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56" r:id="rId5"/>
    <p:sldId id="332" r:id="rId6"/>
    <p:sldId id="302" r:id="rId7"/>
    <p:sldId id="303" r:id="rId8"/>
    <p:sldId id="304" r:id="rId9"/>
    <p:sldId id="306" r:id="rId10"/>
    <p:sldId id="307" r:id="rId11"/>
    <p:sldId id="310" r:id="rId12"/>
    <p:sldId id="341" r:id="rId13"/>
    <p:sldId id="412" r:id="rId14"/>
    <p:sldId id="342" r:id="rId15"/>
    <p:sldId id="309" r:id="rId16"/>
    <p:sldId id="411" r:id="rId17"/>
    <p:sldId id="311" r:id="rId18"/>
    <p:sldId id="312" r:id="rId19"/>
    <p:sldId id="420" r:id="rId20"/>
    <p:sldId id="313" r:id="rId21"/>
    <p:sldId id="314" r:id="rId22"/>
    <p:sldId id="315" r:id="rId23"/>
    <p:sldId id="316" r:id="rId24"/>
    <p:sldId id="317" r:id="rId25"/>
    <p:sldId id="318" r:id="rId26"/>
    <p:sldId id="319" r:id="rId27"/>
    <p:sldId id="432" r:id="rId28"/>
    <p:sldId id="434" r:id="rId29"/>
    <p:sldId id="320" r:id="rId30"/>
    <p:sldId id="321" r:id="rId31"/>
    <p:sldId id="435" r:id="rId32"/>
    <p:sldId id="436" r:id="rId33"/>
    <p:sldId id="322" r:id="rId34"/>
    <p:sldId id="323" r:id="rId35"/>
    <p:sldId id="448" r:id="rId36"/>
    <p:sldId id="324" r:id="rId37"/>
    <p:sldId id="450" r:id="rId38"/>
    <p:sldId id="451" r:id="rId39"/>
    <p:sldId id="444" r:id="rId40"/>
    <p:sldId id="327" r:id="rId41"/>
    <p:sldId id="446" r:id="rId42"/>
    <p:sldId id="325" r:id="rId43"/>
    <p:sldId id="452" r:id="rId44"/>
    <p:sldId id="278" r:id="rId45"/>
    <p:sldId id="328" r:id="rId46"/>
    <p:sldId id="276" r:id="rId47"/>
    <p:sldId id="275" r:id="rId48"/>
    <p:sldId id="329" r:id="rId49"/>
    <p:sldId id="273" r:id="rId50"/>
    <p:sldId id="333" r:id="rId51"/>
    <p:sldId id="453" r:id="rId52"/>
    <p:sldId id="33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907" autoAdjust="0"/>
  </p:normalViewPr>
  <p:slideViewPr>
    <p:cSldViewPr snapToGrid="0">
      <p:cViewPr varScale="1">
        <p:scale>
          <a:sx n="106" d="100"/>
          <a:sy n="106" d="100"/>
        </p:scale>
        <p:origin x="1800" y="102"/>
      </p:cViewPr>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k, Thomas P CIV USARMY MCOE (USA)" userId="S::thomas.p.buck4.civ@army.mil::80f10f39-ec51-4f46-af90-da28eb669aa5" providerId="AD" clId="Web-{DB2AECD0-63D2-47BA-855C-301536E65FA8}"/>
    <pc:docChg chg="modSld">
      <pc:chgData name="Buck, Thomas P CIV USARMY MCOE (USA)" userId="S::thomas.p.buck4.civ@army.mil::80f10f39-ec51-4f46-af90-da28eb669aa5" providerId="AD" clId="Web-{DB2AECD0-63D2-47BA-855C-301536E65FA8}" dt="2023-09-05T12:49:02.382" v="40" actId="20577"/>
      <pc:docMkLst>
        <pc:docMk/>
      </pc:docMkLst>
      <pc:sldChg chg="modSp">
        <pc:chgData name="Buck, Thomas P CIV USARMY MCOE (USA)" userId="S::thomas.p.buck4.civ@army.mil::80f10f39-ec51-4f46-af90-da28eb669aa5" providerId="AD" clId="Web-{DB2AECD0-63D2-47BA-855C-301536E65FA8}" dt="2023-09-05T12:49:02.382" v="40" actId="20577"/>
        <pc:sldMkLst>
          <pc:docMk/>
          <pc:sldMk cId="294034478" sldId="302"/>
        </pc:sldMkLst>
        <pc:spChg chg="mod">
          <ac:chgData name="Buck, Thomas P CIV USARMY MCOE (USA)" userId="S::thomas.p.buck4.civ@army.mil::80f10f39-ec51-4f46-af90-da28eb669aa5" providerId="AD" clId="Web-{DB2AECD0-63D2-47BA-855C-301536E65FA8}" dt="2023-09-05T12:49:02.382" v="40" actId="20577"/>
          <ac:spMkLst>
            <pc:docMk/>
            <pc:sldMk cId="294034478" sldId="302"/>
            <ac:spMk id="10" creationId="{00000000-0000-0000-0000-000000000000}"/>
          </ac:spMkLst>
        </pc:spChg>
      </pc:sldChg>
      <pc:sldChg chg="modSp">
        <pc:chgData name="Buck, Thomas P CIV USARMY MCOE (USA)" userId="S::thomas.p.buck4.civ@army.mil::80f10f39-ec51-4f46-af90-da28eb669aa5" providerId="AD" clId="Web-{DB2AECD0-63D2-47BA-855C-301536E65FA8}" dt="2023-09-05T12:48:59.632" v="39" actId="20577"/>
        <pc:sldMkLst>
          <pc:docMk/>
          <pc:sldMk cId="3283152883" sldId="453"/>
        </pc:sldMkLst>
        <pc:spChg chg="mod">
          <ac:chgData name="Buck, Thomas P CIV USARMY MCOE (USA)" userId="S::thomas.p.buck4.civ@army.mil::80f10f39-ec51-4f46-af90-da28eb669aa5" providerId="AD" clId="Web-{DB2AECD0-63D2-47BA-855C-301536E65FA8}" dt="2023-09-05T12:48:59.632" v="39" actId="20577"/>
          <ac:spMkLst>
            <pc:docMk/>
            <pc:sldMk cId="3283152883" sldId="453"/>
            <ac:spMk id="10" creationId="{00000000-0000-0000-0000-000000000000}"/>
          </ac:spMkLst>
        </pc:spChg>
      </pc:sldChg>
    </pc:docChg>
  </pc:docChgLst>
  <pc:docChgLst>
    <pc:chgData name="Buck, Thomas P CIV USARMY MCOE (USA)" userId="S::thomas.p.buck4.civ@army.mil::80f10f39-ec51-4f46-af90-da28eb669aa5" providerId="AD" clId="Web-{C829E898-5CD8-4DED-A7E9-C4EBFCB64E65}"/>
    <pc:docChg chg="modSld">
      <pc:chgData name="Buck, Thomas P CIV USARMY MCOE (USA)" userId="S::thomas.p.buck4.civ@army.mil::80f10f39-ec51-4f46-af90-da28eb669aa5" providerId="AD" clId="Web-{C829E898-5CD8-4DED-A7E9-C4EBFCB64E65}" dt="2023-09-06T19:24:14.347" v="16" actId="1076"/>
      <pc:docMkLst>
        <pc:docMk/>
      </pc:docMkLst>
      <pc:sldChg chg="addSp delSp modSp delAnim">
        <pc:chgData name="Buck, Thomas P CIV USARMY MCOE (USA)" userId="S::thomas.p.buck4.civ@army.mil::80f10f39-ec51-4f46-af90-da28eb669aa5" providerId="AD" clId="Web-{C829E898-5CD8-4DED-A7E9-C4EBFCB64E65}" dt="2023-09-06T19:23:18.159" v="6" actId="1076"/>
        <pc:sldMkLst>
          <pc:docMk/>
          <pc:sldMk cId="2951287609" sldId="435"/>
        </pc:sldMkLst>
        <pc:grpChg chg="del">
          <ac:chgData name="Buck, Thomas P CIV USARMY MCOE (USA)" userId="S::thomas.p.buck4.civ@army.mil::80f10f39-ec51-4f46-af90-da28eb669aa5" providerId="AD" clId="Web-{C829E898-5CD8-4DED-A7E9-C4EBFCB64E65}" dt="2023-09-06T19:22:45.689" v="0"/>
          <ac:grpSpMkLst>
            <pc:docMk/>
            <pc:sldMk cId="2951287609" sldId="435"/>
            <ac:grpSpMk id="59" creationId="{00000000-0000-0000-0000-000000000000}"/>
          </ac:grpSpMkLst>
        </pc:grpChg>
        <pc:picChg chg="add mod">
          <ac:chgData name="Buck, Thomas P CIV USARMY MCOE (USA)" userId="S::thomas.p.buck4.civ@army.mil::80f10f39-ec51-4f46-af90-da28eb669aa5" providerId="AD" clId="Web-{C829E898-5CD8-4DED-A7E9-C4EBFCB64E65}" dt="2023-09-06T19:23:18.159" v="6" actId="1076"/>
          <ac:picMkLst>
            <pc:docMk/>
            <pc:sldMk cId="2951287609" sldId="435"/>
            <ac:picMk id="2" creationId="{83615B9F-BA7A-B8F3-B815-C3D478554391}"/>
          </ac:picMkLst>
        </pc:picChg>
      </pc:sldChg>
      <pc:sldChg chg="addSp delSp modSp delAnim">
        <pc:chgData name="Buck, Thomas P CIV USARMY MCOE (USA)" userId="S::thomas.p.buck4.civ@army.mil::80f10f39-ec51-4f46-af90-da28eb669aa5" providerId="AD" clId="Web-{C829E898-5CD8-4DED-A7E9-C4EBFCB64E65}" dt="2023-09-06T19:24:14.347" v="16" actId="1076"/>
        <pc:sldMkLst>
          <pc:docMk/>
          <pc:sldMk cId="1313819087" sldId="436"/>
        </pc:sldMkLst>
        <pc:spChg chg="del">
          <ac:chgData name="Buck, Thomas P CIV USARMY MCOE (USA)" userId="S::thomas.p.buck4.civ@army.mil::80f10f39-ec51-4f46-af90-da28eb669aa5" providerId="AD" clId="Web-{C829E898-5CD8-4DED-A7E9-C4EBFCB64E65}" dt="2023-09-06T19:23:52.550" v="12"/>
          <ac:spMkLst>
            <pc:docMk/>
            <pc:sldMk cId="1313819087" sldId="436"/>
            <ac:spMk id="28" creationId="{00000000-0000-0000-0000-000000000000}"/>
          </ac:spMkLst>
        </pc:spChg>
        <pc:grpChg chg="del">
          <ac:chgData name="Buck, Thomas P CIV USARMY MCOE (USA)" userId="S::thomas.p.buck4.civ@army.mil::80f10f39-ec51-4f46-af90-da28eb669aa5" providerId="AD" clId="Web-{C829E898-5CD8-4DED-A7E9-C4EBFCB64E65}" dt="2023-09-06T19:23:24.893" v="7"/>
          <ac:grpSpMkLst>
            <pc:docMk/>
            <pc:sldMk cId="1313819087" sldId="436"/>
            <ac:grpSpMk id="26" creationId="{00000000-0000-0000-0000-000000000000}"/>
          </ac:grpSpMkLst>
        </pc:grpChg>
        <pc:grpChg chg="del">
          <ac:chgData name="Buck, Thomas P CIV USARMY MCOE (USA)" userId="S::thomas.p.buck4.civ@army.mil::80f10f39-ec51-4f46-af90-da28eb669aa5" providerId="AD" clId="Web-{C829E898-5CD8-4DED-A7E9-C4EBFCB64E65}" dt="2023-09-06T19:24:00.253" v="13"/>
          <ac:grpSpMkLst>
            <pc:docMk/>
            <pc:sldMk cId="1313819087" sldId="436"/>
            <ac:grpSpMk id="33" creationId="{00000000-0000-0000-0000-000000000000}"/>
          </ac:grpSpMkLst>
        </pc:grpChg>
        <pc:picChg chg="add mod">
          <ac:chgData name="Buck, Thomas P CIV USARMY MCOE (USA)" userId="S::thomas.p.buck4.civ@army.mil::80f10f39-ec51-4f46-af90-da28eb669aa5" providerId="AD" clId="Web-{C829E898-5CD8-4DED-A7E9-C4EBFCB64E65}" dt="2023-09-06T19:23:44.253" v="11" actId="14100"/>
          <ac:picMkLst>
            <pc:docMk/>
            <pc:sldMk cId="1313819087" sldId="436"/>
            <ac:picMk id="10" creationId="{691F808A-8BE7-09B7-9F8F-1276FC04070A}"/>
          </ac:picMkLst>
        </pc:picChg>
        <pc:picChg chg="add mod">
          <ac:chgData name="Buck, Thomas P CIV USARMY MCOE (USA)" userId="S::thomas.p.buck4.civ@army.mil::80f10f39-ec51-4f46-af90-da28eb669aa5" providerId="AD" clId="Web-{C829E898-5CD8-4DED-A7E9-C4EBFCB64E65}" dt="2023-09-06T19:24:14.347" v="16" actId="1076"/>
          <ac:picMkLst>
            <pc:docMk/>
            <pc:sldMk cId="1313819087" sldId="436"/>
            <ac:picMk id="12" creationId="{92CAB26A-93E0-D72E-9A9B-EECFEA362E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F307C-E8ED-4679-8C3A-D4497EAFB996}" type="datetimeFigureOut">
              <a:rPr lang="en-US" smtClean="0"/>
              <a:t>3/20/2024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E227-7DD7-44CF-A447-A0063BADFF2C}" type="slidenum">
              <a:rPr lang="en-US" smtClean="0"/>
              <a:t>‹#›</a:t>
            </a:fld>
            <a:endParaRPr lang="en-US"/>
          </a:p>
        </p:txBody>
      </p:sp>
    </p:spTree>
    <p:extLst>
      <p:ext uri="{BB962C8B-B14F-4D97-AF65-F5344CB8AC3E}">
        <p14:creationId xmlns:p14="http://schemas.microsoft.com/office/powerpoint/2010/main" val="153868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Instructor Note: See IH 1 for </a:t>
            </a:r>
            <a:r>
              <a:rPr lang="en-US" sz="1000" b="1">
                <a:latin typeface="Arial" panose="020B0604020202020204" pitchFamily="34" charset="0"/>
                <a:cs typeface="Arial" panose="020B0604020202020204" pitchFamily="34" charset="0"/>
              </a:rPr>
              <a:t>answers to </a:t>
            </a:r>
            <a:r>
              <a:rPr lang="en-US" sz="1000" b="1" dirty="0">
                <a:latin typeface="Arial" panose="020B0604020202020204" pitchFamily="34" charset="0"/>
                <a:cs typeface="Arial" panose="020B0604020202020204" pitchFamily="34" charset="0"/>
              </a:rPr>
              <a:t>Pre-assessment</a:t>
            </a:r>
          </a:p>
        </p:txBody>
      </p:sp>
      <p:sp>
        <p:nvSpPr>
          <p:cNvPr id="4" name="Slide Number Placeholder 3"/>
          <p:cNvSpPr>
            <a:spLocks noGrp="1"/>
          </p:cNvSpPr>
          <p:nvPr>
            <p:ph type="sldNum" sz="quarter" idx="5"/>
          </p:nvPr>
        </p:nvSpPr>
        <p:spPr/>
        <p:txBody>
          <a:bodyPr/>
          <a:lstStyle/>
          <a:p>
            <a:fld id="{0556E227-7DD7-44CF-A447-A0063BADFF2C}" type="slidenum">
              <a:rPr lang="en-US" smtClean="0"/>
              <a:t>4</a:t>
            </a:fld>
            <a:endParaRPr lang="en-US"/>
          </a:p>
        </p:txBody>
      </p:sp>
    </p:spTree>
    <p:extLst>
      <p:ext uri="{BB962C8B-B14F-4D97-AF65-F5344CB8AC3E}">
        <p14:creationId xmlns:p14="http://schemas.microsoft.com/office/powerpoint/2010/main" val="64993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rPr>
              <a:t>Table 1-5 on page 1-8 provides a step-by-step framed symbol building process example for an infantry unit with armored high mobility vehicle capability, echelon of command level, and its unit designation.</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14</a:t>
            </a:fld>
            <a:endParaRPr lang="en-US"/>
          </a:p>
        </p:txBody>
      </p:sp>
    </p:spTree>
    <p:extLst>
      <p:ext uri="{BB962C8B-B14F-4D97-AF65-F5344CB8AC3E}">
        <p14:creationId xmlns:p14="http://schemas.microsoft.com/office/powerpoint/2010/main" val="3232572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An echelon is a separate level of command. In addition, there is also a separate echelon known as a non-echelon command. A non-echelon command is a unit or units, an organization, or an area under the command of one individual. It does not correspond to any of the other echelons. </a:t>
            </a:r>
            <a:r>
              <a:rPr lang="en-US" b="0" i="1" dirty="0"/>
              <a:t>REF: FM 1-02.2, para 2-4, PDF page 27</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Figure 2-2 (PDF page 27) shows the template for an echelon amplifier. The height of the echelon amplifier is one-fourth of the size of the height of the frame.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Table 2-3, on page 2-6 (PDF page 28), shows the Field B amplifiers for Army echelons and non-echelon commands.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Have the students identify the echelon of each symbol on the slide and find it in the table.</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15</a:t>
            </a:fld>
            <a:endParaRPr lang="en-US"/>
          </a:p>
        </p:txBody>
      </p:sp>
    </p:spTree>
    <p:extLst>
      <p:ext uri="{BB962C8B-B14F-4D97-AF65-F5344CB8AC3E}">
        <p14:creationId xmlns:p14="http://schemas.microsoft.com/office/powerpoint/2010/main" val="176392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Instructor Note: </a:t>
            </a:r>
            <a:r>
              <a:rPr lang="en-US" sz="1000" b="0" i="0" u="none" strike="noStrike" baseline="0" dirty="0">
                <a:latin typeface="Arial" panose="020B0604020202020204" pitchFamily="34" charset="0"/>
                <a:cs typeface="Arial" panose="020B0604020202020204" pitchFamily="34" charset="0"/>
              </a:rPr>
              <a:t>Ask students to identify each branch and functional icons.</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Instructor Note: Show Enemy Icons.</a:t>
            </a:r>
          </a:p>
        </p:txBody>
      </p:sp>
      <p:sp>
        <p:nvSpPr>
          <p:cNvPr id="4" name="Slide Number Placeholder 3"/>
          <p:cNvSpPr>
            <a:spLocks noGrp="1"/>
          </p:cNvSpPr>
          <p:nvPr>
            <p:ph type="sldNum" sz="quarter" idx="5"/>
          </p:nvPr>
        </p:nvSpPr>
        <p:spPr/>
        <p:txBody>
          <a:bodyPr/>
          <a:lstStyle/>
          <a:p>
            <a:fld id="{0556E227-7DD7-44CF-A447-A0063BADFF2C}" type="slidenum">
              <a:rPr lang="en-US" smtClean="0"/>
              <a:t>17</a:t>
            </a:fld>
            <a:endParaRPr lang="en-US"/>
          </a:p>
        </p:txBody>
      </p:sp>
    </p:spTree>
    <p:extLst>
      <p:ext uri="{BB962C8B-B14F-4D97-AF65-F5344CB8AC3E}">
        <p14:creationId xmlns:p14="http://schemas.microsoft.com/office/powerpoint/2010/main" val="215086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amplifier is used with a battalion task force, or company team. </a:t>
            </a:r>
            <a:r>
              <a:rPr lang="en-US" b="0" i="1" dirty="0"/>
              <a:t>REF: FM 1-02.2, para 2-6, PDF page 31</a:t>
            </a:r>
          </a:p>
          <a:p>
            <a:endParaRPr lang="en-US" b="0" i="1" dirty="0"/>
          </a:p>
          <a:p>
            <a:r>
              <a:rPr lang="en-US" b="0" dirty="0"/>
              <a:t>A battalion task force is a maneuver battalion-size unit consisting of a battalion headquarters, at least one assigned company size-element, and at least one attached company-size element from another maneuver or support unit (functional or multifunctional). </a:t>
            </a:r>
          </a:p>
          <a:p>
            <a:endParaRPr lang="en-US" b="0" dirty="0"/>
          </a:p>
          <a:p>
            <a:r>
              <a:rPr lang="en-US" b="0" dirty="0"/>
              <a:t>A company team is a combined arms organization formed by attaching one or more nonorganic armor, mechanized infantry, Stryker infantry, or infantry platoons to a tank, mechanized infantry, Stryker, or infantry company, either in exchange for, or in addition to, its organic platoons.  </a:t>
            </a:r>
          </a:p>
          <a:p>
            <a:endParaRPr lang="en-US" b="0" dirty="0"/>
          </a:p>
          <a:p>
            <a:r>
              <a:rPr lang="en-US" b="0" dirty="0"/>
              <a:t>Figure 2-5 (PDF page 31) provides the template for a task organization amplifier, and table 2-4, on page 2-10 (PDF page 32), shows the task organization amplifier and construct examples.</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18</a:t>
            </a:fld>
            <a:endParaRPr lang="en-US"/>
          </a:p>
        </p:txBody>
      </p:sp>
    </p:spTree>
    <p:extLst>
      <p:ext uri="{BB962C8B-B14F-4D97-AF65-F5344CB8AC3E}">
        <p14:creationId xmlns:p14="http://schemas.microsoft.com/office/powerpoint/2010/main" val="2262845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dirty="0">
                <a:latin typeface="Arial" panose="020B0604020202020204" pitchFamily="34" charset="0"/>
                <a:cs typeface="Arial" panose="020B0604020202020204" pitchFamily="34" charset="0"/>
              </a:rPr>
              <a:t>Typically,</a:t>
            </a:r>
            <a:r>
              <a:rPr lang="en-US" sz="1000" b="0" i="0" u="none" baseline="0" dirty="0">
                <a:latin typeface="Arial" panose="020B0604020202020204" pitchFamily="34" charset="0"/>
                <a:cs typeface="Arial" panose="020B0604020202020204" pitchFamily="34" charset="0"/>
              </a:rPr>
              <a:t> a unit symbol is drawn centered over the unit's location, such that the center of the frame is directly over the exact location of the unit on the map or graphic.  When this is not possible, the symbol is drawn with the entire frame above the actual location and a straight vertical line is drawn from the bottom of the frame, centered, down to the location of the unit.  If a bent line is needed to show the unit location because the symbol had to be drawn offset, a straight vertical line will be drawn from the bottom of the frame, centered, extending ¼ of the height of the frame, then the line may be bent in the direction needed to show the precise location of the unit.</a:t>
            </a:r>
            <a:endParaRPr lang="en-US" sz="1000" b="0" i="0" u="none" dirty="0">
              <a:latin typeface="Arial" panose="020B0604020202020204" pitchFamily="34" charset="0"/>
              <a:cs typeface="Arial" panose="020B0604020202020204" pitchFamily="34" charset="0"/>
            </a:endParaRPr>
          </a:p>
          <a:p>
            <a:endParaRPr lang="en-US" sz="1000" b="0" i="0" u="none" dirty="0">
              <a:latin typeface="Arial" panose="020B0604020202020204" pitchFamily="34" charset="0"/>
              <a:cs typeface="Arial" panose="020B0604020202020204" pitchFamily="34" charset="0"/>
            </a:endParaRPr>
          </a:p>
          <a:p>
            <a:r>
              <a:rPr lang="en-US" sz="1000" b="0" i="0" u="none" dirty="0">
                <a:latin typeface="Arial" panose="020B0604020202020204" pitchFamily="34" charset="0"/>
                <a:cs typeface="Arial" panose="020B0604020202020204" pitchFamily="34" charset="0"/>
              </a:rPr>
              <a:t>Headquarters</a:t>
            </a:r>
            <a:r>
              <a:rPr lang="en-US" sz="1000" b="0" i="0" u="none" baseline="0" dirty="0">
                <a:latin typeface="Arial" panose="020B0604020202020204" pitchFamily="34" charset="0"/>
                <a:cs typeface="Arial" panose="020B0604020202020204" pitchFamily="34" charset="0"/>
              </a:rPr>
              <a:t> units follow special rules:</a:t>
            </a:r>
          </a:p>
          <a:p>
            <a:endParaRPr lang="en-US" sz="1000" i="0" u="sng" dirty="0">
              <a:latin typeface="Arial" panose="020B0604020202020204" pitchFamily="34" charset="0"/>
              <a:cs typeface="Arial" panose="020B0604020202020204" pitchFamily="34" charset="0"/>
            </a:endParaRPr>
          </a:p>
          <a:p>
            <a:r>
              <a:rPr lang="en-US" sz="1000" i="0" u="sng" dirty="0">
                <a:latin typeface="Arial" panose="020B0604020202020204" pitchFamily="34" charset="0"/>
                <a:cs typeface="Arial" panose="020B0604020202020204" pitchFamily="34" charset="0"/>
              </a:rPr>
              <a:t>Headquarters Staff Location Indicator Amplifier (Field S). </a:t>
            </a:r>
            <a:r>
              <a:rPr lang="en-US" sz="1000" i="0" dirty="0">
                <a:latin typeface="Arial" panose="020B0604020202020204" pitchFamily="34" charset="0"/>
                <a:cs typeface="Arial" panose="020B0604020202020204" pitchFamily="34" charset="0"/>
              </a:rPr>
              <a:t>To indicate a precise location or reduce the clutter of headquarters unit symbols, a staff extends from the bottom left-hand corner to the headquarters location displayed as Field S. If several headquarters are at one location, more than one headquarters can be on a single staff. The highest echelon headquarters is placed on top, followed by the next echelons in descending order. Figure 2-18 on PDF page 39 shows examples of how the headquarters locator indicator is used. </a:t>
            </a:r>
          </a:p>
          <a:p>
            <a:r>
              <a:rPr lang="en-US" sz="1000" i="0" dirty="0">
                <a:latin typeface="Arial" panose="020B0604020202020204" pitchFamily="34" charset="0"/>
                <a:cs typeface="Arial" panose="020B0604020202020204" pitchFamily="34" charset="0"/>
              </a:rPr>
              <a:t>REF:</a:t>
            </a:r>
            <a:r>
              <a:rPr lang="en-US" sz="1000" i="0" baseline="0" dirty="0">
                <a:latin typeface="Arial" panose="020B0604020202020204" pitchFamily="34" charset="0"/>
                <a:cs typeface="Arial" panose="020B0604020202020204" pitchFamily="34" charset="0"/>
              </a:rPr>
              <a:t> FM 1-02.2, para 2-16, PDF </a:t>
            </a:r>
            <a:r>
              <a:rPr lang="en-US" sz="1000" i="0" baseline="0" dirty="0" err="1">
                <a:latin typeface="Arial" panose="020B0604020202020204" pitchFamily="34" charset="0"/>
                <a:cs typeface="Arial" panose="020B0604020202020204" pitchFamily="34" charset="0"/>
              </a:rPr>
              <a:t>pg</a:t>
            </a:r>
            <a:r>
              <a:rPr lang="en-US" sz="1000" i="0" baseline="0" dirty="0">
                <a:latin typeface="Arial" panose="020B0604020202020204" pitchFamily="34" charset="0"/>
                <a:cs typeface="Arial" panose="020B0604020202020204" pitchFamily="34" charset="0"/>
              </a:rPr>
              <a:t> 39</a:t>
            </a:r>
          </a:p>
          <a:p>
            <a:endParaRPr lang="en-US" sz="1000" i="0" baseline="0" dirty="0">
              <a:latin typeface="Arial" panose="020B0604020202020204" pitchFamily="34" charset="0"/>
              <a:cs typeface="Arial" panose="020B0604020202020204" pitchFamily="34" charset="0"/>
            </a:endParaRPr>
          </a:p>
          <a:p>
            <a:r>
              <a:rPr lang="en-US" sz="1000" i="0" u="sng" dirty="0">
                <a:latin typeface="Arial" panose="020B0604020202020204" pitchFamily="34" charset="0"/>
                <a:cs typeface="Arial" panose="020B0604020202020204" pitchFamily="34" charset="0"/>
              </a:rPr>
              <a:t>Offset Location Indicator Amplifier (Field S2).</a:t>
            </a:r>
            <a:r>
              <a:rPr lang="en-US" sz="1000" i="0" u="none" dirty="0">
                <a:latin typeface="Arial" panose="020B0604020202020204" pitchFamily="34" charset="0"/>
                <a:cs typeface="Arial" panose="020B0604020202020204" pitchFamily="34" charset="0"/>
              </a:rPr>
              <a:t> </a:t>
            </a:r>
            <a:r>
              <a:rPr lang="en-US" sz="1000" i="0" dirty="0">
                <a:latin typeface="Arial" panose="020B0604020202020204" pitchFamily="34" charset="0"/>
                <a:cs typeface="Arial" panose="020B0604020202020204" pitchFamily="34" charset="0"/>
              </a:rPr>
              <a:t>Field S2 is a bent line that extends from the end of the headquarters staff location indicator amplifier (Field S) to the desired location. The offset location indicator amplifier field is used to indicate precise location or reduce clutter in an area with multiple units. Figure 2-19, PDF page 40, shows examples of how to use the offset locator indicator.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0" dirty="0">
                <a:latin typeface="Arial" panose="020B0604020202020204" pitchFamily="34" charset="0"/>
                <a:cs typeface="Arial" panose="020B0604020202020204" pitchFamily="34" charset="0"/>
              </a:rPr>
              <a:t>REF:</a:t>
            </a:r>
            <a:r>
              <a:rPr lang="en-US" sz="1000" i="0" baseline="0" dirty="0">
                <a:latin typeface="Arial" panose="020B0604020202020204" pitchFamily="34" charset="0"/>
                <a:cs typeface="Arial" panose="020B0604020202020204" pitchFamily="34" charset="0"/>
              </a:rPr>
              <a:t> FM 1-02.2, para 2-17, PDF </a:t>
            </a:r>
            <a:r>
              <a:rPr lang="en-US" sz="1000" i="0" baseline="0" dirty="0" err="1">
                <a:latin typeface="Arial" panose="020B0604020202020204" pitchFamily="34" charset="0"/>
                <a:cs typeface="Arial" panose="020B0604020202020204" pitchFamily="34" charset="0"/>
              </a:rPr>
              <a:t>pg</a:t>
            </a:r>
            <a:r>
              <a:rPr lang="en-US" sz="1000" i="0" baseline="0" dirty="0">
                <a:latin typeface="Arial" panose="020B0604020202020204" pitchFamily="34" charset="0"/>
                <a:cs typeface="Arial" panose="020B0604020202020204" pitchFamily="34" charset="0"/>
              </a:rPr>
              <a:t> 39</a:t>
            </a:r>
          </a:p>
          <a:p>
            <a:endParaRPr lang="en-US" i="0" dirty="0"/>
          </a:p>
          <a:p>
            <a:r>
              <a:rPr lang="en-US" i="0" dirty="0"/>
              <a:t>For multiple units</a:t>
            </a:r>
            <a:r>
              <a:rPr lang="en-US" i="0" baseline="0" dirty="0"/>
              <a:t> occupying a single location, such as occupying an assembly area, the unit symbols can be drawn offset from the location and stacked vertically, ordered by highest echelon to lowest. Then the symbols are enclosed in a bracket and a line is drawn from the center of the bracket to the exact location on the map or graphic.</a:t>
            </a:r>
          </a:p>
          <a:p>
            <a:endParaRPr lang="en-US" i="0" baseline="0" dirty="0"/>
          </a:p>
          <a:p>
            <a:r>
              <a:rPr lang="en-US" i="0" dirty="0"/>
              <a:t>If several headquarters are at one location, more than one headquarters can be on a single staff. The highest echelon headquarters is placed on top, followed by the next echelons in descending order. A bent line (without an arrow) that extends from the end of the headquarters staff location indicator amplifier (Field S) to the desired location.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REF:</a:t>
            </a:r>
            <a:r>
              <a:rPr lang="en-US" i="0" baseline="0" dirty="0"/>
              <a:t> FM 1-02.2, para 2-16 and 2-17, PDF </a:t>
            </a:r>
            <a:r>
              <a:rPr lang="en-US" i="0" baseline="0" dirty="0" err="1"/>
              <a:t>pg</a:t>
            </a:r>
            <a:r>
              <a:rPr lang="en-US" i="0" baseline="0" dirty="0"/>
              <a:t> 39</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19</a:t>
            </a:fld>
            <a:endParaRPr lang="en-US"/>
          </a:p>
        </p:txBody>
      </p:sp>
    </p:spTree>
    <p:extLst>
      <p:ext uri="{BB962C8B-B14F-4D97-AF65-F5344CB8AC3E}">
        <p14:creationId xmlns:p14="http://schemas.microsoft.com/office/powerpoint/2010/main" val="70869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identify each symbol.</a:t>
            </a:r>
          </a:p>
        </p:txBody>
      </p:sp>
      <p:sp>
        <p:nvSpPr>
          <p:cNvPr id="4" name="Slide Number Placeholder 3"/>
          <p:cNvSpPr>
            <a:spLocks noGrp="1"/>
          </p:cNvSpPr>
          <p:nvPr>
            <p:ph type="sldNum" sz="quarter" idx="5"/>
          </p:nvPr>
        </p:nvSpPr>
        <p:spPr/>
        <p:txBody>
          <a:bodyPr/>
          <a:lstStyle/>
          <a:p>
            <a:fld id="{0556E227-7DD7-44CF-A447-A0063BADFF2C}" type="slidenum">
              <a:rPr lang="en-US" smtClean="0"/>
              <a:t>20</a:t>
            </a:fld>
            <a:endParaRPr lang="en-US"/>
          </a:p>
        </p:txBody>
      </p:sp>
    </p:spTree>
    <p:extLst>
      <p:ext uri="{BB962C8B-B14F-4D97-AF65-F5344CB8AC3E}">
        <p14:creationId xmlns:p14="http://schemas.microsoft.com/office/powerpoint/2010/main" val="2195830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22</a:t>
            </a:fld>
            <a:endParaRPr lang="en-US"/>
          </a:p>
        </p:txBody>
      </p:sp>
    </p:spTree>
    <p:extLst>
      <p:ext uri="{BB962C8B-B14F-4D97-AF65-F5344CB8AC3E}">
        <p14:creationId xmlns:p14="http://schemas.microsoft.com/office/powerpoint/2010/main" val="3902935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Equipment is nonexpendable items needed to outfit or equip an individual or organization.  Our focus will be on land equipment symbols.  Equipment symbols are discussed in Chapter 4 of FM 1-02.2.</a:t>
            </a:r>
          </a:p>
          <a:p>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000" dirty="0">
                <a:latin typeface="Arial" panose="020B0604020202020204" pitchFamily="34" charset="0"/>
                <a:cs typeface="Arial" panose="020B0604020202020204" pitchFamily="34" charset="0"/>
              </a:rPr>
              <a:t>The equipment symbol construct standard permits the option to depict the symbol with frame or unframed. As discussed earlier during our discussion on unit symbols, the frame shape is what indicates the standard identity of a symbol. The unframed equipment symbol constructs must use colors (including blue, red, green, and yellow) in order to indicate the standard identity depiction of friendly, enemy, neutral, or unknown items. </a:t>
            </a:r>
            <a:r>
              <a:rPr lang="en-US" sz="1000" i="1" dirty="0">
                <a:latin typeface="Arial" panose="020B0604020202020204" pitchFamily="34" charset="0"/>
                <a:cs typeface="Arial" panose="020B0604020202020204" pitchFamily="34" charset="0"/>
              </a:rPr>
              <a:t>REF: FM 1-02.2, para 4-1, PDF </a:t>
            </a:r>
            <a:r>
              <a:rPr lang="en-US" sz="1000" i="1" dirty="0" err="1">
                <a:latin typeface="Arial" panose="020B0604020202020204" pitchFamily="34" charset="0"/>
                <a:cs typeface="Arial" panose="020B0604020202020204" pitchFamily="34" charset="0"/>
              </a:rPr>
              <a:t>pg</a:t>
            </a:r>
            <a:r>
              <a:rPr lang="en-US" sz="1000" i="1" dirty="0">
                <a:latin typeface="Arial" panose="020B0604020202020204" pitchFamily="34" charset="0"/>
                <a:cs typeface="Arial" panose="020B0604020202020204" pitchFamily="34" charset="0"/>
              </a:rPr>
              <a:t> 129</a:t>
            </a:r>
          </a:p>
          <a:p>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If frames are used, this symbol frame shape is used to identify friendly, enemy, neutral, and unknown equipment affiliation in or supporting an area of interest or operations. Table 4-1, on page 4-2 (PDF </a:t>
            </a:r>
            <a:r>
              <a:rPr lang="en-US" sz="1000" b="0" i="0" u="none" strike="noStrike" kern="1200" baseline="0" dirty="0" err="1">
                <a:solidFill>
                  <a:schemeClr val="tx1"/>
                </a:solidFill>
                <a:latin typeface="Arial" panose="020B0604020202020204" pitchFamily="34" charset="0"/>
                <a:ea typeface="+mn-ea"/>
                <a:cs typeface="Arial" panose="020B0604020202020204" pitchFamily="34" charset="0"/>
              </a:rPr>
              <a:t>pg</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130), provides the standard identity frame shapes for equipment.</a:t>
            </a:r>
          </a:p>
          <a:p>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The frame shape construct guidelines for main and modifier icons, and amplifier placement locations, are provided in paragraph 4-4 (PDF page 134).</a:t>
            </a:r>
          </a:p>
          <a:p>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Every equipment symbol, framed or unframed, must include an equipment icon. Depending on the equipment being shown, you may have modifiers to indicate things such as size, range, or weapon system caliber and mobility modifiers for self-propelled or towed equipment.</a:t>
            </a:r>
          </a:p>
          <a:p>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Equipment is oriented with the top of the symbol oriented in the same direction on the map that the equipment is oriented on the ground.  For example, a mortar tube oriented on a hill to the northeast would be drawn so that the symbol is turned towards the hill to the northeast on the map.</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23</a:t>
            </a:fld>
            <a:endParaRPr lang="en-US"/>
          </a:p>
        </p:txBody>
      </p:sp>
    </p:spTree>
    <p:extLst>
      <p:ext uri="{BB962C8B-B14F-4D97-AF65-F5344CB8AC3E}">
        <p14:creationId xmlns:p14="http://schemas.microsoft.com/office/powerpoint/2010/main" val="897637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Tank (generic), FM 1-02.2, Pg 4-26</a:t>
            </a:r>
          </a:p>
          <a:p>
            <a:pPr marL="228600" indent="-228600">
              <a:buAutoNum type="arabicPeriod"/>
            </a:pPr>
            <a:r>
              <a:rPr lang="en-US" dirty="0"/>
              <a:t>Medium Machine Gun, FM 1-02.2, Pg 4-18</a:t>
            </a:r>
          </a:p>
          <a:p>
            <a:pPr marL="228600" indent="-228600">
              <a:buAutoNum type="arabicPeriod"/>
            </a:pPr>
            <a:r>
              <a:rPr lang="en-US" dirty="0"/>
              <a:t>Attack Helicopter, FM 1-02.2, Pg 4-30</a:t>
            </a:r>
          </a:p>
          <a:p>
            <a:pPr marL="685800" lvl="1" indent="-228600">
              <a:buAutoNum type="arabicPeriod"/>
            </a:pPr>
            <a:r>
              <a:rPr lang="en-US" dirty="0"/>
              <a:t>Modifier Pg 4-34 &amp; 4-39</a:t>
            </a:r>
          </a:p>
        </p:txBody>
      </p:sp>
      <p:sp>
        <p:nvSpPr>
          <p:cNvPr id="4" name="Slide Number Placeholder 3"/>
          <p:cNvSpPr>
            <a:spLocks noGrp="1"/>
          </p:cNvSpPr>
          <p:nvPr>
            <p:ph type="sldNum" sz="quarter" idx="5"/>
          </p:nvPr>
        </p:nvSpPr>
        <p:spPr/>
        <p:txBody>
          <a:bodyPr/>
          <a:lstStyle/>
          <a:p>
            <a:fld id="{0556E227-7DD7-44CF-A447-A0063BADFF2C}" type="slidenum">
              <a:rPr lang="en-US" smtClean="0"/>
              <a:t>24</a:t>
            </a:fld>
            <a:endParaRPr lang="en-US"/>
          </a:p>
        </p:txBody>
      </p:sp>
    </p:spTree>
    <p:extLst>
      <p:ext uri="{BB962C8B-B14F-4D97-AF65-F5344CB8AC3E}">
        <p14:creationId xmlns:p14="http://schemas.microsoft.com/office/powerpoint/2010/main" val="187274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Table</a:t>
            </a:r>
            <a:r>
              <a:rPr lang="en-US" baseline="0" dirty="0"/>
              <a:t> 4-6, beginning on PDF page 140, contains all the main icons for equipment symbols.</a:t>
            </a:r>
          </a:p>
          <a:p>
            <a:endParaRPr lang="en-US" baseline="0" dirty="0"/>
          </a:p>
          <a:p>
            <a:r>
              <a:rPr lang="en-US" baseline="0" dirty="0"/>
              <a:t>Step 2: These are in Table 4-6. When you find your equipment icon (in this example, a howitzer, you will see there are modifications in the table for different sizes of howitzer (light, medium, heavy, etc.)</a:t>
            </a:r>
          </a:p>
          <a:p>
            <a:endParaRPr lang="en-US" baseline="0" dirty="0"/>
          </a:p>
          <a:p>
            <a:r>
              <a:rPr lang="en-US" baseline="0" dirty="0"/>
              <a:t>Step 3: Table 4-2, starting on PDF page 132, contains descriptions of all amplifier fields.  For hand-drawn symbols, usually none are used.</a:t>
            </a:r>
          </a:p>
          <a:p>
            <a:endParaRPr lang="en-US" baseline="0" dirty="0"/>
          </a:p>
          <a:p>
            <a:r>
              <a:rPr lang="en-US" dirty="0"/>
              <a:t>Step 4: The mobility (transportation) mode indicator is only used to depict the mode of transport of equipment. For example, a symbol for an armored self-propelled howitzer transported by train would include a railway mobility mode indicator in Field R (See figure 4-4 on PDF page 136.) </a:t>
            </a:r>
            <a:r>
              <a:rPr lang="en-US" i="1" dirty="0"/>
              <a:t>REF: FM 1-02.2,</a:t>
            </a:r>
            <a:r>
              <a:rPr lang="en-US" i="1" baseline="0" dirty="0"/>
              <a:t> para 4-4, PDF page 136.</a:t>
            </a:r>
            <a:endParaRPr lang="en-US" dirty="0"/>
          </a:p>
          <a:p>
            <a:endParaRPr lang="en-US" dirty="0"/>
          </a:p>
          <a:p>
            <a:r>
              <a:rPr lang="en-US" dirty="0"/>
              <a:t>Table 4-4, beginning on PDF page 137, provides a list of mobility (transportation) mode indicators with construct examples of the transporting of a howitzer.</a:t>
            </a:r>
            <a:endParaRPr lang="en-US" baseline="0"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Step 5: Decide if you will leave the symbol unframed, or use a frame. </a:t>
            </a:r>
            <a:r>
              <a:rPr lang="en-US" sz="1200" b="0" i="0" u="none" strike="noStrike" kern="1200" baseline="0" dirty="0">
                <a:solidFill>
                  <a:schemeClr val="tx1"/>
                </a:solidFill>
                <a:latin typeface="Arial" charset="0"/>
                <a:ea typeface="+mn-ea"/>
                <a:cs typeface="+mn-cs"/>
              </a:rPr>
              <a:t>Table 4-1, on page 4-2 (PDF </a:t>
            </a:r>
            <a:r>
              <a:rPr lang="en-US" sz="1200" b="0" i="0" u="none" strike="noStrike" kern="1200" baseline="0" dirty="0" err="1">
                <a:solidFill>
                  <a:schemeClr val="tx1"/>
                </a:solidFill>
                <a:latin typeface="Arial" charset="0"/>
                <a:ea typeface="+mn-ea"/>
                <a:cs typeface="+mn-cs"/>
              </a:rPr>
              <a:t>pg</a:t>
            </a:r>
            <a:r>
              <a:rPr lang="en-US" sz="1200" b="0" i="0" u="none" strike="noStrike" kern="1200" baseline="0" dirty="0">
                <a:solidFill>
                  <a:schemeClr val="tx1"/>
                </a:solidFill>
                <a:latin typeface="Arial" charset="0"/>
                <a:ea typeface="+mn-ea"/>
                <a:cs typeface="+mn-cs"/>
              </a:rPr>
              <a:t> 130), provides the standard identity frame shapes for equipment.</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28DBDBFA-9A58-4D1E-9B42-19E4819A5240}" type="slidenum">
              <a:rPr lang="en-US" smtClean="0"/>
              <a:pPr>
                <a:defRPr/>
              </a:pPr>
              <a:t>25</a:t>
            </a:fld>
            <a:endParaRPr lang="en-US"/>
          </a:p>
        </p:txBody>
      </p:sp>
    </p:spTree>
    <p:extLst>
      <p:ext uri="{BB962C8B-B14F-4D97-AF65-F5344CB8AC3E}">
        <p14:creationId xmlns:p14="http://schemas.microsoft.com/office/powerpoint/2010/main" val="230381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mn-ea"/>
                <a:cs typeface="+mn-cs"/>
              </a:rPr>
              <a:t>NOTE: </a:t>
            </a:r>
            <a:r>
              <a:rPr lang="en-US" sz="1200" b="0" i="0" u="none" strike="noStrike" kern="1200" baseline="0" dirty="0">
                <a:solidFill>
                  <a:schemeClr val="tx1"/>
                </a:solidFill>
                <a:latin typeface="Arial" charset="0"/>
                <a:ea typeface="+mn-ea"/>
                <a:cs typeface="+mn-cs"/>
              </a:rPr>
              <a:t>Ask students “In your own words, what are military symbols?”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Military symbols are logograms that represent words or phrases that are used to depict abstract graphic representations of a unit, equipment, installation, activity, control measure, or tactical mission task relevant to military operations. They are used for course of action sketches, visualizing operations orders, planning, or to represent a current common operational picture on a map, display, or overlay.</a:t>
            </a:r>
          </a:p>
          <a:p>
            <a:endParaRPr lang="en-US" sz="1200" b="0" i="0" u="none" strike="noStrike" kern="1200" baseline="0" dirty="0">
              <a:solidFill>
                <a:schemeClr val="tx1"/>
              </a:solidFill>
              <a:latin typeface="Arial" charset="0"/>
              <a:ea typeface="+mn-ea"/>
              <a:cs typeface="+mn-cs"/>
            </a:endParaRPr>
          </a:p>
          <a:p>
            <a:r>
              <a:rPr lang="en-US" sz="1200" b="0" i="1" u="none" strike="noStrike" kern="1200" baseline="0" dirty="0">
                <a:solidFill>
                  <a:schemeClr val="tx1"/>
                </a:solidFill>
                <a:latin typeface="Arial" charset="0"/>
                <a:ea typeface="+mn-ea"/>
                <a:cs typeface="+mn-cs"/>
              </a:rPr>
              <a:t>REF: FM 1-02.2 Chapter 1 Introduction, page 1-1 (PDF page 13) </a:t>
            </a:r>
            <a:endParaRPr lang="en-US" i="1" dirty="0"/>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6</a:t>
            </a:fld>
            <a:endParaRPr lang="en-US"/>
          </a:p>
        </p:txBody>
      </p:sp>
    </p:spTree>
    <p:extLst>
      <p:ext uri="{BB962C8B-B14F-4D97-AF65-F5344CB8AC3E}">
        <p14:creationId xmlns:p14="http://schemas.microsoft.com/office/powerpoint/2010/main" val="3053546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FM 1-02.2, </a:t>
            </a:r>
            <a:r>
              <a:rPr lang="en-US" sz="1800" b="0" i="0" u="none" strike="noStrike" baseline="0" dirty="0" err="1">
                <a:latin typeface="Arial" panose="020B0604020202020204" pitchFamily="34" charset="0"/>
              </a:rPr>
              <a:t>Pgs</a:t>
            </a:r>
            <a:r>
              <a:rPr lang="en-US" sz="1800" b="0" i="0" u="none" strike="noStrike" baseline="0" dirty="0">
                <a:latin typeface="Arial" panose="020B0604020202020204" pitchFamily="34" charset="0"/>
              </a:rPr>
              <a:t> 4-11 thru 4-33 , Table 4-6 Main Icons for Equipment</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Review weapons symbols on slide with students.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Equipment symbols can be used with or without frames.</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When frames are not used, then standard identity color must be used.</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26</a:t>
            </a:fld>
            <a:endParaRPr lang="en-US"/>
          </a:p>
        </p:txBody>
      </p:sp>
    </p:spTree>
    <p:extLst>
      <p:ext uri="{BB962C8B-B14F-4D97-AF65-F5344CB8AC3E}">
        <p14:creationId xmlns:p14="http://schemas.microsoft.com/office/powerpoint/2010/main" val="906719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There are numerous text and graphic modifiers which can be added to equipment symbols.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Instead of a unit size indicator graphic above the symbol, a number is placed denoting the actual number of </a:t>
            </a:r>
            <a:r>
              <a:rPr lang="en-US" sz="1800" b="0" i="0" u="none" strike="noStrike" baseline="0">
                <a:latin typeface="Arial" panose="020B0604020202020204" pitchFamily="34" charset="0"/>
              </a:rPr>
              <a:t>pieces of equipment</a:t>
            </a:r>
            <a:r>
              <a:rPr lang="en-US" sz="1800" b="0" i="0" u="none" strike="noStrike" baseline="0" dirty="0">
                <a:latin typeface="Arial" panose="020B0604020202020204" pitchFamily="34" charset="0"/>
              </a:rPr>
              <a:t>.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Additional information can be found in FM 1-02.2, page 4-1.</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27</a:t>
            </a:fld>
            <a:endParaRPr lang="en-US"/>
          </a:p>
        </p:txBody>
      </p:sp>
    </p:spTree>
    <p:extLst>
      <p:ext uri="{BB962C8B-B14F-4D97-AF65-F5344CB8AC3E}">
        <p14:creationId xmlns:p14="http://schemas.microsoft.com/office/powerpoint/2010/main" val="3305279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000" dirty="0">
                <a:latin typeface="Arial" panose="020B0604020202020204" pitchFamily="34" charset="0"/>
                <a:cs typeface="Arial" panose="020B0604020202020204" pitchFamily="34" charset="0"/>
              </a:rPr>
              <a:t>Mortar (60mm or less), FM 1-02.2, Pg 4-15</a:t>
            </a:r>
          </a:p>
          <a:p>
            <a:pPr marL="228600" indent="-228600">
              <a:buAutoNum type="arabicPeriod"/>
            </a:pPr>
            <a:r>
              <a:rPr lang="en-US" sz="1000" dirty="0">
                <a:latin typeface="Arial" panose="020B0604020202020204" pitchFamily="34" charset="0"/>
                <a:cs typeface="Arial" panose="020B0604020202020204" pitchFamily="34" charset="0"/>
              </a:rPr>
              <a:t>Rifle Automatic, FM 1-02.2, Pg 4-18</a:t>
            </a:r>
          </a:p>
          <a:p>
            <a:pPr marL="228600" indent="-228600">
              <a:buAutoNum type="arabicPeriod"/>
            </a:pPr>
            <a:r>
              <a:rPr lang="en-US" sz="1000" dirty="0">
                <a:latin typeface="Arial" panose="020B0604020202020204" pitchFamily="34" charset="0"/>
                <a:cs typeface="Arial" panose="020B0604020202020204" pitchFamily="34" charset="0"/>
              </a:rPr>
              <a:t>Short range (Air defense), FM 1-02.2, Pg 4-20</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28</a:t>
            </a:fld>
            <a:endParaRPr lang="en-US"/>
          </a:p>
        </p:txBody>
      </p:sp>
    </p:spTree>
    <p:extLst>
      <p:ext uri="{BB962C8B-B14F-4D97-AF65-F5344CB8AC3E}">
        <p14:creationId xmlns:p14="http://schemas.microsoft.com/office/powerpoint/2010/main" val="5684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Medical evacuation armored wheeled high mobility, FM 1-02.2, Pg 4-36</a:t>
            </a:r>
          </a:p>
          <a:p>
            <a:pPr marL="228600" indent="-228600">
              <a:buAutoNum type="arabicPeriod"/>
            </a:pPr>
            <a:r>
              <a:rPr lang="en-US" dirty="0"/>
              <a:t>Unmanned aircraft system, FM 1-02.2, Pg 2-57</a:t>
            </a:r>
          </a:p>
          <a:p>
            <a:pPr marL="228600" indent="-228600">
              <a:buAutoNum type="arabicPeriod"/>
            </a:pPr>
            <a:r>
              <a:rPr lang="en-US" dirty="0"/>
              <a:t>Armored fighting vehicle, FM 1-02.2, Pg 4-25</a:t>
            </a:r>
          </a:p>
        </p:txBody>
      </p:sp>
      <p:sp>
        <p:nvSpPr>
          <p:cNvPr id="4" name="Slide Number Placeholder 3"/>
          <p:cNvSpPr>
            <a:spLocks noGrp="1"/>
          </p:cNvSpPr>
          <p:nvPr>
            <p:ph type="sldNum" sz="quarter" idx="5"/>
          </p:nvPr>
        </p:nvSpPr>
        <p:spPr/>
        <p:txBody>
          <a:bodyPr/>
          <a:lstStyle/>
          <a:p>
            <a:fld id="{0556E227-7DD7-44CF-A447-A0063BADFF2C}" type="slidenum">
              <a:rPr lang="en-US" smtClean="0"/>
              <a:t>29</a:t>
            </a:fld>
            <a:endParaRPr lang="en-US"/>
          </a:p>
        </p:txBody>
      </p:sp>
    </p:spTree>
    <p:extLst>
      <p:ext uri="{BB962C8B-B14F-4D97-AF65-F5344CB8AC3E}">
        <p14:creationId xmlns:p14="http://schemas.microsoft.com/office/powerpoint/2010/main" val="1439838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rPr>
              <a:t>FM 1-02.2, Chapter 5</a:t>
            </a:r>
          </a:p>
          <a:p>
            <a:pPr algn="l"/>
            <a:endParaRPr lang="en-US" sz="1200" b="0" i="0" u="none" strike="noStrike" baseline="0" dirty="0">
              <a:latin typeface="Arial" panose="020B0604020202020204" pitchFamily="34" charset="0"/>
            </a:endParaRPr>
          </a:p>
          <a:p>
            <a:pPr marL="171450" indent="-171450" algn="l">
              <a:buFontTx/>
              <a:buChar char="-"/>
            </a:pPr>
            <a:r>
              <a:rPr lang="en-US" sz="1200" b="0" i="0" u="none" strike="noStrike" baseline="0" dirty="0">
                <a:latin typeface="Arial" panose="020B0604020202020204" pitchFamily="34" charset="0"/>
              </a:rPr>
              <a:t>Control measure symbols generally fall into one of three categories: points, lines, or areas.</a:t>
            </a:r>
          </a:p>
          <a:p>
            <a:pPr marL="171450" indent="-171450" algn="l">
              <a:buFontTx/>
              <a:buChar char="-"/>
            </a:pPr>
            <a:endParaRPr lang="en-US" sz="1200" b="0" i="0" u="none" strike="noStrike" baseline="0" dirty="0">
              <a:latin typeface="Arial" panose="020B0604020202020204" pitchFamily="34" charset="0"/>
            </a:endParaRPr>
          </a:p>
          <a:p>
            <a:pPr algn="l"/>
            <a:r>
              <a:rPr lang="en-US" sz="1200" b="0" i="0" u="none" strike="noStrike" baseline="0" dirty="0">
                <a:latin typeface="Arial" panose="020B0604020202020204" pitchFamily="34" charset="0"/>
              </a:rPr>
              <a:t>- Land graphic control measures are classified as maneuver, fire support, mission command, mobility</a:t>
            </a:r>
          </a:p>
          <a:p>
            <a:pPr algn="l"/>
            <a:r>
              <a:rPr lang="en-US" sz="1200" b="0" i="0" u="none" strike="noStrike" baseline="0" dirty="0">
                <a:latin typeface="Arial" panose="020B0604020202020204" pitchFamily="34" charset="0"/>
              </a:rPr>
              <a:t>operations, and sustainment.</a:t>
            </a:r>
          </a:p>
          <a:p>
            <a:pPr algn="l"/>
            <a:endParaRPr lang="en-US" sz="1200" b="0" i="0" u="none" strike="noStrike" baseline="0" dirty="0">
              <a:latin typeface="Arial" panose="020B0604020202020204" pitchFamily="34" charset="0"/>
            </a:endParaRPr>
          </a:p>
          <a:p>
            <a:pPr marL="171450" indent="-171450" algn="l">
              <a:buFontTx/>
              <a:buChar char="-"/>
            </a:pPr>
            <a:r>
              <a:rPr lang="en-US" sz="1200" b="0" i="0" u="none" strike="noStrike" baseline="0" dirty="0">
                <a:latin typeface="Arial" panose="020B0604020202020204" pitchFamily="34" charset="0"/>
              </a:rPr>
              <a:t>The coloring and labeling of control measure symbols is almost identical to framed symbols.</a:t>
            </a:r>
          </a:p>
          <a:p>
            <a:pPr marL="171450" indent="-171450" algn="l">
              <a:buFontTx/>
              <a:buChar char="-"/>
            </a:pPr>
            <a:endParaRPr lang="en-US" sz="1200" b="0" i="0" u="none" strike="noStrike" baseline="0" dirty="0">
              <a:latin typeface="Arial" panose="020B0604020202020204" pitchFamily="34" charset="0"/>
            </a:endParaRPr>
          </a:p>
          <a:p>
            <a:pPr marL="171450" indent="-171450" algn="l">
              <a:buFontTx/>
              <a:buChar char="-"/>
            </a:pPr>
            <a:r>
              <a:rPr lang="en-US" sz="1200" b="0" i="0" u="none" strike="noStrike" baseline="0" dirty="0">
                <a:latin typeface="Arial" panose="020B0604020202020204" pitchFamily="34" charset="0"/>
              </a:rPr>
              <a:t>Friendly graphic control measures are shown in black or blue.</a:t>
            </a:r>
          </a:p>
          <a:p>
            <a:pPr marL="171450" indent="-171450" algn="l">
              <a:buFontTx/>
              <a:buChar char="-"/>
            </a:pPr>
            <a:endParaRPr lang="en-US" sz="1200" b="0" i="0" u="none" strike="noStrike" baseline="0" dirty="0">
              <a:latin typeface="Arial" panose="020B0604020202020204" pitchFamily="34" charset="0"/>
            </a:endParaRPr>
          </a:p>
          <a:p>
            <a:pPr algn="l"/>
            <a:r>
              <a:rPr lang="en-US" sz="1200" b="0" i="0" u="none" strike="noStrike" baseline="0" dirty="0">
                <a:latin typeface="Arial" panose="020B0604020202020204" pitchFamily="34" charset="0"/>
              </a:rPr>
              <a:t>- Hostile graphic control measures are shown in red. If red is not available, they are shown in black with</a:t>
            </a:r>
          </a:p>
          <a:p>
            <a:pPr algn="l"/>
            <a:r>
              <a:rPr lang="en-US" sz="1200" b="0" i="0" u="none" strike="noStrike" baseline="0" dirty="0">
                <a:latin typeface="Arial" panose="020B0604020202020204" pitchFamily="34" charset="0"/>
              </a:rPr>
              <a:t>the abbreviation “ENY” placed on the graphic in amplifier field 15.</a:t>
            </a:r>
          </a:p>
          <a:p>
            <a:pPr algn="l"/>
            <a:endParaRPr lang="en-US" sz="1200" b="0" i="0" u="none" strike="noStrike" baseline="0" dirty="0">
              <a:latin typeface="Arial" panose="020B0604020202020204" pitchFamily="34" charset="0"/>
            </a:endParaRPr>
          </a:p>
          <a:p>
            <a:pPr algn="l"/>
            <a:r>
              <a:rPr lang="en-US" sz="1200" b="0" i="0" u="none" strike="noStrike" baseline="0" dirty="0">
                <a:latin typeface="Arial" panose="020B0604020202020204" pitchFamily="34" charset="0"/>
              </a:rPr>
              <a:t>- If a special requirement arises to show neutral or unknown graphic control measures, they are shown in</a:t>
            </a:r>
          </a:p>
          <a:p>
            <a:pPr algn="l"/>
            <a:r>
              <a:rPr lang="en-US" sz="1200" b="0" i="0" u="none" strike="noStrike" baseline="0" dirty="0">
                <a:latin typeface="Arial" panose="020B0604020202020204" pitchFamily="34" charset="0"/>
              </a:rPr>
              <a:t>black, and the abbreviations of “NEU” for neutral or “UNK” for unknown are used in amplifier field 15.</a:t>
            </a:r>
          </a:p>
          <a:p>
            <a:pPr algn="l"/>
            <a:endParaRPr lang="en-US" sz="1200" b="0" i="0" u="none" strike="noStrike" baseline="0" dirty="0">
              <a:latin typeface="Arial" panose="020B0604020202020204" pitchFamily="34" charset="0"/>
            </a:endParaRPr>
          </a:p>
          <a:p>
            <a:pPr algn="l"/>
            <a:r>
              <a:rPr lang="en-US" sz="1200" b="0" i="0" u="none" strike="noStrike" baseline="0" dirty="0">
                <a:latin typeface="Arial" panose="020B0604020202020204" pitchFamily="34" charset="0"/>
              </a:rPr>
              <a:t>- All obstacles, regardless of standard identity, are shown in green. If green is not available, obstacles</a:t>
            </a:r>
          </a:p>
          <a:p>
            <a:pPr algn="l"/>
            <a:r>
              <a:rPr lang="en-US" sz="1200" b="0" i="0" u="none" strike="noStrike" baseline="0" dirty="0">
                <a:latin typeface="Arial" panose="020B0604020202020204" pitchFamily="34" charset="0"/>
              </a:rPr>
              <a:t>should be shown using black.</a:t>
            </a:r>
          </a:p>
          <a:p>
            <a:pPr algn="l"/>
            <a:endParaRPr lang="en-US" sz="1200" b="0" i="0" u="none" strike="noStrike" baseline="0" dirty="0">
              <a:latin typeface="Arial" panose="020B0604020202020204" pitchFamily="34" charset="0"/>
            </a:endParaRPr>
          </a:p>
          <a:p>
            <a:pPr algn="l"/>
            <a:r>
              <a:rPr lang="en-US" sz="1200" b="0" i="0" u="none" strike="noStrike" baseline="0" dirty="0">
                <a:latin typeface="Arial" panose="020B0604020202020204" pitchFamily="34" charset="0"/>
              </a:rPr>
              <a:t>- Yellow is used for the cross-hatching of areas with chemical, biological, radiological, or nuclear (CBRN)</a:t>
            </a:r>
          </a:p>
          <a:p>
            <a:pPr algn="l"/>
            <a:r>
              <a:rPr lang="en-US" sz="1200" b="0" i="0" u="none" strike="noStrike" baseline="0" dirty="0">
                <a:latin typeface="Arial" panose="020B0604020202020204" pitchFamily="34" charset="0"/>
              </a:rPr>
              <a:t>contamination.</a:t>
            </a:r>
            <a:endParaRPr lang="en-US" sz="1200" dirty="0"/>
          </a:p>
        </p:txBody>
      </p:sp>
      <p:sp>
        <p:nvSpPr>
          <p:cNvPr id="4" name="Slide Number Placeholder 3"/>
          <p:cNvSpPr>
            <a:spLocks noGrp="1"/>
          </p:cNvSpPr>
          <p:nvPr>
            <p:ph type="sldNum" sz="quarter" idx="5"/>
          </p:nvPr>
        </p:nvSpPr>
        <p:spPr/>
        <p:txBody>
          <a:bodyPr/>
          <a:lstStyle/>
          <a:p>
            <a:fld id="{0556E227-7DD7-44CF-A447-A0063BADFF2C}" type="slidenum">
              <a:rPr lang="en-US" smtClean="0"/>
              <a:t>30</a:t>
            </a:fld>
            <a:endParaRPr lang="en-US"/>
          </a:p>
        </p:txBody>
      </p:sp>
    </p:spTree>
    <p:extLst>
      <p:ext uri="{BB962C8B-B14F-4D97-AF65-F5344CB8AC3E}">
        <p14:creationId xmlns:p14="http://schemas.microsoft.com/office/powerpoint/2010/main" val="163442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Overlays are graphics drawn on top of a map, sketch, or photograph.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To ensure accurate alignment, the overlay must have at least two grid reference points at opposite locations.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Point out other labeling requirements.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Make all text labeling upper case letters.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All lettering should be oriented horizontally, from left to right, so that readers can see it easily without having to tilt their head.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Abbreviations must be used for Army control measure symbols.</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31</a:t>
            </a:fld>
            <a:endParaRPr lang="en-US"/>
          </a:p>
        </p:txBody>
      </p:sp>
    </p:spTree>
    <p:extLst>
      <p:ext uri="{BB962C8B-B14F-4D97-AF65-F5344CB8AC3E}">
        <p14:creationId xmlns:p14="http://schemas.microsoft.com/office/powerpoint/2010/main" val="2264380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A </a:t>
            </a:r>
            <a:r>
              <a:rPr lang="en-US" sz="1200" b="0" i="1" u="none" strike="noStrike" kern="1200" baseline="0" dirty="0">
                <a:solidFill>
                  <a:schemeClr val="tx1"/>
                </a:solidFill>
                <a:latin typeface="Arial" charset="0"/>
                <a:ea typeface="+mn-ea"/>
                <a:cs typeface="+mn-cs"/>
              </a:rPr>
              <a:t>boundary </a:t>
            </a:r>
            <a:r>
              <a:rPr lang="en-US" sz="1200" b="0" i="0" u="none" strike="noStrike" kern="1200" baseline="0" dirty="0">
                <a:solidFill>
                  <a:schemeClr val="tx1"/>
                </a:solidFill>
                <a:latin typeface="Arial" charset="0"/>
                <a:ea typeface="+mn-ea"/>
                <a:cs typeface="+mn-cs"/>
              </a:rPr>
              <a:t>is a line that delineates surface areas for the purpose of facilitating coordination and deconfliction of operations between adjacent units, formations, or areas (JP 3-0). Figure 5-6 on PDF page 175 provides a boundary composition template that includes orientation of optional amplifier field labels for horizontal (east—west) and vertical (north—south) boundaries. </a:t>
            </a:r>
          </a:p>
          <a:p>
            <a:r>
              <a:rPr lang="en-US" sz="1200" b="0" i="0" u="none" strike="noStrike" kern="1200" baseline="0" dirty="0">
                <a:solidFill>
                  <a:schemeClr val="tx1"/>
                </a:solidFill>
                <a:latin typeface="Arial" charset="0"/>
                <a:ea typeface="+mn-ea"/>
                <a:cs typeface="+mn-cs"/>
              </a:rPr>
              <a:t>(See table 5-3 on PDF pages 176 through 177 for depictions of boundary control measures.)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following are the optional amplifiers that may be used with this control measure construct:</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Country code Field “AS” to identify the units’ three-letter geographical entity country code.</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Echelon indication Field “B” to identify the boundary echelon.</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Hostile (enemy) Field “N” to identify enemy boundaries.</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Unique identifier Field “T” to identify designations of adjacent units.</a:t>
            </a:r>
          </a:p>
          <a:p>
            <a:pPr marL="171450" indent="-171450">
              <a:buFont typeface="Arial" panose="020B0604020202020204" pitchFamily="34" charset="0"/>
              <a:buChar char="•"/>
            </a:pPr>
            <a:endParaRPr lang="en-US" sz="1200" b="0" i="0" u="none" strike="noStrike" kern="1200" baseline="0" dirty="0">
              <a:solidFill>
                <a:schemeClr val="tx1"/>
              </a:solidFill>
              <a:latin typeface="Arial" charset="0"/>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Arial" charset="0"/>
                <a:ea typeface="+mn-ea"/>
                <a:cs typeface="+mn-cs"/>
              </a:rPr>
              <a:t>Table 5-4 on PDF page 178 shows examples of complete boundary lines.</a:t>
            </a:r>
          </a:p>
          <a:p>
            <a:endParaRPr lang="en-US" dirty="0"/>
          </a:p>
        </p:txBody>
      </p:sp>
      <p:sp>
        <p:nvSpPr>
          <p:cNvPr id="4" name="Slide Number Placeholder 3"/>
          <p:cNvSpPr>
            <a:spLocks noGrp="1"/>
          </p:cNvSpPr>
          <p:nvPr>
            <p:ph type="sldNum" sz="quarter" idx="10"/>
          </p:nvPr>
        </p:nvSpPr>
        <p:spPr/>
        <p:txBody>
          <a:bodyPr/>
          <a:lstStyle/>
          <a:p>
            <a:pPr>
              <a:defRPr/>
            </a:pPr>
            <a:fld id="{28DBDBFA-9A58-4D1E-9B42-19E4819A5240}" type="slidenum">
              <a:rPr lang="en-US" smtClean="0"/>
              <a:pPr>
                <a:defRPr/>
              </a:pPr>
              <a:t>32</a:t>
            </a:fld>
            <a:endParaRPr lang="en-US"/>
          </a:p>
        </p:txBody>
      </p:sp>
    </p:spTree>
    <p:extLst>
      <p:ext uri="{BB962C8B-B14F-4D97-AF65-F5344CB8AC3E}">
        <p14:creationId xmlns:p14="http://schemas.microsoft.com/office/powerpoint/2010/main" val="3047550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Instructor Note: </a:t>
            </a:r>
            <a:r>
              <a:rPr lang="en-US" sz="1800" b="0" i="0" u="none" strike="noStrike" baseline="0" dirty="0">
                <a:latin typeface="Arial" panose="020B0604020202020204" pitchFamily="34" charset="0"/>
              </a:rPr>
              <a:t>Ask students how boundaries are placed on a map overlay.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Guide discussion to get at the following:</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Within their boundaries, units may maneuver within the overall plan without close coordination with neighboring units unless otherwise restricted.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Direct fire may be placed across boundaries on clearly identified enemy targets without prior coordination, provided</a:t>
            </a:r>
          </a:p>
          <a:p>
            <a:pPr algn="l"/>
            <a:r>
              <a:rPr lang="en-US" sz="1800" b="0" i="0" u="none" strike="noStrike" baseline="0" dirty="0">
                <a:latin typeface="Arial" panose="020B0604020202020204" pitchFamily="34" charset="0"/>
              </a:rPr>
              <a:t>friendly forces are not endangered. Indirect fire may also be used after prior coordination.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Boundaries in the offense establish zones of action and in the defense, they establish sectors of responsibility.</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Boundaries are indicated by a line with the size of the unit shown at convenient intervals.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Designations of units are placed on either side of the size indication.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highest echelon of adjacent units shares the boundary.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When boundaries separate units of unequal size, the size symbol of the larger unit is placed on the boundary.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designation of the smaller unit is spelled out to include its size.</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33</a:t>
            </a:fld>
            <a:endParaRPr lang="en-US"/>
          </a:p>
        </p:txBody>
      </p:sp>
    </p:spTree>
    <p:extLst>
      <p:ext uri="{BB962C8B-B14F-4D97-AF65-F5344CB8AC3E}">
        <p14:creationId xmlns:p14="http://schemas.microsoft.com/office/powerpoint/2010/main" val="2107010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An area is a specified geographic surface included within a delineated set of lines (boundaries) used for the purpose of facilitating coordination and deconfliction between adjacent units, formations, or other specific geographical surfaces. Figure 5-7 on PDF page 179  provides the dynamic figure template for areas that provides the option to use 7 amplifier fields with the operations area main icon symbols listed in table 5-5 and 5-6, on PDF pages 180 through 187.  lists battle positions and operations area templates with unique drawing constructs.</a:t>
            </a:r>
          </a:p>
          <a:p>
            <a:endParaRPr lang="en-US" dirty="0"/>
          </a:p>
        </p:txBody>
      </p:sp>
      <p:sp>
        <p:nvSpPr>
          <p:cNvPr id="4" name="Slide Number Placeholder 3"/>
          <p:cNvSpPr>
            <a:spLocks noGrp="1"/>
          </p:cNvSpPr>
          <p:nvPr>
            <p:ph type="sldNum" sz="quarter" idx="10"/>
          </p:nvPr>
        </p:nvSpPr>
        <p:spPr/>
        <p:txBody>
          <a:bodyPr/>
          <a:lstStyle/>
          <a:p>
            <a:pPr>
              <a:defRPr/>
            </a:pPr>
            <a:fld id="{28DBDBFA-9A58-4D1E-9B42-19E4819A5240}" type="slidenum">
              <a:rPr lang="en-US" smtClean="0"/>
              <a:pPr>
                <a:defRPr/>
              </a:pPr>
              <a:t>34</a:t>
            </a:fld>
            <a:endParaRPr lang="en-US"/>
          </a:p>
        </p:txBody>
      </p:sp>
    </p:spTree>
    <p:extLst>
      <p:ext uri="{BB962C8B-B14F-4D97-AF65-F5344CB8AC3E}">
        <p14:creationId xmlns:p14="http://schemas.microsoft.com/office/powerpoint/2010/main" val="1981648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students use Tables</a:t>
            </a:r>
            <a:r>
              <a:rPr lang="en-US" baseline="0" dirty="0"/>
              <a:t> 5-5 and 5-6 to identify the areas on the slide.</a:t>
            </a:r>
          </a:p>
          <a:p>
            <a:endParaRPr lang="en-US" baseline="0" dirty="0"/>
          </a:p>
          <a:p>
            <a:r>
              <a:rPr lang="en-US" u="sng" baseline="0" dirty="0"/>
              <a:t>Answers:</a:t>
            </a:r>
          </a:p>
          <a:p>
            <a:endParaRPr lang="en-US" baseline="0" dirty="0"/>
          </a:p>
          <a:p>
            <a:r>
              <a:rPr lang="en-US" u="sng" dirty="0"/>
              <a:t>Target area of interest</a:t>
            </a:r>
            <a:r>
              <a:rPr lang="en-US" dirty="0"/>
              <a:t>:</a:t>
            </a:r>
            <a:r>
              <a:rPr lang="en-US" baseline="0" dirty="0"/>
              <a:t> </a:t>
            </a:r>
            <a:r>
              <a:rPr lang="en-US" dirty="0"/>
              <a:t>The geographical area where high-value targets can be acquired and engaged by friendly forces. (JP 2-01.3)</a:t>
            </a:r>
          </a:p>
          <a:p>
            <a:r>
              <a:rPr lang="en-US" u="sng" dirty="0"/>
              <a:t>Assembly area</a:t>
            </a:r>
            <a:r>
              <a:rPr lang="en-US" dirty="0"/>
              <a:t>:</a:t>
            </a:r>
            <a:r>
              <a:rPr lang="en-US" baseline="0" dirty="0"/>
              <a:t> </a:t>
            </a:r>
            <a:r>
              <a:rPr lang="en-US" dirty="0"/>
              <a:t>An area a unit occupies to prepare for an operation. (FM 3-90-1)</a:t>
            </a:r>
          </a:p>
          <a:p>
            <a:r>
              <a:rPr lang="en-US" u="sng" dirty="0"/>
              <a:t>Engagement area</a:t>
            </a:r>
            <a:r>
              <a:rPr lang="en-US" dirty="0"/>
              <a:t>:</a:t>
            </a:r>
            <a:r>
              <a:rPr lang="en-US" baseline="0" dirty="0"/>
              <a:t> </a:t>
            </a:r>
            <a:r>
              <a:rPr lang="en-US" dirty="0"/>
              <a:t>An area where the commander intends to contain and destroy an enemy force with the massed effects of all available weapons and supporting systems. (ADP 3-90)</a:t>
            </a:r>
          </a:p>
          <a:p>
            <a:r>
              <a:rPr lang="en-US" u="sng" dirty="0"/>
              <a:t>Battle position prepared but not occupied</a:t>
            </a:r>
          </a:p>
          <a:p>
            <a:r>
              <a:rPr lang="en-US" u="sng" dirty="0"/>
              <a:t>Attack position:</a:t>
            </a:r>
            <a:r>
              <a:rPr lang="en-US" u="sng" baseline="0" dirty="0"/>
              <a:t> </a:t>
            </a:r>
            <a:r>
              <a:rPr lang="en-US" u="none" dirty="0"/>
              <a:t>The last position an attacking force occupies or passes through before crossing the line of departure. (ADP 3-90)</a:t>
            </a:r>
          </a:p>
          <a:p>
            <a:r>
              <a:rPr lang="en-US" u="sng" dirty="0"/>
              <a:t>**Contaminated</a:t>
            </a:r>
            <a:r>
              <a:rPr lang="en-US" u="sng" baseline="0" dirty="0"/>
              <a:t> Area</a:t>
            </a:r>
            <a:r>
              <a:rPr lang="en-US" u="none" baseline="0" dirty="0"/>
              <a:t>: Remember when we discussed colors that yellow is used for the cross-hatching of CBRN contaminated areas?</a:t>
            </a:r>
          </a:p>
          <a:p>
            <a:endParaRPr lang="en-US" u="none" baseline="0" dirty="0"/>
          </a:p>
          <a:p>
            <a:r>
              <a:rPr lang="en-US" u="none" baseline="0" dirty="0"/>
              <a:t>** Students will not find this symbol.  Have them read para 5-44 on PDF page 266 then use Table 5-27 on PDF page 269.</a:t>
            </a:r>
            <a:endParaRPr lang="en-US" u="sng" dirty="0"/>
          </a:p>
          <a:p>
            <a:endParaRPr lang="en-US" dirty="0"/>
          </a:p>
        </p:txBody>
      </p:sp>
      <p:sp>
        <p:nvSpPr>
          <p:cNvPr id="4" name="Slide Number Placeholder 3"/>
          <p:cNvSpPr>
            <a:spLocks noGrp="1"/>
          </p:cNvSpPr>
          <p:nvPr>
            <p:ph type="sldNum" sz="quarter" idx="10"/>
          </p:nvPr>
        </p:nvSpPr>
        <p:spPr/>
        <p:txBody>
          <a:bodyPr/>
          <a:lstStyle/>
          <a:p>
            <a:pPr>
              <a:defRPr/>
            </a:pPr>
            <a:fld id="{28DBDBFA-9A58-4D1E-9B42-19E4819A5240}" type="slidenum">
              <a:rPr lang="en-US" smtClean="0"/>
              <a:pPr>
                <a:defRPr/>
              </a:pPr>
              <a:t>35</a:t>
            </a:fld>
            <a:endParaRPr lang="en-US"/>
          </a:p>
        </p:txBody>
      </p:sp>
    </p:spTree>
    <p:extLst>
      <p:ext uri="{BB962C8B-B14F-4D97-AF65-F5344CB8AC3E}">
        <p14:creationId xmlns:p14="http://schemas.microsoft.com/office/powerpoint/2010/main" val="202403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charset="0"/>
                <a:ea typeface="+mn-ea"/>
                <a:cs typeface="+mn-cs"/>
              </a:rPr>
              <a:t>To allow Commanders and Staffs to display certain elements of the Operational picture. They are used on situational maps, overlays, and aerial photographs. They are used to express an Operational Plan, Concept or a Friendly or Hostile Situation.</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7</a:t>
            </a:fld>
            <a:endParaRPr lang="en-US"/>
          </a:p>
        </p:txBody>
      </p:sp>
    </p:spTree>
    <p:extLst>
      <p:ext uri="{BB962C8B-B14F-4D97-AF65-F5344CB8AC3E}">
        <p14:creationId xmlns:p14="http://schemas.microsoft.com/office/powerpoint/2010/main" val="247687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5-8 on PDF page 189 provides the templates used for point control measure main icon symbols listed in table 5-7, starting on PDF page 190, that include contact, coordination, decision, targets, sustainment, special supply distribution, and CBRN decontamination points.</a:t>
            </a:r>
          </a:p>
          <a:p>
            <a:endParaRPr lang="en-US" dirty="0"/>
          </a:p>
          <a:p>
            <a:r>
              <a:rPr lang="en-US" sz="1200" b="0" i="0" u="none" strike="noStrike" kern="1200" baseline="0" dirty="0">
                <a:solidFill>
                  <a:schemeClr val="tx1"/>
                </a:solidFill>
                <a:latin typeface="Arial" charset="0"/>
                <a:ea typeface="+mn-ea"/>
                <a:cs typeface="+mn-cs"/>
              </a:rPr>
              <a:t>Distinctive action points have unique formats (including square, circular, star, and cross) that do not follow a specific template and are unique symbols that represent specific actions (including contact, coordination, decision, targets, communication, and air). Distinctive action points are listed in Table 5-8, on PDF pages 203 through 208.</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point templates in figure 5-8 also includes amplifier fields (see table 5-2 on PDF page 172) that can be used for additional information.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As a minimum a point shall include the function (Field A) information, and all other fields are optional information. Point symbols cannot be rotated and therefore text will not be written on an angle. Point symbol fields include:</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Field A (required): can use acronyms or graphics in to identify the point name or function.</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Field H (optional): used for additional information (content is implementation specific).</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Field N (optional): used to identify an enemy point using “ENY”.</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Field T, T1 (optional): for text amplifiers used to differentiate a symbol by numbering, lettering or a combination of both, and or unit designations.</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Field S2 (optional): used to indicate the offset or precise location of a single point symbol.</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Field W, W1 (optional): used to identify the date-time group associated with point.</a:t>
            </a:r>
          </a:p>
          <a:p>
            <a:endParaRPr lang="en-US" dirty="0"/>
          </a:p>
        </p:txBody>
      </p:sp>
      <p:sp>
        <p:nvSpPr>
          <p:cNvPr id="4" name="Slide Number Placeholder 3"/>
          <p:cNvSpPr>
            <a:spLocks noGrp="1"/>
          </p:cNvSpPr>
          <p:nvPr>
            <p:ph type="sldNum" sz="quarter" idx="10"/>
          </p:nvPr>
        </p:nvSpPr>
        <p:spPr/>
        <p:txBody>
          <a:bodyPr/>
          <a:lstStyle/>
          <a:p>
            <a:pPr>
              <a:defRPr/>
            </a:pPr>
            <a:fld id="{28DBDBFA-9A58-4D1E-9B42-19E4819A5240}" type="slidenum">
              <a:rPr lang="en-US" smtClean="0"/>
              <a:pPr>
                <a:defRPr/>
              </a:pPr>
              <a:t>36</a:t>
            </a:fld>
            <a:endParaRPr lang="en-US"/>
          </a:p>
        </p:txBody>
      </p:sp>
    </p:spTree>
    <p:extLst>
      <p:ext uri="{BB962C8B-B14F-4D97-AF65-F5344CB8AC3E}">
        <p14:creationId xmlns:p14="http://schemas.microsoft.com/office/powerpoint/2010/main" val="3116991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dirty="0"/>
              <a:t>Have the Students find the points on the slide in Table 5-7 and 5-8 in FM 1-02.2</a:t>
            </a:r>
            <a:endParaRPr lang="en-US" b="0" i="1" u="none" baseline="0" dirty="0"/>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37</a:t>
            </a:fld>
            <a:endParaRPr lang="en-US"/>
          </a:p>
        </p:txBody>
      </p:sp>
    </p:spTree>
    <p:extLst>
      <p:ext uri="{BB962C8B-B14F-4D97-AF65-F5344CB8AC3E}">
        <p14:creationId xmlns:p14="http://schemas.microsoft.com/office/powerpoint/2010/main" val="1041070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table 5-9, on PDF pages 208 through 213, there are line control measure symbols that follow a specific template format as shown in figure 5-9 on PDF Page 205:</a:t>
            </a:r>
          </a:p>
          <a:p>
            <a:endParaRPr lang="en-US" dirty="0"/>
          </a:p>
          <a:p>
            <a:pPr marL="171450" indent="-171450">
              <a:buFont typeface="Arial" panose="020B0604020202020204" pitchFamily="34" charset="0"/>
              <a:buChar char="•"/>
            </a:pPr>
            <a:r>
              <a:rPr lang="en-US" dirty="0"/>
              <a:t>Most lines are also named as a phase line for ease of reference in orders and during transmissions.</a:t>
            </a:r>
          </a:p>
          <a:p>
            <a:pPr marL="171450" indent="-171450">
              <a:buFont typeface="Arial" panose="020B0604020202020204" pitchFamily="34" charset="0"/>
              <a:buChar char="•"/>
            </a:pPr>
            <a:r>
              <a:rPr lang="en-US" dirty="0"/>
              <a:t>Lines that have a specific purpose and are also named as phase lines (such as a restrictive fire line)should have the primary purpose in the Field T1 labeled on top of the line at both ends of the line inside the lateral boundaries or as often as necessary for clarity.</a:t>
            </a:r>
          </a:p>
          <a:p>
            <a:pPr marL="171450" indent="-171450">
              <a:buFont typeface="Arial" panose="020B0604020202020204" pitchFamily="34" charset="0"/>
              <a:buChar char="•"/>
            </a:pPr>
            <a:r>
              <a:rPr lang="en-US" dirty="0"/>
              <a:t>The designation of the controlling headquarters for fire support coordination measures is depicted in Field T2.</a:t>
            </a:r>
          </a:p>
          <a:p>
            <a:endParaRPr lang="en-US" dirty="0"/>
          </a:p>
          <a:p>
            <a:r>
              <a:rPr lang="en-US" dirty="0"/>
              <a:t>The use of phase lines to mark line control measure symbols is not mandatory.</a:t>
            </a:r>
          </a:p>
        </p:txBody>
      </p:sp>
      <p:sp>
        <p:nvSpPr>
          <p:cNvPr id="4" name="Slide Number Placeholder 3"/>
          <p:cNvSpPr>
            <a:spLocks noGrp="1"/>
          </p:cNvSpPr>
          <p:nvPr>
            <p:ph type="sldNum" sz="quarter" idx="10"/>
          </p:nvPr>
        </p:nvSpPr>
        <p:spPr/>
        <p:txBody>
          <a:bodyPr/>
          <a:lstStyle/>
          <a:p>
            <a:pPr>
              <a:defRPr/>
            </a:pPr>
            <a:fld id="{28DBDBFA-9A58-4D1E-9B42-19E4819A5240}" type="slidenum">
              <a:rPr lang="en-US" smtClean="0"/>
              <a:pPr>
                <a:defRPr/>
              </a:pPr>
              <a:t>38</a:t>
            </a:fld>
            <a:endParaRPr lang="en-US"/>
          </a:p>
        </p:txBody>
      </p:sp>
    </p:spTree>
    <p:extLst>
      <p:ext uri="{BB962C8B-B14F-4D97-AF65-F5344CB8AC3E}">
        <p14:creationId xmlns:p14="http://schemas.microsoft.com/office/powerpoint/2010/main" val="3209287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In table 5-9, on pages 5-36 through 5-41, there are line control measure symbols that follow a specific</a:t>
            </a:r>
          </a:p>
          <a:p>
            <a:pPr algn="l"/>
            <a:r>
              <a:rPr lang="en-US" sz="1800" b="0" i="0" u="none" strike="noStrike" baseline="0" dirty="0">
                <a:latin typeface="TimesNewRomanPSMT"/>
              </a:rPr>
              <a:t>template format as shown in figure 5-9.</a:t>
            </a:r>
          </a:p>
          <a:p>
            <a:pPr algn="l"/>
            <a:endParaRPr lang="en-US" sz="1800" b="0" i="0" u="none" strike="noStrike" baseline="0" dirty="0">
              <a:latin typeface="TimesNewRomanPSMT"/>
            </a:endParaRPr>
          </a:p>
          <a:p>
            <a:pPr algn="l"/>
            <a:r>
              <a:rPr lang="en-US" sz="1800" b="0" i="0" u="none" strike="noStrike" baseline="0" dirty="0">
                <a:latin typeface="TimesNewRomanPSMT"/>
              </a:rPr>
              <a:t>- Most lines are also names as a phase line for ease of reference in orders and during transmissions.</a:t>
            </a:r>
          </a:p>
          <a:p>
            <a:pPr algn="l"/>
            <a:endParaRPr lang="en-US" sz="1800" b="0" i="0" u="none" strike="noStrike" baseline="0" dirty="0">
              <a:latin typeface="Wingdings-Regular"/>
            </a:endParaRPr>
          </a:p>
          <a:p>
            <a:pPr algn="l"/>
            <a:r>
              <a:rPr lang="en-US" sz="1800" b="0" i="0" u="none" strike="noStrike" baseline="0" dirty="0">
                <a:latin typeface="Wingdings-Regular"/>
              </a:rPr>
              <a:t>- </a:t>
            </a:r>
            <a:r>
              <a:rPr lang="en-US" sz="1800" b="0" i="0" u="none" strike="noStrike" baseline="0" dirty="0">
                <a:latin typeface="TimesNewRomanPSMT"/>
              </a:rPr>
              <a:t>Lines that have a specific purpose and are also named as phase lines (such as a restrictive fire line)</a:t>
            </a:r>
          </a:p>
          <a:p>
            <a:pPr algn="l"/>
            <a:r>
              <a:rPr lang="en-US" sz="1800" b="0" i="0" u="none" strike="noStrike" baseline="0" dirty="0">
                <a:latin typeface="TimesNewRomanPSMT"/>
              </a:rPr>
              <a:t>should have the primary purpose in the Field T1 labeled on top of the line at both ends of the line</a:t>
            </a:r>
          </a:p>
          <a:p>
            <a:pPr algn="l"/>
            <a:r>
              <a:rPr lang="en-US" sz="1800" b="0" i="0" u="none" strike="noStrike" baseline="0" dirty="0">
                <a:latin typeface="TimesNewRomanPSMT"/>
              </a:rPr>
              <a:t>inside the lateral boundaries or as often as necessary for clarity.</a:t>
            </a:r>
          </a:p>
          <a:p>
            <a:pPr algn="l"/>
            <a:endParaRPr lang="en-US" sz="1800" b="0" i="0" u="none" strike="noStrike" baseline="0" dirty="0">
              <a:latin typeface="TimesNewRomanPSMT"/>
            </a:endParaRPr>
          </a:p>
          <a:p>
            <a:pPr algn="l"/>
            <a:r>
              <a:rPr lang="en-US" sz="1800" b="0" i="0" u="none" strike="noStrike" baseline="0" dirty="0">
                <a:latin typeface="TimesNewRomanPSMT"/>
              </a:rPr>
              <a:t>-The designation of the controlling headquarters for fire support coordination measures is depicted</a:t>
            </a:r>
          </a:p>
          <a:p>
            <a:pPr algn="l"/>
            <a:r>
              <a:rPr lang="en-US" sz="1800" b="0" i="0" u="none" strike="noStrike" baseline="0" dirty="0">
                <a:latin typeface="TimesNewRomanPSMT"/>
              </a:rPr>
              <a:t>in Field T2.</a:t>
            </a:r>
          </a:p>
          <a:p>
            <a:pPr algn="l"/>
            <a:endParaRPr lang="en-US" sz="1800" b="0" i="0" u="none" strike="noStrike" baseline="0" dirty="0">
              <a:latin typeface="TimesNewRomanPSMT"/>
            </a:endParaRPr>
          </a:p>
          <a:p>
            <a:pPr algn="l"/>
            <a:r>
              <a:rPr lang="en-US" sz="1800" b="0" i="0" u="none" strike="noStrike" baseline="0" dirty="0">
                <a:latin typeface="TimesNewRomanPSMT"/>
              </a:rPr>
              <a:t>The use of phase lines to mark line control measure symbols is not mandatory.</a:t>
            </a:r>
          </a:p>
        </p:txBody>
      </p:sp>
      <p:sp>
        <p:nvSpPr>
          <p:cNvPr id="4" name="Slide Number Placeholder 3"/>
          <p:cNvSpPr>
            <a:spLocks noGrp="1"/>
          </p:cNvSpPr>
          <p:nvPr>
            <p:ph type="sldNum" sz="quarter" idx="5"/>
          </p:nvPr>
        </p:nvSpPr>
        <p:spPr/>
        <p:txBody>
          <a:bodyPr/>
          <a:lstStyle/>
          <a:p>
            <a:fld id="{0556E227-7DD7-44CF-A447-A0063BADFF2C}" type="slidenum">
              <a:rPr lang="en-US" smtClean="0"/>
              <a:t>39</a:t>
            </a:fld>
            <a:endParaRPr lang="en-US"/>
          </a:p>
        </p:txBody>
      </p:sp>
    </p:spTree>
    <p:extLst>
      <p:ext uri="{BB962C8B-B14F-4D97-AF65-F5344CB8AC3E}">
        <p14:creationId xmlns:p14="http://schemas.microsoft.com/office/powerpoint/2010/main" val="2747145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Movement is the positioning of combat power to establish the conditions for maneuver (ADP 3-90) ,and maneuver is the employment of forces in the operational area, through movement in combination with fires and information, to achieve a position of advantage in respect to the enemy (JP 3-0). (See FM 3-90-1and FM 3-90-2 for additional information on movement and maneuver.) </a:t>
            </a:r>
          </a:p>
          <a:p>
            <a:r>
              <a:rPr lang="en-US" i="1" dirty="0"/>
              <a:t>REF FM 1-02.2, para</a:t>
            </a:r>
            <a:r>
              <a:rPr lang="en-US" i="1" baseline="0" dirty="0"/>
              <a:t> 5-26, PDF page 211.</a:t>
            </a:r>
          </a:p>
          <a:p>
            <a:endParaRPr lang="en-US" i="1" baseline="0" dirty="0"/>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Table 5-10, on PDF pages 212 through 215, includes forms of maneuver control measures. </a:t>
            </a:r>
            <a:r>
              <a:rPr lang="en-US" sz="1200" b="0" i="1" u="none" strike="noStrike" kern="1200" baseline="0" dirty="0">
                <a:solidFill>
                  <a:schemeClr val="tx1"/>
                </a:solidFill>
                <a:latin typeface="Arial" charset="0"/>
                <a:ea typeface="+mn-ea"/>
                <a:cs typeface="+mn-cs"/>
              </a:rPr>
              <a:t>Forms of maneuver </a:t>
            </a:r>
            <a:r>
              <a:rPr lang="en-US" sz="1200" b="0" i="0" u="none" strike="noStrike" kern="1200" baseline="0" dirty="0">
                <a:solidFill>
                  <a:schemeClr val="tx1"/>
                </a:solidFill>
                <a:latin typeface="Arial" charset="0"/>
                <a:ea typeface="+mn-ea"/>
                <a:cs typeface="+mn-cs"/>
              </a:rPr>
              <a:t>are distinct tactical combinations of fire and movement with a unique set of doctrinal characteristics that differ primarily in the relationship between the maneuvering force and the enemy (ADP 3-90).</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Table 5-11 on PDF page 215 includes movement to contact control measures. </a:t>
            </a:r>
            <a:r>
              <a:rPr lang="en-US" sz="1200" b="0" i="1" u="none" strike="noStrike" kern="1200" baseline="0" dirty="0">
                <a:solidFill>
                  <a:schemeClr val="tx1"/>
                </a:solidFill>
                <a:latin typeface="Arial" charset="0"/>
                <a:ea typeface="+mn-ea"/>
                <a:cs typeface="+mn-cs"/>
              </a:rPr>
              <a:t>Movement to contact </a:t>
            </a:r>
            <a:r>
              <a:rPr lang="en-US" sz="1200" b="0" i="0" u="none" strike="noStrike" kern="1200" baseline="0" dirty="0">
                <a:solidFill>
                  <a:schemeClr val="tx1"/>
                </a:solidFill>
                <a:latin typeface="Arial" charset="0"/>
                <a:ea typeface="+mn-ea"/>
                <a:cs typeface="+mn-cs"/>
              </a:rPr>
              <a:t>is a type of offensive operation designed to develop the situation and to establish or regain contact (ADP 3-90).</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Table 5-12, on PDF page 216, includes attack control measures. An </a:t>
            </a:r>
            <a:r>
              <a:rPr lang="en-US" sz="1200" b="0" i="1" u="none" strike="noStrike" kern="1200" baseline="0" dirty="0">
                <a:solidFill>
                  <a:schemeClr val="tx1"/>
                </a:solidFill>
                <a:latin typeface="Arial" charset="0"/>
                <a:ea typeface="+mn-ea"/>
                <a:cs typeface="+mn-cs"/>
              </a:rPr>
              <a:t>attack </a:t>
            </a:r>
            <a:r>
              <a:rPr lang="en-US" sz="1200" b="0" i="0" u="none" strike="noStrike" kern="1200" baseline="0" dirty="0">
                <a:solidFill>
                  <a:schemeClr val="tx1"/>
                </a:solidFill>
                <a:latin typeface="Arial" charset="0"/>
                <a:ea typeface="+mn-ea"/>
                <a:cs typeface="+mn-cs"/>
              </a:rPr>
              <a:t>is a type of offensive operation that destroys or defeats enemy forces, seizes and secures terrain, or both (ADP 3-90). Demonstrations and feints, while forms of attack, are also associated with the conduct of military deception operations. (See JP3-13 for more information on attacks.)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Table 5-13, on PDF pages 217 through 218 includes enabling control measures. Enabling operations apply to all elements of decisive action, and related military symbols usage is described in ADP 3-90. Enabling operations include security, reconnaissance, relief in place, and passage of lines.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Table 5-14, on PDF page 219, includes retrograde control measures. Retrograde applies to the elements of decisive action under defensive operations. Retrograde-related military symbols usage is described in ADP 3-90. Retrograde includes delay, withdraw, and retirement.</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Table 5-15, on page 220, lists the observation post control measures.</a:t>
            </a:r>
          </a:p>
          <a:p>
            <a:endParaRPr lang="en-US" sz="1200" b="0" i="0" u="none" strike="noStrike" kern="1200" baseline="0" dirty="0">
              <a:solidFill>
                <a:schemeClr val="tx1"/>
              </a:solidFill>
              <a:latin typeface="Arial" charset="0"/>
              <a:ea typeface="+mn-ea"/>
              <a:cs typeface="+mn-cs"/>
            </a:endParaRPr>
          </a:p>
          <a:p>
            <a:endParaRPr lang="en-US" sz="1200" b="0" i="0" u="none" strike="noStrike" kern="1200" baseline="0" dirty="0">
              <a:solidFill>
                <a:schemeClr val="tx1"/>
              </a:solidFill>
              <a:latin typeface="Arial"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40</a:t>
            </a:fld>
            <a:endParaRPr lang="en-US"/>
          </a:p>
        </p:txBody>
      </p:sp>
    </p:spTree>
    <p:extLst>
      <p:ext uri="{BB962C8B-B14F-4D97-AF65-F5344CB8AC3E}">
        <p14:creationId xmlns:p14="http://schemas.microsoft.com/office/powerpoint/2010/main" val="881048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axis of advance – FM 1-02.2, Pg 5-43, Table 5-10 </a:t>
            </a:r>
          </a:p>
          <a:p>
            <a:endParaRPr lang="en-US" dirty="0"/>
          </a:p>
          <a:p>
            <a:r>
              <a:rPr lang="en-US" dirty="0"/>
              <a:t>Direction of main attack – FM 1-02.2, Pg 5-44, Table 5-10 </a:t>
            </a:r>
          </a:p>
        </p:txBody>
      </p:sp>
      <p:sp>
        <p:nvSpPr>
          <p:cNvPr id="4" name="Slide Number Placeholder 3"/>
          <p:cNvSpPr>
            <a:spLocks noGrp="1"/>
          </p:cNvSpPr>
          <p:nvPr>
            <p:ph type="sldNum" sz="quarter" idx="5"/>
          </p:nvPr>
        </p:nvSpPr>
        <p:spPr/>
        <p:txBody>
          <a:bodyPr/>
          <a:lstStyle/>
          <a:p>
            <a:fld id="{0556E227-7DD7-44CF-A447-A0063BADFF2C}" type="slidenum">
              <a:rPr lang="en-US" smtClean="0"/>
              <a:t>41</a:t>
            </a:fld>
            <a:endParaRPr lang="en-US"/>
          </a:p>
        </p:txBody>
      </p:sp>
    </p:spTree>
    <p:extLst>
      <p:ext uri="{BB962C8B-B14F-4D97-AF65-F5344CB8AC3E}">
        <p14:creationId xmlns:p14="http://schemas.microsoft.com/office/powerpoint/2010/main" val="3959499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1" u="none" strike="noStrike" kern="1200" baseline="0" dirty="0">
                <a:solidFill>
                  <a:schemeClr val="tx1"/>
                </a:solidFill>
                <a:latin typeface="Arial" charset="0"/>
                <a:ea typeface="+mn-ea"/>
                <a:cs typeface="+mn-cs"/>
              </a:rPr>
              <a:t>Have the students identify the symbols on the slide using Table 5-19.</a:t>
            </a:r>
          </a:p>
          <a:p>
            <a:endParaRPr lang="en-US" sz="1100" b="0" i="1" u="none" strike="noStrike" kern="1200" baseline="0" dirty="0">
              <a:solidFill>
                <a:schemeClr val="tx1"/>
              </a:solidFill>
              <a:latin typeface="Arial" charset="0"/>
              <a:ea typeface="+mn-ea"/>
              <a:cs typeface="+mn-cs"/>
            </a:endParaRPr>
          </a:p>
          <a:p>
            <a:r>
              <a:rPr lang="en-US" sz="1100" b="0" i="1" u="sng" strike="noStrike" kern="1200" baseline="0" dirty="0">
                <a:solidFill>
                  <a:schemeClr val="tx1"/>
                </a:solidFill>
                <a:latin typeface="Arial" charset="0"/>
                <a:ea typeface="+mn-ea"/>
                <a:cs typeface="+mn-cs"/>
              </a:rPr>
              <a:t>Answers:</a:t>
            </a:r>
            <a:endParaRPr lang="en-US" sz="1100" b="0" i="1" u="none" strike="noStrike" kern="1200" baseline="0" dirty="0">
              <a:solidFill>
                <a:schemeClr val="tx1"/>
              </a:solidFill>
              <a:latin typeface="Arial" charset="0"/>
              <a:ea typeface="+mn-ea"/>
              <a:cs typeface="+mn-cs"/>
            </a:endParaRPr>
          </a:p>
          <a:p>
            <a:pPr marL="171450" indent="-171450">
              <a:buFont typeface="Arial" panose="020B0604020202020204" pitchFamily="34" charset="0"/>
              <a:buChar char="•"/>
            </a:pPr>
            <a:r>
              <a:rPr lang="en-US" sz="1100" b="0" i="1" u="sng" strike="noStrike" kern="1200" baseline="0" dirty="0">
                <a:solidFill>
                  <a:schemeClr val="tx1"/>
                </a:solidFill>
                <a:latin typeface="Arial" charset="0"/>
                <a:ea typeface="+mn-ea"/>
                <a:cs typeface="+mn-cs"/>
              </a:rPr>
              <a:t>Target reference point</a:t>
            </a:r>
            <a:r>
              <a:rPr lang="en-US" sz="1100" b="0" i="1" u="none" strike="noStrike" kern="1200" baseline="0" dirty="0">
                <a:solidFill>
                  <a:schemeClr val="tx1"/>
                </a:solidFill>
                <a:latin typeface="Arial" charset="0"/>
                <a:ea typeface="+mn-ea"/>
                <a:cs typeface="+mn-cs"/>
              </a:rPr>
              <a:t>: A predetermined point of reference, normally a permanent structure or terrain feature that can be used when describing a target location. (JP 3-09.3)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u="sng" strike="noStrike" kern="1200" baseline="0" dirty="0">
                <a:solidFill>
                  <a:schemeClr val="tx1"/>
                </a:solidFill>
                <a:latin typeface="Arial" charset="0"/>
                <a:ea typeface="+mn-ea"/>
                <a:cs typeface="+mn-cs"/>
              </a:rPr>
              <a:t>Linear target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0" i="0" u="none" strike="noStrike" baseline="0" dirty="0">
                <a:latin typeface="ArialMT"/>
              </a:rPr>
              <a:t>Position area for artillery—rectangular</a:t>
            </a:r>
            <a:r>
              <a:rPr lang="en-US" sz="1100" b="0" i="1" u="none" strike="noStrike" kern="1200" baseline="0" dirty="0">
                <a:solidFill>
                  <a:schemeClr val="tx1"/>
                </a:solidFill>
                <a:latin typeface="Arial" charset="0"/>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b="0" i="0" u="sng" strike="noStrike" kern="1200" baseline="0" dirty="0">
              <a:solidFill>
                <a:schemeClr val="tx1"/>
              </a:solidFill>
              <a:latin typeface="Arial" charset="0"/>
              <a:ea typeface="+mn-ea"/>
              <a:cs typeface="+mn-cs"/>
            </a:endParaRPr>
          </a:p>
          <a:p>
            <a:pPr algn="l"/>
            <a:endParaRPr lang="en-US" sz="1100" b="0" i="0" u="none" strike="noStrike" baseline="0" dirty="0">
              <a:latin typeface="Arial" panose="020B0604020202020204" pitchFamily="34" charset="0"/>
              <a:cs typeface="Arial" panose="020B0604020202020204" pitchFamily="34" charset="0"/>
            </a:endParaRPr>
          </a:p>
          <a:p>
            <a:pPr algn="l"/>
            <a:endParaRPr lang="en-US" sz="1100" b="0" i="0" u="none" strike="noStrike" baseline="0" dirty="0">
              <a:latin typeface="Arial" panose="020B0604020202020204" pitchFamily="34" charset="0"/>
              <a:cs typeface="Arial" panose="020B0604020202020204" pitchFamily="34" charset="0"/>
            </a:endParaRPr>
          </a:p>
          <a:p>
            <a:pPr algn="l"/>
            <a:r>
              <a:rPr lang="en-US" sz="1100" b="0" i="0" u="none" strike="noStrike" baseline="0" dirty="0">
                <a:latin typeface="Arial" panose="020B0604020202020204" pitchFamily="34" charset="0"/>
                <a:cs typeface="Arial" panose="020B0604020202020204" pitchFamily="34" charset="0"/>
              </a:rPr>
              <a:t>Fire support coordination measures are employed by land or amphibious commanders to facilitate the</a:t>
            </a:r>
          </a:p>
          <a:p>
            <a:pPr algn="l"/>
            <a:r>
              <a:rPr lang="en-US" sz="1100" b="0" i="0" u="none" strike="noStrike" baseline="0" dirty="0">
                <a:latin typeface="Arial" panose="020B0604020202020204" pitchFamily="34" charset="0"/>
                <a:cs typeface="Arial" panose="020B0604020202020204" pitchFamily="34" charset="0"/>
              </a:rPr>
              <a:t>rapid engagement of targets and simultaneously provide safeguards for friendly forces. </a:t>
            </a:r>
          </a:p>
          <a:p>
            <a:pPr algn="l"/>
            <a:endParaRPr lang="en-US" sz="1100" b="0" i="0" u="none" strike="noStrike" baseline="0" dirty="0">
              <a:latin typeface="Arial" panose="020B0604020202020204" pitchFamily="34" charset="0"/>
              <a:cs typeface="Arial" panose="020B0604020202020204" pitchFamily="34" charset="0"/>
            </a:endParaRPr>
          </a:p>
          <a:p>
            <a:pPr algn="l"/>
            <a:r>
              <a:rPr lang="en-US" sz="1100" b="0" i="0" u="none" strike="noStrike" baseline="0" dirty="0">
                <a:latin typeface="Arial" panose="020B0604020202020204" pitchFamily="34" charset="0"/>
                <a:cs typeface="Arial" panose="020B0604020202020204" pitchFamily="34" charset="0"/>
              </a:rPr>
              <a:t>Fire support coordination control measures should be labeled with the abbreviation of the control measures, the controlling headquarters (Field T), and the effective times (Fields W and W1). </a:t>
            </a:r>
          </a:p>
          <a:p>
            <a:pPr algn="l"/>
            <a:endParaRPr lang="en-US" sz="1100" b="0" i="0" u="none" strike="noStrike" baseline="0" dirty="0">
              <a:latin typeface="Arial" panose="020B0604020202020204" pitchFamily="34" charset="0"/>
              <a:cs typeface="Arial" panose="020B0604020202020204" pitchFamily="34" charset="0"/>
            </a:endParaRPr>
          </a:p>
          <a:p>
            <a:pPr algn="l"/>
            <a:r>
              <a:rPr lang="en-US" sz="1100" b="0" i="0" u="none" strike="noStrike" baseline="0" dirty="0">
                <a:latin typeface="Arial" panose="020B0604020202020204" pitchFamily="34" charset="0"/>
                <a:cs typeface="Arial" panose="020B0604020202020204" pitchFamily="34" charset="0"/>
              </a:rPr>
              <a:t>Lines should have this labeling on both ends of the line and repeated as often as necessary for clarity along any line that passes through boundaries.</a:t>
            </a:r>
          </a:p>
          <a:p>
            <a:pPr algn="l"/>
            <a:endParaRPr lang="en-US" sz="1100" b="0" i="0" u="none" strike="noStrike" baseline="0" dirty="0">
              <a:latin typeface="Arial" panose="020B0604020202020204" pitchFamily="34" charset="0"/>
              <a:cs typeface="Arial" panose="020B0604020202020204" pitchFamily="34" charset="0"/>
            </a:endParaRPr>
          </a:p>
          <a:p>
            <a:pPr algn="l"/>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42</a:t>
            </a:fld>
            <a:endParaRPr lang="en-US"/>
          </a:p>
        </p:txBody>
      </p:sp>
    </p:spTree>
    <p:extLst>
      <p:ext uri="{BB962C8B-B14F-4D97-AF65-F5344CB8AC3E}">
        <p14:creationId xmlns:p14="http://schemas.microsoft.com/office/powerpoint/2010/main" val="3871347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1" i="0" u="none" strike="noStrike" baseline="0" dirty="0">
                <a:latin typeface="Arial" panose="020B0604020202020204" pitchFamily="34" charset="0"/>
                <a:cs typeface="Arial" panose="020B0604020202020204" pitchFamily="34" charset="0"/>
              </a:rPr>
              <a:t>FM 1-02.2, Chapter 5, Pg 5-76</a:t>
            </a:r>
          </a:p>
          <a:p>
            <a:pPr algn="l"/>
            <a:endParaRPr lang="en-US" sz="1100" b="1" i="0" u="none" strike="noStrike" baseline="0" dirty="0">
              <a:latin typeface="Arial" panose="020B0604020202020204" pitchFamily="34" charset="0"/>
              <a:cs typeface="Arial" panose="020B0604020202020204" pitchFamily="34" charset="0"/>
            </a:endParaRPr>
          </a:p>
          <a:p>
            <a:pPr algn="l"/>
            <a:r>
              <a:rPr lang="en-US" sz="1100" b="1" i="0" u="none" strike="noStrike" baseline="0" dirty="0">
                <a:latin typeface="Arial" panose="020B0604020202020204" pitchFamily="34" charset="0"/>
                <a:cs typeface="Arial" panose="020B0604020202020204" pitchFamily="34" charset="0"/>
              </a:rPr>
              <a:t>MOBILITY AND COUNTERMOBILITY CONTROL MEASURES</a:t>
            </a:r>
          </a:p>
          <a:p>
            <a:pPr algn="l"/>
            <a:endParaRPr lang="en-US" sz="1100" b="1" i="0" u="none" strike="noStrike" baseline="0" dirty="0">
              <a:latin typeface="Arial" panose="020B0604020202020204" pitchFamily="34" charset="0"/>
              <a:cs typeface="Arial" panose="020B0604020202020204" pitchFamily="34" charset="0"/>
            </a:endParaRPr>
          </a:p>
          <a:p>
            <a:pPr algn="l"/>
            <a:r>
              <a:rPr lang="en-US" sz="1100" b="0" i="0" u="none" strike="noStrike" baseline="0" dirty="0">
                <a:latin typeface="Arial" panose="020B0604020202020204" pitchFamily="34" charset="0"/>
                <a:cs typeface="Arial" panose="020B0604020202020204" pitchFamily="34" charset="0"/>
              </a:rPr>
              <a:t>5-39. Mobility and countermobility are subordinate tasks within the movement and maneuver warfighting</a:t>
            </a:r>
          </a:p>
          <a:p>
            <a:pPr algn="l"/>
            <a:r>
              <a:rPr lang="en-US" sz="1100" b="0" i="0" u="none" strike="noStrike" baseline="0" dirty="0">
                <a:latin typeface="Arial" panose="020B0604020202020204" pitchFamily="34" charset="0"/>
                <a:cs typeface="Arial" panose="020B0604020202020204" pitchFamily="34" charset="0"/>
              </a:rPr>
              <a:t>function. Mobility and countermobility are complementary opposites. Mobility is focused on friendly force</a:t>
            </a:r>
          </a:p>
          <a:p>
            <a:pPr algn="l"/>
            <a:r>
              <a:rPr lang="en-US" sz="1100" b="0" i="0" u="none" strike="noStrike" baseline="0" dirty="0">
                <a:latin typeface="Arial" panose="020B0604020202020204" pitchFamily="34" charset="0"/>
                <a:cs typeface="Arial" panose="020B0604020202020204" pitchFamily="34" charset="0"/>
              </a:rPr>
              <a:t>movement and maneuver, and countermobility is focused on affecting or thwarting enemy mobility. (See</a:t>
            </a:r>
          </a:p>
          <a:p>
            <a:pPr algn="l"/>
            <a:r>
              <a:rPr lang="en-US" sz="1100" b="0" i="0" u="none" strike="noStrike" baseline="0" dirty="0">
                <a:latin typeface="Arial" panose="020B0604020202020204" pitchFamily="34" charset="0"/>
                <a:cs typeface="Arial" panose="020B0604020202020204" pitchFamily="34" charset="0"/>
              </a:rPr>
              <a:t>ADP 3-90 and FM 3-90-1 for additional information on mobility and countermobility control measures.)</a:t>
            </a:r>
          </a:p>
          <a:p>
            <a:pPr algn="l"/>
            <a:endParaRPr lang="en-US" sz="1100" b="1" i="0" u="none" strike="noStrike" baseline="0" dirty="0">
              <a:latin typeface="Arial" panose="020B0604020202020204" pitchFamily="34" charset="0"/>
              <a:cs typeface="Arial" panose="020B0604020202020204" pitchFamily="34" charset="0"/>
            </a:endParaRPr>
          </a:p>
          <a:p>
            <a:pPr algn="l"/>
            <a:r>
              <a:rPr lang="en-US" sz="1100" b="1" i="0" u="none" strike="noStrike" baseline="0" dirty="0">
                <a:latin typeface="Arial" panose="020B0604020202020204" pitchFamily="34" charset="0"/>
                <a:cs typeface="Arial" panose="020B0604020202020204" pitchFamily="34" charset="0"/>
              </a:rPr>
              <a:t>MOBILITY</a:t>
            </a:r>
          </a:p>
          <a:p>
            <a:pPr algn="l"/>
            <a:r>
              <a:rPr lang="en-US" sz="1100" b="0" i="0" u="none" strike="noStrike" baseline="0" dirty="0">
                <a:latin typeface="Arial" panose="020B0604020202020204" pitchFamily="34" charset="0"/>
                <a:cs typeface="Arial" panose="020B0604020202020204" pitchFamily="34" charset="0"/>
              </a:rPr>
              <a:t>5-40. </a:t>
            </a:r>
            <a:r>
              <a:rPr lang="en-US" sz="1100" b="0" i="1" u="none" strike="noStrike" baseline="0" dirty="0">
                <a:latin typeface="Arial" panose="020B0604020202020204" pitchFamily="34" charset="0"/>
                <a:cs typeface="Arial" panose="020B0604020202020204" pitchFamily="34" charset="0"/>
              </a:rPr>
              <a:t>Mobility </a:t>
            </a:r>
            <a:r>
              <a:rPr lang="en-US" sz="1100" b="0" i="0" u="none" strike="noStrike" baseline="0" dirty="0">
                <a:latin typeface="Arial" panose="020B0604020202020204" pitchFamily="34" charset="0"/>
                <a:cs typeface="Arial" panose="020B0604020202020204" pitchFamily="34" charset="0"/>
              </a:rPr>
              <a:t>is a quality or capability of military forces which permits them to move from place to place</a:t>
            </a:r>
          </a:p>
          <a:p>
            <a:pPr algn="l"/>
            <a:r>
              <a:rPr lang="en-US" sz="1100" b="0" i="0" u="none" strike="noStrike" baseline="0" dirty="0">
                <a:latin typeface="Arial" panose="020B0604020202020204" pitchFamily="34" charset="0"/>
                <a:cs typeface="Arial" panose="020B0604020202020204" pitchFamily="34" charset="0"/>
              </a:rPr>
              <a:t>while retaining the ability to fulfill their primary mission (JP 3-36). Table 5-21 on pages 5-77 through 5-79</a:t>
            </a:r>
          </a:p>
          <a:p>
            <a:pPr algn="l"/>
            <a:r>
              <a:rPr lang="en-US" sz="1100" b="0" i="0" u="none" strike="noStrike" baseline="0" dirty="0">
                <a:latin typeface="Arial" panose="020B0604020202020204" pitchFamily="34" charset="0"/>
                <a:cs typeface="Arial" panose="020B0604020202020204" pitchFamily="34" charset="0"/>
              </a:rPr>
              <a:t>lists mobility related control measure symbols. (See ATP 3-90.4 for additional information on mobility and</a:t>
            </a:r>
          </a:p>
          <a:p>
            <a:pPr algn="l"/>
            <a:r>
              <a:rPr lang="en-US" sz="1100" b="0" i="0" u="none" strike="noStrike" baseline="0" dirty="0">
                <a:latin typeface="Arial" panose="020B0604020202020204" pitchFamily="34" charset="0"/>
                <a:cs typeface="Arial" panose="020B0604020202020204" pitchFamily="34" charset="0"/>
              </a:rPr>
              <a:t>associated military symbol doctrine.)</a:t>
            </a:r>
          </a:p>
          <a:p>
            <a:pPr algn="l"/>
            <a:endParaRPr lang="en-US" sz="1100" b="0" i="0" u="none" strike="noStrike" baseline="0" dirty="0">
              <a:latin typeface="Arial" panose="020B0604020202020204" pitchFamily="34" charset="0"/>
              <a:cs typeface="Arial" panose="020B0604020202020204" pitchFamily="34" charset="0"/>
            </a:endParaRPr>
          </a:p>
          <a:p>
            <a:pPr algn="l"/>
            <a:r>
              <a:rPr lang="en-US" sz="1100" b="1" i="0" u="none" strike="noStrike" baseline="0" dirty="0">
                <a:latin typeface="Arial" panose="020B0604020202020204" pitchFamily="34" charset="0"/>
                <a:cs typeface="Arial" panose="020B0604020202020204" pitchFamily="34" charset="0"/>
              </a:rPr>
              <a:t>COUNTERMOBILITY</a:t>
            </a:r>
          </a:p>
          <a:p>
            <a:pPr algn="l"/>
            <a:endParaRPr lang="en-US" sz="1100" b="1" i="0" u="none" strike="noStrike" baseline="0" dirty="0">
              <a:latin typeface="Arial" panose="020B0604020202020204" pitchFamily="34" charset="0"/>
              <a:cs typeface="Arial" panose="020B0604020202020204" pitchFamily="34" charset="0"/>
            </a:endParaRPr>
          </a:p>
          <a:p>
            <a:pPr algn="l"/>
            <a:r>
              <a:rPr lang="en-US" sz="1100" b="0" i="0" u="none" strike="noStrike" baseline="0" dirty="0">
                <a:latin typeface="Arial" panose="020B0604020202020204" pitchFamily="34" charset="0"/>
                <a:cs typeface="Arial" panose="020B0604020202020204" pitchFamily="34" charset="0"/>
              </a:rPr>
              <a:t>5-41. Countermobility operations are those combined arms activities that use or enhance the effects of natural</a:t>
            </a:r>
          </a:p>
          <a:p>
            <a:pPr algn="l"/>
            <a:r>
              <a:rPr lang="en-US" sz="1100" b="0" i="0" u="none" strike="noStrike" baseline="0" dirty="0">
                <a:latin typeface="Arial" panose="020B0604020202020204" pitchFamily="34" charset="0"/>
                <a:cs typeface="Arial" panose="020B0604020202020204" pitchFamily="34" charset="0"/>
              </a:rPr>
              <a:t>and man-made obstacles to deny enemy freedom of movement and maneuver, and they include proper</a:t>
            </a:r>
          </a:p>
          <a:p>
            <a:pPr algn="l"/>
            <a:r>
              <a:rPr lang="en-US" sz="1100" b="0" i="0" u="none" strike="noStrike" baseline="0" dirty="0">
                <a:latin typeface="Arial" panose="020B0604020202020204" pitchFamily="34" charset="0"/>
                <a:cs typeface="Arial" panose="020B0604020202020204" pitchFamily="34" charset="0"/>
              </a:rPr>
              <a:t>obstacle integration with the maneuver plan, adherence to obstacle emplacement authority, and positive</a:t>
            </a:r>
          </a:p>
          <a:p>
            <a:pPr algn="l"/>
            <a:r>
              <a:rPr lang="en-US" sz="1100" b="0" i="0" u="none" strike="noStrike" baseline="0" dirty="0">
                <a:latin typeface="Arial" panose="020B0604020202020204" pitchFamily="34" charset="0"/>
                <a:cs typeface="Arial" panose="020B0604020202020204" pitchFamily="34" charset="0"/>
              </a:rPr>
              <a:t>obstacle control. An </a:t>
            </a:r>
            <a:r>
              <a:rPr lang="en-US" sz="1100" b="0" i="1" u="none" strike="noStrike" baseline="0" dirty="0">
                <a:latin typeface="Arial" panose="020B0604020202020204" pitchFamily="34" charset="0"/>
                <a:cs typeface="Arial" panose="020B0604020202020204" pitchFamily="34" charset="0"/>
              </a:rPr>
              <a:t>obstacle </a:t>
            </a:r>
            <a:r>
              <a:rPr lang="en-US" sz="1100" b="0" i="0" u="none" strike="noStrike" baseline="0" dirty="0">
                <a:latin typeface="Arial" panose="020B0604020202020204" pitchFamily="34" charset="0"/>
                <a:cs typeface="Arial" panose="020B0604020202020204" pitchFamily="34" charset="0"/>
              </a:rPr>
              <a:t>is any natural or man-made obstruction designed or employed to disrupt, fix,</a:t>
            </a:r>
          </a:p>
          <a:p>
            <a:pPr algn="l"/>
            <a:r>
              <a:rPr lang="en-US" sz="1100" b="0" i="0" u="none" strike="noStrike" baseline="0" dirty="0">
                <a:latin typeface="Arial" panose="020B0604020202020204" pitchFamily="34" charset="0"/>
                <a:cs typeface="Arial" panose="020B0604020202020204" pitchFamily="34" charset="0"/>
              </a:rPr>
              <a:t>turn, or block the movement of an opposing force, and to impose additional losses in personnel, time, and</a:t>
            </a:r>
          </a:p>
          <a:p>
            <a:pPr algn="l"/>
            <a:r>
              <a:rPr lang="en-US" sz="1100" b="0" i="0" u="none" strike="noStrike" baseline="0" dirty="0">
                <a:latin typeface="Arial" panose="020B0604020202020204" pitchFamily="34" charset="0"/>
                <a:cs typeface="Arial" panose="020B0604020202020204" pitchFamily="34" charset="0"/>
              </a:rPr>
              <a:t>equipment on the opposing force (JP 3-15). Table 5-22 on pages 5-80 through 5-85 lists countermobility</a:t>
            </a:r>
          </a:p>
          <a:p>
            <a:pPr algn="l"/>
            <a:r>
              <a:rPr lang="en-US" sz="1100" b="0" i="0" u="none" strike="noStrike" baseline="0" dirty="0">
                <a:latin typeface="Arial" panose="020B0604020202020204" pitchFamily="34" charset="0"/>
                <a:cs typeface="Arial" panose="020B0604020202020204" pitchFamily="34" charset="0"/>
              </a:rPr>
              <a:t>symbols and control</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43</a:t>
            </a:fld>
            <a:endParaRPr lang="en-US"/>
          </a:p>
        </p:txBody>
      </p:sp>
    </p:spTree>
    <p:extLst>
      <p:ext uri="{BB962C8B-B14F-4D97-AF65-F5344CB8AC3E}">
        <p14:creationId xmlns:p14="http://schemas.microsoft.com/office/powerpoint/2010/main" val="2875657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 by Fire – FM 1-02.2, Pg 6-2</a:t>
            </a:r>
          </a:p>
          <a:p>
            <a:endParaRPr lang="en-US" dirty="0"/>
          </a:p>
          <a:p>
            <a:r>
              <a:rPr lang="en-US" dirty="0"/>
              <a:t>Support by Fire -FM 1-02.2, Pg 6-4</a:t>
            </a:r>
          </a:p>
          <a:p>
            <a:endParaRPr lang="en-US" dirty="0"/>
          </a:p>
          <a:p>
            <a:r>
              <a:rPr lang="en-US" dirty="0"/>
              <a:t>Observation Post -FM 1-02.2, Pg 5-50</a:t>
            </a:r>
          </a:p>
          <a:p>
            <a:endParaRPr lang="en-US" dirty="0"/>
          </a:p>
          <a:p>
            <a:r>
              <a:rPr lang="en-US" dirty="0"/>
              <a:t>Forward Observer Position - FM 1-02.2, Pg 5-50</a:t>
            </a:r>
          </a:p>
        </p:txBody>
      </p:sp>
      <p:sp>
        <p:nvSpPr>
          <p:cNvPr id="4" name="Slide Number Placeholder 3"/>
          <p:cNvSpPr>
            <a:spLocks noGrp="1"/>
          </p:cNvSpPr>
          <p:nvPr>
            <p:ph type="sldNum" sz="quarter" idx="5"/>
          </p:nvPr>
        </p:nvSpPr>
        <p:spPr/>
        <p:txBody>
          <a:bodyPr/>
          <a:lstStyle/>
          <a:p>
            <a:fld id="{0556E227-7DD7-44CF-A447-A0063BADFF2C}" type="slidenum">
              <a:rPr lang="en-US" smtClean="0"/>
              <a:t>44</a:t>
            </a:fld>
            <a:endParaRPr lang="en-US"/>
          </a:p>
        </p:txBody>
      </p:sp>
    </p:spTree>
    <p:extLst>
      <p:ext uri="{BB962C8B-B14F-4D97-AF65-F5344CB8AC3E}">
        <p14:creationId xmlns:p14="http://schemas.microsoft.com/office/powerpoint/2010/main" val="1871207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Briefly explain the graphics and control measures on the overlay. </a:t>
            </a:r>
          </a:p>
        </p:txBody>
      </p:sp>
      <p:sp>
        <p:nvSpPr>
          <p:cNvPr id="4" name="Slide Number Placeholder 3"/>
          <p:cNvSpPr>
            <a:spLocks noGrp="1"/>
          </p:cNvSpPr>
          <p:nvPr>
            <p:ph type="sldNum" sz="quarter" idx="5"/>
          </p:nvPr>
        </p:nvSpPr>
        <p:spPr/>
        <p:txBody>
          <a:bodyPr/>
          <a:lstStyle/>
          <a:p>
            <a:fld id="{0556E227-7DD7-44CF-A447-A0063BADFF2C}" type="slidenum">
              <a:rPr lang="en-US" smtClean="0"/>
              <a:t>45</a:t>
            </a:fld>
            <a:endParaRPr lang="en-US"/>
          </a:p>
        </p:txBody>
      </p:sp>
    </p:spTree>
    <p:extLst>
      <p:ext uri="{BB962C8B-B14F-4D97-AF65-F5344CB8AC3E}">
        <p14:creationId xmlns:p14="http://schemas.microsoft.com/office/powerpoint/2010/main" val="11517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baseline="0" dirty="0">
                <a:solidFill>
                  <a:schemeClr val="tx1"/>
                </a:solidFill>
                <a:latin typeface="Arial" charset="0"/>
                <a:ea typeface="+mn-ea"/>
                <a:cs typeface="+mn-cs"/>
              </a:rPr>
              <a:t>LSA 3: </a:t>
            </a:r>
            <a:r>
              <a:rPr lang="en-US" sz="1200" b="0" i="0" u="none" strike="noStrike" kern="1200" baseline="0" dirty="0">
                <a:solidFill>
                  <a:schemeClr val="tx1"/>
                </a:solidFill>
                <a:latin typeface="Arial" charset="0"/>
                <a:ea typeface="+mn-ea"/>
                <a:cs typeface="+mn-cs"/>
              </a:rPr>
              <a:t>Basic Rules for Building Military Symbols:</a:t>
            </a:r>
          </a:p>
          <a:p>
            <a:endParaRPr lang="en-US" sz="1200" b="0" i="0" u="none" strike="noStrike" kern="1200" baseline="0" dirty="0">
              <a:solidFill>
                <a:schemeClr val="tx1"/>
              </a:solidFill>
              <a:latin typeface="Arial" charset="0"/>
              <a:ea typeface="+mn-ea"/>
              <a:cs typeface="+mn-cs"/>
            </a:endParaRPr>
          </a:p>
          <a:p>
            <a:pPr marL="171450" indent="-171450">
              <a:buFont typeface="Arial" panose="020B0604020202020204" pitchFamily="34" charset="0"/>
              <a:buChar char="•"/>
            </a:pPr>
            <a:r>
              <a:rPr lang="en-US" b="0" dirty="0"/>
              <a:t>Use existing Symbols, do not make up your own.</a:t>
            </a:r>
          </a:p>
          <a:p>
            <a:pPr marL="171450" indent="-171450">
              <a:buFont typeface="Arial" panose="020B0604020202020204" pitchFamily="34" charset="0"/>
              <a:buChar char="•"/>
            </a:pPr>
            <a:r>
              <a:rPr lang="en-US" b="0" dirty="0"/>
              <a:t>They can be hand drawn or computer generated.</a:t>
            </a:r>
          </a:p>
          <a:p>
            <a:pPr marL="171450" indent="-171450">
              <a:buFont typeface="Arial" panose="020B0604020202020204" pitchFamily="34" charset="0"/>
              <a:buChar char="•"/>
            </a:pPr>
            <a:r>
              <a:rPr lang="en-US" b="0" dirty="0"/>
              <a:t>They must be easily distinguishable.</a:t>
            </a:r>
          </a:p>
          <a:p>
            <a:pPr marL="171450" indent="-171450">
              <a:buFont typeface="Arial" panose="020B0604020202020204" pitchFamily="34" charset="0"/>
              <a:buChar char="•"/>
            </a:pPr>
            <a:r>
              <a:rPr lang="en-US" b="0" dirty="0"/>
              <a:t>Distinguish friendly from enemy.</a:t>
            </a:r>
          </a:p>
          <a:p>
            <a:pPr marL="171450" indent="-171450">
              <a:buFont typeface="Arial" panose="020B0604020202020204" pitchFamily="34" charset="0"/>
              <a:buChar char="•"/>
            </a:pPr>
            <a:r>
              <a:rPr lang="en-US" b="0" dirty="0"/>
              <a:t>Distinguishable with or without color. </a:t>
            </a:r>
          </a:p>
          <a:p>
            <a:pPr marL="171450" indent="-171450">
              <a:buFont typeface="Arial" panose="020B0604020202020204" pitchFamily="34" charset="0"/>
              <a:buChar char="•"/>
            </a:pPr>
            <a:r>
              <a:rPr lang="en-US" b="0" dirty="0"/>
              <a:t>Use the Amplifier and Modifiers to better describe the Symbol being represented.</a:t>
            </a:r>
          </a:p>
          <a:p>
            <a:pPr marL="171450" indent="-171450">
              <a:buFont typeface="Arial" panose="020B0604020202020204" pitchFamily="34" charset="0"/>
              <a:buChar char="•"/>
            </a:pPr>
            <a:r>
              <a:rPr lang="en-US" b="0" dirty="0"/>
              <a:t>Ensure you are using the proper abbreviations as well as ensuring all letters are capitalized.</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Check on Learning:</a:t>
            </a:r>
          </a:p>
          <a:p>
            <a:pPr marL="0" indent="0">
              <a:buFont typeface="Arial" panose="020B0604020202020204" pitchFamily="34" charset="0"/>
              <a:buNone/>
            </a:pPr>
            <a:r>
              <a:rPr lang="en-US" b="0" dirty="0"/>
              <a:t>Q: Where can you find military</a:t>
            </a:r>
            <a:r>
              <a:rPr lang="en-US" b="0" baseline="0" dirty="0"/>
              <a:t> symbols for reference? A: FM 1-02.2</a:t>
            </a:r>
            <a:endParaRPr lang="en-US" b="0" dirty="0"/>
          </a:p>
          <a:p>
            <a:pPr marL="0" indent="0">
              <a:buFont typeface="Arial" panose="020B0604020202020204" pitchFamily="34" charset="0"/>
              <a:buNone/>
            </a:pPr>
            <a:r>
              <a:rPr lang="en-US" b="0" dirty="0"/>
              <a:t>Q:</a:t>
            </a:r>
            <a:r>
              <a:rPr lang="en-US" b="0" baseline="0" dirty="0"/>
              <a:t> What are some examples of where you would see computer generated symbols? A: FBCB2/JCR/JCB-P Tactical Applique Displays.</a:t>
            </a:r>
          </a:p>
          <a:p>
            <a:pPr marL="0" indent="0">
              <a:buFont typeface="Arial" panose="020B0604020202020204" pitchFamily="34" charset="0"/>
              <a:buNone/>
            </a:pPr>
            <a:r>
              <a:rPr lang="en-US" b="0" baseline="0" dirty="0"/>
              <a:t>Q: How can you distinguish a friendly symbol from an enemy symbol without color? A: By the shape of the symbol.</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8</a:t>
            </a:fld>
            <a:endParaRPr lang="en-US"/>
          </a:p>
        </p:txBody>
      </p:sp>
    </p:spTree>
    <p:extLst>
      <p:ext uri="{BB962C8B-B14F-4D97-AF65-F5344CB8AC3E}">
        <p14:creationId xmlns:p14="http://schemas.microsoft.com/office/powerpoint/2010/main" val="428496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a:t>
            </a:r>
            <a:r>
              <a:rPr lang="en-US" baseline="0" dirty="0"/>
              <a:t> Symbols can be either Framed or Unframed.</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Framed symbols are used to depict units, equipment, installations, and activities by using a combination of main icon, modifiers, amplifiers, and color (optional) to complete the military symbol construct.  </a:t>
            </a:r>
            <a:r>
              <a:rPr lang="en-US" sz="1200" b="0" i="1" u="none" strike="noStrike" kern="1200" baseline="0" dirty="0">
                <a:solidFill>
                  <a:schemeClr val="tx1"/>
                </a:solidFill>
                <a:latin typeface="Arial" charset="0"/>
                <a:ea typeface="+mn-ea"/>
                <a:cs typeface="+mn-cs"/>
              </a:rPr>
              <a:t>REF: FM 1-02.2, para 1-1, page 1-1 (PDF page 13)</a:t>
            </a:r>
          </a:p>
          <a:p>
            <a:endParaRPr lang="en-US"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Equipment symbols may be depicted with frame or unframed. Control measure symbols and mission task symbols are unframed symbols that conform to special rules for their own elements. </a:t>
            </a:r>
            <a:r>
              <a:rPr lang="en-US" sz="1200" b="0" i="1" u="none" strike="noStrike" kern="1200" baseline="0" dirty="0">
                <a:solidFill>
                  <a:schemeClr val="tx1"/>
                </a:solidFill>
                <a:latin typeface="Arial" charset="0"/>
                <a:ea typeface="+mn-ea"/>
                <a:cs typeface="+mn-cs"/>
              </a:rPr>
              <a:t>REF: FM 1-02.2, para 1-12, page 1-6 (PDF page 18)</a:t>
            </a:r>
            <a:endParaRPr lang="en-US"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1"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For the purpose of this learning activity we will focus on Framed Symbols used to depict units.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framed symbol standard identity is identified by the design of the frame, and the categories are unknown, pending, assumed friend, friend, neutral, suspect, and hostile. </a:t>
            </a:r>
            <a:r>
              <a:rPr lang="en-US" sz="1200" b="0" i="1" u="none" strike="noStrike" kern="1200" baseline="0" dirty="0">
                <a:solidFill>
                  <a:schemeClr val="tx1"/>
                </a:solidFill>
                <a:latin typeface="Arial" charset="0"/>
                <a:ea typeface="+mn-ea"/>
                <a:cs typeface="+mn-cs"/>
              </a:rPr>
              <a:t>REF: FM 1-02.2, para 1-2, page 1-1 (PDF page 13)</a:t>
            </a:r>
            <a:endParaRPr lang="en-US" sz="1200" b="0" i="0" u="none" strike="noStrike" kern="1200" baseline="0" dirty="0">
              <a:solidFill>
                <a:schemeClr val="tx1"/>
              </a:solidFill>
              <a:latin typeface="Arial" charset="0"/>
              <a:ea typeface="+mn-ea"/>
              <a:cs typeface="+mn-cs"/>
            </a:endParaRP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physical domain defines the primary mission area above the earth’s surface (in the air or space domains), on the earth’s surface (land or maritime domains), or below the earth’s surface (subsurface domain). Frame shapes differ by surface (land and sea), sea subsurface, air, and space physical domains. </a:t>
            </a:r>
            <a:r>
              <a:rPr lang="en-US" sz="1200" b="0" i="1" u="none" strike="noStrike" kern="1200" baseline="0" dirty="0">
                <a:solidFill>
                  <a:schemeClr val="tx1"/>
                </a:solidFill>
                <a:latin typeface="Arial" charset="0"/>
                <a:ea typeface="+mn-ea"/>
                <a:cs typeface="+mn-cs"/>
              </a:rPr>
              <a:t>REF: FM 1-02.2, para 1-3, page 1-1 (PDF page 13)</a:t>
            </a:r>
            <a:endParaRPr lang="en-US" sz="1200" b="0" i="0" u="none" strike="noStrike" kern="1200" baseline="0" dirty="0">
              <a:solidFill>
                <a:schemeClr val="tx1"/>
              </a:solidFill>
              <a:latin typeface="Arial" charset="0"/>
              <a:ea typeface="+mn-ea"/>
              <a:cs typeface="+mn-cs"/>
            </a:endParaRP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Frame shape symbol use is dependent on the object’s current physical domain. An aircraft, regardless of Service ownership, can be depicted in either the air domain (in flight) or land domain (on the ground),while aviation units are depicted as land units and facilities as a land installations. The exception is surface equipment (land and sea) frames that do not change between land and maritime physical domains. An example is an amphibious vehicle that uses the same frame shape regardless of current physical domain because it can operate in both land and maritime domains. </a:t>
            </a:r>
            <a:r>
              <a:rPr lang="en-US" sz="1200" b="0" i="1" u="none" strike="noStrike" kern="1200" baseline="0" dirty="0">
                <a:solidFill>
                  <a:schemeClr val="tx1"/>
                </a:solidFill>
                <a:latin typeface="Arial" charset="0"/>
                <a:ea typeface="+mn-ea"/>
                <a:cs typeface="+mn-cs"/>
              </a:rPr>
              <a:t>REF FM 1-02.2, para 1-4, page 1-1 (PDF page 13)</a:t>
            </a:r>
            <a:endParaRPr lang="en-US" sz="1200" b="0" i="0" u="none" strike="noStrike" kern="1200" baseline="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9</a:t>
            </a:fld>
            <a:endParaRPr lang="en-US"/>
          </a:p>
        </p:txBody>
      </p:sp>
    </p:spTree>
    <p:extLst>
      <p:ext uri="{BB962C8B-B14F-4D97-AF65-F5344CB8AC3E}">
        <p14:creationId xmlns:p14="http://schemas.microsoft.com/office/powerpoint/2010/main" val="189764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students to FM 1-02.2, Table 1-4 on page 1-5 (PDF page 17)</a:t>
            </a:r>
          </a:p>
          <a:p>
            <a:endParaRPr lang="en-US" baseline="0" dirty="0"/>
          </a:p>
          <a:p>
            <a:r>
              <a:rPr lang="en-US" baseline="0" dirty="0"/>
              <a:t>RECAP:  </a:t>
            </a:r>
          </a:p>
          <a:p>
            <a:pPr marL="171450" indent="-171450">
              <a:buFont typeface="Arial" panose="020B0604020202020204" pitchFamily="34" charset="0"/>
              <a:buChar char="•"/>
            </a:pPr>
            <a:r>
              <a:rPr lang="en-US" baseline="0" dirty="0"/>
              <a:t>Blue is used for Friendly Symbols. </a:t>
            </a:r>
          </a:p>
          <a:p>
            <a:pPr marL="171450" indent="-171450">
              <a:buFont typeface="Arial" panose="020B0604020202020204" pitchFamily="34" charset="0"/>
              <a:buChar char="•"/>
            </a:pPr>
            <a:r>
              <a:rPr lang="en-US" baseline="0" dirty="0"/>
              <a:t>Red is used for Hostile Symbols (Enemy)</a:t>
            </a:r>
          </a:p>
          <a:p>
            <a:pPr marL="171450" indent="-171450">
              <a:buFont typeface="Arial" panose="020B0604020202020204" pitchFamily="34" charset="0"/>
              <a:buChar char="•"/>
            </a:pPr>
            <a:r>
              <a:rPr lang="en-US" baseline="0" dirty="0"/>
              <a:t>Green is used for Neutral symbols.</a:t>
            </a:r>
          </a:p>
          <a:p>
            <a:pPr marL="171450" indent="-171450">
              <a:buFont typeface="Arial" panose="020B0604020202020204" pitchFamily="34" charset="0"/>
              <a:buChar char="•"/>
            </a:pPr>
            <a:r>
              <a:rPr lang="en-US" baseline="0" dirty="0"/>
              <a:t>Yellow is used for Unknown symbols.</a:t>
            </a:r>
          </a:p>
          <a:p>
            <a:pPr marL="171450" indent="-171450">
              <a:buFont typeface="Arial" panose="020B0604020202020204" pitchFamily="34" charset="0"/>
              <a:buChar char="•"/>
            </a:pPr>
            <a:r>
              <a:rPr lang="en-US" baseline="0" dirty="0"/>
              <a:t>Computer Generated Symbols will either use color for the Frame, Icon, Modifiers, and Amplifiers, or will these will be drawn in black and a color fill will be used in the Frame.</a:t>
            </a:r>
          </a:p>
          <a:p>
            <a:pPr marL="171450" indent="-171450">
              <a:buFont typeface="Arial" panose="020B0604020202020204" pitchFamily="34" charset="0"/>
              <a:buChar char="•"/>
            </a:pPr>
            <a:r>
              <a:rPr lang="en-US" baseline="0" dirty="0"/>
              <a:t>Hand Drawn symbols do not use a fill.  The Frame, Icon, Modifiers, and Amplifiers will either be drawn in color, or in black if color is not available.</a:t>
            </a:r>
          </a:p>
          <a:p>
            <a:pPr marL="171450" indent="-171450">
              <a:buFont typeface="Arial" panose="020B0604020202020204" pitchFamily="34" charset="0"/>
              <a:buChar char="•"/>
            </a:pPr>
            <a:r>
              <a:rPr lang="en-US" baseline="0" dirty="0"/>
              <a:t>White may be used instead of black if drawn on a dark surface.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Q:</a:t>
            </a:r>
            <a:r>
              <a:rPr lang="en-US" baseline="0" dirty="0"/>
              <a:t> If you are using color, what color would you use to draw a symbol for a minefield?</a:t>
            </a:r>
          </a:p>
          <a:p>
            <a:pPr marL="0" indent="0">
              <a:buFont typeface="Arial" panose="020B0604020202020204" pitchFamily="34" charset="0"/>
              <a:buNone/>
            </a:pPr>
            <a:r>
              <a:rPr lang="en-US" baseline="0" dirty="0"/>
              <a:t>A: Green (because obstacles are neutral regardless of who emplaced them, as the impede movement of all forces on the battlefield)</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28DBDBFA-9A58-4D1E-9B42-19E4819A5240}" type="slidenum">
              <a:rPr lang="en-US" smtClean="0"/>
              <a:pPr>
                <a:defRPr/>
              </a:pPr>
              <a:t>10</a:t>
            </a:fld>
            <a:endParaRPr lang="en-US"/>
          </a:p>
        </p:txBody>
      </p:sp>
    </p:spTree>
    <p:extLst>
      <p:ext uri="{BB962C8B-B14F-4D97-AF65-F5344CB8AC3E}">
        <p14:creationId xmlns:p14="http://schemas.microsoft.com/office/powerpoint/2010/main" val="370253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LSA</a:t>
            </a:r>
            <a:r>
              <a:rPr lang="en-US" sz="1200" u="sng" baseline="0" dirty="0"/>
              <a:t> 3</a:t>
            </a:r>
            <a:r>
              <a:rPr lang="en-US" sz="1200" u="none" baseline="0" dirty="0"/>
              <a:t>: Composition of Military Symbols</a:t>
            </a:r>
          </a:p>
          <a:p>
            <a:endParaRPr lang="en-US" sz="1200" u="none" baseline="0" dirty="0"/>
          </a:p>
          <a:p>
            <a:r>
              <a:rPr lang="en-US" sz="1200" u="none" baseline="0" dirty="0"/>
              <a:t>This is an example of a complete Framed Unit Symbol.</a:t>
            </a:r>
          </a:p>
          <a:p>
            <a:endParaRPr lang="en-US" sz="1200" u="none" baseline="0" dirty="0"/>
          </a:p>
          <a:p>
            <a:r>
              <a:rPr lang="en-US" sz="1200" u="none" baseline="0" dirty="0"/>
              <a:t>A symbol is considered complete when all information needed to accurately depict the unit graphically is combined into a single symbolic form.  Generally, you want to build the symbol using as little information as possible for the sake of simplicity, but include enough information to make an accurate representation of the unit and its capabilities.</a:t>
            </a:r>
          </a:p>
          <a:p>
            <a:endParaRPr lang="en-US" sz="1200" u="none" baseline="0" dirty="0"/>
          </a:p>
          <a:p>
            <a:r>
              <a:rPr lang="en-US" sz="1200" u="none" baseline="0" dirty="0"/>
              <a:t>A complete unit symbol will consist of a minimum of a frame, 1 icon, up to 2 modifiers, and at least 3 modifiers.</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11</a:t>
            </a:fld>
            <a:endParaRPr lang="en-US"/>
          </a:p>
        </p:txBody>
      </p:sp>
    </p:spTree>
    <p:extLst>
      <p:ext uri="{BB962C8B-B14F-4D97-AF65-F5344CB8AC3E}">
        <p14:creationId xmlns:p14="http://schemas.microsoft.com/office/powerpoint/2010/main" val="880708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The frame is the border of the symbol, and it serves as the base to which other symbol components are added, and indicates the standard identity, physical domain, and status of the object being represented. Framed symbols may use standard identity colors to enhance depiction or can be black and white depending on display. </a:t>
            </a:r>
            <a:r>
              <a:rPr lang="en-US" sz="1200" b="0" i="1" u="none" strike="noStrike" kern="1200" baseline="0" dirty="0">
                <a:solidFill>
                  <a:schemeClr val="tx1"/>
                </a:solidFill>
                <a:latin typeface="Arial" charset="0"/>
                <a:ea typeface="+mn-ea"/>
                <a:cs typeface="+mn-cs"/>
              </a:rPr>
              <a:t>REF: FM 1-02.2, para 1-1, page 1-1 (PDF page 13)</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Status depicts whether an object exists at the location identified (status is “present” or “confirmed”),will in the future reside at that location (status is “planned” or “anticipated”), or is thought to reside at that location (“suspected”). </a:t>
            </a:r>
            <a:r>
              <a:rPr lang="en-US" sz="1200" b="0" i="1" u="none" strike="noStrike" kern="1200" baseline="0" dirty="0">
                <a:solidFill>
                  <a:schemeClr val="tx1"/>
                </a:solidFill>
                <a:latin typeface="Arial" charset="0"/>
                <a:ea typeface="+mn-ea"/>
                <a:cs typeface="+mn-cs"/>
              </a:rPr>
              <a:t>REF: FM 1-02.2, para 1-5, page 1-3 (PDF page 15)</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Standard identity colors are used as the fill areas for framed military symbols, and line colors for unframed and framed military symbols.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Fill and line color are optional for framed symbols because the frame design provides the standard identity, and color is only a redundant identity indicator used to enhance the framed symbol. </a:t>
            </a:r>
            <a:r>
              <a:rPr lang="en-US" sz="1200" b="0" i="1" u="none" strike="noStrike" kern="1200" baseline="0" dirty="0">
                <a:solidFill>
                  <a:schemeClr val="tx1"/>
                </a:solidFill>
                <a:latin typeface="Arial" charset="0"/>
                <a:ea typeface="+mn-ea"/>
                <a:cs typeface="+mn-cs"/>
              </a:rPr>
              <a:t>REF: FM 1-02.2, para 1-9, page 1-5 (PDF page 17)</a:t>
            </a:r>
          </a:p>
          <a:p>
            <a:endParaRPr lang="en-US"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The colors used for hand drawn symbols are:</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Blue for Friend or Assumed Friend</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Yellow for Unknown or Pending</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Green for Neutral</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Red for Hostile, Suspect, Joker, or Faker</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Black is used for all symbols when standard identity colors are not available.</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White may be used instead of black for symbols drawn on a dark surface.</a:t>
            </a:r>
          </a:p>
          <a:p>
            <a:r>
              <a:rPr lang="en-US" sz="1200" b="0" i="1" u="none" strike="noStrike" kern="1200" baseline="0" dirty="0">
                <a:solidFill>
                  <a:schemeClr val="tx1"/>
                </a:solidFill>
                <a:latin typeface="Arial" charset="0"/>
                <a:ea typeface="+mn-ea"/>
                <a:cs typeface="+mn-cs"/>
              </a:rPr>
              <a:t>REF: FM 1-02.2, Table 1-4 (PDF page 17)</a:t>
            </a:r>
          </a:p>
          <a:p>
            <a:endParaRPr lang="en-US"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The main icon for units, equipment, installations, or activities provides the main function of the military symbol construct. It is placed in the innermost part of the symbol construct. </a:t>
            </a:r>
            <a:r>
              <a:rPr lang="en-US" sz="1200" b="0" i="1" u="none" strike="noStrike" kern="1200" baseline="0" dirty="0">
                <a:solidFill>
                  <a:schemeClr val="tx1"/>
                </a:solidFill>
                <a:latin typeface="Arial" charset="0"/>
                <a:ea typeface="+mn-ea"/>
                <a:cs typeface="+mn-cs"/>
              </a:rPr>
              <a:t>REF: FM 1-02.2, para 1-7, page 1-4 (PDF page 16)</a:t>
            </a:r>
          </a:p>
          <a:p>
            <a:endParaRPr lang="en-US"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A modifier provides additional capability information when portraying a symbol. </a:t>
            </a:r>
            <a:r>
              <a:rPr lang="en-US" sz="1200" b="0" i="1" u="none" strike="noStrike" kern="1200" baseline="0" dirty="0">
                <a:solidFill>
                  <a:schemeClr val="tx1"/>
                </a:solidFill>
                <a:latin typeface="Arial" charset="0"/>
                <a:ea typeface="+mn-ea"/>
                <a:cs typeface="+mn-cs"/>
              </a:rPr>
              <a:t>REF: FM 1-02.2, para 1-8, page 1-5 (PDF page 17)</a:t>
            </a:r>
          </a:p>
          <a:p>
            <a:endParaRPr lang="en-US"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Amplifiers are optional fields that provide the capability to include additional information about the symbol being portrayed. Not all military symbols use amplifiers, and each symbol construct has its own unique amplifier applicability or placement location that is displayed in accordance with the appropriate military symbol construct standard. </a:t>
            </a:r>
            <a:r>
              <a:rPr lang="en-US" sz="1200" b="0" i="1" u="none" strike="noStrike" kern="1200" baseline="0" dirty="0">
                <a:solidFill>
                  <a:schemeClr val="tx1"/>
                </a:solidFill>
                <a:latin typeface="Arial" charset="0"/>
                <a:ea typeface="+mn-ea"/>
                <a:cs typeface="+mn-cs"/>
              </a:rPr>
              <a:t>REF: FM 1-02.2, para 1-10, page 1-6 (PDF page 18)</a:t>
            </a:r>
          </a:p>
          <a:p>
            <a:endParaRPr lang="en-US"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The lettering for all military symbols will always be upper case, sans serif font, right aligned on the left side, left aligned on the right, and centered on top. In some cases, the lettering may be tilted slightly to follow the contour of a line but must be oriented for left-to-right legibility and avoid tilting so much that readers must tilt their heads to read it. </a:t>
            </a:r>
            <a:r>
              <a:rPr lang="en-US" sz="1200" b="0" i="1" u="none" strike="noStrike" kern="1200" baseline="0" dirty="0">
                <a:solidFill>
                  <a:schemeClr val="tx1"/>
                </a:solidFill>
                <a:latin typeface="Arial" charset="0"/>
                <a:ea typeface="+mn-ea"/>
                <a:cs typeface="+mn-cs"/>
              </a:rPr>
              <a:t>REF: FM 1-02.2, para 1-11, page 1-6 (PDF page 18)</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12</a:t>
            </a:fld>
            <a:endParaRPr lang="en-US"/>
          </a:p>
        </p:txBody>
      </p:sp>
    </p:spTree>
    <p:extLst>
      <p:ext uri="{BB962C8B-B14F-4D97-AF65-F5344CB8AC3E}">
        <p14:creationId xmlns:p14="http://schemas.microsoft.com/office/powerpoint/2010/main" val="219224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students to FM 1-02.2, Table 2-1 on page 2-1 (PDF page 23) and discuss.</a:t>
            </a:r>
            <a:endParaRPr lang="en-US" dirty="0"/>
          </a:p>
        </p:txBody>
      </p:sp>
      <p:sp>
        <p:nvSpPr>
          <p:cNvPr id="4" name="Slide Number Placeholder 3"/>
          <p:cNvSpPr>
            <a:spLocks noGrp="1"/>
          </p:cNvSpPr>
          <p:nvPr>
            <p:ph type="sldNum" sz="quarter" idx="10"/>
          </p:nvPr>
        </p:nvSpPr>
        <p:spPr/>
        <p:txBody>
          <a:bodyPr/>
          <a:lstStyle/>
          <a:p>
            <a:pPr>
              <a:defRPr/>
            </a:pPr>
            <a:fld id="{28DBDBFA-9A58-4D1E-9B42-19E4819A5240}" type="slidenum">
              <a:rPr lang="en-US" smtClean="0"/>
              <a:pPr>
                <a:defRPr/>
              </a:pPr>
              <a:t>13</a:t>
            </a:fld>
            <a:endParaRPr lang="en-US"/>
          </a:p>
        </p:txBody>
      </p:sp>
    </p:spTree>
    <p:extLst>
      <p:ext uri="{BB962C8B-B14F-4D97-AF65-F5344CB8AC3E}">
        <p14:creationId xmlns:p14="http://schemas.microsoft.com/office/powerpoint/2010/main" val="13828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9084"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436284"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0432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2388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47503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274" y="186689"/>
            <a:ext cx="6687653"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61552" y="1825625"/>
            <a:ext cx="8206832" cy="453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53001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76407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9794" y="186689"/>
            <a:ext cx="6687653"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84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89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98648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939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939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39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870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087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41868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17567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137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7416" y="1035166"/>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404966" y="15653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7416" y="263536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8418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0171" y="103515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87721" y="156538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30171" y="263535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79029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0022" y="186689"/>
            <a:ext cx="6687653"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44300" y="1825625"/>
            <a:ext cx="8206832" cy="4530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599" y="6475714"/>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A10425F9-E3D6-4775-B400-2557D74789E7}" type="slidenum">
              <a:rPr lang="en-US" smtClean="0"/>
              <a:pPr/>
              <a:t>‹#›</a:t>
            </a:fld>
            <a:endParaRPr lang="en-US"/>
          </a:p>
        </p:txBody>
      </p:sp>
      <p:sp>
        <p:nvSpPr>
          <p:cNvPr id="8" name="Freeform: Shape 7">
            <a:extLst>
              <a:ext uri="{FF2B5EF4-FFF2-40B4-BE49-F238E27FC236}">
                <a16:creationId xmlns:a16="http://schemas.microsoft.com/office/drawing/2014/main" id="{DE426174-4F9A-4632-E51A-E30C622D7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0"/>
            <a:ext cx="1323074"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Shape 8">
            <a:extLst>
              <a:ext uri="{FF2B5EF4-FFF2-40B4-BE49-F238E27FC236}">
                <a16:creationId xmlns:a16="http://schemas.microsoft.com/office/drawing/2014/main" id="{1E458CF3-DC5B-6F88-BC2E-0ECA6344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1691640"/>
            <a:ext cx="9143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CEA13D70-CF4C-49FE-071C-6E2F73DD5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1691642"/>
            <a:ext cx="728741"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Content Placeholder 2">
            <a:extLst>
              <a:ext uri="{FF2B5EF4-FFF2-40B4-BE49-F238E27FC236}">
                <a16:creationId xmlns:a16="http://schemas.microsoft.com/office/drawing/2014/main" id="{BEA5EBC6-87C8-6BC4-8AF4-5CFB867AF380}"/>
              </a:ext>
            </a:extLst>
          </p:cNvPr>
          <p:cNvSpPr txBox="1">
            <a:spLocks/>
          </p:cNvSpPr>
          <p:nvPr userDrawn="1"/>
        </p:nvSpPr>
        <p:spPr>
          <a:xfrm>
            <a:off x="1240022" y="2176272"/>
            <a:ext cx="7025403" cy="4041648"/>
          </a:xfrm>
          <a:prstGeom prst="rect">
            <a:avLst/>
          </a:prstGeom>
        </p:spPr>
        <p:txBody>
          <a:bodyPr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408C2B4-C8F2-3D99-C414-81D6C2E2045F}"/>
              </a:ext>
            </a:extLst>
          </p:cNvPr>
          <p:cNvSpPr txBox="1"/>
          <p:nvPr userDrawn="1"/>
        </p:nvSpPr>
        <p:spPr>
          <a:xfrm>
            <a:off x="4327207" y="6569155"/>
            <a:ext cx="449162"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CUI</a:t>
            </a:r>
          </a:p>
        </p:txBody>
      </p:sp>
      <p:pic>
        <p:nvPicPr>
          <p:cNvPr id="5" name="Picture 4" descr="MCOE-new design-dui-11SEP09.jpg">
            <a:extLst>
              <a:ext uri="{FF2B5EF4-FFF2-40B4-BE49-F238E27FC236}">
                <a16:creationId xmlns:a16="http://schemas.microsoft.com/office/drawing/2014/main" id="{773E6BA8-32FC-4938-270F-3B73B2FE3E24}"/>
              </a:ext>
            </a:extLst>
          </p:cNvPr>
          <p:cNvPicPr>
            <a:picLocks noChangeAspect="1"/>
          </p:cNvPicPr>
          <p:nvPr userDrawn="1"/>
        </p:nvPicPr>
        <p:blipFill>
          <a:blip r:embed="rId13" cstate="print">
            <a:clrChange>
              <a:clrFrom>
                <a:srgbClr val="FFFFFF"/>
              </a:clrFrom>
              <a:clrTo>
                <a:srgbClr val="FFFFFF">
                  <a:alpha val="0"/>
                </a:srgbClr>
              </a:clrTo>
            </a:clrChange>
            <a:lum/>
          </a:blip>
          <a:stretch>
            <a:fillRect/>
          </a:stretch>
        </p:blipFill>
        <p:spPr bwMode="auto">
          <a:xfrm>
            <a:off x="64892" y="186689"/>
            <a:ext cx="859556" cy="953291"/>
          </a:xfrm>
          <a:prstGeom prst="rect">
            <a:avLst/>
          </a:prstGeom>
          <a:effectLst>
            <a:outerShdw blurRad="50800" dist="50800" dir="5400000" algn="ctr" rotWithShape="0">
              <a:srgbClr val="000000">
                <a:alpha val="0"/>
              </a:srgbClr>
            </a:outerShdw>
            <a:reflection endPos="0" dir="5400000" sy="-100000" algn="bl" rotWithShape="0"/>
          </a:effectLst>
        </p:spPr>
      </p:pic>
    </p:spTree>
    <p:extLst>
      <p:ext uri="{BB962C8B-B14F-4D97-AF65-F5344CB8AC3E}">
        <p14:creationId xmlns:p14="http://schemas.microsoft.com/office/powerpoint/2010/main" val="126641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A099F-95DA-514C-6848-30B862F52468}"/>
              </a:ext>
            </a:extLst>
          </p:cNvPr>
          <p:cNvSpPr>
            <a:spLocks noGrp="1"/>
          </p:cNvSpPr>
          <p:nvPr>
            <p:ph type="sldNum" sz="quarter" idx="12"/>
          </p:nvPr>
        </p:nvSpPr>
        <p:spPr/>
        <p:txBody>
          <a:bodyPr/>
          <a:lstStyle/>
          <a:p>
            <a:fld id="{A10425F9-E3D6-4775-B400-2557D74789E7}" type="slidenum">
              <a:rPr lang="en-US" smtClean="0"/>
              <a:t>1</a:t>
            </a:fld>
            <a:endParaRPr lang="en-US"/>
          </a:p>
        </p:txBody>
      </p:sp>
      <p:sp>
        <p:nvSpPr>
          <p:cNvPr id="2" name="TextBox 1">
            <a:extLst>
              <a:ext uri="{FF2B5EF4-FFF2-40B4-BE49-F238E27FC236}">
                <a16:creationId xmlns:a16="http://schemas.microsoft.com/office/drawing/2014/main" id="{1205A8AB-B089-6239-F537-05BA576AF08D}"/>
              </a:ext>
            </a:extLst>
          </p:cNvPr>
          <p:cNvSpPr txBox="1"/>
          <p:nvPr/>
        </p:nvSpPr>
        <p:spPr>
          <a:xfrm>
            <a:off x="2581478" y="5781029"/>
            <a:ext cx="3981043" cy="715581"/>
          </a:xfrm>
          <a:prstGeom prst="rect">
            <a:avLst/>
          </a:prstGeom>
          <a:noFill/>
        </p:spPr>
        <p:txBody>
          <a:bodyPr wrap="square" rtlCol="0">
            <a:spAutoFit/>
          </a:bodyPr>
          <a:lstStyle/>
          <a:p>
            <a:pPr algn="ctr" rtl="0" fontAlgn="base"/>
            <a:r>
              <a:rPr lang="en-US" sz="1350" b="1" dirty="0">
                <a:latin typeface="Arial" panose="020B0604020202020204" pitchFamily="34" charset="0"/>
              </a:rPr>
              <a:t>Developed by:</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Maneuver COE, DOTD, TEDD</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for Infantryman ALC</a:t>
            </a:r>
            <a:endParaRPr lang="en-US" sz="1350" dirty="0">
              <a:latin typeface="Segoe UI" panose="020B0502040204020203" pitchFamily="34" charset="0"/>
            </a:endParaRPr>
          </a:p>
        </p:txBody>
      </p:sp>
      <p:sp>
        <p:nvSpPr>
          <p:cNvPr id="5" name="TextBox 4">
            <a:extLst>
              <a:ext uri="{FF2B5EF4-FFF2-40B4-BE49-F238E27FC236}">
                <a16:creationId xmlns:a16="http://schemas.microsoft.com/office/drawing/2014/main" id="{49B5FAE5-0587-DCB0-EDDA-E6DF1E84DFB2}"/>
              </a:ext>
            </a:extLst>
          </p:cNvPr>
          <p:cNvSpPr txBox="1"/>
          <p:nvPr/>
        </p:nvSpPr>
        <p:spPr>
          <a:xfrm>
            <a:off x="5566" y="6611912"/>
            <a:ext cx="2229847"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Last Revised: 15 JUNE 2023</a:t>
            </a:r>
          </a:p>
        </p:txBody>
      </p:sp>
      <p:pic>
        <p:nvPicPr>
          <p:cNvPr id="25" name="Picture 24" descr="A close up of a sign&#10;&#10;Description automatically generated">
            <a:extLst>
              <a:ext uri="{FF2B5EF4-FFF2-40B4-BE49-F238E27FC236}">
                <a16:creationId xmlns:a16="http://schemas.microsoft.com/office/drawing/2014/main" id="{751F2FB3-FF39-F807-F117-6592B7726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117" y="75780"/>
            <a:ext cx="1077868" cy="1046925"/>
          </a:xfrm>
          <a:prstGeom prst="rect">
            <a:avLst/>
          </a:prstGeom>
        </p:spPr>
      </p:pic>
      <p:sp>
        <p:nvSpPr>
          <p:cNvPr id="8" name="Rectangle 2">
            <a:extLst>
              <a:ext uri="{FF2B5EF4-FFF2-40B4-BE49-F238E27FC236}">
                <a16:creationId xmlns:a16="http://schemas.microsoft.com/office/drawing/2014/main" id="{84B8975C-9B9E-6FDE-19F8-7A19A01A4940}"/>
              </a:ext>
            </a:extLst>
          </p:cNvPr>
          <p:cNvSpPr txBox="1">
            <a:spLocks noChangeArrowheads="1"/>
          </p:cNvSpPr>
          <p:nvPr/>
        </p:nvSpPr>
        <p:spPr bwMode="auto">
          <a:xfrm>
            <a:off x="0" y="114501"/>
            <a:ext cx="9144000" cy="1386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Introduction to Operational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Graphics</a:t>
            </a:r>
            <a:br>
              <a:rPr kumimoji="0" lang="en-US" sz="32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32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071-NRRAD072</a:t>
            </a:r>
          </a:p>
        </p:txBody>
      </p:sp>
      <p:grpSp>
        <p:nvGrpSpPr>
          <p:cNvPr id="3" name="Group 5">
            <a:extLst>
              <a:ext uri="{FF2B5EF4-FFF2-40B4-BE49-F238E27FC236}">
                <a16:creationId xmlns:a16="http://schemas.microsoft.com/office/drawing/2014/main" id="{12D0BDBD-F19D-CAE8-628A-D7B949E8FAC6}"/>
              </a:ext>
            </a:extLst>
          </p:cNvPr>
          <p:cNvGrpSpPr>
            <a:grpSpLocks/>
          </p:cNvGrpSpPr>
          <p:nvPr/>
        </p:nvGrpSpPr>
        <p:grpSpPr bwMode="auto">
          <a:xfrm>
            <a:off x="791835" y="1704753"/>
            <a:ext cx="7560328" cy="4076276"/>
            <a:chOff x="-114" y="-17"/>
            <a:chExt cx="5939" cy="4401"/>
          </a:xfrm>
        </p:grpSpPr>
        <p:pic>
          <p:nvPicPr>
            <p:cNvPr id="6" name="Picture 6" descr="scan0002 (2)">
              <a:extLst>
                <a:ext uri="{FF2B5EF4-FFF2-40B4-BE49-F238E27FC236}">
                  <a16:creationId xmlns:a16="http://schemas.microsoft.com/office/drawing/2014/main" id="{736B8E8D-FBB1-B092-9E1A-5C3CB285D694}"/>
                </a:ext>
              </a:extLst>
            </p:cNvPr>
            <p:cNvPicPr>
              <a:picLocks noChangeAspect="1" noChangeArrowheads="1"/>
            </p:cNvPicPr>
            <p:nvPr/>
          </p:nvPicPr>
          <p:blipFill>
            <a:blip r:embed="rId3" cstate="print"/>
            <a:srcRect/>
            <a:stretch>
              <a:fillRect/>
            </a:stretch>
          </p:blipFill>
          <p:spPr bwMode="auto">
            <a:xfrm>
              <a:off x="0" y="0"/>
              <a:ext cx="5760" cy="4204"/>
            </a:xfrm>
            <a:prstGeom prst="rect">
              <a:avLst/>
            </a:prstGeom>
            <a:noFill/>
            <a:ln w="9525">
              <a:noFill/>
              <a:miter lim="800000"/>
              <a:headEnd/>
              <a:tailEnd/>
            </a:ln>
          </p:spPr>
        </p:pic>
        <p:sp>
          <p:nvSpPr>
            <p:cNvPr id="7" name="Line 7">
              <a:extLst>
                <a:ext uri="{FF2B5EF4-FFF2-40B4-BE49-F238E27FC236}">
                  <a16:creationId xmlns:a16="http://schemas.microsoft.com/office/drawing/2014/main" id="{B89BF3D4-02D0-A32A-BC10-7A7CB7E0077F}"/>
                </a:ext>
              </a:extLst>
            </p:cNvPr>
            <p:cNvSpPr>
              <a:spLocks noChangeShapeType="1"/>
            </p:cNvSpPr>
            <p:nvPr/>
          </p:nvSpPr>
          <p:spPr bwMode="auto">
            <a:xfrm>
              <a:off x="295" y="754"/>
              <a:ext cx="0" cy="272"/>
            </a:xfrm>
            <a:prstGeom prst="line">
              <a:avLst/>
            </a:prstGeom>
            <a:noFill/>
            <a:ln w="38100">
              <a:solidFill>
                <a:schemeClr val="tx1"/>
              </a:solidFill>
              <a:round/>
              <a:headEnd/>
              <a:tailEnd/>
            </a:ln>
          </p:spPr>
          <p:txBody>
            <a:bodyPr/>
            <a:lstStyle/>
            <a:p>
              <a:endParaRPr lang="en-US"/>
            </a:p>
          </p:txBody>
        </p:sp>
        <p:sp>
          <p:nvSpPr>
            <p:cNvPr id="9" name="Line 8">
              <a:extLst>
                <a:ext uri="{FF2B5EF4-FFF2-40B4-BE49-F238E27FC236}">
                  <a16:creationId xmlns:a16="http://schemas.microsoft.com/office/drawing/2014/main" id="{1CB26F86-983B-187A-5B1B-CFB9EC8B1196}"/>
                </a:ext>
              </a:extLst>
            </p:cNvPr>
            <p:cNvSpPr>
              <a:spLocks noChangeShapeType="1"/>
            </p:cNvSpPr>
            <p:nvPr/>
          </p:nvSpPr>
          <p:spPr bwMode="auto">
            <a:xfrm>
              <a:off x="158" y="890"/>
              <a:ext cx="273" cy="0"/>
            </a:xfrm>
            <a:prstGeom prst="line">
              <a:avLst/>
            </a:prstGeom>
            <a:noFill/>
            <a:ln w="38100">
              <a:solidFill>
                <a:schemeClr val="tx1"/>
              </a:solidFill>
              <a:round/>
              <a:headEnd/>
              <a:tailEnd/>
            </a:ln>
          </p:spPr>
          <p:txBody>
            <a:bodyPr/>
            <a:lstStyle/>
            <a:p>
              <a:endParaRPr lang="en-US"/>
            </a:p>
          </p:txBody>
        </p:sp>
        <p:sp>
          <p:nvSpPr>
            <p:cNvPr id="10" name="Line 9">
              <a:extLst>
                <a:ext uri="{FF2B5EF4-FFF2-40B4-BE49-F238E27FC236}">
                  <a16:creationId xmlns:a16="http://schemas.microsoft.com/office/drawing/2014/main" id="{6B420A90-F2EB-FAAB-5046-AA282B28DA2F}"/>
                </a:ext>
              </a:extLst>
            </p:cNvPr>
            <p:cNvSpPr>
              <a:spLocks noChangeShapeType="1"/>
            </p:cNvSpPr>
            <p:nvPr/>
          </p:nvSpPr>
          <p:spPr bwMode="auto">
            <a:xfrm>
              <a:off x="5466" y="3566"/>
              <a:ext cx="0" cy="272"/>
            </a:xfrm>
            <a:prstGeom prst="line">
              <a:avLst/>
            </a:prstGeom>
            <a:noFill/>
            <a:ln w="38100">
              <a:solidFill>
                <a:schemeClr val="tx1"/>
              </a:solidFill>
              <a:round/>
              <a:headEnd/>
              <a:tailEnd/>
            </a:ln>
          </p:spPr>
          <p:txBody>
            <a:bodyPr/>
            <a:lstStyle/>
            <a:p>
              <a:endParaRPr lang="en-US"/>
            </a:p>
          </p:txBody>
        </p:sp>
        <p:sp>
          <p:nvSpPr>
            <p:cNvPr id="11" name="Line 10">
              <a:extLst>
                <a:ext uri="{FF2B5EF4-FFF2-40B4-BE49-F238E27FC236}">
                  <a16:creationId xmlns:a16="http://schemas.microsoft.com/office/drawing/2014/main" id="{CA88A57E-4AB1-51CA-3614-EEFC38886FE7}"/>
                </a:ext>
              </a:extLst>
            </p:cNvPr>
            <p:cNvSpPr>
              <a:spLocks noChangeShapeType="1"/>
            </p:cNvSpPr>
            <p:nvPr/>
          </p:nvSpPr>
          <p:spPr bwMode="auto">
            <a:xfrm>
              <a:off x="5272" y="3702"/>
              <a:ext cx="273" cy="0"/>
            </a:xfrm>
            <a:prstGeom prst="line">
              <a:avLst/>
            </a:prstGeom>
            <a:noFill/>
            <a:ln w="38100">
              <a:solidFill>
                <a:schemeClr val="tx1"/>
              </a:solidFill>
              <a:round/>
              <a:headEnd/>
              <a:tailEnd/>
            </a:ln>
          </p:spPr>
          <p:txBody>
            <a:bodyPr/>
            <a:lstStyle/>
            <a:p>
              <a:endParaRPr lang="en-US"/>
            </a:p>
          </p:txBody>
        </p:sp>
        <p:sp>
          <p:nvSpPr>
            <p:cNvPr id="12" name="Text Box 11">
              <a:extLst>
                <a:ext uri="{FF2B5EF4-FFF2-40B4-BE49-F238E27FC236}">
                  <a16:creationId xmlns:a16="http://schemas.microsoft.com/office/drawing/2014/main" id="{49E63431-A6AC-98D7-1FAD-F8AA3D166AEB}"/>
                </a:ext>
              </a:extLst>
            </p:cNvPr>
            <p:cNvSpPr txBox="1">
              <a:spLocks noChangeArrowheads="1"/>
            </p:cNvSpPr>
            <p:nvPr/>
          </p:nvSpPr>
          <p:spPr bwMode="auto">
            <a:xfrm>
              <a:off x="191" y="585"/>
              <a:ext cx="238" cy="245"/>
            </a:xfrm>
            <a:prstGeom prst="rect">
              <a:avLst/>
            </a:prstGeom>
            <a:noFill/>
            <a:ln w="9525">
              <a:noFill/>
              <a:miter lim="800000"/>
              <a:headEnd/>
              <a:tailEnd/>
            </a:ln>
          </p:spPr>
          <p:txBody>
            <a:bodyPr wrap="none">
              <a:spAutoFit/>
            </a:bodyPr>
            <a:lstStyle/>
            <a:p>
              <a:pPr algn="l" eaLnBrk="1" hangingPunct="1"/>
              <a:r>
                <a:rPr lang="en-US" sz="1200" b="1"/>
                <a:t>06</a:t>
              </a:r>
            </a:p>
          </p:txBody>
        </p:sp>
        <p:sp>
          <p:nvSpPr>
            <p:cNvPr id="13" name="Text Box 12">
              <a:extLst>
                <a:ext uri="{FF2B5EF4-FFF2-40B4-BE49-F238E27FC236}">
                  <a16:creationId xmlns:a16="http://schemas.microsoft.com/office/drawing/2014/main" id="{5772EC2B-9ED9-3E3A-6486-FAF185FC3821}"/>
                </a:ext>
              </a:extLst>
            </p:cNvPr>
            <p:cNvSpPr txBox="1">
              <a:spLocks noChangeArrowheads="1"/>
            </p:cNvSpPr>
            <p:nvPr/>
          </p:nvSpPr>
          <p:spPr bwMode="auto">
            <a:xfrm>
              <a:off x="0" y="799"/>
              <a:ext cx="238" cy="245"/>
            </a:xfrm>
            <a:prstGeom prst="rect">
              <a:avLst/>
            </a:prstGeom>
            <a:noFill/>
            <a:ln w="9525">
              <a:noFill/>
              <a:miter lim="800000"/>
              <a:headEnd/>
              <a:tailEnd/>
            </a:ln>
          </p:spPr>
          <p:txBody>
            <a:bodyPr wrap="none">
              <a:spAutoFit/>
            </a:bodyPr>
            <a:lstStyle/>
            <a:p>
              <a:pPr algn="l" eaLnBrk="1" hangingPunct="1"/>
              <a:r>
                <a:rPr lang="en-US" sz="1200" b="1"/>
                <a:t>81</a:t>
              </a:r>
            </a:p>
          </p:txBody>
        </p:sp>
        <p:sp>
          <p:nvSpPr>
            <p:cNvPr id="14" name="Text Box 13">
              <a:extLst>
                <a:ext uri="{FF2B5EF4-FFF2-40B4-BE49-F238E27FC236}">
                  <a16:creationId xmlns:a16="http://schemas.microsoft.com/office/drawing/2014/main" id="{840F1A14-5CCE-0755-5CF7-01484DD274B5}"/>
                </a:ext>
              </a:extLst>
            </p:cNvPr>
            <p:cNvSpPr txBox="1">
              <a:spLocks noChangeArrowheads="1"/>
            </p:cNvSpPr>
            <p:nvPr/>
          </p:nvSpPr>
          <p:spPr bwMode="auto">
            <a:xfrm>
              <a:off x="5375" y="3884"/>
              <a:ext cx="239" cy="245"/>
            </a:xfrm>
            <a:prstGeom prst="rect">
              <a:avLst/>
            </a:prstGeom>
            <a:noFill/>
            <a:ln w="9525">
              <a:noFill/>
              <a:miter lim="800000"/>
              <a:headEnd/>
              <a:tailEnd/>
            </a:ln>
          </p:spPr>
          <p:txBody>
            <a:bodyPr wrap="none">
              <a:spAutoFit/>
            </a:bodyPr>
            <a:lstStyle/>
            <a:p>
              <a:pPr algn="l" eaLnBrk="1" hangingPunct="1"/>
              <a:r>
                <a:rPr lang="en-US" sz="1200" b="1" dirty="0"/>
                <a:t>19</a:t>
              </a:r>
            </a:p>
          </p:txBody>
        </p:sp>
        <p:sp>
          <p:nvSpPr>
            <p:cNvPr id="15" name="Text Box 14">
              <a:extLst>
                <a:ext uri="{FF2B5EF4-FFF2-40B4-BE49-F238E27FC236}">
                  <a16:creationId xmlns:a16="http://schemas.microsoft.com/office/drawing/2014/main" id="{C32B142F-94CC-890E-3995-841CC3D27506}"/>
                </a:ext>
              </a:extLst>
            </p:cNvPr>
            <p:cNvSpPr txBox="1">
              <a:spLocks noChangeArrowheads="1"/>
            </p:cNvSpPr>
            <p:nvPr/>
          </p:nvSpPr>
          <p:spPr bwMode="auto">
            <a:xfrm>
              <a:off x="4954" y="4048"/>
              <a:ext cx="725" cy="218"/>
            </a:xfrm>
            <a:prstGeom prst="rect">
              <a:avLst/>
            </a:prstGeom>
            <a:noFill/>
            <a:ln w="9525">
              <a:noFill/>
              <a:miter lim="800000"/>
              <a:headEnd/>
              <a:tailEnd/>
            </a:ln>
          </p:spPr>
          <p:txBody>
            <a:bodyPr wrap="none">
              <a:spAutoFit/>
            </a:bodyPr>
            <a:lstStyle/>
            <a:p>
              <a:pPr algn="l" eaLnBrk="1" hangingPunct="1"/>
              <a:r>
                <a:rPr lang="en-US" sz="1000" b="1" dirty="0"/>
                <a:t>CPT I.M.GOOD</a:t>
              </a:r>
            </a:p>
          </p:txBody>
        </p:sp>
        <p:sp>
          <p:nvSpPr>
            <p:cNvPr id="16" name="Text Box 15">
              <a:extLst>
                <a:ext uri="{FF2B5EF4-FFF2-40B4-BE49-F238E27FC236}">
                  <a16:creationId xmlns:a16="http://schemas.microsoft.com/office/drawing/2014/main" id="{9F96A2D6-55F5-3AA3-071C-CB56904F03B5}"/>
                </a:ext>
              </a:extLst>
            </p:cNvPr>
            <p:cNvSpPr txBox="1">
              <a:spLocks noChangeArrowheads="1"/>
            </p:cNvSpPr>
            <p:nvPr/>
          </p:nvSpPr>
          <p:spPr bwMode="auto">
            <a:xfrm>
              <a:off x="4921" y="4166"/>
              <a:ext cx="793" cy="218"/>
            </a:xfrm>
            <a:prstGeom prst="rect">
              <a:avLst/>
            </a:prstGeom>
            <a:noFill/>
            <a:ln w="9525">
              <a:noFill/>
              <a:miter lim="800000"/>
              <a:headEnd/>
              <a:tailEnd/>
            </a:ln>
          </p:spPr>
          <p:txBody>
            <a:bodyPr wrap="none">
              <a:spAutoFit/>
            </a:bodyPr>
            <a:lstStyle/>
            <a:p>
              <a:pPr algn="l" eaLnBrk="1" hangingPunct="1"/>
              <a:r>
                <a:rPr lang="en-US" sz="1000" b="1"/>
                <a:t>211905Z AUG 09</a:t>
              </a:r>
            </a:p>
          </p:txBody>
        </p:sp>
        <p:sp>
          <p:nvSpPr>
            <p:cNvPr id="17" name="Text Box 16">
              <a:extLst>
                <a:ext uri="{FF2B5EF4-FFF2-40B4-BE49-F238E27FC236}">
                  <a16:creationId xmlns:a16="http://schemas.microsoft.com/office/drawing/2014/main" id="{6360908C-B90D-472B-AB14-3D7AD5435A2F}"/>
                </a:ext>
              </a:extLst>
            </p:cNvPr>
            <p:cNvSpPr txBox="1">
              <a:spLocks noChangeArrowheads="1"/>
            </p:cNvSpPr>
            <p:nvPr/>
          </p:nvSpPr>
          <p:spPr bwMode="auto">
            <a:xfrm>
              <a:off x="2375" y="4031"/>
              <a:ext cx="1013" cy="272"/>
            </a:xfrm>
            <a:prstGeom prst="rect">
              <a:avLst/>
            </a:prstGeom>
            <a:noFill/>
            <a:ln w="9525">
              <a:noFill/>
              <a:miter lim="800000"/>
              <a:headEnd/>
              <a:tailEnd/>
            </a:ln>
          </p:spPr>
          <p:txBody>
            <a:bodyPr wrap="none">
              <a:spAutoFit/>
            </a:bodyPr>
            <a:lstStyle/>
            <a:p>
              <a:pPr algn="l" eaLnBrk="1" hangingPunct="1"/>
              <a:r>
                <a:rPr lang="en-US" sz="1400" b="1"/>
                <a:t>UNCLASSIFIED</a:t>
              </a:r>
            </a:p>
          </p:txBody>
        </p:sp>
        <p:sp>
          <p:nvSpPr>
            <p:cNvPr id="18" name="Text Box 17">
              <a:extLst>
                <a:ext uri="{FF2B5EF4-FFF2-40B4-BE49-F238E27FC236}">
                  <a16:creationId xmlns:a16="http://schemas.microsoft.com/office/drawing/2014/main" id="{E745F0BC-4D28-D650-B431-DF5B86957885}"/>
                </a:ext>
              </a:extLst>
            </p:cNvPr>
            <p:cNvSpPr txBox="1">
              <a:spLocks noChangeArrowheads="1"/>
            </p:cNvSpPr>
            <p:nvPr/>
          </p:nvSpPr>
          <p:spPr bwMode="auto">
            <a:xfrm>
              <a:off x="2517" y="-17"/>
              <a:ext cx="1014" cy="272"/>
            </a:xfrm>
            <a:prstGeom prst="rect">
              <a:avLst/>
            </a:prstGeom>
            <a:noFill/>
            <a:ln w="9525">
              <a:noFill/>
              <a:miter lim="800000"/>
              <a:headEnd/>
              <a:tailEnd/>
            </a:ln>
          </p:spPr>
          <p:txBody>
            <a:bodyPr wrap="none">
              <a:spAutoFit/>
            </a:bodyPr>
            <a:lstStyle/>
            <a:p>
              <a:pPr algn="l" eaLnBrk="1" hangingPunct="1"/>
              <a:r>
                <a:rPr lang="en-US" sz="1400" b="1"/>
                <a:t>UNCLASSIFIED</a:t>
              </a:r>
            </a:p>
          </p:txBody>
        </p:sp>
        <p:sp>
          <p:nvSpPr>
            <p:cNvPr id="20" name="Text Box 18">
              <a:extLst>
                <a:ext uri="{FF2B5EF4-FFF2-40B4-BE49-F238E27FC236}">
                  <a16:creationId xmlns:a16="http://schemas.microsoft.com/office/drawing/2014/main" id="{158F2D0F-6FA1-ABCF-B2DA-0FCD8B98C07C}"/>
                </a:ext>
              </a:extLst>
            </p:cNvPr>
            <p:cNvSpPr txBox="1">
              <a:spLocks noChangeArrowheads="1"/>
            </p:cNvSpPr>
            <p:nvPr/>
          </p:nvSpPr>
          <p:spPr bwMode="auto">
            <a:xfrm>
              <a:off x="2563" y="119"/>
              <a:ext cx="928" cy="272"/>
            </a:xfrm>
            <a:prstGeom prst="rect">
              <a:avLst/>
            </a:prstGeom>
            <a:noFill/>
            <a:ln w="9525">
              <a:noFill/>
              <a:miter lim="800000"/>
              <a:headEnd/>
              <a:tailEnd/>
            </a:ln>
          </p:spPr>
          <p:txBody>
            <a:bodyPr wrap="none">
              <a:spAutoFit/>
            </a:bodyPr>
            <a:lstStyle/>
            <a:p>
              <a:pPr algn="l" eaLnBrk="1" hangingPunct="1"/>
              <a:r>
                <a:rPr lang="en-US" sz="1400" b="1"/>
                <a:t>OP CRUSADE</a:t>
              </a:r>
            </a:p>
          </p:txBody>
        </p:sp>
        <p:sp>
          <p:nvSpPr>
            <p:cNvPr id="21" name="Text Box 19">
              <a:extLst>
                <a:ext uri="{FF2B5EF4-FFF2-40B4-BE49-F238E27FC236}">
                  <a16:creationId xmlns:a16="http://schemas.microsoft.com/office/drawing/2014/main" id="{FBA01EF7-C3D3-F8ED-EF9B-DC29BEE1AFDF}"/>
                </a:ext>
              </a:extLst>
            </p:cNvPr>
            <p:cNvSpPr txBox="1">
              <a:spLocks noChangeArrowheads="1"/>
            </p:cNvSpPr>
            <p:nvPr/>
          </p:nvSpPr>
          <p:spPr bwMode="auto">
            <a:xfrm>
              <a:off x="0" y="-1"/>
              <a:ext cx="1385" cy="354"/>
            </a:xfrm>
            <a:prstGeom prst="rect">
              <a:avLst/>
            </a:prstGeom>
            <a:noFill/>
            <a:ln w="9525">
              <a:noFill/>
              <a:miter lim="800000"/>
              <a:headEnd/>
              <a:tailEnd/>
            </a:ln>
          </p:spPr>
          <p:txBody>
            <a:bodyPr wrap="none">
              <a:spAutoFit/>
            </a:bodyPr>
            <a:lstStyle/>
            <a:p>
              <a:pPr algn="l" eaLnBrk="1" hangingPunct="1"/>
              <a:r>
                <a:rPr lang="en-US" sz="1000" b="1"/>
                <a:t>MAP FORT BENNING 1:50 000</a:t>
              </a:r>
            </a:p>
            <a:p>
              <a:pPr algn="l" eaLnBrk="1" hangingPunct="1"/>
              <a:r>
                <a:rPr lang="en-US" sz="1000" b="1"/>
                <a:t>EDITION 1-DMA SERIES V745S</a:t>
              </a:r>
            </a:p>
          </p:txBody>
        </p:sp>
        <p:sp>
          <p:nvSpPr>
            <p:cNvPr id="22" name="Freeform 20">
              <a:extLst>
                <a:ext uri="{FF2B5EF4-FFF2-40B4-BE49-F238E27FC236}">
                  <a16:creationId xmlns:a16="http://schemas.microsoft.com/office/drawing/2014/main" id="{C6FFE111-0152-DC93-4A76-E8A14D3A877C}"/>
                </a:ext>
              </a:extLst>
            </p:cNvPr>
            <p:cNvSpPr>
              <a:spLocks/>
            </p:cNvSpPr>
            <p:nvPr/>
          </p:nvSpPr>
          <p:spPr bwMode="auto">
            <a:xfrm rot="-1971217">
              <a:off x="1519" y="3037"/>
              <a:ext cx="461" cy="363"/>
            </a:xfrm>
            <a:custGeom>
              <a:avLst/>
              <a:gdLst>
                <a:gd name="T0" fmla="*/ 272 w 461"/>
                <a:gd name="T1" fmla="*/ 30 h 363"/>
                <a:gd name="T2" fmla="*/ 408 w 461"/>
                <a:gd name="T3" fmla="*/ 30 h 363"/>
                <a:gd name="T4" fmla="*/ 453 w 461"/>
                <a:gd name="T5" fmla="*/ 212 h 363"/>
                <a:gd name="T6" fmla="*/ 362 w 461"/>
                <a:gd name="T7" fmla="*/ 302 h 363"/>
                <a:gd name="T8" fmla="*/ 136 w 461"/>
                <a:gd name="T9" fmla="*/ 348 h 363"/>
                <a:gd name="T10" fmla="*/ 0 w 461"/>
                <a:gd name="T11" fmla="*/ 212 h 363"/>
                <a:gd name="T12" fmla="*/ 136 w 461"/>
                <a:gd name="T13" fmla="*/ 121 h 363"/>
                <a:gd name="T14" fmla="*/ 181 w 461"/>
                <a:gd name="T15" fmla="*/ 76 h 363"/>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363"/>
                <a:gd name="T26" fmla="*/ 461 w 461"/>
                <a:gd name="T27" fmla="*/ 363 h 3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363">
                  <a:moveTo>
                    <a:pt x="272" y="30"/>
                  </a:moveTo>
                  <a:cubicBezTo>
                    <a:pt x="325" y="15"/>
                    <a:pt x="378" y="0"/>
                    <a:pt x="408" y="30"/>
                  </a:cubicBezTo>
                  <a:cubicBezTo>
                    <a:pt x="438" y="60"/>
                    <a:pt x="461" y="167"/>
                    <a:pt x="453" y="212"/>
                  </a:cubicBezTo>
                  <a:cubicBezTo>
                    <a:pt x="445" y="257"/>
                    <a:pt x="415" y="279"/>
                    <a:pt x="362" y="302"/>
                  </a:cubicBezTo>
                  <a:cubicBezTo>
                    <a:pt x="309" y="325"/>
                    <a:pt x="196" y="363"/>
                    <a:pt x="136" y="348"/>
                  </a:cubicBezTo>
                  <a:cubicBezTo>
                    <a:pt x="76" y="333"/>
                    <a:pt x="0" y="250"/>
                    <a:pt x="0" y="212"/>
                  </a:cubicBezTo>
                  <a:cubicBezTo>
                    <a:pt x="0" y="174"/>
                    <a:pt x="106" y="144"/>
                    <a:pt x="136" y="121"/>
                  </a:cubicBezTo>
                  <a:cubicBezTo>
                    <a:pt x="166" y="98"/>
                    <a:pt x="174" y="83"/>
                    <a:pt x="181" y="76"/>
                  </a:cubicBezTo>
                </a:path>
              </a:pathLst>
            </a:custGeom>
            <a:noFill/>
            <a:ln w="28575" cmpd="sng">
              <a:solidFill>
                <a:schemeClr val="tx1"/>
              </a:solidFill>
              <a:round/>
              <a:headEnd/>
              <a:tailEnd/>
            </a:ln>
          </p:spPr>
          <p:txBody>
            <a:bodyPr/>
            <a:lstStyle/>
            <a:p>
              <a:endParaRPr lang="en-US"/>
            </a:p>
          </p:txBody>
        </p:sp>
        <p:sp>
          <p:nvSpPr>
            <p:cNvPr id="23" name="Freeform 21">
              <a:extLst>
                <a:ext uri="{FF2B5EF4-FFF2-40B4-BE49-F238E27FC236}">
                  <a16:creationId xmlns:a16="http://schemas.microsoft.com/office/drawing/2014/main" id="{5989ACE0-32F5-82E9-09BC-0FE9E9952CD7}"/>
                </a:ext>
              </a:extLst>
            </p:cNvPr>
            <p:cNvSpPr>
              <a:spLocks/>
            </p:cNvSpPr>
            <p:nvPr/>
          </p:nvSpPr>
          <p:spPr bwMode="auto">
            <a:xfrm rot="1231506">
              <a:off x="1603" y="2432"/>
              <a:ext cx="370" cy="431"/>
            </a:xfrm>
            <a:custGeom>
              <a:avLst/>
              <a:gdLst>
                <a:gd name="T0" fmla="*/ 52 w 370"/>
                <a:gd name="T1" fmla="*/ 272 h 431"/>
                <a:gd name="T2" fmla="*/ 143 w 370"/>
                <a:gd name="T3" fmla="*/ 408 h 431"/>
                <a:gd name="T4" fmla="*/ 279 w 370"/>
                <a:gd name="T5" fmla="*/ 408 h 431"/>
                <a:gd name="T6" fmla="*/ 370 w 370"/>
                <a:gd name="T7" fmla="*/ 272 h 431"/>
                <a:gd name="T8" fmla="*/ 279 w 370"/>
                <a:gd name="T9" fmla="*/ 181 h 431"/>
                <a:gd name="T10" fmla="*/ 188 w 370"/>
                <a:gd name="T11" fmla="*/ 45 h 431"/>
                <a:gd name="T12" fmla="*/ 52 w 370"/>
                <a:gd name="T13" fmla="*/ 0 h 431"/>
                <a:gd name="T14" fmla="*/ 7 w 370"/>
                <a:gd name="T15" fmla="*/ 45 h 431"/>
                <a:gd name="T16" fmla="*/ 7 w 370"/>
                <a:gd name="T17" fmla="*/ 181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431"/>
                <a:gd name="T29" fmla="*/ 370 w 370"/>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431">
                  <a:moveTo>
                    <a:pt x="52" y="272"/>
                  </a:moveTo>
                  <a:cubicBezTo>
                    <a:pt x="78" y="328"/>
                    <a:pt x="105" y="385"/>
                    <a:pt x="143" y="408"/>
                  </a:cubicBezTo>
                  <a:cubicBezTo>
                    <a:pt x="181" y="431"/>
                    <a:pt x="241" y="431"/>
                    <a:pt x="279" y="408"/>
                  </a:cubicBezTo>
                  <a:cubicBezTo>
                    <a:pt x="317" y="385"/>
                    <a:pt x="370" y="310"/>
                    <a:pt x="370" y="272"/>
                  </a:cubicBezTo>
                  <a:cubicBezTo>
                    <a:pt x="370" y="234"/>
                    <a:pt x="309" y="219"/>
                    <a:pt x="279" y="181"/>
                  </a:cubicBezTo>
                  <a:cubicBezTo>
                    <a:pt x="249" y="143"/>
                    <a:pt x="226" y="75"/>
                    <a:pt x="188" y="45"/>
                  </a:cubicBezTo>
                  <a:cubicBezTo>
                    <a:pt x="150" y="15"/>
                    <a:pt x="82" y="0"/>
                    <a:pt x="52" y="0"/>
                  </a:cubicBezTo>
                  <a:cubicBezTo>
                    <a:pt x="22" y="0"/>
                    <a:pt x="14" y="15"/>
                    <a:pt x="7" y="45"/>
                  </a:cubicBezTo>
                  <a:cubicBezTo>
                    <a:pt x="0" y="75"/>
                    <a:pt x="3" y="128"/>
                    <a:pt x="7" y="181"/>
                  </a:cubicBezTo>
                </a:path>
              </a:pathLst>
            </a:custGeom>
            <a:noFill/>
            <a:ln w="28575" cmpd="sng">
              <a:solidFill>
                <a:schemeClr val="tx1"/>
              </a:solidFill>
              <a:round/>
              <a:headEnd/>
              <a:tailEnd/>
            </a:ln>
          </p:spPr>
          <p:txBody>
            <a:bodyPr/>
            <a:lstStyle/>
            <a:p>
              <a:endParaRPr lang="en-US"/>
            </a:p>
          </p:txBody>
        </p:sp>
        <p:sp>
          <p:nvSpPr>
            <p:cNvPr id="24" name="Line 22">
              <a:extLst>
                <a:ext uri="{FF2B5EF4-FFF2-40B4-BE49-F238E27FC236}">
                  <a16:creationId xmlns:a16="http://schemas.microsoft.com/office/drawing/2014/main" id="{EAA9CD04-7316-AEA2-F858-4758EEFD6679}"/>
                </a:ext>
              </a:extLst>
            </p:cNvPr>
            <p:cNvSpPr>
              <a:spLocks noChangeShapeType="1"/>
            </p:cNvSpPr>
            <p:nvPr/>
          </p:nvSpPr>
          <p:spPr bwMode="auto">
            <a:xfrm flipH="1">
              <a:off x="1338" y="2886"/>
              <a:ext cx="952" cy="0"/>
            </a:xfrm>
            <a:prstGeom prst="line">
              <a:avLst/>
            </a:prstGeom>
            <a:noFill/>
            <a:ln w="28575">
              <a:solidFill>
                <a:schemeClr val="tx1"/>
              </a:solidFill>
              <a:round/>
              <a:headEnd/>
              <a:tailEnd/>
            </a:ln>
          </p:spPr>
          <p:txBody>
            <a:bodyPr/>
            <a:lstStyle/>
            <a:p>
              <a:endParaRPr lang="en-US"/>
            </a:p>
          </p:txBody>
        </p:sp>
        <p:sp>
          <p:nvSpPr>
            <p:cNvPr id="26" name="Line 23">
              <a:extLst>
                <a:ext uri="{FF2B5EF4-FFF2-40B4-BE49-F238E27FC236}">
                  <a16:creationId xmlns:a16="http://schemas.microsoft.com/office/drawing/2014/main" id="{F76AF2AE-5C35-20D5-75B4-6FB1DB21C15B}"/>
                </a:ext>
              </a:extLst>
            </p:cNvPr>
            <p:cNvSpPr>
              <a:spLocks noChangeShapeType="1"/>
            </p:cNvSpPr>
            <p:nvPr/>
          </p:nvSpPr>
          <p:spPr bwMode="auto">
            <a:xfrm flipH="1">
              <a:off x="0" y="2886"/>
              <a:ext cx="1156" cy="0"/>
            </a:xfrm>
            <a:prstGeom prst="line">
              <a:avLst/>
            </a:prstGeom>
            <a:noFill/>
            <a:ln w="28575">
              <a:solidFill>
                <a:schemeClr val="tx1"/>
              </a:solidFill>
              <a:round/>
              <a:headEnd/>
              <a:tailEnd/>
            </a:ln>
          </p:spPr>
          <p:txBody>
            <a:bodyPr/>
            <a:lstStyle/>
            <a:p>
              <a:endParaRPr lang="en-US"/>
            </a:p>
          </p:txBody>
        </p:sp>
        <p:sp>
          <p:nvSpPr>
            <p:cNvPr id="27" name="Line 24">
              <a:extLst>
                <a:ext uri="{FF2B5EF4-FFF2-40B4-BE49-F238E27FC236}">
                  <a16:creationId xmlns:a16="http://schemas.microsoft.com/office/drawing/2014/main" id="{5F89F214-99B8-E367-21CE-845D45C32081}"/>
                </a:ext>
              </a:extLst>
            </p:cNvPr>
            <p:cNvSpPr>
              <a:spLocks noChangeShapeType="1"/>
            </p:cNvSpPr>
            <p:nvPr/>
          </p:nvSpPr>
          <p:spPr bwMode="auto">
            <a:xfrm>
              <a:off x="2290" y="2886"/>
              <a:ext cx="0" cy="635"/>
            </a:xfrm>
            <a:prstGeom prst="line">
              <a:avLst/>
            </a:prstGeom>
            <a:noFill/>
            <a:ln w="28575">
              <a:solidFill>
                <a:schemeClr val="tx1"/>
              </a:solidFill>
              <a:round/>
              <a:headEnd/>
              <a:tailEnd/>
            </a:ln>
          </p:spPr>
          <p:txBody>
            <a:bodyPr/>
            <a:lstStyle/>
            <a:p>
              <a:endParaRPr lang="en-US"/>
            </a:p>
          </p:txBody>
        </p:sp>
        <p:sp>
          <p:nvSpPr>
            <p:cNvPr id="28" name="Line 25">
              <a:extLst>
                <a:ext uri="{FF2B5EF4-FFF2-40B4-BE49-F238E27FC236}">
                  <a16:creationId xmlns:a16="http://schemas.microsoft.com/office/drawing/2014/main" id="{9839C62E-6C7F-85AD-0E6E-3647496695F8}"/>
                </a:ext>
              </a:extLst>
            </p:cNvPr>
            <p:cNvSpPr>
              <a:spLocks noChangeShapeType="1"/>
            </p:cNvSpPr>
            <p:nvPr/>
          </p:nvSpPr>
          <p:spPr bwMode="auto">
            <a:xfrm>
              <a:off x="2290" y="3702"/>
              <a:ext cx="0" cy="408"/>
            </a:xfrm>
            <a:prstGeom prst="line">
              <a:avLst/>
            </a:prstGeom>
            <a:noFill/>
            <a:ln w="28575">
              <a:solidFill>
                <a:schemeClr val="tx1"/>
              </a:solidFill>
              <a:round/>
              <a:headEnd/>
              <a:tailEnd/>
            </a:ln>
          </p:spPr>
          <p:txBody>
            <a:bodyPr/>
            <a:lstStyle/>
            <a:p>
              <a:endParaRPr lang="en-US"/>
            </a:p>
          </p:txBody>
        </p:sp>
        <p:sp>
          <p:nvSpPr>
            <p:cNvPr id="29" name="Line 26">
              <a:extLst>
                <a:ext uri="{FF2B5EF4-FFF2-40B4-BE49-F238E27FC236}">
                  <a16:creationId xmlns:a16="http://schemas.microsoft.com/office/drawing/2014/main" id="{90D78B33-1118-AC02-BCF0-5F25F25F2373}"/>
                </a:ext>
              </a:extLst>
            </p:cNvPr>
            <p:cNvSpPr>
              <a:spLocks noChangeShapeType="1"/>
            </p:cNvSpPr>
            <p:nvPr/>
          </p:nvSpPr>
          <p:spPr bwMode="auto">
            <a:xfrm flipH="1">
              <a:off x="1247" y="4110"/>
              <a:ext cx="1043" cy="0"/>
            </a:xfrm>
            <a:prstGeom prst="line">
              <a:avLst/>
            </a:prstGeom>
            <a:noFill/>
            <a:ln w="28575">
              <a:solidFill>
                <a:schemeClr val="tx1"/>
              </a:solidFill>
              <a:round/>
              <a:headEnd/>
              <a:tailEnd/>
            </a:ln>
          </p:spPr>
          <p:txBody>
            <a:bodyPr/>
            <a:lstStyle/>
            <a:p>
              <a:endParaRPr lang="en-US"/>
            </a:p>
          </p:txBody>
        </p:sp>
        <p:sp>
          <p:nvSpPr>
            <p:cNvPr id="30" name="Line 27">
              <a:extLst>
                <a:ext uri="{FF2B5EF4-FFF2-40B4-BE49-F238E27FC236}">
                  <a16:creationId xmlns:a16="http://schemas.microsoft.com/office/drawing/2014/main" id="{49943030-B12A-E897-7FDC-5D99889C921D}"/>
                </a:ext>
              </a:extLst>
            </p:cNvPr>
            <p:cNvSpPr>
              <a:spLocks noChangeShapeType="1"/>
            </p:cNvSpPr>
            <p:nvPr/>
          </p:nvSpPr>
          <p:spPr bwMode="auto">
            <a:xfrm flipH="1">
              <a:off x="0" y="4110"/>
              <a:ext cx="1066" cy="0"/>
            </a:xfrm>
            <a:prstGeom prst="line">
              <a:avLst/>
            </a:prstGeom>
            <a:noFill/>
            <a:ln w="28575">
              <a:solidFill>
                <a:schemeClr val="tx1"/>
              </a:solidFill>
              <a:round/>
              <a:headEnd/>
              <a:tailEnd/>
            </a:ln>
          </p:spPr>
          <p:txBody>
            <a:bodyPr/>
            <a:lstStyle/>
            <a:p>
              <a:endParaRPr lang="en-US"/>
            </a:p>
          </p:txBody>
        </p:sp>
        <p:sp>
          <p:nvSpPr>
            <p:cNvPr id="31" name="Text Box 28">
              <a:extLst>
                <a:ext uri="{FF2B5EF4-FFF2-40B4-BE49-F238E27FC236}">
                  <a16:creationId xmlns:a16="http://schemas.microsoft.com/office/drawing/2014/main" id="{A619777E-299C-7CD4-7EA7-F53EE3AC42B0}"/>
                </a:ext>
              </a:extLst>
            </p:cNvPr>
            <p:cNvSpPr txBox="1">
              <a:spLocks noChangeArrowheads="1"/>
            </p:cNvSpPr>
            <p:nvPr/>
          </p:nvSpPr>
          <p:spPr bwMode="auto">
            <a:xfrm>
              <a:off x="1069" y="4021"/>
              <a:ext cx="191" cy="219"/>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X</a:t>
              </a:r>
            </a:p>
          </p:txBody>
        </p:sp>
        <p:sp>
          <p:nvSpPr>
            <p:cNvPr id="32" name="Text Box 29">
              <a:extLst>
                <a:ext uri="{FF2B5EF4-FFF2-40B4-BE49-F238E27FC236}">
                  <a16:creationId xmlns:a16="http://schemas.microsoft.com/office/drawing/2014/main" id="{A5DA05FE-1676-93E9-F4E7-4C0C9F4CA4CF}"/>
                </a:ext>
              </a:extLst>
            </p:cNvPr>
            <p:cNvSpPr txBox="1">
              <a:spLocks noChangeArrowheads="1"/>
            </p:cNvSpPr>
            <p:nvPr/>
          </p:nvSpPr>
          <p:spPr bwMode="auto">
            <a:xfrm>
              <a:off x="1156" y="2795"/>
              <a:ext cx="19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II</a:t>
              </a:r>
            </a:p>
          </p:txBody>
        </p:sp>
        <p:sp>
          <p:nvSpPr>
            <p:cNvPr id="33" name="Text Box 30">
              <a:extLst>
                <a:ext uri="{FF2B5EF4-FFF2-40B4-BE49-F238E27FC236}">
                  <a16:creationId xmlns:a16="http://schemas.microsoft.com/office/drawing/2014/main" id="{A24FF8DC-70DB-A135-4769-816D19767159}"/>
                </a:ext>
              </a:extLst>
            </p:cNvPr>
            <p:cNvSpPr txBox="1">
              <a:spLocks noChangeArrowheads="1"/>
            </p:cNvSpPr>
            <p:nvPr/>
          </p:nvSpPr>
          <p:spPr bwMode="auto">
            <a:xfrm rot="-5132664">
              <a:off x="2160" y="3475"/>
              <a:ext cx="252" cy="165"/>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II</a:t>
              </a:r>
            </a:p>
          </p:txBody>
        </p:sp>
        <p:sp>
          <p:nvSpPr>
            <p:cNvPr id="34" name="Line 31">
              <a:extLst>
                <a:ext uri="{FF2B5EF4-FFF2-40B4-BE49-F238E27FC236}">
                  <a16:creationId xmlns:a16="http://schemas.microsoft.com/office/drawing/2014/main" id="{B43CE4CB-5AC0-593C-908F-A60842A3CE9F}"/>
                </a:ext>
              </a:extLst>
            </p:cNvPr>
            <p:cNvSpPr>
              <a:spLocks noChangeShapeType="1"/>
            </p:cNvSpPr>
            <p:nvPr/>
          </p:nvSpPr>
          <p:spPr bwMode="auto">
            <a:xfrm flipV="1">
              <a:off x="2290" y="2160"/>
              <a:ext cx="0" cy="726"/>
            </a:xfrm>
            <a:prstGeom prst="line">
              <a:avLst/>
            </a:prstGeom>
            <a:noFill/>
            <a:ln w="28575">
              <a:solidFill>
                <a:schemeClr val="tx1"/>
              </a:solidFill>
              <a:round/>
              <a:headEnd/>
              <a:tailEnd/>
            </a:ln>
          </p:spPr>
          <p:txBody>
            <a:bodyPr/>
            <a:lstStyle/>
            <a:p>
              <a:endParaRPr lang="en-US"/>
            </a:p>
          </p:txBody>
        </p:sp>
        <p:sp>
          <p:nvSpPr>
            <p:cNvPr id="35" name="Line 32">
              <a:extLst>
                <a:ext uri="{FF2B5EF4-FFF2-40B4-BE49-F238E27FC236}">
                  <a16:creationId xmlns:a16="http://schemas.microsoft.com/office/drawing/2014/main" id="{5899F449-1363-DF4E-0818-542BA7499282}"/>
                </a:ext>
              </a:extLst>
            </p:cNvPr>
            <p:cNvSpPr>
              <a:spLocks noChangeShapeType="1"/>
            </p:cNvSpPr>
            <p:nvPr/>
          </p:nvSpPr>
          <p:spPr bwMode="auto">
            <a:xfrm flipV="1">
              <a:off x="2290" y="1570"/>
              <a:ext cx="0" cy="409"/>
            </a:xfrm>
            <a:prstGeom prst="line">
              <a:avLst/>
            </a:prstGeom>
            <a:noFill/>
            <a:ln w="28575">
              <a:solidFill>
                <a:schemeClr val="tx1"/>
              </a:solidFill>
              <a:round/>
              <a:headEnd/>
              <a:tailEnd/>
            </a:ln>
          </p:spPr>
          <p:txBody>
            <a:bodyPr/>
            <a:lstStyle/>
            <a:p>
              <a:endParaRPr lang="en-US"/>
            </a:p>
          </p:txBody>
        </p:sp>
        <p:sp>
          <p:nvSpPr>
            <p:cNvPr id="36" name="Text Box 33">
              <a:extLst>
                <a:ext uri="{FF2B5EF4-FFF2-40B4-BE49-F238E27FC236}">
                  <a16:creationId xmlns:a16="http://schemas.microsoft.com/office/drawing/2014/main" id="{61F48396-6D79-FDEB-B8AA-5846F45CFC09}"/>
                </a:ext>
              </a:extLst>
            </p:cNvPr>
            <p:cNvSpPr txBox="1">
              <a:spLocks noChangeArrowheads="1"/>
            </p:cNvSpPr>
            <p:nvPr/>
          </p:nvSpPr>
          <p:spPr bwMode="auto">
            <a:xfrm rot="-5132664">
              <a:off x="2160" y="1946"/>
              <a:ext cx="252" cy="165"/>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II</a:t>
              </a:r>
            </a:p>
          </p:txBody>
        </p:sp>
        <p:sp>
          <p:nvSpPr>
            <p:cNvPr id="37" name="Line 34">
              <a:extLst>
                <a:ext uri="{FF2B5EF4-FFF2-40B4-BE49-F238E27FC236}">
                  <a16:creationId xmlns:a16="http://schemas.microsoft.com/office/drawing/2014/main" id="{119323C9-BB95-BF6B-6A13-773C7930A467}"/>
                </a:ext>
              </a:extLst>
            </p:cNvPr>
            <p:cNvSpPr>
              <a:spLocks noChangeShapeType="1"/>
            </p:cNvSpPr>
            <p:nvPr/>
          </p:nvSpPr>
          <p:spPr bwMode="auto">
            <a:xfrm flipV="1">
              <a:off x="2290" y="1253"/>
              <a:ext cx="0" cy="317"/>
            </a:xfrm>
            <a:prstGeom prst="line">
              <a:avLst/>
            </a:prstGeom>
            <a:noFill/>
            <a:ln w="28575">
              <a:solidFill>
                <a:schemeClr val="tx1"/>
              </a:solidFill>
              <a:round/>
              <a:headEnd/>
              <a:tailEnd/>
            </a:ln>
          </p:spPr>
          <p:txBody>
            <a:bodyPr/>
            <a:lstStyle/>
            <a:p>
              <a:endParaRPr lang="en-US"/>
            </a:p>
          </p:txBody>
        </p:sp>
        <p:sp>
          <p:nvSpPr>
            <p:cNvPr id="38" name="Line 35">
              <a:extLst>
                <a:ext uri="{FF2B5EF4-FFF2-40B4-BE49-F238E27FC236}">
                  <a16:creationId xmlns:a16="http://schemas.microsoft.com/office/drawing/2014/main" id="{FF5CDFFC-CF26-25BB-E0A0-56CAA37B76FA}"/>
                </a:ext>
              </a:extLst>
            </p:cNvPr>
            <p:cNvSpPr>
              <a:spLocks noChangeShapeType="1"/>
            </p:cNvSpPr>
            <p:nvPr/>
          </p:nvSpPr>
          <p:spPr bwMode="auto">
            <a:xfrm flipH="1">
              <a:off x="1610" y="1253"/>
              <a:ext cx="680" cy="0"/>
            </a:xfrm>
            <a:prstGeom prst="line">
              <a:avLst/>
            </a:prstGeom>
            <a:noFill/>
            <a:ln w="28575">
              <a:solidFill>
                <a:schemeClr val="tx1"/>
              </a:solidFill>
              <a:round/>
              <a:headEnd/>
              <a:tailEnd/>
            </a:ln>
          </p:spPr>
          <p:txBody>
            <a:bodyPr/>
            <a:lstStyle/>
            <a:p>
              <a:endParaRPr lang="en-US"/>
            </a:p>
          </p:txBody>
        </p:sp>
        <p:sp>
          <p:nvSpPr>
            <p:cNvPr id="39" name="Freeform 36">
              <a:extLst>
                <a:ext uri="{FF2B5EF4-FFF2-40B4-BE49-F238E27FC236}">
                  <a16:creationId xmlns:a16="http://schemas.microsoft.com/office/drawing/2014/main" id="{4DC711E9-3641-2F5E-F1A2-B446A92BA671}"/>
                </a:ext>
              </a:extLst>
            </p:cNvPr>
            <p:cNvSpPr>
              <a:spLocks/>
            </p:cNvSpPr>
            <p:nvPr/>
          </p:nvSpPr>
          <p:spPr bwMode="auto">
            <a:xfrm>
              <a:off x="1474" y="1026"/>
              <a:ext cx="136" cy="227"/>
            </a:xfrm>
            <a:custGeom>
              <a:avLst/>
              <a:gdLst>
                <a:gd name="T0" fmla="*/ 136 w 136"/>
                <a:gd name="T1" fmla="*/ 227 h 227"/>
                <a:gd name="T2" fmla="*/ 91 w 136"/>
                <a:gd name="T3" fmla="*/ 136 h 227"/>
                <a:gd name="T4" fmla="*/ 45 w 136"/>
                <a:gd name="T5" fmla="*/ 45 h 227"/>
                <a:gd name="T6" fmla="*/ 0 w 136"/>
                <a:gd name="T7" fmla="*/ 0 h 227"/>
                <a:gd name="T8" fmla="*/ 0 60000 65536"/>
                <a:gd name="T9" fmla="*/ 0 60000 65536"/>
                <a:gd name="T10" fmla="*/ 0 60000 65536"/>
                <a:gd name="T11" fmla="*/ 0 60000 65536"/>
                <a:gd name="T12" fmla="*/ 0 w 136"/>
                <a:gd name="T13" fmla="*/ 0 h 227"/>
                <a:gd name="T14" fmla="*/ 136 w 136"/>
                <a:gd name="T15" fmla="*/ 227 h 227"/>
              </a:gdLst>
              <a:ahLst/>
              <a:cxnLst>
                <a:cxn ang="T8">
                  <a:pos x="T0" y="T1"/>
                </a:cxn>
                <a:cxn ang="T9">
                  <a:pos x="T2" y="T3"/>
                </a:cxn>
                <a:cxn ang="T10">
                  <a:pos x="T4" y="T5"/>
                </a:cxn>
                <a:cxn ang="T11">
                  <a:pos x="T6" y="T7"/>
                </a:cxn>
              </a:cxnLst>
              <a:rect l="T12" t="T13" r="T14" b="T15"/>
              <a:pathLst>
                <a:path w="136" h="227">
                  <a:moveTo>
                    <a:pt x="136" y="227"/>
                  </a:moveTo>
                  <a:cubicBezTo>
                    <a:pt x="121" y="196"/>
                    <a:pt x="106" y="166"/>
                    <a:pt x="91" y="136"/>
                  </a:cubicBezTo>
                  <a:cubicBezTo>
                    <a:pt x="76" y="106"/>
                    <a:pt x="60" y="68"/>
                    <a:pt x="45" y="45"/>
                  </a:cubicBezTo>
                  <a:cubicBezTo>
                    <a:pt x="30" y="22"/>
                    <a:pt x="7" y="15"/>
                    <a:pt x="0" y="0"/>
                  </a:cubicBezTo>
                </a:path>
              </a:pathLst>
            </a:custGeom>
            <a:noFill/>
            <a:ln w="28575" cmpd="sng">
              <a:solidFill>
                <a:schemeClr val="tx1"/>
              </a:solidFill>
              <a:round/>
              <a:headEnd/>
              <a:tailEnd/>
            </a:ln>
          </p:spPr>
          <p:txBody>
            <a:bodyPr/>
            <a:lstStyle/>
            <a:p>
              <a:endParaRPr lang="en-US"/>
            </a:p>
          </p:txBody>
        </p:sp>
        <p:sp>
          <p:nvSpPr>
            <p:cNvPr id="40" name="Freeform 37">
              <a:extLst>
                <a:ext uri="{FF2B5EF4-FFF2-40B4-BE49-F238E27FC236}">
                  <a16:creationId xmlns:a16="http://schemas.microsoft.com/office/drawing/2014/main" id="{AEF344FF-D7BC-3A87-4659-07853E722E41}"/>
                </a:ext>
              </a:extLst>
            </p:cNvPr>
            <p:cNvSpPr>
              <a:spLocks/>
            </p:cNvSpPr>
            <p:nvPr/>
          </p:nvSpPr>
          <p:spPr bwMode="auto">
            <a:xfrm>
              <a:off x="385" y="210"/>
              <a:ext cx="998" cy="680"/>
            </a:xfrm>
            <a:custGeom>
              <a:avLst/>
              <a:gdLst>
                <a:gd name="T0" fmla="*/ 998 w 998"/>
                <a:gd name="T1" fmla="*/ 680 h 680"/>
                <a:gd name="T2" fmla="*/ 862 w 998"/>
                <a:gd name="T3" fmla="*/ 635 h 680"/>
                <a:gd name="T4" fmla="*/ 726 w 998"/>
                <a:gd name="T5" fmla="*/ 635 h 680"/>
                <a:gd name="T6" fmla="*/ 590 w 998"/>
                <a:gd name="T7" fmla="*/ 589 h 680"/>
                <a:gd name="T8" fmla="*/ 499 w 998"/>
                <a:gd name="T9" fmla="*/ 544 h 680"/>
                <a:gd name="T10" fmla="*/ 272 w 998"/>
                <a:gd name="T11" fmla="*/ 408 h 680"/>
                <a:gd name="T12" fmla="*/ 227 w 998"/>
                <a:gd name="T13" fmla="*/ 317 h 680"/>
                <a:gd name="T14" fmla="*/ 46 w 998"/>
                <a:gd name="T15" fmla="*/ 45 h 680"/>
                <a:gd name="T16" fmla="*/ 0 w 998"/>
                <a:gd name="T17" fmla="*/ 45 h 6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8"/>
                <a:gd name="T28" fmla="*/ 0 h 680"/>
                <a:gd name="T29" fmla="*/ 998 w 998"/>
                <a:gd name="T30" fmla="*/ 680 h 6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8" h="680">
                  <a:moveTo>
                    <a:pt x="998" y="680"/>
                  </a:moveTo>
                  <a:cubicBezTo>
                    <a:pt x="952" y="661"/>
                    <a:pt x="907" y="642"/>
                    <a:pt x="862" y="635"/>
                  </a:cubicBezTo>
                  <a:cubicBezTo>
                    <a:pt x="817" y="628"/>
                    <a:pt x="771" y="643"/>
                    <a:pt x="726" y="635"/>
                  </a:cubicBezTo>
                  <a:cubicBezTo>
                    <a:pt x="681" y="627"/>
                    <a:pt x="628" y="604"/>
                    <a:pt x="590" y="589"/>
                  </a:cubicBezTo>
                  <a:cubicBezTo>
                    <a:pt x="552" y="574"/>
                    <a:pt x="552" y="574"/>
                    <a:pt x="499" y="544"/>
                  </a:cubicBezTo>
                  <a:cubicBezTo>
                    <a:pt x="446" y="514"/>
                    <a:pt x="317" y="446"/>
                    <a:pt x="272" y="408"/>
                  </a:cubicBezTo>
                  <a:cubicBezTo>
                    <a:pt x="227" y="370"/>
                    <a:pt x="265" y="377"/>
                    <a:pt x="227" y="317"/>
                  </a:cubicBezTo>
                  <a:cubicBezTo>
                    <a:pt x="189" y="257"/>
                    <a:pt x="84" y="90"/>
                    <a:pt x="46" y="45"/>
                  </a:cubicBezTo>
                  <a:cubicBezTo>
                    <a:pt x="8" y="0"/>
                    <a:pt x="4" y="22"/>
                    <a:pt x="0" y="45"/>
                  </a:cubicBezTo>
                </a:path>
              </a:pathLst>
            </a:custGeom>
            <a:noFill/>
            <a:ln w="28575" cmpd="sng">
              <a:solidFill>
                <a:schemeClr val="tx1"/>
              </a:solidFill>
              <a:round/>
              <a:headEnd/>
              <a:tailEnd/>
            </a:ln>
          </p:spPr>
          <p:txBody>
            <a:bodyPr/>
            <a:lstStyle/>
            <a:p>
              <a:endParaRPr lang="en-US"/>
            </a:p>
          </p:txBody>
        </p:sp>
        <p:sp>
          <p:nvSpPr>
            <p:cNvPr id="41" name="Text Box 38">
              <a:extLst>
                <a:ext uri="{FF2B5EF4-FFF2-40B4-BE49-F238E27FC236}">
                  <a16:creationId xmlns:a16="http://schemas.microsoft.com/office/drawing/2014/main" id="{85778ECD-07DA-B310-FBBD-B30791D8C869}"/>
                </a:ext>
              </a:extLst>
            </p:cNvPr>
            <p:cNvSpPr txBox="1">
              <a:spLocks noChangeArrowheads="1"/>
            </p:cNvSpPr>
            <p:nvPr/>
          </p:nvSpPr>
          <p:spPr bwMode="auto">
            <a:xfrm>
              <a:off x="1341" y="872"/>
              <a:ext cx="19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X</a:t>
              </a:r>
            </a:p>
          </p:txBody>
        </p:sp>
        <p:grpSp>
          <p:nvGrpSpPr>
            <p:cNvPr id="42" name="Group 39">
              <a:extLst>
                <a:ext uri="{FF2B5EF4-FFF2-40B4-BE49-F238E27FC236}">
                  <a16:creationId xmlns:a16="http://schemas.microsoft.com/office/drawing/2014/main" id="{8A8FA78C-0D53-4591-2465-FD27332718B5}"/>
                </a:ext>
              </a:extLst>
            </p:cNvPr>
            <p:cNvGrpSpPr>
              <a:grpSpLocks/>
            </p:cNvGrpSpPr>
            <p:nvPr/>
          </p:nvGrpSpPr>
          <p:grpSpPr bwMode="auto">
            <a:xfrm>
              <a:off x="4604" y="4020"/>
              <a:ext cx="136" cy="137"/>
              <a:chOff x="3606" y="1979"/>
              <a:chExt cx="544" cy="544"/>
            </a:xfrm>
          </p:grpSpPr>
          <p:sp>
            <p:nvSpPr>
              <p:cNvPr id="228" name="Oval 40">
                <a:extLst>
                  <a:ext uri="{FF2B5EF4-FFF2-40B4-BE49-F238E27FC236}">
                    <a16:creationId xmlns:a16="http://schemas.microsoft.com/office/drawing/2014/main" id="{853FB219-AA0E-4C8F-0E5D-3CC59F79C064}"/>
                  </a:ext>
                </a:extLst>
              </p:cNvPr>
              <p:cNvSpPr>
                <a:spLocks noChangeArrowheads="1"/>
              </p:cNvSpPr>
              <p:nvPr/>
            </p:nvSpPr>
            <p:spPr bwMode="auto">
              <a:xfrm>
                <a:off x="3606" y="1979"/>
                <a:ext cx="544" cy="544"/>
              </a:xfrm>
              <a:prstGeom prst="ellipse">
                <a:avLst/>
              </a:prstGeom>
              <a:noFill/>
              <a:ln w="28575">
                <a:solidFill>
                  <a:schemeClr val="tx1"/>
                </a:solidFill>
                <a:round/>
                <a:headEnd/>
                <a:tailEnd/>
              </a:ln>
            </p:spPr>
            <p:txBody>
              <a:bodyPr wrap="none" anchor="ctr"/>
              <a:lstStyle/>
              <a:p>
                <a:endParaRPr lang="en-US"/>
              </a:p>
            </p:txBody>
          </p:sp>
          <p:sp>
            <p:nvSpPr>
              <p:cNvPr id="229" name="Line 41">
                <a:extLst>
                  <a:ext uri="{FF2B5EF4-FFF2-40B4-BE49-F238E27FC236}">
                    <a16:creationId xmlns:a16="http://schemas.microsoft.com/office/drawing/2014/main" id="{06F14C76-8245-74C6-3974-467313F8AAE5}"/>
                  </a:ext>
                </a:extLst>
              </p:cNvPr>
              <p:cNvSpPr>
                <a:spLocks noChangeShapeType="1"/>
              </p:cNvSpPr>
              <p:nvPr/>
            </p:nvSpPr>
            <p:spPr bwMode="auto">
              <a:xfrm flipV="1">
                <a:off x="3696" y="2069"/>
                <a:ext cx="363" cy="363"/>
              </a:xfrm>
              <a:prstGeom prst="line">
                <a:avLst/>
              </a:prstGeom>
              <a:noFill/>
              <a:ln w="28575">
                <a:solidFill>
                  <a:schemeClr val="tx1"/>
                </a:solidFill>
                <a:round/>
                <a:headEnd/>
                <a:tailEnd/>
              </a:ln>
            </p:spPr>
            <p:txBody>
              <a:bodyPr/>
              <a:lstStyle/>
              <a:p>
                <a:endParaRPr lang="en-US"/>
              </a:p>
            </p:txBody>
          </p:sp>
          <p:sp>
            <p:nvSpPr>
              <p:cNvPr id="230" name="Line 42">
                <a:extLst>
                  <a:ext uri="{FF2B5EF4-FFF2-40B4-BE49-F238E27FC236}">
                    <a16:creationId xmlns:a16="http://schemas.microsoft.com/office/drawing/2014/main" id="{213955EF-B540-7AE6-ADD2-39598586B3FA}"/>
                  </a:ext>
                </a:extLst>
              </p:cNvPr>
              <p:cNvSpPr>
                <a:spLocks noChangeShapeType="1"/>
              </p:cNvSpPr>
              <p:nvPr/>
            </p:nvSpPr>
            <p:spPr bwMode="auto">
              <a:xfrm>
                <a:off x="3651" y="2069"/>
                <a:ext cx="454" cy="363"/>
              </a:xfrm>
              <a:prstGeom prst="line">
                <a:avLst/>
              </a:prstGeom>
              <a:noFill/>
              <a:ln w="28575">
                <a:solidFill>
                  <a:schemeClr val="tx1"/>
                </a:solidFill>
                <a:round/>
                <a:headEnd/>
                <a:tailEnd/>
              </a:ln>
            </p:spPr>
            <p:txBody>
              <a:bodyPr/>
              <a:lstStyle/>
              <a:p>
                <a:endParaRPr lang="en-US"/>
              </a:p>
            </p:txBody>
          </p:sp>
        </p:grpSp>
        <p:sp>
          <p:nvSpPr>
            <p:cNvPr id="43" name="Text Box 43">
              <a:extLst>
                <a:ext uri="{FF2B5EF4-FFF2-40B4-BE49-F238E27FC236}">
                  <a16:creationId xmlns:a16="http://schemas.microsoft.com/office/drawing/2014/main" id="{50D07E68-C947-0F23-2F87-9A34092B00F3}"/>
                </a:ext>
              </a:extLst>
            </p:cNvPr>
            <p:cNvSpPr txBox="1">
              <a:spLocks noChangeArrowheads="1"/>
            </p:cNvSpPr>
            <p:nvPr/>
          </p:nvSpPr>
          <p:spPr bwMode="auto">
            <a:xfrm rot="-2493342">
              <a:off x="1628" y="3030"/>
              <a:ext cx="192"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II</a:t>
              </a:r>
            </a:p>
          </p:txBody>
        </p:sp>
        <p:sp>
          <p:nvSpPr>
            <p:cNvPr id="44" name="Text Box 44">
              <a:extLst>
                <a:ext uri="{FF2B5EF4-FFF2-40B4-BE49-F238E27FC236}">
                  <a16:creationId xmlns:a16="http://schemas.microsoft.com/office/drawing/2014/main" id="{B2EA16A3-0B1C-59FD-7E9F-70F804EF596E}"/>
                </a:ext>
              </a:extLst>
            </p:cNvPr>
            <p:cNvSpPr txBox="1">
              <a:spLocks noChangeArrowheads="1"/>
            </p:cNvSpPr>
            <p:nvPr/>
          </p:nvSpPr>
          <p:spPr bwMode="auto">
            <a:xfrm rot="-5132664">
              <a:off x="1505" y="2491"/>
              <a:ext cx="252" cy="165"/>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II</a:t>
              </a:r>
            </a:p>
          </p:txBody>
        </p:sp>
        <p:grpSp>
          <p:nvGrpSpPr>
            <p:cNvPr id="45" name="Group 45">
              <a:extLst>
                <a:ext uri="{FF2B5EF4-FFF2-40B4-BE49-F238E27FC236}">
                  <a16:creationId xmlns:a16="http://schemas.microsoft.com/office/drawing/2014/main" id="{4B222F1E-6E8A-5CB8-4C02-1C1A8B0A1850}"/>
                </a:ext>
              </a:extLst>
            </p:cNvPr>
            <p:cNvGrpSpPr>
              <a:grpSpLocks/>
            </p:cNvGrpSpPr>
            <p:nvPr/>
          </p:nvGrpSpPr>
          <p:grpSpPr bwMode="auto">
            <a:xfrm>
              <a:off x="1057" y="1087"/>
              <a:ext cx="417" cy="353"/>
              <a:chOff x="717" y="1227"/>
              <a:chExt cx="856" cy="1024"/>
            </a:xfrm>
          </p:grpSpPr>
          <p:sp>
            <p:nvSpPr>
              <p:cNvPr id="220" name="Text Box 46">
                <a:extLst>
                  <a:ext uri="{FF2B5EF4-FFF2-40B4-BE49-F238E27FC236}">
                    <a16:creationId xmlns:a16="http://schemas.microsoft.com/office/drawing/2014/main" id="{9271AE5D-404B-ADF6-3403-C6E90F665147}"/>
                  </a:ext>
                </a:extLst>
              </p:cNvPr>
              <p:cNvSpPr txBox="1">
                <a:spLocks noChangeArrowheads="1"/>
              </p:cNvSpPr>
              <p:nvPr/>
            </p:nvSpPr>
            <p:spPr bwMode="auto">
              <a:xfrm>
                <a:off x="953" y="1227"/>
                <a:ext cx="393" cy="633"/>
              </a:xfrm>
              <a:prstGeom prst="rect">
                <a:avLst/>
              </a:prstGeom>
              <a:noFill/>
              <a:ln w="25400">
                <a:noFill/>
                <a:miter lim="800000"/>
                <a:headEnd/>
                <a:tailEnd/>
              </a:ln>
            </p:spPr>
            <p:txBody>
              <a:bodyPr wrap="none" anchor="ctr">
                <a:spAutoFit/>
              </a:bodyPr>
              <a:lstStyle/>
              <a:p>
                <a:pPr>
                  <a:spcBef>
                    <a:spcPct val="50000"/>
                  </a:spcBef>
                </a:pPr>
                <a:r>
                  <a:rPr lang="en-AU" sz="1000" b="1">
                    <a:solidFill>
                      <a:schemeClr val="accent2"/>
                    </a:solidFill>
                    <a:latin typeface="Arial Black" pitchFamily="34" charset="0"/>
                  </a:rPr>
                  <a:t>II</a:t>
                </a:r>
                <a:endParaRPr lang="en-AU" sz="1000">
                  <a:latin typeface="Arial Black" pitchFamily="34" charset="0"/>
                </a:endParaRPr>
              </a:p>
            </p:txBody>
          </p:sp>
          <p:grpSp>
            <p:nvGrpSpPr>
              <p:cNvPr id="221" name="Group 47">
                <a:extLst>
                  <a:ext uri="{FF2B5EF4-FFF2-40B4-BE49-F238E27FC236}">
                    <a16:creationId xmlns:a16="http://schemas.microsoft.com/office/drawing/2014/main" id="{B6EB38E2-ED32-F29A-5F8C-3902051FC334}"/>
                  </a:ext>
                </a:extLst>
              </p:cNvPr>
              <p:cNvGrpSpPr>
                <a:grpSpLocks/>
              </p:cNvGrpSpPr>
              <p:nvPr/>
            </p:nvGrpSpPr>
            <p:grpSpPr bwMode="auto">
              <a:xfrm>
                <a:off x="717" y="1570"/>
                <a:ext cx="856" cy="681"/>
                <a:chOff x="717" y="1570"/>
                <a:chExt cx="856" cy="681"/>
              </a:xfrm>
            </p:grpSpPr>
            <p:grpSp>
              <p:nvGrpSpPr>
                <p:cNvPr id="222" name="Group 48">
                  <a:extLst>
                    <a:ext uri="{FF2B5EF4-FFF2-40B4-BE49-F238E27FC236}">
                      <a16:creationId xmlns:a16="http://schemas.microsoft.com/office/drawing/2014/main" id="{A22430AE-0473-8C99-0A94-877FF5178B35}"/>
                    </a:ext>
                  </a:extLst>
                </p:cNvPr>
                <p:cNvGrpSpPr>
                  <a:grpSpLocks/>
                </p:cNvGrpSpPr>
                <p:nvPr/>
              </p:nvGrpSpPr>
              <p:grpSpPr bwMode="auto">
                <a:xfrm>
                  <a:off x="717" y="1585"/>
                  <a:ext cx="856" cy="644"/>
                  <a:chOff x="155" y="333"/>
                  <a:chExt cx="278" cy="171"/>
                </a:xfrm>
              </p:grpSpPr>
              <p:sp>
                <p:nvSpPr>
                  <p:cNvPr id="225" name="Rectangle 49">
                    <a:extLst>
                      <a:ext uri="{FF2B5EF4-FFF2-40B4-BE49-F238E27FC236}">
                        <a16:creationId xmlns:a16="http://schemas.microsoft.com/office/drawing/2014/main" id="{010A4B99-7F9E-25DB-D286-94BBFB5EDD63}"/>
                      </a:ext>
                    </a:extLst>
                  </p:cNvPr>
                  <p:cNvSpPr>
                    <a:spLocks noChangeArrowheads="1"/>
                  </p:cNvSpPr>
                  <p:nvPr/>
                </p:nvSpPr>
                <p:spPr bwMode="auto">
                  <a:xfrm>
                    <a:off x="155" y="334"/>
                    <a:ext cx="278" cy="170"/>
                  </a:xfrm>
                  <a:prstGeom prst="rect">
                    <a:avLst/>
                  </a:prstGeom>
                  <a:solidFill>
                    <a:schemeClr val="accent1">
                      <a:lumMod val="40000"/>
                      <a:lumOff val="60000"/>
                    </a:schemeClr>
                  </a:solidFill>
                  <a:ln w="28575">
                    <a:solidFill>
                      <a:schemeClr val="accent2"/>
                    </a:solidFill>
                    <a:miter lim="800000"/>
                    <a:headEnd/>
                    <a:tailEnd/>
                  </a:ln>
                </p:spPr>
                <p:txBody>
                  <a:bodyPr anchor="ctr">
                    <a:spAutoFit/>
                  </a:bodyPr>
                  <a:lstStyle/>
                  <a:p>
                    <a:endParaRPr lang="en-US"/>
                  </a:p>
                </p:txBody>
              </p:sp>
              <p:sp>
                <p:nvSpPr>
                  <p:cNvPr id="226" name="Line 50">
                    <a:extLst>
                      <a:ext uri="{FF2B5EF4-FFF2-40B4-BE49-F238E27FC236}">
                        <a16:creationId xmlns:a16="http://schemas.microsoft.com/office/drawing/2014/main" id="{5BFB3F51-6EB1-A579-B1D3-673A5B9CA2CF}"/>
                      </a:ext>
                    </a:extLst>
                  </p:cNvPr>
                  <p:cNvSpPr>
                    <a:spLocks noChangeShapeType="1"/>
                  </p:cNvSpPr>
                  <p:nvPr/>
                </p:nvSpPr>
                <p:spPr bwMode="auto">
                  <a:xfrm flipV="1">
                    <a:off x="160" y="336"/>
                    <a:ext cx="267" cy="160"/>
                  </a:xfrm>
                  <a:prstGeom prst="line">
                    <a:avLst/>
                  </a:prstGeom>
                  <a:noFill/>
                  <a:ln w="28575">
                    <a:solidFill>
                      <a:schemeClr val="accent2"/>
                    </a:solidFill>
                    <a:round/>
                    <a:headEnd/>
                    <a:tailEnd/>
                  </a:ln>
                </p:spPr>
                <p:txBody>
                  <a:bodyPr anchor="ctr">
                    <a:spAutoFit/>
                  </a:bodyPr>
                  <a:lstStyle/>
                  <a:p>
                    <a:endParaRPr lang="en-US"/>
                  </a:p>
                </p:txBody>
              </p:sp>
              <p:sp>
                <p:nvSpPr>
                  <p:cNvPr id="227" name="Line 51">
                    <a:extLst>
                      <a:ext uri="{FF2B5EF4-FFF2-40B4-BE49-F238E27FC236}">
                        <a16:creationId xmlns:a16="http://schemas.microsoft.com/office/drawing/2014/main" id="{B7BA44E0-8EDB-1E88-D20C-49628D8DE307}"/>
                      </a:ext>
                    </a:extLst>
                  </p:cNvPr>
                  <p:cNvSpPr>
                    <a:spLocks noChangeShapeType="1"/>
                  </p:cNvSpPr>
                  <p:nvPr/>
                </p:nvSpPr>
                <p:spPr bwMode="auto">
                  <a:xfrm>
                    <a:off x="156" y="333"/>
                    <a:ext cx="273" cy="165"/>
                  </a:xfrm>
                  <a:prstGeom prst="line">
                    <a:avLst/>
                  </a:prstGeom>
                  <a:noFill/>
                  <a:ln w="28575">
                    <a:solidFill>
                      <a:schemeClr val="accent2"/>
                    </a:solidFill>
                    <a:round/>
                    <a:headEnd/>
                    <a:tailEnd/>
                  </a:ln>
                </p:spPr>
                <p:txBody>
                  <a:bodyPr anchor="ctr">
                    <a:spAutoFit/>
                  </a:bodyPr>
                  <a:lstStyle/>
                  <a:p>
                    <a:endParaRPr lang="en-US"/>
                  </a:p>
                </p:txBody>
              </p:sp>
            </p:grpSp>
            <p:sp>
              <p:nvSpPr>
                <p:cNvPr id="223" name="AutoShape 52">
                  <a:extLst>
                    <a:ext uri="{FF2B5EF4-FFF2-40B4-BE49-F238E27FC236}">
                      <a16:creationId xmlns:a16="http://schemas.microsoft.com/office/drawing/2014/main" id="{700F413E-E34A-2F60-3A84-8F30611FA084}"/>
                    </a:ext>
                  </a:extLst>
                </p:cNvPr>
                <p:cNvSpPr>
                  <a:spLocks noChangeArrowheads="1"/>
                </p:cNvSpPr>
                <p:nvPr/>
              </p:nvSpPr>
              <p:spPr bwMode="auto">
                <a:xfrm>
                  <a:off x="842" y="1720"/>
                  <a:ext cx="564" cy="395"/>
                </a:xfrm>
                <a:prstGeom prst="roundRect">
                  <a:avLst>
                    <a:gd name="adj" fmla="val 50000"/>
                  </a:avLst>
                </a:prstGeom>
                <a:noFill/>
                <a:ln w="28575">
                  <a:solidFill>
                    <a:schemeClr val="accent2"/>
                  </a:solidFill>
                  <a:round/>
                  <a:headEnd/>
                  <a:tailEnd/>
                </a:ln>
              </p:spPr>
              <p:txBody>
                <a:bodyPr wrap="none" anchor="ctr">
                  <a:spAutoFit/>
                </a:bodyPr>
                <a:lstStyle/>
                <a:p>
                  <a:endParaRPr lang="en-US"/>
                </a:p>
              </p:txBody>
            </p:sp>
            <p:sp>
              <p:nvSpPr>
                <p:cNvPr id="224" name="Line 53">
                  <a:extLst>
                    <a:ext uri="{FF2B5EF4-FFF2-40B4-BE49-F238E27FC236}">
                      <a16:creationId xmlns:a16="http://schemas.microsoft.com/office/drawing/2014/main" id="{287D2173-BBB6-5FD7-356C-53F0E550F187}"/>
                    </a:ext>
                  </a:extLst>
                </p:cNvPr>
                <p:cNvSpPr>
                  <a:spLocks noChangeShapeType="1"/>
                </p:cNvSpPr>
                <p:nvPr/>
              </p:nvSpPr>
              <p:spPr bwMode="auto">
                <a:xfrm>
                  <a:off x="839" y="1570"/>
                  <a:ext cx="0" cy="681"/>
                </a:xfrm>
                <a:prstGeom prst="line">
                  <a:avLst/>
                </a:prstGeom>
                <a:noFill/>
                <a:ln w="28575">
                  <a:solidFill>
                    <a:schemeClr val="accent2"/>
                  </a:solidFill>
                  <a:round/>
                  <a:headEnd/>
                  <a:tailEnd/>
                </a:ln>
              </p:spPr>
              <p:txBody>
                <a:bodyPr/>
                <a:lstStyle/>
                <a:p>
                  <a:endParaRPr lang="en-US"/>
                </a:p>
              </p:txBody>
            </p:sp>
          </p:grpSp>
        </p:grpSp>
        <p:grpSp>
          <p:nvGrpSpPr>
            <p:cNvPr id="46" name="Group 54">
              <a:extLst>
                <a:ext uri="{FF2B5EF4-FFF2-40B4-BE49-F238E27FC236}">
                  <a16:creationId xmlns:a16="http://schemas.microsoft.com/office/drawing/2014/main" id="{D98EDA95-D753-35E2-80E3-AEE34815858C}"/>
                </a:ext>
              </a:extLst>
            </p:cNvPr>
            <p:cNvGrpSpPr>
              <a:grpSpLocks/>
            </p:cNvGrpSpPr>
            <p:nvPr/>
          </p:nvGrpSpPr>
          <p:grpSpPr bwMode="auto">
            <a:xfrm>
              <a:off x="113" y="2856"/>
              <a:ext cx="417" cy="353"/>
              <a:chOff x="717" y="1227"/>
              <a:chExt cx="856" cy="1024"/>
            </a:xfrm>
          </p:grpSpPr>
          <p:sp>
            <p:nvSpPr>
              <p:cNvPr id="212" name="Text Box 55">
                <a:extLst>
                  <a:ext uri="{FF2B5EF4-FFF2-40B4-BE49-F238E27FC236}">
                    <a16:creationId xmlns:a16="http://schemas.microsoft.com/office/drawing/2014/main" id="{EC771141-2C99-8712-C802-5551C3EA370D}"/>
                  </a:ext>
                </a:extLst>
              </p:cNvPr>
              <p:cNvSpPr txBox="1">
                <a:spLocks noChangeArrowheads="1"/>
              </p:cNvSpPr>
              <p:nvPr/>
            </p:nvSpPr>
            <p:spPr bwMode="auto">
              <a:xfrm>
                <a:off x="957" y="1227"/>
                <a:ext cx="392" cy="633"/>
              </a:xfrm>
              <a:prstGeom prst="rect">
                <a:avLst/>
              </a:prstGeom>
              <a:noFill/>
              <a:ln w="25400">
                <a:noFill/>
                <a:miter lim="800000"/>
                <a:headEnd/>
                <a:tailEnd/>
              </a:ln>
            </p:spPr>
            <p:txBody>
              <a:bodyPr wrap="none" anchor="ctr">
                <a:spAutoFit/>
              </a:bodyPr>
              <a:lstStyle/>
              <a:p>
                <a:pPr>
                  <a:spcBef>
                    <a:spcPct val="50000"/>
                  </a:spcBef>
                </a:pPr>
                <a:r>
                  <a:rPr lang="en-AU" sz="1000" b="1">
                    <a:solidFill>
                      <a:schemeClr val="accent2"/>
                    </a:solidFill>
                    <a:latin typeface="Arial Black" pitchFamily="34" charset="0"/>
                  </a:rPr>
                  <a:t>II</a:t>
                </a:r>
                <a:endParaRPr lang="en-AU" sz="1000">
                  <a:latin typeface="Arial Black" pitchFamily="34" charset="0"/>
                </a:endParaRPr>
              </a:p>
            </p:txBody>
          </p:sp>
          <p:grpSp>
            <p:nvGrpSpPr>
              <p:cNvPr id="213" name="Group 56">
                <a:extLst>
                  <a:ext uri="{FF2B5EF4-FFF2-40B4-BE49-F238E27FC236}">
                    <a16:creationId xmlns:a16="http://schemas.microsoft.com/office/drawing/2014/main" id="{D47ADC82-351D-2048-9157-DA2114D5772A}"/>
                  </a:ext>
                </a:extLst>
              </p:cNvPr>
              <p:cNvGrpSpPr>
                <a:grpSpLocks/>
              </p:cNvGrpSpPr>
              <p:nvPr/>
            </p:nvGrpSpPr>
            <p:grpSpPr bwMode="auto">
              <a:xfrm>
                <a:off x="717" y="1570"/>
                <a:ext cx="856" cy="681"/>
                <a:chOff x="717" y="1570"/>
                <a:chExt cx="856" cy="681"/>
              </a:xfrm>
            </p:grpSpPr>
            <p:grpSp>
              <p:nvGrpSpPr>
                <p:cNvPr id="214" name="Group 57">
                  <a:extLst>
                    <a:ext uri="{FF2B5EF4-FFF2-40B4-BE49-F238E27FC236}">
                      <a16:creationId xmlns:a16="http://schemas.microsoft.com/office/drawing/2014/main" id="{6CF7A31F-D97E-5094-5FA4-49D2E03FC38E}"/>
                    </a:ext>
                  </a:extLst>
                </p:cNvPr>
                <p:cNvGrpSpPr>
                  <a:grpSpLocks/>
                </p:cNvGrpSpPr>
                <p:nvPr/>
              </p:nvGrpSpPr>
              <p:grpSpPr bwMode="auto">
                <a:xfrm>
                  <a:off x="717" y="1585"/>
                  <a:ext cx="856" cy="644"/>
                  <a:chOff x="155" y="333"/>
                  <a:chExt cx="278" cy="171"/>
                </a:xfrm>
              </p:grpSpPr>
              <p:sp>
                <p:nvSpPr>
                  <p:cNvPr id="217" name="Rectangle 58">
                    <a:extLst>
                      <a:ext uri="{FF2B5EF4-FFF2-40B4-BE49-F238E27FC236}">
                        <a16:creationId xmlns:a16="http://schemas.microsoft.com/office/drawing/2014/main" id="{5A4C5C2C-B054-96DA-E5C9-B941F93BDD9D}"/>
                      </a:ext>
                    </a:extLst>
                  </p:cNvPr>
                  <p:cNvSpPr>
                    <a:spLocks noChangeArrowheads="1"/>
                  </p:cNvSpPr>
                  <p:nvPr/>
                </p:nvSpPr>
                <p:spPr bwMode="auto">
                  <a:xfrm>
                    <a:off x="155" y="334"/>
                    <a:ext cx="278" cy="170"/>
                  </a:xfrm>
                  <a:prstGeom prst="rect">
                    <a:avLst/>
                  </a:prstGeom>
                  <a:solidFill>
                    <a:schemeClr val="accent1">
                      <a:lumMod val="40000"/>
                      <a:lumOff val="60000"/>
                    </a:schemeClr>
                  </a:solidFill>
                  <a:ln w="28575">
                    <a:solidFill>
                      <a:schemeClr val="accent2"/>
                    </a:solidFill>
                    <a:miter lim="800000"/>
                    <a:headEnd/>
                    <a:tailEnd/>
                  </a:ln>
                </p:spPr>
                <p:txBody>
                  <a:bodyPr anchor="ctr">
                    <a:spAutoFit/>
                  </a:bodyPr>
                  <a:lstStyle/>
                  <a:p>
                    <a:endParaRPr lang="en-US"/>
                  </a:p>
                </p:txBody>
              </p:sp>
              <p:sp>
                <p:nvSpPr>
                  <p:cNvPr id="218" name="Line 59">
                    <a:extLst>
                      <a:ext uri="{FF2B5EF4-FFF2-40B4-BE49-F238E27FC236}">
                        <a16:creationId xmlns:a16="http://schemas.microsoft.com/office/drawing/2014/main" id="{B3349412-C221-454A-58B6-3FD9C91A7D45}"/>
                      </a:ext>
                    </a:extLst>
                  </p:cNvPr>
                  <p:cNvSpPr>
                    <a:spLocks noChangeShapeType="1"/>
                  </p:cNvSpPr>
                  <p:nvPr/>
                </p:nvSpPr>
                <p:spPr bwMode="auto">
                  <a:xfrm flipV="1">
                    <a:off x="160" y="336"/>
                    <a:ext cx="267" cy="160"/>
                  </a:xfrm>
                  <a:prstGeom prst="line">
                    <a:avLst/>
                  </a:prstGeom>
                  <a:noFill/>
                  <a:ln w="28575">
                    <a:solidFill>
                      <a:schemeClr val="accent2"/>
                    </a:solidFill>
                    <a:round/>
                    <a:headEnd/>
                    <a:tailEnd/>
                  </a:ln>
                </p:spPr>
                <p:txBody>
                  <a:bodyPr anchor="ctr">
                    <a:spAutoFit/>
                  </a:bodyPr>
                  <a:lstStyle/>
                  <a:p>
                    <a:endParaRPr lang="en-US"/>
                  </a:p>
                </p:txBody>
              </p:sp>
              <p:sp>
                <p:nvSpPr>
                  <p:cNvPr id="219" name="Line 60">
                    <a:extLst>
                      <a:ext uri="{FF2B5EF4-FFF2-40B4-BE49-F238E27FC236}">
                        <a16:creationId xmlns:a16="http://schemas.microsoft.com/office/drawing/2014/main" id="{A282D290-47CA-4087-5275-E8CE72D4402F}"/>
                      </a:ext>
                    </a:extLst>
                  </p:cNvPr>
                  <p:cNvSpPr>
                    <a:spLocks noChangeShapeType="1"/>
                  </p:cNvSpPr>
                  <p:nvPr/>
                </p:nvSpPr>
                <p:spPr bwMode="auto">
                  <a:xfrm>
                    <a:off x="156" y="333"/>
                    <a:ext cx="273" cy="165"/>
                  </a:xfrm>
                  <a:prstGeom prst="line">
                    <a:avLst/>
                  </a:prstGeom>
                  <a:noFill/>
                  <a:ln w="28575">
                    <a:solidFill>
                      <a:schemeClr val="accent2"/>
                    </a:solidFill>
                    <a:round/>
                    <a:headEnd/>
                    <a:tailEnd/>
                  </a:ln>
                </p:spPr>
                <p:txBody>
                  <a:bodyPr anchor="ctr">
                    <a:spAutoFit/>
                  </a:bodyPr>
                  <a:lstStyle/>
                  <a:p>
                    <a:endParaRPr lang="en-US"/>
                  </a:p>
                </p:txBody>
              </p:sp>
            </p:grpSp>
            <p:sp>
              <p:nvSpPr>
                <p:cNvPr id="215" name="AutoShape 61">
                  <a:extLst>
                    <a:ext uri="{FF2B5EF4-FFF2-40B4-BE49-F238E27FC236}">
                      <a16:creationId xmlns:a16="http://schemas.microsoft.com/office/drawing/2014/main" id="{22961E78-79CE-CD8A-E515-8679A5B622DA}"/>
                    </a:ext>
                  </a:extLst>
                </p:cNvPr>
                <p:cNvSpPr>
                  <a:spLocks noChangeArrowheads="1"/>
                </p:cNvSpPr>
                <p:nvPr/>
              </p:nvSpPr>
              <p:spPr bwMode="auto">
                <a:xfrm>
                  <a:off x="842" y="1720"/>
                  <a:ext cx="564" cy="395"/>
                </a:xfrm>
                <a:prstGeom prst="roundRect">
                  <a:avLst>
                    <a:gd name="adj" fmla="val 50000"/>
                  </a:avLst>
                </a:prstGeom>
                <a:noFill/>
                <a:ln w="28575">
                  <a:solidFill>
                    <a:schemeClr val="accent2"/>
                  </a:solidFill>
                  <a:round/>
                  <a:headEnd/>
                  <a:tailEnd/>
                </a:ln>
              </p:spPr>
              <p:txBody>
                <a:bodyPr wrap="none" anchor="ctr">
                  <a:spAutoFit/>
                </a:bodyPr>
                <a:lstStyle/>
                <a:p>
                  <a:endParaRPr lang="en-US"/>
                </a:p>
              </p:txBody>
            </p:sp>
            <p:sp>
              <p:nvSpPr>
                <p:cNvPr id="216" name="Line 62">
                  <a:extLst>
                    <a:ext uri="{FF2B5EF4-FFF2-40B4-BE49-F238E27FC236}">
                      <a16:creationId xmlns:a16="http://schemas.microsoft.com/office/drawing/2014/main" id="{311BFDC6-8385-01E6-E380-4AFF326E6842}"/>
                    </a:ext>
                  </a:extLst>
                </p:cNvPr>
                <p:cNvSpPr>
                  <a:spLocks noChangeShapeType="1"/>
                </p:cNvSpPr>
                <p:nvPr/>
              </p:nvSpPr>
              <p:spPr bwMode="auto">
                <a:xfrm>
                  <a:off x="839" y="1570"/>
                  <a:ext cx="0" cy="681"/>
                </a:xfrm>
                <a:prstGeom prst="line">
                  <a:avLst/>
                </a:prstGeom>
                <a:noFill/>
                <a:ln w="28575">
                  <a:solidFill>
                    <a:schemeClr val="accent2"/>
                  </a:solidFill>
                  <a:round/>
                  <a:headEnd/>
                  <a:tailEnd/>
                </a:ln>
              </p:spPr>
              <p:txBody>
                <a:bodyPr/>
                <a:lstStyle/>
                <a:p>
                  <a:endParaRPr lang="en-US"/>
                </a:p>
              </p:txBody>
            </p:sp>
          </p:grpSp>
        </p:grpSp>
        <p:sp>
          <p:nvSpPr>
            <p:cNvPr id="47" name="Text Box 63">
              <a:extLst>
                <a:ext uri="{FF2B5EF4-FFF2-40B4-BE49-F238E27FC236}">
                  <a16:creationId xmlns:a16="http://schemas.microsoft.com/office/drawing/2014/main" id="{1108ABAD-5609-F74A-87AF-9A2F502AF08F}"/>
                </a:ext>
              </a:extLst>
            </p:cNvPr>
            <p:cNvSpPr txBox="1">
              <a:spLocks noChangeArrowheads="1"/>
            </p:cNvSpPr>
            <p:nvPr/>
          </p:nvSpPr>
          <p:spPr bwMode="auto">
            <a:xfrm>
              <a:off x="272" y="2174"/>
              <a:ext cx="192" cy="218"/>
            </a:xfrm>
            <a:prstGeom prst="rect">
              <a:avLst/>
            </a:prstGeom>
            <a:noFill/>
            <a:ln w="25400">
              <a:noFill/>
              <a:miter lim="800000"/>
              <a:headEnd/>
              <a:tailEnd/>
            </a:ln>
          </p:spPr>
          <p:txBody>
            <a:bodyPr wrap="none" anchor="ctr">
              <a:spAutoFit/>
            </a:bodyPr>
            <a:lstStyle/>
            <a:p>
              <a:pPr>
                <a:spcBef>
                  <a:spcPct val="50000"/>
                </a:spcBef>
              </a:pPr>
              <a:r>
                <a:rPr lang="en-AU" sz="1000" b="1">
                  <a:solidFill>
                    <a:schemeClr val="accent2"/>
                  </a:solidFill>
                  <a:latin typeface="Arial Black" pitchFamily="34" charset="0"/>
                </a:rPr>
                <a:t>X</a:t>
              </a:r>
              <a:endParaRPr lang="en-AU" sz="1000">
                <a:latin typeface="Arial Black" pitchFamily="34" charset="0"/>
              </a:endParaRPr>
            </a:p>
          </p:txBody>
        </p:sp>
        <p:grpSp>
          <p:nvGrpSpPr>
            <p:cNvPr id="48" name="Group 64">
              <a:extLst>
                <a:ext uri="{FF2B5EF4-FFF2-40B4-BE49-F238E27FC236}">
                  <a16:creationId xmlns:a16="http://schemas.microsoft.com/office/drawing/2014/main" id="{01D3E99A-C295-0A25-3AAF-B750F01B4150}"/>
                </a:ext>
              </a:extLst>
            </p:cNvPr>
            <p:cNvGrpSpPr>
              <a:grpSpLocks/>
            </p:cNvGrpSpPr>
            <p:nvPr/>
          </p:nvGrpSpPr>
          <p:grpSpPr bwMode="auto">
            <a:xfrm>
              <a:off x="158" y="2333"/>
              <a:ext cx="417" cy="235"/>
              <a:chOff x="717" y="1570"/>
              <a:chExt cx="856" cy="681"/>
            </a:xfrm>
          </p:grpSpPr>
          <p:grpSp>
            <p:nvGrpSpPr>
              <p:cNvPr id="206" name="Group 65">
                <a:extLst>
                  <a:ext uri="{FF2B5EF4-FFF2-40B4-BE49-F238E27FC236}">
                    <a16:creationId xmlns:a16="http://schemas.microsoft.com/office/drawing/2014/main" id="{6097AF59-690A-1BA3-31BA-81D1BDFC57AD}"/>
                  </a:ext>
                </a:extLst>
              </p:cNvPr>
              <p:cNvGrpSpPr>
                <a:grpSpLocks/>
              </p:cNvGrpSpPr>
              <p:nvPr/>
            </p:nvGrpSpPr>
            <p:grpSpPr bwMode="auto">
              <a:xfrm>
                <a:off x="717" y="1585"/>
                <a:ext cx="856" cy="644"/>
                <a:chOff x="155" y="333"/>
                <a:chExt cx="278" cy="171"/>
              </a:xfrm>
            </p:grpSpPr>
            <p:sp>
              <p:nvSpPr>
                <p:cNvPr id="209" name="Rectangle 66">
                  <a:extLst>
                    <a:ext uri="{FF2B5EF4-FFF2-40B4-BE49-F238E27FC236}">
                      <a16:creationId xmlns:a16="http://schemas.microsoft.com/office/drawing/2014/main" id="{2A66FC1E-3D00-2939-7F92-4B7656CDC208}"/>
                    </a:ext>
                  </a:extLst>
                </p:cNvPr>
                <p:cNvSpPr>
                  <a:spLocks noChangeArrowheads="1"/>
                </p:cNvSpPr>
                <p:nvPr/>
              </p:nvSpPr>
              <p:spPr bwMode="auto">
                <a:xfrm>
                  <a:off x="155" y="334"/>
                  <a:ext cx="278" cy="170"/>
                </a:xfrm>
                <a:prstGeom prst="rect">
                  <a:avLst/>
                </a:prstGeom>
                <a:solidFill>
                  <a:schemeClr val="accent1">
                    <a:lumMod val="40000"/>
                    <a:lumOff val="60000"/>
                  </a:schemeClr>
                </a:solidFill>
                <a:ln w="28575">
                  <a:solidFill>
                    <a:schemeClr val="accent2"/>
                  </a:solidFill>
                  <a:miter lim="800000"/>
                  <a:headEnd/>
                  <a:tailEnd/>
                </a:ln>
              </p:spPr>
              <p:txBody>
                <a:bodyPr anchor="ctr">
                  <a:spAutoFit/>
                </a:bodyPr>
                <a:lstStyle/>
                <a:p>
                  <a:endParaRPr lang="en-US"/>
                </a:p>
              </p:txBody>
            </p:sp>
            <p:sp>
              <p:nvSpPr>
                <p:cNvPr id="210" name="Line 67">
                  <a:extLst>
                    <a:ext uri="{FF2B5EF4-FFF2-40B4-BE49-F238E27FC236}">
                      <a16:creationId xmlns:a16="http://schemas.microsoft.com/office/drawing/2014/main" id="{39B45079-2115-7419-B653-4E9AEB9C1E89}"/>
                    </a:ext>
                  </a:extLst>
                </p:cNvPr>
                <p:cNvSpPr>
                  <a:spLocks noChangeShapeType="1"/>
                </p:cNvSpPr>
                <p:nvPr/>
              </p:nvSpPr>
              <p:spPr bwMode="auto">
                <a:xfrm flipV="1">
                  <a:off x="160" y="336"/>
                  <a:ext cx="267" cy="160"/>
                </a:xfrm>
                <a:prstGeom prst="line">
                  <a:avLst/>
                </a:prstGeom>
                <a:noFill/>
                <a:ln w="28575">
                  <a:solidFill>
                    <a:schemeClr val="accent2"/>
                  </a:solidFill>
                  <a:round/>
                  <a:headEnd/>
                  <a:tailEnd/>
                </a:ln>
              </p:spPr>
              <p:txBody>
                <a:bodyPr anchor="ctr">
                  <a:spAutoFit/>
                </a:bodyPr>
                <a:lstStyle/>
                <a:p>
                  <a:endParaRPr lang="en-US"/>
                </a:p>
              </p:txBody>
            </p:sp>
            <p:sp>
              <p:nvSpPr>
                <p:cNvPr id="211" name="Line 68">
                  <a:extLst>
                    <a:ext uri="{FF2B5EF4-FFF2-40B4-BE49-F238E27FC236}">
                      <a16:creationId xmlns:a16="http://schemas.microsoft.com/office/drawing/2014/main" id="{651FA9B0-0190-00B9-90F2-7E2674D622A2}"/>
                    </a:ext>
                  </a:extLst>
                </p:cNvPr>
                <p:cNvSpPr>
                  <a:spLocks noChangeShapeType="1"/>
                </p:cNvSpPr>
                <p:nvPr/>
              </p:nvSpPr>
              <p:spPr bwMode="auto">
                <a:xfrm>
                  <a:off x="156" y="333"/>
                  <a:ext cx="273" cy="165"/>
                </a:xfrm>
                <a:prstGeom prst="line">
                  <a:avLst/>
                </a:prstGeom>
                <a:noFill/>
                <a:ln w="28575">
                  <a:solidFill>
                    <a:schemeClr val="accent2"/>
                  </a:solidFill>
                  <a:round/>
                  <a:headEnd/>
                  <a:tailEnd/>
                </a:ln>
              </p:spPr>
              <p:txBody>
                <a:bodyPr anchor="ctr">
                  <a:spAutoFit/>
                </a:bodyPr>
                <a:lstStyle/>
                <a:p>
                  <a:endParaRPr lang="en-US"/>
                </a:p>
              </p:txBody>
            </p:sp>
          </p:grpSp>
          <p:sp>
            <p:nvSpPr>
              <p:cNvPr id="207" name="AutoShape 69">
                <a:extLst>
                  <a:ext uri="{FF2B5EF4-FFF2-40B4-BE49-F238E27FC236}">
                    <a16:creationId xmlns:a16="http://schemas.microsoft.com/office/drawing/2014/main" id="{97B21D09-DDF5-9A04-1297-E9EA800EA69D}"/>
                  </a:ext>
                </a:extLst>
              </p:cNvPr>
              <p:cNvSpPr>
                <a:spLocks noChangeArrowheads="1"/>
              </p:cNvSpPr>
              <p:nvPr/>
            </p:nvSpPr>
            <p:spPr bwMode="auto">
              <a:xfrm>
                <a:off x="842" y="1720"/>
                <a:ext cx="564" cy="395"/>
              </a:xfrm>
              <a:prstGeom prst="roundRect">
                <a:avLst>
                  <a:gd name="adj" fmla="val 50000"/>
                </a:avLst>
              </a:prstGeom>
              <a:noFill/>
              <a:ln w="28575">
                <a:solidFill>
                  <a:schemeClr val="accent2"/>
                </a:solidFill>
                <a:round/>
                <a:headEnd/>
                <a:tailEnd/>
              </a:ln>
            </p:spPr>
            <p:txBody>
              <a:bodyPr wrap="none" anchor="ctr">
                <a:spAutoFit/>
              </a:bodyPr>
              <a:lstStyle/>
              <a:p>
                <a:endParaRPr lang="en-US"/>
              </a:p>
            </p:txBody>
          </p:sp>
          <p:sp>
            <p:nvSpPr>
              <p:cNvPr id="208" name="Line 70">
                <a:extLst>
                  <a:ext uri="{FF2B5EF4-FFF2-40B4-BE49-F238E27FC236}">
                    <a16:creationId xmlns:a16="http://schemas.microsoft.com/office/drawing/2014/main" id="{77D85B21-8AED-00F3-E09F-433B9872F215}"/>
                  </a:ext>
                </a:extLst>
              </p:cNvPr>
              <p:cNvSpPr>
                <a:spLocks noChangeShapeType="1"/>
              </p:cNvSpPr>
              <p:nvPr/>
            </p:nvSpPr>
            <p:spPr bwMode="auto">
              <a:xfrm>
                <a:off x="839" y="1570"/>
                <a:ext cx="0" cy="681"/>
              </a:xfrm>
              <a:prstGeom prst="line">
                <a:avLst/>
              </a:prstGeom>
              <a:noFill/>
              <a:ln w="28575">
                <a:solidFill>
                  <a:schemeClr val="accent2"/>
                </a:solidFill>
                <a:round/>
                <a:headEnd/>
                <a:tailEnd/>
              </a:ln>
            </p:spPr>
            <p:txBody>
              <a:bodyPr/>
              <a:lstStyle/>
              <a:p>
                <a:endParaRPr lang="en-US"/>
              </a:p>
            </p:txBody>
          </p:sp>
        </p:grpSp>
        <p:sp>
          <p:nvSpPr>
            <p:cNvPr id="49" name="Line 71">
              <a:extLst>
                <a:ext uri="{FF2B5EF4-FFF2-40B4-BE49-F238E27FC236}">
                  <a16:creationId xmlns:a16="http://schemas.microsoft.com/office/drawing/2014/main" id="{8E5D4CA4-BAA5-379F-0ED8-76F3CCC46665}"/>
                </a:ext>
              </a:extLst>
            </p:cNvPr>
            <p:cNvSpPr>
              <a:spLocks noChangeShapeType="1"/>
            </p:cNvSpPr>
            <p:nvPr/>
          </p:nvSpPr>
          <p:spPr bwMode="auto">
            <a:xfrm>
              <a:off x="158" y="2568"/>
              <a:ext cx="0" cy="136"/>
            </a:xfrm>
            <a:prstGeom prst="line">
              <a:avLst/>
            </a:prstGeom>
            <a:noFill/>
            <a:ln w="28575">
              <a:solidFill>
                <a:schemeClr val="accent2"/>
              </a:solidFill>
              <a:round/>
              <a:headEnd/>
              <a:tailEnd/>
            </a:ln>
          </p:spPr>
          <p:txBody>
            <a:bodyPr/>
            <a:lstStyle/>
            <a:p>
              <a:endParaRPr lang="en-US"/>
            </a:p>
          </p:txBody>
        </p:sp>
        <p:sp>
          <p:nvSpPr>
            <p:cNvPr id="50" name="Line 72">
              <a:extLst>
                <a:ext uri="{FF2B5EF4-FFF2-40B4-BE49-F238E27FC236}">
                  <a16:creationId xmlns:a16="http://schemas.microsoft.com/office/drawing/2014/main" id="{FF2EB168-90F6-B218-9E9F-1F6BBDA6493C}"/>
                </a:ext>
              </a:extLst>
            </p:cNvPr>
            <p:cNvSpPr>
              <a:spLocks noChangeShapeType="1"/>
            </p:cNvSpPr>
            <p:nvPr/>
          </p:nvSpPr>
          <p:spPr bwMode="auto">
            <a:xfrm>
              <a:off x="158" y="2704"/>
              <a:ext cx="1134" cy="46"/>
            </a:xfrm>
            <a:prstGeom prst="line">
              <a:avLst/>
            </a:prstGeom>
            <a:noFill/>
            <a:ln w="28575">
              <a:solidFill>
                <a:schemeClr val="accent2"/>
              </a:solidFill>
              <a:round/>
              <a:headEnd/>
              <a:tailEnd/>
            </a:ln>
          </p:spPr>
          <p:txBody>
            <a:bodyPr/>
            <a:lstStyle/>
            <a:p>
              <a:endParaRPr lang="en-US"/>
            </a:p>
          </p:txBody>
        </p:sp>
        <p:sp>
          <p:nvSpPr>
            <p:cNvPr id="51" name="Line 73">
              <a:extLst>
                <a:ext uri="{FF2B5EF4-FFF2-40B4-BE49-F238E27FC236}">
                  <a16:creationId xmlns:a16="http://schemas.microsoft.com/office/drawing/2014/main" id="{D14BF307-EBD1-BB84-6261-8C5D416A9B59}"/>
                </a:ext>
              </a:extLst>
            </p:cNvPr>
            <p:cNvSpPr>
              <a:spLocks noChangeShapeType="1"/>
            </p:cNvSpPr>
            <p:nvPr/>
          </p:nvSpPr>
          <p:spPr bwMode="auto">
            <a:xfrm>
              <a:off x="1247" y="1434"/>
              <a:ext cx="0" cy="136"/>
            </a:xfrm>
            <a:prstGeom prst="line">
              <a:avLst/>
            </a:prstGeom>
            <a:noFill/>
            <a:ln w="28575">
              <a:solidFill>
                <a:schemeClr val="accent2"/>
              </a:solidFill>
              <a:round/>
              <a:headEnd/>
              <a:tailEnd/>
            </a:ln>
          </p:spPr>
          <p:txBody>
            <a:bodyPr/>
            <a:lstStyle/>
            <a:p>
              <a:endParaRPr lang="en-US"/>
            </a:p>
          </p:txBody>
        </p:sp>
        <p:sp>
          <p:nvSpPr>
            <p:cNvPr id="52" name="Line 74">
              <a:extLst>
                <a:ext uri="{FF2B5EF4-FFF2-40B4-BE49-F238E27FC236}">
                  <a16:creationId xmlns:a16="http://schemas.microsoft.com/office/drawing/2014/main" id="{89F8D073-280D-CD11-0059-C5C54D77725F}"/>
                </a:ext>
              </a:extLst>
            </p:cNvPr>
            <p:cNvSpPr>
              <a:spLocks noChangeShapeType="1"/>
            </p:cNvSpPr>
            <p:nvPr/>
          </p:nvSpPr>
          <p:spPr bwMode="auto">
            <a:xfrm>
              <a:off x="1247" y="1570"/>
              <a:ext cx="544" cy="1089"/>
            </a:xfrm>
            <a:prstGeom prst="line">
              <a:avLst/>
            </a:prstGeom>
            <a:noFill/>
            <a:ln w="28575">
              <a:solidFill>
                <a:schemeClr val="accent2"/>
              </a:solidFill>
              <a:round/>
              <a:headEnd/>
              <a:tailEnd/>
            </a:ln>
          </p:spPr>
          <p:txBody>
            <a:bodyPr/>
            <a:lstStyle/>
            <a:p>
              <a:endParaRPr lang="en-US"/>
            </a:p>
          </p:txBody>
        </p:sp>
        <p:grpSp>
          <p:nvGrpSpPr>
            <p:cNvPr id="53" name="Group 75">
              <a:extLst>
                <a:ext uri="{FF2B5EF4-FFF2-40B4-BE49-F238E27FC236}">
                  <a16:creationId xmlns:a16="http://schemas.microsoft.com/office/drawing/2014/main" id="{CAEBDADB-7460-19CA-4536-B6338EED25FA}"/>
                </a:ext>
              </a:extLst>
            </p:cNvPr>
            <p:cNvGrpSpPr>
              <a:grpSpLocks/>
            </p:cNvGrpSpPr>
            <p:nvPr/>
          </p:nvGrpSpPr>
          <p:grpSpPr bwMode="auto">
            <a:xfrm>
              <a:off x="-114" y="1592"/>
              <a:ext cx="1478" cy="541"/>
              <a:chOff x="975" y="431"/>
              <a:chExt cx="1478" cy="541"/>
            </a:xfrm>
          </p:grpSpPr>
          <p:sp>
            <p:nvSpPr>
              <p:cNvPr id="199" name="Rectangle 76">
                <a:extLst>
                  <a:ext uri="{FF2B5EF4-FFF2-40B4-BE49-F238E27FC236}">
                    <a16:creationId xmlns:a16="http://schemas.microsoft.com/office/drawing/2014/main" id="{101B21F6-A881-5BA2-12DD-615F44FBEDE9}"/>
                  </a:ext>
                </a:extLst>
              </p:cNvPr>
              <p:cNvSpPr>
                <a:spLocks noChangeArrowheads="1"/>
              </p:cNvSpPr>
              <p:nvPr/>
            </p:nvSpPr>
            <p:spPr bwMode="auto">
              <a:xfrm>
                <a:off x="1247" y="663"/>
                <a:ext cx="389" cy="204"/>
              </a:xfrm>
              <a:prstGeom prst="rect">
                <a:avLst/>
              </a:prstGeom>
              <a:solidFill>
                <a:schemeClr val="accent1">
                  <a:lumMod val="40000"/>
                  <a:lumOff val="60000"/>
                </a:schemeClr>
              </a:solidFill>
              <a:ln w="28575">
                <a:solidFill>
                  <a:schemeClr val="accent2"/>
                </a:solidFill>
                <a:miter lim="800000"/>
                <a:headEnd/>
                <a:tailEnd/>
              </a:ln>
            </p:spPr>
            <p:txBody>
              <a:bodyPr anchor="ctr">
                <a:spAutoFit/>
              </a:bodyPr>
              <a:lstStyle/>
              <a:p>
                <a:endParaRPr lang="en-US"/>
              </a:p>
            </p:txBody>
          </p:sp>
          <p:sp>
            <p:nvSpPr>
              <p:cNvPr id="200" name="Text Box 77">
                <a:extLst>
                  <a:ext uri="{FF2B5EF4-FFF2-40B4-BE49-F238E27FC236}">
                    <a16:creationId xmlns:a16="http://schemas.microsoft.com/office/drawing/2014/main" id="{F2A3861F-7511-12F6-9510-A34940F3BDB3}"/>
                  </a:ext>
                </a:extLst>
              </p:cNvPr>
              <p:cNvSpPr txBox="1">
                <a:spLocks noChangeArrowheads="1"/>
              </p:cNvSpPr>
              <p:nvPr/>
            </p:nvSpPr>
            <p:spPr bwMode="auto">
              <a:xfrm>
                <a:off x="1626" y="431"/>
                <a:ext cx="827" cy="327"/>
              </a:xfrm>
              <a:prstGeom prst="rect">
                <a:avLst/>
              </a:prstGeom>
              <a:noFill/>
              <a:ln w="25400">
                <a:noFill/>
                <a:miter lim="800000"/>
                <a:headEnd/>
                <a:tailEnd/>
              </a:ln>
            </p:spPr>
            <p:txBody>
              <a:bodyPr anchor="ctr">
                <a:spAutoFit/>
              </a:bodyPr>
              <a:lstStyle/>
              <a:p>
                <a:pPr algn="l"/>
                <a:endParaRPr lang="en-AU" sz="800" b="1">
                  <a:solidFill>
                    <a:schemeClr val="accent2"/>
                  </a:solidFill>
                </a:endParaRPr>
              </a:p>
              <a:p>
                <a:pPr algn="l"/>
                <a:r>
                  <a:rPr lang="en-AU" sz="1000" b="1">
                    <a:solidFill>
                      <a:schemeClr val="accent2"/>
                    </a:solidFill>
                  </a:rPr>
                  <a:t>(NZ)</a:t>
                </a:r>
                <a:endParaRPr lang="en-AU" sz="1000">
                  <a:latin typeface="Times New Roman" pitchFamily="18" charset="0"/>
                </a:endParaRPr>
              </a:p>
            </p:txBody>
          </p:sp>
          <p:sp>
            <p:nvSpPr>
              <p:cNvPr id="201" name="Text Box 78">
                <a:extLst>
                  <a:ext uri="{FF2B5EF4-FFF2-40B4-BE49-F238E27FC236}">
                    <a16:creationId xmlns:a16="http://schemas.microsoft.com/office/drawing/2014/main" id="{2CF9C7B6-0C04-B8F9-B79C-07C32BA79D1D}"/>
                  </a:ext>
                </a:extLst>
              </p:cNvPr>
              <p:cNvSpPr txBox="1">
                <a:spLocks noChangeArrowheads="1"/>
              </p:cNvSpPr>
              <p:nvPr/>
            </p:nvSpPr>
            <p:spPr bwMode="auto">
              <a:xfrm>
                <a:off x="1338" y="523"/>
                <a:ext cx="186" cy="218"/>
              </a:xfrm>
              <a:prstGeom prst="rect">
                <a:avLst/>
              </a:prstGeom>
              <a:noFill/>
              <a:ln w="25400">
                <a:noFill/>
                <a:miter lim="800000"/>
                <a:headEnd/>
                <a:tailEnd/>
              </a:ln>
            </p:spPr>
            <p:txBody>
              <a:bodyPr anchor="ctr">
                <a:spAutoFit/>
              </a:bodyPr>
              <a:lstStyle/>
              <a:p>
                <a:pPr>
                  <a:spcBef>
                    <a:spcPct val="50000"/>
                  </a:spcBef>
                </a:pPr>
                <a:r>
                  <a:rPr lang="en-AU" sz="1000" b="1">
                    <a:solidFill>
                      <a:schemeClr val="accent2"/>
                    </a:solidFill>
                    <a:latin typeface="Arial Black" pitchFamily="34" charset="0"/>
                  </a:rPr>
                  <a:t>I</a:t>
                </a:r>
                <a:endParaRPr lang="en-AU" sz="1000" b="1">
                  <a:latin typeface="Arial Black" pitchFamily="34" charset="0"/>
                </a:endParaRPr>
              </a:p>
            </p:txBody>
          </p:sp>
          <p:sp>
            <p:nvSpPr>
              <p:cNvPr id="202" name="Text Box 79">
                <a:extLst>
                  <a:ext uri="{FF2B5EF4-FFF2-40B4-BE49-F238E27FC236}">
                    <a16:creationId xmlns:a16="http://schemas.microsoft.com/office/drawing/2014/main" id="{02660914-94BD-8D55-AA18-ACC7F65BC701}"/>
                  </a:ext>
                </a:extLst>
              </p:cNvPr>
              <p:cNvSpPr txBox="1">
                <a:spLocks noChangeArrowheads="1"/>
              </p:cNvSpPr>
              <p:nvPr/>
            </p:nvSpPr>
            <p:spPr bwMode="auto">
              <a:xfrm>
                <a:off x="975" y="706"/>
                <a:ext cx="384" cy="218"/>
              </a:xfrm>
              <a:prstGeom prst="rect">
                <a:avLst/>
              </a:prstGeom>
              <a:noFill/>
              <a:ln w="25400">
                <a:noFill/>
                <a:miter lim="800000"/>
                <a:headEnd/>
                <a:tailEnd/>
              </a:ln>
            </p:spPr>
            <p:txBody>
              <a:bodyPr anchor="ctr">
                <a:spAutoFit/>
              </a:bodyPr>
              <a:lstStyle/>
              <a:p>
                <a:pPr>
                  <a:spcBef>
                    <a:spcPct val="50000"/>
                  </a:spcBef>
                </a:pPr>
                <a:r>
                  <a:rPr lang="en-US" sz="1000" b="1">
                    <a:solidFill>
                      <a:schemeClr val="accent2"/>
                    </a:solidFill>
                  </a:rPr>
                  <a:t>108</a:t>
                </a:r>
              </a:p>
            </p:txBody>
          </p:sp>
          <p:sp>
            <p:nvSpPr>
              <p:cNvPr id="203" name="Oval 80">
                <a:extLst>
                  <a:ext uri="{FF2B5EF4-FFF2-40B4-BE49-F238E27FC236}">
                    <a16:creationId xmlns:a16="http://schemas.microsoft.com/office/drawing/2014/main" id="{64ECC54F-7548-73AD-A394-ABAD3E212682}"/>
                  </a:ext>
                </a:extLst>
              </p:cNvPr>
              <p:cNvSpPr>
                <a:spLocks noChangeArrowheads="1"/>
              </p:cNvSpPr>
              <p:nvPr/>
            </p:nvSpPr>
            <p:spPr bwMode="auto">
              <a:xfrm>
                <a:off x="1429" y="709"/>
                <a:ext cx="52" cy="72"/>
              </a:xfrm>
              <a:prstGeom prst="ellipse">
                <a:avLst/>
              </a:prstGeom>
              <a:solidFill>
                <a:schemeClr val="accent2"/>
              </a:solidFill>
              <a:ln w="25400">
                <a:solidFill>
                  <a:schemeClr val="accent2"/>
                </a:solidFill>
                <a:round/>
                <a:headEnd/>
                <a:tailEnd/>
              </a:ln>
            </p:spPr>
            <p:txBody>
              <a:bodyPr anchor="ctr">
                <a:spAutoFit/>
              </a:bodyPr>
              <a:lstStyle/>
              <a:p>
                <a:endParaRPr lang="en-US"/>
              </a:p>
            </p:txBody>
          </p:sp>
          <p:sp>
            <p:nvSpPr>
              <p:cNvPr id="204" name="Text Box 81">
                <a:extLst>
                  <a:ext uri="{FF2B5EF4-FFF2-40B4-BE49-F238E27FC236}">
                    <a16:creationId xmlns:a16="http://schemas.microsoft.com/office/drawing/2014/main" id="{26A916B8-3BFA-C951-B456-EF127A2B545D}"/>
                  </a:ext>
                </a:extLst>
              </p:cNvPr>
              <p:cNvSpPr txBox="1">
                <a:spLocks noChangeArrowheads="1"/>
              </p:cNvSpPr>
              <p:nvPr/>
            </p:nvSpPr>
            <p:spPr bwMode="auto">
              <a:xfrm>
                <a:off x="1378" y="731"/>
                <a:ext cx="187" cy="164"/>
              </a:xfrm>
              <a:prstGeom prst="rect">
                <a:avLst/>
              </a:prstGeom>
              <a:noFill/>
              <a:ln w="25400">
                <a:noFill/>
                <a:miter lim="800000"/>
                <a:headEnd/>
                <a:tailEnd/>
              </a:ln>
            </p:spPr>
            <p:txBody>
              <a:bodyPr anchor="ctr">
                <a:spAutoFit/>
              </a:bodyPr>
              <a:lstStyle/>
              <a:p>
                <a:pPr>
                  <a:spcBef>
                    <a:spcPct val="50000"/>
                  </a:spcBef>
                </a:pPr>
                <a:r>
                  <a:rPr lang="en-AU" sz="600" b="1">
                    <a:solidFill>
                      <a:schemeClr val="accent2"/>
                    </a:solidFill>
                  </a:rPr>
                  <a:t>M</a:t>
                </a:r>
                <a:endParaRPr lang="en-AU" sz="800" b="1">
                  <a:solidFill>
                    <a:schemeClr val="accent2"/>
                  </a:solidFill>
                </a:endParaRPr>
              </a:p>
            </p:txBody>
          </p:sp>
          <p:sp>
            <p:nvSpPr>
              <p:cNvPr id="205" name="Text Box 82">
                <a:extLst>
                  <a:ext uri="{FF2B5EF4-FFF2-40B4-BE49-F238E27FC236}">
                    <a16:creationId xmlns:a16="http://schemas.microsoft.com/office/drawing/2014/main" id="{15778B06-D9FA-E6FC-D3C2-AA8764F92F51}"/>
                  </a:ext>
                </a:extLst>
              </p:cNvPr>
              <p:cNvSpPr txBox="1">
                <a:spLocks noChangeArrowheads="1"/>
              </p:cNvSpPr>
              <p:nvPr/>
            </p:nvSpPr>
            <p:spPr bwMode="auto">
              <a:xfrm>
                <a:off x="1648" y="754"/>
                <a:ext cx="505" cy="218"/>
              </a:xfrm>
              <a:prstGeom prst="rect">
                <a:avLst/>
              </a:prstGeom>
              <a:noFill/>
              <a:ln w="9525">
                <a:noFill/>
                <a:miter lim="800000"/>
                <a:headEnd/>
                <a:tailEnd/>
              </a:ln>
            </p:spPr>
            <p:txBody>
              <a:bodyPr>
                <a:spAutoFit/>
              </a:bodyPr>
              <a:lstStyle/>
              <a:p>
                <a:pPr algn="l" eaLnBrk="1" hangingPunct="1"/>
                <a:r>
                  <a:rPr lang="en-US" sz="1000">
                    <a:solidFill>
                      <a:schemeClr val="accent2"/>
                    </a:solidFill>
                  </a:rPr>
                  <a:t>227</a:t>
                </a:r>
              </a:p>
            </p:txBody>
          </p:sp>
        </p:grpSp>
        <p:sp>
          <p:nvSpPr>
            <p:cNvPr id="54" name="Text Box 83">
              <a:extLst>
                <a:ext uri="{FF2B5EF4-FFF2-40B4-BE49-F238E27FC236}">
                  <a16:creationId xmlns:a16="http://schemas.microsoft.com/office/drawing/2014/main" id="{3AFDA406-0D27-1F7C-B720-63F24C89D942}"/>
                </a:ext>
              </a:extLst>
            </p:cNvPr>
            <p:cNvSpPr txBox="1">
              <a:spLocks noChangeArrowheads="1"/>
            </p:cNvSpPr>
            <p:nvPr/>
          </p:nvSpPr>
          <p:spPr bwMode="auto">
            <a:xfrm>
              <a:off x="297" y="1263"/>
              <a:ext cx="125" cy="191"/>
            </a:xfrm>
            <a:prstGeom prst="rect">
              <a:avLst/>
            </a:prstGeom>
            <a:noFill/>
            <a:ln w="25400">
              <a:noFill/>
              <a:miter lim="800000"/>
              <a:headEnd/>
              <a:tailEnd/>
            </a:ln>
          </p:spPr>
          <p:txBody>
            <a:bodyPr wrap="none" anchor="ctr">
              <a:spAutoFit/>
            </a:bodyPr>
            <a:lstStyle/>
            <a:p>
              <a:pPr>
                <a:spcBef>
                  <a:spcPct val="50000"/>
                </a:spcBef>
              </a:pPr>
              <a:endParaRPr lang="en-US" sz="800"/>
            </a:p>
          </p:txBody>
        </p:sp>
        <p:grpSp>
          <p:nvGrpSpPr>
            <p:cNvPr id="55" name="Group 84">
              <a:extLst>
                <a:ext uri="{FF2B5EF4-FFF2-40B4-BE49-F238E27FC236}">
                  <a16:creationId xmlns:a16="http://schemas.microsoft.com/office/drawing/2014/main" id="{8B91EC4F-38E0-78C6-66E1-C7FF13CCA353}"/>
                </a:ext>
              </a:extLst>
            </p:cNvPr>
            <p:cNvGrpSpPr>
              <a:grpSpLocks/>
            </p:cNvGrpSpPr>
            <p:nvPr/>
          </p:nvGrpSpPr>
          <p:grpSpPr bwMode="auto">
            <a:xfrm>
              <a:off x="158" y="1327"/>
              <a:ext cx="411" cy="379"/>
              <a:chOff x="416" y="1085"/>
              <a:chExt cx="411" cy="379"/>
            </a:xfrm>
          </p:grpSpPr>
          <p:sp>
            <p:nvSpPr>
              <p:cNvPr id="195" name="Rectangle 85">
                <a:extLst>
                  <a:ext uri="{FF2B5EF4-FFF2-40B4-BE49-F238E27FC236}">
                    <a16:creationId xmlns:a16="http://schemas.microsoft.com/office/drawing/2014/main" id="{C4C6198F-0E02-9352-8EB4-A369DCA26A36}"/>
                  </a:ext>
                </a:extLst>
              </p:cNvPr>
              <p:cNvSpPr>
                <a:spLocks noChangeArrowheads="1"/>
              </p:cNvSpPr>
              <p:nvPr/>
            </p:nvSpPr>
            <p:spPr bwMode="auto">
              <a:xfrm>
                <a:off x="416" y="1227"/>
                <a:ext cx="411" cy="237"/>
              </a:xfrm>
              <a:prstGeom prst="rect">
                <a:avLst/>
              </a:prstGeom>
              <a:solidFill>
                <a:schemeClr val="accent1">
                  <a:lumMod val="40000"/>
                  <a:lumOff val="60000"/>
                </a:schemeClr>
              </a:solidFill>
              <a:ln w="19050">
                <a:solidFill>
                  <a:schemeClr val="accent2"/>
                </a:solidFill>
                <a:miter lim="800000"/>
                <a:headEnd/>
                <a:tailEnd/>
              </a:ln>
            </p:spPr>
            <p:txBody>
              <a:bodyPr anchor="ctr">
                <a:spAutoFit/>
              </a:bodyPr>
              <a:lstStyle/>
              <a:p>
                <a:endParaRPr lang="en-US"/>
              </a:p>
            </p:txBody>
          </p:sp>
          <p:sp>
            <p:nvSpPr>
              <p:cNvPr id="196" name="Text Box 86">
                <a:extLst>
                  <a:ext uri="{FF2B5EF4-FFF2-40B4-BE49-F238E27FC236}">
                    <a16:creationId xmlns:a16="http://schemas.microsoft.com/office/drawing/2014/main" id="{3542722C-9FC9-22D7-F4C0-C90A7BFA76C7}"/>
                  </a:ext>
                </a:extLst>
              </p:cNvPr>
              <p:cNvSpPr txBox="1">
                <a:spLocks noChangeArrowheads="1"/>
              </p:cNvSpPr>
              <p:nvPr/>
            </p:nvSpPr>
            <p:spPr bwMode="auto">
              <a:xfrm>
                <a:off x="528" y="1085"/>
                <a:ext cx="191" cy="218"/>
              </a:xfrm>
              <a:prstGeom prst="rect">
                <a:avLst/>
              </a:prstGeom>
              <a:noFill/>
              <a:ln w="25400">
                <a:noFill/>
                <a:miter lim="800000"/>
                <a:headEnd/>
                <a:tailEnd/>
              </a:ln>
            </p:spPr>
            <p:txBody>
              <a:bodyPr wrap="none" anchor="ctr">
                <a:spAutoFit/>
              </a:bodyPr>
              <a:lstStyle/>
              <a:p>
                <a:pPr>
                  <a:spcBef>
                    <a:spcPct val="50000"/>
                  </a:spcBef>
                </a:pPr>
                <a:r>
                  <a:rPr lang="en-AU" sz="1000" b="1">
                    <a:solidFill>
                      <a:schemeClr val="accent2"/>
                    </a:solidFill>
                    <a:latin typeface="Arial Black" pitchFamily="34" charset="0"/>
                  </a:rPr>
                  <a:t>II</a:t>
                </a:r>
                <a:endParaRPr lang="en-AU" sz="1000">
                  <a:latin typeface="Arial Black" pitchFamily="34" charset="0"/>
                </a:endParaRPr>
              </a:p>
            </p:txBody>
          </p:sp>
          <p:sp>
            <p:nvSpPr>
              <p:cNvPr id="197" name="AutoShape 87">
                <a:extLst>
                  <a:ext uri="{FF2B5EF4-FFF2-40B4-BE49-F238E27FC236}">
                    <a16:creationId xmlns:a16="http://schemas.microsoft.com/office/drawing/2014/main" id="{69562493-CA81-E7CC-31D9-F3F831FFC8A9}"/>
                  </a:ext>
                </a:extLst>
              </p:cNvPr>
              <p:cNvSpPr>
                <a:spLocks noChangeArrowheads="1"/>
              </p:cNvSpPr>
              <p:nvPr/>
            </p:nvSpPr>
            <p:spPr bwMode="auto">
              <a:xfrm>
                <a:off x="482" y="1276"/>
                <a:ext cx="271" cy="146"/>
              </a:xfrm>
              <a:prstGeom prst="roundRect">
                <a:avLst>
                  <a:gd name="adj" fmla="val 50000"/>
                </a:avLst>
              </a:prstGeom>
              <a:noFill/>
              <a:ln w="19050">
                <a:solidFill>
                  <a:schemeClr val="accent2"/>
                </a:solidFill>
                <a:round/>
                <a:headEnd/>
                <a:tailEnd/>
              </a:ln>
            </p:spPr>
            <p:txBody>
              <a:bodyPr wrap="none" anchor="ctr">
                <a:spAutoFit/>
              </a:bodyPr>
              <a:lstStyle/>
              <a:p>
                <a:endParaRPr lang="en-US"/>
              </a:p>
            </p:txBody>
          </p:sp>
          <p:sp>
            <p:nvSpPr>
              <p:cNvPr id="198" name="Oval 88">
                <a:extLst>
                  <a:ext uri="{FF2B5EF4-FFF2-40B4-BE49-F238E27FC236}">
                    <a16:creationId xmlns:a16="http://schemas.microsoft.com/office/drawing/2014/main" id="{D3B97168-A817-0633-90C8-B686E076223A}"/>
                  </a:ext>
                </a:extLst>
              </p:cNvPr>
              <p:cNvSpPr>
                <a:spLocks noChangeArrowheads="1"/>
              </p:cNvSpPr>
              <p:nvPr/>
            </p:nvSpPr>
            <p:spPr bwMode="auto">
              <a:xfrm>
                <a:off x="567" y="1298"/>
                <a:ext cx="91" cy="91"/>
              </a:xfrm>
              <a:prstGeom prst="ellipse">
                <a:avLst/>
              </a:prstGeom>
              <a:solidFill>
                <a:schemeClr val="accent2"/>
              </a:solidFill>
              <a:ln w="9525">
                <a:solidFill>
                  <a:schemeClr val="tx1"/>
                </a:solidFill>
                <a:round/>
                <a:headEnd/>
                <a:tailEnd/>
              </a:ln>
            </p:spPr>
            <p:txBody>
              <a:bodyPr wrap="none" anchor="ctr"/>
              <a:lstStyle/>
              <a:p>
                <a:endParaRPr lang="en-US"/>
              </a:p>
            </p:txBody>
          </p:sp>
        </p:grpSp>
        <p:sp>
          <p:nvSpPr>
            <p:cNvPr id="56" name="AutoShape 89">
              <a:extLst>
                <a:ext uri="{FF2B5EF4-FFF2-40B4-BE49-F238E27FC236}">
                  <a16:creationId xmlns:a16="http://schemas.microsoft.com/office/drawing/2014/main" id="{95CF380B-09B2-4ED0-AB02-89FC4FC7D11A}"/>
                </a:ext>
              </a:extLst>
            </p:cNvPr>
            <p:cNvSpPr>
              <a:spLocks/>
            </p:cNvSpPr>
            <p:nvPr/>
          </p:nvSpPr>
          <p:spPr bwMode="auto">
            <a:xfrm>
              <a:off x="748" y="1344"/>
              <a:ext cx="45" cy="771"/>
            </a:xfrm>
            <a:prstGeom prst="rightBrace">
              <a:avLst>
                <a:gd name="adj1" fmla="val 142778"/>
                <a:gd name="adj2" fmla="val 50000"/>
              </a:avLst>
            </a:prstGeom>
            <a:noFill/>
            <a:ln w="28575">
              <a:solidFill>
                <a:schemeClr val="accent2"/>
              </a:solidFill>
              <a:round/>
              <a:headEnd/>
              <a:tailEnd/>
            </a:ln>
          </p:spPr>
          <p:txBody>
            <a:bodyPr wrap="none" anchor="ctr"/>
            <a:lstStyle/>
            <a:p>
              <a:endParaRPr lang="en-US"/>
            </a:p>
          </p:txBody>
        </p:sp>
        <p:sp>
          <p:nvSpPr>
            <p:cNvPr id="57" name="Line 90">
              <a:extLst>
                <a:ext uri="{FF2B5EF4-FFF2-40B4-BE49-F238E27FC236}">
                  <a16:creationId xmlns:a16="http://schemas.microsoft.com/office/drawing/2014/main" id="{877ADEC4-7161-6DC3-9557-95335CF8A844}"/>
                </a:ext>
              </a:extLst>
            </p:cNvPr>
            <p:cNvSpPr>
              <a:spLocks noChangeShapeType="1"/>
            </p:cNvSpPr>
            <p:nvPr/>
          </p:nvSpPr>
          <p:spPr bwMode="auto">
            <a:xfrm>
              <a:off x="793" y="1752"/>
              <a:ext cx="363" cy="862"/>
            </a:xfrm>
            <a:prstGeom prst="line">
              <a:avLst/>
            </a:prstGeom>
            <a:noFill/>
            <a:ln w="28575">
              <a:solidFill>
                <a:schemeClr val="accent2"/>
              </a:solidFill>
              <a:round/>
              <a:headEnd/>
              <a:tailEnd/>
            </a:ln>
          </p:spPr>
          <p:txBody>
            <a:bodyPr/>
            <a:lstStyle/>
            <a:p>
              <a:endParaRPr lang="en-US"/>
            </a:p>
          </p:txBody>
        </p:sp>
        <p:sp>
          <p:nvSpPr>
            <p:cNvPr id="58" name="Line 91">
              <a:extLst>
                <a:ext uri="{FF2B5EF4-FFF2-40B4-BE49-F238E27FC236}">
                  <a16:creationId xmlns:a16="http://schemas.microsoft.com/office/drawing/2014/main" id="{3AADFC5A-64C5-B17A-4081-FF455BDF8D19}"/>
                </a:ext>
              </a:extLst>
            </p:cNvPr>
            <p:cNvSpPr>
              <a:spLocks noChangeShapeType="1"/>
            </p:cNvSpPr>
            <p:nvPr/>
          </p:nvSpPr>
          <p:spPr bwMode="auto">
            <a:xfrm>
              <a:off x="340" y="3203"/>
              <a:ext cx="0" cy="136"/>
            </a:xfrm>
            <a:prstGeom prst="line">
              <a:avLst/>
            </a:prstGeom>
            <a:noFill/>
            <a:ln w="28575">
              <a:solidFill>
                <a:schemeClr val="accent2"/>
              </a:solidFill>
              <a:round/>
              <a:headEnd/>
              <a:tailEnd/>
            </a:ln>
          </p:spPr>
          <p:txBody>
            <a:bodyPr/>
            <a:lstStyle/>
            <a:p>
              <a:endParaRPr lang="en-US"/>
            </a:p>
          </p:txBody>
        </p:sp>
        <p:sp>
          <p:nvSpPr>
            <p:cNvPr id="59" name="Line 92">
              <a:extLst>
                <a:ext uri="{FF2B5EF4-FFF2-40B4-BE49-F238E27FC236}">
                  <a16:creationId xmlns:a16="http://schemas.microsoft.com/office/drawing/2014/main" id="{80093B38-431D-A03C-6053-D7AC4A7768E2}"/>
                </a:ext>
              </a:extLst>
            </p:cNvPr>
            <p:cNvSpPr>
              <a:spLocks noChangeShapeType="1"/>
            </p:cNvSpPr>
            <p:nvPr/>
          </p:nvSpPr>
          <p:spPr bwMode="auto">
            <a:xfrm flipV="1">
              <a:off x="340" y="3249"/>
              <a:ext cx="1406" cy="90"/>
            </a:xfrm>
            <a:prstGeom prst="line">
              <a:avLst/>
            </a:prstGeom>
            <a:noFill/>
            <a:ln w="28575">
              <a:solidFill>
                <a:schemeClr val="accent2"/>
              </a:solidFill>
              <a:round/>
              <a:headEnd/>
              <a:tailEnd/>
            </a:ln>
          </p:spPr>
          <p:txBody>
            <a:bodyPr/>
            <a:lstStyle/>
            <a:p>
              <a:endParaRPr lang="en-US"/>
            </a:p>
          </p:txBody>
        </p:sp>
        <p:sp>
          <p:nvSpPr>
            <p:cNvPr id="60" name="Line 93">
              <a:extLst>
                <a:ext uri="{FF2B5EF4-FFF2-40B4-BE49-F238E27FC236}">
                  <a16:creationId xmlns:a16="http://schemas.microsoft.com/office/drawing/2014/main" id="{0DA92E93-C476-5C33-6D03-A4CF436DF123}"/>
                </a:ext>
              </a:extLst>
            </p:cNvPr>
            <p:cNvSpPr>
              <a:spLocks noChangeShapeType="1"/>
            </p:cNvSpPr>
            <p:nvPr/>
          </p:nvSpPr>
          <p:spPr bwMode="auto">
            <a:xfrm>
              <a:off x="2290" y="4110"/>
              <a:ext cx="1044" cy="0"/>
            </a:xfrm>
            <a:prstGeom prst="line">
              <a:avLst/>
            </a:prstGeom>
            <a:noFill/>
            <a:ln w="28575">
              <a:solidFill>
                <a:schemeClr val="tx1"/>
              </a:solidFill>
              <a:round/>
              <a:headEnd/>
              <a:tailEnd/>
            </a:ln>
          </p:spPr>
          <p:txBody>
            <a:bodyPr/>
            <a:lstStyle/>
            <a:p>
              <a:endParaRPr lang="en-US"/>
            </a:p>
          </p:txBody>
        </p:sp>
        <p:sp>
          <p:nvSpPr>
            <p:cNvPr id="61" name="Line 94">
              <a:extLst>
                <a:ext uri="{FF2B5EF4-FFF2-40B4-BE49-F238E27FC236}">
                  <a16:creationId xmlns:a16="http://schemas.microsoft.com/office/drawing/2014/main" id="{2BE2F18B-A9C6-6555-44AD-A45A8027FFAC}"/>
                </a:ext>
              </a:extLst>
            </p:cNvPr>
            <p:cNvSpPr>
              <a:spLocks noChangeShapeType="1"/>
            </p:cNvSpPr>
            <p:nvPr/>
          </p:nvSpPr>
          <p:spPr bwMode="auto">
            <a:xfrm>
              <a:off x="3515" y="4110"/>
              <a:ext cx="1089" cy="0"/>
            </a:xfrm>
            <a:prstGeom prst="line">
              <a:avLst/>
            </a:prstGeom>
            <a:noFill/>
            <a:ln w="28575">
              <a:solidFill>
                <a:schemeClr val="tx1"/>
              </a:solidFill>
              <a:round/>
              <a:headEnd/>
              <a:tailEnd/>
            </a:ln>
          </p:spPr>
          <p:txBody>
            <a:bodyPr/>
            <a:lstStyle/>
            <a:p>
              <a:endParaRPr lang="en-US"/>
            </a:p>
          </p:txBody>
        </p:sp>
        <p:grpSp>
          <p:nvGrpSpPr>
            <p:cNvPr id="62" name="Group 95">
              <a:extLst>
                <a:ext uri="{FF2B5EF4-FFF2-40B4-BE49-F238E27FC236}">
                  <a16:creationId xmlns:a16="http://schemas.microsoft.com/office/drawing/2014/main" id="{E447CE1A-18D6-AE47-4964-1D3399D0DE40}"/>
                </a:ext>
              </a:extLst>
            </p:cNvPr>
            <p:cNvGrpSpPr>
              <a:grpSpLocks/>
            </p:cNvGrpSpPr>
            <p:nvPr/>
          </p:nvGrpSpPr>
          <p:grpSpPr bwMode="auto">
            <a:xfrm>
              <a:off x="4604" y="1207"/>
              <a:ext cx="136" cy="137"/>
              <a:chOff x="3606" y="1979"/>
              <a:chExt cx="544" cy="544"/>
            </a:xfrm>
          </p:grpSpPr>
          <p:sp>
            <p:nvSpPr>
              <p:cNvPr id="192" name="Oval 96">
                <a:extLst>
                  <a:ext uri="{FF2B5EF4-FFF2-40B4-BE49-F238E27FC236}">
                    <a16:creationId xmlns:a16="http://schemas.microsoft.com/office/drawing/2014/main" id="{AA225E5C-E80E-0CBF-FAEB-F30AC2DD0C98}"/>
                  </a:ext>
                </a:extLst>
              </p:cNvPr>
              <p:cNvSpPr>
                <a:spLocks noChangeArrowheads="1"/>
              </p:cNvSpPr>
              <p:nvPr/>
            </p:nvSpPr>
            <p:spPr bwMode="auto">
              <a:xfrm>
                <a:off x="3606" y="1979"/>
                <a:ext cx="544" cy="544"/>
              </a:xfrm>
              <a:prstGeom prst="ellipse">
                <a:avLst/>
              </a:prstGeom>
              <a:noFill/>
              <a:ln w="28575">
                <a:solidFill>
                  <a:schemeClr val="tx1"/>
                </a:solidFill>
                <a:round/>
                <a:headEnd/>
                <a:tailEnd/>
              </a:ln>
            </p:spPr>
            <p:txBody>
              <a:bodyPr wrap="none" anchor="ctr"/>
              <a:lstStyle/>
              <a:p>
                <a:endParaRPr lang="en-US"/>
              </a:p>
            </p:txBody>
          </p:sp>
          <p:sp>
            <p:nvSpPr>
              <p:cNvPr id="193" name="Line 97">
                <a:extLst>
                  <a:ext uri="{FF2B5EF4-FFF2-40B4-BE49-F238E27FC236}">
                    <a16:creationId xmlns:a16="http://schemas.microsoft.com/office/drawing/2014/main" id="{E0881771-B2D2-B92E-EA34-2A00508FB509}"/>
                  </a:ext>
                </a:extLst>
              </p:cNvPr>
              <p:cNvSpPr>
                <a:spLocks noChangeShapeType="1"/>
              </p:cNvSpPr>
              <p:nvPr/>
            </p:nvSpPr>
            <p:spPr bwMode="auto">
              <a:xfrm flipV="1">
                <a:off x="3696" y="2069"/>
                <a:ext cx="363" cy="363"/>
              </a:xfrm>
              <a:prstGeom prst="line">
                <a:avLst/>
              </a:prstGeom>
              <a:noFill/>
              <a:ln w="28575">
                <a:solidFill>
                  <a:schemeClr val="tx1"/>
                </a:solidFill>
                <a:round/>
                <a:headEnd/>
                <a:tailEnd/>
              </a:ln>
            </p:spPr>
            <p:txBody>
              <a:bodyPr/>
              <a:lstStyle/>
              <a:p>
                <a:endParaRPr lang="en-US"/>
              </a:p>
            </p:txBody>
          </p:sp>
          <p:sp>
            <p:nvSpPr>
              <p:cNvPr id="194" name="Line 98">
                <a:extLst>
                  <a:ext uri="{FF2B5EF4-FFF2-40B4-BE49-F238E27FC236}">
                    <a16:creationId xmlns:a16="http://schemas.microsoft.com/office/drawing/2014/main" id="{02E8BFC7-DAF8-EAE3-59BA-340685B22784}"/>
                  </a:ext>
                </a:extLst>
              </p:cNvPr>
              <p:cNvSpPr>
                <a:spLocks noChangeShapeType="1"/>
              </p:cNvSpPr>
              <p:nvPr/>
            </p:nvSpPr>
            <p:spPr bwMode="auto">
              <a:xfrm>
                <a:off x="3651" y="2069"/>
                <a:ext cx="454" cy="363"/>
              </a:xfrm>
              <a:prstGeom prst="line">
                <a:avLst/>
              </a:prstGeom>
              <a:noFill/>
              <a:ln w="28575">
                <a:solidFill>
                  <a:schemeClr val="tx1"/>
                </a:solidFill>
                <a:round/>
                <a:headEnd/>
                <a:tailEnd/>
              </a:ln>
            </p:spPr>
            <p:txBody>
              <a:bodyPr/>
              <a:lstStyle/>
              <a:p>
                <a:endParaRPr lang="en-US"/>
              </a:p>
            </p:txBody>
          </p:sp>
        </p:grpSp>
        <p:sp>
          <p:nvSpPr>
            <p:cNvPr id="63" name="Text Box 99">
              <a:extLst>
                <a:ext uri="{FF2B5EF4-FFF2-40B4-BE49-F238E27FC236}">
                  <a16:creationId xmlns:a16="http://schemas.microsoft.com/office/drawing/2014/main" id="{26EC9E73-5380-937E-6421-DD4C693F093C}"/>
                </a:ext>
              </a:extLst>
            </p:cNvPr>
            <p:cNvSpPr txBox="1">
              <a:spLocks noChangeArrowheads="1"/>
            </p:cNvSpPr>
            <p:nvPr/>
          </p:nvSpPr>
          <p:spPr bwMode="auto">
            <a:xfrm>
              <a:off x="3336" y="4021"/>
              <a:ext cx="192" cy="219"/>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X</a:t>
              </a:r>
            </a:p>
          </p:txBody>
        </p:sp>
        <p:sp>
          <p:nvSpPr>
            <p:cNvPr id="64" name="Line 100">
              <a:extLst>
                <a:ext uri="{FF2B5EF4-FFF2-40B4-BE49-F238E27FC236}">
                  <a16:creationId xmlns:a16="http://schemas.microsoft.com/office/drawing/2014/main" id="{E90DE63A-3B21-9B7D-C205-0336A2820A05}"/>
                </a:ext>
              </a:extLst>
            </p:cNvPr>
            <p:cNvSpPr>
              <a:spLocks noChangeShapeType="1"/>
            </p:cNvSpPr>
            <p:nvPr/>
          </p:nvSpPr>
          <p:spPr bwMode="auto">
            <a:xfrm>
              <a:off x="2290" y="1253"/>
              <a:ext cx="953" cy="0"/>
            </a:xfrm>
            <a:prstGeom prst="line">
              <a:avLst/>
            </a:prstGeom>
            <a:noFill/>
            <a:ln w="28575">
              <a:solidFill>
                <a:schemeClr val="tx1"/>
              </a:solidFill>
              <a:round/>
              <a:headEnd/>
              <a:tailEnd/>
            </a:ln>
          </p:spPr>
          <p:txBody>
            <a:bodyPr/>
            <a:lstStyle/>
            <a:p>
              <a:endParaRPr lang="en-US"/>
            </a:p>
          </p:txBody>
        </p:sp>
        <p:sp>
          <p:nvSpPr>
            <p:cNvPr id="65" name="Line 101">
              <a:extLst>
                <a:ext uri="{FF2B5EF4-FFF2-40B4-BE49-F238E27FC236}">
                  <a16:creationId xmlns:a16="http://schemas.microsoft.com/office/drawing/2014/main" id="{8E853623-D27C-C4D2-7AD3-83B004D41C32}"/>
                </a:ext>
              </a:extLst>
            </p:cNvPr>
            <p:cNvSpPr>
              <a:spLocks noChangeShapeType="1"/>
            </p:cNvSpPr>
            <p:nvPr/>
          </p:nvSpPr>
          <p:spPr bwMode="auto">
            <a:xfrm>
              <a:off x="3424" y="1253"/>
              <a:ext cx="1180" cy="0"/>
            </a:xfrm>
            <a:prstGeom prst="line">
              <a:avLst/>
            </a:prstGeom>
            <a:noFill/>
            <a:ln w="28575">
              <a:solidFill>
                <a:schemeClr val="tx1"/>
              </a:solidFill>
              <a:round/>
              <a:headEnd/>
              <a:tailEnd/>
            </a:ln>
          </p:spPr>
          <p:txBody>
            <a:bodyPr/>
            <a:lstStyle/>
            <a:p>
              <a:endParaRPr lang="en-US"/>
            </a:p>
          </p:txBody>
        </p:sp>
        <p:sp>
          <p:nvSpPr>
            <p:cNvPr id="66" name="Text Box 102">
              <a:extLst>
                <a:ext uri="{FF2B5EF4-FFF2-40B4-BE49-F238E27FC236}">
                  <a16:creationId xmlns:a16="http://schemas.microsoft.com/office/drawing/2014/main" id="{A856A546-1076-404F-8D77-ABF7441EBDA0}"/>
                </a:ext>
              </a:extLst>
            </p:cNvPr>
            <p:cNvSpPr txBox="1">
              <a:spLocks noChangeArrowheads="1"/>
            </p:cNvSpPr>
            <p:nvPr/>
          </p:nvSpPr>
          <p:spPr bwMode="auto">
            <a:xfrm>
              <a:off x="3244" y="1163"/>
              <a:ext cx="19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X</a:t>
              </a:r>
            </a:p>
          </p:txBody>
        </p:sp>
        <p:sp>
          <p:nvSpPr>
            <p:cNvPr id="67" name="Line 103">
              <a:extLst>
                <a:ext uri="{FF2B5EF4-FFF2-40B4-BE49-F238E27FC236}">
                  <a16:creationId xmlns:a16="http://schemas.microsoft.com/office/drawing/2014/main" id="{7D3100FD-DCA4-6B90-A0CE-EA7E9BE6C904}"/>
                </a:ext>
              </a:extLst>
            </p:cNvPr>
            <p:cNvSpPr>
              <a:spLocks noChangeShapeType="1"/>
            </p:cNvSpPr>
            <p:nvPr/>
          </p:nvSpPr>
          <p:spPr bwMode="auto">
            <a:xfrm>
              <a:off x="4649" y="1344"/>
              <a:ext cx="0" cy="2676"/>
            </a:xfrm>
            <a:prstGeom prst="line">
              <a:avLst/>
            </a:prstGeom>
            <a:noFill/>
            <a:ln w="28575">
              <a:solidFill>
                <a:schemeClr val="tx1"/>
              </a:solidFill>
              <a:round/>
              <a:headEnd/>
              <a:tailEnd/>
            </a:ln>
          </p:spPr>
          <p:txBody>
            <a:bodyPr/>
            <a:lstStyle/>
            <a:p>
              <a:endParaRPr lang="en-US"/>
            </a:p>
          </p:txBody>
        </p:sp>
        <p:sp>
          <p:nvSpPr>
            <p:cNvPr id="68" name="Text Box 104">
              <a:extLst>
                <a:ext uri="{FF2B5EF4-FFF2-40B4-BE49-F238E27FC236}">
                  <a16:creationId xmlns:a16="http://schemas.microsoft.com/office/drawing/2014/main" id="{AA766D2F-452F-26AF-D132-2B4C1A550D57}"/>
                </a:ext>
              </a:extLst>
            </p:cNvPr>
            <p:cNvSpPr txBox="1">
              <a:spLocks noChangeArrowheads="1"/>
            </p:cNvSpPr>
            <p:nvPr/>
          </p:nvSpPr>
          <p:spPr bwMode="auto">
            <a:xfrm>
              <a:off x="4479" y="4139"/>
              <a:ext cx="377"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FEBA</a:t>
              </a:r>
            </a:p>
          </p:txBody>
        </p:sp>
        <p:sp>
          <p:nvSpPr>
            <p:cNvPr id="69" name="Text Box 105">
              <a:extLst>
                <a:ext uri="{FF2B5EF4-FFF2-40B4-BE49-F238E27FC236}">
                  <a16:creationId xmlns:a16="http://schemas.microsoft.com/office/drawing/2014/main" id="{3F48688A-D3E5-A7D0-82FB-B750657AFE95}"/>
                </a:ext>
              </a:extLst>
            </p:cNvPr>
            <p:cNvSpPr txBox="1">
              <a:spLocks noChangeArrowheads="1"/>
            </p:cNvSpPr>
            <p:nvPr/>
          </p:nvSpPr>
          <p:spPr bwMode="auto">
            <a:xfrm>
              <a:off x="4468" y="1071"/>
              <a:ext cx="377"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FEBA</a:t>
              </a:r>
            </a:p>
          </p:txBody>
        </p:sp>
        <p:sp>
          <p:nvSpPr>
            <p:cNvPr id="70" name="Text Box 106">
              <a:extLst>
                <a:ext uri="{FF2B5EF4-FFF2-40B4-BE49-F238E27FC236}">
                  <a16:creationId xmlns:a16="http://schemas.microsoft.com/office/drawing/2014/main" id="{B5B5D59A-D106-0D43-537B-70C0676F3C3B}"/>
                </a:ext>
              </a:extLst>
            </p:cNvPr>
            <p:cNvSpPr txBox="1">
              <a:spLocks noChangeArrowheads="1"/>
            </p:cNvSpPr>
            <p:nvPr/>
          </p:nvSpPr>
          <p:spPr bwMode="auto">
            <a:xfrm>
              <a:off x="1247" y="891"/>
              <a:ext cx="182"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3</a:t>
              </a:r>
            </a:p>
          </p:txBody>
        </p:sp>
        <p:sp>
          <p:nvSpPr>
            <p:cNvPr id="71" name="Text Box 107">
              <a:extLst>
                <a:ext uri="{FF2B5EF4-FFF2-40B4-BE49-F238E27FC236}">
                  <a16:creationId xmlns:a16="http://schemas.microsoft.com/office/drawing/2014/main" id="{43120E02-FC9B-56E5-7247-58A09057781A}"/>
                </a:ext>
              </a:extLst>
            </p:cNvPr>
            <p:cNvSpPr txBox="1">
              <a:spLocks noChangeArrowheads="1"/>
            </p:cNvSpPr>
            <p:nvPr/>
          </p:nvSpPr>
          <p:spPr bwMode="auto">
            <a:xfrm>
              <a:off x="1429" y="827"/>
              <a:ext cx="406"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3 (AS)</a:t>
              </a:r>
            </a:p>
          </p:txBody>
        </p:sp>
        <p:sp>
          <p:nvSpPr>
            <p:cNvPr id="72" name="Text Box 108">
              <a:extLst>
                <a:ext uri="{FF2B5EF4-FFF2-40B4-BE49-F238E27FC236}">
                  <a16:creationId xmlns:a16="http://schemas.microsoft.com/office/drawing/2014/main" id="{4B5A9906-1E19-81ED-0916-A5994F3762A8}"/>
                </a:ext>
              </a:extLst>
            </p:cNvPr>
            <p:cNvSpPr txBox="1">
              <a:spLocks noChangeArrowheads="1"/>
            </p:cNvSpPr>
            <p:nvPr/>
          </p:nvSpPr>
          <p:spPr bwMode="auto">
            <a:xfrm>
              <a:off x="3152" y="1054"/>
              <a:ext cx="406" cy="218"/>
            </a:xfrm>
            <a:prstGeom prst="rect">
              <a:avLst/>
            </a:prstGeom>
            <a:noFill/>
            <a:ln w="9525">
              <a:noFill/>
              <a:miter lim="800000"/>
              <a:headEnd/>
              <a:tailEnd/>
            </a:ln>
          </p:spPr>
          <p:txBody>
            <a:bodyPr wrap="none">
              <a:spAutoFit/>
            </a:bodyPr>
            <a:lstStyle/>
            <a:p>
              <a:pPr algn="l" eaLnBrk="1" hangingPunct="1"/>
              <a:r>
                <a:rPr lang="en-US" sz="1000" b="1" dirty="0">
                  <a:latin typeface="Arial Black" pitchFamily="34" charset="0"/>
                </a:rPr>
                <a:t>3 (AS)</a:t>
              </a:r>
            </a:p>
          </p:txBody>
        </p:sp>
        <p:sp>
          <p:nvSpPr>
            <p:cNvPr id="73" name="Text Box 109">
              <a:extLst>
                <a:ext uri="{FF2B5EF4-FFF2-40B4-BE49-F238E27FC236}">
                  <a16:creationId xmlns:a16="http://schemas.microsoft.com/office/drawing/2014/main" id="{E7F8FF3A-3C32-F0DC-6F1E-9F0FC976A81D}"/>
                </a:ext>
              </a:extLst>
            </p:cNvPr>
            <p:cNvSpPr txBox="1">
              <a:spLocks noChangeArrowheads="1"/>
            </p:cNvSpPr>
            <p:nvPr/>
          </p:nvSpPr>
          <p:spPr bwMode="auto">
            <a:xfrm>
              <a:off x="3255" y="1280"/>
              <a:ext cx="18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3</a:t>
              </a:r>
            </a:p>
          </p:txBody>
        </p:sp>
        <p:sp>
          <p:nvSpPr>
            <p:cNvPr id="74" name="Text Box 110">
              <a:extLst>
                <a:ext uri="{FF2B5EF4-FFF2-40B4-BE49-F238E27FC236}">
                  <a16:creationId xmlns:a16="http://schemas.microsoft.com/office/drawing/2014/main" id="{5A7753D9-30BA-BFDA-0C26-0AE62265DE47}"/>
                </a:ext>
              </a:extLst>
            </p:cNvPr>
            <p:cNvSpPr txBox="1">
              <a:spLocks noChangeArrowheads="1"/>
            </p:cNvSpPr>
            <p:nvPr/>
          </p:nvSpPr>
          <p:spPr bwMode="auto">
            <a:xfrm>
              <a:off x="1066" y="3956"/>
              <a:ext cx="18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3</a:t>
              </a:r>
            </a:p>
          </p:txBody>
        </p:sp>
        <p:sp>
          <p:nvSpPr>
            <p:cNvPr id="75" name="Text Box 111">
              <a:extLst>
                <a:ext uri="{FF2B5EF4-FFF2-40B4-BE49-F238E27FC236}">
                  <a16:creationId xmlns:a16="http://schemas.microsoft.com/office/drawing/2014/main" id="{3E52CF3B-A3B9-E827-6B9B-A2871C1B4BA1}"/>
                </a:ext>
              </a:extLst>
            </p:cNvPr>
            <p:cNvSpPr txBox="1">
              <a:spLocks noChangeArrowheads="1"/>
            </p:cNvSpPr>
            <p:nvPr/>
          </p:nvSpPr>
          <p:spPr bwMode="auto">
            <a:xfrm>
              <a:off x="3346" y="3911"/>
              <a:ext cx="182"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3</a:t>
              </a:r>
            </a:p>
          </p:txBody>
        </p:sp>
        <p:sp>
          <p:nvSpPr>
            <p:cNvPr id="76" name="Text Box 112">
              <a:extLst>
                <a:ext uri="{FF2B5EF4-FFF2-40B4-BE49-F238E27FC236}">
                  <a16:creationId xmlns:a16="http://schemas.microsoft.com/office/drawing/2014/main" id="{449FC765-1125-B01D-EE6D-E1EAAEBB5A08}"/>
                </a:ext>
              </a:extLst>
            </p:cNvPr>
            <p:cNvSpPr txBox="1">
              <a:spLocks noChangeArrowheads="1"/>
            </p:cNvSpPr>
            <p:nvPr/>
          </p:nvSpPr>
          <p:spPr bwMode="auto">
            <a:xfrm>
              <a:off x="3288" y="4138"/>
              <a:ext cx="295"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173</a:t>
              </a:r>
            </a:p>
          </p:txBody>
        </p:sp>
        <p:sp>
          <p:nvSpPr>
            <p:cNvPr id="77" name="Text Box 113">
              <a:extLst>
                <a:ext uri="{FF2B5EF4-FFF2-40B4-BE49-F238E27FC236}">
                  <a16:creationId xmlns:a16="http://schemas.microsoft.com/office/drawing/2014/main" id="{1BF0787E-8088-45D8-44B0-D68462FEAC1C}"/>
                </a:ext>
              </a:extLst>
            </p:cNvPr>
            <p:cNvSpPr txBox="1">
              <a:spLocks noChangeArrowheads="1"/>
            </p:cNvSpPr>
            <p:nvPr/>
          </p:nvSpPr>
          <p:spPr bwMode="auto">
            <a:xfrm>
              <a:off x="1020" y="4109"/>
              <a:ext cx="295"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173</a:t>
              </a:r>
            </a:p>
          </p:txBody>
        </p:sp>
        <p:sp>
          <p:nvSpPr>
            <p:cNvPr id="78" name="Line 114">
              <a:extLst>
                <a:ext uri="{FF2B5EF4-FFF2-40B4-BE49-F238E27FC236}">
                  <a16:creationId xmlns:a16="http://schemas.microsoft.com/office/drawing/2014/main" id="{8A071932-83DB-8115-AC31-38CEDDD75EF4}"/>
                </a:ext>
              </a:extLst>
            </p:cNvPr>
            <p:cNvSpPr>
              <a:spLocks noChangeShapeType="1"/>
            </p:cNvSpPr>
            <p:nvPr/>
          </p:nvSpPr>
          <p:spPr bwMode="auto">
            <a:xfrm flipV="1">
              <a:off x="4861" y="1434"/>
              <a:ext cx="0" cy="1044"/>
            </a:xfrm>
            <a:prstGeom prst="line">
              <a:avLst/>
            </a:prstGeom>
            <a:noFill/>
            <a:ln w="28575">
              <a:solidFill>
                <a:schemeClr val="tx1"/>
              </a:solidFill>
              <a:round/>
              <a:headEnd/>
              <a:tailEnd type="arrow" w="med" len="med"/>
            </a:ln>
          </p:spPr>
          <p:txBody>
            <a:bodyPr/>
            <a:lstStyle/>
            <a:p>
              <a:endParaRPr lang="en-US"/>
            </a:p>
          </p:txBody>
        </p:sp>
        <p:sp>
          <p:nvSpPr>
            <p:cNvPr id="79" name="Line 115">
              <a:extLst>
                <a:ext uri="{FF2B5EF4-FFF2-40B4-BE49-F238E27FC236}">
                  <a16:creationId xmlns:a16="http://schemas.microsoft.com/office/drawing/2014/main" id="{5C735FCD-B35D-D921-51EF-E743C3E30AEA}"/>
                </a:ext>
              </a:extLst>
            </p:cNvPr>
            <p:cNvSpPr>
              <a:spLocks noChangeShapeType="1"/>
            </p:cNvSpPr>
            <p:nvPr/>
          </p:nvSpPr>
          <p:spPr bwMode="auto">
            <a:xfrm flipV="1">
              <a:off x="4861" y="2387"/>
              <a:ext cx="91" cy="91"/>
            </a:xfrm>
            <a:prstGeom prst="line">
              <a:avLst/>
            </a:prstGeom>
            <a:noFill/>
            <a:ln w="28575">
              <a:solidFill>
                <a:schemeClr val="tx1"/>
              </a:solidFill>
              <a:round/>
              <a:headEnd/>
              <a:tailEnd/>
            </a:ln>
          </p:spPr>
          <p:txBody>
            <a:bodyPr/>
            <a:lstStyle/>
            <a:p>
              <a:endParaRPr lang="en-US"/>
            </a:p>
          </p:txBody>
        </p:sp>
        <p:sp>
          <p:nvSpPr>
            <p:cNvPr id="80" name="Line 116">
              <a:extLst>
                <a:ext uri="{FF2B5EF4-FFF2-40B4-BE49-F238E27FC236}">
                  <a16:creationId xmlns:a16="http://schemas.microsoft.com/office/drawing/2014/main" id="{2D685A24-0F48-6E01-2E55-F17F5D9FE1EC}"/>
                </a:ext>
              </a:extLst>
            </p:cNvPr>
            <p:cNvSpPr>
              <a:spLocks noChangeShapeType="1"/>
            </p:cNvSpPr>
            <p:nvPr/>
          </p:nvSpPr>
          <p:spPr bwMode="auto">
            <a:xfrm flipH="1">
              <a:off x="4906" y="2387"/>
              <a:ext cx="46" cy="317"/>
            </a:xfrm>
            <a:prstGeom prst="line">
              <a:avLst/>
            </a:prstGeom>
            <a:noFill/>
            <a:ln w="28575">
              <a:solidFill>
                <a:schemeClr val="tx1"/>
              </a:solidFill>
              <a:round/>
              <a:headEnd/>
              <a:tailEnd/>
            </a:ln>
          </p:spPr>
          <p:txBody>
            <a:bodyPr/>
            <a:lstStyle/>
            <a:p>
              <a:endParaRPr lang="en-US"/>
            </a:p>
          </p:txBody>
        </p:sp>
        <p:sp>
          <p:nvSpPr>
            <p:cNvPr id="81" name="Line 117">
              <a:extLst>
                <a:ext uri="{FF2B5EF4-FFF2-40B4-BE49-F238E27FC236}">
                  <a16:creationId xmlns:a16="http://schemas.microsoft.com/office/drawing/2014/main" id="{EF9664F0-CACE-672B-6A28-9073FAA4B2C5}"/>
                </a:ext>
              </a:extLst>
            </p:cNvPr>
            <p:cNvSpPr>
              <a:spLocks noChangeShapeType="1"/>
            </p:cNvSpPr>
            <p:nvPr/>
          </p:nvSpPr>
          <p:spPr bwMode="auto">
            <a:xfrm>
              <a:off x="4906" y="3158"/>
              <a:ext cx="91" cy="272"/>
            </a:xfrm>
            <a:prstGeom prst="line">
              <a:avLst/>
            </a:prstGeom>
            <a:noFill/>
            <a:ln w="28575">
              <a:solidFill>
                <a:schemeClr val="tx1"/>
              </a:solidFill>
              <a:round/>
              <a:headEnd/>
              <a:tailEnd/>
            </a:ln>
          </p:spPr>
          <p:txBody>
            <a:bodyPr/>
            <a:lstStyle/>
            <a:p>
              <a:endParaRPr lang="en-US"/>
            </a:p>
          </p:txBody>
        </p:sp>
        <p:sp>
          <p:nvSpPr>
            <p:cNvPr id="82" name="Line 118">
              <a:extLst>
                <a:ext uri="{FF2B5EF4-FFF2-40B4-BE49-F238E27FC236}">
                  <a16:creationId xmlns:a16="http://schemas.microsoft.com/office/drawing/2014/main" id="{C77F073B-4C29-1C66-BF39-74C8337DF390}"/>
                </a:ext>
              </a:extLst>
            </p:cNvPr>
            <p:cNvSpPr>
              <a:spLocks noChangeShapeType="1"/>
            </p:cNvSpPr>
            <p:nvPr/>
          </p:nvSpPr>
          <p:spPr bwMode="auto">
            <a:xfrm flipH="1" flipV="1">
              <a:off x="4861" y="3385"/>
              <a:ext cx="136" cy="45"/>
            </a:xfrm>
            <a:prstGeom prst="line">
              <a:avLst/>
            </a:prstGeom>
            <a:noFill/>
            <a:ln w="28575">
              <a:solidFill>
                <a:schemeClr val="tx1"/>
              </a:solidFill>
              <a:round/>
              <a:headEnd/>
              <a:tailEnd/>
            </a:ln>
          </p:spPr>
          <p:txBody>
            <a:bodyPr/>
            <a:lstStyle/>
            <a:p>
              <a:endParaRPr lang="en-US"/>
            </a:p>
          </p:txBody>
        </p:sp>
        <p:sp>
          <p:nvSpPr>
            <p:cNvPr id="83" name="Line 119">
              <a:extLst>
                <a:ext uri="{FF2B5EF4-FFF2-40B4-BE49-F238E27FC236}">
                  <a16:creationId xmlns:a16="http://schemas.microsoft.com/office/drawing/2014/main" id="{6D115779-581B-D195-C3B8-705C2DCAA757}"/>
                </a:ext>
              </a:extLst>
            </p:cNvPr>
            <p:cNvSpPr>
              <a:spLocks noChangeShapeType="1"/>
            </p:cNvSpPr>
            <p:nvPr/>
          </p:nvSpPr>
          <p:spPr bwMode="auto">
            <a:xfrm>
              <a:off x="4861" y="3385"/>
              <a:ext cx="45" cy="680"/>
            </a:xfrm>
            <a:prstGeom prst="line">
              <a:avLst/>
            </a:prstGeom>
            <a:noFill/>
            <a:ln w="28575">
              <a:solidFill>
                <a:schemeClr val="tx1"/>
              </a:solidFill>
              <a:round/>
              <a:headEnd/>
              <a:tailEnd type="arrow" w="med" len="med"/>
            </a:ln>
          </p:spPr>
          <p:txBody>
            <a:bodyPr/>
            <a:lstStyle/>
            <a:p>
              <a:endParaRPr lang="en-US"/>
            </a:p>
          </p:txBody>
        </p:sp>
        <p:sp>
          <p:nvSpPr>
            <p:cNvPr id="84" name="Text Box 120">
              <a:extLst>
                <a:ext uri="{FF2B5EF4-FFF2-40B4-BE49-F238E27FC236}">
                  <a16:creationId xmlns:a16="http://schemas.microsoft.com/office/drawing/2014/main" id="{A6ACB2BA-05C9-2D50-21FD-E12AD0BEA974}"/>
                </a:ext>
              </a:extLst>
            </p:cNvPr>
            <p:cNvSpPr txBox="1">
              <a:spLocks noChangeArrowheads="1"/>
            </p:cNvSpPr>
            <p:nvPr/>
          </p:nvSpPr>
          <p:spPr bwMode="auto">
            <a:xfrm>
              <a:off x="4816" y="3049"/>
              <a:ext cx="187"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S</a:t>
              </a:r>
            </a:p>
          </p:txBody>
        </p:sp>
        <p:sp>
          <p:nvSpPr>
            <p:cNvPr id="85" name="Text Box 121">
              <a:extLst>
                <a:ext uri="{FF2B5EF4-FFF2-40B4-BE49-F238E27FC236}">
                  <a16:creationId xmlns:a16="http://schemas.microsoft.com/office/drawing/2014/main" id="{DDF8B1C3-4E68-6B39-A1C9-7AEDFA32333B}"/>
                </a:ext>
              </a:extLst>
            </p:cNvPr>
            <p:cNvSpPr txBox="1">
              <a:spLocks noChangeArrowheads="1"/>
            </p:cNvSpPr>
            <p:nvPr/>
          </p:nvSpPr>
          <p:spPr bwMode="auto">
            <a:xfrm>
              <a:off x="4816" y="2685"/>
              <a:ext cx="187"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S</a:t>
              </a:r>
            </a:p>
          </p:txBody>
        </p:sp>
        <p:sp>
          <p:nvSpPr>
            <p:cNvPr id="86" name="Rectangle 122">
              <a:extLst>
                <a:ext uri="{FF2B5EF4-FFF2-40B4-BE49-F238E27FC236}">
                  <a16:creationId xmlns:a16="http://schemas.microsoft.com/office/drawing/2014/main" id="{0B3D88A2-1EF0-CD16-1826-6812AC37DE85}"/>
                </a:ext>
              </a:extLst>
            </p:cNvPr>
            <p:cNvSpPr>
              <a:spLocks noChangeArrowheads="1"/>
            </p:cNvSpPr>
            <p:nvPr/>
          </p:nvSpPr>
          <p:spPr bwMode="auto">
            <a:xfrm>
              <a:off x="4725" y="2840"/>
              <a:ext cx="363" cy="182"/>
            </a:xfrm>
            <a:prstGeom prst="rect">
              <a:avLst/>
            </a:prstGeom>
            <a:noFill/>
            <a:ln w="28575">
              <a:solidFill>
                <a:schemeClr val="tx1"/>
              </a:solidFill>
              <a:miter lim="800000"/>
              <a:headEnd/>
              <a:tailEnd/>
            </a:ln>
          </p:spPr>
          <p:txBody>
            <a:bodyPr wrap="none" anchor="ctr"/>
            <a:lstStyle/>
            <a:p>
              <a:endParaRPr lang="en-US"/>
            </a:p>
          </p:txBody>
        </p:sp>
        <p:grpSp>
          <p:nvGrpSpPr>
            <p:cNvPr id="87" name="Group 123">
              <a:extLst>
                <a:ext uri="{FF2B5EF4-FFF2-40B4-BE49-F238E27FC236}">
                  <a16:creationId xmlns:a16="http://schemas.microsoft.com/office/drawing/2014/main" id="{BBABCA7E-9940-841C-0D85-B8756E6E9CF2}"/>
                </a:ext>
              </a:extLst>
            </p:cNvPr>
            <p:cNvGrpSpPr>
              <a:grpSpLocks/>
            </p:cNvGrpSpPr>
            <p:nvPr/>
          </p:nvGrpSpPr>
          <p:grpSpPr bwMode="auto">
            <a:xfrm>
              <a:off x="5227" y="2795"/>
              <a:ext cx="400" cy="362"/>
              <a:chOff x="2726" y="2020"/>
              <a:chExt cx="400" cy="362"/>
            </a:xfrm>
          </p:grpSpPr>
          <p:sp>
            <p:nvSpPr>
              <p:cNvPr id="189" name="Rectangle 124">
                <a:extLst>
                  <a:ext uri="{FF2B5EF4-FFF2-40B4-BE49-F238E27FC236}">
                    <a16:creationId xmlns:a16="http://schemas.microsoft.com/office/drawing/2014/main" id="{A97D0C62-1778-947F-53C6-86F064890231}"/>
                  </a:ext>
                </a:extLst>
              </p:cNvPr>
              <p:cNvSpPr>
                <a:spLocks noChangeArrowheads="1"/>
              </p:cNvSpPr>
              <p:nvPr/>
            </p:nvSpPr>
            <p:spPr bwMode="auto">
              <a:xfrm>
                <a:off x="2726" y="2169"/>
                <a:ext cx="400" cy="213"/>
              </a:xfrm>
              <a:prstGeom prst="rect">
                <a:avLst/>
              </a:prstGeom>
              <a:solidFill>
                <a:schemeClr val="accent1">
                  <a:lumMod val="40000"/>
                  <a:lumOff val="60000"/>
                </a:schemeClr>
              </a:solidFill>
              <a:ln w="28575">
                <a:solidFill>
                  <a:schemeClr val="accent2"/>
                </a:solidFill>
                <a:miter lim="800000"/>
                <a:headEnd/>
                <a:tailEnd/>
              </a:ln>
            </p:spPr>
            <p:txBody>
              <a:bodyPr anchor="ctr">
                <a:spAutoFit/>
              </a:bodyPr>
              <a:lstStyle/>
              <a:p>
                <a:endParaRPr lang="en-US"/>
              </a:p>
            </p:txBody>
          </p:sp>
          <p:sp>
            <p:nvSpPr>
              <p:cNvPr id="190" name="Text Box 125">
                <a:extLst>
                  <a:ext uri="{FF2B5EF4-FFF2-40B4-BE49-F238E27FC236}">
                    <a16:creationId xmlns:a16="http://schemas.microsoft.com/office/drawing/2014/main" id="{F7863682-7E3A-04C2-7E92-F4F5B30CF6AC}"/>
                  </a:ext>
                </a:extLst>
              </p:cNvPr>
              <p:cNvSpPr txBox="1">
                <a:spLocks noChangeArrowheads="1"/>
              </p:cNvSpPr>
              <p:nvPr/>
            </p:nvSpPr>
            <p:spPr bwMode="auto">
              <a:xfrm>
                <a:off x="2831" y="2020"/>
                <a:ext cx="191" cy="219"/>
              </a:xfrm>
              <a:prstGeom prst="rect">
                <a:avLst/>
              </a:prstGeom>
              <a:noFill/>
              <a:ln w="25400">
                <a:noFill/>
                <a:miter lim="800000"/>
                <a:headEnd/>
                <a:tailEnd/>
              </a:ln>
            </p:spPr>
            <p:txBody>
              <a:bodyPr wrap="none" anchor="ctr">
                <a:spAutoFit/>
              </a:bodyPr>
              <a:lstStyle/>
              <a:p>
                <a:pPr>
                  <a:spcBef>
                    <a:spcPct val="50000"/>
                  </a:spcBef>
                </a:pPr>
                <a:r>
                  <a:rPr lang="en-AU" sz="1000" b="1">
                    <a:solidFill>
                      <a:schemeClr val="accent2"/>
                    </a:solidFill>
                    <a:latin typeface="Arial Black" pitchFamily="34" charset="0"/>
                  </a:rPr>
                  <a:t>II</a:t>
                </a:r>
                <a:endParaRPr lang="en-AU" sz="1000" b="1">
                  <a:latin typeface="Arial Black" pitchFamily="34" charset="0"/>
                </a:endParaRPr>
              </a:p>
            </p:txBody>
          </p:sp>
          <p:sp>
            <p:nvSpPr>
              <p:cNvPr id="191" name="AutoShape 126">
                <a:extLst>
                  <a:ext uri="{FF2B5EF4-FFF2-40B4-BE49-F238E27FC236}">
                    <a16:creationId xmlns:a16="http://schemas.microsoft.com/office/drawing/2014/main" id="{BF08D94B-F865-1C05-887B-D797FE518304}"/>
                  </a:ext>
                </a:extLst>
              </p:cNvPr>
              <p:cNvSpPr>
                <a:spLocks noChangeArrowheads="1"/>
              </p:cNvSpPr>
              <p:nvPr/>
            </p:nvSpPr>
            <p:spPr bwMode="auto">
              <a:xfrm>
                <a:off x="2791" y="2212"/>
                <a:ext cx="263" cy="132"/>
              </a:xfrm>
              <a:prstGeom prst="roundRect">
                <a:avLst>
                  <a:gd name="adj" fmla="val 50000"/>
                </a:avLst>
              </a:prstGeom>
              <a:noFill/>
              <a:ln w="28575">
                <a:solidFill>
                  <a:schemeClr val="accent2"/>
                </a:solidFill>
                <a:round/>
                <a:headEnd/>
                <a:tailEnd/>
              </a:ln>
            </p:spPr>
            <p:txBody>
              <a:bodyPr wrap="none" anchor="ctr">
                <a:spAutoFit/>
              </a:bodyPr>
              <a:lstStyle/>
              <a:p>
                <a:endParaRPr lang="en-US"/>
              </a:p>
            </p:txBody>
          </p:sp>
        </p:grpSp>
        <p:sp>
          <p:nvSpPr>
            <p:cNvPr id="88" name="Text Box 127">
              <a:extLst>
                <a:ext uri="{FF2B5EF4-FFF2-40B4-BE49-F238E27FC236}">
                  <a16:creationId xmlns:a16="http://schemas.microsoft.com/office/drawing/2014/main" id="{3A8717BC-4D9F-332A-AFDC-AAC7872C7926}"/>
                </a:ext>
              </a:extLst>
            </p:cNvPr>
            <p:cNvSpPr txBox="1">
              <a:spLocks noChangeArrowheads="1"/>
            </p:cNvSpPr>
            <p:nvPr/>
          </p:nvSpPr>
          <p:spPr bwMode="auto">
            <a:xfrm>
              <a:off x="2611" y="2191"/>
              <a:ext cx="124" cy="191"/>
            </a:xfrm>
            <a:prstGeom prst="rect">
              <a:avLst/>
            </a:prstGeom>
            <a:noFill/>
            <a:ln w="25400">
              <a:noFill/>
              <a:miter lim="800000"/>
              <a:headEnd/>
              <a:tailEnd/>
            </a:ln>
          </p:spPr>
          <p:txBody>
            <a:bodyPr wrap="none" anchor="ctr">
              <a:spAutoFit/>
            </a:bodyPr>
            <a:lstStyle/>
            <a:p>
              <a:pPr>
                <a:spcBef>
                  <a:spcPct val="50000"/>
                </a:spcBef>
              </a:pPr>
              <a:endParaRPr lang="en-US" sz="800"/>
            </a:p>
          </p:txBody>
        </p:sp>
        <p:grpSp>
          <p:nvGrpSpPr>
            <p:cNvPr id="89" name="Group 128">
              <a:extLst>
                <a:ext uri="{FF2B5EF4-FFF2-40B4-BE49-F238E27FC236}">
                  <a16:creationId xmlns:a16="http://schemas.microsoft.com/office/drawing/2014/main" id="{53EA0476-62DC-8AC3-ED5B-1554E99ABF5F}"/>
                </a:ext>
              </a:extLst>
            </p:cNvPr>
            <p:cNvGrpSpPr>
              <a:grpSpLocks/>
            </p:cNvGrpSpPr>
            <p:nvPr/>
          </p:nvGrpSpPr>
          <p:grpSpPr bwMode="auto">
            <a:xfrm>
              <a:off x="5227" y="3248"/>
              <a:ext cx="413" cy="264"/>
              <a:chOff x="2562" y="2024"/>
              <a:chExt cx="413" cy="264"/>
            </a:xfrm>
          </p:grpSpPr>
          <p:sp>
            <p:nvSpPr>
              <p:cNvPr id="181" name="Rectangle 129">
                <a:extLst>
                  <a:ext uri="{FF2B5EF4-FFF2-40B4-BE49-F238E27FC236}">
                    <a16:creationId xmlns:a16="http://schemas.microsoft.com/office/drawing/2014/main" id="{2636D80E-5FE5-0254-8AB0-4ECD6909D99B}"/>
                  </a:ext>
                </a:extLst>
              </p:cNvPr>
              <p:cNvSpPr>
                <a:spLocks noChangeArrowheads="1"/>
              </p:cNvSpPr>
              <p:nvPr/>
            </p:nvSpPr>
            <p:spPr bwMode="auto">
              <a:xfrm>
                <a:off x="2562" y="2092"/>
                <a:ext cx="413" cy="196"/>
              </a:xfrm>
              <a:prstGeom prst="rect">
                <a:avLst/>
              </a:prstGeom>
              <a:solidFill>
                <a:schemeClr val="accent1">
                  <a:lumMod val="40000"/>
                  <a:lumOff val="60000"/>
                </a:schemeClr>
              </a:solidFill>
              <a:ln w="28575">
                <a:solidFill>
                  <a:schemeClr val="accent2"/>
                </a:solidFill>
                <a:miter lim="800000"/>
                <a:headEnd/>
                <a:tailEnd/>
              </a:ln>
            </p:spPr>
            <p:txBody>
              <a:bodyPr anchor="ctr">
                <a:spAutoFit/>
              </a:bodyPr>
              <a:lstStyle/>
              <a:p>
                <a:endParaRPr lang="en-US"/>
              </a:p>
            </p:txBody>
          </p:sp>
          <p:sp>
            <p:nvSpPr>
              <p:cNvPr id="182" name="AutoShape 130">
                <a:extLst>
                  <a:ext uri="{FF2B5EF4-FFF2-40B4-BE49-F238E27FC236}">
                    <a16:creationId xmlns:a16="http://schemas.microsoft.com/office/drawing/2014/main" id="{36CA19B1-D2A4-0C91-7A73-76FD49A92B84}"/>
                  </a:ext>
                </a:extLst>
              </p:cNvPr>
              <p:cNvSpPr>
                <a:spLocks noChangeArrowheads="1"/>
              </p:cNvSpPr>
              <p:nvPr/>
            </p:nvSpPr>
            <p:spPr bwMode="auto">
              <a:xfrm>
                <a:off x="2629" y="2133"/>
                <a:ext cx="272" cy="120"/>
              </a:xfrm>
              <a:prstGeom prst="roundRect">
                <a:avLst>
                  <a:gd name="adj" fmla="val 50000"/>
                </a:avLst>
              </a:prstGeom>
              <a:noFill/>
              <a:ln w="28575">
                <a:solidFill>
                  <a:schemeClr val="accent2"/>
                </a:solidFill>
                <a:round/>
                <a:headEnd/>
                <a:tailEnd/>
              </a:ln>
            </p:spPr>
            <p:txBody>
              <a:bodyPr wrap="none" anchor="ctr">
                <a:spAutoFit/>
              </a:bodyPr>
              <a:lstStyle/>
              <a:p>
                <a:endParaRPr lang="en-US"/>
              </a:p>
            </p:txBody>
          </p:sp>
          <p:sp>
            <p:nvSpPr>
              <p:cNvPr id="183" name="Line 131">
                <a:extLst>
                  <a:ext uri="{FF2B5EF4-FFF2-40B4-BE49-F238E27FC236}">
                    <a16:creationId xmlns:a16="http://schemas.microsoft.com/office/drawing/2014/main" id="{2EF866A2-DDA6-1B09-BE12-1154ADAF23D7}"/>
                  </a:ext>
                </a:extLst>
              </p:cNvPr>
              <p:cNvSpPr>
                <a:spLocks noChangeShapeType="1"/>
              </p:cNvSpPr>
              <p:nvPr/>
            </p:nvSpPr>
            <p:spPr bwMode="auto">
              <a:xfrm flipV="1">
                <a:off x="2564" y="2095"/>
                <a:ext cx="194" cy="193"/>
              </a:xfrm>
              <a:prstGeom prst="line">
                <a:avLst/>
              </a:prstGeom>
              <a:noFill/>
              <a:ln w="28575">
                <a:solidFill>
                  <a:schemeClr val="accent2"/>
                </a:solidFill>
                <a:round/>
                <a:headEnd/>
                <a:tailEnd/>
              </a:ln>
            </p:spPr>
            <p:txBody>
              <a:bodyPr wrap="none" anchor="ctr">
                <a:spAutoFit/>
              </a:bodyPr>
              <a:lstStyle/>
              <a:p>
                <a:endParaRPr lang="en-US"/>
              </a:p>
            </p:txBody>
          </p:sp>
          <p:sp>
            <p:nvSpPr>
              <p:cNvPr id="184" name="Line 132">
                <a:extLst>
                  <a:ext uri="{FF2B5EF4-FFF2-40B4-BE49-F238E27FC236}">
                    <a16:creationId xmlns:a16="http://schemas.microsoft.com/office/drawing/2014/main" id="{BED87B3E-25D8-FB90-B9F9-383034C0033A}"/>
                  </a:ext>
                </a:extLst>
              </p:cNvPr>
              <p:cNvSpPr>
                <a:spLocks noChangeShapeType="1"/>
              </p:cNvSpPr>
              <p:nvPr/>
            </p:nvSpPr>
            <p:spPr bwMode="auto">
              <a:xfrm>
                <a:off x="2758" y="2090"/>
                <a:ext cx="208" cy="198"/>
              </a:xfrm>
              <a:prstGeom prst="line">
                <a:avLst/>
              </a:prstGeom>
              <a:noFill/>
              <a:ln w="28575">
                <a:solidFill>
                  <a:schemeClr val="accent2"/>
                </a:solidFill>
                <a:round/>
                <a:headEnd/>
                <a:tailEnd/>
              </a:ln>
            </p:spPr>
            <p:txBody>
              <a:bodyPr wrap="none" anchor="ctr">
                <a:spAutoFit/>
              </a:bodyPr>
              <a:lstStyle/>
              <a:p>
                <a:endParaRPr lang="en-US"/>
              </a:p>
            </p:txBody>
          </p:sp>
          <p:grpSp>
            <p:nvGrpSpPr>
              <p:cNvPr id="185" name="Group 133">
                <a:extLst>
                  <a:ext uri="{FF2B5EF4-FFF2-40B4-BE49-F238E27FC236}">
                    <a16:creationId xmlns:a16="http://schemas.microsoft.com/office/drawing/2014/main" id="{4AF61F43-8DC0-F1DE-864A-835BC5D01C54}"/>
                  </a:ext>
                </a:extLst>
              </p:cNvPr>
              <p:cNvGrpSpPr>
                <a:grpSpLocks/>
              </p:cNvGrpSpPr>
              <p:nvPr/>
            </p:nvGrpSpPr>
            <p:grpSpPr bwMode="auto">
              <a:xfrm>
                <a:off x="2644" y="2024"/>
                <a:ext cx="230" cy="51"/>
                <a:chOff x="4036" y="2531"/>
                <a:chExt cx="137" cy="38"/>
              </a:xfrm>
            </p:grpSpPr>
            <p:sp>
              <p:nvSpPr>
                <p:cNvPr id="186" name="Oval 134">
                  <a:extLst>
                    <a:ext uri="{FF2B5EF4-FFF2-40B4-BE49-F238E27FC236}">
                      <a16:creationId xmlns:a16="http://schemas.microsoft.com/office/drawing/2014/main" id="{20F46454-60CF-DA62-7D0A-C236F5590EA8}"/>
                    </a:ext>
                  </a:extLst>
                </p:cNvPr>
                <p:cNvSpPr>
                  <a:spLocks noChangeArrowheads="1"/>
                </p:cNvSpPr>
                <p:nvPr/>
              </p:nvSpPr>
              <p:spPr bwMode="auto">
                <a:xfrm>
                  <a:off x="4036" y="2531"/>
                  <a:ext cx="35" cy="38"/>
                </a:xfrm>
                <a:prstGeom prst="ellipse">
                  <a:avLst/>
                </a:prstGeom>
                <a:solidFill>
                  <a:schemeClr val="accent2"/>
                </a:solidFill>
                <a:ln w="19050">
                  <a:solidFill>
                    <a:schemeClr val="accent2"/>
                  </a:solidFill>
                  <a:round/>
                  <a:headEnd/>
                  <a:tailEnd/>
                </a:ln>
              </p:spPr>
              <p:txBody>
                <a:bodyPr wrap="none" anchor="ctr">
                  <a:spAutoFit/>
                </a:bodyPr>
                <a:lstStyle/>
                <a:p>
                  <a:endParaRPr lang="en-US"/>
                </a:p>
              </p:txBody>
            </p:sp>
            <p:sp>
              <p:nvSpPr>
                <p:cNvPr id="187" name="Oval 135">
                  <a:extLst>
                    <a:ext uri="{FF2B5EF4-FFF2-40B4-BE49-F238E27FC236}">
                      <a16:creationId xmlns:a16="http://schemas.microsoft.com/office/drawing/2014/main" id="{70A56191-56AB-2BE6-989C-C5058B0D3484}"/>
                    </a:ext>
                  </a:extLst>
                </p:cNvPr>
                <p:cNvSpPr>
                  <a:spLocks noChangeArrowheads="1"/>
                </p:cNvSpPr>
                <p:nvPr/>
              </p:nvSpPr>
              <p:spPr bwMode="auto">
                <a:xfrm>
                  <a:off x="4088" y="2531"/>
                  <a:ext cx="33" cy="38"/>
                </a:xfrm>
                <a:prstGeom prst="ellipse">
                  <a:avLst/>
                </a:prstGeom>
                <a:solidFill>
                  <a:schemeClr val="accent2"/>
                </a:solidFill>
                <a:ln w="19050">
                  <a:solidFill>
                    <a:schemeClr val="accent2"/>
                  </a:solidFill>
                  <a:round/>
                  <a:headEnd/>
                  <a:tailEnd/>
                </a:ln>
              </p:spPr>
              <p:txBody>
                <a:bodyPr wrap="none" anchor="ctr">
                  <a:spAutoFit/>
                </a:bodyPr>
                <a:lstStyle/>
                <a:p>
                  <a:endParaRPr lang="en-US"/>
                </a:p>
              </p:txBody>
            </p:sp>
            <p:sp>
              <p:nvSpPr>
                <p:cNvPr id="188" name="Oval 136">
                  <a:extLst>
                    <a:ext uri="{FF2B5EF4-FFF2-40B4-BE49-F238E27FC236}">
                      <a16:creationId xmlns:a16="http://schemas.microsoft.com/office/drawing/2014/main" id="{D8E2B13C-E310-5AD0-1E86-152DA54EB968}"/>
                    </a:ext>
                  </a:extLst>
                </p:cNvPr>
                <p:cNvSpPr>
                  <a:spLocks noChangeArrowheads="1"/>
                </p:cNvSpPr>
                <p:nvPr/>
              </p:nvSpPr>
              <p:spPr bwMode="auto">
                <a:xfrm>
                  <a:off x="4138" y="2531"/>
                  <a:ext cx="35" cy="38"/>
                </a:xfrm>
                <a:prstGeom prst="ellipse">
                  <a:avLst/>
                </a:prstGeom>
                <a:solidFill>
                  <a:schemeClr val="accent2"/>
                </a:solidFill>
                <a:ln w="19050">
                  <a:solidFill>
                    <a:schemeClr val="accent2"/>
                  </a:solidFill>
                  <a:round/>
                  <a:headEnd/>
                  <a:tailEnd/>
                </a:ln>
              </p:spPr>
              <p:txBody>
                <a:bodyPr wrap="none" anchor="ctr">
                  <a:spAutoFit/>
                </a:bodyPr>
                <a:lstStyle/>
                <a:p>
                  <a:endParaRPr lang="en-US"/>
                </a:p>
              </p:txBody>
            </p:sp>
          </p:grpSp>
        </p:grpSp>
        <p:sp>
          <p:nvSpPr>
            <p:cNvPr id="90" name="Text Box 137">
              <a:extLst>
                <a:ext uri="{FF2B5EF4-FFF2-40B4-BE49-F238E27FC236}">
                  <a16:creationId xmlns:a16="http://schemas.microsoft.com/office/drawing/2014/main" id="{6657D719-1905-3968-5724-7ED906D2F73D}"/>
                </a:ext>
              </a:extLst>
            </p:cNvPr>
            <p:cNvSpPr txBox="1">
              <a:spLocks noChangeArrowheads="1"/>
            </p:cNvSpPr>
            <p:nvPr/>
          </p:nvSpPr>
          <p:spPr bwMode="auto">
            <a:xfrm>
              <a:off x="5472" y="3168"/>
              <a:ext cx="324" cy="218"/>
            </a:xfrm>
            <a:prstGeom prst="rect">
              <a:avLst/>
            </a:prstGeom>
            <a:noFill/>
            <a:ln w="9525">
              <a:noFill/>
              <a:miter lim="800000"/>
              <a:headEnd/>
              <a:tailEnd/>
            </a:ln>
          </p:spPr>
          <p:txBody>
            <a:bodyPr wrap="none">
              <a:spAutoFit/>
            </a:bodyPr>
            <a:lstStyle/>
            <a:p>
              <a:pPr algn="l" eaLnBrk="1" hangingPunct="1"/>
              <a:r>
                <a:rPr lang="en-US" sz="1000" b="1">
                  <a:solidFill>
                    <a:schemeClr val="accent2"/>
                  </a:solidFill>
                  <a:latin typeface="Arial Black" pitchFamily="34" charset="0"/>
                </a:rPr>
                <a:t>(CA)</a:t>
              </a:r>
            </a:p>
          </p:txBody>
        </p:sp>
        <p:sp>
          <p:nvSpPr>
            <p:cNvPr id="91" name="AutoShape 138">
              <a:extLst>
                <a:ext uri="{FF2B5EF4-FFF2-40B4-BE49-F238E27FC236}">
                  <a16:creationId xmlns:a16="http://schemas.microsoft.com/office/drawing/2014/main" id="{9F12353C-5752-38A0-B014-9228FF7BAEC3}"/>
                </a:ext>
              </a:extLst>
            </p:cNvPr>
            <p:cNvSpPr>
              <a:spLocks/>
            </p:cNvSpPr>
            <p:nvPr/>
          </p:nvSpPr>
          <p:spPr bwMode="auto">
            <a:xfrm>
              <a:off x="5136" y="2794"/>
              <a:ext cx="45" cy="771"/>
            </a:xfrm>
            <a:prstGeom prst="leftBrace">
              <a:avLst>
                <a:gd name="adj1" fmla="val 142778"/>
                <a:gd name="adj2" fmla="val 50000"/>
              </a:avLst>
            </a:prstGeom>
            <a:noFill/>
            <a:ln w="28575">
              <a:solidFill>
                <a:schemeClr val="accent2"/>
              </a:solidFill>
              <a:round/>
              <a:headEnd/>
              <a:tailEnd/>
            </a:ln>
          </p:spPr>
          <p:txBody>
            <a:bodyPr wrap="none" anchor="ctr"/>
            <a:lstStyle/>
            <a:p>
              <a:endParaRPr lang="en-US"/>
            </a:p>
          </p:txBody>
        </p:sp>
        <p:sp>
          <p:nvSpPr>
            <p:cNvPr id="92" name="Line 139">
              <a:extLst>
                <a:ext uri="{FF2B5EF4-FFF2-40B4-BE49-F238E27FC236}">
                  <a16:creationId xmlns:a16="http://schemas.microsoft.com/office/drawing/2014/main" id="{68CAD828-4DDF-1C8C-F05D-35873895A7D2}"/>
                </a:ext>
              </a:extLst>
            </p:cNvPr>
            <p:cNvSpPr>
              <a:spLocks noChangeShapeType="1"/>
            </p:cNvSpPr>
            <p:nvPr/>
          </p:nvSpPr>
          <p:spPr bwMode="auto">
            <a:xfrm flipH="1" flipV="1">
              <a:off x="4861" y="2944"/>
              <a:ext cx="332" cy="247"/>
            </a:xfrm>
            <a:prstGeom prst="line">
              <a:avLst/>
            </a:prstGeom>
            <a:noFill/>
            <a:ln w="28575">
              <a:solidFill>
                <a:schemeClr val="accent2"/>
              </a:solidFill>
              <a:round/>
              <a:headEnd/>
              <a:tailEnd/>
            </a:ln>
          </p:spPr>
          <p:txBody>
            <a:bodyPr/>
            <a:lstStyle/>
            <a:p>
              <a:endParaRPr lang="en-US"/>
            </a:p>
          </p:txBody>
        </p:sp>
        <p:sp>
          <p:nvSpPr>
            <p:cNvPr id="93" name="Freeform 140">
              <a:extLst>
                <a:ext uri="{FF2B5EF4-FFF2-40B4-BE49-F238E27FC236}">
                  <a16:creationId xmlns:a16="http://schemas.microsoft.com/office/drawing/2014/main" id="{029C53AC-5D22-E5D2-E251-0EF00B2986BF}"/>
                </a:ext>
              </a:extLst>
            </p:cNvPr>
            <p:cNvSpPr>
              <a:spLocks/>
            </p:cNvSpPr>
            <p:nvPr/>
          </p:nvSpPr>
          <p:spPr bwMode="auto">
            <a:xfrm rot="1231506">
              <a:off x="3061" y="2341"/>
              <a:ext cx="370" cy="431"/>
            </a:xfrm>
            <a:custGeom>
              <a:avLst/>
              <a:gdLst>
                <a:gd name="T0" fmla="*/ 52 w 370"/>
                <a:gd name="T1" fmla="*/ 272 h 431"/>
                <a:gd name="T2" fmla="*/ 143 w 370"/>
                <a:gd name="T3" fmla="*/ 408 h 431"/>
                <a:gd name="T4" fmla="*/ 279 w 370"/>
                <a:gd name="T5" fmla="*/ 408 h 431"/>
                <a:gd name="T6" fmla="*/ 370 w 370"/>
                <a:gd name="T7" fmla="*/ 272 h 431"/>
                <a:gd name="T8" fmla="*/ 279 w 370"/>
                <a:gd name="T9" fmla="*/ 181 h 431"/>
                <a:gd name="T10" fmla="*/ 188 w 370"/>
                <a:gd name="T11" fmla="*/ 45 h 431"/>
                <a:gd name="T12" fmla="*/ 52 w 370"/>
                <a:gd name="T13" fmla="*/ 0 h 431"/>
                <a:gd name="T14" fmla="*/ 7 w 370"/>
                <a:gd name="T15" fmla="*/ 45 h 431"/>
                <a:gd name="T16" fmla="*/ 7 w 370"/>
                <a:gd name="T17" fmla="*/ 181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431"/>
                <a:gd name="T29" fmla="*/ 370 w 370"/>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431">
                  <a:moveTo>
                    <a:pt x="52" y="272"/>
                  </a:moveTo>
                  <a:cubicBezTo>
                    <a:pt x="78" y="328"/>
                    <a:pt x="105" y="385"/>
                    <a:pt x="143" y="408"/>
                  </a:cubicBezTo>
                  <a:cubicBezTo>
                    <a:pt x="181" y="431"/>
                    <a:pt x="241" y="431"/>
                    <a:pt x="279" y="408"/>
                  </a:cubicBezTo>
                  <a:cubicBezTo>
                    <a:pt x="317" y="385"/>
                    <a:pt x="370" y="310"/>
                    <a:pt x="370" y="272"/>
                  </a:cubicBezTo>
                  <a:cubicBezTo>
                    <a:pt x="370" y="234"/>
                    <a:pt x="309" y="219"/>
                    <a:pt x="279" y="181"/>
                  </a:cubicBezTo>
                  <a:cubicBezTo>
                    <a:pt x="249" y="143"/>
                    <a:pt x="226" y="75"/>
                    <a:pt x="188" y="45"/>
                  </a:cubicBezTo>
                  <a:cubicBezTo>
                    <a:pt x="150" y="15"/>
                    <a:pt x="82" y="0"/>
                    <a:pt x="52" y="0"/>
                  </a:cubicBezTo>
                  <a:cubicBezTo>
                    <a:pt x="22" y="0"/>
                    <a:pt x="14" y="15"/>
                    <a:pt x="7" y="45"/>
                  </a:cubicBezTo>
                  <a:cubicBezTo>
                    <a:pt x="0" y="75"/>
                    <a:pt x="3" y="128"/>
                    <a:pt x="7" y="181"/>
                  </a:cubicBezTo>
                </a:path>
              </a:pathLst>
            </a:custGeom>
            <a:noFill/>
            <a:ln w="28575" cmpd="sng">
              <a:solidFill>
                <a:schemeClr val="tx1"/>
              </a:solidFill>
              <a:round/>
              <a:headEnd/>
              <a:tailEnd/>
            </a:ln>
          </p:spPr>
          <p:txBody>
            <a:bodyPr/>
            <a:lstStyle/>
            <a:p>
              <a:endParaRPr lang="en-US"/>
            </a:p>
          </p:txBody>
        </p:sp>
        <p:sp>
          <p:nvSpPr>
            <p:cNvPr id="94" name="Text Box 141">
              <a:extLst>
                <a:ext uri="{FF2B5EF4-FFF2-40B4-BE49-F238E27FC236}">
                  <a16:creationId xmlns:a16="http://schemas.microsoft.com/office/drawing/2014/main" id="{64C27AC0-43D9-BEF0-F7FB-B3C9EA09711E}"/>
                </a:ext>
              </a:extLst>
            </p:cNvPr>
            <p:cNvSpPr txBox="1">
              <a:spLocks noChangeArrowheads="1"/>
            </p:cNvSpPr>
            <p:nvPr/>
          </p:nvSpPr>
          <p:spPr bwMode="auto">
            <a:xfrm rot="-5132664">
              <a:off x="2957" y="2396"/>
              <a:ext cx="252" cy="166"/>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II</a:t>
              </a:r>
            </a:p>
          </p:txBody>
        </p:sp>
        <p:grpSp>
          <p:nvGrpSpPr>
            <p:cNvPr id="95" name="Group 142">
              <a:extLst>
                <a:ext uri="{FF2B5EF4-FFF2-40B4-BE49-F238E27FC236}">
                  <a16:creationId xmlns:a16="http://schemas.microsoft.com/office/drawing/2014/main" id="{91C482BB-4733-B746-B947-9B9FE925A767}"/>
                </a:ext>
              </a:extLst>
            </p:cNvPr>
            <p:cNvGrpSpPr>
              <a:grpSpLocks/>
            </p:cNvGrpSpPr>
            <p:nvPr/>
          </p:nvGrpSpPr>
          <p:grpSpPr bwMode="auto">
            <a:xfrm>
              <a:off x="1927" y="813"/>
              <a:ext cx="417" cy="355"/>
              <a:chOff x="717" y="1222"/>
              <a:chExt cx="856" cy="1029"/>
            </a:xfrm>
          </p:grpSpPr>
          <p:sp>
            <p:nvSpPr>
              <p:cNvPr id="173" name="Text Box 143">
                <a:extLst>
                  <a:ext uri="{FF2B5EF4-FFF2-40B4-BE49-F238E27FC236}">
                    <a16:creationId xmlns:a16="http://schemas.microsoft.com/office/drawing/2014/main" id="{1DB4E60B-D5C7-51E9-C03B-1603AF7866F1}"/>
                  </a:ext>
                </a:extLst>
              </p:cNvPr>
              <p:cNvSpPr txBox="1">
                <a:spLocks noChangeArrowheads="1"/>
              </p:cNvSpPr>
              <p:nvPr/>
            </p:nvSpPr>
            <p:spPr bwMode="auto">
              <a:xfrm>
                <a:off x="952" y="1222"/>
                <a:ext cx="392" cy="631"/>
              </a:xfrm>
              <a:prstGeom prst="rect">
                <a:avLst/>
              </a:prstGeom>
              <a:noFill/>
              <a:ln w="25400">
                <a:noFill/>
                <a:miter lim="800000"/>
                <a:headEnd/>
                <a:tailEnd/>
              </a:ln>
            </p:spPr>
            <p:txBody>
              <a:bodyPr wrap="none" anchor="ctr">
                <a:spAutoFit/>
              </a:bodyPr>
              <a:lstStyle/>
              <a:p>
                <a:pPr>
                  <a:spcBef>
                    <a:spcPct val="50000"/>
                  </a:spcBef>
                </a:pPr>
                <a:r>
                  <a:rPr lang="en-AU" sz="1000" b="1">
                    <a:solidFill>
                      <a:schemeClr val="accent2"/>
                    </a:solidFill>
                    <a:latin typeface="Arial Black" pitchFamily="34" charset="0"/>
                  </a:rPr>
                  <a:t>II</a:t>
                </a:r>
                <a:endParaRPr lang="en-AU" sz="1000">
                  <a:latin typeface="Arial Black" pitchFamily="34" charset="0"/>
                </a:endParaRPr>
              </a:p>
            </p:txBody>
          </p:sp>
          <p:grpSp>
            <p:nvGrpSpPr>
              <p:cNvPr id="174" name="Group 144">
                <a:extLst>
                  <a:ext uri="{FF2B5EF4-FFF2-40B4-BE49-F238E27FC236}">
                    <a16:creationId xmlns:a16="http://schemas.microsoft.com/office/drawing/2014/main" id="{F4B4D894-FD7A-8850-BCBF-6769FCFA2186}"/>
                  </a:ext>
                </a:extLst>
              </p:cNvPr>
              <p:cNvGrpSpPr>
                <a:grpSpLocks/>
              </p:cNvGrpSpPr>
              <p:nvPr/>
            </p:nvGrpSpPr>
            <p:grpSpPr bwMode="auto">
              <a:xfrm>
                <a:off x="717" y="1570"/>
                <a:ext cx="856" cy="681"/>
                <a:chOff x="717" y="1570"/>
                <a:chExt cx="856" cy="681"/>
              </a:xfrm>
            </p:grpSpPr>
            <p:grpSp>
              <p:nvGrpSpPr>
                <p:cNvPr id="175" name="Group 145">
                  <a:extLst>
                    <a:ext uri="{FF2B5EF4-FFF2-40B4-BE49-F238E27FC236}">
                      <a16:creationId xmlns:a16="http://schemas.microsoft.com/office/drawing/2014/main" id="{F04B0782-BA8E-0B9C-0725-15206D80A506}"/>
                    </a:ext>
                  </a:extLst>
                </p:cNvPr>
                <p:cNvGrpSpPr>
                  <a:grpSpLocks/>
                </p:cNvGrpSpPr>
                <p:nvPr/>
              </p:nvGrpSpPr>
              <p:grpSpPr bwMode="auto">
                <a:xfrm>
                  <a:off x="717" y="1585"/>
                  <a:ext cx="856" cy="644"/>
                  <a:chOff x="155" y="333"/>
                  <a:chExt cx="278" cy="171"/>
                </a:xfrm>
              </p:grpSpPr>
              <p:sp>
                <p:nvSpPr>
                  <p:cNvPr id="178" name="Rectangle 146">
                    <a:extLst>
                      <a:ext uri="{FF2B5EF4-FFF2-40B4-BE49-F238E27FC236}">
                        <a16:creationId xmlns:a16="http://schemas.microsoft.com/office/drawing/2014/main" id="{D0CF5537-3E2D-820D-CF02-D58DC4E0C119}"/>
                      </a:ext>
                    </a:extLst>
                  </p:cNvPr>
                  <p:cNvSpPr>
                    <a:spLocks noChangeArrowheads="1"/>
                  </p:cNvSpPr>
                  <p:nvPr/>
                </p:nvSpPr>
                <p:spPr bwMode="auto">
                  <a:xfrm>
                    <a:off x="155" y="334"/>
                    <a:ext cx="278" cy="170"/>
                  </a:xfrm>
                  <a:prstGeom prst="rect">
                    <a:avLst/>
                  </a:prstGeom>
                  <a:solidFill>
                    <a:schemeClr val="accent1">
                      <a:lumMod val="40000"/>
                      <a:lumOff val="60000"/>
                    </a:schemeClr>
                  </a:solidFill>
                  <a:ln w="28575">
                    <a:solidFill>
                      <a:schemeClr val="accent2"/>
                    </a:solidFill>
                    <a:miter lim="800000"/>
                    <a:headEnd/>
                    <a:tailEnd/>
                  </a:ln>
                </p:spPr>
                <p:txBody>
                  <a:bodyPr anchor="ctr">
                    <a:spAutoFit/>
                  </a:bodyPr>
                  <a:lstStyle/>
                  <a:p>
                    <a:endParaRPr lang="en-US"/>
                  </a:p>
                </p:txBody>
              </p:sp>
              <p:sp>
                <p:nvSpPr>
                  <p:cNvPr id="179" name="Line 147">
                    <a:extLst>
                      <a:ext uri="{FF2B5EF4-FFF2-40B4-BE49-F238E27FC236}">
                        <a16:creationId xmlns:a16="http://schemas.microsoft.com/office/drawing/2014/main" id="{91F3F543-5CF2-2CB6-A23F-73B5E4474D4E}"/>
                      </a:ext>
                    </a:extLst>
                  </p:cNvPr>
                  <p:cNvSpPr>
                    <a:spLocks noChangeShapeType="1"/>
                  </p:cNvSpPr>
                  <p:nvPr/>
                </p:nvSpPr>
                <p:spPr bwMode="auto">
                  <a:xfrm flipV="1">
                    <a:off x="160" y="336"/>
                    <a:ext cx="267" cy="160"/>
                  </a:xfrm>
                  <a:prstGeom prst="line">
                    <a:avLst/>
                  </a:prstGeom>
                  <a:noFill/>
                  <a:ln w="28575">
                    <a:solidFill>
                      <a:schemeClr val="accent2"/>
                    </a:solidFill>
                    <a:round/>
                    <a:headEnd/>
                    <a:tailEnd/>
                  </a:ln>
                </p:spPr>
                <p:txBody>
                  <a:bodyPr anchor="ctr">
                    <a:spAutoFit/>
                  </a:bodyPr>
                  <a:lstStyle/>
                  <a:p>
                    <a:endParaRPr lang="en-US"/>
                  </a:p>
                </p:txBody>
              </p:sp>
              <p:sp>
                <p:nvSpPr>
                  <p:cNvPr id="180" name="Line 148">
                    <a:extLst>
                      <a:ext uri="{FF2B5EF4-FFF2-40B4-BE49-F238E27FC236}">
                        <a16:creationId xmlns:a16="http://schemas.microsoft.com/office/drawing/2014/main" id="{10EB4522-55CF-91FE-7D2A-49DAAE5B9F53}"/>
                      </a:ext>
                    </a:extLst>
                  </p:cNvPr>
                  <p:cNvSpPr>
                    <a:spLocks noChangeShapeType="1"/>
                  </p:cNvSpPr>
                  <p:nvPr/>
                </p:nvSpPr>
                <p:spPr bwMode="auto">
                  <a:xfrm>
                    <a:off x="156" y="333"/>
                    <a:ext cx="273" cy="165"/>
                  </a:xfrm>
                  <a:prstGeom prst="line">
                    <a:avLst/>
                  </a:prstGeom>
                  <a:noFill/>
                  <a:ln w="28575">
                    <a:solidFill>
                      <a:schemeClr val="accent2"/>
                    </a:solidFill>
                    <a:round/>
                    <a:headEnd/>
                    <a:tailEnd/>
                  </a:ln>
                </p:spPr>
                <p:txBody>
                  <a:bodyPr anchor="ctr">
                    <a:spAutoFit/>
                  </a:bodyPr>
                  <a:lstStyle/>
                  <a:p>
                    <a:endParaRPr lang="en-US"/>
                  </a:p>
                </p:txBody>
              </p:sp>
            </p:grpSp>
            <p:sp>
              <p:nvSpPr>
                <p:cNvPr id="176" name="AutoShape 149">
                  <a:extLst>
                    <a:ext uri="{FF2B5EF4-FFF2-40B4-BE49-F238E27FC236}">
                      <a16:creationId xmlns:a16="http://schemas.microsoft.com/office/drawing/2014/main" id="{933B9499-3E2F-21C3-4508-6CD9AEB113BE}"/>
                    </a:ext>
                  </a:extLst>
                </p:cNvPr>
                <p:cNvSpPr>
                  <a:spLocks noChangeArrowheads="1"/>
                </p:cNvSpPr>
                <p:nvPr/>
              </p:nvSpPr>
              <p:spPr bwMode="auto">
                <a:xfrm>
                  <a:off x="842" y="1720"/>
                  <a:ext cx="564" cy="395"/>
                </a:xfrm>
                <a:prstGeom prst="roundRect">
                  <a:avLst>
                    <a:gd name="adj" fmla="val 50000"/>
                  </a:avLst>
                </a:prstGeom>
                <a:noFill/>
                <a:ln w="28575">
                  <a:solidFill>
                    <a:schemeClr val="accent2"/>
                  </a:solidFill>
                  <a:round/>
                  <a:headEnd/>
                  <a:tailEnd/>
                </a:ln>
              </p:spPr>
              <p:txBody>
                <a:bodyPr wrap="none" anchor="ctr">
                  <a:spAutoFit/>
                </a:bodyPr>
                <a:lstStyle/>
                <a:p>
                  <a:endParaRPr lang="en-US"/>
                </a:p>
              </p:txBody>
            </p:sp>
            <p:sp>
              <p:nvSpPr>
                <p:cNvPr id="177" name="Line 150">
                  <a:extLst>
                    <a:ext uri="{FF2B5EF4-FFF2-40B4-BE49-F238E27FC236}">
                      <a16:creationId xmlns:a16="http://schemas.microsoft.com/office/drawing/2014/main" id="{DD153686-39BB-DE43-526B-70D06869459D}"/>
                    </a:ext>
                  </a:extLst>
                </p:cNvPr>
                <p:cNvSpPr>
                  <a:spLocks noChangeShapeType="1"/>
                </p:cNvSpPr>
                <p:nvPr/>
              </p:nvSpPr>
              <p:spPr bwMode="auto">
                <a:xfrm>
                  <a:off x="839" y="1570"/>
                  <a:ext cx="0" cy="681"/>
                </a:xfrm>
                <a:prstGeom prst="line">
                  <a:avLst/>
                </a:prstGeom>
                <a:noFill/>
                <a:ln w="28575">
                  <a:solidFill>
                    <a:schemeClr val="accent2"/>
                  </a:solidFill>
                  <a:round/>
                  <a:headEnd/>
                  <a:tailEnd/>
                </a:ln>
              </p:spPr>
              <p:txBody>
                <a:bodyPr/>
                <a:lstStyle/>
                <a:p>
                  <a:endParaRPr lang="en-US"/>
                </a:p>
              </p:txBody>
            </p:sp>
          </p:grpSp>
        </p:grpSp>
        <p:sp>
          <p:nvSpPr>
            <p:cNvPr id="96" name="Line 151">
              <a:extLst>
                <a:ext uri="{FF2B5EF4-FFF2-40B4-BE49-F238E27FC236}">
                  <a16:creationId xmlns:a16="http://schemas.microsoft.com/office/drawing/2014/main" id="{BD282CA3-C11E-C36D-7F61-F9ACB64A8641}"/>
                </a:ext>
              </a:extLst>
            </p:cNvPr>
            <p:cNvSpPr>
              <a:spLocks noChangeShapeType="1"/>
            </p:cNvSpPr>
            <p:nvPr/>
          </p:nvSpPr>
          <p:spPr bwMode="auto">
            <a:xfrm>
              <a:off x="2154" y="1162"/>
              <a:ext cx="0" cy="227"/>
            </a:xfrm>
            <a:prstGeom prst="line">
              <a:avLst/>
            </a:prstGeom>
            <a:noFill/>
            <a:ln w="28575">
              <a:solidFill>
                <a:schemeClr val="accent2"/>
              </a:solidFill>
              <a:round/>
              <a:headEnd/>
              <a:tailEnd/>
            </a:ln>
          </p:spPr>
          <p:txBody>
            <a:bodyPr/>
            <a:lstStyle/>
            <a:p>
              <a:endParaRPr lang="en-US"/>
            </a:p>
          </p:txBody>
        </p:sp>
        <p:sp>
          <p:nvSpPr>
            <p:cNvPr id="97" name="Line 152">
              <a:extLst>
                <a:ext uri="{FF2B5EF4-FFF2-40B4-BE49-F238E27FC236}">
                  <a16:creationId xmlns:a16="http://schemas.microsoft.com/office/drawing/2014/main" id="{726C3CD7-BDD9-C196-A0AD-FD6A57291279}"/>
                </a:ext>
              </a:extLst>
            </p:cNvPr>
            <p:cNvSpPr>
              <a:spLocks noChangeShapeType="1"/>
            </p:cNvSpPr>
            <p:nvPr/>
          </p:nvSpPr>
          <p:spPr bwMode="auto">
            <a:xfrm>
              <a:off x="2154" y="1389"/>
              <a:ext cx="1044" cy="1134"/>
            </a:xfrm>
            <a:prstGeom prst="line">
              <a:avLst/>
            </a:prstGeom>
            <a:noFill/>
            <a:ln w="28575">
              <a:solidFill>
                <a:schemeClr val="accent2"/>
              </a:solidFill>
              <a:round/>
              <a:headEnd/>
              <a:tailEnd/>
            </a:ln>
          </p:spPr>
          <p:txBody>
            <a:bodyPr/>
            <a:lstStyle/>
            <a:p>
              <a:endParaRPr lang="en-US"/>
            </a:p>
          </p:txBody>
        </p:sp>
        <p:sp>
          <p:nvSpPr>
            <p:cNvPr id="98" name="Line 153">
              <a:extLst>
                <a:ext uri="{FF2B5EF4-FFF2-40B4-BE49-F238E27FC236}">
                  <a16:creationId xmlns:a16="http://schemas.microsoft.com/office/drawing/2014/main" id="{0FB6D05B-60F9-17BA-889E-8DCA7345D391}"/>
                </a:ext>
              </a:extLst>
            </p:cNvPr>
            <p:cNvSpPr>
              <a:spLocks noChangeShapeType="1"/>
            </p:cNvSpPr>
            <p:nvPr/>
          </p:nvSpPr>
          <p:spPr bwMode="auto">
            <a:xfrm flipH="1">
              <a:off x="5449" y="2218"/>
              <a:ext cx="376" cy="119"/>
            </a:xfrm>
            <a:prstGeom prst="line">
              <a:avLst/>
            </a:prstGeom>
            <a:noFill/>
            <a:ln w="28575">
              <a:solidFill>
                <a:srgbClr val="FF3300"/>
              </a:solidFill>
              <a:round/>
              <a:headEnd/>
              <a:tailEnd/>
            </a:ln>
          </p:spPr>
          <p:txBody>
            <a:bodyPr/>
            <a:lstStyle/>
            <a:p>
              <a:endParaRPr lang="en-US"/>
            </a:p>
          </p:txBody>
        </p:sp>
        <p:sp>
          <p:nvSpPr>
            <p:cNvPr id="99" name="Line 154">
              <a:extLst>
                <a:ext uri="{FF2B5EF4-FFF2-40B4-BE49-F238E27FC236}">
                  <a16:creationId xmlns:a16="http://schemas.microsoft.com/office/drawing/2014/main" id="{91BC9BA1-6518-308C-206D-525F28987F15}"/>
                </a:ext>
              </a:extLst>
            </p:cNvPr>
            <p:cNvSpPr>
              <a:spLocks noChangeShapeType="1"/>
            </p:cNvSpPr>
            <p:nvPr/>
          </p:nvSpPr>
          <p:spPr bwMode="auto">
            <a:xfrm flipV="1">
              <a:off x="5494" y="2518"/>
              <a:ext cx="331" cy="45"/>
            </a:xfrm>
            <a:prstGeom prst="line">
              <a:avLst/>
            </a:prstGeom>
            <a:noFill/>
            <a:ln w="28575">
              <a:solidFill>
                <a:srgbClr val="FF3300"/>
              </a:solidFill>
              <a:round/>
              <a:headEnd/>
              <a:tailEnd/>
            </a:ln>
          </p:spPr>
          <p:txBody>
            <a:bodyPr/>
            <a:lstStyle/>
            <a:p>
              <a:endParaRPr lang="en-US"/>
            </a:p>
          </p:txBody>
        </p:sp>
        <p:sp>
          <p:nvSpPr>
            <p:cNvPr id="100" name="Line 155">
              <a:extLst>
                <a:ext uri="{FF2B5EF4-FFF2-40B4-BE49-F238E27FC236}">
                  <a16:creationId xmlns:a16="http://schemas.microsoft.com/office/drawing/2014/main" id="{86A54713-2EBF-979C-EA77-E0B4C26B580C}"/>
                </a:ext>
              </a:extLst>
            </p:cNvPr>
            <p:cNvSpPr>
              <a:spLocks noChangeShapeType="1"/>
            </p:cNvSpPr>
            <p:nvPr/>
          </p:nvSpPr>
          <p:spPr bwMode="auto">
            <a:xfrm flipV="1">
              <a:off x="5449" y="2155"/>
              <a:ext cx="45" cy="182"/>
            </a:xfrm>
            <a:prstGeom prst="line">
              <a:avLst/>
            </a:prstGeom>
            <a:noFill/>
            <a:ln w="28575">
              <a:solidFill>
                <a:srgbClr val="FF3300"/>
              </a:solidFill>
              <a:round/>
              <a:headEnd/>
              <a:tailEnd/>
            </a:ln>
          </p:spPr>
          <p:txBody>
            <a:bodyPr/>
            <a:lstStyle/>
            <a:p>
              <a:endParaRPr lang="en-US"/>
            </a:p>
          </p:txBody>
        </p:sp>
        <p:sp>
          <p:nvSpPr>
            <p:cNvPr id="101" name="Line 156">
              <a:extLst>
                <a:ext uri="{FF2B5EF4-FFF2-40B4-BE49-F238E27FC236}">
                  <a16:creationId xmlns:a16="http://schemas.microsoft.com/office/drawing/2014/main" id="{7C095520-53EF-2646-4EFA-A741C422B48B}"/>
                </a:ext>
              </a:extLst>
            </p:cNvPr>
            <p:cNvSpPr>
              <a:spLocks noChangeShapeType="1"/>
            </p:cNvSpPr>
            <p:nvPr/>
          </p:nvSpPr>
          <p:spPr bwMode="auto">
            <a:xfrm flipH="1">
              <a:off x="5176" y="2110"/>
              <a:ext cx="318" cy="408"/>
            </a:xfrm>
            <a:prstGeom prst="line">
              <a:avLst/>
            </a:prstGeom>
            <a:noFill/>
            <a:ln w="28575">
              <a:solidFill>
                <a:srgbClr val="FF3300"/>
              </a:solidFill>
              <a:round/>
              <a:headEnd/>
              <a:tailEnd/>
            </a:ln>
          </p:spPr>
          <p:txBody>
            <a:bodyPr/>
            <a:lstStyle/>
            <a:p>
              <a:endParaRPr lang="en-US"/>
            </a:p>
          </p:txBody>
        </p:sp>
        <p:sp>
          <p:nvSpPr>
            <p:cNvPr id="102" name="Line 157">
              <a:extLst>
                <a:ext uri="{FF2B5EF4-FFF2-40B4-BE49-F238E27FC236}">
                  <a16:creationId xmlns:a16="http://schemas.microsoft.com/office/drawing/2014/main" id="{5069DEC4-ADEE-63C9-2DCC-E654F30CE0C9}"/>
                </a:ext>
              </a:extLst>
            </p:cNvPr>
            <p:cNvSpPr>
              <a:spLocks noChangeShapeType="1"/>
            </p:cNvSpPr>
            <p:nvPr/>
          </p:nvSpPr>
          <p:spPr bwMode="auto">
            <a:xfrm>
              <a:off x="5176" y="2518"/>
              <a:ext cx="363" cy="227"/>
            </a:xfrm>
            <a:prstGeom prst="line">
              <a:avLst/>
            </a:prstGeom>
            <a:noFill/>
            <a:ln w="28575">
              <a:solidFill>
                <a:srgbClr val="FF3300"/>
              </a:solidFill>
              <a:round/>
              <a:headEnd/>
              <a:tailEnd/>
            </a:ln>
          </p:spPr>
          <p:txBody>
            <a:bodyPr/>
            <a:lstStyle/>
            <a:p>
              <a:endParaRPr lang="en-US"/>
            </a:p>
          </p:txBody>
        </p:sp>
        <p:sp>
          <p:nvSpPr>
            <p:cNvPr id="103" name="Line 158">
              <a:extLst>
                <a:ext uri="{FF2B5EF4-FFF2-40B4-BE49-F238E27FC236}">
                  <a16:creationId xmlns:a16="http://schemas.microsoft.com/office/drawing/2014/main" id="{7FB539D9-A380-36C1-D117-BB9463017E68}"/>
                </a:ext>
              </a:extLst>
            </p:cNvPr>
            <p:cNvSpPr>
              <a:spLocks noChangeShapeType="1"/>
            </p:cNvSpPr>
            <p:nvPr/>
          </p:nvSpPr>
          <p:spPr bwMode="auto">
            <a:xfrm>
              <a:off x="5494" y="2563"/>
              <a:ext cx="45" cy="182"/>
            </a:xfrm>
            <a:prstGeom prst="line">
              <a:avLst/>
            </a:prstGeom>
            <a:noFill/>
            <a:ln w="28575">
              <a:solidFill>
                <a:srgbClr val="FF3300"/>
              </a:solidFill>
              <a:round/>
              <a:headEnd/>
              <a:tailEnd/>
            </a:ln>
          </p:spPr>
          <p:txBody>
            <a:bodyPr/>
            <a:lstStyle/>
            <a:p>
              <a:endParaRPr lang="en-US"/>
            </a:p>
          </p:txBody>
        </p:sp>
        <p:sp>
          <p:nvSpPr>
            <p:cNvPr id="104" name="Line 159">
              <a:extLst>
                <a:ext uri="{FF2B5EF4-FFF2-40B4-BE49-F238E27FC236}">
                  <a16:creationId xmlns:a16="http://schemas.microsoft.com/office/drawing/2014/main" id="{2A9B5B20-1863-DFA4-99D4-DA0FD2944A90}"/>
                </a:ext>
              </a:extLst>
            </p:cNvPr>
            <p:cNvSpPr>
              <a:spLocks noChangeShapeType="1"/>
            </p:cNvSpPr>
            <p:nvPr/>
          </p:nvSpPr>
          <p:spPr bwMode="auto">
            <a:xfrm flipH="1">
              <a:off x="5040" y="2064"/>
              <a:ext cx="409" cy="499"/>
            </a:xfrm>
            <a:prstGeom prst="line">
              <a:avLst/>
            </a:prstGeom>
            <a:noFill/>
            <a:ln w="28575">
              <a:solidFill>
                <a:srgbClr val="FF3300"/>
              </a:solidFill>
              <a:round/>
              <a:headEnd/>
              <a:tailEnd/>
            </a:ln>
          </p:spPr>
          <p:txBody>
            <a:bodyPr/>
            <a:lstStyle/>
            <a:p>
              <a:endParaRPr lang="en-US"/>
            </a:p>
          </p:txBody>
        </p:sp>
        <p:sp>
          <p:nvSpPr>
            <p:cNvPr id="105" name="Line 160">
              <a:extLst>
                <a:ext uri="{FF2B5EF4-FFF2-40B4-BE49-F238E27FC236}">
                  <a16:creationId xmlns:a16="http://schemas.microsoft.com/office/drawing/2014/main" id="{FA3E57C7-65D4-B3CD-AF26-D5113EBA4D45}"/>
                </a:ext>
              </a:extLst>
            </p:cNvPr>
            <p:cNvSpPr>
              <a:spLocks noChangeShapeType="1"/>
            </p:cNvSpPr>
            <p:nvPr/>
          </p:nvSpPr>
          <p:spPr bwMode="auto">
            <a:xfrm>
              <a:off x="5086" y="2563"/>
              <a:ext cx="545" cy="318"/>
            </a:xfrm>
            <a:prstGeom prst="line">
              <a:avLst/>
            </a:prstGeom>
            <a:noFill/>
            <a:ln w="28575">
              <a:solidFill>
                <a:srgbClr val="FF3300"/>
              </a:solidFill>
              <a:round/>
              <a:headEnd/>
              <a:tailEnd/>
            </a:ln>
          </p:spPr>
          <p:txBody>
            <a:bodyPr/>
            <a:lstStyle/>
            <a:p>
              <a:endParaRPr lang="en-US"/>
            </a:p>
          </p:txBody>
        </p:sp>
        <p:sp>
          <p:nvSpPr>
            <p:cNvPr id="106" name="Line 161">
              <a:extLst>
                <a:ext uri="{FF2B5EF4-FFF2-40B4-BE49-F238E27FC236}">
                  <a16:creationId xmlns:a16="http://schemas.microsoft.com/office/drawing/2014/main" id="{6D74C92F-1A10-6F70-8E6F-64653205A28F}"/>
                </a:ext>
              </a:extLst>
            </p:cNvPr>
            <p:cNvSpPr>
              <a:spLocks noChangeShapeType="1"/>
            </p:cNvSpPr>
            <p:nvPr/>
          </p:nvSpPr>
          <p:spPr bwMode="auto">
            <a:xfrm flipH="1" flipV="1">
              <a:off x="5585" y="2745"/>
              <a:ext cx="46" cy="136"/>
            </a:xfrm>
            <a:prstGeom prst="line">
              <a:avLst/>
            </a:prstGeom>
            <a:noFill/>
            <a:ln w="28575">
              <a:solidFill>
                <a:srgbClr val="FF3300"/>
              </a:solidFill>
              <a:round/>
              <a:headEnd/>
              <a:tailEnd/>
            </a:ln>
          </p:spPr>
          <p:txBody>
            <a:bodyPr/>
            <a:lstStyle/>
            <a:p>
              <a:endParaRPr lang="en-US"/>
            </a:p>
          </p:txBody>
        </p:sp>
        <p:sp>
          <p:nvSpPr>
            <p:cNvPr id="107" name="Line 162">
              <a:extLst>
                <a:ext uri="{FF2B5EF4-FFF2-40B4-BE49-F238E27FC236}">
                  <a16:creationId xmlns:a16="http://schemas.microsoft.com/office/drawing/2014/main" id="{0C18D1A5-0F99-340E-0B48-CC588B75CB66}"/>
                </a:ext>
              </a:extLst>
            </p:cNvPr>
            <p:cNvSpPr>
              <a:spLocks noChangeShapeType="1"/>
            </p:cNvSpPr>
            <p:nvPr/>
          </p:nvSpPr>
          <p:spPr bwMode="auto">
            <a:xfrm>
              <a:off x="5449" y="2064"/>
              <a:ext cx="45" cy="91"/>
            </a:xfrm>
            <a:prstGeom prst="line">
              <a:avLst/>
            </a:prstGeom>
            <a:noFill/>
            <a:ln w="28575">
              <a:solidFill>
                <a:srgbClr val="FF3300"/>
              </a:solidFill>
              <a:round/>
              <a:headEnd/>
              <a:tailEnd/>
            </a:ln>
          </p:spPr>
          <p:txBody>
            <a:bodyPr/>
            <a:lstStyle/>
            <a:p>
              <a:endParaRPr lang="en-US"/>
            </a:p>
          </p:txBody>
        </p:sp>
        <p:sp>
          <p:nvSpPr>
            <p:cNvPr id="108" name="Freeform 163">
              <a:extLst>
                <a:ext uri="{FF2B5EF4-FFF2-40B4-BE49-F238E27FC236}">
                  <a16:creationId xmlns:a16="http://schemas.microsoft.com/office/drawing/2014/main" id="{BCC3AACB-406F-A2DA-6770-F2C6248107BA}"/>
                </a:ext>
              </a:extLst>
            </p:cNvPr>
            <p:cNvSpPr>
              <a:spLocks/>
            </p:cNvSpPr>
            <p:nvPr/>
          </p:nvSpPr>
          <p:spPr bwMode="auto">
            <a:xfrm>
              <a:off x="5312" y="1696"/>
              <a:ext cx="20" cy="0"/>
            </a:xfrm>
            <a:custGeom>
              <a:avLst/>
              <a:gdLst>
                <a:gd name="T0" fmla="*/ 20 w 20"/>
                <a:gd name="T1" fmla="*/ 7 w 20"/>
                <a:gd name="T2" fmla="*/ 7 w 20"/>
                <a:gd name="T3" fmla="*/ 7 w 20"/>
                <a:gd name="T4" fmla="*/ 7 w 20"/>
                <a:gd name="T5" fmla="*/ 0 w 20"/>
                <a:gd name="T6" fmla="*/ 20 w 20"/>
                <a:gd name="T7" fmla="*/ 0 60000 65536"/>
                <a:gd name="T8" fmla="*/ 0 60000 65536"/>
                <a:gd name="T9" fmla="*/ 0 60000 65536"/>
                <a:gd name="T10" fmla="*/ 0 60000 65536"/>
                <a:gd name="T11" fmla="*/ 0 60000 65536"/>
                <a:gd name="T12" fmla="*/ 0 60000 65536"/>
                <a:gd name="T13" fmla="*/ 0 60000 65536"/>
                <a:gd name="T14" fmla="*/ 0 w 20"/>
                <a:gd name="T15" fmla="*/ 20 w 20"/>
              </a:gdLst>
              <a:ahLst/>
              <a:cxnLst>
                <a:cxn ang="T7">
                  <a:pos x="T0" y="0"/>
                </a:cxn>
                <a:cxn ang="T8">
                  <a:pos x="T1" y="0"/>
                </a:cxn>
                <a:cxn ang="T9">
                  <a:pos x="T2" y="0"/>
                </a:cxn>
                <a:cxn ang="T10">
                  <a:pos x="T3" y="0"/>
                </a:cxn>
                <a:cxn ang="T11">
                  <a:pos x="T4" y="0"/>
                </a:cxn>
                <a:cxn ang="T12">
                  <a:pos x="T5" y="0"/>
                </a:cxn>
                <a:cxn ang="T13">
                  <a:pos x="T6" y="0"/>
                </a:cxn>
              </a:cxnLst>
              <a:rect l="T14" t="0" r="T15" b="0"/>
              <a:pathLst>
                <a:path w="20">
                  <a:moveTo>
                    <a:pt x="20" y="0"/>
                  </a:moveTo>
                  <a:lnTo>
                    <a:pt x="7" y="0"/>
                  </a:lnTo>
                  <a:lnTo>
                    <a:pt x="0" y="0"/>
                  </a:lnTo>
                  <a:lnTo>
                    <a:pt x="20" y="0"/>
                  </a:lnTo>
                  <a:close/>
                </a:path>
              </a:pathLst>
            </a:custGeom>
            <a:solidFill>
              <a:srgbClr val="FF0000"/>
            </a:solidFill>
            <a:ln w="9525">
              <a:noFill/>
              <a:round/>
              <a:headEnd/>
              <a:tailEnd/>
            </a:ln>
          </p:spPr>
          <p:txBody>
            <a:bodyPr/>
            <a:lstStyle/>
            <a:p>
              <a:endParaRPr lang="en-US"/>
            </a:p>
          </p:txBody>
        </p:sp>
        <p:sp>
          <p:nvSpPr>
            <p:cNvPr id="109" name="Freeform 164">
              <a:extLst>
                <a:ext uri="{FF2B5EF4-FFF2-40B4-BE49-F238E27FC236}">
                  <a16:creationId xmlns:a16="http://schemas.microsoft.com/office/drawing/2014/main" id="{EE8B51D8-A195-134F-46A9-9DCA99C10B7C}"/>
                </a:ext>
              </a:extLst>
            </p:cNvPr>
            <p:cNvSpPr>
              <a:spLocks/>
            </p:cNvSpPr>
            <p:nvPr/>
          </p:nvSpPr>
          <p:spPr bwMode="auto">
            <a:xfrm>
              <a:off x="5026" y="1696"/>
              <a:ext cx="19" cy="0"/>
            </a:xfrm>
            <a:custGeom>
              <a:avLst/>
              <a:gdLst>
                <a:gd name="T0" fmla="*/ 0 w 19"/>
                <a:gd name="T1" fmla="*/ 13 w 19"/>
                <a:gd name="T2" fmla="*/ 13 w 19"/>
                <a:gd name="T3" fmla="*/ 13 w 19"/>
                <a:gd name="T4" fmla="*/ 13 w 19"/>
                <a:gd name="T5" fmla="*/ 19 w 19"/>
                <a:gd name="T6" fmla="*/ 0 w 19"/>
                <a:gd name="T7" fmla="*/ 0 60000 65536"/>
                <a:gd name="T8" fmla="*/ 0 60000 65536"/>
                <a:gd name="T9" fmla="*/ 0 60000 65536"/>
                <a:gd name="T10" fmla="*/ 0 60000 65536"/>
                <a:gd name="T11" fmla="*/ 0 60000 65536"/>
                <a:gd name="T12" fmla="*/ 0 60000 65536"/>
                <a:gd name="T13" fmla="*/ 0 60000 65536"/>
                <a:gd name="T14" fmla="*/ 0 w 19"/>
                <a:gd name="T15" fmla="*/ 19 w 19"/>
              </a:gdLst>
              <a:ahLst/>
              <a:cxnLst>
                <a:cxn ang="T7">
                  <a:pos x="T0" y="0"/>
                </a:cxn>
                <a:cxn ang="T8">
                  <a:pos x="T1" y="0"/>
                </a:cxn>
                <a:cxn ang="T9">
                  <a:pos x="T2" y="0"/>
                </a:cxn>
                <a:cxn ang="T10">
                  <a:pos x="T3" y="0"/>
                </a:cxn>
                <a:cxn ang="T11">
                  <a:pos x="T4" y="0"/>
                </a:cxn>
                <a:cxn ang="T12">
                  <a:pos x="T5" y="0"/>
                </a:cxn>
                <a:cxn ang="T13">
                  <a:pos x="T6" y="0"/>
                </a:cxn>
              </a:cxnLst>
              <a:rect l="T14" t="0" r="T15" b="0"/>
              <a:pathLst>
                <a:path w="19">
                  <a:moveTo>
                    <a:pt x="0" y="0"/>
                  </a:moveTo>
                  <a:lnTo>
                    <a:pt x="13" y="0"/>
                  </a:lnTo>
                  <a:lnTo>
                    <a:pt x="19" y="0"/>
                  </a:lnTo>
                  <a:lnTo>
                    <a:pt x="0" y="0"/>
                  </a:lnTo>
                  <a:close/>
                </a:path>
              </a:pathLst>
            </a:custGeom>
            <a:solidFill>
              <a:srgbClr val="FF0000"/>
            </a:solidFill>
            <a:ln w="9525">
              <a:noFill/>
              <a:round/>
              <a:headEnd/>
              <a:tailEnd/>
            </a:ln>
          </p:spPr>
          <p:txBody>
            <a:bodyPr/>
            <a:lstStyle/>
            <a:p>
              <a:endParaRPr lang="en-US"/>
            </a:p>
          </p:txBody>
        </p:sp>
        <p:sp>
          <p:nvSpPr>
            <p:cNvPr id="110" name="AutoShape 165">
              <a:extLst>
                <a:ext uri="{FF2B5EF4-FFF2-40B4-BE49-F238E27FC236}">
                  <a16:creationId xmlns:a16="http://schemas.microsoft.com/office/drawing/2014/main" id="{7CE22188-D876-A78B-C08E-A9316CA0BA0D}"/>
                </a:ext>
              </a:extLst>
            </p:cNvPr>
            <p:cNvSpPr>
              <a:spLocks noChangeAspect="1" noChangeArrowheads="1" noTextEdit="1"/>
            </p:cNvSpPr>
            <p:nvPr/>
          </p:nvSpPr>
          <p:spPr bwMode="auto">
            <a:xfrm>
              <a:off x="5012" y="1295"/>
              <a:ext cx="586" cy="592"/>
            </a:xfrm>
            <a:prstGeom prst="rect">
              <a:avLst/>
            </a:prstGeom>
            <a:noFill/>
            <a:ln w="9525">
              <a:noFill/>
              <a:miter lim="800000"/>
              <a:headEnd/>
              <a:tailEnd/>
            </a:ln>
          </p:spPr>
          <p:txBody>
            <a:bodyPr/>
            <a:lstStyle/>
            <a:p>
              <a:endParaRPr lang="en-US"/>
            </a:p>
          </p:txBody>
        </p:sp>
        <p:sp>
          <p:nvSpPr>
            <p:cNvPr id="111" name="Freeform 166">
              <a:extLst>
                <a:ext uri="{FF2B5EF4-FFF2-40B4-BE49-F238E27FC236}">
                  <a16:creationId xmlns:a16="http://schemas.microsoft.com/office/drawing/2014/main" id="{ADC031FE-BB2B-0FCB-366C-8A25D051085C}"/>
                </a:ext>
              </a:extLst>
            </p:cNvPr>
            <p:cNvSpPr>
              <a:spLocks/>
            </p:cNvSpPr>
            <p:nvPr/>
          </p:nvSpPr>
          <p:spPr bwMode="auto">
            <a:xfrm>
              <a:off x="5030" y="1314"/>
              <a:ext cx="549" cy="546"/>
            </a:xfrm>
            <a:custGeom>
              <a:avLst/>
              <a:gdLst>
                <a:gd name="T0" fmla="*/ 279 w 549"/>
                <a:gd name="T1" fmla="*/ 0 h 546"/>
                <a:gd name="T2" fmla="*/ 0 w 549"/>
                <a:gd name="T3" fmla="*/ 273 h 546"/>
                <a:gd name="T4" fmla="*/ 279 w 549"/>
                <a:gd name="T5" fmla="*/ 546 h 546"/>
                <a:gd name="T6" fmla="*/ 549 w 549"/>
                <a:gd name="T7" fmla="*/ 273 h 546"/>
                <a:gd name="T8" fmla="*/ 279 w 549"/>
                <a:gd name="T9" fmla="*/ 0 h 546"/>
                <a:gd name="T10" fmla="*/ 0 60000 65536"/>
                <a:gd name="T11" fmla="*/ 0 60000 65536"/>
                <a:gd name="T12" fmla="*/ 0 60000 65536"/>
                <a:gd name="T13" fmla="*/ 0 60000 65536"/>
                <a:gd name="T14" fmla="*/ 0 60000 65536"/>
                <a:gd name="T15" fmla="*/ 0 w 549"/>
                <a:gd name="T16" fmla="*/ 0 h 546"/>
                <a:gd name="T17" fmla="*/ 549 w 549"/>
                <a:gd name="T18" fmla="*/ 546 h 546"/>
              </a:gdLst>
              <a:ahLst/>
              <a:cxnLst>
                <a:cxn ang="T10">
                  <a:pos x="T0" y="T1"/>
                </a:cxn>
                <a:cxn ang="T11">
                  <a:pos x="T2" y="T3"/>
                </a:cxn>
                <a:cxn ang="T12">
                  <a:pos x="T4" y="T5"/>
                </a:cxn>
                <a:cxn ang="T13">
                  <a:pos x="T6" y="T7"/>
                </a:cxn>
                <a:cxn ang="T14">
                  <a:pos x="T8" y="T9"/>
                </a:cxn>
              </a:cxnLst>
              <a:rect l="T15" t="T16" r="T17" b="T18"/>
              <a:pathLst>
                <a:path w="549" h="546">
                  <a:moveTo>
                    <a:pt x="279" y="0"/>
                  </a:moveTo>
                  <a:lnTo>
                    <a:pt x="0" y="273"/>
                  </a:lnTo>
                  <a:lnTo>
                    <a:pt x="279" y="546"/>
                  </a:lnTo>
                  <a:lnTo>
                    <a:pt x="549" y="273"/>
                  </a:lnTo>
                  <a:lnTo>
                    <a:pt x="279" y="0"/>
                  </a:lnTo>
                  <a:close/>
                </a:path>
              </a:pathLst>
            </a:custGeom>
            <a:solidFill>
              <a:srgbClr val="FF7C80"/>
            </a:solidFill>
            <a:ln w="9525">
              <a:noFill/>
              <a:round/>
              <a:headEnd/>
              <a:tailEnd/>
            </a:ln>
          </p:spPr>
          <p:txBody>
            <a:bodyPr/>
            <a:lstStyle/>
            <a:p>
              <a:endParaRPr lang="en-US"/>
            </a:p>
          </p:txBody>
        </p:sp>
        <p:sp>
          <p:nvSpPr>
            <p:cNvPr id="112" name="Freeform 167">
              <a:extLst>
                <a:ext uri="{FF2B5EF4-FFF2-40B4-BE49-F238E27FC236}">
                  <a16:creationId xmlns:a16="http://schemas.microsoft.com/office/drawing/2014/main" id="{2844642A-5672-251A-F0BC-1A55EC67EF6B}"/>
                </a:ext>
              </a:extLst>
            </p:cNvPr>
            <p:cNvSpPr>
              <a:spLocks/>
            </p:cNvSpPr>
            <p:nvPr/>
          </p:nvSpPr>
          <p:spPr bwMode="auto">
            <a:xfrm>
              <a:off x="5012" y="1304"/>
              <a:ext cx="306" cy="292"/>
            </a:xfrm>
            <a:custGeom>
              <a:avLst/>
              <a:gdLst>
                <a:gd name="T0" fmla="*/ 27 w 306"/>
                <a:gd name="T1" fmla="*/ 274 h 292"/>
                <a:gd name="T2" fmla="*/ 27 w 306"/>
                <a:gd name="T3" fmla="*/ 292 h 292"/>
                <a:gd name="T4" fmla="*/ 306 w 306"/>
                <a:gd name="T5" fmla="*/ 19 h 292"/>
                <a:gd name="T6" fmla="*/ 288 w 306"/>
                <a:gd name="T7" fmla="*/ 0 h 292"/>
                <a:gd name="T8" fmla="*/ 9 w 306"/>
                <a:gd name="T9" fmla="*/ 274 h 292"/>
                <a:gd name="T10" fmla="*/ 9 w 306"/>
                <a:gd name="T11" fmla="*/ 292 h 292"/>
                <a:gd name="T12" fmla="*/ 9 w 306"/>
                <a:gd name="T13" fmla="*/ 274 h 292"/>
                <a:gd name="T14" fmla="*/ 0 w 306"/>
                <a:gd name="T15" fmla="*/ 283 h 292"/>
                <a:gd name="T16" fmla="*/ 9 w 306"/>
                <a:gd name="T17" fmla="*/ 292 h 292"/>
                <a:gd name="T18" fmla="*/ 27 w 306"/>
                <a:gd name="T19" fmla="*/ 274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
                <a:gd name="T31" fmla="*/ 0 h 292"/>
                <a:gd name="T32" fmla="*/ 306 w 306"/>
                <a:gd name="T33" fmla="*/ 292 h 2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 h="292">
                  <a:moveTo>
                    <a:pt x="27" y="274"/>
                  </a:moveTo>
                  <a:lnTo>
                    <a:pt x="27" y="292"/>
                  </a:lnTo>
                  <a:lnTo>
                    <a:pt x="306" y="19"/>
                  </a:lnTo>
                  <a:lnTo>
                    <a:pt x="288" y="0"/>
                  </a:lnTo>
                  <a:lnTo>
                    <a:pt x="9" y="274"/>
                  </a:lnTo>
                  <a:lnTo>
                    <a:pt x="9" y="292"/>
                  </a:lnTo>
                  <a:lnTo>
                    <a:pt x="9" y="274"/>
                  </a:lnTo>
                  <a:lnTo>
                    <a:pt x="0" y="283"/>
                  </a:lnTo>
                  <a:lnTo>
                    <a:pt x="9" y="292"/>
                  </a:lnTo>
                  <a:lnTo>
                    <a:pt x="27" y="274"/>
                  </a:lnTo>
                  <a:close/>
                </a:path>
              </a:pathLst>
            </a:custGeom>
            <a:solidFill>
              <a:srgbClr val="FF0000"/>
            </a:solidFill>
            <a:ln w="9525">
              <a:noFill/>
              <a:round/>
              <a:headEnd/>
              <a:tailEnd/>
            </a:ln>
          </p:spPr>
          <p:txBody>
            <a:bodyPr/>
            <a:lstStyle/>
            <a:p>
              <a:endParaRPr lang="en-US"/>
            </a:p>
          </p:txBody>
        </p:sp>
        <p:sp>
          <p:nvSpPr>
            <p:cNvPr id="113" name="Freeform 168">
              <a:extLst>
                <a:ext uri="{FF2B5EF4-FFF2-40B4-BE49-F238E27FC236}">
                  <a16:creationId xmlns:a16="http://schemas.microsoft.com/office/drawing/2014/main" id="{BE3001CB-47E8-4E7F-1803-794463F80D33}"/>
                </a:ext>
              </a:extLst>
            </p:cNvPr>
            <p:cNvSpPr>
              <a:spLocks/>
            </p:cNvSpPr>
            <p:nvPr/>
          </p:nvSpPr>
          <p:spPr bwMode="auto">
            <a:xfrm>
              <a:off x="5021" y="1578"/>
              <a:ext cx="297" cy="301"/>
            </a:xfrm>
            <a:custGeom>
              <a:avLst/>
              <a:gdLst>
                <a:gd name="T0" fmla="*/ 279 w 297"/>
                <a:gd name="T1" fmla="*/ 273 h 301"/>
                <a:gd name="T2" fmla="*/ 297 w 297"/>
                <a:gd name="T3" fmla="*/ 273 h 301"/>
                <a:gd name="T4" fmla="*/ 18 w 297"/>
                <a:gd name="T5" fmla="*/ 0 h 301"/>
                <a:gd name="T6" fmla="*/ 0 w 297"/>
                <a:gd name="T7" fmla="*/ 18 h 301"/>
                <a:gd name="T8" fmla="*/ 279 w 297"/>
                <a:gd name="T9" fmla="*/ 292 h 301"/>
                <a:gd name="T10" fmla="*/ 297 w 297"/>
                <a:gd name="T11" fmla="*/ 292 h 301"/>
                <a:gd name="T12" fmla="*/ 279 w 297"/>
                <a:gd name="T13" fmla="*/ 292 h 301"/>
                <a:gd name="T14" fmla="*/ 288 w 297"/>
                <a:gd name="T15" fmla="*/ 301 h 301"/>
                <a:gd name="T16" fmla="*/ 297 w 297"/>
                <a:gd name="T17" fmla="*/ 292 h 301"/>
                <a:gd name="T18" fmla="*/ 279 w 297"/>
                <a:gd name="T19" fmla="*/ 273 h 3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7"/>
                <a:gd name="T31" fmla="*/ 0 h 301"/>
                <a:gd name="T32" fmla="*/ 297 w 297"/>
                <a:gd name="T33" fmla="*/ 301 h 3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7" h="301">
                  <a:moveTo>
                    <a:pt x="279" y="273"/>
                  </a:moveTo>
                  <a:lnTo>
                    <a:pt x="297" y="273"/>
                  </a:lnTo>
                  <a:lnTo>
                    <a:pt x="18" y="0"/>
                  </a:lnTo>
                  <a:lnTo>
                    <a:pt x="0" y="18"/>
                  </a:lnTo>
                  <a:lnTo>
                    <a:pt x="279" y="292"/>
                  </a:lnTo>
                  <a:lnTo>
                    <a:pt x="297" y="292"/>
                  </a:lnTo>
                  <a:lnTo>
                    <a:pt x="279" y="292"/>
                  </a:lnTo>
                  <a:lnTo>
                    <a:pt x="288" y="301"/>
                  </a:lnTo>
                  <a:lnTo>
                    <a:pt x="297" y="292"/>
                  </a:lnTo>
                  <a:lnTo>
                    <a:pt x="279" y="273"/>
                  </a:lnTo>
                  <a:close/>
                </a:path>
              </a:pathLst>
            </a:custGeom>
            <a:solidFill>
              <a:srgbClr val="FF0000"/>
            </a:solidFill>
            <a:ln w="9525">
              <a:noFill/>
              <a:round/>
              <a:headEnd/>
              <a:tailEnd/>
            </a:ln>
          </p:spPr>
          <p:txBody>
            <a:bodyPr/>
            <a:lstStyle/>
            <a:p>
              <a:endParaRPr lang="en-US"/>
            </a:p>
          </p:txBody>
        </p:sp>
        <p:sp>
          <p:nvSpPr>
            <p:cNvPr id="114" name="Freeform 169">
              <a:extLst>
                <a:ext uri="{FF2B5EF4-FFF2-40B4-BE49-F238E27FC236}">
                  <a16:creationId xmlns:a16="http://schemas.microsoft.com/office/drawing/2014/main" id="{9669DA09-2159-1B00-998B-009B5481F22A}"/>
                </a:ext>
              </a:extLst>
            </p:cNvPr>
            <p:cNvSpPr>
              <a:spLocks/>
            </p:cNvSpPr>
            <p:nvPr/>
          </p:nvSpPr>
          <p:spPr bwMode="auto">
            <a:xfrm>
              <a:off x="5300" y="1578"/>
              <a:ext cx="297" cy="292"/>
            </a:xfrm>
            <a:custGeom>
              <a:avLst/>
              <a:gdLst>
                <a:gd name="T0" fmla="*/ 270 w 297"/>
                <a:gd name="T1" fmla="*/ 18 h 292"/>
                <a:gd name="T2" fmla="*/ 270 w 297"/>
                <a:gd name="T3" fmla="*/ 0 h 292"/>
                <a:gd name="T4" fmla="*/ 0 w 297"/>
                <a:gd name="T5" fmla="*/ 273 h 292"/>
                <a:gd name="T6" fmla="*/ 18 w 297"/>
                <a:gd name="T7" fmla="*/ 292 h 292"/>
                <a:gd name="T8" fmla="*/ 288 w 297"/>
                <a:gd name="T9" fmla="*/ 18 h 292"/>
                <a:gd name="T10" fmla="*/ 288 w 297"/>
                <a:gd name="T11" fmla="*/ 0 h 292"/>
                <a:gd name="T12" fmla="*/ 288 w 297"/>
                <a:gd name="T13" fmla="*/ 18 h 292"/>
                <a:gd name="T14" fmla="*/ 297 w 297"/>
                <a:gd name="T15" fmla="*/ 9 h 292"/>
                <a:gd name="T16" fmla="*/ 288 w 297"/>
                <a:gd name="T17" fmla="*/ 0 h 292"/>
                <a:gd name="T18" fmla="*/ 270 w 297"/>
                <a:gd name="T19" fmla="*/ 18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7"/>
                <a:gd name="T31" fmla="*/ 0 h 292"/>
                <a:gd name="T32" fmla="*/ 297 w 297"/>
                <a:gd name="T33" fmla="*/ 292 h 2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7" h="292">
                  <a:moveTo>
                    <a:pt x="270" y="18"/>
                  </a:moveTo>
                  <a:lnTo>
                    <a:pt x="270" y="0"/>
                  </a:lnTo>
                  <a:lnTo>
                    <a:pt x="0" y="273"/>
                  </a:lnTo>
                  <a:lnTo>
                    <a:pt x="18" y="292"/>
                  </a:lnTo>
                  <a:lnTo>
                    <a:pt x="288" y="18"/>
                  </a:lnTo>
                  <a:lnTo>
                    <a:pt x="288" y="0"/>
                  </a:lnTo>
                  <a:lnTo>
                    <a:pt x="288" y="18"/>
                  </a:lnTo>
                  <a:lnTo>
                    <a:pt x="297" y="9"/>
                  </a:lnTo>
                  <a:lnTo>
                    <a:pt x="288" y="0"/>
                  </a:lnTo>
                  <a:lnTo>
                    <a:pt x="270" y="18"/>
                  </a:lnTo>
                  <a:close/>
                </a:path>
              </a:pathLst>
            </a:custGeom>
            <a:solidFill>
              <a:srgbClr val="FF0000"/>
            </a:solidFill>
            <a:ln w="9525">
              <a:noFill/>
              <a:round/>
              <a:headEnd/>
              <a:tailEnd/>
            </a:ln>
          </p:spPr>
          <p:txBody>
            <a:bodyPr/>
            <a:lstStyle/>
            <a:p>
              <a:endParaRPr lang="en-US"/>
            </a:p>
          </p:txBody>
        </p:sp>
        <p:sp>
          <p:nvSpPr>
            <p:cNvPr id="115" name="Freeform 170">
              <a:extLst>
                <a:ext uri="{FF2B5EF4-FFF2-40B4-BE49-F238E27FC236}">
                  <a16:creationId xmlns:a16="http://schemas.microsoft.com/office/drawing/2014/main" id="{003F59C8-1DDB-0EFF-58E8-07263B43D667}"/>
                </a:ext>
              </a:extLst>
            </p:cNvPr>
            <p:cNvSpPr>
              <a:spLocks/>
            </p:cNvSpPr>
            <p:nvPr/>
          </p:nvSpPr>
          <p:spPr bwMode="auto">
            <a:xfrm>
              <a:off x="5300" y="1295"/>
              <a:ext cx="288" cy="301"/>
            </a:xfrm>
            <a:custGeom>
              <a:avLst/>
              <a:gdLst>
                <a:gd name="T0" fmla="*/ 18 w 288"/>
                <a:gd name="T1" fmla="*/ 28 h 301"/>
                <a:gd name="T2" fmla="*/ 0 w 288"/>
                <a:gd name="T3" fmla="*/ 28 h 301"/>
                <a:gd name="T4" fmla="*/ 270 w 288"/>
                <a:gd name="T5" fmla="*/ 301 h 301"/>
                <a:gd name="T6" fmla="*/ 288 w 288"/>
                <a:gd name="T7" fmla="*/ 283 h 301"/>
                <a:gd name="T8" fmla="*/ 18 w 288"/>
                <a:gd name="T9" fmla="*/ 9 h 301"/>
                <a:gd name="T10" fmla="*/ 0 w 288"/>
                <a:gd name="T11" fmla="*/ 9 h 301"/>
                <a:gd name="T12" fmla="*/ 18 w 288"/>
                <a:gd name="T13" fmla="*/ 9 h 301"/>
                <a:gd name="T14" fmla="*/ 9 w 288"/>
                <a:gd name="T15" fmla="*/ 0 h 301"/>
                <a:gd name="T16" fmla="*/ 0 w 288"/>
                <a:gd name="T17" fmla="*/ 9 h 301"/>
                <a:gd name="T18" fmla="*/ 18 w 288"/>
                <a:gd name="T19" fmla="*/ 28 h 3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01"/>
                <a:gd name="T32" fmla="*/ 288 w 288"/>
                <a:gd name="T33" fmla="*/ 301 h 3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01">
                  <a:moveTo>
                    <a:pt x="18" y="28"/>
                  </a:moveTo>
                  <a:lnTo>
                    <a:pt x="0" y="28"/>
                  </a:lnTo>
                  <a:lnTo>
                    <a:pt x="270" y="301"/>
                  </a:lnTo>
                  <a:lnTo>
                    <a:pt x="288" y="283"/>
                  </a:lnTo>
                  <a:lnTo>
                    <a:pt x="18" y="9"/>
                  </a:lnTo>
                  <a:lnTo>
                    <a:pt x="0" y="9"/>
                  </a:lnTo>
                  <a:lnTo>
                    <a:pt x="18" y="9"/>
                  </a:lnTo>
                  <a:lnTo>
                    <a:pt x="9" y="0"/>
                  </a:lnTo>
                  <a:lnTo>
                    <a:pt x="0" y="9"/>
                  </a:lnTo>
                  <a:lnTo>
                    <a:pt x="18" y="28"/>
                  </a:lnTo>
                  <a:close/>
                </a:path>
              </a:pathLst>
            </a:custGeom>
            <a:solidFill>
              <a:srgbClr val="FF0000"/>
            </a:solidFill>
            <a:ln w="9525">
              <a:noFill/>
              <a:round/>
              <a:headEnd/>
              <a:tailEnd/>
            </a:ln>
          </p:spPr>
          <p:txBody>
            <a:bodyPr/>
            <a:lstStyle/>
            <a:p>
              <a:endParaRPr lang="en-US"/>
            </a:p>
          </p:txBody>
        </p:sp>
        <p:sp>
          <p:nvSpPr>
            <p:cNvPr id="116" name="Freeform 171">
              <a:extLst>
                <a:ext uri="{FF2B5EF4-FFF2-40B4-BE49-F238E27FC236}">
                  <a16:creationId xmlns:a16="http://schemas.microsoft.com/office/drawing/2014/main" id="{1D0DA151-CCF2-2B99-768E-2BFB15A12EA7}"/>
                </a:ext>
              </a:extLst>
            </p:cNvPr>
            <p:cNvSpPr>
              <a:spLocks/>
            </p:cNvSpPr>
            <p:nvPr/>
          </p:nvSpPr>
          <p:spPr bwMode="auto">
            <a:xfrm>
              <a:off x="5165" y="1446"/>
              <a:ext cx="288" cy="292"/>
            </a:xfrm>
            <a:custGeom>
              <a:avLst/>
              <a:gdLst>
                <a:gd name="T0" fmla="*/ 279 w 288"/>
                <a:gd name="T1" fmla="*/ 0 h 292"/>
                <a:gd name="T2" fmla="*/ 270 w 288"/>
                <a:gd name="T3" fmla="*/ 0 h 292"/>
                <a:gd name="T4" fmla="*/ 0 w 288"/>
                <a:gd name="T5" fmla="*/ 273 h 292"/>
                <a:gd name="T6" fmla="*/ 18 w 288"/>
                <a:gd name="T7" fmla="*/ 292 h 292"/>
                <a:gd name="T8" fmla="*/ 288 w 288"/>
                <a:gd name="T9" fmla="*/ 9 h 292"/>
                <a:gd name="T10" fmla="*/ 279 w 288"/>
                <a:gd name="T11" fmla="*/ 0 h 292"/>
                <a:gd name="T12" fmla="*/ 0 60000 65536"/>
                <a:gd name="T13" fmla="*/ 0 60000 65536"/>
                <a:gd name="T14" fmla="*/ 0 60000 65536"/>
                <a:gd name="T15" fmla="*/ 0 60000 65536"/>
                <a:gd name="T16" fmla="*/ 0 60000 65536"/>
                <a:gd name="T17" fmla="*/ 0 60000 65536"/>
                <a:gd name="T18" fmla="*/ 0 w 288"/>
                <a:gd name="T19" fmla="*/ 0 h 292"/>
                <a:gd name="T20" fmla="*/ 288 w 288"/>
                <a:gd name="T21" fmla="*/ 292 h 292"/>
              </a:gdLst>
              <a:ahLst/>
              <a:cxnLst>
                <a:cxn ang="T12">
                  <a:pos x="T0" y="T1"/>
                </a:cxn>
                <a:cxn ang="T13">
                  <a:pos x="T2" y="T3"/>
                </a:cxn>
                <a:cxn ang="T14">
                  <a:pos x="T4" y="T5"/>
                </a:cxn>
                <a:cxn ang="T15">
                  <a:pos x="T6" y="T7"/>
                </a:cxn>
                <a:cxn ang="T16">
                  <a:pos x="T8" y="T9"/>
                </a:cxn>
                <a:cxn ang="T17">
                  <a:pos x="T10" y="T11"/>
                </a:cxn>
              </a:cxnLst>
              <a:rect l="T18" t="T19" r="T20" b="T21"/>
              <a:pathLst>
                <a:path w="288" h="292">
                  <a:moveTo>
                    <a:pt x="279" y="0"/>
                  </a:moveTo>
                  <a:lnTo>
                    <a:pt x="270" y="0"/>
                  </a:lnTo>
                  <a:lnTo>
                    <a:pt x="0" y="273"/>
                  </a:lnTo>
                  <a:lnTo>
                    <a:pt x="18" y="292"/>
                  </a:lnTo>
                  <a:lnTo>
                    <a:pt x="288" y="9"/>
                  </a:lnTo>
                  <a:lnTo>
                    <a:pt x="279" y="0"/>
                  </a:lnTo>
                  <a:close/>
                </a:path>
              </a:pathLst>
            </a:custGeom>
            <a:solidFill>
              <a:srgbClr val="FF0000"/>
            </a:solidFill>
            <a:ln w="9525">
              <a:noFill/>
              <a:round/>
              <a:headEnd/>
              <a:tailEnd/>
            </a:ln>
          </p:spPr>
          <p:txBody>
            <a:bodyPr/>
            <a:lstStyle/>
            <a:p>
              <a:endParaRPr lang="en-US"/>
            </a:p>
          </p:txBody>
        </p:sp>
        <p:sp>
          <p:nvSpPr>
            <p:cNvPr id="117" name="Freeform 172">
              <a:extLst>
                <a:ext uri="{FF2B5EF4-FFF2-40B4-BE49-F238E27FC236}">
                  <a16:creationId xmlns:a16="http://schemas.microsoft.com/office/drawing/2014/main" id="{23929E4D-73B8-A7EA-D406-5543B53015AF}"/>
                </a:ext>
              </a:extLst>
            </p:cNvPr>
            <p:cNvSpPr>
              <a:spLocks/>
            </p:cNvSpPr>
            <p:nvPr/>
          </p:nvSpPr>
          <p:spPr bwMode="auto">
            <a:xfrm>
              <a:off x="5156" y="1436"/>
              <a:ext cx="288" cy="292"/>
            </a:xfrm>
            <a:custGeom>
              <a:avLst/>
              <a:gdLst>
                <a:gd name="T0" fmla="*/ 279 w 288"/>
                <a:gd name="T1" fmla="*/ 283 h 292"/>
                <a:gd name="T2" fmla="*/ 288 w 288"/>
                <a:gd name="T3" fmla="*/ 274 h 292"/>
                <a:gd name="T4" fmla="*/ 18 w 288"/>
                <a:gd name="T5" fmla="*/ 0 h 292"/>
                <a:gd name="T6" fmla="*/ 0 w 288"/>
                <a:gd name="T7" fmla="*/ 19 h 292"/>
                <a:gd name="T8" fmla="*/ 270 w 288"/>
                <a:gd name="T9" fmla="*/ 292 h 292"/>
                <a:gd name="T10" fmla="*/ 279 w 288"/>
                <a:gd name="T11" fmla="*/ 283 h 292"/>
                <a:gd name="T12" fmla="*/ 0 60000 65536"/>
                <a:gd name="T13" fmla="*/ 0 60000 65536"/>
                <a:gd name="T14" fmla="*/ 0 60000 65536"/>
                <a:gd name="T15" fmla="*/ 0 60000 65536"/>
                <a:gd name="T16" fmla="*/ 0 60000 65536"/>
                <a:gd name="T17" fmla="*/ 0 60000 65536"/>
                <a:gd name="T18" fmla="*/ 0 w 288"/>
                <a:gd name="T19" fmla="*/ 0 h 292"/>
                <a:gd name="T20" fmla="*/ 288 w 288"/>
                <a:gd name="T21" fmla="*/ 292 h 292"/>
              </a:gdLst>
              <a:ahLst/>
              <a:cxnLst>
                <a:cxn ang="T12">
                  <a:pos x="T0" y="T1"/>
                </a:cxn>
                <a:cxn ang="T13">
                  <a:pos x="T2" y="T3"/>
                </a:cxn>
                <a:cxn ang="T14">
                  <a:pos x="T4" y="T5"/>
                </a:cxn>
                <a:cxn ang="T15">
                  <a:pos x="T6" y="T7"/>
                </a:cxn>
                <a:cxn ang="T16">
                  <a:pos x="T8" y="T9"/>
                </a:cxn>
                <a:cxn ang="T17">
                  <a:pos x="T10" y="T11"/>
                </a:cxn>
              </a:cxnLst>
              <a:rect l="T18" t="T19" r="T20" b="T21"/>
              <a:pathLst>
                <a:path w="288" h="292">
                  <a:moveTo>
                    <a:pt x="279" y="283"/>
                  </a:moveTo>
                  <a:lnTo>
                    <a:pt x="288" y="274"/>
                  </a:lnTo>
                  <a:lnTo>
                    <a:pt x="18" y="0"/>
                  </a:lnTo>
                  <a:lnTo>
                    <a:pt x="0" y="19"/>
                  </a:lnTo>
                  <a:lnTo>
                    <a:pt x="270" y="292"/>
                  </a:lnTo>
                  <a:lnTo>
                    <a:pt x="279" y="283"/>
                  </a:lnTo>
                  <a:close/>
                </a:path>
              </a:pathLst>
            </a:custGeom>
            <a:solidFill>
              <a:srgbClr val="FF0000"/>
            </a:solidFill>
            <a:ln w="9525">
              <a:noFill/>
              <a:round/>
              <a:headEnd/>
              <a:tailEnd/>
            </a:ln>
          </p:spPr>
          <p:txBody>
            <a:bodyPr/>
            <a:lstStyle/>
            <a:p>
              <a:endParaRPr lang="en-US"/>
            </a:p>
          </p:txBody>
        </p:sp>
        <p:sp>
          <p:nvSpPr>
            <p:cNvPr id="118" name="Freeform 173">
              <a:extLst>
                <a:ext uri="{FF2B5EF4-FFF2-40B4-BE49-F238E27FC236}">
                  <a16:creationId xmlns:a16="http://schemas.microsoft.com/office/drawing/2014/main" id="{DCA68200-D4F7-E9E6-0E3A-480123E72A73}"/>
                </a:ext>
              </a:extLst>
            </p:cNvPr>
            <p:cNvSpPr>
              <a:spLocks/>
            </p:cNvSpPr>
            <p:nvPr/>
          </p:nvSpPr>
          <p:spPr bwMode="auto">
            <a:xfrm>
              <a:off x="5165" y="1512"/>
              <a:ext cx="279" cy="28"/>
            </a:xfrm>
            <a:custGeom>
              <a:avLst/>
              <a:gdLst>
                <a:gd name="T0" fmla="*/ 279 w 279"/>
                <a:gd name="T1" fmla="*/ 0 h 28"/>
                <a:gd name="T2" fmla="*/ 279 w 279"/>
                <a:gd name="T3" fmla="*/ 0 h 28"/>
                <a:gd name="T4" fmla="*/ 0 w 279"/>
                <a:gd name="T5" fmla="*/ 0 h 28"/>
                <a:gd name="T6" fmla="*/ 0 w 279"/>
                <a:gd name="T7" fmla="*/ 28 h 28"/>
                <a:gd name="T8" fmla="*/ 279 w 279"/>
                <a:gd name="T9" fmla="*/ 28 h 28"/>
                <a:gd name="T10" fmla="*/ 279 w 279"/>
                <a:gd name="T11" fmla="*/ 28 h 28"/>
                <a:gd name="T12" fmla="*/ 279 w 279"/>
                <a:gd name="T13" fmla="*/ 0 h 28"/>
                <a:gd name="T14" fmla="*/ 0 60000 65536"/>
                <a:gd name="T15" fmla="*/ 0 60000 65536"/>
                <a:gd name="T16" fmla="*/ 0 60000 65536"/>
                <a:gd name="T17" fmla="*/ 0 60000 65536"/>
                <a:gd name="T18" fmla="*/ 0 60000 65536"/>
                <a:gd name="T19" fmla="*/ 0 60000 65536"/>
                <a:gd name="T20" fmla="*/ 0 60000 65536"/>
                <a:gd name="T21" fmla="*/ 0 w 279"/>
                <a:gd name="T22" fmla="*/ 0 h 28"/>
                <a:gd name="T23" fmla="*/ 279 w 27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28">
                  <a:moveTo>
                    <a:pt x="279" y="0"/>
                  </a:moveTo>
                  <a:lnTo>
                    <a:pt x="279" y="0"/>
                  </a:lnTo>
                  <a:lnTo>
                    <a:pt x="0" y="0"/>
                  </a:lnTo>
                  <a:lnTo>
                    <a:pt x="0" y="28"/>
                  </a:lnTo>
                  <a:lnTo>
                    <a:pt x="279" y="28"/>
                  </a:lnTo>
                  <a:lnTo>
                    <a:pt x="279" y="0"/>
                  </a:lnTo>
                  <a:close/>
                </a:path>
              </a:pathLst>
            </a:custGeom>
            <a:solidFill>
              <a:srgbClr val="FF0000"/>
            </a:solidFill>
            <a:ln w="9525">
              <a:noFill/>
              <a:round/>
              <a:headEnd/>
              <a:tailEnd/>
            </a:ln>
          </p:spPr>
          <p:txBody>
            <a:bodyPr/>
            <a:lstStyle/>
            <a:p>
              <a:endParaRPr lang="en-US"/>
            </a:p>
          </p:txBody>
        </p:sp>
        <p:sp>
          <p:nvSpPr>
            <p:cNvPr id="119" name="Freeform 174">
              <a:extLst>
                <a:ext uri="{FF2B5EF4-FFF2-40B4-BE49-F238E27FC236}">
                  <a16:creationId xmlns:a16="http://schemas.microsoft.com/office/drawing/2014/main" id="{73116C95-1952-5D0C-D47D-00898A08DDEE}"/>
                </a:ext>
              </a:extLst>
            </p:cNvPr>
            <p:cNvSpPr>
              <a:spLocks/>
            </p:cNvSpPr>
            <p:nvPr/>
          </p:nvSpPr>
          <p:spPr bwMode="auto">
            <a:xfrm>
              <a:off x="5444" y="1512"/>
              <a:ext cx="72" cy="75"/>
            </a:xfrm>
            <a:custGeom>
              <a:avLst/>
              <a:gdLst>
                <a:gd name="T0" fmla="*/ 72 w 72"/>
                <a:gd name="T1" fmla="*/ 75 h 75"/>
                <a:gd name="T2" fmla="*/ 72 w 72"/>
                <a:gd name="T3" fmla="*/ 75 h 75"/>
                <a:gd name="T4" fmla="*/ 72 w 72"/>
                <a:gd name="T5" fmla="*/ 56 h 75"/>
                <a:gd name="T6" fmla="*/ 63 w 72"/>
                <a:gd name="T7" fmla="*/ 47 h 75"/>
                <a:gd name="T8" fmla="*/ 54 w 72"/>
                <a:gd name="T9" fmla="*/ 37 h 75"/>
                <a:gd name="T10" fmla="*/ 45 w 72"/>
                <a:gd name="T11" fmla="*/ 28 h 75"/>
                <a:gd name="T12" fmla="*/ 36 w 72"/>
                <a:gd name="T13" fmla="*/ 19 h 75"/>
                <a:gd name="T14" fmla="*/ 27 w 72"/>
                <a:gd name="T15" fmla="*/ 9 h 75"/>
                <a:gd name="T16" fmla="*/ 18 w 72"/>
                <a:gd name="T17" fmla="*/ 0 h 75"/>
                <a:gd name="T18" fmla="*/ 0 w 72"/>
                <a:gd name="T19" fmla="*/ 0 h 75"/>
                <a:gd name="T20" fmla="*/ 0 w 72"/>
                <a:gd name="T21" fmla="*/ 28 h 75"/>
                <a:gd name="T22" fmla="*/ 9 w 72"/>
                <a:gd name="T23" fmla="*/ 28 h 75"/>
                <a:gd name="T24" fmla="*/ 18 w 72"/>
                <a:gd name="T25" fmla="*/ 28 h 75"/>
                <a:gd name="T26" fmla="*/ 27 w 72"/>
                <a:gd name="T27" fmla="*/ 37 h 75"/>
                <a:gd name="T28" fmla="*/ 36 w 72"/>
                <a:gd name="T29" fmla="*/ 37 h 75"/>
                <a:gd name="T30" fmla="*/ 36 w 72"/>
                <a:gd name="T31" fmla="*/ 47 h 75"/>
                <a:gd name="T32" fmla="*/ 45 w 72"/>
                <a:gd name="T33" fmla="*/ 56 h 75"/>
                <a:gd name="T34" fmla="*/ 45 w 72"/>
                <a:gd name="T35" fmla="*/ 66 h 75"/>
                <a:gd name="T36" fmla="*/ 45 w 72"/>
                <a:gd name="T37" fmla="*/ 75 h 75"/>
                <a:gd name="T38" fmla="*/ 45 w 72"/>
                <a:gd name="T39" fmla="*/ 75 h 75"/>
                <a:gd name="T40" fmla="*/ 72 w 72"/>
                <a:gd name="T41" fmla="*/ 75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5"/>
                <a:gd name="T65" fmla="*/ 72 w 72"/>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5">
                  <a:moveTo>
                    <a:pt x="72" y="75"/>
                  </a:moveTo>
                  <a:lnTo>
                    <a:pt x="72" y="75"/>
                  </a:lnTo>
                  <a:lnTo>
                    <a:pt x="72" y="56"/>
                  </a:lnTo>
                  <a:lnTo>
                    <a:pt x="63" y="47"/>
                  </a:lnTo>
                  <a:lnTo>
                    <a:pt x="54" y="37"/>
                  </a:lnTo>
                  <a:lnTo>
                    <a:pt x="45" y="28"/>
                  </a:lnTo>
                  <a:lnTo>
                    <a:pt x="36" y="19"/>
                  </a:lnTo>
                  <a:lnTo>
                    <a:pt x="27" y="9"/>
                  </a:lnTo>
                  <a:lnTo>
                    <a:pt x="18" y="0"/>
                  </a:lnTo>
                  <a:lnTo>
                    <a:pt x="0" y="0"/>
                  </a:lnTo>
                  <a:lnTo>
                    <a:pt x="0" y="28"/>
                  </a:lnTo>
                  <a:lnTo>
                    <a:pt x="9" y="28"/>
                  </a:lnTo>
                  <a:lnTo>
                    <a:pt x="18" y="28"/>
                  </a:lnTo>
                  <a:lnTo>
                    <a:pt x="27" y="37"/>
                  </a:lnTo>
                  <a:lnTo>
                    <a:pt x="36" y="37"/>
                  </a:lnTo>
                  <a:lnTo>
                    <a:pt x="36" y="47"/>
                  </a:lnTo>
                  <a:lnTo>
                    <a:pt x="45" y="56"/>
                  </a:lnTo>
                  <a:lnTo>
                    <a:pt x="45" y="66"/>
                  </a:lnTo>
                  <a:lnTo>
                    <a:pt x="45" y="75"/>
                  </a:lnTo>
                  <a:lnTo>
                    <a:pt x="72" y="75"/>
                  </a:lnTo>
                  <a:close/>
                </a:path>
              </a:pathLst>
            </a:custGeom>
            <a:solidFill>
              <a:srgbClr val="FF0000"/>
            </a:solidFill>
            <a:ln w="9525">
              <a:noFill/>
              <a:round/>
              <a:headEnd/>
              <a:tailEnd/>
            </a:ln>
          </p:spPr>
          <p:txBody>
            <a:bodyPr/>
            <a:lstStyle/>
            <a:p>
              <a:endParaRPr lang="en-US"/>
            </a:p>
          </p:txBody>
        </p:sp>
        <p:sp>
          <p:nvSpPr>
            <p:cNvPr id="120" name="Freeform 175">
              <a:extLst>
                <a:ext uri="{FF2B5EF4-FFF2-40B4-BE49-F238E27FC236}">
                  <a16:creationId xmlns:a16="http://schemas.microsoft.com/office/drawing/2014/main" id="{B2782AAB-0C2E-55C0-5E33-7AAA74285BC7}"/>
                </a:ext>
              </a:extLst>
            </p:cNvPr>
            <p:cNvSpPr>
              <a:spLocks/>
            </p:cNvSpPr>
            <p:nvPr/>
          </p:nvSpPr>
          <p:spPr bwMode="auto">
            <a:xfrm>
              <a:off x="5489" y="1587"/>
              <a:ext cx="27" cy="0"/>
            </a:xfrm>
            <a:custGeom>
              <a:avLst/>
              <a:gdLst>
                <a:gd name="T0" fmla="*/ 27 w 27"/>
                <a:gd name="T1" fmla="*/ 9 w 27"/>
                <a:gd name="T2" fmla="*/ 9 w 27"/>
                <a:gd name="T3" fmla="*/ 9 w 27"/>
                <a:gd name="T4" fmla="*/ 9 w 27"/>
                <a:gd name="T5" fmla="*/ 0 w 27"/>
                <a:gd name="T6" fmla="*/ 27 w 27"/>
                <a:gd name="T7" fmla="*/ 0 60000 65536"/>
                <a:gd name="T8" fmla="*/ 0 60000 65536"/>
                <a:gd name="T9" fmla="*/ 0 60000 65536"/>
                <a:gd name="T10" fmla="*/ 0 60000 65536"/>
                <a:gd name="T11" fmla="*/ 0 60000 65536"/>
                <a:gd name="T12" fmla="*/ 0 60000 65536"/>
                <a:gd name="T13" fmla="*/ 0 60000 65536"/>
                <a:gd name="T14" fmla="*/ 0 w 27"/>
                <a:gd name="T15" fmla="*/ 27 w 27"/>
              </a:gdLst>
              <a:ahLst/>
              <a:cxnLst>
                <a:cxn ang="T7">
                  <a:pos x="T0" y="0"/>
                </a:cxn>
                <a:cxn ang="T8">
                  <a:pos x="T1" y="0"/>
                </a:cxn>
                <a:cxn ang="T9">
                  <a:pos x="T2" y="0"/>
                </a:cxn>
                <a:cxn ang="T10">
                  <a:pos x="T3" y="0"/>
                </a:cxn>
                <a:cxn ang="T11">
                  <a:pos x="T4" y="0"/>
                </a:cxn>
                <a:cxn ang="T12">
                  <a:pos x="T5" y="0"/>
                </a:cxn>
                <a:cxn ang="T13">
                  <a:pos x="T6" y="0"/>
                </a:cxn>
              </a:cxnLst>
              <a:rect l="T14" t="0" r="T15" b="0"/>
              <a:pathLst>
                <a:path w="27">
                  <a:moveTo>
                    <a:pt x="27" y="0"/>
                  </a:moveTo>
                  <a:lnTo>
                    <a:pt x="9" y="0"/>
                  </a:lnTo>
                  <a:lnTo>
                    <a:pt x="0" y="0"/>
                  </a:lnTo>
                  <a:lnTo>
                    <a:pt x="27" y="0"/>
                  </a:lnTo>
                  <a:close/>
                </a:path>
              </a:pathLst>
            </a:custGeom>
            <a:solidFill>
              <a:srgbClr val="FF0000"/>
            </a:solidFill>
            <a:ln w="9525">
              <a:noFill/>
              <a:round/>
              <a:headEnd/>
              <a:tailEnd/>
            </a:ln>
          </p:spPr>
          <p:txBody>
            <a:bodyPr/>
            <a:lstStyle/>
            <a:p>
              <a:endParaRPr lang="en-US"/>
            </a:p>
          </p:txBody>
        </p:sp>
        <p:sp>
          <p:nvSpPr>
            <p:cNvPr id="121" name="Freeform 176">
              <a:extLst>
                <a:ext uri="{FF2B5EF4-FFF2-40B4-BE49-F238E27FC236}">
                  <a16:creationId xmlns:a16="http://schemas.microsoft.com/office/drawing/2014/main" id="{B166B2D0-264F-476B-D014-C5F1FBEFBB9B}"/>
                </a:ext>
              </a:extLst>
            </p:cNvPr>
            <p:cNvSpPr>
              <a:spLocks/>
            </p:cNvSpPr>
            <p:nvPr/>
          </p:nvSpPr>
          <p:spPr bwMode="auto">
            <a:xfrm>
              <a:off x="5444" y="1587"/>
              <a:ext cx="72" cy="75"/>
            </a:xfrm>
            <a:custGeom>
              <a:avLst/>
              <a:gdLst>
                <a:gd name="T0" fmla="*/ 0 w 72"/>
                <a:gd name="T1" fmla="*/ 75 h 75"/>
                <a:gd name="T2" fmla="*/ 0 w 72"/>
                <a:gd name="T3" fmla="*/ 75 h 75"/>
                <a:gd name="T4" fmla="*/ 18 w 72"/>
                <a:gd name="T5" fmla="*/ 75 h 75"/>
                <a:gd name="T6" fmla="*/ 27 w 72"/>
                <a:gd name="T7" fmla="*/ 66 h 75"/>
                <a:gd name="T8" fmla="*/ 36 w 72"/>
                <a:gd name="T9" fmla="*/ 57 h 75"/>
                <a:gd name="T10" fmla="*/ 45 w 72"/>
                <a:gd name="T11" fmla="*/ 47 h 75"/>
                <a:gd name="T12" fmla="*/ 54 w 72"/>
                <a:gd name="T13" fmla="*/ 38 h 75"/>
                <a:gd name="T14" fmla="*/ 63 w 72"/>
                <a:gd name="T15" fmla="*/ 28 h 75"/>
                <a:gd name="T16" fmla="*/ 72 w 72"/>
                <a:gd name="T17" fmla="*/ 19 h 75"/>
                <a:gd name="T18" fmla="*/ 72 w 72"/>
                <a:gd name="T19" fmla="*/ 0 h 75"/>
                <a:gd name="T20" fmla="*/ 45 w 72"/>
                <a:gd name="T21" fmla="*/ 0 h 75"/>
                <a:gd name="T22" fmla="*/ 45 w 72"/>
                <a:gd name="T23" fmla="*/ 9 h 75"/>
                <a:gd name="T24" fmla="*/ 45 w 72"/>
                <a:gd name="T25" fmla="*/ 19 h 75"/>
                <a:gd name="T26" fmla="*/ 36 w 72"/>
                <a:gd name="T27" fmla="*/ 28 h 75"/>
                <a:gd name="T28" fmla="*/ 36 w 72"/>
                <a:gd name="T29" fmla="*/ 38 h 75"/>
                <a:gd name="T30" fmla="*/ 27 w 72"/>
                <a:gd name="T31" fmla="*/ 38 h 75"/>
                <a:gd name="T32" fmla="*/ 18 w 72"/>
                <a:gd name="T33" fmla="*/ 47 h 75"/>
                <a:gd name="T34" fmla="*/ 9 w 72"/>
                <a:gd name="T35" fmla="*/ 47 h 75"/>
                <a:gd name="T36" fmla="*/ 0 w 72"/>
                <a:gd name="T37" fmla="*/ 47 h 75"/>
                <a:gd name="T38" fmla="*/ 0 w 72"/>
                <a:gd name="T39" fmla="*/ 47 h 75"/>
                <a:gd name="T40" fmla="*/ 0 w 72"/>
                <a:gd name="T41" fmla="*/ 75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5"/>
                <a:gd name="T65" fmla="*/ 72 w 72"/>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5">
                  <a:moveTo>
                    <a:pt x="0" y="75"/>
                  </a:moveTo>
                  <a:lnTo>
                    <a:pt x="0" y="75"/>
                  </a:lnTo>
                  <a:lnTo>
                    <a:pt x="18" y="75"/>
                  </a:lnTo>
                  <a:lnTo>
                    <a:pt x="27" y="66"/>
                  </a:lnTo>
                  <a:lnTo>
                    <a:pt x="36" y="57"/>
                  </a:lnTo>
                  <a:lnTo>
                    <a:pt x="45" y="47"/>
                  </a:lnTo>
                  <a:lnTo>
                    <a:pt x="54" y="38"/>
                  </a:lnTo>
                  <a:lnTo>
                    <a:pt x="63" y="28"/>
                  </a:lnTo>
                  <a:lnTo>
                    <a:pt x="72" y="19"/>
                  </a:lnTo>
                  <a:lnTo>
                    <a:pt x="72" y="0"/>
                  </a:lnTo>
                  <a:lnTo>
                    <a:pt x="45" y="0"/>
                  </a:lnTo>
                  <a:lnTo>
                    <a:pt x="45" y="9"/>
                  </a:lnTo>
                  <a:lnTo>
                    <a:pt x="45" y="19"/>
                  </a:lnTo>
                  <a:lnTo>
                    <a:pt x="36" y="28"/>
                  </a:lnTo>
                  <a:lnTo>
                    <a:pt x="36" y="38"/>
                  </a:lnTo>
                  <a:lnTo>
                    <a:pt x="27" y="38"/>
                  </a:lnTo>
                  <a:lnTo>
                    <a:pt x="18" y="47"/>
                  </a:lnTo>
                  <a:lnTo>
                    <a:pt x="9" y="47"/>
                  </a:lnTo>
                  <a:lnTo>
                    <a:pt x="0" y="47"/>
                  </a:lnTo>
                  <a:lnTo>
                    <a:pt x="0" y="75"/>
                  </a:lnTo>
                  <a:close/>
                </a:path>
              </a:pathLst>
            </a:custGeom>
            <a:solidFill>
              <a:srgbClr val="FF0000"/>
            </a:solidFill>
            <a:ln w="9525">
              <a:noFill/>
              <a:round/>
              <a:headEnd/>
              <a:tailEnd/>
            </a:ln>
          </p:spPr>
          <p:txBody>
            <a:bodyPr/>
            <a:lstStyle/>
            <a:p>
              <a:endParaRPr lang="en-US"/>
            </a:p>
          </p:txBody>
        </p:sp>
        <p:sp>
          <p:nvSpPr>
            <p:cNvPr id="122" name="Freeform 177">
              <a:extLst>
                <a:ext uri="{FF2B5EF4-FFF2-40B4-BE49-F238E27FC236}">
                  <a16:creationId xmlns:a16="http://schemas.microsoft.com/office/drawing/2014/main" id="{B259E2F3-0A59-C611-A985-330FFA191C3A}"/>
                </a:ext>
              </a:extLst>
            </p:cNvPr>
            <p:cNvSpPr>
              <a:spLocks/>
            </p:cNvSpPr>
            <p:nvPr/>
          </p:nvSpPr>
          <p:spPr bwMode="auto">
            <a:xfrm>
              <a:off x="5165" y="1634"/>
              <a:ext cx="279" cy="28"/>
            </a:xfrm>
            <a:custGeom>
              <a:avLst/>
              <a:gdLst>
                <a:gd name="T0" fmla="*/ 0 w 279"/>
                <a:gd name="T1" fmla="*/ 28 h 28"/>
                <a:gd name="T2" fmla="*/ 0 w 279"/>
                <a:gd name="T3" fmla="*/ 28 h 28"/>
                <a:gd name="T4" fmla="*/ 279 w 279"/>
                <a:gd name="T5" fmla="*/ 28 h 28"/>
                <a:gd name="T6" fmla="*/ 279 w 279"/>
                <a:gd name="T7" fmla="*/ 0 h 28"/>
                <a:gd name="T8" fmla="*/ 0 w 279"/>
                <a:gd name="T9" fmla="*/ 0 h 28"/>
                <a:gd name="T10" fmla="*/ 0 w 279"/>
                <a:gd name="T11" fmla="*/ 0 h 28"/>
                <a:gd name="T12" fmla="*/ 0 w 279"/>
                <a:gd name="T13" fmla="*/ 28 h 28"/>
                <a:gd name="T14" fmla="*/ 0 60000 65536"/>
                <a:gd name="T15" fmla="*/ 0 60000 65536"/>
                <a:gd name="T16" fmla="*/ 0 60000 65536"/>
                <a:gd name="T17" fmla="*/ 0 60000 65536"/>
                <a:gd name="T18" fmla="*/ 0 60000 65536"/>
                <a:gd name="T19" fmla="*/ 0 60000 65536"/>
                <a:gd name="T20" fmla="*/ 0 60000 65536"/>
                <a:gd name="T21" fmla="*/ 0 w 279"/>
                <a:gd name="T22" fmla="*/ 0 h 28"/>
                <a:gd name="T23" fmla="*/ 279 w 27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28">
                  <a:moveTo>
                    <a:pt x="0" y="28"/>
                  </a:moveTo>
                  <a:lnTo>
                    <a:pt x="0" y="28"/>
                  </a:lnTo>
                  <a:lnTo>
                    <a:pt x="279" y="28"/>
                  </a:lnTo>
                  <a:lnTo>
                    <a:pt x="279" y="0"/>
                  </a:lnTo>
                  <a:lnTo>
                    <a:pt x="0" y="0"/>
                  </a:lnTo>
                  <a:lnTo>
                    <a:pt x="0" y="28"/>
                  </a:lnTo>
                  <a:close/>
                </a:path>
              </a:pathLst>
            </a:custGeom>
            <a:solidFill>
              <a:srgbClr val="FF0000"/>
            </a:solidFill>
            <a:ln w="9525">
              <a:noFill/>
              <a:round/>
              <a:headEnd/>
              <a:tailEnd/>
            </a:ln>
          </p:spPr>
          <p:txBody>
            <a:bodyPr/>
            <a:lstStyle/>
            <a:p>
              <a:endParaRPr lang="en-US"/>
            </a:p>
          </p:txBody>
        </p:sp>
        <p:sp>
          <p:nvSpPr>
            <p:cNvPr id="123" name="Freeform 178">
              <a:extLst>
                <a:ext uri="{FF2B5EF4-FFF2-40B4-BE49-F238E27FC236}">
                  <a16:creationId xmlns:a16="http://schemas.microsoft.com/office/drawing/2014/main" id="{2314ADB0-02C2-5E87-4586-EB75DF3B5546}"/>
                </a:ext>
              </a:extLst>
            </p:cNvPr>
            <p:cNvSpPr>
              <a:spLocks/>
            </p:cNvSpPr>
            <p:nvPr/>
          </p:nvSpPr>
          <p:spPr bwMode="auto">
            <a:xfrm>
              <a:off x="5093" y="1587"/>
              <a:ext cx="72" cy="75"/>
            </a:xfrm>
            <a:custGeom>
              <a:avLst/>
              <a:gdLst>
                <a:gd name="T0" fmla="*/ 0 w 72"/>
                <a:gd name="T1" fmla="*/ 0 h 75"/>
                <a:gd name="T2" fmla="*/ 0 w 72"/>
                <a:gd name="T3" fmla="*/ 0 h 75"/>
                <a:gd name="T4" fmla="*/ 0 w 72"/>
                <a:gd name="T5" fmla="*/ 19 h 75"/>
                <a:gd name="T6" fmla="*/ 9 w 72"/>
                <a:gd name="T7" fmla="*/ 28 h 75"/>
                <a:gd name="T8" fmla="*/ 18 w 72"/>
                <a:gd name="T9" fmla="*/ 38 h 75"/>
                <a:gd name="T10" fmla="*/ 27 w 72"/>
                <a:gd name="T11" fmla="*/ 47 h 75"/>
                <a:gd name="T12" fmla="*/ 36 w 72"/>
                <a:gd name="T13" fmla="*/ 57 h 75"/>
                <a:gd name="T14" fmla="*/ 45 w 72"/>
                <a:gd name="T15" fmla="*/ 66 h 75"/>
                <a:gd name="T16" fmla="*/ 54 w 72"/>
                <a:gd name="T17" fmla="*/ 75 h 75"/>
                <a:gd name="T18" fmla="*/ 72 w 72"/>
                <a:gd name="T19" fmla="*/ 75 h 75"/>
                <a:gd name="T20" fmla="*/ 72 w 72"/>
                <a:gd name="T21" fmla="*/ 47 h 75"/>
                <a:gd name="T22" fmla="*/ 63 w 72"/>
                <a:gd name="T23" fmla="*/ 47 h 75"/>
                <a:gd name="T24" fmla="*/ 54 w 72"/>
                <a:gd name="T25" fmla="*/ 47 h 75"/>
                <a:gd name="T26" fmla="*/ 45 w 72"/>
                <a:gd name="T27" fmla="*/ 38 h 75"/>
                <a:gd name="T28" fmla="*/ 36 w 72"/>
                <a:gd name="T29" fmla="*/ 38 h 75"/>
                <a:gd name="T30" fmla="*/ 36 w 72"/>
                <a:gd name="T31" fmla="*/ 28 h 75"/>
                <a:gd name="T32" fmla="*/ 27 w 72"/>
                <a:gd name="T33" fmla="*/ 19 h 75"/>
                <a:gd name="T34" fmla="*/ 27 w 72"/>
                <a:gd name="T35" fmla="*/ 9 h 75"/>
                <a:gd name="T36" fmla="*/ 27 w 72"/>
                <a:gd name="T37" fmla="*/ 0 h 75"/>
                <a:gd name="T38" fmla="*/ 27 w 72"/>
                <a:gd name="T39" fmla="*/ 0 h 75"/>
                <a:gd name="T40" fmla="*/ 0 w 72"/>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5"/>
                <a:gd name="T65" fmla="*/ 72 w 72"/>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5">
                  <a:moveTo>
                    <a:pt x="0" y="0"/>
                  </a:moveTo>
                  <a:lnTo>
                    <a:pt x="0" y="0"/>
                  </a:lnTo>
                  <a:lnTo>
                    <a:pt x="0" y="19"/>
                  </a:lnTo>
                  <a:lnTo>
                    <a:pt x="9" y="28"/>
                  </a:lnTo>
                  <a:lnTo>
                    <a:pt x="18" y="38"/>
                  </a:lnTo>
                  <a:lnTo>
                    <a:pt x="27" y="47"/>
                  </a:lnTo>
                  <a:lnTo>
                    <a:pt x="36" y="57"/>
                  </a:lnTo>
                  <a:lnTo>
                    <a:pt x="45" y="66"/>
                  </a:lnTo>
                  <a:lnTo>
                    <a:pt x="54" y="75"/>
                  </a:lnTo>
                  <a:lnTo>
                    <a:pt x="72" y="75"/>
                  </a:lnTo>
                  <a:lnTo>
                    <a:pt x="72" y="47"/>
                  </a:lnTo>
                  <a:lnTo>
                    <a:pt x="63" y="47"/>
                  </a:lnTo>
                  <a:lnTo>
                    <a:pt x="54" y="47"/>
                  </a:lnTo>
                  <a:lnTo>
                    <a:pt x="45" y="38"/>
                  </a:lnTo>
                  <a:lnTo>
                    <a:pt x="36" y="38"/>
                  </a:lnTo>
                  <a:lnTo>
                    <a:pt x="36" y="28"/>
                  </a:lnTo>
                  <a:lnTo>
                    <a:pt x="27" y="19"/>
                  </a:lnTo>
                  <a:lnTo>
                    <a:pt x="27" y="9"/>
                  </a:lnTo>
                  <a:lnTo>
                    <a:pt x="27" y="0"/>
                  </a:lnTo>
                  <a:lnTo>
                    <a:pt x="0" y="0"/>
                  </a:lnTo>
                  <a:close/>
                </a:path>
              </a:pathLst>
            </a:custGeom>
            <a:solidFill>
              <a:srgbClr val="FF0000"/>
            </a:solidFill>
            <a:ln w="9525">
              <a:noFill/>
              <a:round/>
              <a:headEnd/>
              <a:tailEnd/>
            </a:ln>
          </p:spPr>
          <p:txBody>
            <a:bodyPr/>
            <a:lstStyle/>
            <a:p>
              <a:endParaRPr lang="en-US"/>
            </a:p>
          </p:txBody>
        </p:sp>
        <p:sp>
          <p:nvSpPr>
            <p:cNvPr id="124" name="Freeform 179">
              <a:extLst>
                <a:ext uri="{FF2B5EF4-FFF2-40B4-BE49-F238E27FC236}">
                  <a16:creationId xmlns:a16="http://schemas.microsoft.com/office/drawing/2014/main" id="{B6C877F5-D0A0-D1A4-4241-E0B0911AA3EA}"/>
                </a:ext>
              </a:extLst>
            </p:cNvPr>
            <p:cNvSpPr>
              <a:spLocks/>
            </p:cNvSpPr>
            <p:nvPr/>
          </p:nvSpPr>
          <p:spPr bwMode="auto">
            <a:xfrm>
              <a:off x="5093" y="1587"/>
              <a:ext cx="27" cy="0"/>
            </a:xfrm>
            <a:custGeom>
              <a:avLst/>
              <a:gdLst>
                <a:gd name="T0" fmla="*/ 0 w 27"/>
                <a:gd name="T1" fmla="*/ 18 w 27"/>
                <a:gd name="T2" fmla="*/ 18 w 27"/>
                <a:gd name="T3" fmla="*/ 18 w 27"/>
                <a:gd name="T4" fmla="*/ 18 w 27"/>
                <a:gd name="T5" fmla="*/ 27 w 27"/>
                <a:gd name="T6" fmla="*/ 0 w 27"/>
                <a:gd name="T7" fmla="*/ 0 60000 65536"/>
                <a:gd name="T8" fmla="*/ 0 60000 65536"/>
                <a:gd name="T9" fmla="*/ 0 60000 65536"/>
                <a:gd name="T10" fmla="*/ 0 60000 65536"/>
                <a:gd name="T11" fmla="*/ 0 60000 65536"/>
                <a:gd name="T12" fmla="*/ 0 60000 65536"/>
                <a:gd name="T13" fmla="*/ 0 60000 65536"/>
                <a:gd name="T14" fmla="*/ 0 w 27"/>
                <a:gd name="T15" fmla="*/ 27 w 27"/>
              </a:gdLst>
              <a:ahLst/>
              <a:cxnLst>
                <a:cxn ang="T7">
                  <a:pos x="T0" y="0"/>
                </a:cxn>
                <a:cxn ang="T8">
                  <a:pos x="T1" y="0"/>
                </a:cxn>
                <a:cxn ang="T9">
                  <a:pos x="T2" y="0"/>
                </a:cxn>
                <a:cxn ang="T10">
                  <a:pos x="T3" y="0"/>
                </a:cxn>
                <a:cxn ang="T11">
                  <a:pos x="T4" y="0"/>
                </a:cxn>
                <a:cxn ang="T12">
                  <a:pos x="T5" y="0"/>
                </a:cxn>
                <a:cxn ang="T13">
                  <a:pos x="T6" y="0"/>
                </a:cxn>
              </a:cxnLst>
              <a:rect l="T14" t="0" r="T15" b="0"/>
              <a:pathLst>
                <a:path w="27">
                  <a:moveTo>
                    <a:pt x="0" y="0"/>
                  </a:moveTo>
                  <a:lnTo>
                    <a:pt x="18" y="0"/>
                  </a:lnTo>
                  <a:lnTo>
                    <a:pt x="27" y="0"/>
                  </a:lnTo>
                  <a:lnTo>
                    <a:pt x="0" y="0"/>
                  </a:lnTo>
                  <a:close/>
                </a:path>
              </a:pathLst>
            </a:custGeom>
            <a:solidFill>
              <a:srgbClr val="FF0000"/>
            </a:solidFill>
            <a:ln w="9525">
              <a:noFill/>
              <a:round/>
              <a:headEnd/>
              <a:tailEnd/>
            </a:ln>
          </p:spPr>
          <p:txBody>
            <a:bodyPr/>
            <a:lstStyle/>
            <a:p>
              <a:endParaRPr lang="en-US"/>
            </a:p>
          </p:txBody>
        </p:sp>
        <p:sp>
          <p:nvSpPr>
            <p:cNvPr id="125" name="Freeform 180">
              <a:extLst>
                <a:ext uri="{FF2B5EF4-FFF2-40B4-BE49-F238E27FC236}">
                  <a16:creationId xmlns:a16="http://schemas.microsoft.com/office/drawing/2014/main" id="{BAA0F784-D6EF-AB9B-D3AF-246D0C60D085}"/>
                </a:ext>
              </a:extLst>
            </p:cNvPr>
            <p:cNvSpPr>
              <a:spLocks/>
            </p:cNvSpPr>
            <p:nvPr/>
          </p:nvSpPr>
          <p:spPr bwMode="auto">
            <a:xfrm>
              <a:off x="5093" y="1512"/>
              <a:ext cx="72" cy="75"/>
            </a:xfrm>
            <a:custGeom>
              <a:avLst/>
              <a:gdLst>
                <a:gd name="T0" fmla="*/ 72 w 72"/>
                <a:gd name="T1" fmla="*/ 0 h 75"/>
                <a:gd name="T2" fmla="*/ 72 w 72"/>
                <a:gd name="T3" fmla="*/ 0 h 75"/>
                <a:gd name="T4" fmla="*/ 54 w 72"/>
                <a:gd name="T5" fmla="*/ 0 h 75"/>
                <a:gd name="T6" fmla="*/ 45 w 72"/>
                <a:gd name="T7" fmla="*/ 9 h 75"/>
                <a:gd name="T8" fmla="*/ 36 w 72"/>
                <a:gd name="T9" fmla="*/ 19 h 75"/>
                <a:gd name="T10" fmla="*/ 27 w 72"/>
                <a:gd name="T11" fmla="*/ 28 h 75"/>
                <a:gd name="T12" fmla="*/ 18 w 72"/>
                <a:gd name="T13" fmla="*/ 37 h 75"/>
                <a:gd name="T14" fmla="*/ 9 w 72"/>
                <a:gd name="T15" fmla="*/ 47 h 75"/>
                <a:gd name="T16" fmla="*/ 0 w 72"/>
                <a:gd name="T17" fmla="*/ 56 h 75"/>
                <a:gd name="T18" fmla="*/ 0 w 72"/>
                <a:gd name="T19" fmla="*/ 75 h 75"/>
                <a:gd name="T20" fmla="*/ 27 w 72"/>
                <a:gd name="T21" fmla="*/ 75 h 75"/>
                <a:gd name="T22" fmla="*/ 27 w 72"/>
                <a:gd name="T23" fmla="*/ 66 h 75"/>
                <a:gd name="T24" fmla="*/ 27 w 72"/>
                <a:gd name="T25" fmla="*/ 56 h 75"/>
                <a:gd name="T26" fmla="*/ 36 w 72"/>
                <a:gd name="T27" fmla="*/ 47 h 75"/>
                <a:gd name="T28" fmla="*/ 36 w 72"/>
                <a:gd name="T29" fmla="*/ 37 h 75"/>
                <a:gd name="T30" fmla="*/ 45 w 72"/>
                <a:gd name="T31" fmla="*/ 37 h 75"/>
                <a:gd name="T32" fmla="*/ 54 w 72"/>
                <a:gd name="T33" fmla="*/ 28 h 75"/>
                <a:gd name="T34" fmla="*/ 63 w 72"/>
                <a:gd name="T35" fmla="*/ 28 h 75"/>
                <a:gd name="T36" fmla="*/ 72 w 72"/>
                <a:gd name="T37" fmla="*/ 28 h 75"/>
                <a:gd name="T38" fmla="*/ 72 w 72"/>
                <a:gd name="T39" fmla="*/ 28 h 75"/>
                <a:gd name="T40" fmla="*/ 72 w 72"/>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5"/>
                <a:gd name="T65" fmla="*/ 72 w 72"/>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5">
                  <a:moveTo>
                    <a:pt x="72" y="0"/>
                  </a:moveTo>
                  <a:lnTo>
                    <a:pt x="72" y="0"/>
                  </a:lnTo>
                  <a:lnTo>
                    <a:pt x="54" y="0"/>
                  </a:lnTo>
                  <a:lnTo>
                    <a:pt x="45" y="9"/>
                  </a:lnTo>
                  <a:lnTo>
                    <a:pt x="36" y="19"/>
                  </a:lnTo>
                  <a:lnTo>
                    <a:pt x="27" y="28"/>
                  </a:lnTo>
                  <a:lnTo>
                    <a:pt x="18" y="37"/>
                  </a:lnTo>
                  <a:lnTo>
                    <a:pt x="9" y="47"/>
                  </a:lnTo>
                  <a:lnTo>
                    <a:pt x="0" y="56"/>
                  </a:lnTo>
                  <a:lnTo>
                    <a:pt x="0" y="75"/>
                  </a:lnTo>
                  <a:lnTo>
                    <a:pt x="27" y="75"/>
                  </a:lnTo>
                  <a:lnTo>
                    <a:pt x="27" y="66"/>
                  </a:lnTo>
                  <a:lnTo>
                    <a:pt x="27" y="56"/>
                  </a:lnTo>
                  <a:lnTo>
                    <a:pt x="36" y="47"/>
                  </a:lnTo>
                  <a:lnTo>
                    <a:pt x="36" y="37"/>
                  </a:lnTo>
                  <a:lnTo>
                    <a:pt x="45" y="37"/>
                  </a:lnTo>
                  <a:lnTo>
                    <a:pt x="54" y="28"/>
                  </a:lnTo>
                  <a:lnTo>
                    <a:pt x="63" y="28"/>
                  </a:lnTo>
                  <a:lnTo>
                    <a:pt x="72" y="28"/>
                  </a:lnTo>
                  <a:lnTo>
                    <a:pt x="72" y="0"/>
                  </a:lnTo>
                  <a:close/>
                </a:path>
              </a:pathLst>
            </a:custGeom>
            <a:solidFill>
              <a:srgbClr val="FF0000"/>
            </a:solidFill>
            <a:ln w="9525">
              <a:noFill/>
              <a:round/>
              <a:headEnd/>
              <a:tailEnd/>
            </a:ln>
          </p:spPr>
          <p:txBody>
            <a:bodyPr/>
            <a:lstStyle/>
            <a:p>
              <a:endParaRPr lang="en-US"/>
            </a:p>
          </p:txBody>
        </p:sp>
        <p:sp>
          <p:nvSpPr>
            <p:cNvPr id="126" name="Line 181">
              <a:extLst>
                <a:ext uri="{FF2B5EF4-FFF2-40B4-BE49-F238E27FC236}">
                  <a16:creationId xmlns:a16="http://schemas.microsoft.com/office/drawing/2014/main" id="{7D5D3ADD-5062-3B3F-BC6F-BFF7848E633E}"/>
                </a:ext>
              </a:extLst>
            </p:cNvPr>
            <p:cNvSpPr>
              <a:spLocks noChangeShapeType="1"/>
            </p:cNvSpPr>
            <p:nvPr/>
          </p:nvSpPr>
          <p:spPr bwMode="auto">
            <a:xfrm>
              <a:off x="5283" y="1842"/>
              <a:ext cx="0" cy="636"/>
            </a:xfrm>
            <a:prstGeom prst="line">
              <a:avLst/>
            </a:prstGeom>
            <a:noFill/>
            <a:ln w="28575">
              <a:solidFill>
                <a:srgbClr val="FF3300"/>
              </a:solidFill>
              <a:round/>
              <a:headEnd/>
              <a:tailEnd/>
            </a:ln>
          </p:spPr>
          <p:txBody>
            <a:bodyPr/>
            <a:lstStyle/>
            <a:p>
              <a:endParaRPr lang="en-US"/>
            </a:p>
          </p:txBody>
        </p:sp>
        <p:sp>
          <p:nvSpPr>
            <p:cNvPr id="127" name="Text Box 182">
              <a:extLst>
                <a:ext uri="{FF2B5EF4-FFF2-40B4-BE49-F238E27FC236}">
                  <a16:creationId xmlns:a16="http://schemas.microsoft.com/office/drawing/2014/main" id="{54FA100F-BFAF-EE1D-5FDE-22968159631D}"/>
                </a:ext>
              </a:extLst>
            </p:cNvPr>
            <p:cNvSpPr txBox="1">
              <a:spLocks noChangeArrowheads="1"/>
            </p:cNvSpPr>
            <p:nvPr/>
          </p:nvSpPr>
          <p:spPr bwMode="auto">
            <a:xfrm>
              <a:off x="5193" y="1189"/>
              <a:ext cx="257" cy="219"/>
            </a:xfrm>
            <a:prstGeom prst="rect">
              <a:avLst/>
            </a:prstGeom>
            <a:noFill/>
            <a:ln w="9525">
              <a:noFill/>
              <a:miter lim="800000"/>
              <a:headEnd/>
              <a:tailEnd/>
            </a:ln>
          </p:spPr>
          <p:txBody>
            <a:bodyPr wrap="none">
              <a:spAutoFit/>
            </a:bodyPr>
            <a:lstStyle/>
            <a:p>
              <a:pPr algn="l" eaLnBrk="1" hangingPunct="1"/>
              <a:r>
                <a:rPr lang="en-US" sz="1000" b="1">
                  <a:solidFill>
                    <a:srgbClr val="FF3300"/>
                  </a:solidFill>
                  <a:latin typeface="Arial Black" pitchFamily="34" charset="0"/>
                </a:rPr>
                <a:t>XX</a:t>
              </a:r>
            </a:p>
          </p:txBody>
        </p:sp>
        <p:sp>
          <p:nvSpPr>
            <p:cNvPr id="128" name="Text Box 183">
              <a:extLst>
                <a:ext uri="{FF2B5EF4-FFF2-40B4-BE49-F238E27FC236}">
                  <a16:creationId xmlns:a16="http://schemas.microsoft.com/office/drawing/2014/main" id="{D506251F-3009-3CA2-85BC-3000EF4A01CE}"/>
                </a:ext>
              </a:extLst>
            </p:cNvPr>
            <p:cNvSpPr txBox="1">
              <a:spLocks noChangeArrowheads="1"/>
            </p:cNvSpPr>
            <p:nvPr/>
          </p:nvSpPr>
          <p:spPr bwMode="auto">
            <a:xfrm>
              <a:off x="2076" y="1980"/>
              <a:ext cx="182"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1</a:t>
              </a:r>
            </a:p>
          </p:txBody>
        </p:sp>
        <p:sp>
          <p:nvSpPr>
            <p:cNvPr id="129" name="Text Box 184">
              <a:extLst>
                <a:ext uri="{FF2B5EF4-FFF2-40B4-BE49-F238E27FC236}">
                  <a16:creationId xmlns:a16="http://schemas.microsoft.com/office/drawing/2014/main" id="{C87B34E2-74AB-9FBB-42D4-3C3324F12F21}"/>
                </a:ext>
              </a:extLst>
            </p:cNvPr>
            <p:cNvSpPr txBox="1">
              <a:spLocks noChangeArrowheads="1"/>
            </p:cNvSpPr>
            <p:nvPr/>
          </p:nvSpPr>
          <p:spPr bwMode="auto">
            <a:xfrm>
              <a:off x="1156" y="2732"/>
              <a:ext cx="18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1</a:t>
              </a:r>
            </a:p>
          </p:txBody>
        </p:sp>
        <p:sp>
          <p:nvSpPr>
            <p:cNvPr id="130" name="Text Box 185">
              <a:extLst>
                <a:ext uri="{FF2B5EF4-FFF2-40B4-BE49-F238E27FC236}">
                  <a16:creationId xmlns:a16="http://schemas.microsoft.com/office/drawing/2014/main" id="{8ABBD9BE-FA02-1469-6E19-4BC906A76094}"/>
                </a:ext>
              </a:extLst>
            </p:cNvPr>
            <p:cNvSpPr txBox="1">
              <a:spLocks noChangeArrowheads="1"/>
            </p:cNvSpPr>
            <p:nvPr/>
          </p:nvSpPr>
          <p:spPr bwMode="auto">
            <a:xfrm>
              <a:off x="1156" y="2886"/>
              <a:ext cx="18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2</a:t>
              </a:r>
            </a:p>
          </p:txBody>
        </p:sp>
        <p:sp>
          <p:nvSpPr>
            <p:cNvPr id="131" name="Text Box 186">
              <a:extLst>
                <a:ext uri="{FF2B5EF4-FFF2-40B4-BE49-F238E27FC236}">
                  <a16:creationId xmlns:a16="http://schemas.microsoft.com/office/drawing/2014/main" id="{21F1DF6C-03DE-237B-F89F-CC4E5FE5FB4F}"/>
                </a:ext>
              </a:extLst>
            </p:cNvPr>
            <p:cNvSpPr txBox="1">
              <a:spLocks noChangeArrowheads="1"/>
            </p:cNvSpPr>
            <p:nvPr/>
          </p:nvSpPr>
          <p:spPr bwMode="auto">
            <a:xfrm>
              <a:off x="2110" y="3522"/>
              <a:ext cx="182"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2</a:t>
              </a:r>
            </a:p>
          </p:txBody>
        </p:sp>
        <p:sp>
          <p:nvSpPr>
            <p:cNvPr id="132" name="Text Box 187">
              <a:extLst>
                <a:ext uri="{FF2B5EF4-FFF2-40B4-BE49-F238E27FC236}">
                  <a16:creationId xmlns:a16="http://schemas.microsoft.com/office/drawing/2014/main" id="{F516450D-3909-AE77-D6D0-3C1598914577}"/>
                </a:ext>
              </a:extLst>
            </p:cNvPr>
            <p:cNvSpPr txBox="1">
              <a:spLocks noChangeArrowheads="1"/>
            </p:cNvSpPr>
            <p:nvPr/>
          </p:nvSpPr>
          <p:spPr bwMode="auto">
            <a:xfrm>
              <a:off x="2290" y="3522"/>
              <a:ext cx="18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7</a:t>
              </a:r>
            </a:p>
          </p:txBody>
        </p:sp>
        <p:sp>
          <p:nvSpPr>
            <p:cNvPr id="133" name="Text Box 188">
              <a:extLst>
                <a:ext uri="{FF2B5EF4-FFF2-40B4-BE49-F238E27FC236}">
                  <a16:creationId xmlns:a16="http://schemas.microsoft.com/office/drawing/2014/main" id="{37C2ADAF-5841-C4B9-C5B9-C905F7577795}"/>
                </a:ext>
              </a:extLst>
            </p:cNvPr>
            <p:cNvSpPr txBox="1">
              <a:spLocks noChangeArrowheads="1"/>
            </p:cNvSpPr>
            <p:nvPr/>
          </p:nvSpPr>
          <p:spPr bwMode="auto">
            <a:xfrm>
              <a:off x="2290" y="1980"/>
              <a:ext cx="181" cy="218"/>
            </a:xfrm>
            <a:prstGeom prst="rect">
              <a:avLst/>
            </a:prstGeom>
            <a:noFill/>
            <a:ln w="9525">
              <a:noFill/>
              <a:miter lim="800000"/>
              <a:headEnd/>
              <a:tailEnd/>
            </a:ln>
          </p:spPr>
          <p:txBody>
            <a:bodyPr wrap="none">
              <a:spAutoFit/>
            </a:bodyPr>
            <a:lstStyle/>
            <a:p>
              <a:pPr algn="l" eaLnBrk="1" hangingPunct="1"/>
              <a:r>
                <a:rPr lang="en-US" sz="1000" b="1">
                  <a:latin typeface="Arial Black" pitchFamily="34" charset="0"/>
                </a:rPr>
                <a:t>7</a:t>
              </a:r>
            </a:p>
          </p:txBody>
        </p:sp>
        <p:grpSp>
          <p:nvGrpSpPr>
            <p:cNvPr id="134" name="Group 189">
              <a:extLst>
                <a:ext uri="{FF2B5EF4-FFF2-40B4-BE49-F238E27FC236}">
                  <a16:creationId xmlns:a16="http://schemas.microsoft.com/office/drawing/2014/main" id="{9AED1458-E502-459B-8A62-0F58B76E8FC2}"/>
                </a:ext>
              </a:extLst>
            </p:cNvPr>
            <p:cNvGrpSpPr>
              <a:grpSpLocks/>
            </p:cNvGrpSpPr>
            <p:nvPr/>
          </p:nvGrpSpPr>
          <p:grpSpPr bwMode="auto">
            <a:xfrm rot="2013765">
              <a:off x="3152" y="1570"/>
              <a:ext cx="91" cy="454"/>
              <a:chOff x="3606" y="1706"/>
              <a:chExt cx="90" cy="454"/>
            </a:xfrm>
          </p:grpSpPr>
          <p:sp>
            <p:nvSpPr>
              <p:cNvPr id="164" name="Line 190">
                <a:extLst>
                  <a:ext uri="{FF2B5EF4-FFF2-40B4-BE49-F238E27FC236}">
                    <a16:creationId xmlns:a16="http://schemas.microsoft.com/office/drawing/2014/main" id="{1E9245CF-644C-E647-8DF2-890FFDD7972A}"/>
                  </a:ext>
                </a:extLst>
              </p:cNvPr>
              <p:cNvSpPr>
                <a:spLocks noChangeShapeType="1"/>
              </p:cNvSpPr>
              <p:nvPr/>
            </p:nvSpPr>
            <p:spPr bwMode="auto">
              <a:xfrm>
                <a:off x="3606" y="1797"/>
                <a:ext cx="90" cy="0"/>
              </a:xfrm>
              <a:prstGeom prst="line">
                <a:avLst/>
              </a:prstGeom>
              <a:noFill/>
              <a:ln w="28575">
                <a:solidFill>
                  <a:srgbClr val="33CC33"/>
                </a:solidFill>
                <a:round/>
                <a:headEnd/>
                <a:tailEnd/>
              </a:ln>
            </p:spPr>
            <p:txBody>
              <a:bodyPr/>
              <a:lstStyle/>
              <a:p>
                <a:endParaRPr lang="en-US"/>
              </a:p>
            </p:txBody>
          </p:sp>
          <p:sp>
            <p:nvSpPr>
              <p:cNvPr id="165" name="Line 191">
                <a:extLst>
                  <a:ext uri="{FF2B5EF4-FFF2-40B4-BE49-F238E27FC236}">
                    <a16:creationId xmlns:a16="http://schemas.microsoft.com/office/drawing/2014/main" id="{F20ADA2B-2AF5-E808-07BF-BC56CF2A7C98}"/>
                  </a:ext>
                </a:extLst>
              </p:cNvPr>
              <p:cNvSpPr>
                <a:spLocks noChangeShapeType="1"/>
              </p:cNvSpPr>
              <p:nvPr/>
            </p:nvSpPr>
            <p:spPr bwMode="auto">
              <a:xfrm>
                <a:off x="3606" y="1888"/>
                <a:ext cx="90" cy="0"/>
              </a:xfrm>
              <a:prstGeom prst="line">
                <a:avLst/>
              </a:prstGeom>
              <a:noFill/>
              <a:ln w="28575">
                <a:solidFill>
                  <a:srgbClr val="33CC33"/>
                </a:solidFill>
                <a:round/>
                <a:headEnd/>
                <a:tailEnd/>
              </a:ln>
            </p:spPr>
            <p:txBody>
              <a:bodyPr/>
              <a:lstStyle/>
              <a:p>
                <a:endParaRPr lang="en-US"/>
              </a:p>
            </p:txBody>
          </p:sp>
          <p:sp>
            <p:nvSpPr>
              <p:cNvPr id="166" name="Line 192">
                <a:extLst>
                  <a:ext uri="{FF2B5EF4-FFF2-40B4-BE49-F238E27FC236}">
                    <a16:creationId xmlns:a16="http://schemas.microsoft.com/office/drawing/2014/main" id="{66452D36-C0D8-D1E5-AC8C-B02EE7116C3D}"/>
                  </a:ext>
                </a:extLst>
              </p:cNvPr>
              <p:cNvSpPr>
                <a:spLocks noChangeShapeType="1"/>
              </p:cNvSpPr>
              <p:nvPr/>
            </p:nvSpPr>
            <p:spPr bwMode="auto">
              <a:xfrm>
                <a:off x="3606" y="1979"/>
                <a:ext cx="90" cy="0"/>
              </a:xfrm>
              <a:prstGeom prst="line">
                <a:avLst/>
              </a:prstGeom>
              <a:noFill/>
              <a:ln w="28575">
                <a:solidFill>
                  <a:srgbClr val="33CC33"/>
                </a:solidFill>
                <a:round/>
                <a:headEnd/>
                <a:tailEnd/>
              </a:ln>
            </p:spPr>
            <p:txBody>
              <a:bodyPr/>
              <a:lstStyle/>
              <a:p>
                <a:endParaRPr lang="en-US"/>
              </a:p>
            </p:txBody>
          </p:sp>
          <p:sp>
            <p:nvSpPr>
              <p:cNvPr id="167" name="Line 193">
                <a:extLst>
                  <a:ext uri="{FF2B5EF4-FFF2-40B4-BE49-F238E27FC236}">
                    <a16:creationId xmlns:a16="http://schemas.microsoft.com/office/drawing/2014/main" id="{8979C7B6-E06F-5324-4B25-42EB3B917607}"/>
                  </a:ext>
                </a:extLst>
              </p:cNvPr>
              <p:cNvSpPr>
                <a:spLocks noChangeShapeType="1"/>
              </p:cNvSpPr>
              <p:nvPr/>
            </p:nvSpPr>
            <p:spPr bwMode="auto">
              <a:xfrm>
                <a:off x="3606" y="2069"/>
                <a:ext cx="90" cy="0"/>
              </a:xfrm>
              <a:prstGeom prst="line">
                <a:avLst/>
              </a:prstGeom>
              <a:noFill/>
              <a:ln w="28575">
                <a:solidFill>
                  <a:srgbClr val="33CC33"/>
                </a:solidFill>
                <a:round/>
                <a:headEnd/>
                <a:tailEnd/>
              </a:ln>
            </p:spPr>
            <p:txBody>
              <a:bodyPr/>
              <a:lstStyle/>
              <a:p>
                <a:endParaRPr lang="en-US"/>
              </a:p>
            </p:txBody>
          </p:sp>
          <p:sp>
            <p:nvSpPr>
              <p:cNvPr id="168" name="Line 194">
                <a:extLst>
                  <a:ext uri="{FF2B5EF4-FFF2-40B4-BE49-F238E27FC236}">
                    <a16:creationId xmlns:a16="http://schemas.microsoft.com/office/drawing/2014/main" id="{F2E779DD-668A-7209-D31A-E07C205ACF12}"/>
                  </a:ext>
                </a:extLst>
              </p:cNvPr>
              <p:cNvSpPr>
                <a:spLocks noChangeShapeType="1"/>
              </p:cNvSpPr>
              <p:nvPr/>
            </p:nvSpPr>
            <p:spPr bwMode="auto">
              <a:xfrm>
                <a:off x="3696" y="1797"/>
                <a:ext cx="0" cy="91"/>
              </a:xfrm>
              <a:prstGeom prst="line">
                <a:avLst/>
              </a:prstGeom>
              <a:noFill/>
              <a:ln w="28575">
                <a:solidFill>
                  <a:srgbClr val="33CC33"/>
                </a:solidFill>
                <a:round/>
                <a:headEnd/>
                <a:tailEnd/>
              </a:ln>
            </p:spPr>
            <p:txBody>
              <a:bodyPr/>
              <a:lstStyle/>
              <a:p>
                <a:endParaRPr lang="en-US"/>
              </a:p>
            </p:txBody>
          </p:sp>
          <p:sp>
            <p:nvSpPr>
              <p:cNvPr id="169" name="Line 195">
                <a:extLst>
                  <a:ext uri="{FF2B5EF4-FFF2-40B4-BE49-F238E27FC236}">
                    <a16:creationId xmlns:a16="http://schemas.microsoft.com/office/drawing/2014/main" id="{1A089552-54CD-FC07-2D06-3EFB35216F31}"/>
                  </a:ext>
                </a:extLst>
              </p:cNvPr>
              <p:cNvSpPr>
                <a:spLocks noChangeShapeType="1"/>
              </p:cNvSpPr>
              <p:nvPr/>
            </p:nvSpPr>
            <p:spPr bwMode="auto">
              <a:xfrm>
                <a:off x="3606" y="1888"/>
                <a:ext cx="0" cy="91"/>
              </a:xfrm>
              <a:prstGeom prst="line">
                <a:avLst/>
              </a:prstGeom>
              <a:noFill/>
              <a:ln w="28575">
                <a:solidFill>
                  <a:srgbClr val="33CC33"/>
                </a:solidFill>
                <a:round/>
                <a:headEnd/>
                <a:tailEnd/>
              </a:ln>
            </p:spPr>
            <p:txBody>
              <a:bodyPr/>
              <a:lstStyle/>
              <a:p>
                <a:endParaRPr lang="en-US"/>
              </a:p>
            </p:txBody>
          </p:sp>
          <p:sp>
            <p:nvSpPr>
              <p:cNvPr id="170" name="Line 196">
                <a:extLst>
                  <a:ext uri="{FF2B5EF4-FFF2-40B4-BE49-F238E27FC236}">
                    <a16:creationId xmlns:a16="http://schemas.microsoft.com/office/drawing/2014/main" id="{DAA878D8-80D1-0C7B-1826-30FC8434CD90}"/>
                  </a:ext>
                </a:extLst>
              </p:cNvPr>
              <p:cNvSpPr>
                <a:spLocks noChangeShapeType="1"/>
              </p:cNvSpPr>
              <p:nvPr/>
            </p:nvSpPr>
            <p:spPr bwMode="auto">
              <a:xfrm>
                <a:off x="3696" y="1979"/>
                <a:ext cx="0" cy="91"/>
              </a:xfrm>
              <a:prstGeom prst="line">
                <a:avLst/>
              </a:prstGeom>
              <a:noFill/>
              <a:ln w="28575">
                <a:solidFill>
                  <a:srgbClr val="33CC33"/>
                </a:solidFill>
                <a:round/>
                <a:headEnd/>
                <a:tailEnd/>
              </a:ln>
            </p:spPr>
            <p:txBody>
              <a:bodyPr/>
              <a:lstStyle/>
              <a:p>
                <a:endParaRPr lang="en-US"/>
              </a:p>
            </p:txBody>
          </p:sp>
          <p:sp>
            <p:nvSpPr>
              <p:cNvPr id="171" name="Line 197">
                <a:extLst>
                  <a:ext uri="{FF2B5EF4-FFF2-40B4-BE49-F238E27FC236}">
                    <a16:creationId xmlns:a16="http://schemas.microsoft.com/office/drawing/2014/main" id="{3EDEBAD6-F916-EFFA-9AD3-05B4E00F7858}"/>
                  </a:ext>
                </a:extLst>
              </p:cNvPr>
              <p:cNvSpPr>
                <a:spLocks noChangeShapeType="1"/>
              </p:cNvSpPr>
              <p:nvPr/>
            </p:nvSpPr>
            <p:spPr bwMode="auto">
              <a:xfrm>
                <a:off x="3606" y="2069"/>
                <a:ext cx="0" cy="91"/>
              </a:xfrm>
              <a:prstGeom prst="line">
                <a:avLst/>
              </a:prstGeom>
              <a:noFill/>
              <a:ln w="28575">
                <a:solidFill>
                  <a:srgbClr val="33CC33"/>
                </a:solidFill>
                <a:round/>
                <a:headEnd/>
                <a:tailEnd/>
              </a:ln>
            </p:spPr>
            <p:txBody>
              <a:bodyPr/>
              <a:lstStyle/>
              <a:p>
                <a:endParaRPr lang="en-US"/>
              </a:p>
            </p:txBody>
          </p:sp>
          <p:sp>
            <p:nvSpPr>
              <p:cNvPr id="172" name="Line 198">
                <a:extLst>
                  <a:ext uri="{FF2B5EF4-FFF2-40B4-BE49-F238E27FC236}">
                    <a16:creationId xmlns:a16="http://schemas.microsoft.com/office/drawing/2014/main" id="{48A6D918-5564-2EEF-59AD-F24EA3FE713B}"/>
                  </a:ext>
                </a:extLst>
              </p:cNvPr>
              <p:cNvSpPr>
                <a:spLocks noChangeShapeType="1"/>
              </p:cNvSpPr>
              <p:nvPr/>
            </p:nvSpPr>
            <p:spPr bwMode="auto">
              <a:xfrm>
                <a:off x="3606" y="1706"/>
                <a:ext cx="0" cy="91"/>
              </a:xfrm>
              <a:prstGeom prst="line">
                <a:avLst/>
              </a:prstGeom>
              <a:noFill/>
              <a:ln w="28575">
                <a:solidFill>
                  <a:srgbClr val="33CC33"/>
                </a:solidFill>
                <a:round/>
                <a:headEnd/>
                <a:tailEnd/>
              </a:ln>
            </p:spPr>
            <p:txBody>
              <a:bodyPr/>
              <a:lstStyle/>
              <a:p>
                <a:endParaRPr lang="en-US"/>
              </a:p>
            </p:txBody>
          </p:sp>
        </p:grpSp>
        <p:sp>
          <p:nvSpPr>
            <p:cNvPr id="135" name="AutoShape 199">
              <a:extLst>
                <a:ext uri="{FF2B5EF4-FFF2-40B4-BE49-F238E27FC236}">
                  <a16:creationId xmlns:a16="http://schemas.microsoft.com/office/drawing/2014/main" id="{83C3B03D-8C9B-434A-5DFC-59EC7BA74288}"/>
                </a:ext>
              </a:extLst>
            </p:cNvPr>
            <p:cNvSpPr>
              <a:spLocks noChangeArrowheads="1"/>
            </p:cNvSpPr>
            <p:nvPr/>
          </p:nvSpPr>
          <p:spPr bwMode="auto">
            <a:xfrm>
              <a:off x="2835" y="1298"/>
              <a:ext cx="136" cy="136"/>
            </a:xfrm>
            <a:prstGeom prst="triangle">
              <a:avLst>
                <a:gd name="adj" fmla="val 50000"/>
              </a:avLst>
            </a:prstGeom>
            <a:noFill/>
            <a:ln w="28575">
              <a:solidFill>
                <a:schemeClr val="tx1"/>
              </a:solidFill>
              <a:miter lim="800000"/>
              <a:headEnd/>
              <a:tailEnd/>
            </a:ln>
          </p:spPr>
          <p:txBody>
            <a:bodyPr wrap="none" anchor="ctr"/>
            <a:lstStyle/>
            <a:p>
              <a:endParaRPr lang="en-US"/>
            </a:p>
          </p:txBody>
        </p:sp>
        <p:sp>
          <p:nvSpPr>
            <p:cNvPr id="136" name="AutoShape 200">
              <a:extLst>
                <a:ext uri="{FF2B5EF4-FFF2-40B4-BE49-F238E27FC236}">
                  <a16:creationId xmlns:a16="http://schemas.microsoft.com/office/drawing/2014/main" id="{71FA0268-C47A-F07C-3CA6-79C7622C86D6}"/>
                </a:ext>
              </a:extLst>
            </p:cNvPr>
            <p:cNvSpPr>
              <a:spLocks noChangeArrowheads="1"/>
            </p:cNvSpPr>
            <p:nvPr/>
          </p:nvSpPr>
          <p:spPr bwMode="auto">
            <a:xfrm>
              <a:off x="3787" y="3521"/>
              <a:ext cx="136" cy="136"/>
            </a:xfrm>
            <a:prstGeom prst="triangle">
              <a:avLst>
                <a:gd name="adj" fmla="val 50000"/>
              </a:avLst>
            </a:prstGeom>
            <a:noFill/>
            <a:ln w="28575">
              <a:solidFill>
                <a:schemeClr val="tx1"/>
              </a:solidFill>
              <a:miter lim="800000"/>
              <a:headEnd/>
              <a:tailEnd/>
            </a:ln>
          </p:spPr>
          <p:txBody>
            <a:bodyPr wrap="none" anchor="ctr"/>
            <a:lstStyle/>
            <a:p>
              <a:endParaRPr lang="en-US"/>
            </a:p>
          </p:txBody>
        </p:sp>
        <p:grpSp>
          <p:nvGrpSpPr>
            <p:cNvPr id="137" name="Group 201">
              <a:extLst>
                <a:ext uri="{FF2B5EF4-FFF2-40B4-BE49-F238E27FC236}">
                  <a16:creationId xmlns:a16="http://schemas.microsoft.com/office/drawing/2014/main" id="{FD2CE658-2A46-A140-5A98-F23D65D3FE49}"/>
                </a:ext>
              </a:extLst>
            </p:cNvPr>
            <p:cNvGrpSpPr>
              <a:grpSpLocks/>
            </p:cNvGrpSpPr>
            <p:nvPr/>
          </p:nvGrpSpPr>
          <p:grpSpPr bwMode="auto">
            <a:xfrm rot="1679537">
              <a:off x="3530" y="2956"/>
              <a:ext cx="76" cy="452"/>
              <a:chOff x="3606" y="1706"/>
              <a:chExt cx="90" cy="454"/>
            </a:xfrm>
          </p:grpSpPr>
          <p:sp>
            <p:nvSpPr>
              <p:cNvPr id="155" name="Line 202">
                <a:extLst>
                  <a:ext uri="{FF2B5EF4-FFF2-40B4-BE49-F238E27FC236}">
                    <a16:creationId xmlns:a16="http://schemas.microsoft.com/office/drawing/2014/main" id="{9E4CB68F-E152-B0AA-BD9E-1A7973948A7D}"/>
                  </a:ext>
                </a:extLst>
              </p:cNvPr>
              <p:cNvSpPr>
                <a:spLocks noChangeShapeType="1"/>
              </p:cNvSpPr>
              <p:nvPr/>
            </p:nvSpPr>
            <p:spPr bwMode="auto">
              <a:xfrm>
                <a:off x="3606" y="1797"/>
                <a:ext cx="90" cy="0"/>
              </a:xfrm>
              <a:prstGeom prst="line">
                <a:avLst/>
              </a:prstGeom>
              <a:noFill/>
              <a:ln w="28575">
                <a:solidFill>
                  <a:srgbClr val="33CC33"/>
                </a:solidFill>
                <a:round/>
                <a:headEnd/>
                <a:tailEnd/>
              </a:ln>
            </p:spPr>
            <p:txBody>
              <a:bodyPr/>
              <a:lstStyle/>
              <a:p>
                <a:endParaRPr lang="en-US"/>
              </a:p>
            </p:txBody>
          </p:sp>
          <p:sp>
            <p:nvSpPr>
              <p:cNvPr id="156" name="Line 203">
                <a:extLst>
                  <a:ext uri="{FF2B5EF4-FFF2-40B4-BE49-F238E27FC236}">
                    <a16:creationId xmlns:a16="http://schemas.microsoft.com/office/drawing/2014/main" id="{EFC540BB-E632-BC07-4AF1-0C9E1A3C7F8B}"/>
                  </a:ext>
                </a:extLst>
              </p:cNvPr>
              <p:cNvSpPr>
                <a:spLocks noChangeShapeType="1"/>
              </p:cNvSpPr>
              <p:nvPr/>
            </p:nvSpPr>
            <p:spPr bwMode="auto">
              <a:xfrm>
                <a:off x="3606" y="1888"/>
                <a:ext cx="90" cy="0"/>
              </a:xfrm>
              <a:prstGeom prst="line">
                <a:avLst/>
              </a:prstGeom>
              <a:noFill/>
              <a:ln w="28575">
                <a:solidFill>
                  <a:srgbClr val="33CC33"/>
                </a:solidFill>
                <a:round/>
                <a:headEnd/>
                <a:tailEnd/>
              </a:ln>
            </p:spPr>
            <p:txBody>
              <a:bodyPr/>
              <a:lstStyle/>
              <a:p>
                <a:endParaRPr lang="en-US"/>
              </a:p>
            </p:txBody>
          </p:sp>
          <p:sp>
            <p:nvSpPr>
              <p:cNvPr id="157" name="Line 204">
                <a:extLst>
                  <a:ext uri="{FF2B5EF4-FFF2-40B4-BE49-F238E27FC236}">
                    <a16:creationId xmlns:a16="http://schemas.microsoft.com/office/drawing/2014/main" id="{A77B97BA-FB03-5AF5-68EE-0B45C7376B3A}"/>
                  </a:ext>
                </a:extLst>
              </p:cNvPr>
              <p:cNvSpPr>
                <a:spLocks noChangeShapeType="1"/>
              </p:cNvSpPr>
              <p:nvPr/>
            </p:nvSpPr>
            <p:spPr bwMode="auto">
              <a:xfrm>
                <a:off x="3606" y="1979"/>
                <a:ext cx="90" cy="0"/>
              </a:xfrm>
              <a:prstGeom prst="line">
                <a:avLst/>
              </a:prstGeom>
              <a:noFill/>
              <a:ln w="28575">
                <a:solidFill>
                  <a:srgbClr val="33CC33"/>
                </a:solidFill>
                <a:round/>
                <a:headEnd/>
                <a:tailEnd/>
              </a:ln>
            </p:spPr>
            <p:txBody>
              <a:bodyPr/>
              <a:lstStyle/>
              <a:p>
                <a:endParaRPr lang="en-US"/>
              </a:p>
            </p:txBody>
          </p:sp>
          <p:sp>
            <p:nvSpPr>
              <p:cNvPr id="158" name="Line 205">
                <a:extLst>
                  <a:ext uri="{FF2B5EF4-FFF2-40B4-BE49-F238E27FC236}">
                    <a16:creationId xmlns:a16="http://schemas.microsoft.com/office/drawing/2014/main" id="{D77534BE-3854-971F-2C1D-B30C8C22BE10}"/>
                  </a:ext>
                </a:extLst>
              </p:cNvPr>
              <p:cNvSpPr>
                <a:spLocks noChangeShapeType="1"/>
              </p:cNvSpPr>
              <p:nvPr/>
            </p:nvSpPr>
            <p:spPr bwMode="auto">
              <a:xfrm>
                <a:off x="3606" y="2069"/>
                <a:ext cx="90" cy="0"/>
              </a:xfrm>
              <a:prstGeom prst="line">
                <a:avLst/>
              </a:prstGeom>
              <a:noFill/>
              <a:ln w="28575">
                <a:solidFill>
                  <a:srgbClr val="33CC33"/>
                </a:solidFill>
                <a:round/>
                <a:headEnd/>
                <a:tailEnd/>
              </a:ln>
            </p:spPr>
            <p:txBody>
              <a:bodyPr/>
              <a:lstStyle/>
              <a:p>
                <a:endParaRPr lang="en-US"/>
              </a:p>
            </p:txBody>
          </p:sp>
          <p:sp>
            <p:nvSpPr>
              <p:cNvPr id="159" name="Line 206">
                <a:extLst>
                  <a:ext uri="{FF2B5EF4-FFF2-40B4-BE49-F238E27FC236}">
                    <a16:creationId xmlns:a16="http://schemas.microsoft.com/office/drawing/2014/main" id="{855CE3B6-9DD0-107D-E035-1C660A6E4243}"/>
                  </a:ext>
                </a:extLst>
              </p:cNvPr>
              <p:cNvSpPr>
                <a:spLocks noChangeShapeType="1"/>
              </p:cNvSpPr>
              <p:nvPr/>
            </p:nvSpPr>
            <p:spPr bwMode="auto">
              <a:xfrm>
                <a:off x="3696" y="1797"/>
                <a:ext cx="0" cy="91"/>
              </a:xfrm>
              <a:prstGeom prst="line">
                <a:avLst/>
              </a:prstGeom>
              <a:noFill/>
              <a:ln w="28575">
                <a:solidFill>
                  <a:srgbClr val="33CC33"/>
                </a:solidFill>
                <a:round/>
                <a:headEnd/>
                <a:tailEnd/>
              </a:ln>
            </p:spPr>
            <p:txBody>
              <a:bodyPr/>
              <a:lstStyle/>
              <a:p>
                <a:endParaRPr lang="en-US"/>
              </a:p>
            </p:txBody>
          </p:sp>
          <p:sp>
            <p:nvSpPr>
              <p:cNvPr id="160" name="Line 207">
                <a:extLst>
                  <a:ext uri="{FF2B5EF4-FFF2-40B4-BE49-F238E27FC236}">
                    <a16:creationId xmlns:a16="http://schemas.microsoft.com/office/drawing/2014/main" id="{4525F1B7-40CB-1A1E-D7BD-72DCF29F36D9}"/>
                  </a:ext>
                </a:extLst>
              </p:cNvPr>
              <p:cNvSpPr>
                <a:spLocks noChangeShapeType="1"/>
              </p:cNvSpPr>
              <p:nvPr/>
            </p:nvSpPr>
            <p:spPr bwMode="auto">
              <a:xfrm>
                <a:off x="3606" y="1888"/>
                <a:ext cx="0" cy="91"/>
              </a:xfrm>
              <a:prstGeom prst="line">
                <a:avLst/>
              </a:prstGeom>
              <a:noFill/>
              <a:ln w="28575">
                <a:solidFill>
                  <a:srgbClr val="33CC33"/>
                </a:solidFill>
                <a:round/>
                <a:headEnd/>
                <a:tailEnd/>
              </a:ln>
            </p:spPr>
            <p:txBody>
              <a:bodyPr/>
              <a:lstStyle/>
              <a:p>
                <a:endParaRPr lang="en-US"/>
              </a:p>
            </p:txBody>
          </p:sp>
          <p:sp>
            <p:nvSpPr>
              <p:cNvPr id="161" name="Line 208">
                <a:extLst>
                  <a:ext uri="{FF2B5EF4-FFF2-40B4-BE49-F238E27FC236}">
                    <a16:creationId xmlns:a16="http://schemas.microsoft.com/office/drawing/2014/main" id="{042FC8B5-931B-CA86-3CE8-B2FE313D3DCA}"/>
                  </a:ext>
                </a:extLst>
              </p:cNvPr>
              <p:cNvSpPr>
                <a:spLocks noChangeShapeType="1"/>
              </p:cNvSpPr>
              <p:nvPr/>
            </p:nvSpPr>
            <p:spPr bwMode="auto">
              <a:xfrm>
                <a:off x="3696" y="1979"/>
                <a:ext cx="0" cy="91"/>
              </a:xfrm>
              <a:prstGeom prst="line">
                <a:avLst/>
              </a:prstGeom>
              <a:noFill/>
              <a:ln w="28575">
                <a:solidFill>
                  <a:srgbClr val="33CC33"/>
                </a:solidFill>
                <a:round/>
                <a:headEnd/>
                <a:tailEnd/>
              </a:ln>
            </p:spPr>
            <p:txBody>
              <a:bodyPr/>
              <a:lstStyle/>
              <a:p>
                <a:endParaRPr lang="en-US"/>
              </a:p>
            </p:txBody>
          </p:sp>
          <p:sp>
            <p:nvSpPr>
              <p:cNvPr id="162" name="Line 209">
                <a:extLst>
                  <a:ext uri="{FF2B5EF4-FFF2-40B4-BE49-F238E27FC236}">
                    <a16:creationId xmlns:a16="http://schemas.microsoft.com/office/drawing/2014/main" id="{54EDDC7B-F6FA-71C1-1F57-0343E4CE6D7C}"/>
                  </a:ext>
                </a:extLst>
              </p:cNvPr>
              <p:cNvSpPr>
                <a:spLocks noChangeShapeType="1"/>
              </p:cNvSpPr>
              <p:nvPr/>
            </p:nvSpPr>
            <p:spPr bwMode="auto">
              <a:xfrm>
                <a:off x="3606" y="2069"/>
                <a:ext cx="0" cy="91"/>
              </a:xfrm>
              <a:prstGeom prst="line">
                <a:avLst/>
              </a:prstGeom>
              <a:noFill/>
              <a:ln w="28575">
                <a:solidFill>
                  <a:srgbClr val="33CC33"/>
                </a:solidFill>
                <a:round/>
                <a:headEnd/>
                <a:tailEnd/>
              </a:ln>
            </p:spPr>
            <p:txBody>
              <a:bodyPr/>
              <a:lstStyle/>
              <a:p>
                <a:endParaRPr lang="en-US"/>
              </a:p>
            </p:txBody>
          </p:sp>
          <p:sp>
            <p:nvSpPr>
              <p:cNvPr id="163" name="Line 210">
                <a:extLst>
                  <a:ext uri="{FF2B5EF4-FFF2-40B4-BE49-F238E27FC236}">
                    <a16:creationId xmlns:a16="http://schemas.microsoft.com/office/drawing/2014/main" id="{30A6E881-6981-B681-0912-2FC1969A7BF9}"/>
                  </a:ext>
                </a:extLst>
              </p:cNvPr>
              <p:cNvSpPr>
                <a:spLocks noChangeShapeType="1"/>
              </p:cNvSpPr>
              <p:nvPr/>
            </p:nvSpPr>
            <p:spPr bwMode="auto">
              <a:xfrm>
                <a:off x="3606" y="1706"/>
                <a:ext cx="0" cy="91"/>
              </a:xfrm>
              <a:prstGeom prst="line">
                <a:avLst/>
              </a:prstGeom>
              <a:noFill/>
              <a:ln w="28575">
                <a:solidFill>
                  <a:srgbClr val="33CC33"/>
                </a:solidFill>
                <a:round/>
                <a:headEnd/>
                <a:tailEnd/>
              </a:ln>
            </p:spPr>
            <p:txBody>
              <a:bodyPr/>
              <a:lstStyle/>
              <a:p>
                <a:endParaRPr lang="en-US"/>
              </a:p>
            </p:txBody>
          </p:sp>
        </p:grpSp>
        <p:sp>
          <p:nvSpPr>
            <p:cNvPr id="138" name="Freeform 211">
              <a:extLst>
                <a:ext uri="{FF2B5EF4-FFF2-40B4-BE49-F238E27FC236}">
                  <a16:creationId xmlns:a16="http://schemas.microsoft.com/office/drawing/2014/main" id="{A3FF63C2-DAF0-ACA6-FBFF-E9EA3296C438}"/>
                </a:ext>
              </a:extLst>
            </p:cNvPr>
            <p:cNvSpPr>
              <a:spLocks/>
            </p:cNvSpPr>
            <p:nvPr/>
          </p:nvSpPr>
          <p:spPr bwMode="auto">
            <a:xfrm rot="1231506">
              <a:off x="1202" y="2387"/>
              <a:ext cx="370" cy="431"/>
            </a:xfrm>
            <a:custGeom>
              <a:avLst/>
              <a:gdLst>
                <a:gd name="T0" fmla="*/ 52 w 370"/>
                <a:gd name="T1" fmla="*/ 272 h 431"/>
                <a:gd name="T2" fmla="*/ 143 w 370"/>
                <a:gd name="T3" fmla="*/ 408 h 431"/>
                <a:gd name="T4" fmla="*/ 279 w 370"/>
                <a:gd name="T5" fmla="*/ 408 h 431"/>
                <a:gd name="T6" fmla="*/ 370 w 370"/>
                <a:gd name="T7" fmla="*/ 272 h 431"/>
                <a:gd name="T8" fmla="*/ 279 w 370"/>
                <a:gd name="T9" fmla="*/ 181 h 431"/>
                <a:gd name="T10" fmla="*/ 188 w 370"/>
                <a:gd name="T11" fmla="*/ 45 h 431"/>
                <a:gd name="T12" fmla="*/ 52 w 370"/>
                <a:gd name="T13" fmla="*/ 0 h 431"/>
                <a:gd name="T14" fmla="*/ 7 w 370"/>
                <a:gd name="T15" fmla="*/ 45 h 431"/>
                <a:gd name="T16" fmla="*/ 7 w 370"/>
                <a:gd name="T17" fmla="*/ 181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431"/>
                <a:gd name="T29" fmla="*/ 370 w 370"/>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431">
                  <a:moveTo>
                    <a:pt x="52" y="272"/>
                  </a:moveTo>
                  <a:cubicBezTo>
                    <a:pt x="78" y="328"/>
                    <a:pt x="105" y="385"/>
                    <a:pt x="143" y="408"/>
                  </a:cubicBezTo>
                  <a:cubicBezTo>
                    <a:pt x="181" y="431"/>
                    <a:pt x="241" y="431"/>
                    <a:pt x="279" y="408"/>
                  </a:cubicBezTo>
                  <a:cubicBezTo>
                    <a:pt x="317" y="385"/>
                    <a:pt x="370" y="310"/>
                    <a:pt x="370" y="272"/>
                  </a:cubicBezTo>
                  <a:cubicBezTo>
                    <a:pt x="370" y="234"/>
                    <a:pt x="309" y="219"/>
                    <a:pt x="279" y="181"/>
                  </a:cubicBezTo>
                  <a:cubicBezTo>
                    <a:pt x="249" y="143"/>
                    <a:pt x="226" y="75"/>
                    <a:pt x="188" y="45"/>
                  </a:cubicBezTo>
                  <a:cubicBezTo>
                    <a:pt x="150" y="15"/>
                    <a:pt x="82" y="0"/>
                    <a:pt x="52" y="0"/>
                  </a:cubicBezTo>
                  <a:cubicBezTo>
                    <a:pt x="22" y="0"/>
                    <a:pt x="14" y="15"/>
                    <a:pt x="7" y="45"/>
                  </a:cubicBezTo>
                  <a:cubicBezTo>
                    <a:pt x="0" y="75"/>
                    <a:pt x="3" y="128"/>
                    <a:pt x="7" y="181"/>
                  </a:cubicBezTo>
                </a:path>
              </a:pathLst>
            </a:custGeom>
            <a:noFill/>
            <a:ln w="28575" cap="flat" cmpd="sng">
              <a:solidFill>
                <a:schemeClr val="tx1"/>
              </a:solidFill>
              <a:prstDash val="dash"/>
              <a:round/>
              <a:headEnd/>
              <a:tailEnd/>
            </a:ln>
          </p:spPr>
          <p:txBody>
            <a:bodyPr/>
            <a:lstStyle/>
            <a:p>
              <a:endParaRPr lang="en-US"/>
            </a:p>
          </p:txBody>
        </p:sp>
        <p:grpSp>
          <p:nvGrpSpPr>
            <p:cNvPr id="139" name="Group 212">
              <a:extLst>
                <a:ext uri="{FF2B5EF4-FFF2-40B4-BE49-F238E27FC236}">
                  <a16:creationId xmlns:a16="http://schemas.microsoft.com/office/drawing/2014/main" id="{3D3C9E35-DE7E-CBD6-A657-80993CEB3496}"/>
                </a:ext>
              </a:extLst>
            </p:cNvPr>
            <p:cNvGrpSpPr>
              <a:grpSpLocks/>
            </p:cNvGrpSpPr>
            <p:nvPr/>
          </p:nvGrpSpPr>
          <p:grpSpPr bwMode="auto">
            <a:xfrm rot="263567">
              <a:off x="2336" y="2433"/>
              <a:ext cx="122" cy="453"/>
              <a:chOff x="3606" y="1706"/>
              <a:chExt cx="90" cy="454"/>
            </a:xfrm>
          </p:grpSpPr>
          <p:sp>
            <p:nvSpPr>
              <p:cNvPr id="146" name="Line 213">
                <a:extLst>
                  <a:ext uri="{FF2B5EF4-FFF2-40B4-BE49-F238E27FC236}">
                    <a16:creationId xmlns:a16="http://schemas.microsoft.com/office/drawing/2014/main" id="{9BDCF1CB-0EF0-C0A0-9004-2C7CA1474B91}"/>
                  </a:ext>
                </a:extLst>
              </p:cNvPr>
              <p:cNvSpPr>
                <a:spLocks noChangeShapeType="1"/>
              </p:cNvSpPr>
              <p:nvPr/>
            </p:nvSpPr>
            <p:spPr bwMode="auto">
              <a:xfrm>
                <a:off x="3606" y="1797"/>
                <a:ext cx="90" cy="0"/>
              </a:xfrm>
              <a:prstGeom prst="line">
                <a:avLst/>
              </a:prstGeom>
              <a:noFill/>
              <a:ln w="28575">
                <a:solidFill>
                  <a:srgbClr val="33CC33"/>
                </a:solidFill>
                <a:round/>
                <a:headEnd/>
                <a:tailEnd/>
              </a:ln>
            </p:spPr>
            <p:txBody>
              <a:bodyPr/>
              <a:lstStyle/>
              <a:p>
                <a:endParaRPr lang="en-US"/>
              </a:p>
            </p:txBody>
          </p:sp>
          <p:sp>
            <p:nvSpPr>
              <p:cNvPr id="147" name="Line 214">
                <a:extLst>
                  <a:ext uri="{FF2B5EF4-FFF2-40B4-BE49-F238E27FC236}">
                    <a16:creationId xmlns:a16="http://schemas.microsoft.com/office/drawing/2014/main" id="{438FE2F0-5DE8-EE9E-81E6-683C37ABCF86}"/>
                  </a:ext>
                </a:extLst>
              </p:cNvPr>
              <p:cNvSpPr>
                <a:spLocks noChangeShapeType="1"/>
              </p:cNvSpPr>
              <p:nvPr/>
            </p:nvSpPr>
            <p:spPr bwMode="auto">
              <a:xfrm>
                <a:off x="3606" y="1888"/>
                <a:ext cx="90" cy="0"/>
              </a:xfrm>
              <a:prstGeom prst="line">
                <a:avLst/>
              </a:prstGeom>
              <a:noFill/>
              <a:ln w="28575">
                <a:solidFill>
                  <a:srgbClr val="33CC33"/>
                </a:solidFill>
                <a:round/>
                <a:headEnd/>
                <a:tailEnd/>
              </a:ln>
            </p:spPr>
            <p:txBody>
              <a:bodyPr/>
              <a:lstStyle/>
              <a:p>
                <a:endParaRPr lang="en-US"/>
              </a:p>
            </p:txBody>
          </p:sp>
          <p:sp>
            <p:nvSpPr>
              <p:cNvPr id="148" name="Line 215">
                <a:extLst>
                  <a:ext uri="{FF2B5EF4-FFF2-40B4-BE49-F238E27FC236}">
                    <a16:creationId xmlns:a16="http://schemas.microsoft.com/office/drawing/2014/main" id="{83B0B108-7897-C3AD-DC76-5BA79197E596}"/>
                  </a:ext>
                </a:extLst>
              </p:cNvPr>
              <p:cNvSpPr>
                <a:spLocks noChangeShapeType="1"/>
              </p:cNvSpPr>
              <p:nvPr/>
            </p:nvSpPr>
            <p:spPr bwMode="auto">
              <a:xfrm>
                <a:off x="3606" y="1979"/>
                <a:ext cx="90" cy="0"/>
              </a:xfrm>
              <a:prstGeom prst="line">
                <a:avLst/>
              </a:prstGeom>
              <a:noFill/>
              <a:ln w="28575">
                <a:solidFill>
                  <a:srgbClr val="33CC33"/>
                </a:solidFill>
                <a:round/>
                <a:headEnd/>
                <a:tailEnd/>
              </a:ln>
            </p:spPr>
            <p:txBody>
              <a:bodyPr/>
              <a:lstStyle/>
              <a:p>
                <a:endParaRPr lang="en-US"/>
              </a:p>
            </p:txBody>
          </p:sp>
          <p:sp>
            <p:nvSpPr>
              <p:cNvPr id="149" name="Line 216">
                <a:extLst>
                  <a:ext uri="{FF2B5EF4-FFF2-40B4-BE49-F238E27FC236}">
                    <a16:creationId xmlns:a16="http://schemas.microsoft.com/office/drawing/2014/main" id="{5052FB96-E6CB-91C8-4077-7471CE27A08D}"/>
                  </a:ext>
                </a:extLst>
              </p:cNvPr>
              <p:cNvSpPr>
                <a:spLocks noChangeShapeType="1"/>
              </p:cNvSpPr>
              <p:nvPr/>
            </p:nvSpPr>
            <p:spPr bwMode="auto">
              <a:xfrm>
                <a:off x="3606" y="2069"/>
                <a:ext cx="90" cy="0"/>
              </a:xfrm>
              <a:prstGeom prst="line">
                <a:avLst/>
              </a:prstGeom>
              <a:noFill/>
              <a:ln w="28575">
                <a:solidFill>
                  <a:srgbClr val="33CC33"/>
                </a:solidFill>
                <a:round/>
                <a:headEnd/>
                <a:tailEnd/>
              </a:ln>
            </p:spPr>
            <p:txBody>
              <a:bodyPr/>
              <a:lstStyle/>
              <a:p>
                <a:endParaRPr lang="en-US"/>
              </a:p>
            </p:txBody>
          </p:sp>
          <p:sp>
            <p:nvSpPr>
              <p:cNvPr id="150" name="Line 217">
                <a:extLst>
                  <a:ext uri="{FF2B5EF4-FFF2-40B4-BE49-F238E27FC236}">
                    <a16:creationId xmlns:a16="http://schemas.microsoft.com/office/drawing/2014/main" id="{8E1BB6D2-A44F-686D-25E7-0C75730F5E51}"/>
                  </a:ext>
                </a:extLst>
              </p:cNvPr>
              <p:cNvSpPr>
                <a:spLocks noChangeShapeType="1"/>
              </p:cNvSpPr>
              <p:nvPr/>
            </p:nvSpPr>
            <p:spPr bwMode="auto">
              <a:xfrm>
                <a:off x="3696" y="1797"/>
                <a:ext cx="0" cy="91"/>
              </a:xfrm>
              <a:prstGeom prst="line">
                <a:avLst/>
              </a:prstGeom>
              <a:noFill/>
              <a:ln w="28575">
                <a:solidFill>
                  <a:srgbClr val="33CC33"/>
                </a:solidFill>
                <a:round/>
                <a:headEnd/>
                <a:tailEnd/>
              </a:ln>
            </p:spPr>
            <p:txBody>
              <a:bodyPr/>
              <a:lstStyle/>
              <a:p>
                <a:endParaRPr lang="en-US"/>
              </a:p>
            </p:txBody>
          </p:sp>
          <p:sp>
            <p:nvSpPr>
              <p:cNvPr id="151" name="Line 218">
                <a:extLst>
                  <a:ext uri="{FF2B5EF4-FFF2-40B4-BE49-F238E27FC236}">
                    <a16:creationId xmlns:a16="http://schemas.microsoft.com/office/drawing/2014/main" id="{D75AB459-FE4D-8486-ECDF-AEE447D00FF8}"/>
                  </a:ext>
                </a:extLst>
              </p:cNvPr>
              <p:cNvSpPr>
                <a:spLocks noChangeShapeType="1"/>
              </p:cNvSpPr>
              <p:nvPr/>
            </p:nvSpPr>
            <p:spPr bwMode="auto">
              <a:xfrm>
                <a:off x="3606" y="1888"/>
                <a:ext cx="0" cy="91"/>
              </a:xfrm>
              <a:prstGeom prst="line">
                <a:avLst/>
              </a:prstGeom>
              <a:noFill/>
              <a:ln w="28575">
                <a:solidFill>
                  <a:srgbClr val="33CC33"/>
                </a:solidFill>
                <a:round/>
                <a:headEnd/>
                <a:tailEnd/>
              </a:ln>
            </p:spPr>
            <p:txBody>
              <a:bodyPr/>
              <a:lstStyle/>
              <a:p>
                <a:endParaRPr lang="en-US"/>
              </a:p>
            </p:txBody>
          </p:sp>
          <p:sp>
            <p:nvSpPr>
              <p:cNvPr id="152" name="Line 219">
                <a:extLst>
                  <a:ext uri="{FF2B5EF4-FFF2-40B4-BE49-F238E27FC236}">
                    <a16:creationId xmlns:a16="http://schemas.microsoft.com/office/drawing/2014/main" id="{99AFB7D8-F756-E144-4D96-BD41D65F18CB}"/>
                  </a:ext>
                </a:extLst>
              </p:cNvPr>
              <p:cNvSpPr>
                <a:spLocks noChangeShapeType="1"/>
              </p:cNvSpPr>
              <p:nvPr/>
            </p:nvSpPr>
            <p:spPr bwMode="auto">
              <a:xfrm>
                <a:off x="3696" y="1979"/>
                <a:ext cx="0" cy="91"/>
              </a:xfrm>
              <a:prstGeom prst="line">
                <a:avLst/>
              </a:prstGeom>
              <a:noFill/>
              <a:ln w="28575">
                <a:solidFill>
                  <a:srgbClr val="33CC33"/>
                </a:solidFill>
                <a:round/>
                <a:headEnd/>
                <a:tailEnd/>
              </a:ln>
            </p:spPr>
            <p:txBody>
              <a:bodyPr/>
              <a:lstStyle/>
              <a:p>
                <a:endParaRPr lang="en-US"/>
              </a:p>
            </p:txBody>
          </p:sp>
          <p:sp>
            <p:nvSpPr>
              <p:cNvPr id="153" name="Line 220">
                <a:extLst>
                  <a:ext uri="{FF2B5EF4-FFF2-40B4-BE49-F238E27FC236}">
                    <a16:creationId xmlns:a16="http://schemas.microsoft.com/office/drawing/2014/main" id="{EA1A8F5A-04D9-522A-3A0B-7B520F16100B}"/>
                  </a:ext>
                </a:extLst>
              </p:cNvPr>
              <p:cNvSpPr>
                <a:spLocks noChangeShapeType="1"/>
              </p:cNvSpPr>
              <p:nvPr/>
            </p:nvSpPr>
            <p:spPr bwMode="auto">
              <a:xfrm>
                <a:off x="3606" y="2069"/>
                <a:ext cx="0" cy="91"/>
              </a:xfrm>
              <a:prstGeom prst="line">
                <a:avLst/>
              </a:prstGeom>
              <a:noFill/>
              <a:ln w="28575">
                <a:solidFill>
                  <a:srgbClr val="33CC33"/>
                </a:solidFill>
                <a:round/>
                <a:headEnd/>
                <a:tailEnd/>
              </a:ln>
            </p:spPr>
            <p:txBody>
              <a:bodyPr/>
              <a:lstStyle/>
              <a:p>
                <a:endParaRPr lang="en-US"/>
              </a:p>
            </p:txBody>
          </p:sp>
          <p:sp>
            <p:nvSpPr>
              <p:cNvPr id="154" name="Line 221">
                <a:extLst>
                  <a:ext uri="{FF2B5EF4-FFF2-40B4-BE49-F238E27FC236}">
                    <a16:creationId xmlns:a16="http://schemas.microsoft.com/office/drawing/2014/main" id="{B522F73E-271F-3D0F-1BC4-AA3621DE8D92}"/>
                  </a:ext>
                </a:extLst>
              </p:cNvPr>
              <p:cNvSpPr>
                <a:spLocks noChangeShapeType="1"/>
              </p:cNvSpPr>
              <p:nvPr/>
            </p:nvSpPr>
            <p:spPr bwMode="auto">
              <a:xfrm>
                <a:off x="3606" y="1706"/>
                <a:ext cx="0" cy="91"/>
              </a:xfrm>
              <a:prstGeom prst="line">
                <a:avLst/>
              </a:prstGeom>
              <a:noFill/>
              <a:ln w="28575">
                <a:solidFill>
                  <a:srgbClr val="33CC33"/>
                </a:solidFill>
                <a:round/>
                <a:headEnd/>
                <a:tailEnd/>
              </a:ln>
            </p:spPr>
            <p:txBody>
              <a:bodyPr/>
              <a:lstStyle/>
              <a:p>
                <a:endParaRPr lang="en-US"/>
              </a:p>
            </p:txBody>
          </p:sp>
        </p:grpSp>
        <p:sp>
          <p:nvSpPr>
            <p:cNvPr id="140" name="Line 222">
              <a:extLst>
                <a:ext uri="{FF2B5EF4-FFF2-40B4-BE49-F238E27FC236}">
                  <a16:creationId xmlns:a16="http://schemas.microsoft.com/office/drawing/2014/main" id="{7F39D8C3-1915-18FB-B760-F92EF1CA5107}"/>
                </a:ext>
              </a:extLst>
            </p:cNvPr>
            <p:cNvSpPr>
              <a:spLocks noChangeShapeType="1"/>
            </p:cNvSpPr>
            <p:nvPr/>
          </p:nvSpPr>
          <p:spPr bwMode="auto">
            <a:xfrm>
              <a:off x="4060" y="2478"/>
              <a:ext cx="0" cy="272"/>
            </a:xfrm>
            <a:prstGeom prst="line">
              <a:avLst/>
            </a:prstGeom>
            <a:noFill/>
            <a:ln w="28575">
              <a:solidFill>
                <a:schemeClr val="tx1"/>
              </a:solidFill>
              <a:round/>
              <a:headEnd/>
              <a:tailEnd/>
            </a:ln>
          </p:spPr>
          <p:txBody>
            <a:bodyPr/>
            <a:lstStyle/>
            <a:p>
              <a:endParaRPr lang="en-US"/>
            </a:p>
          </p:txBody>
        </p:sp>
        <p:sp>
          <p:nvSpPr>
            <p:cNvPr id="141" name="Line 223">
              <a:extLst>
                <a:ext uri="{FF2B5EF4-FFF2-40B4-BE49-F238E27FC236}">
                  <a16:creationId xmlns:a16="http://schemas.microsoft.com/office/drawing/2014/main" id="{C302E9A9-413F-40EF-6A3C-88CC8D0C3E24}"/>
                </a:ext>
              </a:extLst>
            </p:cNvPr>
            <p:cNvSpPr>
              <a:spLocks noChangeShapeType="1"/>
            </p:cNvSpPr>
            <p:nvPr/>
          </p:nvSpPr>
          <p:spPr bwMode="auto">
            <a:xfrm>
              <a:off x="3923" y="2614"/>
              <a:ext cx="273" cy="0"/>
            </a:xfrm>
            <a:prstGeom prst="line">
              <a:avLst/>
            </a:prstGeom>
            <a:noFill/>
            <a:ln w="28575">
              <a:solidFill>
                <a:schemeClr val="tx1"/>
              </a:solidFill>
              <a:round/>
              <a:headEnd/>
              <a:tailEnd/>
            </a:ln>
          </p:spPr>
          <p:txBody>
            <a:bodyPr/>
            <a:lstStyle/>
            <a:p>
              <a:endParaRPr lang="en-US"/>
            </a:p>
          </p:txBody>
        </p:sp>
        <p:sp>
          <p:nvSpPr>
            <p:cNvPr id="142" name="Text Box 224">
              <a:extLst>
                <a:ext uri="{FF2B5EF4-FFF2-40B4-BE49-F238E27FC236}">
                  <a16:creationId xmlns:a16="http://schemas.microsoft.com/office/drawing/2014/main" id="{C1C49974-3B2A-D51A-83E9-0350E0F70369}"/>
                </a:ext>
              </a:extLst>
            </p:cNvPr>
            <p:cNvSpPr txBox="1">
              <a:spLocks noChangeArrowheads="1"/>
            </p:cNvSpPr>
            <p:nvPr/>
          </p:nvSpPr>
          <p:spPr bwMode="auto">
            <a:xfrm>
              <a:off x="4040" y="2478"/>
              <a:ext cx="313" cy="218"/>
            </a:xfrm>
            <a:prstGeom prst="rect">
              <a:avLst/>
            </a:prstGeom>
            <a:noFill/>
            <a:ln w="9525">
              <a:noFill/>
              <a:miter lim="800000"/>
              <a:headEnd/>
              <a:tailEnd/>
            </a:ln>
          </p:spPr>
          <p:txBody>
            <a:bodyPr wrap="none">
              <a:spAutoFit/>
            </a:bodyPr>
            <a:lstStyle/>
            <a:p>
              <a:pPr algn="l" eaLnBrk="1" hangingPunct="1"/>
              <a:r>
                <a:rPr lang="en-US" sz="1000" b="1"/>
                <a:t>6018</a:t>
              </a:r>
            </a:p>
          </p:txBody>
        </p:sp>
        <p:sp>
          <p:nvSpPr>
            <p:cNvPr id="143" name="Freeform 225">
              <a:extLst>
                <a:ext uri="{FF2B5EF4-FFF2-40B4-BE49-F238E27FC236}">
                  <a16:creationId xmlns:a16="http://schemas.microsoft.com/office/drawing/2014/main" id="{2CF66B9D-773F-85C2-21CD-43D00B627577}"/>
                </a:ext>
              </a:extLst>
            </p:cNvPr>
            <p:cNvSpPr>
              <a:spLocks/>
            </p:cNvSpPr>
            <p:nvPr/>
          </p:nvSpPr>
          <p:spPr bwMode="auto">
            <a:xfrm>
              <a:off x="3379" y="1918"/>
              <a:ext cx="272" cy="106"/>
            </a:xfrm>
            <a:custGeom>
              <a:avLst/>
              <a:gdLst>
                <a:gd name="T0" fmla="*/ 272 w 272"/>
                <a:gd name="T1" fmla="*/ 106 h 106"/>
                <a:gd name="T2" fmla="*/ 91 w 272"/>
                <a:gd name="T3" fmla="*/ 15 h 106"/>
                <a:gd name="T4" fmla="*/ 0 w 272"/>
                <a:gd name="T5" fmla="*/ 15 h 106"/>
                <a:gd name="T6" fmla="*/ 0 60000 65536"/>
                <a:gd name="T7" fmla="*/ 0 60000 65536"/>
                <a:gd name="T8" fmla="*/ 0 60000 65536"/>
                <a:gd name="T9" fmla="*/ 0 w 272"/>
                <a:gd name="T10" fmla="*/ 0 h 106"/>
                <a:gd name="T11" fmla="*/ 272 w 272"/>
                <a:gd name="T12" fmla="*/ 106 h 106"/>
              </a:gdLst>
              <a:ahLst/>
              <a:cxnLst>
                <a:cxn ang="T6">
                  <a:pos x="T0" y="T1"/>
                </a:cxn>
                <a:cxn ang="T7">
                  <a:pos x="T2" y="T3"/>
                </a:cxn>
                <a:cxn ang="T8">
                  <a:pos x="T4" y="T5"/>
                </a:cxn>
              </a:cxnLst>
              <a:rect l="T9" t="T10" r="T11" b="T12"/>
              <a:pathLst>
                <a:path w="272" h="106">
                  <a:moveTo>
                    <a:pt x="272" y="106"/>
                  </a:moveTo>
                  <a:cubicBezTo>
                    <a:pt x="204" y="68"/>
                    <a:pt x="136" y="30"/>
                    <a:pt x="91" y="15"/>
                  </a:cubicBezTo>
                  <a:cubicBezTo>
                    <a:pt x="46" y="0"/>
                    <a:pt x="23" y="15"/>
                    <a:pt x="0" y="15"/>
                  </a:cubicBezTo>
                </a:path>
              </a:pathLst>
            </a:custGeom>
            <a:noFill/>
            <a:ln w="38100" cmpd="sng">
              <a:solidFill>
                <a:srgbClr val="33CC33"/>
              </a:solidFill>
              <a:round/>
              <a:headEnd/>
              <a:tailEnd/>
            </a:ln>
          </p:spPr>
          <p:txBody>
            <a:bodyPr/>
            <a:lstStyle/>
            <a:p>
              <a:endParaRPr lang="en-US"/>
            </a:p>
          </p:txBody>
        </p:sp>
        <p:sp>
          <p:nvSpPr>
            <p:cNvPr id="144" name="Freeform 226">
              <a:extLst>
                <a:ext uri="{FF2B5EF4-FFF2-40B4-BE49-F238E27FC236}">
                  <a16:creationId xmlns:a16="http://schemas.microsoft.com/office/drawing/2014/main" id="{AE81243A-E3EE-9635-5A04-D28D889A496F}"/>
                </a:ext>
              </a:extLst>
            </p:cNvPr>
            <p:cNvSpPr>
              <a:spLocks/>
            </p:cNvSpPr>
            <p:nvPr/>
          </p:nvSpPr>
          <p:spPr bwMode="auto">
            <a:xfrm>
              <a:off x="3107" y="1979"/>
              <a:ext cx="181" cy="226"/>
            </a:xfrm>
            <a:custGeom>
              <a:avLst/>
              <a:gdLst>
                <a:gd name="T0" fmla="*/ 181 w 181"/>
                <a:gd name="T1" fmla="*/ 0 h 226"/>
                <a:gd name="T2" fmla="*/ 91 w 181"/>
                <a:gd name="T3" fmla="*/ 45 h 226"/>
                <a:gd name="T4" fmla="*/ 0 w 181"/>
                <a:gd name="T5" fmla="*/ 226 h 226"/>
                <a:gd name="T6" fmla="*/ 0 60000 65536"/>
                <a:gd name="T7" fmla="*/ 0 60000 65536"/>
                <a:gd name="T8" fmla="*/ 0 60000 65536"/>
                <a:gd name="T9" fmla="*/ 0 w 181"/>
                <a:gd name="T10" fmla="*/ 0 h 226"/>
                <a:gd name="T11" fmla="*/ 181 w 181"/>
                <a:gd name="T12" fmla="*/ 226 h 226"/>
              </a:gdLst>
              <a:ahLst/>
              <a:cxnLst>
                <a:cxn ang="T6">
                  <a:pos x="T0" y="T1"/>
                </a:cxn>
                <a:cxn ang="T7">
                  <a:pos x="T2" y="T3"/>
                </a:cxn>
                <a:cxn ang="T8">
                  <a:pos x="T4" y="T5"/>
                </a:cxn>
              </a:cxnLst>
              <a:rect l="T9" t="T10" r="T11" b="T12"/>
              <a:pathLst>
                <a:path w="181" h="226">
                  <a:moveTo>
                    <a:pt x="181" y="0"/>
                  </a:moveTo>
                  <a:cubicBezTo>
                    <a:pt x="151" y="3"/>
                    <a:pt x="121" y="7"/>
                    <a:pt x="91" y="45"/>
                  </a:cubicBezTo>
                  <a:cubicBezTo>
                    <a:pt x="61" y="83"/>
                    <a:pt x="15" y="196"/>
                    <a:pt x="0" y="226"/>
                  </a:cubicBezTo>
                </a:path>
              </a:pathLst>
            </a:custGeom>
            <a:noFill/>
            <a:ln w="38100" cmpd="sng">
              <a:solidFill>
                <a:srgbClr val="33CC33"/>
              </a:solidFill>
              <a:round/>
              <a:headEnd type="none" w="med" len="med"/>
              <a:tailEnd type="arrow" w="med" len="med"/>
            </a:ln>
          </p:spPr>
          <p:txBody>
            <a:bodyPr/>
            <a:lstStyle/>
            <a:p>
              <a:endParaRPr lang="en-US"/>
            </a:p>
          </p:txBody>
        </p:sp>
        <p:sp>
          <p:nvSpPr>
            <p:cNvPr id="145" name="Text Box 227">
              <a:extLst>
                <a:ext uri="{FF2B5EF4-FFF2-40B4-BE49-F238E27FC236}">
                  <a16:creationId xmlns:a16="http://schemas.microsoft.com/office/drawing/2014/main" id="{2A6F1101-B8C3-560F-7AE7-4E51858E3531}"/>
                </a:ext>
              </a:extLst>
            </p:cNvPr>
            <p:cNvSpPr txBox="1">
              <a:spLocks noChangeArrowheads="1"/>
            </p:cNvSpPr>
            <p:nvPr/>
          </p:nvSpPr>
          <p:spPr bwMode="auto">
            <a:xfrm>
              <a:off x="3244" y="1888"/>
              <a:ext cx="187" cy="218"/>
            </a:xfrm>
            <a:prstGeom prst="rect">
              <a:avLst/>
            </a:prstGeom>
            <a:noFill/>
            <a:ln w="9525">
              <a:noFill/>
              <a:miter lim="800000"/>
              <a:headEnd/>
              <a:tailEnd/>
            </a:ln>
          </p:spPr>
          <p:txBody>
            <a:bodyPr wrap="none">
              <a:spAutoFit/>
            </a:bodyPr>
            <a:lstStyle/>
            <a:p>
              <a:pPr algn="l" eaLnBrk="1" hangingPunct="1"/>
              <a:r>
                <a:rPr lang="en-US" sz="1000" b="1">
                  <a:solidFill>
                    <a:srgbClr val="33CC33"/>
                  </a:solidFill>
                  <a:latin typeface="Arial Black" pitchFamily="34" charset="0"/>
                </a:rPr>
                <a:t>T</a:t>
              </a:r>
            </a:p>
          </p:txBody>
        </p:sp>
      </p:grpSp>
    </p:spTree>
    <p:extLst>
      <p:ext uri="{BB962C8B-B14F-4D97-AF65-F5344CB8AC3E}">
        <p14:creationId xmlns:p14="http://schemas.microsoft.com/office/powerpoint/2010/main" val="28538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329806"/>
            <a:ext cx="9143999" cy="7668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Basic Symbol Color</a:t>
            </a:r>
          </a:p>
        </p:txBody>
      </p:sp>
      <p:sp>
        <p:nvSpPr>
          <p:cNvPr id="3" name="Rectangle 2"/>
          <p:cNvSpPr/>
          <p:nvPr/>
        </p:nvSpPr>
        <p:spPr>
          <a:xfrm>
            <a:off x="878304" y="1815270"/>
            <a:ext cx="8265695" cy="4524315"/>
          </a:xfrm>
          <a:prstGeom prst="rect">
            <a:avLst/>
          </a:prstGeom>
        </p:spPr>
        <p:txBody>
          <a:bodyPr wrap="square">
            <a:spAutoFit/>
          </a:bodyPr>
          <a:lstStyle/>
          <a:p>
            <a:pPr marL="342900" marR="0" indent="-342900">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rPr>
              <a:t>In framed symbols, color provides a redundant clue with regard to standard identity. </a:t>
            </a:r>
          </a:p>
          <a:p>
            <a:pPr marL="342900" marR="0" indent="-342900">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rPr>
              <a:t>The fill is the interior area within a symbol. </a:t>
            </a:r>
          </a:p>
          <a:p>
            <a:pPr marL="342900" marR="0" indent="-342900">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rPr>
              <a:t>If color is not used, the fill is transparent. </a:t>
            </a:r>
          </a:p>
          <a:p>
            <a:pPr marL="342900" marR="0" indent="-342900">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rPr>
              <a:t>In unframed symbols (equipment), color is the sole indicator of standard identity, excluding text amplifiers.</a:t>
            </a:r>
          </a:p>
          <a:p>
            <a:pPr marL="342900" marR="0" indent="-342900">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rPr>
              <a:t>Blue for friendly or assumed friend, red for hostile or suspect, green for neutral, and yellow for unknown or pending are the default colors used to designate standard identity. </a:t>
            </a:r>
          </a:p>
          <a:p>
            <a:pPr marL="342900" marR="0" indent="-342900">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rPr>
              <a:t>Affiliation color without the fill may also be used for the frame, main icon, and modifiers. </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6491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728E-6204-4B55-23AC-6C5680A43BD0}"/>
              </a:ext>
            </a:extLst>
          </p:cNvPr>
          <p:cNvSpPr>
            <a:spLocks noGrp="1"/>
          </p:cNvSpPr>
          <p:nvPr>
            <p:ph type="title"/>
          </p:nvPr>
        </p:nvSpPr>
        <p:spPr>
          <a:xfrm>
            <a:off x="0" y="340660"/>
            <a:ext cx="9143999" cy="600634"/>
          </a:xfrm>
        </p:spPr>
        <p:txBody>
          <a:bodyPr/>
          <a:lstStyle/>
          <a:p>
            <a:r>
              <a:rPr lang="en-US" sz="3600" dirty="0"/>
              <a:t>          Composition of Unit Symbols</a:t>
            </a:r>
          </a:p>
        </p:txBody>
      </p:sp>
      <p:sp>
        <p:nvSpPr>
          <p:cNvPr id="4" name="Slide Number Placeholder 3">
            <a:extLst>
              <a:ext uri="{FF2B5EF4-FFF2-40B4-BE49-F238E27FC236}">
                <a16:creationId xmlns:a16="http://schemas.microsoft.com/office/drawing/2014/main" id="{16F9172B-1E3B-50CE-ED5A-80F2CCABE740}"/>
              </a:ext>
            </a:extLst>
          </p:cNvPr>
          <p:cNvSpPr>
            <a:spLocks noGrp="1"/>
          </p:cNvSpPr>
          <p:nvPr>
            <p:ph type="sldNum" sz="quarter" idx="12"/>
          </p:nvPr>
        </p:nvSpPr>
        <p:spPr/>
        <p:txBody>
          <a:bodyPr/>
          <a:lstStyle/>
          <a:p>
            <a:fld id="{A10425F9-E3D6-4775-B400-2557D74789E7}" type="slidenum">
              <a:rPr lang="en-US" smtClean="0"/>
              <a:t>11</a:t>
            </a:fld>
            <a:endParaRPr lang="en-US"/>
          </a:p>
        </p:txBody>
      </p:sp>
      <p:cxnSp>
        <p:nvCxnSpPr>
          <p:cNvPr id="5" name="Straight Connector 4">
            <a:extLst>
              <a:ext uri="{FF2B5EF4-FFF2-40B4-BE49-F238E27FC236}">
                <a16:creationId xmlns:a16="http://schemas.microsoft.com/office/drawing/2014/main" id="{988E0AC9-115F-4ED0-54CC-FD6BED2E3FB6}"/>
              </a:ext>
            </a:extLst>
          </p:cNvPr>
          <p:cNvCxnSpPr/>
          <p:nvPr/>
        </p:nvCxnSpPr>
        <p:spPr>
          <a:xfrm flipH="1">
            <a:off x="2590800" y="2514600"/>
            <a:ext cx="3505200" cy="228600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C0CB32-E6A3-E930-8415-D01DE24F43B5}"/>
              </a:ext>
            </a:extLst>
          </p:cNvPr>
          <p:cNvCxnSpPr/>
          <p:nvPr/>
        </p:nvCxnSpPr>
        <p:spPr>
          <a:xfrm flipH="1" flipV="1">
            <a:off x="2590800" y="2514600"/>
            <a:ext cx="3505200" cy="228600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BCD6455-51B8-46DA-5096-96EF3A33C090}"/>
              </a:ext>
            </a:extLst>
          </p:cNvPr>
          <p:cNvSpPr/>
          <p:nvPr/>
        </p:nvSpPr>
        <p:spPr>
          <a:xfrm>
            <a:off x="4229100" y="2133600"/>
            <a:ext cx="228600" cy="2286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F544F5-7FC3-A908-6998-F81D7C50970D}"/>
              </a:ext>
            </a:extLst>
          </p:cNvPr>
          <p:cNvSpPr txBox="1"/>
          <p:nvPr/>
        </p:nvSpPr>
        <p:spPr>
          <a:xfrm>
            <a:off x="4114800" y="4028133"/>
            <a:ext cx="533400" cy="830997"/>
          </a:xfrm>
          <a:prstGeom prst="rect">
            <a:avLst/>
          </a:prstGeom>
          <a:noFill/>
        </p:spPr>
        <p:txBody>
          <a:bodyPr wrap="square" rtlCol="0">
            <a:spAutoFit/>
          </a:bodyPr>
          <a:lstStyle/>
          <a:p>
            <a:r>
              <a:rPr lang="en-US" sz="4800" b="1" dirty="0">
                <a:solidFill>
                  <a:srgbClr val="0000FF"/>
                </a:solidFill>
              </a:rPr>
              <a:t>L</a:t>
            </a:r>
          </a:p>
        </p:txBody>
      </p:sp>
      <p:sp>
        <p:nvSpPr>
          <p:cNvPr id="9" name="Rectangle 8">
            <a:extLst>
              <a:ext uri="{FF2B5EF4-FFF2-40B4-BE49-F238E27FC236}">
                <a16:creationId xmlns:a16="http://schemas.microsoft.com/office/drawing/2014/main" id="{083940DF-A22B-58A8-B37F-6DA9B84AB63D}"/>
              </a:ext>
            </a:extLst>
          </p:cNvPr>
          <p:cNvSpPr/>
          <p:nvPr/>
        </p:nvSpPr>
        <p:spPr>
          <a:xfrm>
            <a:off x="6198813" y="3858856"/>
            <a:ext cx="1665841" cy="584775"/>
          </a:xfrm>
          <a:prstGeom prst="rect">
            <a:avLst/>
          </a:prstGeom>
        </p:spPr>
        <p:txBody>
          <a:bodyPr wrap="none">
            <a:spAutoFit/>
          </a:bodyPr>
          <a:lstStyle/>
          <a:p>
            <a:pPr>
              <a:spcBef>
                <a:spcPct val="50000"/>
              </a:spcBef>
            </a:pPr>
            <a:r>
              <a:rPr lang="en-US" sz="3200" b="1" dirty="0">
                <a:solidFill>
                  <a:srgbClr val="0000FF"/>
                </a:solidFill>
                <a:latin typeface="Times New Roman" pitchFamily="18" charset="0"/>
              </a:rPr>
              <a:t>2/A/1-21</a:t>
            </a:r>
          </a:p>
        </p:txBody>
      </p:sp>
      <p:sp>
        <p:nvSpPr>
          <p:cNvPr id="10" name="Rectangle 9">
            <a:extLst>
              <a:ext uri="{FF2B5EF4-FFF2-40B4-BE49-F238E27FC236}">
                <a16:creationId xmlns:a16="http://schemas.microsoft.com/office/drawing/2014/main" id="{1188C16D-7514-8BB1-DFD8-67EC78D2B677}"/>
              </a:ext>
            </a:extLst>
          </p:cNvPr>
          <p:cNvSpPr/>
          <p:nvPr/>
        </p:nvSpPr>
        <p:spPr>
          <a:xfrm>
            <a:off x="6198813" y="4298418"/>
            <a:ext cx="1370888" cy="584775"/>
          </a:xfrm>
          <a:prstGeom prst="rect">
            <a:avLst/>
          </a:prstGeom>
        </p:spPr>
        <p:txBody>
          <a:bodyPr wrap="none">
            <a:spAutoFit/>
          </a:bodyPr>
          <a:lstStyle/>
          <a:p>
            <a:r>
              <a:rPr lang="en-US" sz="3200" b="1" dirty="0">
                <a:solidFill>
                  <a:srgbClr val="0000FF"/>
                </a:solidFill>
                <a:latin typeface="Times New Roman" pitchFamily="18" charset="0"/>
              </a:rPr>
              <a:t>2/25ID</a:t>
            </a:r>
          </a:p>
        </p:txBody>
      </p:sp>
      <p:sp>
        <p:nvSpPr>
          <p:cNvPr id="11" name="Oval 10">
            <a:extLst>
              <a:ext uri="{FF2B5EF4-FFF2-40B4-BE49-F238E27FC236}">
                <a16:creationId xmlns:a16="http://schemas.microsoft.com/office/drawing/2014/main" id="{7B0B9E52-BF3D-A258-8908-80DE2839F89A}"/>
              </a:ext>
            </a:extLst>
          </p:cNvPr>
          <p:cNvSpPr/>
          <p:nvPr/>
        </p:nvSpPr>
        <p:spPr>
          <a:xfrm>
            <a:off x="4538380" y="2133600"/>
            <a:ext cx="228600" cy="2286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7A1569A-F88B-0CFD-88CC-80A8B49A04E3}"/>
              </a:ext>
            </a:extLst>
          </p:cNvPr>
          <p:cNvSpPr/>
          <p:nvPr/>
        </p:nvSpPr>
        <p:spPr>
          <a:xfrm>
            <a:off x="3919820" y="2133600"/>
            <a:ext cx="228600" cy="2286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6B1ED3F-DB6F-F3D5-3AFB-F22A03A0E9DB}"/>
              </a:ext>
            </a:extLst>
          </p:cNvPr>
          <p:cNvGrpSpPr/>
          <p:nvPr/>
        </p:nvGrpSpPr>
        <p:grpSpPr>
          <a:xfrm>
            <a:off x="4202031" y="2646853"/>
            <a:ext cx="282738" cy="603560"/>
            <a:chOff x="4188023" y="2486622"/>
            <a:chExt cx="310017" cy="861913"/>
          </a:xfrm>
        </p:grpSpPr>
        <p:sp>
          <p:nvSpPr>
            <p:cNvPr id="14" name="Oval 13">
              <a:extLst>
                <a:ext uri="{FF2B5EF4-FFF2-40B4-BE49-F238E27FC236}">
                  <a16:creationId xmlns:a16="http://schemas.microsoft.com/office/drawing/2014/main" id="{533BE83D-2667-42CF-7550-545F906DE9C7}"/>
                </a:ext>
              </a:extLst>
            </p:cNvPr>
            <p:cNvSpPr/>
            <p:nvPr/>
          </p:nvSpPr>
          <p:spPr>
            <a:xfrm>
              <a:off x="4188760" y="2971520"/>
              <a:ext cx="309280" cy="377015"/>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AE74FB7-309E-8941-536B-EB6AFB5F358F}"/>
                </a:ext>
              </a:extLst>
            </p:cNvPr>
            <p:cNvCxnSpPr/>
            <p:nvPr/>
          </p:nvCxnSpPr>
          <p:spPr>
            <a:xfrm>
              <a:off x="4347184" y="2514600"/>
              <a:ext cx="0" cy="45692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134D40-97DB-4FB2-2A5E-9B9051AC736F}"/>
                </a:ext>
              </a:extLst>
            </p:cNvPr>
            <p:cNvCxnSpPr/>
            <p:nvPr/>
          </p:nvCxnSpPr>
          <p:spPr>
            <a:xfrm flipH="1">
              <a:off x="4188023" y="2497417"/>
              <a:ext cx="183953" cy="2286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02D37A-B88A-E502-7515-6DF204CE7464}"/>
                </a:ext>
              </a:extLst>
            </p:cNvPr>
            <p:cNvCxnSpPr/>
            <p:nvPr/>
          </p:nvCxnSpPr>
          <p:spPr>
            <a:xfrm>
              <a:off x="4332705" y="2486622"/>
              <a:ext cx="165335" cy="26726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BDF228FE-9F5B-223E-8907-CE6D0BE0E854}"/>
              </a:ext>
            </a:extLst>
          </p:cNvPr>
          <p:cNvSpPr/>
          <p:nvPr/>
        </p:nvSpPr>
        <p:spPr>
          <a:xfrm>
            <a:off x="2581382" y="2514600"/>
            <a:ext cx="3505200" cy="22860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14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58273"/>
            <a:ext cx="9144000" cy="58768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Composition of Unit Symbols</a:t>
            </a:r>
          </a:p>
        </p:txBody>
      </p:sp>
      <p:sp>
        <p:nvSpPr>
          <p:cNvPr id="8" name="Rectangle 4"/>
          <p:cNvSpPr txBox="1">
            <a:spLocks noChangeArrowheads="1"/>
          </p:cNvSpPr>
          <p:nvPr/>
        </p:nvSpPr>
        <p:spPr bwMode="auto">
          <a:xfrm>
            <a:off x="1088880" y="1074152"/>
            <a:ext cx="5871182" cy="1982879"/>
          </a:xfrm>
          <a:prstGeom prst="rect">
            <a:avLst/>
          </a:prstGeom>
          <a:noFill/>
          <a:ln>
            <a:miter lim="800000"/>
            <a:headEnd/>
            <a:tailEnd/>
          </a:ln>
        </p:spPr>
        <p:txBody>
          <a:bodyPr vert="horz" wrap="square" lIns="90488" tIns="44450" rIns="90488" bIns="44450" numCol="1" rtlCol="0" anchor="t" anchorCtr="0" compatLnSpc="1">
            <a:prstTxWarp prst="textNoShape">
              <a:avLst/>
            </a:prstTxWarp>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buFontTx/>
              <a:buNone/>
            </a:pPr>
            <a:r>
              <a:rPr lang="en-US" sz="2800" dirty="0"/>
              <a:t>Composed of:</a:t>
            </a:r>
          </a:p>
          <a:p>
            <a:pPr lvl="1" algn="l">
              <a:lnSpc>
                <a:spcPct val="80000"/>
              </a:lnSpc>
            </a:pPr>
            <a:r>
              <a:rPr lang="en-US" sz="2400" dirty="0"/>
              <a:t>-A Frame (Standard Identity, Physical Domain</a:t>
            </a:r>
          </a:p>
          <a:p>
            <a:pPr lvl="1" algn="l">
              <a:lnSpc>
                <a:spcPct val="80000"/>
              </a:lnSpc>
            </a:pPr>
            <a:r>
              <a:rPr lang="en-US" sz="2400" dirty="0"/>
              <a:t>-Status</a:t>
            </a:r>
          </a:p>
          <a:p>
            <a:pPr lvl="1" algn="l">
              <a:lnSpc>
                <a:spcPct val="80000"/>
              </a:lnSpc>
            </a:pPr>
            <a:r>
              <a:rPr lang="en-US" sz="2400" dirty="0"/>
              <a:t>-Color (Fill)</a:t>
            </a:r>
          </a:p>
          <a:p>
            <a:pPr lvl="1" algn="l">
              <a:lnSpc>
                <a:spcPct val="80000"/>
              </a:lnSpc>
            </a:pPr>
            <a:r>
              <a:rPr lang="en-US" sz="2400" dirty="0"/>
              <a:t>-Icon</a:t>
            </a:r>
          </a:p>
          <a:p>
            <a:pPr lvl="1" algn="l">
              <a:lnSpc>
                <a:spcPct val="80000"/>
              </a:lnSpc>
            </a:pPr>
            <a:r>
              <a:rPr lang="en-US" sz="2400" dirty="0"/>
              <a:t>-Amplifiers</a:t>
            </a:r>
          </a:p>
          <a:p>
            <a:pPr lvl="1" algn="l">
              <a:lnSpc>
                <a:spcPct val="80000"/>
              </a:lnSpc>
            </a:pPr>
            <a:r>
              <a:rPr lang="en-US" sz="2400" dirty="0"/>
              <a:t>-Modifiers</a:t>
            </a:r>
          </a:p>
          <a:p>
            <a:pPr lvl="1" algn="l">
              <a:lnSpc>
                <a:spcPct val="80000"/>
              </a:lnSpc>
            </a:pPr>
            <a:endParaRPr lang="en-US" sz="2400" dirty="0"/>
          </a:p>
        </p:txBody>
      </p:sp>
      <p:sp>
        <p:nvSpPr>
          <p:cNvPr id="9" name="Rectangle 8"/>
          <p:cNvSpPr>
            <a:spLocks noChangeArrowheads="1"/>
          </p:cNvSpPr>
          <p:nvPr/>
        </p:nvSpPr>
        <p:spPr bwMode="auto">
          <a:xfrm>
            <a:off x="2928303" y="3961765"/>
            <a:ext cx="2192337" cy="1093788"/>
          </a:xfrm>
          <a:prstGeom prst="rect">
            <a:avLst/>
          </a:prstGeom>
          <a:noFill/>
          <a:ln w="76200">
            <a:solidFill>
              <a:srgbClr val="0000FF"/>
            </a:solidFill>
            <a:miter lim="800000"/>
            <a:headEnd/>
            <a:tailEnd/>
          </a:ln>
        </p:spPr>
        <p:txBody>
          <a:bodyPr wrap="none" anchor="ctr"/>
          <a:lstStyle/>
          <a:p>
            <a:endParaRPr lang="en-US">
              <a:latin typeface="Times New Roman" pitchFamily="18" charset="0"/>
            </a:endParaRPr>
          </a:p>
        </p:txBody>
      </p:sp>
      <p:grpSp>
        <p:nvGrpSpPr>
          <p:cNvPr id="10" name="Group 34"/>
          <p:cNvGrpSpPr>
            <a:grpSpLocks/>
          </p:cNvGrpSpPr>
          <p:nvPr/>
        </p:nvGrpSpPr>
        <p:grpSpPr bwMode="auto">
          <a:xfrm>
            <a:off x="742420" y="3519833"/>
            <a:ext cx="4394200" cy="1985962"/>
            <a:chOff x="415" y="2453"/>
            <a:chExt cx="2768" cy="1251"/>
          </a:xfrm>
        </p:grpSpPr>
        <p:sp>
          <p:nvSpPr>
            <p:cNvPr id="11" name="Oval 9"/>
            <p:cNvSpPr>
              <a:spLocks noChangeArrowheads="1"/>
            </p:cNvSpPr>
            <p:nvPr/>
          </p:nvSpPr>
          <p:spPr bwMode="auto">
            <a:xfrm>
              <a:off x="2142" y="2977"/>
              <a:ext cx="767" cy="219"/>
            </a:xfrm>
            <a:prstGeom prst="ellipse">
              <a:avLst/>
            </a:prstGeom>
            <a:noFill/>
            <a:ln w="57150">
              <a:solidFill>
                <a:srgbClr val="0000FF"/>
              </a:solidFill>
              <a:round/>
              <a:headEnd/>
              <a:tailEnd/>
            </a:ln>
          </p:spPr>
          <p:txBody>
            <a:bodyPr wrap="none" anchor="ctr"/>
            <a:lstStyle/>
            <a:p>
              <a:endParaRPr lang="en-US" dirty="0"/>
            </a:p>
          </p:txBody>
        </p:sp>
        <p:sp>
          <p:nvSpPr>
            <p:cNvPr id="12" name="Line 10"/>
            <p:cNvSpPr>
              <a:spLocks noChangeShapeType="1"/>
            </p:cNvSpPr>
            <p:nvPr/>
          </p:nvSpPr>
          <p:spPr bwMode="auto">
            <a:xfrm>
              <a:off x="1950" y="2726"/>
              <a:ext cx="0" cy="689"/>
            </a:xfrm>
            <a:prstGeom prst="line">
              <a:avLst/>
            </a:prstGeom>
            <a:noFill/>
            <a:ln w="57150">
              <a:solidFill>
                <a:srgbClr val="0000FF"/>
              </a:solidFill>
              <a:round/>
              <a:headEnd/>
              <a:tailEnd/>
            </a:ln>
          </p:spPr>
          <p:txBody>
            <a:bodyPr wrap="none" anchor="ctr"/>
            <a:lstStyle/>
            <a:p>
              <a:endParaRPr lang="en-US"/>
            </a:p>
          </p:txBody>
        </p:sp>
        <p:sp>
          <p:nvSpPr>
            <p:cNvPr id="13" name="Line 11"/>
            <p:cNvSpPr>
              <a:spLocks noChangeShapeType="1"/>
            </p:cNvSpPr>
            <p:nvPr/>
          </p:nvSpPr>
          <p:spPr bwMode="auto">
            <a:xfrm flipV="1">
              <a:off x="1800" y="2731"/>
              <a:ext cx="1383" cy="684"/>
            </a:xfrm>
            <a:prstGeom prst="line">
              <a:avLst/>
            </a:prstGeom>
            <a:noFill/>
            <a:ln w="57150">
              <a:solidFill>
                <a:srgbClr val="0000FF"/>
              </a:solidFill>
              <a:round/>
              <a:headEnd/>
              <a:tailEnd/>
            </a:ln>
          </p:spPr>
          <p:txBody>
            <a:bodyPr wrap="none" anchor="ctr"/>
            <a:lstStyle/>
            <a:p>
              <a:endParaRPr lang="en-US" dirty="0"/>
            </a:p>
          </p:txBody>
        </p:sp>
        <p:sp>
          <p:nvSpPr>
            <p:cNvPr id="14" name="Line 12"/>
            <p:cNvSpPr>
              <a:spLocks noChangeShapeType="1"/>
            </p:cNvSpPr>
            <p:nvPr/>
          </p:nvSpPr>
          <p:spPr bwMode="auto">
            <a:xfrm rot="14477595" flipV="1">
              <a:off x="1859" y="2636"/>
              <a:ext cx="1251" cy="885"/>
            </a:xfrm>
            <a:prstGeom prst="line">
              <a:avLst/>
            </a:prstGeom>
            <a:noFill/>
            <a:ln w="57150">
              <a:solidFill>
                <a:srgbClr val="0000FF"/>
              </a:solidFill>
              <a:round/>
              <a:headEnd/>
              <a:tailEnd/>
            </a:ln>
          </p:spPr>
          <p:txBody>
            <a:bodyPr wrap="none" anchor="ctr"/>
            <a:lstStyle/>
            <a:p>
              <a:endParaRPr lang="en-US" dirty="0"/>
            </a:p>
          </p:txBody>
        </p:sp>
        <p:sp>
          <p:nvSpPr>
            <p:cNvPr id="15" name="Text Box 22"/>
            <p:cNvSpPr txBox="1">
              <a:spLocks noChangeArrowheads="1"/>
            </p:cNvSpPr>
            <p:nvPr/>
          </p:nvSpPr>
          <p:spPr bwMode="auto">
            <a:xfrm>
              <a:off x="415" y="2583"/>
              <a:ext cx="1184" cy="834"/>
            </a:xfrm>
            <a:prstGeom prst="rect">
              <a:avLst/>
            </a:prstGeom>
            <a:noFill/>
            <a:ln w="19050">
              <a:solidFill>
                <a:schemeClr val="tx1"/>
              </a:solidFill>
              <a:miter lim="800000"/>
              <a:headEnd/>
              <a:tailEnd/>
            </a:ln>
          </p:spPr>
          <p:txBody>
            <a:bodyPr wrap="none">
              <a:spAutoFit/>
            </a:bodyPr>
            <a:lstStyle/>
            <a:p>
              <a:pPr algn="l"/>
              <a:r>
                <a:rPr lang="en-US" sz="2000" b="1" dirty="0"/>
                <a:t>Full Frame </a:t>
              </a:r>
            </a:p>
            <a:p>
              <a:pPr algn="l"/>
              <a:r>
                <a:rPr lang="en-US" sz="2000" b="1" dirty="0"/>
                <a:t>Icon (Branch</a:t>
              </a:r>
            </a:p>
            <a:p>
              <a:pPr algn="l"/>
              <a:r>
                <a:rPr lang="en-US" sz="2000" b="1" dirty="0"/>
                <a:t>or Functional </a:t>
              </a:r>
            </a:p>
            <a:p>
              <a:pPr algn="l"/>
              <a:r>
                <a:rPr lang="en-US" sz="2000" b="1" dirty="0"/>
                <a:t>Symbol)</a:t>
              </a:r>
            </a:p>
          </p:txBody>
        </p:sp>
        <p:sp>
          <p:nvSpPr>
            <p:cNvPr id="16" name="Line 23"/>
            <p:cNvSpPr>
              <a:spLocks noChangeShapeType="1"/>
            </p:cNvSpPr>
            <p:nvPr/>
          </p:nvSpPr>
          <p:spPr bwMode="auto">
            <a:xfrm>
              <a:off x="1459" y="2726"/>
              <a:ext cx="265" cy="0"/>
            </a:xfrm>
            <a:prstGeom prst="line">
              <a:avLst/>
            </a:prstGeom>
            <a:noFill/>
            <a:ln w="19050">
              <a:solidFill>
                <a:schemeClr val="tx1"/>
              </a:solidFill>
              <a:round/>
              <a:headEnd/>
              <a:tailEnd/>
            </a:ln>
          </p:spPr>
          <p:txBody>
            <a:bodyPr wrap="none" anchor="ctr"/>
            <a:lstStyle/>
            <a:p>
              <a:endParaRPr lang="en-US"/>
            </a:p>
          </p:txBody>
        </p:sp>
        <p:sp>
          <p:nvSpPr>
            <p:cNvPr id="17" name="Line 24"/>
            <p:cNvSpPr>
              <a:spLocks noChangeShapeType="1"/>
            </p:cNvSpPr>
            <p:nvPr/>
          </p:nvSpPr>
          <p:spPr bwMode="auto">
            <a:xfrm>
              <a:off x="1724" y="2726"/>
              <a:ext cx="418" cy="250"/>
            </a:xfrm>
            <a:prstGeom prst="line">
              <a:avLst/>
            </a:prstGeom>
            <a:noFill/>
            <a:ln w="19050">
              <a:solidFill>
                <a:schemeClr val="tx1"/>
              </a:solidFill>
              <a:round/>
              <a:headEnd/>
              <a:tailEnd type="triangle" w="med" len="med"/>
            </a:ln>
          </p:spPr>
          <p:txBody>
            <a:bodyPr wrap="none" anchor="ctr"/>
            <a:lstStyle/>
            <a:p>
              <a:endParaRPr lang="en-US"/>
            </a:p>
          </p:txBody>
        </p:sp>
        <p:sp>
          <p:nvSpPr>
            <p:cNvPr id="18" name="Line 25"/>
            <p:cNvSpPr>
              <a:spLocks noChangeShapeType="1"/>
            </p:cNvSpPr>
            <p:nvPr/>
          </p:nvSpPr>
          <p:spPr bwMode="auto">
            <a:xfrm>
              <a:off x="1724" y="2726"/>
              <a:ext cx="379" cy="470"/>
            </a:xfrm>
            <a:prstGeom prst="line">
              <a:avLst/>
            </a:prstGeom>
            <a:noFill/>
            <a:ln w="19050">
              <a:solidFill>
                <a:schemeClr val="tx1"/>
              </a:solidFill>
              <a:round/>
              <a:headEnd/>
              <a:tailEnd type="triangle" w="med" len="med"/>
            </a:ln>
          </p:spPr>
          <p:txBody>
            <a:bodyPr wrap="none" anchor="ctr"/>
            <a:lstStyle/>
            <a:p>
              <a:endParaRPr lang="en-US"/>
            </a:p>
          </p:txBody>
        </p:sp>
      </p:grpSp>
      <p:grpSp>
        <p:nvGrpSpPr>
          <p:cNvPr id="19" name="Group 35"/>
          <p:cNvGrpSpPr>
            <a:grpSpLocks/>
          </p:cNvGrpSpPr>
          <p:nvPr/>
        </p:nvGrpSpPr>
        <p:grpSpPr bwMode="auto">
          <a:xfrm>
            <a:off x="213782" y="3132483"/>
            <a:ext cx="7254879" cy="2573338"/>
            <a:chOff x="82" y="2209"/>
            <a:chExt cx="4570" cy="1621"/>
          </a:xfrm>
        </p:grpSpPr>
        <p:grpSp>
          <p:nvGrpSpPr>
            <p:cNvPr id="20" name="Group 14"/>
            <p:cNvGrpSpPr>
              <a:grpSpLocks/>
            </p:cNvGrpSpPr>
            <p:nvPr/>
          </p:nvGrpSpPr>
          <p:grpSpPr bwMode="auto">
            <a:xfrm>
              <a:off x="2257" y="2570"/>
              <a:ext cx="499" cy="94"/>
              <a:chOff x="2544" y="1776"/>
              <a:chExt cx="624" cy="144"/>
            </a:xfrm>
          </p:grpSpPr>
          <p:sp>
            <p:nvSpPr>
              <p:cNvPr id="27" name="Oval 15"/>
              <p:cNvSpPr>
                <a:spLocks noChangeArrowheads="1"/>
              </p:cNvSpPr>
              <p:nvPr/>
            </p:nvSpPr>
            <p:spPr bwMode="auto">
              <a:xfrm>
                <a:off x="2544" y="1776"/>
                <a:ext cx="144" cy="144"/>
              </a:xfrm>
              <a:prstGeom prst="ellipse">
                <a:avLst/>
              </a:prstGeom>
              <a:solidFill>
                <a:srgbClr val="0000FF"/>
              </a:solidFill>
              <a:ln w="12700">
                <a:solidFill>
                  <a:srgbClr val="0000FF"/>
                </a:solidFill>
                <a:round/>
                <a:headEnd/>
                <a:tailEnd/>
              </a:ln>
            </p:spPr>
            <p:txBody>
              <a:bodyPr wrap="none" anchor="ctr"/>
              <a:lstStyle/>
              <a:p>
                <a:endParaRPr lang="en-US"/>
              </a:p>
            </p:txBody>
          </p:sp>
          <p:sp>
            <p:nvSpPr>
              <p:cNvPr id="28" name="Oval 16"/>
              <p:cNvSpPr>
                <a:spLocks noChangeArrowheads="1"/>
              </p:cNvSpPr>
              <p:nvPr/>
            </p:nvSpPr>
            <p:spPr bwMode="auto">
              <a:xfrm>
                <a:off x="2784" y="1776"/>
                <a:ext cx="144" cy="144"/>
              </a:xfrm>
              <a:prstGeom prst="ellipse">
                <a:avLst/>
              </a:prstGeom>
              <a:solidFill>
                <a:srgbClr val="0000FF"/>
              </a:solidFill>
              <a:ln w="12700">
                <a:solidFill>
                  <a:srgbClr val="0000FF"/>
                </a:solidFill>
                <a:round/>
                <a:headEnd/>
                <a:tailEnd/>
              </a:ln>
            </p:spPr>
            <p:txBody>
              <a:bodyPr wrap="none" anchor="ctr"/>
              <a:lstStyle/>
              <a:p>
                <a:endParaRPr lang="en-US"/>
              </a:p>
            </p:txBody>
          </p:sp>
          <p:sp>
            <p:nvSpPr>
              <p:cNvPr id="29" name="Oval 17"/>
              <p:cNvSpPr>
                <a:spLocks noChangeArrowheads="1"/>
              </p:cNvSpPr>
              <p:nvPr/>
            </p:nvSpPr>
            <p:spPr bwMode="auto">
              <a:xfrm>
                <a:off x="3024" y="1776"/>
                <a:ext cx="144" cy="144"/>
              </a:xfrm>
              <a:prstGeom prst="ellipse">
                <a:avLst/>
              </a:prstGeom>
              <a:solidFill>
                <a:srgbClr val="0000FF"/>
              </a:solidFill>
              <a:ln w="12700">
                <a:solidFill>
                  <a:srgbClr val="0000FF"/>
                </a:solidFill>
                <a:round/>
                <a:headEnd/>
                <a:tailEnd/>
              </a:ln>
            </p:spPr>
            <p:txBody>
              <a:bodyPr wrap="none" anchor="ctr"/>
              <a:lstStyle/>
              <a:p>
                <a:endParaRPr lang="en-US"/>
              </a:p>
            </p:txBody>
          </p:sp>
        </p:grpSp>
        <p:sp>
          <p:nvSpPr>
            <p:cNvPr id="21" name="Rectangle 18"/>
            <p:cNvSpPr>
              <a:spLocks noChangeArrowheads="1"/>
            </p:cNvSpPr>
            <p:nvPr/>
          </p:nvSpPr>
          <p:spPr bwMode="auto">
            <a:xfrm>
              <a:off x="3187" y="3165"/>
              <a:ext cx="708" cy="291"/>
            </a:xfrm>
            <a:prstGeom prst="rect">
              <a:avLst/>
            </a:prstGeom>
            <a:noFill/>
            <a:ln w="76200">
              <a:noFill/>
              <a:miter lim="800000"/>
              <a:headEnd/>
              <a:tailEnd/>
            </a:ln>
          </p:spPr>
          <p:txBody>
            <a:bodyPr wrap="square">
              <a:spAutoFit/>
            </a:bodyPr>
            <a:lstStyle/>
            <a:p>
              <a:pPr>
                <a:spcBef>
                  <a:spcPct val="50000"/>
                </a:spcBef>
              </a:pPr>
              <a:r>
                <a:rPr lang="en-US" b="1" dirty="0">
                  <a:solidFill>
                    <a:srgbClr val="0000FF"/>
                  </a:solidFill>
                  <a:latin typeface="Times New Roman" pitchFamily="18" charset="0"/>
                </a:rPr>
                <a:t>A/1-1</a:t>
              </a:r>
            </a:p>
          </p:txBody>
        </p:sp>
        <p:sp>
          <p:nvSpPr>
            <p:cNvPr id="22" name="Text Box 19"/>
            <p:cNvSpPr txBox="1">
              <a:spLocks noChangeArrowheads="1"/>
            </p:cNvSpPr>
            <p:nvPr/>
          </p:nvSpPr>
          <p:spPr bwMode="auto">
            <a:xfrm>
              <a:off x="82" y="2209"/>
              <a:ext cx="1676" cy="291"/>
            </a:xfrm>
            <a:prstGeom prst="rect">
              <a:avLst/>
            </a:prstGeom>
            <a:noFill/>
            <a:ln w="12700">
              <a:solidFill>
                <a:schemeClr val="tx1"/>
              </a:solidFill>
              <a:miter lim="800000"/>
              <a:headEnd/>
              <a:tailEnd/>
            </a:ln>
          </p:spPr>
          <p:txBody>
            <a:bodyPr wrap="none">
              <a:spAutoFit/>
            </a:bodyPr>
            <a:lstStyle/>
            <a:p>
              <a:r>
                <a:rPr lang="en-US" b="1" dirty="0"/>
                <a:t>Echelon Modifier</a:t>
              </a:r>
            </a:p>
          </p:txBody>
        </p:sp>
        <p:sp>
          <p:nvSpPr>
            <p:cNvPr id="23" name="Line 20"/>
            <p:cNvSpPr>
              <a:spLocks noChangeShapeType="1"/>
            </p:cNvSpPr>
            <p:nvPr/>
          </p:nvSpPr>
          <p:spPr bwMode="auto">
            <a:xfrm>
              <a:off x="1724" y="2412"/>
              <a:ext cx="379" cy="0"/>
            </a:xfrm>
            <a:prstGeom prst="line">
              <a:avLst/>
            </a:prstGeom>
            <a:noFill/>
            <a:ln w="28575">
              <a:solidFill>
                <a:schemeClr val="tx1"/>
              </a:solidFill>
              <a:round/>
              <a:headEnd/>
              <a:tailEnd/>
            </a:ln>
          </p:spPr>
          <p:txBody>
            <a:bodyPr wrap="none" anchor="ctr"/>
            <a:lstStyle/>
            <a:p>
              <a:endParaRPr lang="en-US"/>
            </a:p>
          </p:txBody>
        </p:sp>
        <p:sp>
          <p:nvSpPr>
            <p:cNvPr id="24" name="Line 21"/>
            <p:cNvSpPr>
              <a:spLocks noChangeShapeType="1"/>
            </p:cNvSpPr>
            <p:nvPr/>
          </p:nvSpPr>
          <p:spPr bwMode="auto">
            <a:xfrm>
              <a:off x="2103" y="2412"/>
              <a:ext cx="346" cy="157"/>
            </a:xfrm>
            <a:prstGeom prst="line">
              <a:avLst/>
            </a:prstGeom>
            <a:noFill/>
            <a:ln w="19050">
              <a:solidFill>
                <a:schemeClr val="tx1"/>
              </a:solidFill>
              <a:round/>
              <a:headEnd/>
              <a:tailEnd type="triangle" w="med" len="med"/>
            </a:ln>
          </p:spPr>
          <p:txBody>
            <a:bodyPr wrap="none" anchor="ctr"/>
            <a:lstStyle/>
            <a:p>
              <a:endParaRPr lang="en-US"/>
            </a:p>
          </p:txBody>
        </p:sp>
        <p:sp>
          <p:nvSpPr>
            <p:cNvPr id="25" name="Text Box 28"/>
            <p:cNvSpPr txBox="1">
              <a:spLocks noChangeArrowheads="1"/>
            </p:cNvSpPr>
            <p:nvPr/>
          </p:nvSpPr>
          <p:spPr bwMode="auto">
            <a:xfrm>
              <a:off x="3190" y="3578"/>
              <a:ext cx="1462" cy="252"/>
            </a:xfrm>
            <a:prstGeom prst="rect">
              <a:avLst/>
            </a:prstGeom>
            <a:noFill/>
            <a:ln w="19050">
              <a:solidFill>
                <a:schemeClr val="tx1"/>
              </a:solidFill>
              <a:miter lim="800000"/>
              <a:headEnd/>
              <a:tailEnd/>
            </a:ln>
          </p:spPr>
          <p:txBody>
            <a:bodyPr wrap="none">
              <a:spAutoFit/>
            </a:bodyPr>
            <a:lstStyle/>
            <a:p>
              <a:r>
                <a:rPr lang="en-US" sz="2000" b="1" dirty="0"/>
                <a:t>Higher Formation</a:t>
              </a:r>
            </a:p>
          </p:txBody>
        </p:sp>
        <p:sp>
          <p:nvSpPr>
            <p:cNvPr id="26" name="Line 29"/>
            <p:cNvSpPr>
              <a:spLocks noChangeShapeType="1"/>
            </p:cNvSpPr>
            <p:nvPr/>
          </p:nvSpPr>
          <p:spPr bwMode="auto">
            <a:xfrm flipH="1" flipV="1">
              <a:off x="3590" y="3350"/>
              <a:ext cx="432" cy="226"/>
            </a:xfrm>
            <a:prstGeom prst="line">
              <a:avLst/>
            </a:prstGeom>
            <a:noFill/>
            <a:ln w="19050">
              <a:solidFill>
                <a:schemeClr val="tx1"/>
              </a:solidFill>
              <a:round/>
              <a:headEnd/>
              <a:tailEnd type="triangle" w="med" len="med"/>
            </a:ln>
          </p:spPr>
          <p:txBody>
            <a:bodyPr wrap="none" anchor="ctr"/>
            <a:lstStyle/>
            <a:p>
              <a:endParaRPr lang="en-US"/>
            </a:p>
          </p:txBody>
        </p:sp>
      </p:grpSp>
      <p:sp>
        <p:nvSpPr>
          <p:cNvPr id="30" name="Text Box 30"/>
          <p:cNvSpPr txBox="1">
            <a:spLocks noChangeArrowheads="1"/>
          </p:cNvSpPr>
          <p:nvPr/>
        </p:nvSpPr>
        <p:spPr bwMode="auto">
          <a:xfrm>
            <a:off x="3642782" y="5789957"/>
            <a:ext cx="866775" cy="415925"/>
          </a:xfrm>
          <a:prstGeom prst="rect">
            <a:avLst/>
          </a:prstGeom>
          <a:noFill/>
          <a:ln w="19050">
            <a:solidFill>
              <a:schemeClr val="tx1"/>
            </a:solidFill>
            <a:miter lim="800000"/>
            <a:headEnd/>
            <a:tailEnd/>
          </a:ln>
        </p:spPr>
        <p:txBody>
          <a:bodyPr wrap="none">
            <a:spAutoFit/>
          </a:bodyPr>
          <a:lstStyle/>
          <a:p>
            <a:r>
              <a:rPr lang="en-US" sz="2000" b="1"/>
              <a:t>Color</a:t>
            </a:r>
          </a:p>
        </p:txBody>
      </p:sp>
      <p:sp>
        <p:nvSpPr>
          <p:cNvPr id="31" name="Line 31"/>
          <p:cNvSpPr>
            <a:spLocks noChangeShapeType="1"/>
          </p:cNvSpPr>
          <p:nvPr/>
        </p:nvSpPr>
        <p:spPr bwMode="auto">
          <a:xfrm flipH="1" flipV="1">
            <a:off x="4085590" y="5055552"/>
            <a:ext cx="6350" cy="735647"/>
          </a:xfrm>
          <a:prstGeom prst="line">
            <a:avLst/>
          </a:prstGeom>
          <a:noFill/>
          <a:ln w="19050">
            <a:solidFill>
              <a:schemeClr val="tx1"/>
            </a:solidFill>
            <a:round/>
            <a:headEnd/>
            <a:tailEnd type="triangle" w="med" len="med"/>
          </a:ln>
        </p:spPr>
        <p:txBody>
          <a:bodyPr wrap="none" anchor="ctr"/>
          <a:lstStyle/>
          <a:p>
            <a:endParaRPr lang="en-US"/>
          </a:p>
        </p:txBody>
      </p:sp>
      <p:sp>
        <p:nvSpPr>
          <p:cNvPr id="32" name="Text Box 32"/>
          <p:cNvSpPr txBox="1">
            <a:spLocks noChangeArrowheads="1"/>
          </p:cNvSpPr>
          <p:nvPr/>
        </p:nvSpPr>
        <p:spPr bwMode="auto">
          <a:xfrm>
            <a:off x="5990695" y="3503957"/>
            <a:ext cx="1119187" cy="476250"/>
          </a:xfrm>
          <a:prstGeom prst="rect">
            <a:avLst/>
          </a:prstGeom>
          <a:noFill/>
          <a:ln w="19050">
            <a:solidFill>
              <a:schemeClr val="tx1"/>
            </a:solidFill>
            <a:miter lim="800000"/>
            <a:headEnd/>
            <a:tailEnd/>
          </a:ln>
        </p:spPr>
        <p:txBody>
          <a:bodyPr wrap="none">
            <a:spAutoFit/>
          </a:bodyPr>
          <a:lstStyle/>
          <a:p>
            <a:r>
              <a:rPr lang="en-US" b="1"/>
              <a:t>Frame</a:t>
            </a:r>
          </a:p>
        </p:txBody>
      </p:sp>
      <p:sp>
        <p:nvSpPr>
          <p:cNvPr id="33" name="Line 33"/>
          <p:cNvSpPr>
            <a:spLocks noChangeShapeType="1"/>
          </p:cNvSpPr>
          <p:nvPr/>
        </p:nvSpPr>
        <p:spPr bwMode="auto">
          <a:xfrm flipH="1">
            <a:off x="5154996" y="3842702"/>
            <a:ext cx="839788" cy="346075"/>
          </a:xfrm>
          <a:prstGeom prst="line">
            <a:avLst/>
          </a:prstGeom>
          <a:noFill/>
          <a:ln w="19050">
            <a:solidFill>
              <a:schemeClr val="tx1"/>
            </a:solidFill>
            <a:round/>
            <a:headEnd/>
            <a:tailEnd type="triangle" w="med" len="med"/>
          </a:ln>
        </p:spPr>
        <p:txBody>
          <a:bodyPr wrap="none" anchor="ctr"/>
          <a:lstStyle/>
          <a:p>
            <a:endParaRPr lang="en-US"/>
          </a:p>
        </p:txBody>
      </p:sp>
      <p:sp>
        <p:nvSpPr>
          <p:cNvPr id="34" name="TextBox 33"/>
          <p:cNvSpPr txBox="1"/>
          <p:nvPr/>
        </p:nvSpPr>
        <p:spPr>
          <a:xfrm>
            <a:off x="5195644" y="4350094"/>
            <a:ext cx="356188" cy="461665"/>
          </a:xfrm>
          <a:prstGeom prst="rect">
            <a:avLst/>
          </a:prstGeom>
          <a:noFill/>
        </p:spPr>
        <p:txBody>
          <a:bodyPr wrap="none" rtlCol="0">
            <a:spAutoFit/>
          </a:bodyPr>
          <a:lstStyle/>
          <a:p>
            <a:r>
              <a:rPr lang="en-US" b="1" dirty="0">
                <a:solidFill>
                  <a:srgbClr val="0000FF"/>
                </a:solidFill>
              </a:rPr>
              <a:t>2</a:t>
            </a:r>
          </a:p>
        </p:txBody>
      </p:sp>
      <p:sp>
        <p:nvSpPr>
          <p:cNvPr id="35" name="Text Box 26"/>
          <p:cNvSpPr txBox="1">
            <a:spLocks noChangeArrowheads="1"/>
          </p:cNvSpPr>
          <p:nvPr/>
        </p:nvSpPr>
        <p:spPr bwMode="auto">
          <a:xfrm>
            <a:off x="6203419" y="4015925"/>
            <a:ext cx="2790825" cy="369888"/>
          </a:xfrm>
          <a:prstGeom prst="rect">
            <a:avLst/>
          </a:prstGeom>
          <a:noFill/>
          <a:ln w="19050">
            <a:solidFill>
              <a:schemeClr val="tx1"/>
            </a:solidFill>
            <a:miter lim="800000"/>
            <a:headEnd/>
            <a:tailEnd/>
          </a:ln>
        </p:spPr>
        <p:txBody>
          <a:bodyPr wrap="none">
            <a:spAutoFit/>
          </a:bodyPr>
          <a:lstStyle/>
          <a:p>
            <a:r>
              <a:rPr lang="en-US" sz="1800" b="1" dirty="0"/>
              <a:t>UNIQUE DESIGNATION</a:t>
            </a:r>
          </a:p>
        </p:txBody>
      </p:sp>
      <p:sp>
        <p:nvSpPr>
          <p:cNvPr id="36" name="Line 27"/>
          <p:cNvSpPr>
            <a:spLocks noChangeShapeType="1"/>
          </p:cNvSpPr>
          <p:nvPr/>
        </p:nvSpPr>
        <p:spPr bwMode="auto">
          <a:xfrm flipH="1">
            <a:off x="5426923" y="4209415"/>
            <a:ext cx="785812" cy="338138"/>
          </a:xfrm>
          <a:prstGeom prst="line">
            <a:avLst/>
          </a:prstGeom>
          <a:noFill/>
          <a:ln w="19050">
            <a:solidFill>
              <a:schemeClr val="tx1"/>
            </a:solidFill>
            <a:round/>
            <a:headEnd/>
            <a:tailEnd type="triangle" w="med" len="med"/>
          </a:ln>
        </p:spPr>
        <p:txBody>
          <a:bodyPr wrap="none" anchor="ctr"/>
          <a:lstStyle/>
          <a:p>
            <a:endParaRPr lang="en-US"/>
          </a:p>
        </p:txBody>
      </p:sp>
      <p:sp>
        <p:nvSpPr>
          <p:cNvPr id="2" name="Slide Number Placeholder 1"/>
          <p:cNvSpPr>
            <a:spLocks noGrp="1"/>
          </p:cNvSpPr>
          <p:nvPr>
            <p:ph type="sldNum" sz="quarter" idx="12"/>
          </p:nvPr>
        </p:nvSpPr>
        <p:spPr/>
        <p:txBody>
          <a:bodyPr/>
          <a:lstStyle/>
          <a:p>
            <a:fld id="{D141A26B-79DC-4A53-857D-7401E21E816A}" type="slidenum">
              <a:rPr lang="en-US" smtClean="0"/>
              <a:t>12</a:t>
            </a:fld>
            <a:endParaRPr lang="en-US"/>
          </a:p>
        </p:txBody>
      </p:sp>
    </p:spTree>
    <p:extLst>
      <p:ext uri="{BB962C8B-B14F-4D97-AF65-F5344CB8AC3E}">
        <p14:creationId xmlns:p14="http://schemas.microsoft.com/office/powerpoint/2010/main" val="54176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1" y="339534"/>
            <a:ext cx="9144000" cy="825500"/>
          </a:xfrm>
          <a:prstGeom prst="rect">
            <a:avLst/>
          </a:prstGeom>
          <a:noFill/>
          <a:ln>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        </a:t>
            </a: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Basic Symbol Frames and</a:t>
            </a:r>
            <a:r>
              <a:rPr kumimoji="0" lang="en-US" sz="3600" b="1" i="0" u="none" strike="noStrike" kern="0" cap="none" spc="0" normalizeH="0" noProof="0" dirty="0">
                <a:ln>
                  <a:noFill/>
                </a:ln>
                <a:uLnTx/>
                <a:uFillTx/>
                <a:latin typeface="Arial" panose="020B0604020202020204" pitchFamily="34" charset="0"/>
                <a:ea typeface="+mj-ea"/>
                <a:cs typeface="Arial" panose="020B0604020202020204" pitchFamily="34" charset="0"/>
              </a:rPr>
              <a:t> Status</a:t>
            </a:r>
            <a:endPar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041148" y="2129827"/>
            <a:ext cx="7061703" cy="2598345"/>
          </a:xfrm>
          <a:prstGeom prst="rect">
            <a:avLst/>
          </a:prstGeom>
        </p:spPr>
      </p:pic>
    </p:spTree>
    <p:extLst>
      <p:ext uri="{BB962C8B-B14F-4D97-AF65-F5344CB8AC3E}">
        <p14:creationId xmlns:p14="http://schemas.microsoft.com/office/powerpoint/2010/main" val="132503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0" y="351450"/>
            <a:ext cx="9143999" cy="53187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Building of a Unit Symbol</a:t>
            </a:r>
          </a:p>
        </p:txBody>
      </p:sp>
      <p:grpSp>
        <p:nvGrpSpPr>
          <p:cNvPr id="3" name="Group 2">
            <a:extLst>
              <a:ext uri="{FF2B5EF4-FFF2-40B4-BE49-F238E27FC236}">
                <a16:creationId xmlns:a16="http://schemas.microsoft.com/office/drawing/2014/main" id="{4158CCCF-2C46-7042-57E5-0B28B6845493}"/>
              </a:ext>
            </a:extLst>
          </p:cNvPr>
          <p:cNvGrpSpPr/>
          <p:nvPr/>
        </p:nvGrpSpPr>
        <p:grpSpPr>
          <a:xfrm>
            <a:off x="871671" y="1706563"/>
            <a:ext cx="8161234" cy="4714875"/>
            <a:chOff x="76200" y="1706563"/>
            <a:chExt cx="8335963" cy="4714875"/>
          </a:xfrm>
        </p:grpSpPr>
        <p:sp>
          <p:nvSpPr>
            <p:cNvPr id="8" name="Text Box 5"/>
            <p:cNvSpPr txBox="1">
              <a:spLocks noChangeArrowheads="1"/>
            </p:cNvSpPr>
            <p:nvPr/>
          </p:nvSpPr>
          <p:spPr bwMode="auto">
            <a:xfrm>
              <a:off x="77788" y="1828800"/>
              <a:ext cx="1065212" cy="457200"/>
            </a:xfrm>
            <a:prstGeom prst="rect">
              <a:avLst/>
            </a:prstGeom>
            <a:noFill/>
            <a:ln w="76200">
              <a:noFill/>
              <a:miter lim="800000"/>
              <a:headEnd/>
              <a:tailEnd/>
            </a:ln>
          </p:spPr>
          <p:txBody>
            <a:bodyPr wrap="none">
              <a:spAutoFit/>
            </a:bodyPr>
            <a:lstStyle/>
            <a:p>
              <a:r>
                <a:rPr lang="en-US" dirty="0"/>
                <a:t>Step 1</a:t>
              </a:r>
            </a:p>
          </p:txBody>
        </p:sp>
        <p:sp>
          <p:nvSpPr>
            <p:cNvPr id="9" name="Text Box 6"/>
            <p:cNvSpPr txBox="1">
              <a:spLocks noChangeArrowheads="1"/>
            </p:cNvSpPr>
            <p:nvPr/>
          </p:nvSpPr>
          <p:spPr bwMode="auto">
            <a:xfrm>
              <a:off x="77788" y="2743200"/>
              <a:ext cx="1065212" cy="457200"/>
            </a:xfrm>
            <a:prstGeom prst="rect">
              <a:avLst/>
            </a:prstGeom>
            <a:noFill/>
            <a:ln w="76200">
              <a:noFill/>
              <a:miter lim="800000"/>
              <a:headEnd/>
              <a:tailEnd/>
            </a:ln>
          </p:spPr>
          <p:txBody>
            <a:bodyPr wrap="none">
              <a:spAutoFit/>
            </a:bodyPr>
            <a:lstStyle/>
            <a:p>
              <a:r>
                <a:rPr lang="en-US"/>
                <a:t>Step 2</a:t>
              </a:r>
            </a:p>
          </p:txBody>
        </p:sp>
        <p:sp>
          <p:nvSpPr>
            <p:cNvPr id="10" name="Text Box 7"/>
            <p:cNvSpPr txBox="1">
              <a:spLocks noChangeArrowheads="1"/>
            </p:cNvSpPr>
            <p:nvPr/>
          </p:nvSpPr>
          <p:spPr bwMode="auto">
            <a:xfrm>
              <a:off x="77788" y="3886200"/>
              <a:ext cx="1065212" cy="457200"/>
            </a:xfrm>
            <a:prstGeom prst="rect">
              <a:avLst/>
            </a:prstGeom>
            <a:noFill/>
            <a:ln w="76200">
              <a:noFill/>
              <a:miter lim="800000"/>
              <a:headEnd/>
              <a:tailEnd/>
            </a:ln>
          </p:spPr>
          <p:txBody>
            <a:bodyPr wrap="none">
              <a:spAutoFit/>
            </a:bodyPr>
            <a:lstStyle/>
            <a:p>
              <a:r>
                <a:rPr lang="en-US"/>
                <a:t>Step 3</a:t>
              </a:r>
            </a:p>
          </p:txBody>
        </p:sp>
        <p:sp>
          <p:nvSpPr>
            <p:cNvPr id="11" name="Text Box 8"/>
            <p:cNvSpPr txBox="1">
              <a:spLocks noChangeArrowheads="1"/>
            </p:cNvSpPr>
            <p:nvPr/>
          </p:nvSpPr>
          <p:spPr bwMode="auto">
            <a:xfrm>
              <a:off x="76200" y="4876800"/>
              <a:ext cx="1065213" cy="457200"/>
            </a:xfrm>
            <a:prstGeom prst="rect">
              <a:avLst/>
            </a:prstGeom>
            <a:noFill/>
            <a:ln w="76200">
              <a:noFill/>
              <a:miter lim="800000"/>
              <a:headEnd/>
              <a:tailEnd/>
            </a:ln>
          </p:spPr>
          <p:txBody>
            <a:bodyPr wrap="none">
              <a:spAutoFit/>
            </a:bodyPr>
            <a:lstStyle/>
            <a:p>
              <a:r>
                <a:rPr lang="en-US"/>
                <a:t>Step 4</a:t>
              </a:r>
            </a:p>
          </p:txBody>
        </p:sp>
        <p:sp>
          <p:nvSpPr>
            <p:cNvPr id="12" name="Text Box 9"/>
            <p:cNvSpPr txBox="1">
              <a:spLocks noChangeArrowheads="1"/>
            </p:cNvSpPr>
            <p:nvPr/>
          </p:nvSpPr>
          <p:spPr bwMode="auto">
            <a:xfrm>
              <a:off x="76200" y="5867400"/>
              <a:ext cx="1065213" cy="457200"/>
            </a:xfrm>
            <a:prstGeom prst="rect">
              <a:avLst/>
            </a:prstGeom>
            <a:noFill/>
            <a:ln w="76200">
              <a:noFill/>
              <a:miter lim="800000"/>
              <a:headEnd/>
              <a:tailEnd/>
            </a:ln>
          </p:spPr>
          <p:txBody>
            <a:bodyPr wrap="none">
              <a:spAutoFit/>
            </a:bodyPr>
            <a:lstStyle/>
            <a:p>
              <a:r>
                <a:rPr lang="en-US"/>
                <a:t>Step 5</a:t>
              </a:r>
            </a:p>
          </p:txBody>
        </p:sp>
        <p:sp>
          <p:nvSpPr>
            <p:cNvPr id="13" name="Text Box 10"/>
            <p:cNvSpPr txBox="1">
              <a:spLocks noChangeArrowheads="1"/>
            </p:cNvSpPr>
            <p:nvPr/>
          </p:nvSpPr>
          <p:spPr bwMode="auto">
            <a:xfrm>
              <a:off x="1065213" y="1706563"/>
              <a:ext cx="5868987" cy="701675"/>
            </a:xfrm>
            <a:prstGeom prst="rect">
              <a:avLst/>
            </a:prstGeom>
            <a:noFill/>
            <a:ln w="76200">
              <a:noFill/>
              <a:miter lim="800000"/>
              <a:headEnd/>
              <a:tailEnd/>
            </a:ln>
          </p:spPr>
          <p:txBody>
            <a:bodyPr>
              <a:spAutoFit/>
            </a:bodyPr>
            <a:lstStyle/>
            <a:p>
              <a:pPr algn="l"/>
              <a:r>
                <a:rPr lang="en-US" sz="2000" dirty="0"/>
                <a:t>Choose the frame that matches the affiliation of the unit. Then choose branch or functional symbol.</a:t>
              </a:r>
            </a:p>
          </p:txBody>
        </p:sp>
        <p:grpSp>
          <p:nvGrpSpPr>
            <p:cNvPr id="14" name="Group 11"/>
            <p:cNvGrpSpPr>
              <a:grpSpLocks/>
            </p:cNvGrpSpPr>
            <p:nvPr/>
          </p:nvGrpSpPr>
          <p:grpSpPr bwMode="auto">
            <a:xfrm>
              <a:off x="7296150" y="1706563"/>
              <a:ext cx="1116013" cy="701675"/>
              <a:chOff x="4368" y="480"/>
              <a:chExt cx="1152" cy="672"/>
            </a:xfrm>
          </p:grpSpPr>
          <p:sp>
            <p:nvSpPr>
              <p:cNvPr id="15" name="Rectangle 12"/>
              <p:cNvSpPr>
                <a:spLocks noChangeArrowheads="1"/>
              </p:cNvSpPr>
              <p:nvPr/>
            </p:nvSpPr>
            <p:spPr bwMode="auto">
              <a:xfrm>
                <a:off x="4368" y="480"/>
                <a:ext cx="1152" cy="672"/>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16" name="Line 13"/>
              <p:cNvSpPr>
                <a:spLocks noChangeShapeType="1"/>
              </p:cNvSpPr>
              <p:nvPr/>
            </p:nvSpPr>
            <p:spPr bwMode="auto">
              <a:xfrm>
                <a:off x="4368" y="480"/>
                <a:ext cx="1152" cy="672"/>
              </a:xfrm>
              <a:prstGeom prst="line">
                <a:avLst/>
              </a:prstGeom>
              <a:noFill/>
              <a:ln w="9525">
                <a:solidFill>
                  <a:schemeClr val="tx1"/>
                </a:solidFill>
                <a:round/>
                <a:headEnd/>
                <a:tailEnd/>
              </a:ln>
            </p:spPr>
            <p:txBody>
              <a:bodyPr/>
              <a:lstStyle/>
              <a:p>
                <a:endParaRPr lang="en-US"/>
              </a:p>
            </p:txBody>
          </p:sp>
          <p:sp>
            <p:nvSpPr>
              <p:cNvPr id="17" name="Line 14"/>
              <p:cNvSpPr>
                <a:spLocks noChangeShapeType="1"/>
              </p:cNvSpPr>
              <p:nvPr/>
            </p:nvSpPr>
            <p:spPr bwMode="auto">
              <a:xfrm flipV="1">
                <a:off x="4416" y="480"/>
                <a:ext cx="1104" cy="672"/>
              </a:xfrm>
              <a:prstGeom prst="line">
                <a:avLst/>
              </a:prstGeom>
              <a:noFill/>
              <a:ln w="9525">
                <a:solidFill>
                  <a:schemeClr val="tx1"/>
                </a:solidFill>
                <a:round/>
                <a:headEnd/>
                <a:tailEnd/>
              </a:ln>
            </p:spPr>
            <p:txBody>
              <a:bodyPr/>
              <a:lstStyle/>
              <a:p>
                <a:endParaRPr lang="en-US"/>
              </a:p>
            </p:txBody>
          </p:sp>
        </p:grpSp>
        <p:sp>
          <p:nvSpPr>
            <p:cNvPr id="18" name="Text Box 15"/>
            <p:cNvSpPr txBox="1">
              <a:spLocks noChangeArrowheads="1"/>
            </p:cNvSpPr>
            <p:nvPr/>
          </p:nvSpPr>
          <p:spPr bwMode="auto">
            <a:xfrm>
              <a:off x="1066800" y="2651125"/>
              <a:ext cx="6248400" cy="701675"/>
            </a:xfrm>
            <a:prstGeom prst="rect">
              <a:avLst/>
            </a:prstGeom>
            <a:noFill/>
            <a:ln w="76200">
              <a:noFill/>
              <a:miter lim="800000"/>
              <a:headEnd/>
              <a:tailEnd/>
            </a:ln>
          </p:spPr>
          <p:txBody>
            <a:bodyPr>
              <a:spAutoFit/>
            </a:bodyPr>
            <a:lstStyle/>
            <a:p>
              <a:pPr algn="l"/>
              <a:r>
                <a:rPr lang="en-US" sz="2000"/>
                <a:t>If required, choose the second branch symbol modifier that further explains the capability of the unit.</a:t>
              </a:r>
            </a:p>
          </p:txBody>
        </p:sp>
        <p:grpSp>
          <p:nvGrpSpPr>
            <p:cNvPr id="19" name="Group 42"/>
            <p:cNvGrpSpPr>
              <a:grpSpLocks/>
            </p:cNvGrpSpPr>
            <p:nvPr/>
          </p:nvGrpSpPr>
          <p:grpSpPr bwMode="auto">
            <a:xfrm>
              <a:off x="7296150" y="2667000"/>
              <a:ext cx="1116013" cy="685800"/>
              <a:chOff x="4596" y="1680"/>
              <a:chExt cx="876" cy="538"/>
            </a:xfrm>
          </p:grpSpPr>
          <p:sp>
            <p:nvSpPr>
              <p:cNvPr id="20" name="Rectangle 17"/>
              <p:cNvSpPr>
                <a:spLocks noChangeArrowheads="1"/>
              </p:cNvSpPr>
              <p:nvPr/>
            </p:nvSpPr>
            <p:spPr bwMode="auto">
              <a:xfrm>
                <a:off x="4596" y="1680"/>
                <a:ext cx="876" cy="538"/>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21" name="Oval 18"/>
              <p:cNvSpPr>
                <a:spLocks noChangeArrowheads="1"/>
              </p:cNvSpPr>
              <p:nvPr/>
            </p:nvSpPr>
            <p:spPr bwMode="auto">
              <a:xfrm>
                <a:off x="4815" y="1834"/>
                <a:ext cx="402" cy="230"/>
              </a:xfrm>
              <a:prstGeom prst="ellipse">
                <a:avLst/>
              </a:prstGeom>
              <a:solidFill>
                <a:srgbClr val="0066FF"/>
              </a:solidFill>
              <a:ln w="9525">
                <a:solidFill>
                  <a:schemeClr val="tx1"/>
                </a:solidFill>
                <a:round/>
                <a:headEnd/>
                <a:tailEnd/>
              </a:ln>
            </p:spPr>
            <p:txBody>
              <a:bodyPr wrap="none" anchor="ctr"/>
              <a:lstStyle/>
              <a:p>
                <a:endParaRPr lang="en-US"/>
              </a:p>
            </p:txBody>
          </p:sp>
          <p:sp>
            <p:nvSpPr>
              <p:cNvPr id="22" name="Line 19"/>
              <p:cNvSpPr>
                <a:spLocks noChangeShapeType="1"/>
              </p:cNvSpPr>
              <p:nvPr/>
            </p:nvSpPr>
            <p:spPr bwMode="auto">
              <a:xfrm>
                <a:off x="4596" y="1680"/>
                <a:ext cx="876" cy="538"/>
              </a:xfrm>
              <a:prstGeom prst="line">
                <a:avLst/>
              </a:prstGeom>
              <a:noFill/>
              <a:ln w="9525">
                <a:solidFill>
                  <a:schemeClr val="tx1"/>
                </a:solidFill>
                <a:round/>
                <a:headEnd/>
                <a:tailEnd/>
              </a:ln>
            </p:spPr>
            <p:txBody>
              <a:bodyPr/>
              <a:lstStyle/>
              <a:p>
                <a:endParaRPr lang="en-US"/>
              </a:p>
            </p:txBody>
          </p:sp>
          <p:sp>
            <p:nvSpPr>
              <p:cNvPr id="23" name="Line 20"/>
              <p:cNvSpPr>
                <a:spLocks noChangeShapeType="1"/>
              </p:cNvSpPr>
              <p:nvPr/>
            </p:nvSpPr>
            <p:spPr bwMode="auto">
              <a:xfrm flipV="1">
                <a:off x="4598" y="1718"/>
                <a:ext cx="838" cy="500"/>
              </a:xfrm>
              <a:prstGeom prst="line">
                <a:avLst/>
              </a:prstGeom>
              <a:noFill/>
              <a:ln w="9525">
                <a:solidFill>
                  <a:schemeClr val="tx1"/>
                </a:solidFill>
                <a:round/>
                <a:headEnd/>
                <a:tailEnd/>
              </a:ln>
            </p:spPr>
            <p:txBody>
              <a:bodyPr/>
              <a:lstStyle/>
              <a:p>
                <a:endParaRPr lang="en-US"/>
              </a:p>
            </p:txBody>
          </p:sp>
        </p:grpSp>
        <p:sp>
          <p:nvSpPr>
            <p:cNvPr id="24" name="Text Box 21"/>
            <p:cNvSpPr txBox="1">
              <a:spLocks noChangeArrowheads="1"/>
            </p:cNvSpPr>
            <p:nvPr/>
          </p:nvSpPr>
          <p:spPr bwMode="auto">
            <a:xfrm>
              <a:off x="1066800" y="3810000"/>
              <a:ext cx="5334000" cy="701675"/>
            </a:xfrm>
            <a:prstGeom prst="rect">
              <a:avLst/>
            </a:prstGeom>
            <a:noFill/>
            <a:ln w="76200">
              <a:noFill/>
              <a:miter lim="800000"/>
              <a:headEnd/>
              <a:tailEnd/>
            </a:ln>
          </p:spPr>
          <p:txBody>
            <a:bodyPr>
              <a:spAutoFit/>
            </a:bodyPr>
            <a:lstStyle/>
            <a:p>
              <a:pPr algn="l"/>
              <a:r>
                <a:rPr lang="en-US" sz="2000"/>
                <a:t>Again, if required choose the third branch symbol modifier for the next capability.</a:t>
              </a:r>
            </a:p>
          </p:txBody>
        </p:sp>
        <p:sp>
          <p:nvSpPr>
            <p:cNvPr id="25" name="Text Box 31"/>
            <p:cNvSpPr txBox="1">
              <a:spLocks noChangeArrowheads="1"/>
            </p:cNvSpPr>
            <p:nvPr/>
          </p:nvSpPr>
          <p:spPr bwMode="auto">
            <a:xfrm>
              <a:off x="1066800" y="4784725"/>
              <a:ext cx="5334000" cy="701675"/>
            </a:xfrm>
            <a:prstGeom prst="rect">
              <a:avLst/>
            </a:prstGeom>
            <a:noFill/>
            <a:ln w="76200">
              <a:noFill/>
              <a:miter lim="800000"/>
              <a:headEnd/>
              <a:tailEnd/>
            </a:ln>
          </p:spPr>
          <p:txBody>
            <a:bodyPr>
              <a:spAutoFit/>
            </a:bodyPr>
            <a:lstStyle/>
            <a:p>
              <a:pPr algn="l"/>
              <a:r>
                <a:rPr lang="en-US" sz="2000"/>
                <a:t>Choose a fourth branch symbol modifier for any other capability.</a:t>
              </a:r>
            </a:p>
          </p:txBody>
        </p:sp>
        <p:sp>
          <p:nvSpPr>
            <p:cNvPr id="26" name="Text Box 43"/>
            <p:cNvSpPr txBox="1">
              <a:spLocks noChangeArrowheads="1"/>
            </p:cNvSpPr>
            <p:nvPr/>
          </p:nvSpPr>
          <p:spPr bwMode="auto">
            <a:xfrm>
              <a:off x="1066800" y="5759450"/>
              <a:ext cx="5334000" cy="641350"/>
            </a:xfrm>
            <a:prstGeom prst="rect">
              <a:avLst/>
            </a:prstGeom>
            <a:noFill/>
            <a:ln w="76200">
              <a:noFill/>
              <a:miter lim="800000"/>
              <a:headEnd/>
              <a:tailEnd/>
            </a:ln>
          </p:spPr>
          <p:txBody>
            <a:bodyPr>
              <a:spAutoFit/>
            </a:bodyPr>
            <a:lstStyle/>
            <a:p>
              <a:pPr algn="l"/>
              <a:r>
                <a:rPr lang="en-US" sz="1800"/>
                <a:t>Choose the text or graphic modifiers as necessary to provide further amplifying information.</a:t>
              </a:r>
            </a:p>
          </p:txBody>
        </p:sp>
        <p:grpSp>
          <p:nvGrpSpPr>
            <p:cNvPr id="27" name="Group 49"/>
            <p:cNvGrpSpPr>
              <a:grpSpLocks/>
            </p:cNvGrpSpPr>
            <p:nvPr/>
          </p:nvGrpSpPr>
          <p:grpSpPr bwMode="auto">
            <a:xfrm>
              <a:off x="7296150" y="5495925"/>
              <a:ext cx="1116013" cy="925513"/>
              <a:chOff x="7296150" y="5495924"/>
              <a:chExt cx="1116013" cy="926123"/>
            </a:xfrm>
          </p:grpSpPr>
          <p:sp>
            <p:nvSpPr>
              <p:cNvPr id="28" name="Rectangle 45"/>
              <p:cNvSpPr>
                <a:spLocks noChangeArrowheads="1"/>
              </p:cNvSpPr>
              <p:nvPr/>
            </p:nvSpPr>
            <p:spPr bwMode="auto">
              <a:xfrm>
                <a:off x="7296150" y="5718662"/>
                <a:ext cx="1116013" cy="703385"/>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29" name="Oval 46"/>
              <p:cNvSpPr>
                <a:spLocks noChangeArrowheads="1"/>
              </p:cNvSpPr>
              <p:nvPr/>
            </p:nvSpPr>
            <p:spPr bwMode="auto">
              <a:xfrm>
                <a:off x="7538762" y="5859339"/>
                <a:ext cx="533745" cy="351692"/>
              </a:xfrm>
              <a:prstGeom prst="ellipse">
                <a:avLst/>
              </a:prstGeom>
              <a:solidFill>
                <a:srgbClr val="0066FF"/>
              </a:solidFill>
              <a:ln w="9525">
                <a:solidFill>
                  <a:schemeClr val="tx1"/>
                </a:solidFill>
                <a:round/>
                <a:headEnd/>
                <a:tailEnd/>
              </a:ln>
            </p:spPr>
            <p:txBody>
              <a:bodyPr wrap="none" anchor="ctr"/>
              <a:lstStyle/>
              <a:p>
                <a:endParaRPr lang="en-US"/>
              </a:p>
            </p:txBody>
          </p:sp>
          <p:sp>
            <p:nvSpPr>
              <p:cNvPr id="30" name="Line 47"/>
              <p:cNvSpPr>
                <a:spLocks noChangeShapeType="1"/>
              </p:cNvSpPr>
              <p:nvPr/>
            </p:nvSpPr>
            <p:spPr bwMode="auto">
              <a:xfrm>
                <a:off x="7296150" y="5718662"/>
                <a:ext cx="1116013" cy="703385"/>
              </a:xfrm>
              <a:prstGeom prst="line">
                <a:avLst/>
              </a:prstGeom>
              <a:noFill/>
              <a:ln w="9525">
                <a:solidFill>
                  <a:schemeClr val="tx1"/>
                </a:solidFill>
                <a:round/>
                <a:headEnd/>
                <a:tailEnd/>
              </a:ln>
            </p:spPr>
            <p:txBody>
              <a:bodyPr/>
              <a:lstStyle/>
              <a:p>
                <a:endParaRPr lang="en-US"/>
              </a:p>
            </p:txBody>
          </p:sp>
          <p:sp>
            <p:nvSpPr>
              <p:cNvPr id="31" name="Line 48"/>
              <p:cNvSpPr>
                <a:spLocks noChangeShapeType="1"/>
              </p:cNvSpPr>
              <p:nvPr/>
            </p:nvSpPr>
            <p:spPr bwMode="auto">
              <a:xfrm flipV="1">
                <a:off x="7296150" y="5718662"/>
                <a:ext cx="1116013" cy="633046"/>
              </a:xfrm>
              <a:prstGeom prst="line">
                <a:avLst/>
              </a:prstGeom>
              <a:noFill/>
              <a:ln w="9525">
                <a:solidFill>
                  <a:schemeClr val="tx1"/>
                </a:solidFill>
                <a:round/>
                <a:headEnd/>
                <a:tailEnd/>
              </a:ln>
            </p:spPr>
            <p:txBody>
              <a:bodyPr/>
              <a:lstStyle/>
              <a:p>
                <a:endParaRPr lang="en-US"/>
              </a:p>
            </p:txBody>
          </p:sp>
          <p:sp>
            <p:nvSpPr>
              <p:cNvPr id="32" name="Oval 49"/>
              <p:cNvSpPr>
                <a:spLocks noChangeArrowheads="1"/>
              </p:cNvSpPr>
              <p:nvPr/>
            </p:nvSpPr>
            <p:spPr bwMode="auto">
              <a:xfrm>
                <a:off x="7581916" y="6200774"/>
                <a:ext cx="97045" cy="140677"/>
              </a:xfrm>
              <a:prstGeom prst="ellipse">
                <a:avLst/>
              </a:prstGeom>
              <a:solidFill>
                <a:srgbClr val="0066FF"/>
              </a:solidFill>
              <a:ln w="9525">
                <a:solidFill>
                  <a:schemeClr val="tx1"/>
                </a:solidFill>
                <a:round/>
                <a:headEnd/>
                <a:tailEnd/>
              </a:ln>
            </p:spPr>
            <p:txBody>
              <a:bodyPr wrap="none" anchor="ctr"/>
              <a:lstStyle/>
              <a:p>
                <a:endParaRPr lang="en-US"/>
              </a:p>
            </p:txBody>
          </p:sp>
          <p:sp>
            <p:nvSpPr>
              <p:cNvPr id="33" name="Oval 50"/>
              <p:cNvSpPr>
                <a:spLocks noChangeArrowheads="1"/>
              </p:cNvSpPr>
              <p:nvPr/>
            </p:nvSpPr>
            <p:spPr bwMode="auto">
              <a:xfrm>
                <a:off x="7752057" y="6210299"/>
                <a:ext cx="97045" cy="140677"/>
              </a:xfrm>
              <a:prstGeom prst="ellipse">
                <a:avLst/>
              </a:prstGeom>
              <a:solidFill>
                <a:srgbClr val="0066FF"/>
              </a:solidFill>
              <a:ln w="9525">
                <a:solidFill>
                  <a:schemeClr val="tx1"/>
                </a:solidFill>
                <a:round/>
                <a:headEnd/>
                <a:tailEnd/>
              </a:ln>
            </p:spPr>
            <p:txBody>
              <a:bodyPr wrap="none" anchor="ctr"/>
              <a:lstStyle/>
              <a:p>
                <a:endParaRPr lang="en-US"/>
              </a:p>
            </p:txBody>
          </p:sp>
          <p:sp>
            <p:nvSpPr>
              <p:cNvPr id="34" name="Oval 51"/>
              <p:cNvSpPr>
                <a:spLocks noChangeArrowheads="1"/>
              </p:cNvSpPr>
              <p:nvPr/>
            </p:nvSpPr>
            <p:spPr bwMode="auto">
              <a:xfrm>
                <a:off x="7918312" y="6200774"/>
                <a:ext cx="97045" cy="140677"/>
              </a:xfrm>
              <a:prstGeom prst="ellipse">
                <a:avLst/>
              </a:prstGeom>
              <a:solidFill>
                <a:srgbClr val="0066FF"/>
              </a:solidFill>
              <a:ln w="9525">
                <a:solidFill>
                  <a:schemeClr val="tx1"/>
                </a:solidFill>
                <a:round/>
                <a:headEnd/>
                <a:tailEnd/>
              </a:ln>
            </p:spPr>
            <p:txBody>
              <a:bodyPr wrap="none" anchor="ctr"/>
              <a:lstStyle/>
              <a:p>
                <a:endParaRPr lang="en-US"/>
              </a:p>
            </p:txBody>
          </p:sp>
          <p:sp>
            <p:nvSpPr>
              <p:cNvPr id="35" name="Line 52"/>
              <p:cNvSpPr>
                <a:spLocks noChangeShapeType="1"/>
              </p:cNvSpPr>
              <p:nvPr/>
            </p:nvSpPr>
            <p:spPr bwMode="auto">
              <a:xfrm>
                <a:off x="7393195" y="5718662"/>
                <a:ext cx="0" cy="703385"/>
              </a:xfrm>
              <a:prstGeom prst="line">
                <a:avLst/>
              </a:prstGeom>
              <a:noFill/>
              <a:ln w="9525">
                <a:solidFill>
                  <a:schemeClr val="tx1"/>
                </a:solidFill>
                <a:round/>
                <a:headEnd/>
                <a:tailEnd/>
              </a:ln>
            </p:spPr>
            <p:txBody>
              <a:bodyPr/>
              <a:lstStyle/>
              <a:p>
                <a:endParaRPr lang="en-US"/>
              </a:p>
            </p:txBody>
          </p:sp>
          <p:sp>
            <p:nvSpPr>
              <p:cNvPr id="36" name="Line 53"/>
              <p:cNvSpPr>
                <a:spLocks noChangeShapeType="1"/>
              </p:cNvSpPr>
              <p:nvPr/>
            </p:nvSpPr>
            <p:spPr bwMode="auto">
              <a:xfrm>
                <a:off x="7781373" y="5495924"/>
                <a:ext cx="0" cy="211015"/>
              </a:xfrm>
              <a:prstGeom prst="line">
                <a:avLst/>
              </a:prstGeom>
              <a:noFill/>
              <a:ln w="19050">
                <a:solidFill>
                  <a:schemeClr val="tx1"/>
                </a:solidFill>
                <a:round/>
                <a:headEnd/>
                <a:tailEnd/>
              </a:ln>
            </p:spPr>
            <p:txBody>
              <a:bodyPr/>
              <a:lstStyle/>
              <a:p>
                <a:endParaRPr lang="en-US"/>
              </a:p>
            </p:txBody>
          </p:sp>
          <p:sp>
            <p:nvSpPr>
              <p:cNvPr id="37" name="Line 54"/>
              <p:cNvSpPr>
                <a:spLocks noChangeShapeType="1"/>
              </p:cNvSpPr>
              <p:nvPr/>
            </p:nvSpPr>
            <p:spPr bwMode="auto">
              <a:xfrm>
                <a:off x="7878418" y="5495924"/>
                <a:ext cx="0" cy="211015"/>
              </a:xfrm>
              <a:prstGeom prst="line">
                <a:avLst/>
              </a:prstGeom>
              <a:noFill/>
              <a:ln w="19050">
                <a:solidFill>
                  <a:schemeClr val="tx1"/>
                </a:solidFill>
                <a:round/>
                <a:headEnd/>
                <a:tailEnd/>
              </a:ln>
            </p:spPr>
            <p:txBody>
              <a:bodyPr/>
              <a:lstStyle/>
              <a:p>
                <a:endParaRPr lang="en-US"/>
              </a:p>
            </p:txBody>
          </p:sp>
        </p:grpSp>
        <p:sp>
          <p:nvSpPr>
            <p:cNvPr id="38" name="Rectangle 45"/>
            <p:cNvSpPr>
              <a:spLocks noChangeArrowheads="1"/>
            </p:cNvSpPr>
            <p:nvPr/>
          </p:nvSpPr>
          <p:spPr bwMode="auto">
            <a:xfrm>
              <a:off x="7267575" y="4545013"/>
              <a:ext cx="1116013" cy="703262"/>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39" name="Oval 46"/>
            <p:cNvSpPr>
              <a:spLocks noChangeArrowheads="1"/>
            </p:cNvSpPr>
            <p:nvPr/>
          </p:nvSpPr>
          <p:spPr bwMode="auto">
            <a:xfrm>
              <a:off x="7510463" y="4684713"/>
              <a:ext cx="533400" cy="352425"/>
            </a:xfrm>
            <a:prstGeom prst="ellipse">
              <a:avLst/>
            </a:prstGeom>
            <a:solidFill>
              <a:srgbClr val="0066FF"/>
            </a:solidFill>
            <a:ln w="9525">
              <a:solidFill>
                <a:schemeClr val="tx1"/>
              </a:solidFill>
              <a:round/>
              <a:headEnd/>
              <a:tailEnd/>
            </a:ln>
          </p:spPr>
          <p:txBody>
            <a:bodyPr wrap="none" anchor="ctr"/>
            <a:lstStyle/>
            <a:p>
              <a:endParaRPr lang="en-US"/>
            </a:p>
          </p:txBody>
        </p:sp>
        <p:sp>
          <p:nvSpPr>
            <p:cNvPr id="40" name="Line 47"/>
            <p:cNvSpPr>
              <a:spLocks noChangeShapeType="1"/>
            </p:cNvSpPr>
            <p:nvPr/>
          </p:nvSpPr>
          <p:spPr bwMode="auto">
            <a:xfrm>
              <a:off x="7267575" y="4545013"/>
              <a:ext cx="1116013" cy="703262"/>
            </a:xfrm>
            <a:prstGeom prst="line">
              <a:avLst/>
            </a:prstGeom>
            <a:noFill/>
            <a:ln w="9525">
              <a:solidFill>
                <a:schemeClr val="tx1"/>
              </a:solidFill>
              <a:round/>
              <a:headEnd/>
              <a:tailEnd/>
            </a:ln>
          </p:spPr>
          <p:txBody>
            <a:bodyPr/>
            <a:lstStyle/>
            <a:p>
              <a:endParaRPr lang="en-US"/>
            </a:p>
          </p:txBody>
        </p:sp>
        <p:sp>
          <p:nvSpPr>
            <p:cNvPr id="41" name="Line 48"/>
            <p:cNvSpPr>
              <a:spLocks noChangeShapeType="1"/>
            </p:cNvSpPr>
            <p:nvPr/>
          </p:nvSpPr>
          <p:spPr bwMode="auto">
            <a:xfrm flipV="1">
              <a:off x="7267575" y="4545013"/>
              <a:ext cx="1116013" cy="631825"/>
            </a:xfrm>
            <a:prstGeom prst="line">
              <a:avLst/>
            </a:prstGeom>
            <a:noFill/>
            <a:ln w="9525">
              <a:solidFill>
                <a:schemeClr val="tx1"/>
              </a:solidFill>
              <a:round/>
              <a:headEnd/>
              <a:tailEnd/>
            </a:ln>
          </p:spPr>
          <p:txBody>
            <a:bodyPr/>
            <a:lstStyle/>
            <a:p>
              <a:endParaRPr lang="en-US"/>
            </a:p>
          </p:txBody>
        </p:sp>
        <p:sp>
          <p:nvSpPr>
            <p:cNvPr id="42" name="Oval 49"/>
            <p:cNvSpPr>
              <a:spLocks noChangeArrowheads="1"/>
            </p:cNvSpPr>
            <p:nvPr/>
          </p:nvSpPr>
          <p:spPr bwMode="auto">
            <a:xfrm>
              <a:off x="7553325" y="5026025"/>
              <a:ext cx="96838" cy="141288"/>
            </a:xfrm>
            <a:prstGeom prst="ellipse">
              <a:avLst/>
            </a:prstGeom>
            <a:solidFill>
              <a:srgbClr val="0066FF"/>
            </a:solidFill>
            <a:ln w="9525">
              <a:solidFill>
                <a:schemeClr val="tx1"/>
              </a:solidFill>
              <a:round/>
              <a:headEnd/>
              <a:tailEnd/>
            </a:ln>
          </p:spPr>
          <p:txBody>
            <a:bodyPr wrap="none" anchor="ctr"/>
            <a:lstStyle/>
            <a:p>
              <a:endParaRPr lang="en-US"/>
            </a:p>
          </p:txBody>
        </p:sp>
        <p:sp>
          <p:nvSpPr>
            <p:cNvPr id="43" name="Oval 50"/>
            <p:cNvSpPr>
              <a:spLocks noChangeArrowheads="1"/>
            </p:cNvSpPr>
            <p:nvPr/>
          </p:nvSpPr>
          <p:spPr bwMode="auto">
            <a:xfrm>
              <a:off x="7723188" y="5035550"/>
              <a:ext cx="96837" cy="141288"/>
            </a:xfrm>
            <a:prstGeom prst="ellipse">
              <a:avLst/>
            </a:prstGeom>
            <a:solidFill>
              <a:srgbClr val="0066FF"/>
            </a:solidFill>
            <a:ln w="9525">
              <a:solidFill>
                <a:schemeClr val="tx1"/>
              </a:solidFill>
              <a:round/>
              <a:headEnd/>
              <a:tailEnd/>
            </a:ln>
          </p:spPr>
          <p:txBody>
            <a:bodyPr wrap="none" anchor="ctr"/>
            <a:lstStyle/>
            <a:p>
              <a:endParaRPr lang="en-US"/>
            </a:p>
          </p:txBody>
        </p:sp>
        <p:sp>
          <p:nvSpPr>
            <p:cNvPr id="44" name="Oval 51"/>
            <p:cNvSpPr>
              <a:spLocks noChangeArrowheads="1"/>
            </p:cNvSpPr>
            <p:nvPr/>
          </p:nvSpPr>
          <p:spPr bwMode="auto">
            <a:xfrm>
              <a:off x="7889875" y="5026025"/>
              <a:ext cx="96838" cy="141288"/>
            </a:xfrm>
            <a:prstGeom prst="ellipse">
              <a:avLst/>
            </a:prstGeom>
            <a:solidFill>
              <a:srgbClr val="0066FF"/>
            </a:solidFill>
            <a:ln w="9525">
              <a:solidFill>
                <a:schemeClr val="tx1"/>
              </a:solidFill>
              <a:round/>
              <a:headEnd/>
              <a:tailEnd/>
            </a:ln>
          </p:spPr>
          <p:txBody>
            <a:bodyPr wrap="none" anchor="ctr"/>
            <a:lstStyle/>
            <a:p>
              <a:endParaRPr lang="en-US"/>
            </a:p>
          </p:txBody>
        </p:sp>
        <p:sp>
          <p:nvSpPr>
            <p:cNvPr id="45" name="Line 52"/>
            <p:cNvSpPr>
              <a:spLocks noChangeShapeType="1"/>
            </p:cNvSpPr>
            <p:nvPr/>
          </p:nvSpPr>
          <p:spPr bwMode="auto">
            <a:xfrm>
              <a:off x="7364413" y="4545013"/>
              <a:ext cx="0" cy="703262"/>
            </a:xfrm>
            <a:prstGeom prst="line">
              <a:avLst/>
            </a:prstGeom>
            <a:noFill/>
            <a:ln w="9525">
              <a:solidFill>
                <a:schemeClr val="tx1"/>
              </a:solidFill>
              <a:round/>
              <a:headEnd/>
              <a:tailEnd/>
            </a:ln>
          </p:spPr>
          <p:txBody>
            <a:bodyPr/>
            <a:lstStyle/>
            <a:p>
              <a:endParaRPr lang="en-US"/>
            </a:p>
          </p:txBody>
        </p:sp>
        <p:sp>
          <p:nvSpPr>
            <p:cNvPr id="46" name="Rectangle 45"/>
            <p:cNvSpPr>
              <a:spLocks noChangeArrowheads="1"/>
            </p:cNvSpPr>
            <p:nvPr/>
          </p:nvSpPr>
          <p:spPr bwMode="auto">
            <a:xfrm>
              <a:off x="7273925" y="3617913"/>
              <a:ext cx="1116013" cy="703262"/>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47" name="Oval 46"/>
            <p:cNvSpPr>
              <a:spLocks noChangeArrowheads="1"/>
            </p:cNvSpPr>
            <p:nvPr/>
          </p:nvSpPr>
          <p:spPr bwMode="auto">
            <a:xfrm>
              <a:off x="7515225" y="3759200"/>
              <a:ext cx="534988" cy="350838"/>
            </a:xfrm>
            <a:prstGeom prst="ellipse">
              <a:avLst/>
            </a:prstGeom>
            <a:solidFill>
              <a:srgbClr val="0066FF"/>
            </a:solidFill>
            <a:ln w="9525">
              <a:solidFill>
                <a:schemeClr val="tx1"/>
              </a:solidFill>
              <a:round/>
              <a:headEnd/>
              <a:tailEnd/>
            </a:ln>
          </p:spPr>
          <p:txBody>
            <a:bodyPr wrap="none" anchor="ctr"/>
            <a:lstStyle/>
            <a:p>
              <a:endParaRPr lang="en-US"/>
            </a:p>
          </p:txBody>
        </p:sp>
        <p:sp>
          <p:nvSpPr>
            <p:cNvPr id="48" name="Line 47"/>
            <p:cNvSpPr>
              <a:spLocks noChangeShapeType="1"/>
            </p:cNvSpPr>
            <p:nvPr/>
          </p:nvSpPr>
          <p:spPr bwMode="auto">
            <a:xfrm>
              <a:off x="7273925" y="3617913"/>
              <a:ext cx="1116013" cy="703262"/>
            </a:xfrm>
            <a:prstGeom prst="line">
              <a:avLst/>
            </a:prstGeom>
            <a:noFill/>
            <a:ln w="9525">
              <a:solidFill>
                <a:schemeClr val="tx1"/>
              </a:solidFill>
              <a:round/>
              <a:headEnd/>
              <a:tailEnd/>
            </a:ln>
          </p:spPr>
          <p:txBody>
            <a:bodyPr/>
            <a:lstStyle/>
            <a:p>
              <a:endParaRPr lang="en-US"/>
            </a:p>
          </p:txBody>
        </p:sp>
        <p:sp>
          <p:nvSpPr>
            <p:cNvPr id="49" name="Line 48"/>
            <p:cNvSpPr>
              <a:spLocks noChangeShapeType="1"/>
            </p:cNvSpPr>
            <p:nvPr/>
          </p:nvSpPr>
          <p:spPr bwMode="auto">
            <a:xfrm flipV="1">
              <a:off x="7273925" y="3617913"/>
              <a:ext cx="1116013" cy="633412"/>
            </a:xfrm>
            <a:prstGeom prst="line">
              <a:avLst/>
            </a:prstGeom>
            <a:noFill/>
            <a:ln w="9525">
              <a:solidFill>
                <a:schemeClr val="tx1"/>
              </a:solidFill>
              <a:round/>
              <a:headEnd/>
              <a:tailEnd/>
            </a:ln>
          </p:spPr>
          <p:txBody>
            <a:bodyPr/>
            <a:lstStyle/>
            <a:p>
              <a:endParaRPr lang="en-US"/>
            </a:p>
          </p:txBody>
        </p:sp>
        <p:sp>
          <p:nvSpPr>
            <p:cNvPr id="50" name="Oval 49"/>
            <p:cNvSpPr>
              <a:spLocks noChangeArrowheads="1"/>
            </p:cNvSpPr>
            <p:nvPr/>
          </p:nvSpPr>
          <p:spPr bwMode="auto">
            <a:xfrm>
              <a:off x="7559675" y="4100513"/>
              <a:ext cx="96838" cy="141287"/>
            </a:xfrm>
            <a:prstGeom prst="ellipse">
              <a:avLst/>
            </a:prstGeom>
            <a:solidFill>
              <a:srgbClr val="0066FF"/>
            </a:solidFill>
            <a:ln w="9525">
              <a:solidFill>
                <a:schemeClr val="tx1"/>
              </a:solidFill>
              <a:round/>
              <a:headEnd/>
              <a:tailEnd/>
            </a:ln>
          </p:spPr>
          <p:txBody>
            <a:bodyPr wrap="none" anchor="ctr"/>
            <a:lstStyle/>
            <a:p>
              <a:endParaRPr lang="en-US"/>
            </a:p>
          </p:txBody>
        </p:sp>
        <p:sp>
          <p:nvSpPr>
            <p:cNvPr id="51" name="Oval 50"/>
            <p:cNvSpPr>
              <a:spLocks noChangeArrowheads="1"/>
            </p:cNvSpPr>
            <p:nvPr/>
          </p:nvSpPr>
          <p:spPr bwMode="auto">
            <a:xfrm>
              <a:off x="7729538" y="4110038"/>
              <a:ext cx="96837" cy="141287"/>
            </a:xfrm>
            <a:prstGeom prst="ellipse">
              <a:avLst/>
            </a:prstGeom>
            <a:solidFill>
              <a:srgbClr val="0066FF"/>
            </a:solidFill>
            <a:ln w="9525">
              <a:solidFill>
                <a:schemeClr val="tx1"/>
              </a:solidFill>
              <a:round/>
              <a:headEnd/>
              <a:tailEnd/>
            </a:ln>
          </p:spPr>
          <p:txBody>
            <a:bodyPr wrap="none" anchor="ctr"/>
            <a:lstStyle/>
            <a:p>
              <a:endParaRPr lang="en-US"/>
            </a:p>
          </p:txBody>
        </p:sp>
        <p:sp>
          <p:nvSpPr>
            <p:cNvPr id="52" name="Oval 51"/>
            <p:cNvSpPr>
              <a:spLocks noChangeArrowheads="1"/>
            </p:cNvSpPr>
            <p:nvPr/>
          </p:nvSpPr>
          <p:spPr bwMode="auto">
            <a:xfrm>
              <a:off x="7896225" y="4100513"/>
              <a:ext cx="96838" cy="141287"/>
            </a:xfrm>
            <a:prstGeom prst="ellipse">
              <a:avLst/>
            </a:prstGeom>
            <a:solidFill>
              <a:srgbClr val="0066FF"/>
            </a:solidFill>
            <a:ln w="9525">
              <a:solidFill>
                <a:schemeClr val="tx1"/>
              </a:solidFill>
              <a:round/>
              <a:headEnd/>
              <a:tailEnd/>
            </a:ln>
          </p:spPr>
          <p:txBody>
            <a:bodyPr wrap="none" anchor="ctr"/>
            <a:lstStyle/>
            <a:p>
              <a:endParaRPr lang="en-US"/>
            </a:p>
          </p:txBody>
        </p:sp>
      </p:grpSp>
      <p:sp>
        <p:nvSpPr>
          <p:cNvPr id="2" name="Slide Number Placeholder 1"/>
          <p:cNvSpPr>
            <a:spLocks noGrp="1"/>
          </p:cNvSpPr>
          <p:nvPr>
            <p:ph type="sldNum" sz="quarter" idx="12"/>
          </p:nvPr>
        </p:nvSpPr>
        <p:spPr/>
        <p:txBody>
          <a:bodyPr/>
          <a:lstStyle/>
          <a:p>
            <a:fld id="{D141A26B-79DC-4A53-857D-7401E21E816A}" type="slidenum">
              <a:rPr lang="en-US" smtClean="0"/>
              <a:t>14</a:t>
            </a:fld>
            <a:endParaRPr lang="en-US" dirty="0"/>
          </a:p>
        </p:txBody>
      </p:sp>
    </p:spTree>
    <p:extLst>
      <p:ext uri="{BB962C8B-B14F-4D97-AF65-F5344CB8AC3E}">
        <p14:creationId xmlns:p14="http://schemas.microsoft.com/office/powerpoint/2010/main" val="395874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222048" y="228600"/>
            <a:ext cx="7921951" cy="1143000"/>
          </a:xfrm>
          <a:prstGeom prst="rect">
            <a:avLst/>
          </a:prstGeom>
          <a:noFill/>
          <a:ln w="12700">
            <a:miter lim="800000"/>
            <a:headEnd/>
            <a:tailEnd/>
          </a:ln>
        </p:spPr>
        <p:txBody>
          <a:bodyPr vert="horz" wrap="square" lIns="90488" tIns="44450" rIns="90488" bIns="4445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Echelon Amplifiers for Unit Symbols (Field B) </a:t>
            </a:r>
          </a:p>
        </p:txBody>
      </p:sp>
      <p:grpSp>
        <p:nvGrpSpPr>
          <p:cNvPr id="4" name="Group 3">
            <a:extLst>
              <a:ext uri="{FF2B5EF4-FFF2-40B4-BE49-F238E27FC236}">
                <a16:creationId xmlns:a16="http://schemas.microsoft.com/office/drawing/2014/main" id="{EA4FFCE8-2B45-47C6-289C-E42CCD054C5D}"/>
              </a:ext>
            </a:extLst>
          </p:cNvPr>
          <p:cNvGrpSpPr/>
          <p:nvPr/>
        </p:nvGrpSpPr>
        <p:grpSpPr>
          <a:xfrm>
            <a:off x="1177131" y="1761837"/>
            <a:ext cx="1752600" cy="1462088"/>
            <a:chOff x="1177131" y="1761837"/>
            <a:chExt cx="1752600" cy="1462088"/>
          </a:xfrm>
        </p:grpSpPr>
        <p:sp>
          <p:nvSpPr>
            <p:cNvPr id="10" name="Rectangle 30"/>
            <p:cNvSpPr>
              <a:spLocks noChangeArrowheads="1"/>
            </p:cNvSpPr>
            <p:nvPr/>
          </p:nvSpPr>
          <p:spPr bwMode="auto">
            <a:xfrm>
              <a:off x="1177131" y="2199987"/>
              <a:ext cx="1752600" cy="1023938"/>
            </a:xfrm>
            <a:prstGeom prst="rect">
              <a:avLst/>
            </a:prstGeom>
            <a:noFill/>
            <a:ln w="57150">
              <a:solidFill>
                <a:srgbClr val="0000FF"/>
              </a:solidFill>
              <a:miter lim="800000"/>
              <a:headEnd/>
              <a:tailEnd/>
            </a:ln>
          </p:spPr>
          <p:txBody>
            <a:bodyPr wrap="none" anchor="ctr"/>
            <a:lstStyle/>
            <a:p>
              <a:endParaRPr lang="en-US"/>
            </a:p>
          </p:txBody>
        </p:sp>
        <p:sp>
          <p:nvSpPr>
            <p:cNvPr id="12" name="Oval 35"/>
            <p:cNvSpPr>
              <a:spLocks noChangeArrowheads="1"/>
            </p:cNvSpPr>
            <p:nvPr/>
          </p:nvSpPr>
          <p:spPr bwMode="auto">
            <a:xfrm>
              <a:off x="1862931" y="1761837"/>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grpSp>
      <p:grpSp>
        <p:nvGrpSpPr>
          <p:cNvPr id="5" name="Group 4">
            <a:extLst>
              <a:ext uri="{FF2B5EF4-FFF2-40B4-BE49-F238E27FC236}">
                <a16:creationId xmlns:a16="http://schemas.microsoft.com/office/drawing/2014/main" id="{3E47DE1A-0ECC-65CF-6E25-A1D71F028DD6}"/>
              </a:ext>
            </a:extLst>
          </p:cNvPr>
          <p:cNvGrpSpPr/>
          <p:nvPr/>
        </p:nvGrpSpPr>
        <p:grpSpPr>
          <a:xfrm>
            <a:off x="3920331" y="1761837"/>
            <a:ext cx="1752600" cy="1462088"/>
            <a:chOff x="3920331" y="1761837"/>
            <a:chExt cx="1752600" cy="1462088"/>
          </a:xfrm>
        </p:grpSpPr>
        <p:sp>
          <p:nvSpPr>
            <p:cNvPr id="9" name="Rectangle 29"/>
            <p:cNvSpPr>
              <a:spLocks noChangeArrowheads="1"/>
            </p:cNvSpPr>
            <p:nvPr/>
          </p:nvSpPr>
          <p:spPr bwMode="auto">
            <a:xfrm>
              <a:off x="3920331" y="2199987"/>
              <a:ext cx="1752600" cy="1023938"/>
            </a:xfrm>
            <a:prstGeom prst="rect">
              <a:avLst/>
            </a:prstGeom>
            <a:noFill/>
            <a:ln w="57150">
              <a:solidFill>
                <a:srgbClr val="0000FF"/>
              </a:solidFill>
              <a:miter lim="800000"/>
              <a:headEnd/>
              <a:tailEnd/>
            </a:ln>
          </p:spPr>
          <p:txBody>
            <a:bodyPr wrap="none" anchor="ctr"/>
            <a:lstStyle/>
            <a:p>
              <a:endParaRPr lang="en-US"/>
            </a:p>
          </p:txBody>
        </p:sp>
        <p:sp>
          <p:nvSpPr>
            <p:cNvPr id="13" name="Oval 36"/>
            <p:cNvSpPr>
              <a:spLocks noChangeArrowheads="1"/>
            </p:cNvSpPr>
            <p:nvPr/>
          </p:nvSpPr>
          <p:spPr bwMode="auto">
            <a:xfrm>
              <a:off x="4377531" y="1761837"/>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5" name="Oval 38"/>
            <p:cNvSpPr>
              <a:spLocks noChangeArrowheads="1"/>
            </p:cNvSpPr>
            <p:nvPr/>
          </p:nvSpPr>
          <p:spPr bwMode="auto">
            <a:xfrm>
              <a:off x="4910931" y="1761837"/>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grpSp>
      <p:grpSp>
        <p:nvGrpSpPr>
          <p:cNvPr id="6" name="Group 5">
            <a:extLst>
              <a:ext uri="{FF2B5EF4-FFF2-40B4-BE49-F238E27FC236}">
                <a16:creationId xmlns:a16="http://schemas.microsoft.com/office/drawing/2014/main" id="{3F1E7516-8004-A358-0568-51115E94CB03}"/>
              </a:ext>
            </a:extLst>
          </p:cNvPr>
          <p:cNvGrpSpPr/>
          <p:nvPr/>
        </p:nvGrpSpPr>
        <p:grpSpPr>
          <a:xfrm>
            <a:off x="6663531" y="1761837"/>
            <a:ext cx="1752600" cy="1462088"/>
            <a:chOff x="6663531" y="1761837"/>
            <a:chExt cx="1752600" cy="1462088"/>
          </a:xfrm>
        </p:grpSpPr>
        <p:sp>
          <p:nvSpPr>
            <p:cNvPr id="11" name="Rectangle 31"/>
            <p:cNvSpPr>
              <a:spLocks noChangeArrowheads="1"/>
            </p:cNvSpPr>
            <p:nvPr/>
          </p:nvSpPr>
          <p:spPr bwMode="auto">
            <a:xfrm>
              <a:off x="6663531" y="2199987"/>
              <a:ext cx="1752600" cy="1023938"/>
            </a:xfrm>
            <a:prstGeom prst="rect">
              <a:avLst/>
            </a:prstGeom>
            <a:noFill/>
            <a:ln w="57150">
              <a:solidFill>
                <a:srgbClr val="0000FF"/>
              </a:solidFill>
              <a:miter lim="800000"/>
              <a:headEnd/>
              <a:tailEnd/>
            </a:ln>
          </p:spPr>
          <p:txBody>
            <a:bodyPr wrap="none" anchor="ctr"/>
            <a:lstStyle/>
            <a:p>
              <a:endParaRPr lang="en-US"/>
            </a:p>
          </p:txBody>
        </p:sp>
        <p:sp>
          <p:nvSpPr>
            <p:cNvPr id="14" name="Oval 37"/>
            <p:cNvSpPr>
              <a:spLocks noChangeArrowheads="1"/>
            </p:cNvSpPr>
            <p:nvPr/>
          </p:nvSpPr>
          <p:spPr bwMode="auto">
            <a:xfrm>
              <a:off x="6892131" y="1761837"/>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6" name="Oval 39"/>
            <p:cNvSpPr>
              <a:spLocks noChangeArrowheads="1"/>
            </p:cNvSpPr>
            <p:nvPr/>
          </p:nvSpPr>
          <p:spPr bwMode="auto">
            <a:xfrm>
              <a:off x="7349331" y="1761837"/>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7" name="Oval 40"/>
            <p:cNvSpPr>
              <a:spLocks noChangeArrowheads="1"/>
            </p:cNvSpPr>
            <p:nvPr/>
          </p:nvSpPr>
          <p:spPr bwMode="auto">
            <a:xfrm>
              <a:off x="7806531" y="1761837"/>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grpSp>
      <p:sp>
        <p:nvSpPr>
          <p:cNvPr id="18" name="Text Box 41"/>
          <p:cNvSpPr txBox="1">
            <a:spLocks noChangeArrowheads="1"/>
          </p:cNvSpPr>
          <p:nvPr/>
        </p:nvSpPr>
        <p:spPr bwMode="auto">
          <a:xfrm>
            <a:off x="1329531" y="3222337"/>
            <a:ext cx="1271588" cy="519113"/>
          </a:xfrm>
          <a:prstGeom prst="rect">
            <a:avLst/>
          </a:prstGeom>
          <a:noFill/>
          <a:ln w="12700">
            <a:noFill/>
            <a:miter lim="800000"/>
            <a:headEnd/>
            <a:tailEnd/>
          </a:ln>
        </p:spPr>
        <p:txBody>
          <a:bodyPr wrap="none">
            <a:spAutoFit/>
          </a:bodyPr>
          <a:lstStyle/>
          <a:p>
            <a:pPr algn="l"/>
            <a:r>
              <a:rPr lang="en-US" sz="2800" b="1"/>
              <a:t>Squad</a:t>
            </a:r>
          </a:p>
        </p:txBody>
      </p:sp>
      <p:sp>
        <p:nvSpPr>
          <p:cNvPr id="19" name="Text Box 42"/>
          <p:cNvSpPr txBox="1">
            <a:spLocks noChangeArrowheads="1"/>
          </p:cNvSpPr>
          <p:nvPr/>
        </p:nvSpPr>
        <p:spPr bwMode="auto">
          <a:xfrm>
            <a:off x="4037806" y="3222337"/>
            <a:ext cx="1470025" cy="519113"/>
          </a:xfrm>
          <a:prstGeom prst="rect">
            <a:avLst/>
          </a:prstGeom>
          <a:noFill/>
          <a:ln w="12700">
            <a:noFill/>
            <a:miter lim="800000"/>
            <a:headEnd/>
            <a:tailEnd/>
          </a:ln>
        </p:spPr>
        <p:txBody>
          <a:bodyPr wrap="none">
            <a:spAutoFit/>
          </a:bodyPr>
          <a:lstStyle/>
          <a:p>
            <a:pPr algn="l"/>
            <a:r>
              <a:rPr lang="en-US" sz="2800" b="1"/>
              <a:t>Section</a:t>
            </a:r>
          </a:p>
        </p:txBody>
      </p:sp>
      <p:sp>
        <p:nvSpPr>
          <p:cNvPr id="20" name="Text Box 43"/>
          <p:cNvSpPr txBox="1">
            <a:spLocks noChangeArrowheads="1"/>
          </p:cNvSpPr>
          <p:nvPr/>
        </p:nvSpPr>
        <p:spPr bwMode="auto">
          <a:xfrm>
            <a:off x="6739731" y="3222337"/>
            <a:ext cx="1489075" cy="519113"/>
          </a:xfrm>
          <a:prstGeom prst="rect">
            <a:avLst/>
          </a:prstGeom>
          <a:noFill/>
          <a:ln w="12700">
            <a:noFill/>
            <a:miter lim="800000"/>
            <a:headEnd/>
            <a:tailEnd/>
          </a:ln>
        </p:spPr>
        <p:txBody>
          <a:bodyPr wrap="none">
            <a:spAutoFit/>
          </a:bodyPr>
          <a:lstStyle/>
          <a:p>
            <a:pPr algn="l"/>
            <a:r>
              <a:rPr lang="en-US" sz="2800" b="1"/>
              <a:t>Platoon</a:t>
            </a:r>
          </a:p>
        </p:txBody>
      </p:sp>
      <p:grpSp>
        <p:nvGrpSpPr>
          <p:cNvPr id="34" name="Group 33">
            <a:extLst>
              <a:ext uri="{FF2B5EF4-FFF2-40B4-BE49-F238E27FC236}">
                <a16:creationId xmlns:a16="http://schemas.microsoft.com/office/drawing/2014/main" id="{5022B2D6-FF25-A28E-C679-B83155949C5D}"/>
              </a:ext>
            </a:extLst>
          </p:cNvPr>
          <p:cNvGrpSpPr/>
          <p:nvPr/>
        </p:nvGrpSpPr>
        <p:grpSpPr>
          <a:xfrm>
            <a:off x="1177131" y="4124037"/>
            <a:ext cx="1752600" cy="1339850"/>
            <a:chOff x="1177131" y="4124037"/>
            <a:chExt cx="1752600" cy="1339850"/>
          </a:xfrm>
        </p:grpSpPr>
        <p:sp>
          <p:nvSpPr>
            <p:cNvPr id="23" name="Rectangle 33"/>
            <p:cNvSpPr>
              <a:spLocks noChangeArrowheads="1"/>
            </p:cNvSpPr>
            <p:nvPr/>
          </p:nvSpPr>
          <p:spPr bwMode="auto">
            <a:xfrm>
              <a:off x="1177131" y="4476462"/>
              <a:ext cx="1752600" cy="987425"/>
            </a:xfrm>
            <a:prstGeom prst="rect">
              <a:avLst/>
            </a:prstGeom>
            <a:noFill/>
            <a:ln w="57150">
              <a:solidFill>
                <a:srgbClr val="0000FF"/>
              </a:solidFill>
              <a:miter lim="800000"/>
              <a:headEnd/>
              <a:tailEnd/>
            </a:ln>
          </p:spPr>
          <p:txBody>
            <a:bodyPr wrap="none" anchor="ctr"/>
            <a:lstStyle/>
            <a:p>
              <a:endParaRPr lang="en-US"/>
            </a:p>
          </p:txBody>
        </p:sp>
        <p:sp>
          <p:nvSpPr>
            <p:cNvPr id="25" name="Line 46"/>
            <p:cNvSpPr>
              <a:spLocks noChangeShapeType="1"/>
            </p:cNvSpPr>
            <p:nvPr/>
          </p:nvSpPr>
          <p:spPr bwMode="auto">
            <a:xfrm flipV="1">
              <a:off x="2091531" y="4124037"/>
              <a:ext cx="0" cy="352425"/>
            </a:xfrm>
            <a:prstGeom prst="line">
              <a:avLst/>
            </a:prstGeom>
            <a:noFill/>
            <a:ln w="57150">
              <a:solidFill>
                <a:srgbClr val="0000FF"/>
              </a:solidFill>
              <a:round/>
              <a:headEnd/>
              <a:tailEnd/>
            </a:ln>
          </p:spPr>
          <p:txBody>
            <a:bodyPr wrap="none" anchor="ctr"/>
            <a:lstStyle/>
            <a:p>
              <a:endParaRPr lang="en-US"/>
            </a:p>
          </p:txBody>
        </p:sp>
      </p:grpSp>
      <p:grpSp>
        <p:nvGrpSpPr>
          <p:cNvPr id="35" name="Group 34">
            <a:extLst>
              <a:ext uri="{FF2B5EF4-FFF2-40B4-BE49-F238E27FC236}">
                <a16:creationId xmlns:a16="http://schemas.microsoft.com/office/drawing/2014/main" id="{8FF57F91-7BC9-E6AE-7BE7-870FC04554E2}"/>
              </a:ext>
            </a:extLst>
          </p:cNvPr>
          <p:cNvGrpSpPr/>
          <p:nvPr/>
        </p:nvGrpSpPr>
        <p:grpSpPr>
          <a:xfrm>
            <a:off x="3920331" y="4124037"/>
            <a:ext cx="1752600" cy="1339850"/>
            <a:chOff x="3920331" y="4124037"/>
            <a:chExt cx="1752600" cy="1339850"/>
          </a:xfrm>
        </p:grpSpPr>
        <p:sp>
          <p:nvSpPr>
            <p:cNvPr id="22" name="Rectangle 32"/>
            <p:cNvSpPr>
              <a:spLocks noChangeArrowheads="1"/>
            </p:cNvSpPr>
            <p:nvPr/>
          </p:nvSpPr>
          <p:spPr bwMode="auto">
            <a:xfrm>
              <a:off x="3920331" y="4476462"/>
              <a:ext cx="1752600" cy="987425"/>
            </a:xfrm>
            <a:prstGeom prst="rect">
              <a:avLst/>
            </a:prstGeom>
            <a:noFill/>
            <a:ln w="57150">
              <a:solidFill>
                <a:srgbClr val="0000FF"/>
              </a:solidFill>
              <a:miter lim="800000"/>
              <a:headEnd/>
              <a:tailEnd/>
            </a:ln>
          </p:spPr>
          <p:txBody>
            <a:bodyPr wrap="none" anchor="ctr"/>
            <a:lstStyle/>
            <a:p>
              <a:endParaRPr lang="en-US"/>
            </a:p>
          </p:txBody>
        </p:sp>
        <p:sp>
          <p:nvSpPr>
            <p:cNvPr id="26" name="Line 47"/>
            <p:cNvSpPr>
              <a:spLocks noChangeShapeType="1"/>
            </p:cNvSpPr>
            <p:nvPr/>
          </p:nvSpPr>
          <p:spPr bwMode="auto">
            <a:xfrm flipV="1">
              <a:off x="4682331" y="4124037"/>
              <a:ext cx="0" cy="352425"/>
            </a:xfrm>
            <a:prstGeom prst="line">
              <a:avLst/>
            </a:prstGeom>
            <a:noFill/>
            <a:ln w="57150">
              <a:solidFill>
                <a:srgbClr val="0000FF"/>
              </a:solidFill>
              <a:round/>
              <a:headEnd/>
              <a:tailEnd/>
            </a:ln>
          </p:spPr>
          <p:txBody>
            <a:bodyPr wrap="none" anchor="ctr"/>
            <a:lstStyle/>
            <a:p>
              <a:endParaRPr lang="en-US"/>
            </a:p>
          </p:txBody>
        </p:sp>
        <p:sp>
          <p:nvSpPr>
            <p:cNvPr id="28" name="Line 49"/>
            <p:cNvSpPr>
              <a:spLocks noChangeShapeType="1"/>
            </p:cNvSpPr>
            <p:nvPr/>
          </p:nvSpPr>
          <p:spPr bwMode="auto">
            <a:xfrm flipV="1">
              <a:off x="4987131" y="4124037"/>
              <a:ext cx="0" cy="352425"/>
            </a:xfrm>
            <a:prstGeom prst="line">
              <a:avLst/>
            </a:prstGeom>
            <a:noFill/>
            <a:ln w="57150">
              <a:solidFill>
                <a:srgbClr val="0000FF"/>
              </a:solidFill>
              <a:round/>
              <a:headEnd/>
              <a:tailEnd/>
            </a:ln>
          </p:spPr>
          <p:txBody>
            <a:bodyPr wrap="none" anchor="ctr"/>
            <a:lstStyle/>
            <a:p>
              <a:endParaRPr lang="en-US"/>
            </a:p>
          </p:txBody>
        </p:sp>
      </p:grpSp>
      <p:grpSp>
        <p:nvGrpSpPr>
          <p:cNvPr id="36" name="Group 35">
            <a:extLst>
              <a:ext uri="{FF2B5EF4-FFF2-40B4-BE49-F238E27FC236}">
                <a16:creationId xmlns:a16="http://schemas.microsoft.com/office/drawing/2014/main" id="{582A4000-B18B-A26F-F703-E17AD2DCC08D}"/>
              </a:ext>
            </a:extLst>
          </p:cNvPr>
          <p:cNvGrpSpPr/>
          <p:nvPr/>
        </p:nvGrpSpPr>
        <p:grpSpPr>
          <a:xfrm>
            <a:off x="6663531" y="4124037"/>
            <a:ext cx="1752600" cy="1339850"/>
            <a:chOff x="6663531" y="4124037"/>
            <a:chExt cx="1752600" cy="1339850"/>
          </a:xfrm>
        </p:grpSpPr>
        <p:sp>
          <p:nvSpPr>
            <p:cNvPr id="24" name="Rectangle 34"/>
            <p:cNvSpPr>
              <a:spLocks noChangeArrowheads="1"/>
            </p:cNvSpPr>
            <p:nvPr/>
          </p:nvSpPr>
          <p:spPr bwMode="auto">
            <a:xfrm>
              <a:off x="6663531" y="4476462"/>
              <a:ext cx="1752600" cy="987425"/>
            </a:xfrm>
            <a:prstGeom prst="rect">
              <a:avLst/>
            </a:prstGeom>
            <a:noFill/>
            <a:ln w="57150">
              <a:solidFill>
                <a:srgbClr val="0000FF"/>
              </a:solidFill>
              <a:miter lim="800000"/>
              <a:headEnd/>
              <a:tailEnd/>
            </a:ln>
          </p:spPr>
          <p:txBody>
            <a:bodyPr wrap="none" anchor="ctr"/>
            <a:lstStyle/>
            <a:p>
              <a:endParaRPr lang="en-US"/>
            </a:p>
          </p:txBody>
        </p:sp>
        <p:sp>
          <p:nvSpPr>
            <p:cNvPr id="27" name="Line 48"/>
            <p:cNvSpPr>
              <a:spLocks noChangeShapeType="1"/>
            </p:cNvSpPr>
            <p:nvPr/>
          </p:nvSpPr>
          <p:spPr bwMode="auto">
            <a:xfrm flipV="1">
              <a:off x="7273131" y="4124037"/>
              <a:ext cx="0" cy="352425"/>
            </a:xfrm>
            <a:prstGeom prst="line">
              <a:avLst/>
            </a:prstGeom>
            <a:noFill/>
            <a:ln w="57150">
              <a:solidFill>
                <a:srgbClr val="0000FF"/>
              </a:solidFill>
              <a:round/>
              <a:headEnd/>
              <a:tailEnd/>
            </a:ln>
          </p:spPr>
          <p:txBody>
            <a:bodyPr wrap="none" anchor="ctr"/>
            <a:lstStyle/>
            <a:p>
              <a:endParaRPr lang="en-US"/>
            </a:p>
          </p:txBody>
        </p:sp>
        <p:sp>
          <p:nvSpPr>
            <p:cNvPr id="29" name="Line 50"/>
            <p:cNvSpPr>
              <a:spLocks noChangeShapeType="1"/>
            </p:cNvSpPr>
            <p:nvPr/>
          </p:nvSpPr>
          <p:spPr bwMode="auto">
            <a:xfrm flipV="1">
              <a:off x="7577931" y="4124037"/>
              <a:ext cx="0" cy="352425"/>
            </a:xfrm>
            <a:prstGeom prst="line">
              <a:avLst/>
            </a:prstGeom>
            <a:noFill/>
            <a:ln w="57150">
              <a:solidFill>
                <a:srgbClr val="0000FF"/>
              </a:solidFill>
              <a:round/>
              <a:headEnd/>
              <a:tailEnd/>
            </a:ln>
          </p:spPr>
          <p:txBody>
            <a:bodyPr wrap="none" anchor="ctr"/>
            <a:lstStyle/>
            <a:p>
              <a:endParaRPr lang="en-US"/>
            </a:p>
          </p:txBody>
        </p:sp>
        <p:sp>
          <p:nvSpPr>
            <p:cNvPr id="30" name="Line 51"/>
            <p:cNvSpPr>
              <a:spLocks noChangeShapeType="1"/>
            </p:cNvSpPr>
            <p:nvPr/>
          </p:nvSpPr>
          <p:spPr bwMode="auto">
            <a:xfrm flipV="1">
              <a:off x="7882731" y="4124037"/>
              <a:ext cx="0" cy="352425"/>
            </a:xfrm>
            <a:prstGeom prst="line">
              <a:avLst/>
            </a:prstGeom>
            <a:noFill/>
            <a:ln w="57150">
              <a:solidFill>
                <a:srgbClr val="0000FF"/>
              </a:solidFill>
              <a:round/>
              <a:headEnd/>
              <a:tailEnd/>
            </a:ln>
          </p:spPr>
          <p:txBody>
            <a:bodyPr wrap="none" anchor="ctr"/>
            <a:lstStyle/>
            <a:p>
              <a:endParaRPr lang="en-US"/>
            </a:p>
          </p:txBody>
        </p:sp>
      </p:grpSp>
      <p:sp>
        <p:nvSpPr>
          <p:cNvPr id="31" name="Text Box 53"/>
          <p:cNvSpPr txBox="1">
            <a:spLocks noChangeArrowheads="1"/>
          </p:cNvSpPr>
          <p:nvPr/>
        </p:nvSpPr>
        <p:spPr bwMode="auto">
          <a:xfrm>
            <a:off x="3731419" y="5462300"/>
            <a:ext cx="2162175" cy="946150"/>
          </a:xfrm>
          <a:prstGeom prst="rect">
            <a:avLst/>
          </a:prstGeom>
          <a:noFill/>
          <a:ln w="12700">
            <a:noFill/>
            <a:miter lim="800000"/>
            <a:headEnd/>
            <a:tailEnd/>
          </a:ln>
        </p:spPr>
        <p:txBody>
          <a:bodyPr wrap="none">
            <a:spAutoFit/>
          </a:bodyPr>
          <a:lstStyle/>
          <a:p>
            <a:r>
              <a:rPr lang="en-US" sz="2800" b="1"/>
              <a:t>Battalion or</a:t>
            </a:r>
          </a:p>
          <a:p>
            <a:r>
              <a:rPr lang="en-US" sz="2800" b="1"/>
              <a:t>Squadron</a:t>
            </a:r>
          </a:p>
        </p:txBody>
      </p:sp>
      <p:sp>
        <p:nvSpPr>
          <p:cNvPr id="32" name="Text Box 54"/>
          <p:cNvSpPr txBox="1">
            <a:spLocks noChangeArrowheads="1"/>
          </p:cNvSpPr>
          <p:nvPr/>
        </p:nvSpPr>
        <p:spPr bwMode="auto">
          <a:xfrm>
            <a:off x="6466681" y="5462300"/>
            <a:ext cx="2260600" cy="946150"/>
          </a:xfrm>
          <a:prstGeom prst="rect">
            <a:avLst/>
          </a:prstGeom>
          <a:noFill/>
          <a:ln w="12700">
            <a:noFill/>
            <a:miter lim="800000"/>
            <a:headEnd/>
            <a:tailEnd/>
          </a:ln>
        </p:spPr>
        <p:txBody>
          <a:bodyPr wrap="none">
            <a:spAutoFit/>
          </a:bodyPr>
          <a:lstStyle/>
          <a:p>
            <a:r>
              <a:rPr lang="en-US" sz="2800" b="1"/>
              <a:t>Regiment or</a:t>
            </a:r>
          </a:p>
          <a:p>
            <a:r>
              <a:rPr lang="en-US" sz="2800" b="1"/>
              <a:t>Group</a:t>
            </a:r>
          </a:p>
        </p:txBody>
      </p:sp>
      <p:sp>
        <p:nvSpPr>
          <p:cNvPr id="33" name="Text Box 52"/>
          <p:cNvSpPr txBox="1">
            <a:spLocks noChangeArrowheads="1"/>
          </p:cNvSpPr>
          <p:nvPr/>
        </p:nvSpPr>
        <p:spPr bwMode="auto">
          <a:xfrm>
            <a:off x="416719" y="5462300"/>
            <a:ext cx="3275012" cy="946150"/>
          </a:xfrm>
          <a:prstGeom prst="rect">
            <a:avLst/>
          </a:prstGeom>
          <a:noFill/>
          <a:ln w="12700">
            <a:noFill/>
            <a:miter lim="800000"/>
            <a:headEnd/>
            <a:tailEnd/>
          </a:ln>
        </p:spPr>
        <p:txBody>
          <a:bodyPr>
            <a:spAutoFit/>
          </a:bodyPr>
          <a:lstStyle/>
          <a:p>
            <a:r>
              <a:rPr lang="en-US" sz="2800" b="1" dirty="0"/>
              <a:t>Company, Battery or Troop</a:t>
            </a:r>
          </a:p>
        </p:txBody>
      </p:sp>
      <p:sp>
        <p:nvSpPr>
          <p:cNvPr id="2" name="Slide Number Placeholder 1"/>
          <p:cNvSpPr>
            <a:spLocks noGrp="1"/>
          </p:cNvSpPr>
          <p:nvPr>
            <p:ph type="sldNum" sz="quarter" idx="12"/>
          </p:nvPr>
        </p:nvSpPr>
        <p:spPr/>
        <p:txBody>
          <a:bodyPr/>
          <a:lstStyle/>
          <a:p>
            <a:fld id="{D141A26B-79DC-4A53-857D-7401E21E816A}" type="slidenum">
              <a:rPr lang="en-US" smtClean="0"/>
              <a:t>15</a:t>
            </a:fld>
            <a:endParaRPr lang="en-US"/>
          </a:p>
        </p:txBody>
      </p:sp>
    </p:spTree>
    <p:extLst>
      <p:ext uri="{BB962C8B-B14F-4D97-AF65-F5344CB8AC3E}">
        <p14:creationId xmlns:p14="http://schemas.microsoft.com/office/powerpoint/2010/main" val="18811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228600"/>
            <a:ext cx="9144000" cy="1288438"/>
          </a:xfrm>
          <a:prstGeom prst="rect">
            <a:avLst/>
          </a:prstGeom>
          <a:noFill/>
          <a:ln w="12700">
            <a:miter lim="800000"/>
            <a:headEnd/>
            <a:tailEnd/>
          </a:ln>
        </p:spPr>
        <p:txBody>
          <a:bodyPr vert="horz" wrap="square" lIns="90488" tIns="44450" rIns="90488" bIns="444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     </a:t>
            </a: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Echelon Amplifiers for Unit        Symbols (Field B)</a:t>
            </a:r>
          </a:p>
        </p:txBody>
      </p:sp>
      <p:grpSp>
        <p:nvGrpSpPr>
          <p:cNvPr id="3" name="Group 2"/>
          <p:cNvGrpSpPr/>
          <p:nvPr/>
        </p:nvGrpSpPr>
        <p:grpSpPr>
          <a:xfrm>
            <a:off x="424657" y="1743075"/>
            <a:ext cx="8059871" cy="4664096"/>
            <a:chOff x="153988" y="1743074"/>
            <a:chExt cx="8059871" cy="4664096"/>
          </a:xfrm>
        </p:grpSpPr>
        <p:grpSp>
          <p:nvGrpSpPr>
            <p:cNvPr id="4" name="Group 61"/>
            <p:cNvGrpSpPr>
              <a:grpSpLocks/>
            </p:cNvGrpSpPr>
            <p:nvPr/>
          </p:nvGrpSpPr>
          <p:grpSpPr bwMode="auto">
            <a:xfrm>
              <a:off x="1577975" y="1743074"/>
              <a:ext cx="6270625" cy="301625"/>
              <a:chOff x="994" y="1098"/>
              <a:chExt cx="3950" cy="190"/>
            </a:xfrm>
          </p:grpSpPr>
          <p:sp>
            <p:nvSpPr>
              <p:cNvPr id="24" name="Oval 35"/>
              <p:cNvSpPr>
                <a:spLocks noChangeArrowheads="1"/>
              </p:cNvSpPr>
              <p:nvPr/>
            </p:nvSpPr>
            <p:spPr bwMode="auto">
              <a:xfrm>
                <a:off x="994" y="1098"/>
                <a:ext cx="192" cy="184"/>
              </a:xfrm>
              <a:prstGeom prst="ellipse">
                <a:avLst/>
              </a:prstGeom>
              <a:solidFill>
                <a:srgbClr val="FF0000"/>
              </a:solidFill>
              <a:ln w="12700">
                <a:solidFill>
                  <a:srgbClr val="FF0000"/>
                </a:solidFill>
                <a:round/>
                <a:headEnd/>
                <a:tailEnd/>
              </a:ln>
            </p:spPr>
            <p:txBody>
              <a:bodyPr wrap="none" anchor="ctr"/>
              <a:lstStyle/>
              <a:p>
                <a:endParaRPr lang="en-US">
                  <a:solidFill>
                    <a:schemeClr val="bg1"/>
                  </a:solidFill>
                </a:endParaRPr>
              </a:p>
            </p:txBody>
          </p:sp>
          <p:sp>
            <p:nvSpPr>
              <p:cNvPr id="25" name="Oval 36"/>
              <p:cNvSpPr>
                <a:spLocks noChangeArrowheads="1"/>
              </p:cNvSpPr>
              <p:nvPr/>
            </p:nvSpPr>
            <p:spPr bwMode="auto">
              <a:xfrm>
                <a:off x="2592" y="1104"/>
                <a:ext cx="192" cy="184"/>
              </a:xfrm>
              <a:prstGeom prst="ellipse">
                <a:avLst/>
              </a:prstGeom>
              <a:solidFill>
                <a:srgbClr val="FF0000"/>
              </a:solidFill>
              <a:ln w="12700">
                <a:solidFill>
                  <a:srgbClr val="FF0000"/>
                </a:solidFill>
                <a:round/>
                <a:headEnd/>
                <a:tailEnd/>
              </a:ln>
            </p:spPr>
            <p:txBody>
              <a:bodyPr wrap="none" anchor="ctr"/>
              <a:lstStyle/>
              <a:p>
                <a:endParaRPr lang="en-US">
                  <a:solidFill>
                    <a:schemeClr val="bg1"/>
                  </a:solidFill>
                </a:endParaRPr>
              </a:p>
            </p:txBody>
          </p:sp>
          <p:sp>
            <p:nvSpPr>
              <p:cNvPr id="26" name="Oval 37"/>
              <p:cNvSpPr>
                <a:spLocks noChangeArrowheads="1"/>
              </p:cNvSpPr>
              <p:nvPr/>
            </p:nvSpPr>
            <p:spPr bwMode="auto">
              <a:xfrm>
                <a:off x="4176" y="1104"/>
                <a:ext cx="192" cy="184"/>
              </a:xfrm>
              <a:prstGeom prst="ellipse">
                <a:avLst/>
              </a:prstGeom>
              <a:solidFill>
                <a:srgbClr val="FF0000"/>
              </a:solidFill>
              <a:ln w="12700">
                <a:solidFill>
                  <a:srgbClr val="FF0000"/>
                </a:solidFill>
                <a:round/>
                <a:headEnd/>
                <a:tailEnd/>
              </a:ln>
            </p:spPr>
            <p:txBody>
              <a:bodyPr wrap="none" anchor="ctr"/>
              <a:lstStyle/>
              <a:p>
                <a:endParaRPr lang="en-US">
                  <a:solidFill>
                    <a:schemeClr val="bg1"/>
                  </a:solidFill>
                </a:endParaRPr>
              </a:p>
            </p:txBody>
          </p:sp>
          <p:sp>
            <p:nvSpPr>
              <p:cNvPr id="27" name="Oval 38"/>
              <p:cNvSpPr>
                <a:spLocks noChangeArrowheads="1"/>
              </p:cNvSpPr>
              <p:nvPr/>
            </p:nvSpPr>
            <p:spPr bwMode="auto">
              <a:xfrm>
                <a:off x="2928" y="1104"/>
                <a:ext cx="192" cy="184"/>
              </a:xfrm>
              <a:prstGeom prst="ellipse">
                <a:avLst/>
              </a:prstGeom>
              <a:solidFill>
                <a:srgbClr val="FF0000"/>
              </a:solidFill>
              <a:ln w="12700">
                <a:solidFill>
                  <a:srgbClr val="FF0000"/>
                </a:solidFill>
                <a:round/>
                <a:headEnd/>
                <a:tailEnd/>
              </a:ln>
            </p:spPr>
            <p:txBody>
              <a:bodyPr wrap="none" anchor="ctr"/>
              <a:lstStyle/>
              <a:p>
                <a:endParaRPr lang="en-US">
                  <a:solidFill>
                    <a:schemeClr val="bg1"/>
                  </a:solidFill>
                </a:endParaRPr>
              </a:p>
            </p:txBody>
          </p:sp>
          <p:sp>
            <p:nvSpPr>
              <p:cNvPr id="28" name="Oval 39"/>
              <p:cNvSpPr>
                <a:spLocks noChangeArrowheads="1"/>
              </p:cNvSpPr>
              <p:nvPr/>
            </p:nvSpPr>
            <p:spPr bwMode="auto">
              <a:xfrm>
                <a:off x="4464" y="1104"/>
                <a:ext cx="192" cy="184"/>
              </a:xfrm>
              <a:prstGeom prst="ellipse">
                <a:avLst/>
              </a:prstGeom>
              <a:solidFill>
                <a:srgbClr val="FF0000"/>
              </a:solidFill>
              <a:ln w="12700">
                <a:solidFill>
                  <a:srgbClr val="FF0000"/>
                </a:solidFill>
                <a:round/>
                <a:headEnd/>
                <a:tailEnd/>
              </a:ln>
            </p:spPr>
            <p:txBody>
              <a:bodyPr wrap="none" anchor="ctr"/>
              <a:lstStyle/>
              <a:p>
                <a:endParaRPr lang="en-US">
                  <a:solidFill>
                    <a:schemeClr val="bg1"/>
                  </a:solidFill>
                </a:endParaRPr>
              </a:p>
            </p:txBody>
          </p:sp>
          <p:sp>
            <p:nvSpPr>
              <p:cNvPr id="29" name="Oval 40"/>
              <p:cNvSpPr>
                <a:spLocks noChangeArrowheads="1"/>
              </p:cNvSpPr>
              <p:nvPr/>
            </p:nvSpPr>
            <p:spPr bwMode="auto">
              <a:xfrm>
                <a:off x="4752" y="1104"/>
                <a:ext cx="192" cy="184"/>
              </a:xfrm>
              <a:prstGeom prst="ellipse">
                <a:avLst/>
              </a:prstGeom>
              <a:solidFill>
                <a:srgbClr val="FF0000"/>
              </a:solidFill>
              <a:ln w="12700">
                <a:solidFill>
                  <a:srgbClr val="FF0000"/>
                </a:solidFill>
                <a:round/>
                <a:headEnd/>
                <a:tailEnd/>
              </a:ln>
            </p:spPr>
            <p:txBody>
              <a:bodyPr wrap="none" anchor="ctr"/>
              <a:lstStyle/>
              <a:p>
                <a:endParaRPr lang="en-US">
                  <a:solidFill>
                    <a:schemeClr val="bg1"/>
                  </a:solidFill>
                </a:endParaRPr>
              </a:p>
            </p:txBody>
          </p:sp>
        </p:grpSp>
        <p:sp>
          <p:nvSpPr>
            <p:cNvPr id="5" name="Text Box 41"/>
            <p:cNvSpPr txBox="1">
              <a:spLocks noChangeArrowheads="1"/>
            </p:cNvSpPr>
            <p:nvPr/>
          </p:nvSpPr>
          <p:spPr bwMode="auto">
            <a:xfrm>
              <a:off x="1094873" y="3362325"/>
              <a:ext cx="1109599" cy="523220"/>
            </a:xfrm>
            <a:prstGeom prst="rect">
              <a:avLst/>
            </a:prstGeom>
            <a:noFill/>
            <a:ln w="12700">
              <a:noFill/>
              <a:miter lim="800000"/>
              <a:headEnd/>
              <a:tailEnd/>
            </a:ln>
          </p:spPr>
          <p:txBody>
            <a:bodyPr wrap="none">
              <a:spAutoFit/>
            </a:bodyPr>
            <a:lstStyle/>
            <a:p>
              <a:pPr algn="l"/>
              <a:r>
                <a:rPr lang="en-US" sz="2800" b="1" dirty="0"/>
                <a:t>Squad</a:t>
              </a:r>
            </a:p>
          </p:txBody>
        </p:sp>
        <p:sp>
          <p:nvSpPr>
            <p:cNvPr id="6" name="Text Box 42"/>
            <p:cNvSpPr txBox="1">
              <a:spLocks noChangeArrowheads="1"/>
            </p:cNvSpPr>
            <p:nvPr/>
          </p:nvSpPr>
          <p:spPr bwMode="auto">
            <a:xfrm>
              <a:off x="3804413" y="3362325"/>
              <a:ext cx="1284326" cy="523220"/>
            </a:xfrm>
            <a:prstGeom prst="rect">
              <a:avLst/>
            </a:prstGeom>
            <a:noFill/>
            <a:ln w="12700">
              <a:noFill/>
              <a:miter lim="800000"/>
              <a:headEnd/>
              <a:tailEnd/>
            </a:ln>
          </p:spPr>
          <p:txBody>
            <a:bodyPr wrap="none">
              <a:spAutoFit/>
            </a:bodyPr>
            <a:lstStyle/>
            <a:p>
              <a:pPr algn="l"/>
              <a:r>
                <a:rPr lang="en-US" sz="2800" b="1" dirty="0"/>
                <a:t>Section</a:t>
              </a:r>
            </a:p>
          </p:txBody>
        </p:sp>
        <p:sp>
          <p:nvSpPr>
            <p:cNvPr id="7" name="Text Box 43"/>
            <p:cNvSpPr txBox="1">
              <a:spLocks noChangeArrowheads="1"/>
            </p:cNvSpPr>
            <p:nvPr/>
          </p:nvSpPr>
          <p:spPr bwMode="auto">
            <a:xfrm>
              <a:off x="6489317" y="3362325"/>
              <a:ext cx="1336776" cy="523220"/>
            </a:xfrm>
            <a:prstGeom prst="rect">
              <a:avLst/>
            </a:prstGeom>
            <a:noFill/>
            <a:ln w="12700">
              <a:noFill/>
              <a:miter lim="800000"/>
              <a:headEnd/>
              <a:tailEnd/>
            </a:ln>
          </p:spPr>
          <p:txBody>
            <a:bodyPr wrap="none">
              <a:spAutoFit/>
            </a:bodyPr>
            <a:lstStyle/>
            <a:p>
              <a:pPr algn="l"/>
              <a:r>
                <a:rPr lang="en-US" sz="2800" b="1" dirty="0"/>
                <a:t>Platoon</a:t>
              </a:r>
            </a:p>
          </p:txBody>
        </p:sp>
        <p:grpSp>
          <p:nvGrpSpPr>
            <p:cNvPr id="8" name="Group 59"/>
            <p:cNvGrpSpPr>
              <a:grpSpLocks/>
            </p:cNvGrpSpPr>
            <p:nvPr/>
          </p:nvGrpSpPr>
          <p:grpSpPr bwMode="auto">
            <a:xfrm>
              <a:off x="1730375" y="3881445"/>
              <a:ext cx="2938463" cy="419101"/>
              <a:chOff x="1090" y="2445"/>
              <a:chExt cx="1851" cy="264"/>
            </a:xfrm>
          </p:grpSpPr>
          <p:sp>
            <p:nvSpPr>
              <p:cNvPr id="15" name="Line 46"/>
              <p:cNvSpPr>
                <a:spLocks noChangeShapeType="1"/>
              </p:cNvSpPr>
              <p:nvPr/>
            </p:nvSpPr>
            <p:spPr bwMode="auto">
              <a:xfrm flipV="1">
                <a:off x="1090" y="2445"/>
                <a:ext cx="0" cy="222"/>
              </a:xfrm>
              <a:prstGeom prst="line">
                <a:avLst/>
              </a:prstGeom>
              <a:noFill/>
              <a:ln w="76200">
                <a:solidFill>
                  <a:srgbClr val="FF0000"/>
                </a:solidFill>
                <a:round/>
                <a:headEnd/>
                <a:tailEnd/>
              </a:ln>
            </p:spPr>
            <p:txBody>
              <a:bodyPr wrap="none" anchor="ctr"/>
              <a:lstStyle/>
              <a:p>
                <a:endParaRPr lang="en-US">
                  <a:solidFill>
                    <a:schemeClr val="bg1"/>
                  </a:solidFill>
                </a:endParaRPr>
              </a:p>
            </p:txBody>
          </p:sp>
          <p:sp>
            <p:nvSpPr>
              <p:cNvPr id="16" name="Line 47"/>
              <p:cNvSpPr>
                <a:spLocks noChangeShapeType="1"/>
              </p:cNvSpPr>
              <p:nvPr/>
            </p:nvSpPr>
            <p:spPr bwMode="auto">
              <a:xfrm flipV="1">
                <a:off x="2784" y="2487"/>
                <a:ext cx="0" cy="222"/>
              </a:xfrm>
              <a:prstGeom prst="line">
                <a:avLst/>
              </a:prstGeom>
              <a:noFill/>
              <a:ln w="76200">
                <a:solidFill>
                  <a:srgbClr val="FF0000"/>
                </a:solidFill>
                <a:round/>
                <a:headEnd/>
                <a:tailEnd/>
              </a:ln>
            </p:spPr>
            <p:txBody>
              <a:bodyPr wrap="none" anchor="ctr"/>
              <a:lstStyle/>
              <a:p>
                <a:endParaRPr lang="en-US">
                  <a:solidFill>
                    <a:schemeClr val="bg1"/>
                  </a:solidFill>
                </a:endParaRPr>
              </a:p>
            </p:txBody>
          </p:sp>
          <p:sp>
            <p:nvSpPr>
              <p:cNvPr id="18" name="Line 49"/>
              <p:cNvSpPr>
                <a:spLocks noChangeShapeType="1"/>
              </p:cNvSpPr>
              <p:nvPr/>
            </p:nvSpPr>
            <p:spPr bwMode="auto">
              <a:xfrm flipV="1">
                <a:off x="2941" y="2487"/>
                <a:ext cx="0" cy="222"/>
              </a:xfrm>
              <a:prstGeom prst="line">
                <a:avLst/>
              </a:prstGeom>
              <a:noFill/>
              <a:ln w="76200">
                <a:solidFill>
                  <a:srgbClr val="FF0000"/>
                </a:solidFill>
                <a:round/>
                <a:headEnd/>
                <a:tailEnd/>
              </a:ln>
            </p:spPr>
            <p:txBody>
              <a:bodyPr wrap="none" anchor="ctr"/>
              <a:lstStyle/>
              <a:p>
                <a:endParaRPr lang="en-US">
                  <a:solidFill>
                    <a:schemeClr val="bg1"/>
                  </a:solidFill>
                </a:endParaRPr>
              </a:p>
            </p:txBody>
          </p:sp>
        </p:grpSp>
        <p:sp>
          <p:nvSpPr>
            <p:cNvPr id="9" name="Text Box 52"/>
            <p:cNvSpPr txBox="1">
              <a:spLocks noChangeArrowheads="1"/>
            </p:cNvSpPr>
            <p:nvPr/>
          </p:nvSpPr>
          <p:spPr bwMode="auto">
            <a:xfrm>
              <a:off x="153988" y="5453063"/>
              <a:ext cx="3275012" cy="946150"/>
            </a:xfrm>
            <a:prstGeom prst="rect">
              <a:avLst/>
            </a:prstGeom>
            <a:noFill/>
            <a:ln w="12700">
              <a:noFill/>
              <a:miter lim="800000"/>
              <a:headEnd/>
              <a:tailEnd/>
            </a:ln>
          </p:spPr>
          <p:txBody>
            <a:bodyPr>
              <a:spAutoFit/>
            </a:bodyPr>
            <a:lstStyle/>
            <a:p>
              <a:r>
                <a:rPr lang="en-US" sz="2800" b="1" dirty="0"/>
                <a:t>Company, Battery or Troop</a:t>
              </a:r>
            </a:p>
          </p:txBody>
        </p:sp>
        <p:sp>
          <p:nvSpPr>
            <p:cNvPr id="10" name="Text Box 53"/>
            <p:cNvSpPr txBox="1">
              <a:spLocks noChangeArrowheads="1"/>
            </p:cNvSpPr>
            <p:nvPr/>
          </p:nvSpPr>
          <p:spPr bwMode="auto">
            <a:xfrm>
              <a:off x="3468688" y="5453063"/>
              <a:ext cx="1944891" cy="954107"/>
            </a:xfrm>
            <a:prstGeom prst="rect">
              <a:avLst/>
            </a:prstGeom>
            <a:noFill/>
            <a:ln w="12700">
              <a:noFill/>
              <a:miter lim="800000"/>
              <a:headEnd/>
              <a:tailEnd/>
            </a:ln>
          </p:spPr>
          <p:txBody>
            <a:bodyPr wrap="none">
              <a:spAutoFit/>
            </a:bodyPr>
            <a:lstStyle/>
            <a:p>
              <a:r>
                <a:rPr lang="en-US" sz="2800" b="1" dirty="0"/>
                <a:t>Battalion or</a:t>
              </a:r>
            </a:p>
            <a:p>
              <a:r>
                <a:rPr lang="en-US" sz="2800" b="1" dirty="0"/>
                <a:t>Squadron</a:t>
              </a:r>
            </a:p>
          </p:txBody>
        </p:sp>
        <p:sp>
          <p:nvSpPr>
            <p:cNvPr id="11" name="Text Box 54"/>
            <p:cNvSpPr txBox="1">
              <a:spLocks noChangeArrowheads="1"/>
            </p:cNvSpPr>
            <p:nvPr/>
          </p:nvSpPr>
          <p:spPr bwMode="auto">
            <a:xfrm>
              <a:off x="6203950" y="5453063"/>
              <a:ext cx="2009909" cy="954107"/>
            </a:xfrm>
            <a:prstGeom prst="rect">
              <a:avLst/>
            </a:prstGeom>
            <a:noFill/>
            <a:ln w="12700">
              <a:noFill/>
              <a:miter lim="800000"/>
              <a:headEnd/>
              <a:tailEnd/>
            </a:ln>
          </p:spPr>
          <p:txBody>
            <a:bodyPr wrap="none">
              <a:spAutoFit/>
            </a:bodyPr>
            <a:lstStyle/>
            <a:p>
              <a:r>
                <a:rPr lang="en-US" sz="2800" b="1" dirty="0"/>
                <a:t>Regiment or</a:t>
              </a:r>
            </a:p>
            <a:p>
              <a:r>
                <a:rPr lang="en-US" sz="2800" b="1" dirty="0"/>
                <a:t>Group</a:t>
              </a:r>
            </a:p>
          </p:txBody>
        </p:sp>
      </p:grpSp>
      <p:sp>
        <p:nvSpPr>
          <p:cNvPr id="30" name="Rectangle 29"/>
          <p:cNvSpPr/>
          <p:nvPr/>
        </p:nvSpPr>
        <p:spPr>
          <a:xfrm rot="2726936">
            <a:off x="1546480" y="2316447"/>
            <a:ext cx="917982" cy="9040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2726936">
            <a:off x="1546480" y="4397763"/>
            <a:ext cx="917982" cy="9040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2726936">
            <a:off x="4358094" y="4397764"/>
            <a:ext cx="917982" cy="9040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726936">
            <a:off x="7145927" y="4397766"/>
            <a:ext cx="917982" cy="9040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2726936">
            <a:off x="7075207" y="2316447"/>
            <a:ext cx="917982" cy="9040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2726936">
            <a:off x="4361453" y="2287311"/>
            <a:ext cx="917982" cy="9040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7415812" y="3945409"/>
            <a:ext cx="2641" cy="4191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7604918" y="3945409"/>
            <a:ext cx="605" cy="32180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795234" y="3948121"/>
            <a:ext cx="2641" cy="4191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1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86948"/>
            <a:ext cx="9143999" cy="533400"/>
          </a:xfrm>
          <a:prstGeom prst="rect">
            <a:avLst/>
          </a:prstGeom>
          <a:noFill/>
          <a:ln w="12700">
            <a:miter lim="800000"/>
            <a:headEnd/>
            <a:tailEnd/>
          </a:ln>
        </p:spPr>
        <p:txBody>
          <a:bodyPr vert="horz" wrap="square" lIns="90488" tIns="44450" rIns="90488" bIns="44450" numCol="1" rtlCol="0" anchor="ctr"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Branch and Functional Icons</a:t>
            </a:r>
          </a:p>
        </p:txBody>
      </p:sp>
      <p:sp>
        <p:nvSpPr>
          <p:cNvPr id="8" name="Text Box 13"/>
          <p:cNvSpPr txBox="1">
            <a:spLocks noChangeArrowheads="1"/>
          </p:cNvSpPr>
          <p:nvPr/>
        </p:nvSpPr>
        <p:spPr bwMode="auto">
          <a:xfrm>
            <a:off x="969779" y="2670016"/>
            <a:ext cx="1227585" cy="457200"/>
          </a:xfrm>
          <a:prstGeom prst="rect">
            <a:avLst/>
          </a:prstGeom>
          <a:noFill/>
          <a:ln w="12700">
            <a:noFill/>
            <a:miter lim="800000"/>
            <a:headEnd/>
            <a:tailEnd/>
          </a:ln>
        </p:spPr>
        <p:txBody>
          <a:bodyPr wrap="none">
            <a:spAutoFit/>
          </a:bodyPr>
          <a:lstStyle/>
          <a:p>
            <a:pPr algn="l"/>
            <a:r>
              <a:rPr lang="en-US" b="1" dirty="0"/>
              <a:t>Infantry</a:t>
            </a:r>
          </a:p>
        </p:txBody>
      </p:sp>
      <p:grpSp>
        <p:nvGrpSpPr>
          <p:cNvPr id="9" name="Group 66"/>
          <p:cNvGrpSpPr>
            <a:grpSpLocks/>
          </p:cNvGrpSpPr>
          <p:nvPr/>
        </p:nvGrpSpPr>
        <p:grpSpPr bwMode="auto">
          <a:xfrm>
            <a:off x="1071578" y="1831816"/>
            <a:ext cx="1125785" cy="765175"/>
            <a:chOff x="256" y="1000"/>
            <a:chExt cx="784" cy="496"/>
          </a:xfrm>
        </p:grpSpPr>
        <p:sp>
          <p:nvSpPr>
            <p:cNvPr id="10" name="Line 19"/>
            <p:cNvSpPr>
              <a:spLocks noChangeShapeType="1"/>
            </p:cNvSpPr>
            <p:nvPr/>
          </p:nvSpPr>
          <p:spPr bwMode="auto">
            <a:xfrm flipV="1">
              <a:off x="272" y="1016"/>
              <a:ext cx="768" cy="480"/>
            </a:xfrm>
            <a:prstGeom prst="line">
              <a:avLst/>
            </a:prstGeom>
            <a:noFill/>
            <a:ln w="38100">
              <a:solidFill>
                <a:srgbClr val="0000FF"/>
              </a:solidFill>
              <a:round/>
              <a:headEnd/>
              <a:tailEnd/>
            </a:ln>
          </p:spPr>
          <p:txBody>
            <a:bodyPr wrap="none" anchor="ctr"/>
            <a:lstStyle/>
            <a:p>
              <a:endParaRPr lang="en-US"/>
            </a:p>
          </p:txBody>
        </p:sp>
        <p:grpSp>
          <p:nvGrpSpPr>
            <p:cNvPr id="11" name="Group 41"/>
            <p:cNvGrpSpPr>
              <a:grpSpLocks/>
            </p:cNvGrpSpPr>
            <p:nvPr/>
          </p:nvGrpSpPr>
          <p:grpSpPr bwMode="auto">
            <a:xfrm>
              <a:off x="256" y="1000"/>
              <a:ext cx="784" cy="496"/>
              <a:chOff x="1344" y="1248"/>
              <a:chExt cx="784" cy="496"/>
            </a:xfrm>
          </p:grpSpPr>
          <p:sp>
            <p:nvSpPr>
              <p:cNvPr id="12" name="Line 20"/>
              <p:cNvSpPr>
                <a:spLocks noChangeShapeType="1"/>
              </p:cNvSpPr>
              <p:nvPr/>
            </p:nvSpPr>
            <p:spPr bwMode="auto">
              <a:xfrm flipH="1" flipV="1">
                <a:off x="1344" y="1248"/>
                <a:ext cx="768" cy="480"/>
              </a:xfrm>
              <a:prstGeom prst="line">
                <a:avLst/>
              </a:prstGeom>
              <a:noFill/>
              <a:ln w="38100">
                <a:solidFill>
                  <a:srgbClr val="0000FF"/>
                </a:solidFill>
                <a:round/>
                <a:headEnd/>
                <a:tailEnd/>
              </a:ln>
            </p:spPr>
            <p:txBody>
              <a:bodyPr wrap="none" anchor="ctr"/>
              <a:lstStyle/>
              <a:p>
                <a:endParaRPr lang="en-US"/>
              </a:p>
            </p:txBody>
          </p:sp>
          <p:sp>
            <p:nvSpPr>
              <p:cNvPr id="13" name="Rectangle 21"/>
              <p:cNvSpPr>
                <a:spLocks noChangeArrowheads="1"/>
              </p:cNvSpPr>
              <p:nvPr/>
            </p:nvSpPr>
            <p:spPr bwMode="auto">
              <a:xfrm>
                <a:off x="1344" y="1248"/>
                <a:ext cx="784" cy="496"/>
              </a:xfrm>
              <a:prstGeom prst="rect">
                <a:avLst/>
              </a:prstGeom>
              <a:noFill/>
              <a:ln w="38100">
                <a:solidFill>
                  <a:srgbClr val="0000FF"/>
                </a:solidFill>
                <a:miter lim="800000"/>
                <a:headEnd/>
                <a:tailEnd/>
              </a:ln>
            </p:spPr>
            <p:txBody>
              <a:bodyPr wrap="none" anchor="ctr"/>
              <a:lstStyle/>
              <a:p>
                <a:endParaRPr lang="en-US"/>
              </a:p>
            </p:txBody>
          </p:sp>
        </p:grpSp>
      </p:grpSp>
      <p:sp>
        <p:nvSpPr>
          <p:cNvPr id="14" name="Text Box 43"/>
          <p:cNvSpPr txBox="1">
            <a:spLocks noChangeArrowheads="1"/>
          </p:cNvSpPr>
          <p:nvPr/>
        </p:nvSpPr>
        <p:spPr bwMode="auto">
          <a:xfrm>
            <a:off x="2778220" y="2670016"/>
            <a:ext cx="1037459" cy="457200"/>
          </a:xfrm>
          <a:prstGeom prst="rect">
            <a:avLst/>
          </a:prstGeom>
          <a:noFill/>
          <a:ln w="12700">
            <a:noFill/>
            <a:miter lim="800000"/>
            <a:headEnd/>
            <a:tailEnd/>
          </a:ln>
        </p:spPr>
        <p:txBody>
          <a:bodyPr wrap="none">
            <a:spAutoFit/>
          </a:bodyPr>
          <a:lstStyle/>
          <a:p>
            <a:r>
              <a:rPr lang="en-US" b="1" dirty="0"/>
              <a:t>Armor</a:t>
            </a:r>
          </a:p>
        </p:txBody>
      </p:sp>
      <p:grpSp>
        <p:nvGrpSpPr>
          <p:cNvPr id="4" name="Group 3">
            <a:extLst>
              <a:ext uri="{FF2B5EF4-FFF2-40B4-BE49-F238E27FC236}">
                <a16:creationId xmlns:a16="http://schemas.microsoft.com/office/drawing/2014/main" id="{E91ED215-FAD4-6188-96F7-F7CBD9305F55}"/>
              </a:ext>
            </a:extLst>
          </p:cNvPr>
          <p:cNvGrpSpPr/>
          <p:nvPr/>
        </p:nvGrpSpPr>
        <p:grpSpPr>
          <a:xfrm>
            <a:off x="2661450" y="1819116"/>
            <a:ext cx="1269502" cy="787400"/>
            <a:chOff x="2661450" y="1819116"/>
            <a:chExt cx="1269502" cy="787400"/>
          </a:xfrm>
        </p:grpSpPr>
        <p:sp>
          <p:nvSpPr>
            <p:cNvPr id="15" name="Oval 44"/>
            <p:cNvSpPr>
              <a:spLocks noChangeArrowheads="1"/>
            </p:cNvSpPr>
            <p:nvPr/>
          </p:nvSpPr>
          <p:spPr bwMode="auto">
            <a:xfrm>
              <a:off x="2853073" y="2047716"/>
              <a:ext cx="886256" cy="330200"/>
            </a:xfrm>
            <a:prstGeom prst="ellipse">
              <a:avLst/>
            </a:prstGeom>
            <a:noFill/>
            <a:ln w="50800">
              <a:solidFill>
                <a:srgbClr val="0000FF"/>
              </a:solidFill>
              <a:round/>
              <a:headEnd/>
              <a:tailEnd/>
            </a:ln>
          </p:spPr>
          <p:txBody>
            <a:bodyPr wrap="none" anchor="ctr"/>
            <a:lstStyle/>
            <a:p>
              <a:endParaRPr lang="en-US"/>
            </a:p>
          </p:txBody>
        </p:sp>
        <p:sp>
          <p:nvSpPr>
            <p:cNvPr id="16" name="Rectangle 45"/>
            <p:cNvSpPr>
              <a:spLocks noChangeArrowheads="1"/>
            </p:cNvSpPr>
            <p:nvPr/>
          </p:nvSpPr>
          <p:spPr bwMode="auto">
            <a:xfrm>
              <a:off x="2661450" y="1819116"/>
              <a:ext cx="1269502" cy="787400"/>
            </a:xfrm>
            <a:prstGeom prst="rect">
              <a:avLst/>
            </a:prstGeom>
            <a:noFill/>
            <a:ln w="38100">
              <a:solidFill>
                <a:srgbClr val="0000FF"/>
              </a:solidFill>
              <a:miter lim="800000"/>
              <a:headEnd/>
              <a:tailEnd/>
            </a:ln>
          </p:spPr>
          <p:txBody>
            <a:bodyPr wrap="none" anchor="ctr"/>
            <a:lstStyle/>
            <a:p>
              <a:endParaRPr lang="en-US"/>
            </a:p>
          </p:txBody>
        </p:sp>
      </p:grpSp>
      <p:grpSp>
        <p:nvGrpSpPr>
          <p:cNvPr id="57" name="Group 56">
            <a:extLst>
              <a:ext uri="{FF2B5EF4-FFF2-40B4-BE49-F238E27FC236}">
                <a16:creationId xmlns:a16="http://schemas.microsoft.com/office/drawing/2014/main" id="{0AF9C859-2901-8B28-8053-6C73741986FD}"/>
              </a:ext>
            </a:extLst>
          </p:cNvPr>
          <p:cNvGrpSpPr/>
          <p:nvPr/>
        </p:nvGrpSpPr>
        <p:grpSpPr>
          <a:xfrm>
            <a:off x="957802" y="4852829"/>
            <a:ext cx="1221596" cy="866775"/>
            <a:chOff x="957802" y="4852829"/>
            <a:chExt cx="1221596" cy="866775"/>
          </a:xfrm>
        </p:grpSpPr>
        <p:sp>
          <p:nvSpPr>
            <p:cNvPr id="17" name="Line 48"/>
            <p:cNvSpPr>
              <a:spLocks noChangeShapeType="1"/>
            </p:cNvSpPr>
            <p:nvPr/>
          </p:nvSpPr>
          <p:spPr bwMode="auto">
            <a:xfrm flipH="1">
              <a:off x="969779" y="4863269"/>
              <a:ext cx="591385" cy="838200"/>
            </a:xfrm>
            <a:prstGeom prst="line">
              <a:avLst/>
            </a:prstGeom>
            <a:noFill/>
            <a:ln w="50800">
              <a:solidFill>
                <a:srgbClr val="0000FF"/>
              </a:solidFill>
              <a:round/>
              <a:headEnd/>
              <a:tailEnd/>
            </a:ln>
          </p:spPr>
          <p:txBody>
            <a:bodyPr wrap="none" anchor="ctr"/>
            <a:lstStyle/>
            <a:p>
              <a:endParaRPr lang="en-US"/>
            </a:p>
          </p:txBody>
        </p:sp>
        <p:sp>
          <p:nvSpPr>
            <p:cNvPr id="18" name="Line 49"/>
            <p:cNvSpPr>
              <a:spLocks noChangeShapeType="1"/>
            </p:cNvSpPr>
            <p:nvPr/>
          </p:nvSpPr>
          <p:spPr bwMode="auto">
            <a:xfrm>
              <a:off x="1564726" y="4852829"/>
              <a:ext cx="584955" cy="838200"/>
            </a:xfrm>
            <a:prstGeom prst="line">
              <a:avLst/>
            </a:prstGeom>
            <a:noFill/>
            <a:ln w="50800">
              <a:solidFill>
                <a:srgbClr val="0000FF"/>
              </a:solidFill>
              <a:round/>
              <a:headEnd/>
              <a:tailEnd/>
            </a:ln>
          </p:spPr>
          <p:txBody>
            <a:bodyPr wrap="none" anchor="ctr"/>
            <a:lstStyle/>
            <a:p>
              <a:endParaRPr lang="en-US"/>
            </a:p>
          </p:txBody>
        </p:sp>
        <p:sp>
          <p:nvSpPr>
            <p:cNvPr id="19" name="Rectangle 50"/>
            <p:cNvSpPr>
              <a:spLocks noChangeArrowheads="1"/>
            </p:cNvSpPr>
            <p:nvPr/>
          </p:nvSpPr>
          <p:spPr bwMode="auto">
            <a:xfrm>
              <a:off x="957802" y="4865529"/>
              <a:ext cx="1221596" cy="854075"/>
            </a:xfrm>
            <a:prstGeom prst="rect">
              <a:avLst/>
            </a:prstGeom>
            <a:noFill/>
            <a:ln w="38100">
              <a:solidFill>
                <a:srgbClr val="0000FF"/>
              </a:solidFill>
              <a:miter lim="800000"/>
              <a:headEnd/>
              <a:tailEnd/>
            </a:ln>
          </p:spPr>
          <p:txBody>
            <a:bodyPr wrap="none" anchor="ctr"/>
            <a:lstStyle/>
            <a:p>
              <a:endParaRPr lang="en-US"/>
            </a:p>
          </p:txBody>
        </p:sp>
      </p:grpSp>
      <p:sp>
        <p:nvSpPr>
          <p:cNvPr id="20" name="Text Box 52"/>
          <p:cNvSpPr txBox="1">
            <a:spLocks noChangeArrowheads="1"/>
          </p:cNvSpPr>
          <p:nvPr/>
        </p:nvSpPr>
        <p:spPr bwMode="auto">
          <a:xfrm>
            <a:off x="5942993" y="2760504"/>
            <a:ext cx="1212614" cy="457200"/>
          </a:xfrm>
          <a:prstGeom prst="rect">
            <a:avLst/>
          </a:prstGeom>
          <a:noFill/>
          <a:ln w="12700">
            <a:noFill/>
            <a:miter lim="800000"/>
            <a:headEnd/>
            <a:tailEnd/>
          </a:ln>
        </p:spPr>
        <p:txBody>
          <a:bodyPr wrap="none">
            <a:spAutoFit/>
          </a:bodyPr>
          <a:lstStyle/>
          <a:p>
            <a:pPr algn="l"/>
            <a:r>
              <a:rPr lang="en-US" b="1" dirty="0"/>
              <a:t>RECON</a:t>
            </a:r>
          </a:p>
        </p:txBody>
      </p:sp>
      <p:grpSp>
        <p:nvGrpSpPr>
          <p:cNvPr id="6" name="Group 5">
            <a:extLst>
              <a:ext uri="{FF2B5EF4-FFF2-40B4-BE49-F238E27FC236}">
                <a16:creationId xmlns:a16="http://schemas.microsoft.com/office/drawing/2014/main" id="{7F1330D5-1F38-603B-D6BF-9E91AF56C7ED}"/>
              </a:ext>
            </a:extLst>
          </p:cNvPr>
          <p:cNvGrpSpPr/>
          <p:nvPr/>
        </p:nvGrpSpPr>
        <p:grpSpPr>
          <a:xfrm>
            <a:off x="5942993" y="1806416"/>
            <a:ext cx="1140755" cy="800100"/>
            <a:chOff x="5942993" y="1806416"/>
            <a:chExt cx="1140755" cy="800100"/>
          </a:xfrm>
        </p:grpSpPr>
        <p:sp>
          <p:nvSpPr>
            <p:cNvPr id="21" name="Line 53"/>
            <p:cNvSpPr>
              <a:spLocks noChangeShapeType="1"/>
            </p:cNvSpPr>
            <p:nvPr/>
          </p:nvSpPr>
          <p:spPr bwMode="auto">
            <a:xfrm flipV="1">
              <a:off x="5951978" y="1840547"/>
              <a:ext cx="1131770" cy="756444"/>
            </a:xfrm>
            <a:prstGeom prst="line">
              <a:avLst/>
            </a:prstGeom>
            <a:noFill/>
            <a:ln w="50800">
              <a:solidFill>
                <a:srgbClr val="0000FF"/>
              </a:solidFill>
              <a:round/>
              <a:headEnd/>
              <a:tailEnd/>
            </a:ln>
          </p:spPr>
          <p:txBody>
            <a:bodyPr wrap="none" anchor="ctr"/>
            <a:lstStyle/>
            <a:p>
              <a:endParaRPr lang="en-US"/>
            </a:p>
          </p:txBody>
        </p:sp>
        <p:sp>
          <p:nvSpPr>
            <p:cNvPr id="22" name="Rectangle 54"/>
            <p:cNvSpPr>
              <a:spLocks noChangeArrowheads="1"/>
            </p:cNvSpPr>
            <p:nvPr/>
          </p:nvSpPr>
          <p:spPr bwMode="auto">
            <a:xfrm>
              <a:off x="5942993" y="1806416"/>
              <a:ext cx="1140755" cy="800100"/>
            </a:xfrm>
            <a:prstGeom prst="rect">
              <a:avLst/>
            </a:prstGeom>
            <a:noFill/>
            <a:ln w="38100">
              <a:solidFill>
                <a:srgbClr val="0000FF"/>
              </a:solidFill>
              <a:miter lim="800000"/>
              <a:headEnd/>
              <a:tailEnd/>
            </a:ln>
          </p:spPr>
          <p:txBody>
            <a:bodyPr wrap="none" anchor="ctr"/>
            <a:lstStyle/>
            <a:p>
              <a:endParaRPr lang="en-US"/>
            </a:p>
          </p:txBody>
        </p:sp>
      </p:grpSp>
      <p:grpSp>
        <p:nvGrpSpPr>
          <p:cNvPr id="23" name="Group 22"/>
          <p:cNvGrpSpPr/>
          <p:nvPr/>
        </p:nvGrpSpPr>
        <p:grpSpPr>
          <a:xfrm>
            <a:off x="7579274" y="1819116"/>
            <a:ext cx="1157223" cy="854075"/>
            <a:chOff x="7383463" y="1587500"/>
            <a:chExt cx="1227137" cy="854075"/>
          </a:xfrm>
        </p:grpSpPr>
        <p:sp>
          <p:nvSpPr>
            <p:cNvPr id="24" name="Rectangle 58"/>
            <p:cNvSpPr>
              <a:spLocks noChangeArrowheads="1"/>
            </p:cNvSpPr>
            <p:nvPr/>
          </p:nvSpPr>
          <p:spPr bwMode="auto">
            <a:xfrm>
              <a:off x="7383463" y="1587500"/>
              <a:ext cx="1227137" cy="854075"/>
            </a:xfrm>
            <a:prstGeom prst="rect">
              <a:avLst/>
            </a:prstGeom>
            <a:noFill/>
            <a:ln w="38100">
              <a:solidFill>
                <a:srgbClr val="0000FF"/>
              </a:solidFill>
              <a:miter lim="800000"/>
              <a:headEnd/>
              <a:tailEnd/>
            </a:ln>
          </p:spPr>
          <p:txBody>
            <a:bodyPr wrap="none" anchor="ctr"/>
            <a:lstStyle/>
            <a:p>
              <a:endParaRPr lang="en-US"/>
            </a:p>
          </p:txBody>
        </p:sp>
        <p:sp>
          <p:nvSpPr>
            <p:cNvPr id="25" name="Text Box 64"/>
            <p:cNvSpPr txBox="1">
              <a:spLocks noChangeArrowheads="1"/>
            </p:cNvSpPr>
            <p:nvPr/>
          </p:nvSpPr>
          <p:spPr bwMode="auto">
            <a:xfrm rot="5400000">
              <a:off x="7714457" y="1667668"/>
              <a:ext cx="590550" cy="823913"/>
            </a:xfrm>
            <a:prstGeom prst="rect">
              <a:avLst/>
            </a:prstGeom>
            <a:noFill/>
            <a:ln w="76200">
              <a:noFill/>
              <a:miter lim="800000"/>
              <a:headEnd/>
              <a:tailEnd/>
            </a:ln>
          </p:spPr>
          <p:txBody>
            <a:bodyPr wrap="none">
              <a:spAutoFit/>
            </a:bodyPr>
            <a:lstStyle/>
            <a:p>
              <a:r>
                <a:rPr lang="en-US" sz="4800" dirty="0">
                  <a:solidFill>
                    <a:srgbClr val="0000FF"/>
                  </a:solidFill>
                </a:rPr>
                <a:t>E</a:t>
              </a:r>
            </a:p>
          </p:txBody>
        </p:sp>
      </p:grpSp>
      <p:sp>
        <p:nvSpPr>
          <p:cNvPr id="26" name="Text Box 65"/>
          <p:cNvSpPr txBox="1">
            <a:spLocks noChangeArrowheads="1"/>
          </p:cNvSpPr>
          <p:nvPr/>
        </p:nvSpPr>
        <p:spPr bwMode="auto">
          <a:xfrm>
            <a:off x="7514901" y="2746216"/>
            <a:ext cx="1402740" cy="457200"/>
          </a:xfrm>
          <a:prstGeom prst="rect">
            <a:avLst/>
          </a:prstGeom>
          <a:noFill/>
          <a:ln w="76200">
            <a:noFill/>
            <a:miter lim="800000"/>
            <a:headEnd/>
            <a:tailEnd/>
          </a:ln>
        </p:spPr>
        <p:txBody>
          <a:bodyPr wrap="none">
            <a:spAutoFit/>
          </a:bodyPr>
          <a:lstStyle/>
          <a:p>
            <a:r>
              <a:rPr lang="en-US" b="1" dirty="0"/>
              <a:t>Engineer</a:t>
            </a:r>
          </a:p>
        </p:txBody>
      </p:sp>
      <p:grpSp>
        <p:nvGrpSpPr>
          <p:cNvPr id="5" name="Group 4">
            <a:extLst>
              <a:ext uri="{FF2B5EF4-FFF2-40B4-BE49-F238E27FC236}">
                <a16:creationId xmlns:a16="http://schemas.microsoft.com/office/drawing/2014/main" id="{73AD2531-D456-98E2-0F8A-5745F43384AE}"/>
              </a:ext>
            </a:extLst>
          </p:cNvPr>
          <p:cNvGrpSpPr/>
          <p:nvPr/>
        </p:nvGrpSpPr>
        <p:grpSpPr>
          <a:xfrm>
            <a:off x="4336655" y="1806416"/>
            <a:ext cx="1209620" cy="838200"/>
            <a:chOff x="4336655" y="1806416"/>
            <a:chExt cx="1209620" cy="838200"/>
          </a:xfrm>
        </p:grpSpPr>
        <p:sp>
          <p:nvSpPr>
            <p:cNvPr id="27" name="Rectangle 67"/>
            <p:cNvSpPr>
              <a:spLocks noChangeArrowheads="1"/>
            </p:cNvSpPr>
            <p:nvPr/>
          </p:nvSpPr>
          <p:spPr bwMode="auto">
            <a:xfrm>
              <a:off x="4336655" y="1806416"/>
              <a:ext cx="1209620" cy="838200"/>
            </a:xfrm>
            <a:prstGeom prst="rect">
              <a:avLst/>
            </a:prstGeom>
            <a:noFill/>
            <a:ln w="38100">
              <a:solidFill>
                <a:srgbClr val="0000FF"/>
              </a:solidFill>
              <a:miter lim="800000"/>
              <a:headEnd/>
              <a:tailEnd/>
            </a:ln>
          </p:spPr>
          <p:txBody>
            <a:bodyPr wrap="none" anchor="ctr"/>
            <a:lstStyle/>
            <a:p>
              <a:endParaRPr lang="en-US"/>
            </a:p>
          </p:txBody>
        </p:sp>
        <p:sp>
          <p:nvSpPr>
            <p:cNvPr id="28" name="Oval 68"/>
            <p:cNvSpPr>
              <a:spLocks noChangeArrowheads="1"/>
            </p:cNvSpPr>
            <p:nvPr/>
          </p:nvSpPr>
          <p:spPr bwMode="auto">
            <a:xfrm>
              <a:off x="4863618" y="2111216"/>
              <a:ext cx="143717" cy="152400"/>
            </a:xfrm>
            <a:prstGeom prst="ellipse">
              <a:avLst/>
            </a:prstGeom>
            <a:solidFill>
              <a:srgbClr val="0000FF"/>
            </a:solidFill>
            <a:ln w="76200">
              <a:solidFill>
                <a:srgbClr val="0000FF"/>
              </a:solidFill>
              <a:round/>
              <a:headEnd/>
              <a:tailEnd/>
            </a:ln>
          </p:spPr>
          <p:txBody>
            <a:bodyPr wrap="none" anchor="ctr"/>
            <a:lstStyle/>
            <a:p>
              <a:endParaRPr lang="en-US"/>
            </a:p>
          </p:txBody>
        </p:sp>
      </p:grpSp>
      <p:sp>
        <p:nvSpPr>
          <p:cNvPr id="29" name="Text Box 69"/>
          <p:cNvSpPr txBox="1">
            <a:spLocks noChangeArrowheads="1"/>
          </p:cNvSpPr>
          <p:nvPr/>
        </p:nvSpPr>
        <p:spPr bwMode="auto">
          <a:xfrm>
            <a:off x="4323181" y="2746216"/>
            <a:ext cx="1260520" cy="457200"/>
          </a:xfrm>
          <a:prstGeom prst="rect">
            <a:avLst/>
          </a:prstGeom>
          <a:noFill/>
          <a:ln w="12700">
            <a:noFill/>
            <a:miter lim="800000"/>
            <a:headEnd/>
            <a:tailEnd/>
          </a:ln>
        </p:spPr>
        <p:txBody>
          <a:bodyPr wrap="none">
            <a:spAutoFit/>
          </a:bodyPr>
          <a:lstStyle/>
          <a:p>
            <a:pPr algn="l"/>
            <a:r>
              <a:rPr lang="en-US" b="1" dirty="0"/>
              <a:t>Artillery</a:t>
            </a:r>
          </a:p>
        </p:txBody>
      </p:sp>
      <p:grpSp>
        <p:nvGrpSpPr>
          <p:cNvPr id="58" name="Group 57">
            <a:extLst>
              <a:ext uri="{FF2B5EF4-FFF2-40B4-BE49-F238E27FC236}">
                <a16:creationId xmlns:a16="http://schemas.microsoft.com/office/drawing/2014/main" id="{5079E794-3A56-C2F6-15C7-A6EAE6999754}"/>
              </a:ext>
            </a:extLst>
          </p:cNvPr>
          <p:cNvGrpSpPr/>
          <p:nvPr/>
        </p:nvGrpSpPr>
        <p:grpSpPr>
          <a:xfrm>
            <a:off x="2717563" y="4917916"/>
            <a:ext cx="1226587" cy="838200"/>
            <a:chOff x="2717563" y="4917916"/>
            <a:chExt cx="1226587" cy="838200"/>
          </a:xfrm>
        </p:grpSpPr>
        <p:sp>
          <p:nvSpPr>
            <p:cNvPr id="31" name="Line 72"/>
            <p:cNvSpPr>
              <a:spLocks noChangeShapeType="1"/>
            </p:cNvSpPr>
            <p:nvPr/>
          </p:nvSpPr>
          <p:spPr bwMode="auto">
            <a:xfrm>
              <a:off x="2717563" y="5580403"/>
              <a:ext cx="1226587" cy="1425"/>
            </a:xfrm>
            <a:prstGeom prst="line">
              <a:avLst/>
            </a:prstGeom>
            <a:noFill/>
            <a:ln w="38100">
              <a:solidFill>
                <a:srgbClr val="0000FF"/>
              </a:solidFill>
              <a:round/>
              <a:headEnd/>
              <a:tailEnd/>
            </a:ln>
          </p:spPr>
          <p:txBody>
            <a:bodyPr wrap="none" anchor="ctr"/>
            <a:lstStyle/>
            <a:p>
              <a:endParaRPr lang="en-US"/>
            </a:p>
          </p:txBody>
        </p:sp>
        <p:sp>
          <p:nvSpPr>
            <p:cNvPr id="30" name="Rectangle 70"/>
            <p:cNvSpPr>
              <a:spLocks noChangeArrowheads="1"/>
            </p:cNvSpPr>
            <p:nvPr/>
          </p:nvSpPr>
          <p:spPr bwMode="auto">
            <a:xfrm>
              <a:off x="2721332" y="4917916"/>
              <a:ext cx="1209620" cy="838200"/>
            </a:xfrm>
            <a:prstGeom prst="rect">
              <a:avLst/>
            </a:prstGeom>
            <a:noFill/>
            <a:ln w="38100">
              <a:solidFill>
                <a:srgbClr val="0000FF"/>
              </a:solidFill>
              <a:miter lim="800000"/>
              <a:headEnd/>
              <a:tailEnd/>
            </a:ln>
          </p:spPr>
          <p:txBody>
            <a:bodyPr wrap="none" anchor="ctr"/>
            <a:lstStyle/>
            <a:p>
              <a:endParaRPr lang="en-US"/>
            </a:p>
          </p:txBody>
        </p:sp>
      </p:grpSp>
      <p:sp>
        <p:nvSpPr>
          <p:cNvPr id="32" name="Text Box 73"/>
          <p:cNvSpPr txBox="1">
            <a:spLocks noChangeArrowheads="1"/>
          </p:cNvSpPr>
          <p:nvPr/>
        </p:nvSpPr>
        <p:spPr bwMode="auto">
          <a:xfrm>
            <a:off x="2763250" y="5794216"/>
            <a:ext cx="1130277" cy="457200"/>
          </a:xfrm>
          <a:prstGeom prst="rect">
            <a:avLst/>
          </a:prstGeom>
          <a:noFill/>
          <a:ln w="12700">
            <a:noFill/>
            <a:miter lim="800000"/>
            <a:headEnd/>
            <a:tailEnd/>
          </a:ln>
        </p:spPr>
        <p:txBody>
          <a:bodyPr wrap="none">
            <a:spAutoFit/>
          </a:bodyPr>
          <a:lstStyle/>
          <a:p>
            <a:pPr algn="l"/>
            <a:r>
              <a:rPr lang="en-US" b="1" dirty="0"/>
              <a:t>Supply</a:t>
            </a:r>
          </a:p>
        </p:txBody>
      </p:sp>
      <p:grpSp>
        <p:nvGrpSpPr>
          <p:cNvPr id="59" name="Group 58">
            <a:extLst>
              <a:ext uri="{FF2B5EF4-FFF2-40B4-BE49-F238E27FC236}">
                <a16:creationId xmlns:a16="http://schemas.microsoft.com/office/drawing/2014/main" id="{28EA6146-9C3D-30E8-F82E-3ADAFA64F931}"/>
              </a:ext>
            </a:extLst>
          </p:cNvPr>
          <p:cNvGrpSpPr/>
          <p:nvPr/>
        </p:nvGrpSpPr>
        <p:grpSpPr>
          <a:xfrm>
            <a:off x="4432466" y="4863269"/>
            <a:ext cx="1209620" cy="854747"/>
            <a:chOff x="4432466" y="4863269"/>
            <a:chExt cx="1209620" cy="854747"/>
          </a:xfrm>
        </p:grpSpPr>
        <p:sp>
          <p:nvSpPr>
            <p:cNvPr id="34" name="Line 75"/>
            <p:cNvSpPr>
              <a:spLocks noChangeShapeType="1"/>
            </p:cNvSpPr>
            <p:nvPr/>
          </p:nvSpPr>
          <p:spPr bwMode="auto">
            <a:xfrm flipV="1">
              <a:off x="4432466" y="5314184"/>
              <a:ext cx="1209619" cy="8545"/>
            </a:xfrm>
            <a:prstGeom prst="line">
              <a:avLst/>
            </a:prstGeom>
            <a:noFill/>
            <a:ln w="38100">
              <a:solidFill>
                <a:srgbClr val="0000FF"/>
              </a:solidFill>
              <a:round/>
              <a:headEnd/>
              <a:tailEnd/>
            </a:ln>
          </p:spPr>
          <p:txBody>
            <a:bodyPr wrap="none" anchor="ctr"/>
            <a:lstStyle/>
            <a:p>
              <a:endParaRPr lang="en-US"/>
            </a:p>
          </p:txBody>
        </p:sp>
        <p:sp>
          <p:nvSpPr>
            <p:cNvPr id="35" name="Line 76"/>
            <p:cNvSpPr>
              <a:spLocks noChangeShapeType="1"/>
            </p:cNvSpPr>
            <p:nvPr/>
          </p:nvSpPr>
          <p:spPr bwMode="auto">
            <a:xfrm>
              <a:off x="5071708" y="4863269"/>
              <a:ext cx="0" cy="838200"/>
            </a:xfrm>
            <a:prstGeom prst="line">
              <a:avLst/>
            </a:prstGeom>
            <a:noFill/>
            <a:ln w="38100">
              <a:solidFill>
                <a:srgbClr val="0000FF"/>
              </a:solidFill>
              <a:round/>
              <a:headEnd/>
              <a:tailEnd/>
            </a:ln>
          </p:spPr>
          <p:txBody>
            <a:bodyPr wrap="none" anchor="ctr"/>
            <a:lstStyle/>
            <a:p>
              <a:endParaRPr lang="en-US"/>
            </a:p>
          </p:txBody>
        </p:sp>
        <p:sp>
          <p:nvSpPr>
            <p:cNvPr id="33" name="Rectangle 74"/>
            <p:cNvSpPr>
              <a:spLocks noChangeArrowheads="1"/>
            </p:cNvSpPr>
            <p:nvPr/>
          </p:nvSpPr>
          <p:spPr bwMode="auto">
            <a:xfrm>
              <a:off x="4432466" y="4879816"/>
              <a:ext cx="1209620" cy="838200"/>
            </a:xfrm>
            <a:prstGeom prst="rect">
              <a:avLst/>
            </a:prstGeom>
            <a:noFill/>
            <a:ln w="38100">
              <a:solidFill>
                <a:srgbClr val="0000FF"/>
              </a:solidFill>
              <a:miter lim="800000"/>
              <a:headEnd/>
              <a:tailEnd/>
            </a:ln>
          </p:spPr>
          <p:txBody>
            <a:bodyPr wrap="none" anchor="ctr"/>
            <a:lstStyle/>
            <a:p>
              <a:endParaRPr lang="en-US"/>
            </a:p>
          </p:txBody>
        </p:sp>
      </p:grpSp>
      <p:sp>
        <p:nvSpPr>
          <p:cNvPr id="36" name="Text Box 77"/>
          <p:cNvSpPr txBox="1">
            <a:spLocks noChangeArrowheads="1"/>
          </p:cNvSpPr>
          <p:nvPr/>
        </p:nvSpPr>
        <p:spPr bwMode="auto">
          <a:xfrm>
            <a:off x="4432466" y="5794216"/>
            <a:ext cx="1227585" cy="457200"/>
          </a:xfrm>
          <a:prstGeom prst="rect">
            <a:avLst/>
          </a:prstGeom>
          <a:noFill/>
          <a:ln w="12700">
            <a:noFill/>
            <a:miter lim="800000"/>
            <a:headEnd/>
            <a:tailEnd/>
          </a:ln>
        </p:spPr>
        <p:txBody>
          <a:bodyPr wrap="none">
            <a:spAutoFit/>
          </a:bodyPr>
          <a:lstStyle/>
          <a:p>
            <a:pPr algn="l"/>
            <a:r>
              <a:rPr lang="en-US" b="1" dirty="0"/>
              <a:t>Medical</a:t>
            </a:r>
          </a:p>
        </p:txBody>
      </p:sp>
      <p:grpSp>
        <p:nvGrpSpPr>
          <p:cNvPr id="60" name="Group 59">
            <a:extLst>
              <a:ext uri="{FF2B5EF4-FFF2-40B4-BE49-F238E27FC236}">
                <a16:creationId xmlns:a16="http://schemas.microsoft.com/office/drawing/2014/main" id="{E8098E70-B226-2331-A175-820724549765}"/>
              </a:ext>
            </a:extLst>
          </p:cNvPr>
          <p:cNvGrpSpPr/>
          <p:nvPr/>
        </p:nvGrpSpPr>
        <p:grpSpPr>
          <a:xfrm>
            <a:off x="6369654" y="4903629"/>
            <a:ext cx="1209620" cy="838200"/>
            <a:chOff x="6369654" y="4903629"/>
            <a:chExt cx="1209620" cy="838200"/>
          </a:xfrm>
        </p:grpSpPr>
        <p:sp>
          <p:nvSpPr>
            <p:cNvPr id="37" name="Rectangle 78"/>
            <p:cNvSpPr>
              <a:spLocks noChangeArrowheads="1"/>
            </p:cNvSpPr>
            <p:nvPr/>
          </p:nvSpPr>
          <p:spPr bwMode="auto">
            <a:xfrm>
              <a:off x="6369654" y="4903629"/>
              <a:ext cx="1209620" cy="838200"/>
            </a:xfrm>
            <a:prstGeom prst="rect">
              <a:avLst/>
            </a:prstGeom>
            <a:noFill/>
            <a:ln w="38100">
              <a:solidFill>
                <a:srgbClr val="0000FF"/>
              </a:solidFill>
              <a:miter lim="800000"/>
              <a:headEnd/>
              <a:tailEnd/>
            </a:ln>
          </p:spPr>
          <p:txBody>
            <a:bodyPr wrap="none" anchor="ctr"/>
            <a:lstStyle/>
            <a:p>
              <a:endParaRPr lang="en-US"/>
            </a:p>
          </p:txBody>
        </p:sp>
        <p:sp>
          <p:nvSpPr>
            <p:cNvPr id="38" name="Text Box 79"/>
            <p:cNvSpPr txBox="1">
              <a:spLocks noChangeArrowheads="1"/>
            </p:cNvSpPr>
            <p:nvPr/>
          </p:nvSpPr>
          <p:spPr bwMode="auto">
            <a:xfrm>
              <a:off x="6694515" y="5032216"/>
              <a:ext cx="604810" cy="457200"/>
            </a:xfrm>
            <a:prstGeom prst="rect">
              <a:avLst/>
            </a:prstGeom>
            <a:noFill/>
            <a:ln w="76200">
              <a:noFill/>
              <a:miter lim="800000"/>
              <a:headEnd/>
              <a:tailEnd/>
            </a:ln>
          </p:spPr>
          <p:txBody>
            <a:bodyPr wrap="none">
              <a:spAutoFit/>
            </a:bodyPr>
            <a:lstStyle/>
            <a:p>
              <a:r>
                <a:rPr lang="en-US" b="1" dirty="0">
                  <a:solidFill>
                    <a:srgbClr val="0000FF"/>
                  </a:solidFill>
                </a:rPr>
                <a:t>MP</a:t>
              </a:r>
            </a:p>
          </p:txBody>
        </p:sp>
      </p:grpSp>
      <p:sp>
        <p:nvSpPr>
          <p:cNvPr id="39" name="Text Box 80"/>
          <p:cNvSpPr txBox="1">
            <a:spLocks noChangeArrowheads="1"/>
          </p:cNvSpPr>
          <p:nvPr/>
        </p:nvSpPr>
        <p:spPr bwMode="auto">
          <a:xfrm>
            <a:off x="6407080" y="5794216"/>
            <a:ext cx="1179679" cy="822325"/>
          </a:xfrm>
          <a:prstGeom prst="rect">
            <a:avLst/>
          </a:prstGeom>
          <a:noFill/>
          <a:ln w="12700">
            <a:noFill/>
            <a:miter lim="800000"/>
            <a:headEnd/>
            <a:tailEnd/>
          </a:ln>
        </p:spPr>
        <p:txBody>
          <a:bodyPr wrap="none">
            <a:spAutoFit/>
          </a:bodyPr>
          <a:lstStyle/>
          <a:p>
            <a:r>
              <a:rPr lang="en-US" b="1" dirty="0"/>
              <a:t>Military</a:t>
            </a:r>
          </a:p>
          <a:p>
            <a:r>
              <a:rPr lang="en-US" b="1" dirty="0"/>
              <a:t>Police</a:t>
            </a:r>
          </a:p>
        </p:txBody>
      </p:sp>
      <p:grpSp>
        <p:nvGrpSpPr>
          <p:cNvPr id="40" name="Group 81"/>
          <p:cNvGrpSpPr>
            <a:grpSpLocks/>
          </p:cNvGrpSpPr>
          <p:nvPr/>
        </p:nvGrpSpPr>
        <p:grpSpPr bwMode="auto">
          <a:xfrm>
            <a:off x="1083555" y="3266916"/>
            <a:ext cx="934162" cy="1143000"/>
            <a:chOff x="576" y="1536"/>
            <a:chExt cx="768" cy="1008"/>
          </a:xfrm>
        </p:grpSpPr>
        <p:sp>
          <p:nvSpPr>
            <p:cNvPr id="41" name="AutoShape 82"/>
            <p:cNvSpPr>
              <a:spLocks noChangeArrowheads="1"/>
            </p:cNvSpPr>
            <p:nvPr/>
          </p:nvSpPr>
          <p:spPr bwMode="auto">
            <a:xfrm>
              <a:off x="576" y="1536"/>
              <a:ext cx="768" cy="1008"/>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42" name="Line 83"/>
            <p:cNvSpPr>
              <a:spLocks noChangeShapeType="1"/>
            </p:cNvSpPr>
            <p:nvPr/>
          </p:nvSpPr>
          <p:spPr bwMode="auto">
            <a:xfrm flipV="1">
              <a:off x="768" y="1824"/>
              <a:ext cx="432" cy="441"/>
            </a:xfrm>
            <a:prstGeom prst="line">
              <a:avLst/>
            </a:prstGeom>
            <a:noFill/>
            <a:ln w="38100">
              <a:solidFill>
                <a:srgbClr val="FF0000"/>
              </a:solidFill>
              <a:round/>
              <a:headEnd/>
              <a:tailEnd/>
            </a:ln>
          </p:spPr>
          <p:txBody>
            <a:bodyPr wrap="none" anchor="ctr"/>
            <a:lstStyle/>
            <a:p>
              <a:endParaRPr lang="en-US" dirty="0"/>
            </a:p>
          </p:txBody>
        </p:sp>
        <p:sp>
          <p:nvSpPr>
            <p:cNvPr id="43" name="Line 84"/>
            <p:cNvSpPr>
              <a:spLocks noChangeShapeType="1"/>
            </p:cNvSpPr>
            <p:nvPr/>
          </p:nvSpPr>
          <p:spPr bwMode="auto">
            <a:xfrm>
              <a:off x="720" y="1824"/>
              <a:ext cx="480" cy="422"/>
            </a:xfrm>
            <a:prstGeom prst="line">
              <a:avLst/>
            </a:prstGeom>
            <a:noFill/>
            <a:ln w="38100">
              <a:solidFill>
                <a:srgbClr val="FF0000"/>
              </a:solidFill>
              <a:round/>
              <a:headEnd/>
              <a:tailEnd/>
            </a:ln>
          </p:spPr>
          <p:txBody>
            <a:bodyPr wrap="none" anchor="ctr"/>
            <a:lstStyle/>
            <a:p>
              <a:endParaRPr lang="en-US"/>
            </a:p>
          </p:txBody>
        </p:sp>
      </p:grpSp>
      <p:grpSp>
        <p:nvGrpSpPr>
          <p:cNvPr id="44" name="Group 89"/>
          <p:cNvGrpSpPr>
            <a:grpSpLocks/>
          </p:cNvGrpSpPr>
          <p:nvPr/>
        </p:nvGrpSpPr>
        <p:grpSpPr bwMode="auto">
          <a:xfrm>
            <a:off x="2661450" y="3274854"/>
            <a:ext cx="1149738" cy="1219200"/>
            <a:chOff x="2304" y="1632"/>
            <a:chExt cx="768" cy="768"/>
          </a:xfrm>
        </p:grpSpPr>
        <p:sp>
          <p:nvSpPr>
            <p:cNvPr id="45" name="AutoShape 90"/>
            <p:cNvSpPr>
              <a:spLocks noChangeArrowheads="1"/>
            </p:cNvSpPr>
            <p:nvPr/>
          </p:nvSpPr>
          <p:spPr bwMode="auto">
            <a:xfrm>
              <a:off x="2304" y="1632"/>
              <a:ext cx="768" cy="768"/>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46" name="Oval 91"/>
            <p:cNvSpPr>
              <a:spLocks noChangeArrowheads="1"/>
            </p:cNvSpPr>
            <p:nvPr/>
          </p:nvSpPr>
          <p:spPr bwMode="auto">
            <a:xfrm>
              <a:off x="2464" y="1894"/>
              <a:ext cx="432" cy="240"/>
            </a:xfrm>
            <a:prstGeom prst="ellipse">
              <a:avLst/>
            </a:prstGeom>
            <a:noFill/>
            <a:ln w="38100">
              <a:solidFill>
                <a:srgbClr val="FF0000"/>
              </a:solidFill>
              <a:round/>
              <a:headEnd/>
              <a:tailEnd/>
            </a:ln>
          </p:spPr>
          <p:txBody>
            <a:bodyPr wrap="none" anchor="ctr"/>
            <a:lstStyle/>
            <a:p>
              <a:endParaRPr lang="en-US"/>
            </a:p>
          </p:txBody>
        </p:sp>
      </p:grpSp>
      <p:grpSp>
        <p:nvGrpSpPr>
          <p:cNvPr id="47" name="Group 102"/>
          <p:cNvGrpSpPr>
            <a:grpSpLocks/>
          </p:cNvGrpSpPr>
          <p:nvPr/>
        </p:nvGrpSpPr>
        <p:grpSpPr bwMode="auto">
          <a:xfrm>
            <a:off x="6044793" y="3266916"/>
            <a:ext cx="1149738" cy="1143000"/>
            <a:chOff x="3626" y="1912"/>
            <a:chExt cx="768" cy="720"/>
          </a:xfrm>
        </p:grpSpPr>
        <p:sp>
          <p:nvSpPr>
            <p:cNvPr id="48" name="AutoShape 93"/>
            <p:cNvSpPr>
              <a:spLocks noChangeArrowheads="1"/>
            </p:cNvSpPr>
            <p:nvPr/>
          </p:nvSpPr>
          <p:spPr bwMode="auto">
            <a:xfrm>
              <a:off x="3626" y="1912"/>
              <a:ext cx="768" cy="720"/>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49" name="Line 94"/>
            <p:cNvSpPr>
              <a:spLocks noChangeShapeType="1"/>
            </p:cNvSpPr>
            <p:nvPr/>
          </p:nvSpPr>
          <p:spPr bwMode="auto">
            <a:xfrm flipV="1">
              <a:off x="3818" y="2104"/>
              <a:ext cx="384" cy="336"/>
            </a:xfrm>
            <a:prstGeom prst="line">
              <a:avLst/>
            </a:prstGeom>
            <a:noFill/>
            <a:ln w="38100">
              <a:solidFill>
                <a:srgbClr val="FF0000"/>
              </a:solidFill>
              <a:round/>
              <a:headEnd/>
              <a:tailEnd/>
            </a:ln>
          </p:spPr>
          <p:txBody>
            <a:bodyPr wrap="none" anchor="ctr"/>
            <a:lstStyle/>
            <a:p>
              <a:endParaRPr lang="en-US"/>
            </a:p>
          </p:txBody>
        </p:sp>
      </p:grpSp>
      <p:grpSp>
        <p:nvGrpSpPr>
          <p:cNvPr id="50" name="Group 101"/>
          <p:cNvGrpSpPr>
            <a:grpSpLocks/>
          </p:cNvGrpSpPr>
          <p:nvPr/>
        </p:nvGrpSpPr>
        <p:grpSpPr bwMode="auto">
          <a:xfrm>
            <a:off x="7618198" y="3351054"/>
            <a:ext cx="1149738" cy="1143000"/>
            <a:chOff x="4677" y="1965"/>
            <a:chExt cx="768" cy="720"/>
          </a:xfrm>
        </p:grpSpPr>
        <p:sp>
          <p:nvSpPr>
            <p:cNvPr id="51" name="AutoShape 95"/>
            <p:cNvSpPr>
              <a:spLocks noChangeArrowheads="1"/>
            </p:cNvSpPr>
            <p:nvPr/>
          </p:nvSpPr>
          <p:spPr bwMode="auto">
            <a:xfrm>
              <a:off x="4677" y="1965"/>
              <a:ext cx="768" cy="720"/>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52" name="Text Box 96"/>
            <p:cNvSpPr txBox="1">
              <a:spLocks noChangeArrowheads="1"/>
            </p:cNvSpPr>
            <p:nvPr/>
          </p:nvSpPr>
          <p:spPr bwMode="auto">
            <a:xfrm rot="5400000">
              <a:off x="4890" y="2081"/>
              <a:ext cx="372" cy="519"/>
            </a:xfrm>
            <a:prstGeom prst="rect">
              <a:avLst/>
            </a:prstGeom>
            <a:noFill/>
            <a:ln w="76200">
              <a:noFill/>
              <a:miter lim="800000"/>
              <a:headEnd/>
              <a:tailEnd/>
            </a:ln>
          </p:spPr>
          <p:txBody>
            <a:bodyPr wrap="none">
              <a:spAutoFit/>
            </a:bodyPr>
            <a:lstStyle/>
            <a:p>
              <a:r>
                <a:rPr lang="en-US" sz="4800" dirty="0">
                  <a:solidFill>
                    <a:srgbClr val="FF3300"/>
                  </a:solidFill>
                </a:rPr>
                <a:t>E</a:t>
              </a:r>
            </a:p>
          </p:txBody>
        </p:sp>
      </p:grpSp>
      <p:grpSp>
        <p:nvGrpSpPr>
          <p:cNvPr id="53" name="Group 100"/>
          <p:cNvGrpSpPr>
            <a:grpSpLocks/>
          </p:cNvGrpSpPr>
          <p:nvPr/>
        </p:nvGrpSpPr>
        <p:grpSpPr bwMode="auto">
          <a:xfrm>
            <a:off x="4432466" y="3274854"/>
            <a:ext cx="1149738" cy="1143000"/>
            <a:chOff x="2549" y="1917"/>
            <a:chExt cx="768" cy="720"/>
          </a:xfrm>
        </p:grpSpPr>
        <p:sp>
          <p:nvSpPr>
            <p:cNvPr id="54" name="AutoShape 97"/>
            <p:cNvSpPr>
              <a:spLocks noChangeArrowheads="1"/>
            </p:cNvSpPr>
            <p:nvPr/>
          </p:nvSpPr>
          <p:spPr bwMode="auto">
            <a:xfrm>
              <a:off x="2549" y="1917"/>
              <a:ext cx="768" cy="720"/>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55" name="Oval 98"/>
            <p:cNvSpPr>
              <a:spLocks noChangeArrowheads="1"/>
            </p:cNvSpPr>
            <p:nvPr/>
          </p:nvSpPr>
          <p:spPr bwMode="auto">
            <a:xfrm>
              <a:off x="2880" y="2205"/>
              <a:ext cx="96" cy="96"/>
            </a:xfrm>
            <a:prstGeom prst="ellipse">
              <a:avLst/>
            </a:prstGeom>
            <a:solidFill>
              <a:srgbClr val="FF3300"/>
            </a:solidFill>
            <a:ln w="76200">
              <a:solidFill>
                <a:srgbClr val="FF3300"/>
              </a:solidFill>
              <a:round/>
              <a:headEnd/>
              <a:tailEnd/>
            </a:ln>
          </p:spPr>
          <p:txBody>
            <a:bodyPr wrap="none" anchor="ctr"/>
            <a:lstStyle/>
            <a:p>
              <a:endParaRPr lang="en-US"/>
            </a:p>
          </p:txBody>
        </p:sp>
      </p:grpSp>
      <p:sp>
        <p:nvSpPr>
          <p:cNvPr id="56" name="Text Box 47"/>
          <p:cNvSpPr txBox="1">
            <a:spLocks noChangeArrowheads="1"/>
          </p:cNvSpPr>
          <p:nvPr/>
        </p:nvSpPr>
        <p:spPr bwMode="auto">
          <a:xfrm>
            <a:off x="730250" y="5773579"/>
            <a:ext cx="1754548" cy="457200"/>
          </a:xfrm>
          <a:prstGeom prst="rect">
            <a:avLst/>
          </a:prstGeom>
          <a:noFill/>
          <a:ln w="12700">
            <a:noFill/>
            <a:miter lim="800000"/>
            <a:headEnd/>
            <a:tailEnd/>
          </a:ln>
        </p:spPr>
        <p:txBody>
          <a:bodyPr wrap="none">
            <a:spAutoFit/>
          </a:bodyPr>
          <a:lstStyle/>
          <a:p>
            <a:r>
              <a:rPr lang="en-US" b="1" dirty="0"/>
              <a:t>Anti Armor </a:t>
            </a:r>
          </a:p>
        </p:txBody>
      </p:sp>
      <p:sp>
        <p:nvSpPr>
          <p:cNvPr id="2" name="Slide Number Placeholder 1"/>
          <p:cNvSpPr>
            <a:spLocks noGrp="1"/>
          </p:cNvSpPr>
          <p:nvPr>
            <p:ph type="sldNum" sz="quarter" idx="12"/>
          </p:nvPr>
        </p:nvSpPr>
        <p:spPr/>
        <p:txBody>
          <a:bodyPr/>
          <a:lstStyle/>
          <a:p>
            <a:fld id="{D141A26B-79DC-4A53-857D-7401E21E816A}" type="slidenum">
              <a:rPr lang="en-US" smtClean="0"/>
              <a:t>17</a:t>
            </a:fld>
            <a:endParaRPr lang="en-US"/>
          </a:p>
        </p:txBody>
      </p:sp>
    </p:spTree>
    <p:extLst>
      <p:ext uri="{BB962C8B-B14F-4D97-AF65-F5344CB8AC3E}">
        <p14:creationId xmlns:p14="http://schemas.microsoft.com/office/powerpoint/2010/main" val="2197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fade">
                                      <p:cBhvr>
                                        <p:cTn id="56" dur="1000"/>
                                        <p:tgtEl>
                                          <p:spTgt spid="36">
                                            <p:txEl>
                                              <p:pRg st="0" end="0"/>
                                            </p:txEl>
                                          </p:spTgt>
                                        </p:tgtEl>
                                      </p:cBhvr>
                                    </p:animEffect>
                                    <p:anim calcmode="lin" valueType="num">
                                      <p:cBhvr>
                                        <p:cTn id="57"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1000"/>
                                        <p:tgtEl>
                                          <p:spTgt spid="53"/>
                                        </p:tgtEl>
                                      </p:cBhvr>
                                    </p:animEffect>
                                    <p:anim calcmode="lin" valueType="num">
                                      <p:cBhvr>
                                        <p:cTn id="85" dur="1000" fill="hold"/>
                                        <p:tgtEl>
                                          <p:spTgt spid="53"/>
                                        </p:tgtEl>
                                        <p:attrNameLst>
                                          <p:attrName>ppt_x</p:attrName>
                                        </p:attrNameLst>
                                      </p:cBhvr>
                                      <p:tavLst>
                                        <p:tav tm="0">
                                          <p:val>
                                            <p:strVal val="#ppt_x"/>
                                          </p:val>
                                        </p:tav>
                                        <p:tav tm="100000">
                                          <p:val>
                                            <p:strVal val="#ppt_x"/>
                                          </p:val>
                                        </p:tav>
                                      </p:tavLst>
                                    </p:anim>
                                    <p:anim calcmode="lin" valueType="num">
                                      <p:cBhvr>
                                        <p:cTn id="8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1000"/>
                                        <p:tgtEl>
                                          <p:spTgt spid="47"/>
                                        </p:tgtEl>
                                      </p:cBhvr>
                                    </p:animEffect>
                                    <p:anim calcmode="lin" valueType="num">
                                      <p:cBhvr>
                                        <p:cTn id="92" dur="1000" fill="hold"/>
                                        <p:tgtEl>
                                          <p:spTgt spid="47"/>
                                        </p:tgtEl>
                                        <p:attrNameLst>
                                          <p:attrName>ppt_x</p:attrName>
                                        </p:attrNameLst>
                                      </p:cBhvr>
                                      <p:tavLst>
                                        <p:tav tm="0">
                                          <p:val>
                                            <p:strVal val="#ppt_x"/>
                                          </p:val>
                                        </p:tav>
                                        <p:tav tm="100000">
                                          <p:val>
                                            <p:strVal val="#ppt_x"/>
                                          </p:val>
                                        </p:tav>
                                      </p:tavLst>
                                    </p:anim>
                                    <p:anim calcmode="lin" valueType="num">
                                      <p:cBhvr>
                                        <p:cTn id="9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0" grpId="0"/>
      <p:bldP spid="26" grpId="0"/>
      <p:bldP spid="29" grpId="0"/>
      <p:bldP spid="32" grpId="0"/>
      <p:bldP spid="3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718185" y="2808605"/>
            <a:ext cx="2832100" cy="515938"/>
          </a:xfrm>
          <a:prstGeom prst="rect">
            <a:avLst/>
          </a:prstGeom>
          <a:noFill/>
          <a:ln w="12700">
            <a:noFill/>
            <a:miter lim="800000"/>
            <a:headEnd/>
            <a:tailEnd/>
          </a:ln>
        </p:spPr>
        <p:txBody>
          <a:bodyPr wrap="none" lIns="90488" tIns="44450" rIns="90488" bIns="44450">
            <a:spAutoFit/>
          </a:bodyPr>
          <a:lstStyle/>
          <a:p>
            <a:pPr algn="l"/>
            <a:r>
              <a:rPr lang="en-US" sz="2800" b="1" dirty="0"/>
              <a:t>Company Team</a:t>
            </a:r>
          </a:p>
        </p:txBody>
      </p:sp>
      <p:sp>
        <p:nvSpPr>
          <p:cNvPr id="8" name="Rectangle 17"/>
          <p:cNvSpPr>
            <a:spLocks noChangeArrowheads="1"/>
          </p:cNvSpPr>
          <p:nvPr/>
        </p:nvSpPr>
        <p:spPr bwMode="auto">
          <a:xfrm>
            <a:off x="5414010" y="2621280"/>
            <a:ext cx="2616200" cy="942975"/>
          </a:xfrm>
          <a:prstGeom prst="rect">
            <a:avLst/>
          </a:prstGeom>
          <a:noFill/>
          <a:ln w="12700">
            <a:noFill/>
            <a:miter lim="800000"/>
            <a:headEnd/>
            <a:tailEnd/>
          </a:ln>
        </p:spPr>
        <p:txBody>
          <a:bodyPr wrap="none" lIns="90488" tIns="44450" rIns="90488" bIns="44450">
            <a:spAutoFit/>
          </a:bodyPr>
          <a:lstStyle/>
          <a:p>
            <a:r>
              <a:rPr lang="en-US" sz="2800" b="1"/>
              <a:t>Battalion Task</a:t>
            </a:r>
          </a:p>
          <a:p>
            <a:r>
              <a:rPr lang="en-US" sz="2800" b="1"/>
              <a:t>Force</a:t>
            </a:r>
          </a:p>
        </p:txBody>
      </p:sp>
      <p:grpSp>
        <p:nvGrpSpPr>
          <p:cNvPr id="9" name="Group 31"/>
          <p:cNvGrpSpPr>
            <a:grpSpLocks/>
          </p:cNvGrpSpPr>
          <p:nvPr/>
        </p:nvGrpSpPr>
        <p:grpSpPr bwMode="auto">
          <a:xfrm>
            <a:off x="1024573" y="3864293"/>
            <a:ext cx="2154237" cy="1257300"/>
            <a:chOff x="646" y="992"/>
            <a:chExt cx="1357" cy="792"/>
          </a:xfrm>
        </p:grpSpPr>
        <p:sp>
          <p:nvSpPr>
            <p:cNvPr id="10" name="Rectangle 4"/>
            <p:cNvSpPr>
              <a:spLocks noChangeArrowheads="1"/>
            </p:cNvSpPr>
            <p:nvPr/>
          </p:nvSpPr>
          <p:spPr bwMode="auto">
            <a:xfrm>
              <a:off x="646" y="1237"/>
              <a:ext cx="1357" cy="537"/>
            </a:xfrm>
            <a:prstGeom prst="rect">
              <a:avLst/>
            </a:prstGeom>
            <a:noFill/>
            <a:ln w="50800">
              <a:solidFill>
                <a:srgbClr val="0000FF"/>
              </a:solidFill>
              <a:miter lim="800000"/>
              <a:headEnd/>
              <a:tailEnd/>
            </a:ln>
          </p:spPr>
          <p:txBody>
            <a:bodyPr wrap="none" anchor="ctr"/>
            <a:lstStyle/>
            <a:p>
              <a:endParaRPr lang="en-US"/>
            </a:p>
          </p:txBody>
        </p:sp>
        <p:sp>
          <p:nvSpPr>
            <p:cNvPr id="11" name="Line 5"/>
            <p:cNvSpPr>
              <a:spLocks noChangeShapeType="1"/>
            </p:cNvSpPr>
            <p:nvPr/>
          </p:nvSpPr>
          <p:spPr bwMode="auto">
            <a:xfrm>
              <a:off x="1324" y="1060"/>
              <a:ext cx="0" cy="145"/>
            </a:xfrm>
            <a:prstGeom prst="line">
              <a:avLst/>
            </a:prstGeom>
            <a:noFill/>
            <a:ln w="50800">
              <a:solidFill>
                <a:srgbClr val="0000FF"/>
              </a:solidFill>
              <a:round/>
              <a:headEnd/>
              <a:tailEnd/>
            </a:ln>
          </p:spPr>
          <p:txBody>
            <a:bodyPr wrap="none" anchor="ctr"/>
            <a:lstStyle/>
            <a:p>
              <a:endParaRPr lang="en-US"/>
            </a:p>
          </p:txBody>
        </p:sp>
        <p:sp>
          <p:nvSpPr>
            <p:cNvPr id="12" name="Line 6"/>
            <p:cNvSpPr>
              <a:spLocks noChangeShapeType="1"/>
            </p:cNvSpPr>
            <p:nvPr/>
          </p:nvSpPr>
          <p:spPr bwMode="auto">
            <a:xfrm flipV="1">
              <a:off x="1186" y="992"/>
              <a:ext cx="0" cy="245"/>
            </a:xfrm>
            <a:prstGeom prst="line">
              <a:avLst/>
            </a:prstGeom>
            <a:noFill/>
            <a:ln w="50800">
              <a:solidFill>
                <a:srgbClr val="0000FF"/>
              </a:solidFill>
              <a:round/>
              <a:headEnd/>
              <a:tailEnd/>
            </a:ln>
          </p:spPr>
          <p:txBody>
            <a:bodyPr wrap="none" anchor="ctr"/>
            <a:lstStyle/>
            <a:p>
              <a:endParaRPr lang="en-US"/>
            </a:p>
          </p:txBody>
        </p:sp>
        <p:sp>
          <p:nvSpPr>
            <p:cNvPr id="13" name="Line 7"/>
            <p:cNvSpPr>
              <a:spLocks noChangeShapeType="1"/>
            </p:cNvSpPr>
            <p:nvPr/>
          </p:nvSpPr>
          <p:spPr bwMode="auto">
            <a:xfrm flipV="1">
              <a:off x="1463" y="992"/>
              <a:ext cx="0" cy="245"/>
            </a:xfrm>
            <a:prstGeom prst="line">
              <a:avLst/>
            </a:prstGeom>
            <a:noFill/>
            <a:ln w="50800">
              <a:solidFill>
                <a:srgbClr val="0000FF"/>
              </a:solidFill>
              <a:round/>
              <a:headEnd/>
              <a:tailEnd/>
            </a:ln>
          </p:spPr>
          <p:txBody>
            <a:bodyPr wrap="none" anchor="ctr"/>
            <a:lstStyle/>
            <a:p>
              <a:endParaRPr lang="en-US"/>
            </a:p>
          </p:txBody>
        </p:sp>
        <p:sp>
          <p:nvSpPr>
            <p:cNvPr id="14" name="Line 8"/>
            <p:cNvSpPr>
              <a:spLocks noChangeShapeType="1"/>
            </p:cNvSpPr>
            <p:nvPr/>
          </p:nvSpPr>
          <p:spPr bwMode="auto">
            <a:xfrm>
              <a:off x="1202" y="1008"/>
              <a:ext cx="245" cy="0"/>
            </a:xfrm>
            <a:prstGeom prst="line">
              <a:avLst/>
            </a:prstGeom>
            <a:noFill/>
            <a:ln w="50800">
              <a:solidFill>
                <a:srgbClr val="0000FF"/>
              </a:solidFill>
              <a:round/>
              <a:headEnd/>
              <a:tailEnd/>
            </a:ln>
          </p:spPr>
          <p:txBody>
            <a:bodyPr wrap="none" anchor="ctr"/>
            <a:lstStyle/>
            <a:p>
              <a:endParaRPr lang="en-US"/>
            </a:p>
          </p:txBody>
        </p:sp>
        <p:sp>
          <p:nvSpPr>
            <p:cNvPr id="15" name="Line 18"/>
            <p:cNvSpPr>
              <a:spLocks noChangeShapeType="1"/>
            </p:cNvSpPr>
            <p:nvPr/>
          </p:nvSpPr>
          <p:spPr bwMode="auto">
            <a:xfrm>
              <a:off x="646" y="1237"/>
              <a:ext cx="1357" cy="537"/>
            </a:xfrm>
            <a:prstGeom prst="line">
              <a:avLst/>
            </a:prstGeom>
            <a:noFill/>
            <a:ln w="50800">
              <a:solidFill>
                <a:srgbClr val="0000FF"/>
              </a:solidFill>
              <a:round/>
              <a:headEnd/>
              <a:tailEnd/>
            </a:ln>
          </p:spPr>
          <p:txBody>
            <a:bodyPr wrap="none" anchor="ctr"/>
            <a:lstStyle/>
            <a:p>
              <a:endParaRPr lang="en-US"/>
            </a:p>
          </p:txBody>
        </p:sp>
        <p:sp>
          <p:nvSpPr>
            <p:cNvPr id="16" name="Line 19"/>
            <p:cNvSpPr>
              <a:spLocks noChangeShapeType="1"/>
            </p:cNvSpPr>
            <p:nvPr/>
          </p:nvSpPr>
          <p:spPr bwMode="auto">
            <a:xfrm flipH="1">
              <a:off x="646" y="1253"/>
              <a:ext cx="1357" cy="519"/>
            </a:xfrm>
            <a:prstGeom prst="line">
              <a:avLst/>
            </a:prstGeom>
            <a:noFill/>
            <a:ln w="50800">
              <a:solidFill>
                <a:srgbClr val="0000FF"/>
              </a:solidFill>
              <a:round/>
              <a:headEnd/>
              <a:tailEnd/>
            </a:ln>
          </p:spPr>
          <p:txBody>
            <a:bodyPr wrap="none" anchor="ctr"/>
            <a:lstStyle/>
            <a:p>
              <a:endParaRPr lang="en-US" dirty="0"/>
            </a:p>
          </p:txBody>
        </p:sp>
        <p:sp>
          <p:nvSpPr>
            <p:cNvPr id="17" name="Rectangle 20"/>
            <p:cNvSpPr>
              <a:spLocks noChangeArrowheads="1"/>
            </p:cNvSpPr>
            <p:nvPr/>
          </p:nvSpPr>
          <p:spPr bwMode="auto">
            <a:xfrm>
              <a:off x="1248" y="1536"/>
              <a:ext cx="221" cy="248"/>
            </a:xfrm>
            <a:prstGeom prst="rect">
              <a:avLst/>
            </a:prstGeom>
            <a:noFill/>
            <a:ln w="12700">
              <a:noFill/>
              <a:miter lim="800000"/>
              <a:headEnd/>
              <a:tailEnd/>
            </a:ln>
          </p:spPr>
          <p:txBody>
            <a:bodyPr wrap="none" lIns="90488" tIns="44450" rIns="90488" bIns="44450">
              <a:spAutoFit/>
            </a:bodyPr>
            <a:lstStyle/>
            <a:p>
              <a:pPr algn="l"/>
              <a:r>
                <a:rPr lang="en-US" sz="2000" b="1">
                  <a:solidFill>
                    <a:srgbClr val="0000FF"/>
                  </a:solidFill>
                  <a:latin typeface="Times New Roman" pitchFamily="18" charset="0"/>
                </a:rPr>
                <a:t>L</a:t>
              </a:r>
            </a:p>
          </p:txBody>
        </p:sp>
      </p:grpSp>
      <p:grpSp>
        <p:nvGrpSpPr>
          <p:cNvPr id="18" name="Group 32"/>
          <p:cNvGrpSpPr>
            <a:grpSpLocks/>
          </p:cNvGrpSpPr>
          <p:nvPr/>
        </p:nvGrpSpPr>
        <p:grpSpPr bwMode="auto">
          <a:xfrm>
            <a:off x="5569585" y="3864293"/>
            <a:ext cx="2152650" cy="1241425"/>
            <a:chOff x="3516" y="992"/>
            <a:chExt cx="1356" cy="782"/>
          </a:xfrm>
        </p:grpSpPr>
        <p:sp>
          <p:nvSpPr>
            <p:cNvPr id="19" name="Line 3"/>
            <p:cNvSpPr>
              <a:spLocks noChangeShapeType="1"/>
            </p:cNvSpPr>
            <p:nvPr/>
          </p:nvSpPr>
          <p:spPr bwMode="auto">
            <a:xfrm>
              <a:off x="4100" y="1060"/>
              <a:ext cx="0" cy="145"/>
            </a:xfrm>
            <a:prstGeom prst="line">
              <a:avLst/>
            </a:prstGeom>
            <a:noFill/>
            <a:ln w="50800">
              <a:solidFill>
                <a:srgbClr val="0000FF"/>
              </a:solidFill>
              <a:round/>
              <a:headEnd/>
              <a:tailEnd/>
            </a:ln>
          </p:spPr>
          <p:txBody>
            <a:bodyPr wrap="none" anchor="ctr"/>
            <a:lstStyle/>
            <a:p>
              <a:endParaRPr lang="en-US"/>
            </a:p>
          </p:txBody>
        </p:sp>
        <p:sp>
          <p:nvSpPr>
            <p:cNvPr id="20" name="Rectangle 10"/>
            <p:cNvSpPr>
              <a:spLocks noChangeArrowheads="1"/>
            </p:cNvSpPr>
            <p:nvPr/>
          </p:nvSpPr>
          <p:spPr bwMode="auto">
            <a:xfrm>
              <a:off x="3516" y="1237"/>
              <a:ext cx="1356" cy="537"/>
            </a:xfrm>
            <a:prstGeom prst="rect">
              <a:avLst/>
            </a:prstGeom>
            <a:noFill/>
            <a:ln w="50800">
              <a:solidFill>
                <a:srgbClr val="0000FF"/>
              </a:solidFill>
              <a:miter lim="800000"/>
              <a:headEnd/>
              <a:tailEnd/>
            </a:ln>
          </p:spPr>
          <p:txBody>
            <a:bodyPr wrap="none" anchor="ctr"/>
            <a:lstStyle/>
            <a:p>
              <a:endParaRPr lang="en-US"/>
            </a:p>
          </p:txBody>
        </p:sp>
        <p:sp>
          <p:nvSpPr>
            <p:cNvPr id="21" name="Line 11"/>
            <p:cNvSpPr>
              <a:spLocks noChangeShapeType="1"/>
            </p:cNvSpPr>
            <p:nvPr/>
          </p:nvSpPr>
          <p:spPr bwMode="auto">
            <a:xfrm>
              <a:off x="4240" y="1060"/>
              <a:ext cx="0" cy="145"/>
            </a:xfrm>
            <a:prstGeom prst="line">
              <a:avLst/>
            </a:prstGeom>
            <a:noFill/>
            <a:ln w="50800">
              <a:solidFill>
                <a:srgbClr val="0000FF"/>
              </a:solidFill>
              <a:round/>
              <a:headEnd/>
              <a:tailEnd/>
            </a:ln>
          </p:spPr>
          <p:txBody>
            <a:bodyPr wrap="none" anchor="ctr"/>
            <a:lstStyle/>
            <a:p>
              <a:endParaRPr lang="en-US"/>
            </a:p>
          </p:txBody>
        </p:sp>
        <p:sp>
          <p:nvSpPr>
            <p:cNvPr id="22" name="Line 12"/>
            <p:cNvSpPr>
              <a:spLocks noChangeShapeType="1"/>
            </p:cNvSpPr>
            <p:nvPr/>
          </p:nvSpPr>
          <p:spPr bwMode="auto">
            <a:xfrm flipV="1">
              <a:off x="3962" y="992"/>
              <a:ext cx="0" cy="245"/>
            </a:xfrm>
            <a:prstGeom prst="line">
              <a:avLst/>
            </a:prstGeom>
            <a:noFill/>
            <a:ln w="50800">
              <a:solidFill>
                <a:srgbClr val="0000FF"/>
              </a:solidFill>
              <a:round/>
              <a:headEnd/>
              <a:tailEnd/>
            </a:ln>
          </p:spPr>
          <p:txBody>
            <a:bodyPr wrap="none" anchor="ctr"/>
            <a:lstStyle/>
            <a:p>
              <a:endParaRPr lang="en-US"/>
            </a:p>
          </p:txBody>
        </p:sp>
        <p:sp>
          <p:nvSpPr>
            <p:cNvPr id="23" name="Line 13"/>
            <p:cNvSpPr>
              <a:spLocks noChangeShapeType="1"/>
            </p:cNvSpPr>
            <p:nvPr/>
          </p:nvSpPr>
          <p:spPr bwMode="auto">
            <a:xfrm flipV="1">
              <a:off x="4379" y="992"/>
              <a:ext cx="0" cy="245"/>
            </a:xfrm>
            <a:prstGeom prst="line">
              <a:avLst/>
            </a:prstGeom>
            <a:noFill/>
            <a:ln w="50800">
              <a:solidFill>
                <a:srgbClr val="0000FF"/>
              </a:solidFill>
              <a:round/>
              <a:headEnd/>
              <a:tailEnd/>
            </a:ln>
          </p:spPr>
          <p:txBody>
            <a:bodyPr wrap="none" anchor="ctr"/>
            <a:lstStyle/>
            <a:p>
              <a:endParaRPr lang="en-US"/>
            </a:p>
          </p:txBody>
        </p:sp>
        <p:sp>
          <p:nvSpPr>
            <p:cNvPr id="24" name="Line 14"/>
            <p:cNvSpPr>
              <a:spLocks noChangeShapeType="1"/>
            </p:cNvSpPr>
            <p:nvPr/>
          </p:nvSpPr>
          <p:spPr bwMode="auto">
            <a:xfrm>
              <a:off x="3978" y="1008"/>
              <a:ext cx="385" cy="0"/>
            </a:xfrm>
            <a:prstGeom prst="line">
              <a:avLst/>
            </a:prstGeom>
            <a:noFill/>
            <a:ln w="50800">
              <a:solidFill>
                <a:srgbClr val="0000FF"/>
              </a:solidFill>
              <a:round/>
              <a:headEnd/>
              <a:tailEnd/>
            </a:ln>
          </p:spPr>
          <p:txBody>
            <a:bodyPr wrap="none" anchor="ctr"/>
            <a:lstStyle/>
            <a:p>
              <a:endParaRPr lang="en-US"/>
            </a:p>
          </p:txBody>
        </p:sp>
        <p:sp>
          <p:nvSpPr>
            <p:cNvPr id="25" name="Oval 21"/>
            <p:cNvSpPr>
              <a:spLocks noChangeArrowheads="1"/>
            </p:cNvSpPr>
            <p:nvPr/>
          </p:nvSpPr>
          <p:spPr bwMode="auto">
            <a:xfrm>
              <a:off x="3839" y="1414"/>
              <a:ext cx="662" cy="182"/>
            </a:xfrm>
            <a:prstGeom prst="ellipse">
              <a:avLst/>
            </a:prstGeom>
            <a:noFill/>
            <a:ln w="50800">
              <a:solidFill>
                <a:srgbClr val="0000FF"/>
              </a:solidFill>
              <a:round/>
              <a:headEnd/>
              <a:tailEnd/>
            </a:ln>
          </p:spPr>
          <p:txBody>
            <a:bodyPr wrap="none" anchor="ctr"/>
            <a:lstStyle/>
            <a:p>
              <a:endParaRPr lang="en-US"/>
            </a:p>
          </p:txBody>
        </p:sp>
        <p:sp>
          <p:nvSpPr>
            <p:cNvPr id="26" name="Line 22"/>
            <p:cNvSpPr>
              <a:spLocks noChangeShapeType="1"/>
            </p:cNvSpPr>
            <p:nvPr/>
          </p:nvSpPr>
          <p:spPr bwMode="auto">
            <a:xfrm>
              <a:off x="3516" y="1237"/>
              <a:ext cx="1343" cy="535"/>
            </a:xfrm>
            <a:prstGeom prst="line">
              <a:avLst/>
            </a:prstGeom>
            <a:noFill/>
            <a:ln w="50800">
              <a:solidFill>
                <a:srgbClr val="0000FF"/>
              </a:solidFill>
              <a:round/>
              <a:headEnd/>
              <a:tailEnd/>
            </a:ln>
          </p:spPr>
          <p:txBody>
            <a:bodyPr wrap="none" anchor="ctr"/>
            <a:lstStyle/>
            <a:p>
              <a:endParaRPr lang="en-US" dirty="0"/>
            </a:p>
          </p:txBody>
        </p:sp>
        <p:sp>
          <p:nvSpPr>
            <p:cNvPr id="27" name="Line 23"/>
            <p:cNvSpPr>
              <a:spLocks noChangeShapeType="1"/>
            </p:cNvSpPr>
            <p:nvPr/>
          </p:nvSpPr>
          <p:spPr bwMode="auto">
            <a:xfrm flipH="1">
              <a:off x="3516" y="1237"/>
              <a:ext cx="1356" cy="519"/>
            </a:xfrm>
            <a:prstGeom prst="line">
              <a:avLst/>
            </a:prstGeom>
            <a:noFill/>
            <a:ln w="50800">
              <a:solidFill>
                <a:srgbClr val="0000FF"/>
              </a:solidFill>
              <a:round/>
              <a:headEnd/>
              <a:tailEnd/>
            </a:ln>
          </p:spPr>
          <p:txBody>
            <a:bodyPr wrap="none" anchor="ctr"/>
            <a:lstStyle/>
            <a:p>
              <a:endParaRPr lang="en-US" dirty="0"/>
            </a:p>
          </p:txBody>
        </p:sp>
        <p:sp>
          <p:nvSpPr>
            <p:cNvPr id="28" name="Line 24"/>
            <p:cNvSpPr>
              <a:spLocks noChangeShapeType="1"/>
            </p:cNvSpPr>
            <p:nvPr/>
          </p:nvSpPr>
          <p:spPr bwMode="auto">
            <a:xfrm>
              <a:off x="3638" y="1237"/>
              <a:ext cx="0" cy="537"/>
            </a:xfrm>
            <a:prstGeom prst="line">
              <a:avLst/>
            </a:prstGeom>
            <a:noFill/>
            <a:ln w="50800">
              <a:solidFill>
                <a:srgbClr val="0000FF"/>
              </a:solidFill>
              <a:round/>
              <a:headEnd/>
              <a:tailEnd/>
            </a:ln>
          </p:spPr>
          <p:txBody>
            <a:bodyPr wrap="none" anchor="ctr"/>
            <a:lstStyle/>
            <a:p>
              <a:endParaRPr lang="en-US"/>
            </a:p>
          </p:txBody>
        </p:sp>
      </p:grpSp>
      <p:sp>
        <p:nvSpPr>
          <p:cNvPr id="29" name="Rectangle 26"/>
          <p:cNvSpPr>
            <a:spLocks noChangeArrowheads="1"/>
          </p:cNvSpPr>
          <p:nvPr/>
        </p:nvSpPr>
        <p:spPr bwMode="auto">
          <a:xfrm>
            <a:off x="2805113" y="6005513"/>
            <a:ext cx="180975" cy="454025"/>
          </a:xfrm>
          <a:prstGeom prst="rect">
            <a:avLst/>
          </a:prstGeom>
          <a:noFill/>
          <a:ln w="12700">
            <a:noFill/>
            <a:miter lim="800000"/>
            <a:headEnd/>
            <a:tailEnd/>
          </a:ln>
        </p:spPr>
        <p:txBody>
          <a:bodyPr wrap="none" lIns="90488" tIns="44450" rIns="90488" bIns="44450">
            <a:spAutoFit/>
          </a:bodyPr>
          <a:lstStyle/>
          <a:p>
            <a:pPr algn="l"/>
            <a:endParaRPr lang="en-US">
              <a:latin typeface="Times New Roman" pitchFamily="18" charset="0"/>
            </a:endParaRPr>
          </a:p>
        </p:txBody>
      </p:sp>
      <p:sp>
        <p:nvSpPr>
          <p:cNvPr id="31" name="Rectangle 25"/>
          <p:cNvSpPr>
            <a:spLocks noChangeArrowheads="1"/>
          </p:cNvSpPr>
          <p:nvPr/>
        </p:nvSpPr>
        <p:spPr bwMode="auto">
          <a:xfrm>
            <a:off x="-1" y="317800"/>
            <a:ext cx="9144000" cy="1197764"/>
          </a:xfrm>
          <a:prstGeom prst="rect">
            <a:avLst/>
          </a:prstGeom>
          <a:noFill/>
          <a:ln w="12700">
            <a:noFill/>
            <a:miter lim="800000"/>
            <a:headEnd/>
            <a:tailEnd/>
          </a:ln>
        </p:spPr>
        <p:txBody>
          <a:bodyPr wrap="square" lIns="90488" tIns="44450" rIns="90488" bIns="44450">
            <a:spAutoFit/>
          </a:bodyPr>
          <a:lstStyle/>
          <a:p>
            <a:pPr algn="ctr"/>
            <a:r>
              <a:rPr lang="en-US" sz="3600" b="1" dirty="0">
                <a:latin typeface="Arial" panose="020B0604020202020204" pitchFamily="34" charset="0"/>
                <a:cs typeface="Arial" panose="020B0604020202020204" pitchFamily="34" charset="0"/>
              </a:rPr>
              <a:t>Team &amp; Task Force </a:t>
            </a:r>
          </a:p>
          <a:p>
            <a:pPr algn="ctr"/>
            <a:r>
              <a:rPr lang="en-US" sz="3600" b="1" dirty="0">
                <a:latin typeface="Arial" panose="020B0604020202020204" pitchFamily="34" charset="0"/>
                <a:cs typeface="Arial" panose="020B0604020202020204" pitchFamily="34" charset="0"/>
              </a:rPr>
              <a:t>Amplifiers (Field D)</a:t>
            </a:r>
          </a:p>
        </p:txBody>
      </p:sp>
      <p:sp>
        <p:nvSpPr>
          <p:cNvPr id="2" name="Slide Number Placeholder 1"/>
          <p:cNvSpPr>
            <a:spLocks noGrp="1"/>
          </p:cNvSpPr>
          <p:nvPr>
            <p:ph type="sldNum" sz="quarter" idx="12"/>
          </p:nvPr>
        </p:nvSpPr>
        <p:spPr/>
        <p:txBody>
          <a:bodyPr/>
          <a:lstStyle/>
          <a:p>
            <a:fld id="{D141A26B-79DC-4A53-857D-7401E21E816A}" type="slidenum">
              <a:rPr lang="en-US" smtClean="0"/>
              <a:t>18</a:t>
            </a:fld>
            <a:endParaRPr lang="en-US"/>
          </a:p>
        </p:txBody>
      </p:sp>
    </p:spTree>
    <p:extLst>
      <p:ext uri="{BB962C8B-B14F-4D97-AF65-F5344CB8AC3E}">
        <p14:creationId xmlns:p14="http://schemas.microsoft.com/office/powerpoint/2010/main" val="18273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72362" y="133830"/>
            <a:ext cx="1671638" cy="1100138"/>
          </a:xfrm>
          <a:prstGeom prst="rect">
            <a:avLst/>
          </a:prstGeom>
        </p:spPr>
      </p:pic>
      <p:pic>
        <p:nvPicPr>
          <p:cNvPr id="7" name="Picture 5" descr="map1"/>
          <p:cNvPicPr>
            <a:picLocks noChangeAspect="1" noChangeArrowheads="1"/>
          </p:cNvPicPr>
          <p:nvPr/>
        </p:nvPicPr>
        <p:blipFill>
          <a:blip r:embed="rId5" cstate="print"/>
          <a:srcRect/>
          <a:stretch>
            <a:fillRect/>
          </a:stretch>
        </p:blipFill>
        <p:spPr bwMode="auto">
          <a:xfrm>
            <a:off x="0" y="0"/>
            <a:ext cx="9144000" cy="6486526"/>
          </a:xfrm>
          <a:prstGeom prst="rect">
            <a:avLst/>
          </a:prstGeom>
          <a:noFill/>
          <a:ln w="9525">
            <a:noFill/>
            <a:miter lim="800000"/>
            <a:headEnd/>
            <a:tailEnd/>
          </a:ln>
        </p:spPr>
      </p:pic>
      <p:grpSp>
        <p:nvGrpSpPr>
          <p:cNvPr id="8" name="Group 73"/>
          <p:cNvGrpSpPr>
            <a:grpSpLocks/>
          </p:cNvGrpSpPr>
          <p:nvPr/>
        </p:nvGrpSpPr>
        <p:grpSpPr bwMode="auto">
          <a:xfrm>
            <a:off x="2590800" y="914400"/>
            <a:ext cx="1247775" cy="1905000"/>
            <a:chOff x="2736" y="1584"/>
            <a:chExt cx="786" cy="1200"/>
          </a:xfrm>
        </p:grpSpPr>
        <p:grpSp>
          <p:nvGrpSpPr>
            <p:cNvPr id="9" name="Group 44"/>
            <p:cNvGrpSpPr>
              <a:grpSpLocks/>
            </p:cNvGrpSpPr>
            <p:nvPr/>
          </p:nvGrpSpPr>
          <p:grpSpPr bwMode="auto">
            <a:xfrm>
              <a:off x="2736" y="1713"/>
              <a:ext cx="608" cy="626"/>
              <a:chOff x="576" y="1536"/>
              <a:chExt cx="768" cy="1008"/>
            </a:xfrm>
          </p:grpSpPr>
          <p:sp>
            <p:nvSpPr>
              <p:cNvPr id="13" name="AutoShape 45"/>
              <p:cNvSpPr>
                <a:spLocks noChangeArrowheads="1"/>
              </p:cNvSpPr>
              <p:nvPr/>
            </p:nvSpPr>
            <p:spPr bwMode="auto">
              <a:xfrm>
                <a:off x="576" y="1536"/>
                <a:ext cx="768" cy="1008"/>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14" name="Line 46"/>
              <p:cNvSpPr>
                <a:spLocks noChangeShapeType="1"/>
              </p:cNvSpPr>
              <p:nvPr/>
            </p:nvSpPr>
            <p:spPr bwMode="auto">
              <a:xfrm flipV="1">
                <a:off x="768" y="1824"/>
                <a:ext cx="432" cy="432"/>
              </a:xfrm>
              <a:prstGeom prst="line">
                <a:avLst/>
              </a:prstGeom>
              <a:noFill/>
              <a:ln w="38100">
                <a:solidFill>
                  <a:srgbClr val="FF0000"/>
                </a:solidFill>
                <a:round/>
                <a:headEnd/>
                <a:tailEnd/>
              </a:ln>
            </p:spPr>
            <p:txBody>
              <a:bodyPr wrap="none" anchor="ctr"/>
              <a:lstStyle/>
              <a:p>
                <a:endParaRPr lang="en-US"/>
              </a:p>
            </p:txBody>
          </p:sp>
          <p:sp>
            <p:nvSpPr>
              <p:cNvPr id="15" name="Line 47"/>
              <p:cNvSpPr>
                <a:spLocks noChangeShapeType="1"/>
              </p:cNvSpPr>
              <p:nvPr/>
            </p:nvSpPr>
            <p:spPr bwMode="auto">
              <a:xfrm>
                <a:off x="720" y="1824"/>
                <a:ext cx="432" cy="432"/>
              </a:xfrm>
              <a:prstGeom prst="line">
                <a:avLst/>
              </a:prstGeom>
              <a:noFill/>
              <a:ln w="38100">
                <a:solidFill>
                  <a:srgbClr val="FF0000"/>
                </a:solidFill>
                <a:round/>
                <a:headEnd/>
                <a:tailEnd/>
              </a:ln>
            </p:spPr>
            <p:txBody>
              <a:bodyPr wrap="none" anchor="ctr"/>
              <a:lstStyle/>
              <a:p>
                <a:endParaRPr lang="en-US"/>
              </a:p>
            </p:txBody>
          </p:sp>
        </p:grpSp>
        <p:sp>
          <p:nvSpPr>
            <p:cNvPr id="10" name="Line 48"/>
            <p:cNvSpPr>
              <a:spLocks noChangeShapeType="1"/>
            </p:cNvSpPr>
            <p:nvPr/>
          </p:nvSpPr>
          <p:spPr bwMode="auto">
            <a:xfrm>
              <a:off x="3024" y="1584"/>
              <a:ext cx="0" cy="96"/>
            </a:xfrm>
            <a:prstGeom prst="line">
              <a:avLst/>
            </a:prstGeom>
            <a:noFill/>
            <a:ln w="57150">
              <a:solidFill>
                <a:srgbClr val="FF3300"/>
              </a:solidFill>
              <a:round/>
              <a:headEnd/>
              <a:tailEnd/>
            </a:ln>
          </p:spPr>
          <p:txBody>
            <a:bodyPr wrap="none" anchor="ctr"/>
            <a:lstStyle/>
            <a:p>
              <a:endParaRPr lang="en-US"/>
            </a:p>
          </p:txBody>
        </p:sp>
        <p:sp>
          <p:nvSpPr>
            <p:cNvPr id="11" name="Line 49"/>
            <p:cNvSpPr>
              <a:spLocks noChangeShapeType="1"/>
            </p:cNvSpPr>
            <p:nvPr/>
          </p:nvSpPr>
          <p:spPr bwMode="auto">
            <a:xfrm>
              <a:off x="3024" y="2339"/>
              <a:ext cx="0" cy="205"/>
            </a:xfrm>
            <a:prstGeom prst="line">
              <a:avLst/>
            </a:prstGeom>
            <a:noFill/>
            <a:ln w="57150">
              <a:solidFill>
                <a:srgbClr val="FF3300"/>
              </a:solidFill>
              <a:round/>
              <a:headEnd/>
              <a:tailEnd/>
            </a:ln>
          </p:spPr>
          <p:txBody>
            <a:bodyPr wrap="none" anchor="ctr"/>
            <a:lstStyle/>
            <a:p>
              <a:endParaRPr lang="en-US"/>
            </a:p>
          </p:txBody>
        </p:sp>
        <p:sp>
          <p:nvSpPr>
            <p:cNvPr id="12" name="Line 50"/>
            <p:cNvSpPr>
              <a:spLocks noChangeShapeType="1"/>
            </p:cNvSpPr>
            <p:nvPr/>
          </p:nvSpPr>
          <p:spPr bwMode="auto">
            <a:xfrm>
              <a:off x="3024" y="2544"/>
              <a:ext cx="498" cy="240"/>
            </a:xfrm>
            <a:prstGeom prst="line">
              <a:avLst/>
            </a:prstGeom>
            <a:noFill/>
            <a:ln w="57150">
              <a:solidFill>
                <a:srgbClr val="FF3300"/>
              </a:solidFill>
              <a:round/>
              <a:headEnd/>
              <a:tailEnd/>
            </a:ln>
          </p:spPr>
          <p:txBody>
            <a:bodyPr wrap="none" anchor="ctr"/>
            <a:lstStyle/>
            <a:p>
              <a:endParaRPr lang="en-US"/>
            </a:p>
          </p:txBody>
        </p:sp>
      </p:grpSp>
      <p:grpSp>
        <p:nvGrpSpPr>
          <p:cNvPr id="16" name="Group 74"/>
          <p:cNvGrpSpPr>
            <a:grpSpLocks/>
          </p:cNvGrpSpPr>
          <p:nvPr/>
        </p:nvGrpSpPr>
        <p:grpSpPr bwMode="auto">
          <a:xfrm>
            <a:off x="2895601" y="4108450"/>
            <a:ext cx="807442" cy="1569975"/>
            <a:chOff x="4366" y="2352"/>
            <a:chExt cx="608" cy="1392"/>
          </a:xfrm>
        </p:grpSpPr>
        <p:grpSp>
          <p:nvGrpSpPr>
            <p:cNvPr id="17" name="Group 51"/>
            <p:cNvGrpSpPr>
              <a:grpSpLocks/>
            </p:cNvGrpSpPr>
            <p:nvPr/>
          </p:nvGrpSpPr>
          <p:grpSpPr bwMode="auto">
            <a:xfrm>
              <a:off x="4366" y="2435"/>
              <a:ext cx="608" cy="626"/>
              <a:chOff x="576" y="1536"/>
              <a:chExt cx="768" cy="1008"/>
            </a:xfrm>
          </p:grpSpPr>
          <p:sp>
            <p:nvSpPr>
              <p:cNvPr id="21" name="AutoShape 52"/>
              <p:cNvSpPr>
                <a:spLocks noChangeArrowheads="1"/>
              </p:cNvSpPr>
              <p:nvPr/>
            </p:nvSpPr>
            <p:spPr bwMode="auto">
              <a:xfrm>
                <a:off x="576" y="1536"/>
                <a:ext cx="768" cy="1008"/>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22" name="Line 53"/>
              <p:cNvSpPr>
                <a:spLocks noChangeShapeType="1"/>
              </p:cNvSpPr>
              <p:nvPr/>
            </p:nvSpPr>
            <p:spPr bwMode="auto">
              <a:xfrm flipV="1">
                <a:off x="768" y="1824"/>
                <a:ext cx="432" cy="432"/>
              </a:xfrm>
              <a:prstGeom prst="line">
                <a:avLst/>
              </a:prstGeom>
              <a:noFill/>
              <a:ln w="38100">
                <a:solidFill>
                  <a:srgbClr val="FF0000"/>
                </a:solidFill>
                <a:round/>
                <a:headEnd/>
                <a:tailEnd/>
              </a:ln>
            </p:spPr>
            <p:txBody>
              <a:bodyPr wrap="none" anchor="ctr"/>
              <a:lstStyle/>
              <a:p>
                <a:endParaRPr lang="en-US"/>
              </a:p>
            </p:txBody>
          </p:sp>
          <p:sp>
            <p:nvSpPr>
              <p:cNvPr id="23" name="Line 54"/>
              <p:cNvSpPr>
                <a:spLocks noChangeShapeType="1"/>
              </p:cNvSpPr>
              <p:nvPr/>
            </p:nvSpPr>
            <p:spPr bwMode="auto">
              <a:xfrm>
                <a:off x="720" y="1824"/>
                <a:ext cx="432" cy="432"/>
              </a:xfrm>
              <a:prstGeom prst="line">
                <a:avLst/>
              </a:prstGeom>
              <a:noFill/>
              <a:ln w="38100">
                <a:solidFill>
                  <a:srgbClr val="FF0000"/>
                </a:solidFill>
                <a:round/>
                <a:headEnd/>
                <a:tailEnd/>
              </a:ln>
            </p:spPr>
            <p:txBody>
              <a:bodyPr wrap="none" anchor="ctr"/>
              <a:lstStyle/>
              <a:p>
                <a:endParaRPr lang="en-US"/>
              </a:p>
            </p:txBody>
          </p:sp>
        </p:grpSp>
        <p:sp>
          <p:nvSpPr>
            <p:cNvPr id="18" name="Line 55"/>
            <p:cNvSpPr>
              <a:spLocks noChangeShapeType="1"/>
            </p:cNvSpPr>
            <p:nvPr/>
          </p:nvSpPr>
          <p:spPr bwMode="auto">
            <a:xfrm>
              <a:off x="4608" y="2352"/>
              <a:ext cx="0" cy="96"/>
            </a:xfrm>
            <a:prstGeom prst="line">
              <a:avLst/>
            </a:prstGeom>
            <a:noFill/>
            <a:ln w="57150">
              <a:solidFill>
                <a:srgbClr val="FF3300"/>
              </a:solidFill>
              <a:round/>
              <a:headEnd/>
              <a:tailEnd/>
            </a:ln>
          </p:spPr>
          <p:txBody>
            <a:bodyPr wrap="none" anchor="ctr"/>
            <a:lstStyle/>
            <a:p>
              <a:endParaRPr lang="en-US"/>
            </a:p>
          </p:txBody>
        </p:sp>
        <p:sp>
          <p:nvSpPr>
            <p:cNvPr id="19" name="Line 56"/>
            <p:cNvSpPr>
              <a:spLocks noChangeShapeType="1"/>
            </p:cNvSpPr>
            <p:nvPr/>
          </p:nvSpPr>
          <p:spPr bwMode="auto">
            <a:xfrm>
              <a:off x="4704" y="2352"/>
              <a:ext cx="0" cy="96"/>
            </a:xfrm>
            <a:prstGeom prst="line">
              <a:avLst/>
            </a:prstGeom>
            <a:noFill/>
            <a:ln w="57150">
              <a:solidFill>
                <a:srgbClr val="FF3300"/>
              </a:solidFill>
              <a:round/>
              <a:headEnd/>
              <a:tailEnd/>
            </a:ln>
          </p:spPr>
          <p:txBody>
            <a:bodyPr wrap="none" anchor="ctr"/>
            <a:lstStyle/>
            <a:p>
              <a:endParaRPr lang="en-US"/>
            </a:p>
          </p:txBody>
        </p:sp>
        <p:sp>
          <p:nvSpPr>
            <p:cNvPr id="20" name="Line 57"/>
            <p:cNvSpPr>
              <a:spLocks noChangeShapeType="1"/>
            </p:cNvSpPr>
            <p:nvPr/>
          </p:nvSpPr>
          <p:spPr bwMode="auto">
            <a:xfrm>
              <a:off x="4366" y="2736"/>
              <a:ext cx="0" cy="1008"/>
            </a:xfrm>
            <a:prstGeom prst="line">
              <a:avLst/>
            </a:prstGeom>
            <a:noFill/>
            <a:ln w="57150">
              <a:solidFill>
                <a:srgbClr val="FF3300"/>
              </a:solidFill>
              <a:round/>
              <a:headEnd/>
              <a:tailEnd/>
            </a:ln>
          </p:spPr>
          <p:txBody>
            <a:bodyPr wrap="none" anchor="ctr"/>
            <a:lstStyle/>
            <a:p>
              <a:endParaRPr lang="en-US"/>
            </a:p>
          </p:txBody>
        </p:sp>
      </p:grpSp>
      <p:grpSp>
        <p:nvGrpSpPr>
          <p:cNvPr id="24" name="Group 71"/>
          <p:cNvGrpSpPr>
            <a:grpSpLocks/>
          </p:cNvGrpSpPr>
          <p:nvPr/>
        </p:nvGrpSpPr>
        <p:grpSpPr bwMode="auto">
          <a:xfrm>
            <a:off x="622300" y="5535619"/>
            <a:ext cx="1408113" cy="744538"/>
            <a:chOff x="1536" y="2592"/>
            <a:chExt cx="887" cy="469"/>
          </a:xfrm>
        </p:grpSpPr>
        <p:grpSp>
          <p:nvGrpSpPr>
            <p:cNvPr id="25" name="Group 16"/>
            <p:cNvGrpSpPr>
              <a:grpSpLocks/>
            </p:cNvGrpSpPr>
            <p:nvPr/>
          </p:nvGrpSpPr>
          <p:grpSpPr bwMode="auto">
            <a:xfrm>
              <a:off x="1536" y="2688"/>
              <a:ext cx="544" cy="304"/>
              <a:chOff x="256" y="1000"/>
              <a:chExt cx="784" cy="496"/>
            </a:xfrm>
          </p:grpSpPr>
          <p:sp>
            <p:nvSpPr>
              <p:cNvPr id="29" name="Line 17"/>
              <p:cNvSpPr>
                <a:spLocks noChangeShapeType="1"/>
              </p:cNvSpPr>
              <p:nvPr/>
            </p:nvSpPr>
            <p:spPr bwMode="auto">
              <a:xfrm flipV="1">
                <a:off x="272" y="1016"/>
                <a:ext cx="768" cy="480"/>
              </a:xfrm>
              <a:prstGeom prst="line">
                <a:avLst/>
              </a:prstGeom>
              <a:noFill/>
              <a:ln w="38100">
                <a:solidFill>
                  <a:srgbClr val="0000FF"/>
                </a:solidFill>
                <a:round/>
                <a:headEnd/>
                <a:tailEnd/>
              </a:ln>
            </p:spPr>
            <p:txBody>
              <a:bodyPr wrap="none" anchor="ctr"/>
              <a:lstStyle/>
              <a:p>
                <a:endParaRPr lang="en-US"/>
              </a:p>
            </p:txBody>
          </p:sp>
          <p:grpSp>
            <p:nvGrpSpPr>
              <p:cNvPr id="30" name="Group 18"/>
              <p:cNvGrpSpPr>
                <a:grpSpLocks/>
              </p:cNvGrpSpPr>
              <p:nvPr/>
            </p:nvGrpSpPr>
            <p:grpSpPr bwMode="auto">
              <a:xfrm>
                <a:off x="256" y="1000"/>
                <a:ext cx="784" cy="496"/>
                <a:chOff x="1344" y="1248"/>
                <a:chExt cx="784" cy="496"/>
              </a:xfrm>
            </p:grpSpPr>
            <p:sp>
              <p:nvSpPr>
                <p:cNvPr id="31" name="Line 19"/>
                <p:cNvSpPr>
                  <a:spLocks noChangeShapeType="1"/>
                </p:cNvSpPr>
                <p:nvPr/>
              </p:nvSpPr>
              <p:spPr bwMode="auto">
                <a:xfrm flipH="1" flipV="1">
                  <a:off x="1344" y="1248"/>
                  <a:ext cx="768" cy="480"/>
                </a:xfrm>
                <a:prstGeom prst="line">
                  <a:avLst/>
                </a:prstGeom>
                <a:noFill/>
                <a:ln w="38100">
                  <a:solidFill>
                    <a:srgbClr val="0000FF"/>
                  </a:solidFill>
                  <a:round/>
                  <a:headEnd/>
                  <a:tailEnd/>
                </a:ln>
              </p:spPr>
              <p:txBody>
                <a:bodyPr wrap="none" anchor="ctr"/>
                <a:lstStyle/>
                <a:p>
                  <a:endParaRPr lang="en-US"/>
                </a:p>
              </p:txBody>
            </p:sp>
            <p:sp>
              <p:nvSpPr>
                <p:cNvPr id="32" name="Rectangle 20"/>
                <p:cNvSpPr>
                  <a:spLocks noChangeArrowheads="1"/>
                </p:cNvSpPr>
                <p:nvPr/>
              </p:nvSpPr>
              <p:spPr bwMode="auto">
                <a:xfrm>
                  <a:off x="1344" y="1248"/>
                  <a:ext cx="784" cy="496"/>
                </a:xfrm>
                <a:prstGeom prst="rect">
                  <a:avLst/>
                </a:prstGeom>
                <a:noFill/>
                <a:ln w="38100">
                  <a:solidFill>
                    <a:srgbClr val="0000FF"/>
                  </a:solidFill>
                  <a:miter lim="800000"/>
                  <a:headEnd/>
                  <a:tailEnd/>
                </a:ln>
              </p:spPr>
              <p:txBody>
                <a:bodyPr wrap="none" anchor="ctr"/>
                <a:lstStyle/>
                <a:p>
                  <a:endParaRPr lang="en-US"/>
                </a:p>
              </p:txBody>
            </p:sp>
          </p:grpSp>
        </p:grpSp>
        <p:sp>
          <p:nvSpPr>
            <p:cNvPr id="26" name="Line 21"/>
            <p:cNvSpPr>
              <a:spLocks noChangeShapeType="1"/>
            </p:cNvSpPr>
            <p:nvPr/>
          </p:nvSpPr>
          <p:spPr bwMode="auto">
            <a:xfrm>
              <a:off x="1824" y="2592"/>
              <a:ext cx="0" cy="96"/>
            </a:xfrm>
            <a:prstGeom prst="line">
              <a:avLst/>
            </a:prstGeom>
            <a:noFill/>
            <a:ln w="57150">
              <a:solidFill>
                <a:srgbClr val="0000FF"/>
              </a:solidFill>
              <a:round/>
              <a:headEnd/>
              <a:tailEnd/>
            </a:ln>
          </p:spPr>
          <p:txBody>
            <a:bodyPr wrap="none" anchor="ctr"/>
            <a:lstStyle/>
            <a:p>
              <a:endParaRPr lang="en-US"/>
            </a:p>
          </p:txBody>
        </p:sp>
        <p:sp>
          <p:nvSpPr>
            <p:cNvPr id="27" name="Text Box 58"/>
            <p:cNvSpPr txBox="1">
              <a:spLocks noChangeArrowheads="1"/>
            </p:cNvSpPr>
            <p:nvPr/>
          </p:nvSpPr>
          <p:spPr bwMode="auto">
            <a:xfrm>
              <a:off x="2052" y="2724"/>
              <a:ext cx="208" cy="212"/>
            </a:xfrm>
            <a:prstGeom prst="rect">
              <a:avLst/>
            </a:prstGeom>
            <a:noFill/>
            <a:ln w="76200">
              <a:noFill/>
              <a:miter lim="800000"/>
              <a:headEnd/>
              <a:tailEnd/>
            </a:ln>
          </p:spPr>
          <p:txBody>
            <a:bodyPr wrap="none">
              <a:spAutoFit/>
            </a:bodyPr>
            <a:lstStyle/>
            <a:p>
              <a:r>
                <a:rPr lang="en-US" sz="1600" b="1" dirty="0">
                  <a:solidFill>
                    <a:srgbClr val="0000FF"/>
                  </a:solidFill>
                </a:rPr>
                <a:t>A</a:t>
              </a:r>
            </a:p>
          </p:txBody>
        </p:sp>
        <p:sp>
          <p:nvSpPr>
            <p:cNvPr id="28" name="Text Box 59"/>
            <p:cNvSpPr txBox="1">
              <a:spLocks noChangeArrowheads="1"/>
            </p:cNvSpPr>
            <p:nvPr/>
          </p:nvSpPr>
          <p:spPr bwMode="auto">
            <a:xfrm>
              <a:off x="2051" y="2849"/>
              <a:ext cx="372" cy="212"/>
            </a:xfrm>
            <a:prstGeom prst="rect">
              <a:avLst/>
            </a:prstGeom>
            <a:noFill/>
            <a:ln w="76200">
              <a:noFill/>
              <a:miter lim="800000"/>
              <a:headEnd/>
              <a:tailEnd/>
            </a:ln>
          </p:spPr>
          <p:txBody>
            <a:bodyPr wrap="none">
              <a:spAutoFit/>
            </a:bodyPr>
            <a:lstStyle/>
            <a:p>
              <a:r>
                <a:rPr lang="en-US" sz="1600" b="1" dirty="0">
                  <a:solidFill>
                    <a:srgbClr val="0000FF"/>
                  </a:solidFill>
                </a:rPr>
                <a:t>1-77</a:t>
              </a:r>
            </a:p>
          </p:txBody>
        </p:sp>
      </p:grpSp>
      <p:grpSp>
        <p:nvGrpSpPr>
          <p:cNvPr id="33" name="Group 72"/>
          <p:cNvGrpSpPr>
            <a:grpSpLocks/>
          </p:cNvGrpSpPr>
          <p:nvPr/>
        </p:nvGrpSpPr>
        <p:grpSpPr bwMode="auto">
          <a:xfrm>
            <a:off x="5130801" y="1536700"/>
            <a:ext cx="1493838" cy="1282700"/>
            <a:chOff x="3510" y="872"/>
            <a:chExt cx="941" cy="808"/>
          </a:xfrm>
        </p:grpSpPr>
        <p:grpSp>
          <p:nvGrpSpPr>
            <p:cNvPr id="34" name="Group 22"/>
            <p:cNvGrpSpPr>
              <a:grpSpLocks/>
            </p:cNvGrpSpPr>
            <p:nvPr/>
          </p:nvGrpSpPr>
          <p:grpSpPr bwMode="auto">
            <a:xfrm>
              <a:off x="3510" y="952"/>
              <a:ext cx="592" cy="304"/>
              <a:chOff x="256" y="1000"/>
              <a:chExt cx="784" cy="496"/>
            </a:xfrm>
          </p:grpSpPr>
          <p:sp>
            <p:nvSpPr>
              <p:cNvPr id="39" name="Line 23"/>
              <p:cNvSpPr>
                <a:spLocks noChangeShapeType="1"/>
              </p:cNvSpPr>
              <p:nvPr/>
            </p:nvSpPr>
            <p:spPr bwMode="auto">
              <a:xfrm flipV="1">
                <a:off x="272" y="1016"/>
                <a:ext cx="768" cy="480"/>
              </a:xfrm>
              <a:prstGeom prst="line">
                <a:avLst/>
              </a:prstGeom>
              <a:noFill/>
              <a:ln w="38100">
                <a:solidFill>
                  <a:srgbClr val="0000FF"/>
                </a:solidFill>
                <a:round/>
                <a:headEnd/>
                <a:tailEnd/>
              </a:ln>
            </p:spPr>
            <p:txBody>
              <a:bodyPr wrap="none" anchor="ctr"/>
              <a:lstStyle/>
              <a:p>
                <a:endParaRPr lang="en-US"/>
              </a:p>
            </p:txBody>
          </p:sp>
          <p:grpSp>
            <p:nvGrpSpPr>
              <p:cNvPr id="40" name="Group 24"/>
              <p:cNvGrpSpPr>
                <a:grpSpLocks/>
              </p:cNvGrpSpPr>
              <p:nvPr/>
            </p:nvGrpSpPr>
            <p:grpSpPr bwMode="auto">
              <a:xfrm>
                <a:off x="256" y="1000"/>
                <a:ext cx="784" cy="496"/>
                <a:chOff x="1344" y="1248"/>
                <a:chExt cx="784" cy="496"/>
              </a:xfrm>
            </p:grpSpPr>
            <p:sp>
              <p:nvSpPr>
                <p:cNvPr id="41" name="Line 25"/>
                <p:cNvSpPr>
                  <a:spLocks noChangeShapeType="1"/>
                </p:cNvSpPr>
                <p:nvPr/>
              </p:nvSpPr>
              <p:spPr bwMode="auto">
                <a:xfrm flipH="1" flipV="1">
                  <a:off x="1344" y="1248"/>
                  <a:ext cx="768" cy="480"/>
                </a:xfrm>
                <a:prstGeom prst="line">
                  <a:avLst/>
                </a:prstGeom>
                <a:noFill/>
                <a:ln w="38100">
                  <a:solidFill>
                    <a:srgbClr val="0000FF"/>
                  </a:solidFill>
                  <a:round/>
                  <a:headEnd/>
                  <a:tailEnd/>
                </a:ln>
              </p:spPr>
              <p:txBody>
                <a:bodyPr wrap="none" anchor="ctr"/>
                <a:lstStyle/>
                <a:p>
                  <a:endParaRPr lang="en-US"/>
                </a:p>
              </p:txBody>
            </p:sp>
            <p:sp>
              <p:nvSpPr>
                <p:cNvPr id="42" name="Rectangle 26"/>
                <p:cNvSpPr>
                  <a:spLocks noChangeArrowheads="1"/>
                </p:cNvSpPr>
                <p:nvPr/>
              </p:nvSpPr>
              <p:spPr bwMode="auto">
                <a:xfrm>
                  <a:off x="1344" y="1248"/>
                  <a:ext cx="784" cy="496"/>
                </a:xfrm>
                <a:prstGeom prst="rect">
                  <a:avLst/>
                </a:prstGeom>
                <a:noFill/>
                <a:ln w="38100">
                  <a:solidFill>
                    <a:srgbClr val="0000FF"/>
                  </a:solidFill>
                  <a:miter lim="800000"/>
                  <a:headEnd/>
                  <a:tailEnd/>
                </a:ln>
              </p:spPr>
              <p:txBody>
                <a:bodyPr wrap="none" anchor="ctr"/>
                <a:lstStyle/>
                <a:p>
                  <a:endParaRPr lang="en-US"/>
                </a:p>
              </p:txBody>
            </p:sp>
          </p:grpSp>
        </p:grpSp>
        <p:sp>
          <p:nvSpPr>
            <p:cNvPr id="35" name="Line 28"/>
            <p:cNvSpPr>
              <a:spLocks noChangeShapeType="1"/>
            </p:cNvSpPr>
            <p:nvPr/>
          </p:nvSpPr>
          <p:spPr bwMode="auto">
            <a:xfrm>
              <a:off x="3518" y="1256"/>
              <a:ext cx="0" cy="424"/>
            </a:xfrm>
            <a:prstGeom prst="line">
              <a:avLst/>
            </a:prstGeom>
            <a:noFill/>
            <a:ln w="57150">
              <a:solidFill>
                <a:srgbClr val="0000FF"/>
              </a:solidFill>
              <a:round/>
              <a:headEnd/>
              <a:tailEnd/>
            </a:ln>
          </p:spPr>
          <p:txBody>
            <a:bodyPr wrap="none" anchor="ctr"/>
            <a:lstStyle/>
            <a:p>
              <a:endParaRPr lang="en-US"/>
            </a:p>
          </p:txBody>
        </p:sp>
        <p:sp>
          <p:nvSpPr>
            <p:cNvPr id="36" name="Line 29"/>
            <p:cNvSpPr>
              <a:spLocks noChangeShapeType="1"/>
            </p:cNvSpPr>
            <p:nvPr/>
          </p:nvSpPr>
          <p:spPr bwMode="auto">
            <a:xfrm>
              <a:off x="3806" y="872"/>
              <a:ext cx="0" cy="88"/>
            </a:xfrm>
            <a:prstGeom prst="line">
              <a:avLst/>
            </a:prstGeom>
            <a:noFill/>
            <a:ln w="57150">
              <a:solidFill>
                <a:srgbClr val="0000FF"/>
              </a:solidFill>
              <a:round/>
              <a:headEnd/>
              <a:tailEnd/>
            </a:ln>
          </p:spPr>
          <p:txBody>
            <a:bodyPr wrap="none" anchor="ctr"/>
            <a:lstStyle/>
            <a:p>
              <a:endParaRPr lang="en-US"/>
            </a:p>
          </p:txBody>
        </p:sp>
        <p:sp>
          <p:nvSpPr>
            <p:cNvPr id="37" name="Text Box 60"/>
            <p:cNvSpPr txBox="1">
              <a:spLocks noChangeArrowheads="1"/>
            </p:cNvSpPr>
            <p:nvPr/>
          </p:nvSpPr>
          <p:spPr bwMode="auto">
            <a:xfrm>
              <a:off x="4077" y="992"/>
              <a:ext cx="208" cy="212"/>
            </a:xfrm>
            <a:prstGeom prst="rect">
              <a:avLst/>
            </a:prstGeom>
            <a:noFill/>
            <a:ln w="76200">
              <a:noFill/>
              <a:miter lim="800000"/>
              <a:headEnd/>
              <a:tailEnd/>
            </a:ln>
          </p:spPr>
          <p:txBody>
            <a:bodyPr wrap="none">
              <a:spAutoFit/>
            </a:bodyPr>
            <a:lstStyle/>
            <a:p>
              <a:r>
                <a:rPr lang="en-US" sz="1600" b="1" dirty="0">
                  <a:solidFill>
                    <a:srgbClr val="0000FF"/>
                  </a:solidFill>
                </a:rPr>
                <a:t>B</a:t>
              </a:r>
            </a:p>
          </p:txBody>
        </p:sp>
        <p:sp>
          <p:nvSpPr>
            <p:cNvPr id="38" name="Text Box 61"/>
            <p:cNvSpPr txBox="1">
              <a:spLocks noChangeArrowheads="1"/>
            </p:cNvSpPr>
            <p:nvPr/>
          </p:nvSpPr>
          <p:spPr bwMode="auto">
            <a:xfrm>
              <a:off x="4079" y="1116"/>
              <a:ext cx="372" cy="212"/>
            </a:xfrm>
            <a:prstGeom prst="rect">
              <a:avLst/>
            </a:prstGeom>
            <a:noFill/>
            <a:ln w="76200">
              <a:noFill/>
              <a:miter lim="800000"/>
              <a:headEnd/>
              <a:tailEnd/>
            </a:ln>
          </p:spPr>
          <p:txBody>
            <a:bodyPr wrap="none">
              <a:spAutoFit/>
            </a:bodyPr>
            <a:lstStyle/>
            <a:p>
              <a:r>
                <a:rPr lang="en-US" sz="1600" b="1" dirty="0">
                  <a:solidFill>
                    <a:srgbClr val="0000FF"/>
                  </a:solidFill>
                </a:rPr>
                <a:t>1-77</a:t>
              </a:r>
            </a:p>
          </p:txBody>
        </p:sp>
      </p:grpSp>
      <p:grpSp>
        <p:nvGrpSpPr>
          <p:cNvPr id="43" name="Group 70"/>
          <p:cNvGrpSpPr>
            <a:grpSpLocks/>
          </p:cNvGrpSpPr>
          <p:nvPr/>
        </p:nvGrpSpPr>
        <p:grpSpPr bwMode="auto">
          <a:xfrm>
            <a:off x="1638301" y="2527528"/>
            <a:ext cx="1562159" cy="1314222"/>
            <a:chOff x="720" y="1008"/>
            <a:chExt cx="1546" cy="1160"/>
          </a:xfrm>
        </p:grpSpPr>
        <p:grpSp>
          <p:nvGrpSpPr>
            <p:cNvPr id="44" name="Group 35"/>
            <p:cNvGrpSpPr>
              <a:grpSpLocks/>
            </p:cNvGrpSpPr>
            <p:nvPr/>
          </p:nvGrpSpPr>
          <p:grpSpPr bwMode="auto">
            <a:xfrm>
              <a:off x="1200" y="1102"/>
              <a:ext cx="544" cy="304"/>
              <a:chOff x="256" y="1000"/>
              <a:chExt cx="784" cy="496"/>
            </a:xfrm>
          </p:grpSpPr>
          <p:sp>
            <p:nvSpPr>
              <p:cNvPr id="50" name="Line 36"/>
              <p:cNvSpPr>
                <a:spLocks noChangeShapeType="1"/>
              </p:cNvSpPr>
              <p:nvPr/>
            </p:nvSpPr>
            <p:spPr bwMode="auto">
              <a:xfrm flipV="1">
                <a:off x="272" y="1016"/>
                <a:ext cx="768" cy="480"/>
              </a:xfrm>
              <a:prstGeom prst="line">
                <a:avLst/>
              </a:prstGeom>
              <a:noFill/>
              <a:ln w="38100">
                <a:solidFill>
                  <a:srgbClr val="0000FF"/>
                </a:solidFill>
                <a:round/>
                <a:headEnd/>
                <a:tailEnd/>
              </a:ln>
            </p:spPr>
            <p:txBody>
              <a:bodyPr wrap="none" anchor="ctr"/>
              <a:lstStyle/>
              <a:p>
                <a:endParaRPr lang="en-US"/>
              </a:p>
            </p:txBody>
          </p:sp>
          <p:grpSp>
            <p:nvGrpSpPr>
              <p:cNvPr id="51" name="Group 37"/>
              <p:cNvGrpSpPr>
                <a:grpSpLocks/>
              </p:cNvGrpSpPr>
              <p:nvPr/>
            </p:nvGrpSpPr>
            <p:grpSpPr bwMode="auto">
              <a:xfrm>
                <a:off x="256" y="1000"/>
                <a:ext cx="784" cy="496"/>
                <a:chOff x="1344" y="1248"/>
                <a:chExt cx="784" cy="496"/>
              </a:xfrm>
            </p:grpSpPr>
            <p:sp>
              <p:nvSpPr>
                <p:cNvPr id="52" name="Line 38"/>
                <p:cNvSpPr>
                  <a:spLocks noChangeShapeType="1"/>
                </p:cNvSpPr>
                <p:nvPr/>
              </p:nvSpPr>
              <p:spPr bwMode="auto">
                <a:xfrm flipH="1" flipV="1">
                  <a:off x="1344" y="1248"/>
                  <a:ext cx="768" cy="480"/>
                </a:xfrm>
                <a:prstGeom prst="line">
                  <a:avLst/>
                </a:prstGeom>
                <a:noFill/>
                <a:ln w="38100">
                  <a:solidFill>
                    <a:srgbClr val="0000FF"/>
                  </a:solidFill>
                  <a:round/>
                  <a:headEnd/>
                  <a:tailEnd/>
                </a:ln>
              </p:spPr>
              <p:txBody>
                <a:bodyPr wrap="none" anchor="ctr"/>
                <a:lstStyle/>
                <a:p>
                  <a:endParaRPr lang="en-US"/>
                </a:p>
              </p:txBody>
            </p:sp>
            <p:sp>
              <p:nvSpPr>
                <p:cNvPr id="53" name="Rectangle 39"/>
                <p:cNvSpPr>
                  <a:spLocks noChangeArrowheads="1"/>
                </p:cNvSpPr>
                <p:nvPr/>
              </p:nvSpPr>
              <p:spPr bwMode="auto">
                <a:xfrm>
                  <a:off x="1344" y="1248"/>
                  <a:ext cx="784" cy="496"/>
                </a:xfrm>
                <a:prstGeom prst="rect">
                  <a:avLst/>
                </a:prstGeom>
                <a:noFill/>
                <a:ln w="38100">
                  <a:solidFill>
                    <a:srgbClr val="0000FF"/>
                  </a:solidFill>
                  <a:miter lim="800000"/>
                  <a:headEnd/>
                  <a:tailEnd/>
                </a:ln>
              </p:spPr>
              <p:txBody>
                <a:bodyPr wrap="none" anchor="ctr"/>
                <a:lstStyle/>
                <a:p>
                  <a:endParaRPr lang="en-US"/>
                </a:p>
              </p:txBody>
            </p:sp>
          </p:grpSp>
        </p:grpSp>
        <p:sp>
          <p:nvSpPr>
            <p:cNvPr id="45" name="Line 40"/>
            <p:cNvSpPr>
              <a:spLocks noChangeShapeType="1"/>
            </p:cNvSpPr>
            <p:nvPr/>
          </p:nvSpPr>
          <p:spPr bwMode="auto">
            <a:xfrm>
              <a:off x="1440" y="1008"/>
              <a:ext cx="0" cy="96"/>
            </a:xfrm>
            <a:prstGeom prst="line">
              <a:avLst/>
            </a:prstGeom>
            <a:noFill/>
            <a:ln w="57150">
              <a:solidFill>
                <a:srgbClr val="0000FF"/>
              </a:solidFill>
              <a:round/>
              <a:headEnd/>
              <a:tailEnd/>
            </a:ln>
          </p:spPr>
          <p:txBody>
            <a:bodyPr wrap="none" anchor="ctr"/>
            <a:lstStyle/>
            <a:p>
              <a:endParaRPr lang="en-US"/>
            </a:p>
          </p:txBody>
        </p:sp>
        <p:sp>
          <p:nvSpPr>
            <p:cNvPr id="46" name="Line 41"/>
            <p:cNvSpPr>
              <a:spLocks noChangeShapeType="1"/>
            </p:cNvSpPr>
            <p:nvPr/>
          </p:nvSpPr>
          <p:spPr bwMode="auto">
            <a:xfrm>
              <a:off x="1536" y="1008"/>
              <a:ext cx="0" cy="96"/>
            </a:xfrm>
            <a:prstGeom prst="line">
              <a:avLst/>
            </a:prstGeom>
            <a:noFill/>
            <a:ln w="57150">
              <a:solidFill>
                <a:srgbClr val="0000FF"/>
              </a:solidFill>
              <a:round/>
              <a:headEnd/>
              <a:tailEnd/>
            </a:ln>
          </p:spPr>
          <p:txBody>
            <a:bodyPr wrap="none" anchor="ctr"/>
            <a:lstStyle/>
            <a:p>
              <a:endParaRPr lang="en-US"/>
            </a:p>
          </p:txBody>
        </p:sp>
        <p:sp>
          <p:nvSpPr>
            <p:cNvPr id="47" name="Line 42"/>
            <p:cNvSpPr>
              <a:spLocks noChangeShapeType="1"/>
            </p:cNvSpPr>
            <p:nvPr/>
          </p:nvSpPr>
          <p:spPr bwMode="auto">
            <a:xfrm>
              <a:off x="1200" y="1406"/>
              <a:ext cx="0" cy="282"/>
            </a:xfrm>
            <a:prstGeom prst="line">
              <a:avLst/>
            </a:prstGeom>
            <a:noFill/>
            <a:ln w="57150">
              <a:solidFill>
                <a:srgbClr val="0000FF"/>
              </a:solidFill>
              <a:round/>
              <a:headEnd/>
              <a:tailEnd/>
            </a:ln>
          </p:spPr>
          <p:txBody>
            <a:bodyPr wrap="none" anchor="ctr"/>
            <a:lstStyle/>
            <a:p>
              <a:endParaRPr lang="en-US"/>
            </a:p>
          </p:txBody>
        </p:sp>
        <p:sp>
          <p:nvSpPr>
            <p:cNvPr id="48" name="Line 43"/>
            <p:cNvSpPr>
              <a:spLocks noChangeShapeType="1"/>
            </p:cNvSpPr>
            <p:nvPr/>
          </p:nvSpPr>
          <p:spPr bwMode="auto">
            <a:xfrm flipH="1">
              <a:off x="720" y="1688"/>
              <a:ext cx="480" cy="480"/>
            </a:xfrm>
            <a:prstGeom prst="line">
              <a:avLst/>
            </a:prstGeom>
            <a:noFill/>
            <a:ln w="57150">
              <a:solidFill>
                <a:srgbClr val="0000FF"/>
              </a:solidFill>
              <a:round/>
              <a:headEnd/>
              <a:tailEnd/>
            </a:ln>
          </p:spPr>
          <p:txBody>
            <a:bodyPr wrap="none" anchor="ctr"/>
            <a:lstStyle/>
            <a:p>
              <a:endParaRPr lang="en-US"/>
            </a:p>
          </p:txBody>
        </p:sp>
        <p:sp>
          <p:nvSpPr>
            <p:cNvPr id="49" name="Text Box 63"/>
            <p:cNvSpPr txBox="1">
              <a:spLocks noChangeArrowheads="1"/>
            </p:cNvSpPr>
            <p:nvPr/>
          </p:nvSpPr>
          <p:spPr bwMode="auto">
            <a:xfrm>
              <a:off x="1677" y="1212"/>
              <a:ext cx="589" cy="299"/>
            </a:xfrm>
            <a:prstGeom prst="rect">
              <a:avLst/>
            </a:prstGeom>
            <a:noFill/>
            <a:ln w="76200">
              <a:noFill/>
              <a:miter lim="800000"/>
              <a:headEnd/>
              <a:tailEnd/>
            </a:ln>
          </p:spPr>
          <p:txBody>
            <a:bodyPr wrap="none">
              <a:spAutoFit/>
            </a:bodyPr>
            <a:lstStyle/>
            <a:p>
              <a:r>
                <a:rPr lang="en-US" sz="1600" b="1" dirty="0">
                  <a:solidFill>
                    <a:srgbClr val="0000FF"/>
                  </a:solidFill>
                </a:rPr>
                <a:t>1-77</a:t>
              </a:r>
            </a:p>
          </p:txBody>
        </p:sp>
      </p:grpSp>
      <p:grpSp>
        <p:nvGrpSpPr>
          <p:cNvPr id="54" name="Group 53"/>
          <p:cNvGrpSpPr/>
          <p:nvPr/>
        </p:nvGrpSpPr>
        <p:grpSpPr>
          <a:xfrm>
            <a:off x="4098925" y="4764202"/>
            <a:ext cx="1573213" cy="1542822"/>
            <a:chOff x="831850" y="2590800"/>
            <a:chExt cx="2063750" cy="2057400"/>
          </a:xfrm>
        </p:grpSpPr>
        <p:grpSp>
          <p:nvGrpSpPr>
            <p:cNvPr id="55" name="Group 103"/>
            <p:cNvGrpSpPr>
              <a:grpSpLocks/>
            </p:cNvGrpSpPr>
            <p:nvPr/>
          </p:nvGrpSpPr>
          <p:grpSpPr bwMode="auto">
            <a:xfrm>
              <a:off x="831850" y="2971800"/>
              <a:ext cx="654050" cy="625475"/>
              <a:chOff x="576" y="1536"/>
              <a:chExt cx="768" cy="1008"/>
            </a:xfrm>
          </p:grpSpPr>
          <p:sp>
            <p:nvSpPr>
              <p:cNvPr id="65" name="AutoShape 104"/>
              <p:cNvSpPr>
                <a:spLocks noChangeArrowheads="1"/>
              </p:cNvSpPr>
              <p:nvPr/>
            </p:nvSpPr>
            <p:spPr bwMode="auto">
              <a:xfrm>
                <a:off x="576" y="1536"/>
                <a:ext cx="768" cy="1008"/>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66" name="Line 105"/>
              <p:cNvSpPr>
                <a:spLocks noChangeShapeType="1"/>
              </p:cNvSpPr>
              <p:nvPr/>
            </p:nvSpPr>
            <p:spPr bwMode="auto">
              <a:xfrm flipV="1">
                <a:off x="768" y="1824"/>
                <a:ext cx="432" cy="432"/>
              </a:xfrm>
              <a:prstGeom prst="line">
                <a:avLst/>
              </a:prstGeom>
              <a:noFill/>
              <a:ln w="38100">
                <a:solidFill>
                  <a:srgbClr val="FF0000"/>
                </a:solidFill>
                <a:round/>
                <a:headEnd/>
                <a:tailEnd/>
              </a:ln>
            </p:spPr>
            <p:txBody>
              <a:bodyPr wrap="none" anchor="ctr"/>
              <a:lstStyle/>
              <a:p>
                <a:endParaRPr lang="en-US"/>
              </a:p>
            </p:txBody>
          </p:sp>
          <p:sp>
            <p:nvSpPr>
              <p:cNvPr id="67" name="Line 106"/>
              <p:cNvSpPr>
                <a:spLocks noChangeShapeType="1"/>
              </p:cNvSpPr>
              <p:nvPr/>
            </p:nvSpPr>
            <p:spPr bwMode="auto">
              <a:xfrm>
                <a:off x="720" y="1824"/>
                <a:ext cx="432" cy="432"/>
              </a:xfrm>
              <a:prstGeom prst="line">
                <a:avLst/>
              </a:prstGeom>
              <a:noFill/>
              <a:ln w="38100">
                <a:solidFill>
                  <a:srgbClr val="FF0000"/>
                </a:solidFill>
                <a:round/>
                <a:headEnd/>
                <a:tailEnd/>
              </a:ln>
            </p:spPr>
            <p:txBody>
              <a:bodyPr wrap="none" anchor="ctr"/>
              <a:lstStyle/>
              <a:p>
                <a:endParaRPr lang="en-US"/>
              </a:p>
            </p:txBody>
          </p:sp>
        </p:grpSp>
        <p:grpSp>
          <p:nvGrpSpPr>
            <p:cNvPr id="56" name="Group 107"/>
            <p:cNvGrpSpPr>
              <a:grpSpLocks/>
            </p:cNvGrpSpPr>
            <p:nvPr/>
          </p:nvGrpSpPr>
          <p:grpSpPr bwMode="auto">
            <a:xfrm>
              <a:off x="831850" y="3883025"/>
              <a:ext cx="654050" cy="606425"/>
              <a:chOff x="2304" y="1632"/>
              <a:chExt cx="768" cy="768"/>
            </a:xfrm>
          </p:grpSpPr>
          <p:sp>
            <p:nvSpPr>
              <p:cNvPr id="63" name="AutoShape 108"/>
              <p:cNvSpPr>
                <a:spLocks noChangeArrowheads="1"/>
              </p:cNvSpPr>
              <p:nvPr/>
            </p:nvSpPr>
            <p:spPr bwMode="auto">
              <a:xfrm>
                <a:off x="2304" y="1632"/>
                <a:ext cx="768" cy="768"/>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64" name="Oval 109"/>
              <p:cNvSpPr>
                <a:spLocks noChangeArrowheads="1"/>
              </p:cNvSpPr>
              <p:nvPr/>
            </p:nvSpPr>
            <p:spPr bwMode="auto">
              <a:xfrm>
                <a:off x="2496" y="1920"/>
                <a:ext cx="432" cy="240"/>
              </a:xfrm>
              <a:prstGeom prst="ellipse">
                <a:avLst/>
              </a:prstGeom>
              <a:noFill/>
              <a:ln w="38100">
                <a:solidFill>
                  <a:srgbClr val="FF0000"/>
                </a:solidFill>
                <a:round/>
                <a:headEnd/>
                <a:tailEnd/>
              </a:ln>
            </p:spPr>
            <p:txBody>
              <a:bodyPr wrap="none" anchor="ctr"/>
              <a:lstStyle/>
              <a:p>
                <a:endParaRPr lang="en-US"/>
              </a:p>
            </p:txBody>
          </p:sp>
        </p:grpSp>
        <p:sp>
          <p:nvSpPr>
            <p:cNvPr id="57" name="Line 110"/>
            <p:cNvSpPr>
              <a:spLocks noChangeShapeType="1"/>
            </p:cNvSpPr>
            <p:nvPr/>
          </p:nvSpPr>
          <p:spPr bwMode="auto">
            <a:xfrm>
              <a:off x="1143000" y="2833688"/>
              <a:ext cx="0" cy="138112"/>
            </a:xfrm>
            <a:prstGeom prst="line">
              <a:avLst/>
            </a:prstGeom>
            <a:noFill/>
            <a:ln w="38100">
              <a:solidFill>
                <a:srgbClr val="FF3300"/>
              </a:solidFill>
              <a:round/>
              <a:headEnd/>
              <a:tailEnd/>
            </a:ln>
          </p:spPr>
          <p:txBody>
            <a:bodyPr wrap="none" anchor="ctr"/>
            <a:lstStyle/>
            <a:p>
              <a:endParaRPr lang="en-US"/>
            </a:p>
          </p:txBody>
        </p:sp>
        <p:sp>
          <p:nvSpPr>
            <p:cNvPr id="58" name="Oval 111"/>
            <p:cNvSpPr>
              <a:spLocks noChangeArrowheads="1"/>
            </p:cNvSpPr>
            <p:nvPr/>
          </p:nvSpPr>
          <p:spPr bwMode="auto">
            <a:xfrm flipH="1" flipV="1">
              <a:off x="1143000" y="3708400"/>
              <a:ext cx="76200" cy="77788"/>
            </a:xfrm>
            <a:prstGeom prst="ellipse">
              <a:avLst/>
            </a:prstGeom>
            <a:noFill/>
            <a:ln w="76200">
              <a:solidFill>
                <a:srgbClr val="FF3300"/>
              </a:solidFill>
              <a:round/>
              <a:headEnd/>
              <a:tailEnd/>
            </a:ln>
          </p:spPr>
          <p:txBody>
            <a:bodyPr wrap="none" anchor="ctr"/>
            <a:lstStyle/>
            <a:p>
              <a:endParaRPr lang="en-US"/>
            </a:p>
          </p:txBody>
        </p:sp>
        <p:sp>
          <p:nvSpPr>
            <p:cNvPr id="59" name="Line 112"/>
            <p:cNvSpPr>
              <a:spLocks noChangeShapeType="1"/>
            </p:cNvSpPr>
            <p:nvPr/>
          </p:nvSpPr>
          <p:spPr bwMode="auto">
            <a:xfrm>
              <a:off x="1185863" y="2590800"/>
              <a:ext cx="490537" cy="0"/>
            </a:xfrm>
            <a:prstGeom prst="line">
              <a:avLst/>
            </a:prstGeom>
            <a:noFill/>
            <a:ln w="38100">
              <a:solidFill>
                <a:srgbClr val="FF3300"/>
              </a:solidFill>
              <a:round/>
              <a:headEnd/>
              <a:tailEnd/>
            </a:ln>
          </p:spPr>
          <p:txBody>
            <a:bodyPr wrap="none" anchor="ctr"/>
            <a:lstStyle/>
            <a:p>
              <a:endParaRPr lang="en-US"/>
            </a:p>
          </p:txBody>
        </p:sp>
        <p:sp>
          <p:nvSpPr>
            <p:cNvPr id="60" name="Line 113"/>
            <p:cNvSpPr>
              <a:spLocks noChangeShapeType="1"/>
            </p:cNvSpPr>
            <p:nvPr/>
          </p:nvSpPr>
          <p:spPr bwMode="auto">
            <a:xfrm>
              <a:off x="1185863" y="4648200"/>
              <a:ext cx="490537" cy="0"/>
            </a:xfrm>
            <a:prstGeom prst="line">
              <a:avLst/>
            </a:prstGeom>
            <a:noFill/>
            <a:ln w="38100">
              <a:solidFill>
                <a:srgbClr val="FF3300"/>
              </a:solidFill>
              <a:round/>
              <a:headEnd/>
              <a:tailEnd/>
            </a:ln>
          </p:spPr>
          <p:txBody>
            <a:bodyPr wrap="none" anchor="ctr"/>
            <a:lstStyle/>
            <a:p>
              <a:endParaRPr lang="en-US"/>
            </a:p>
          </p:txBody>
        </p:sp>
        <p:sp>
          <p:nvSpPr>
            <p:cNvPr id="61" name="Line 114"/>
            <p:cNvSpPr>
              <a:spLocks noChangeShapeType="1"/>
            </p:cNvSpPr>
            <p:nvPr/>
          </p:nvSpPr>
          <p:spPr bwMode="auto">
            <a:xfrm>
              <a:off x="1676400" y="2590800"/>
              <a:ext cx="0" cy="2057400"/>
            </a:xfrm>
            <a:prstGeom prst="line">
              <a:avLst/>
            </a:prstGeom>
            <a:noFill/>
            <a:ln w="38100">
              <a:solidFill>
                <a:srgbClr val="FF3300"/>
              </a:solidFill>
              <a:round/>
              <a:headEnd/>
              <a:tailEnd/>
            </a:ln>
          </p:spPr>
          <p:txBody>
            <a:bodyPr wrap="none" anchor="ctr"/>
            <a:lstStyle/>
            <a:p>
              <a:endParaRPr lang="en-US"/>
            </a:p>
          </p:txBody>
        </p:sp>
        <p:sp>
          <p:nvSpPr>
            <p:cNvPr id="62" name="Line 115"/>
            <p:cNvSpPr>
              <a:spLocks noChangeShapeType="1"/>
            </p:cNvSpPr>
            <p:nvPr/>
          </p:nvSpPr>
          <p:spPr bwMode="auto">
            <a:xfrm>
              <a:off x="1676400" y="3597275"/>
              <a:ext cx="1219200" cy="892175"/>
            </a:xfrm>
            <a:prstGeom prst="line">
              <a:avLst/>
            </a:prstGeom>
            <a:noFill/>
            <a:ln w="38100">
              <a:solidFill>
                <a:srgbClr val="FF3300"/>
              </a:solidFill>
              <a:round/>
              <a:headEnd/>
              <a:tailEnd/>
            </a:ln>
          </p:spPr>
          <p:txBody>
            <a:bodyPr wrap="none" anchor="ctr"/>
            <a:lstStyle/>
            <a:p>
              <a:endParaRPr lang="en-US"/>
            </a:p>
          </p:txBody>
        </p:sp>
      </p:grpSp>
      <p:grpSp>
        <p:nvGrpSpPr>
          <p:cNvPr id="68" name="Group 67"/>
          <p:cNvGrpSpPr/>
          <p:nvPr/>
        </p:nvGrpSpPr>
        <p:grpSpPr>
          <a:xfrm>
            <a:off x="6096000" y="2511425"/>
            <a:ext cx="2849441" cy="3584575"/>
            <a:chOff x="5029200" y="1368425"/>
            <a:chExt cx="3657600" cy="4956175"/>
          </a:xfrm>
        </p:grpSpPr>
        <p:grpSp>
          <p:nvGrpSpPr>
            <p:cNvPr id="69" name="Group 51"/>
            <p:cNvGrpSpPr>
              <a:grpSpLocks/>
            </p:cNvGrpSpPr>
            <p:nvPr/>
          </p:nvGrpSpPr>
          <p:grpSpPr bwMode="auto">
            <a:xfrm>
              <a:off x="7848600" y="1749425"/>
              <a:ext cx="774700" cy="484188"/>
              <a:chOff x="1558" y="2712"/>
              <a:chExt cx="795" cy="528"/>
            </a:xfrm>
          </p:grpSpPr>
          <p:sp>
            <p:nvSpPr>
              <p:cNvPr id="107" name="Rectangle 52"/>
              <p:cNvSpPr>
                <a:spLocks noChangeArrowheads="1"/>
              </p:cNvSpPr>
              <p:nvPr/>
            </p:nvSpPr>
            <p:spPr bwMode="auto">
              <a:xfrm>
                <a:off x="1569" y="2728"/>
                <a:ext cx="784" cy="496"/>
              </a:xfrm>
              <a:prstGeom prst="rect">
                <a:avLst/>
              </a:prstGeom>
              <a:noFill/>
              <a:ln w="38100">
                <a:solidFill>
                  <a:srgbClr val="0000FF"/>
                </a:solidFill>
                <a:miter lim="800000"/>
                <a:headEnd/>
                <a:tailEnd/>
              </a:ln>
            </p:spPr>
            <p:txBody>
              <a:bodyPr wrap="none" anchor="ctr"/>
              <a:lstStyle/>
              <a:p>
                <a:endParaRPr lang="en-US"/>
              </a:p>
            </p:txBody>
          </p:sp>
          <p:sp>
            <p:nvSpPr>
              <p:cNvPr id="108" name="Line 53"/>
              <p:cNvSpPr>
                <a:spLocks noChangeShapeType="1"/>
              </p:cNvSpPr>
              <p:nvPr/>
            </p:nvSpPr>
            <p:spPr bwMode="auto">
              <a:xfrm flipV="1">
                <a:off x="1665" y="2712"/>
                <a:ext cx="0" cy="496"/>
              </a:xfrm>
              <a:prstGeom prst="line">
                <a:avLst/>
              </a:prstGeom>
              <a:noFill/>
              <a:ln w="38100">
                <a:solidFill>
                  <a:srgbClr val="0000FF"/>
                </a:solidFill>
                <a:round/>
                <a:headEnd/>
                <a:tailEnd/>
              </a:ln>
            </p:spPr>
            <p:txBody>
              <a:bodyPr wrap="none" anchor="ctr"/>
              <a:lstStyle/>
              <a:p>
                <a:endParaRPr lang="en-US"/>
              </a:p>
            </p:txBody>
          </p:sp>
          <p:sp>
            <p:nvSpPr>
              <p:cNvPr id="109" name="Line 54"/>
              <p:cNvSpPr>
                <a:spLocks noChangeShapeType="1"/>
              </p:cNvSpPr>
              <p:nvPr/>
            </p:nvSpPr>
            <p:spPr bwMode="auto">
              <a:xfrm flipH="1" flipV="1">
                <a:off x="1569" y="2744"/>
                <a:ext cx="768" cy="480"/>
              </a:xfrm>
              <a:prstGeom prst="line">
                <a:avLst/>
              </a:prstGeom>
              <a:noFill/>
              <a:ln w="38100">
                <a:solidFill>
                  <a:srgbClr val="0000FF"/>
                </a:solidFill>
                <a:round/>
                <a:headEnd/>
                <a:tailEnd/>
              </a:ln>
            </p:spPr>
            <p:txBody>
              <a:bodyPr wrap="none" anchor="ctr"/>
              <a:lstStyle/>
              <a:p>
                <a:endParaRPr lang="en-US"/>
              </a:p>
            </p:txBody>
          </p:sp>
          <p:sp>
            <p:nvSpPr>
              <p:cNvPr id="110" name="Line 55"/>
              <p:cNvSpPr>
                <a:spLocks noChangeShapeType="1"/>
              </p:cNvSpPr>
              <p:nvPr/>
            </p:nvSpPr>
            <p:spPr bwMode="auto">
              <a:xfrm flipV="1">
                <a:off x="1558" y="2760"/>
                <a:ext cx="768" cy="480"/>
              </a:xfrm>
              <a:prstGeom prst="line">
                <a:avLst/>
              </a:prstGeom>
              <a:noFill/>
              <a:ln w="38100">
                <a:solidFill>
                  <a:srgbClr val="0000FF"/>
                </a:solidFill>
                <a:round/>
                <a:headEnd/>
                <a:tailEnd/>
              </a:ln>
            </p:spPr>
            <p:txBody>
              <a:bodyPr wrap="none" anchor="ctr"/>
              <a:lstStyle/>
              <a:p>
                <a:endParaRPr lang="en-US"/>
              </a:p>
            </p:txBody>
          </p:sp>
          <p:sp>
            <p:nvSpPr>
              <p:cNvPr id="111" name="Oval 56"/>
              <p:cNvSpPr>
                <a:spLocks noChangeArrowheads="1"/>
              </p:cNvSpPr>
              <p:nvPr/>
            </p:nvSpPr>
            <p:spPr bwMode="auto">
              <a:xfrm>
                <a:off x="1702" y="2904"/>
                <a:ext cx="560" cy="192"/>
              </a:xfrm>
              <a:prstGeom prst="ellipse">
                <a:avLst/>
              </a:prstGeom>
              <a:noFill/>
              <a:ln w="38100">
                <a:solidFill>
                  <a:srgbClr val="0000FF"/>
                </a:solidFill>
                <a:round/>
                <a:headEnd/>
                <a:tailEnd/>
              </a:ln>
            </p:spPr>
            <p:txBody>
              <a:bodyPr wrap="none" anchor="ctr"/>
              <a:lstStyle/>
              <a:p>
                <a:endParaRPr lang="en-US"/>
              </a:p>
            </p:txBody>
          </p:sp>
        </p:grpSp>
        <p:grpSp>
          <p:nvGrpSpPr>
            <p:cNvPr id="70" name="Group 57"/>
            <p:cNvGrpSpPr>
              <a:grpSpLocks/>
            </p:cNvGrpSpPr>
            <p:nvPr/>
          </p:nvGrpSpPr>
          <p:grpSpPr bwMode="auto">
            <a:xfrm>
              <a:off x="7885113" y="3197225"/>
              <a:ext cx="801687" cy="457200"/>
              <a:chOff x="2400" y="2976"/>
              <a:chExt cx="784" cy="576"/>
            </a:xfrm>
          </p:grpSpPr>
          <p:sp>
            <p:nvSpPr>
              <p:cNvPr id="104" name="Oval 58"/>
              <p:cNvSpPr>
                <a:spLocks noChangeArrowheads="1"/>
              </p:cNvSpPr>
              <p:nvPr/>
            </p:nvSpPr>
            <p:spPr bwMode="auto">
              <a:xfrm>
                <a:off x="2696" y="3168"/>
                <a:ext cx="232" cy="232"/>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05" name="Rectangle 59"/>
              <p:cNvSpPr>
                <a:spLocks noChangeArrowheads="1"/>
              </p:cNvSpPr>
              <p:nvPr/>
            </p:nvSpPr>
            <p:spPr bwMode="auto">
              <a:xfrm>
                <a:off x="2400" y="2976"/>
                <a:ext cx="784" cy="576"/>
              </a:xfrm>
              <a:prstGeom prst="rect">
                <a:avLst/>
              </a:prstGeom>
              <a:noFill/>
              <a:ln w="38100">
                <a:solidFill>
                  <a:srgbClr val="0000FF"/>
                </a:solidFill>
                <a:miter lim="800000"/>
                <a:headEnd/>
                <a:tailEnd/>
              </a:ln>
            </p:spPr>
            <p:txBody>
              <a:bodyPr wrap="none" anchor="ctr"/>
              <a:lstStyle/>
              <a:p>
                <a:endParaRPr lang="en-US"/>
              </a:p>
            </p:txBody>
          </p:sp>
          <p:sp>
            <p:nvSpPr>
              <p:cNvPr id="106" name="Oval 60"/>
              <p:cNvSpPr>
                <a:spLocks noChangeArrowheads="1"/>
              </p:cNvSpPr>
              <p:nvPr/>
            </p:nvSpPr>
            <p:spPr bwMode="auto">
              <a:xfrm>
                <a:off x="2448" y="3072"/>
                <a:ext cx="680" cy="376"/>
              </a:xfrm>
              <a:prstGeom prst="ellipse">
                <a:avLst/>
              </a:prstGeom>
              <a:noFill/>
              <a:ln w="38100">
                <a:solidFill>
                  <a:srgbClr val="0000FF"/>
                </a:solidFill>
                <a:round/>
                <a:headEnd/>
                <a:tailEnd/>
              </a:ln>
            </p:spPr>
            <p:txBody>
              <a:bodyPr wrap="none" anchor="ctr"/>
              <a:lstStyle/>
              <a:p>
                <a:endParaRPr lang="en-US"/>
              </a:p>
            </p:txBody>
          </p:sp>
        </p:grpSp>
        <p:grpSp>
          <p:nvGrpSpPr>
            <p:cNvPr id="71" name="Group 65"/>
            <p:cNvGrpSpPr>
              <a:grpSpLocks/>
            </p:cNvGrpSpPr>
            <p:nvPr/>
          </p:nvGrpSpPr>
          <p:grpSpPr bwMode="auto">
            <a:xfrm>
              <a:off x="7848600" y="2511425"/>
              <a:ext cx="774700" cy="381000"/>
              <a:chOff x="2640" y="2016"/>
              <a:chExt cx="488" cy="240"/>
            </a:xfrm>
          </p:grpSpPr>
          <p:sp>
            <p:nvSpPr>
              <p:cNvPr id="102" name="Rectangle 63"/>
              <p:cNvSpPr>
                <a:spLocks noChangeArrowheads="1"/>
              </p:cNvSpPr>
              <p:nvPr/>
            </p:nvSpPr>
            <p:spPr bwMode="auto">
              <a:xfrm>
                <a:off x="2640" y="2016"/>
                <a:ext cx="488" cy="240"/>
              </a:xfrm>
              <a:prstGeom prst="rect">
                <a:avLst/>
              </a:prstGeom>
              <a:noFill/>
              <a:ln w="38100">
                <a:solidFill>
                  <a:srgbClr val="0000FF"/>
                </a:solidFill>
                <a:miter lim="800000"/>
                <a:headEnd/>
                <a:tailEnd/>
              </a:ln>
            </p:spPr>
            <p:txBody>
              <a:bodyPr wrap="none" anchor="ctr"/>
              <a:lstStyle/>
              <a:p>
                <a:endParaRPr lang="en-US"/>
              </a:p>
            </p:txBody>
          </p:sp>
          <p:sp>
            <p:nvSpPr>
              <p:cNvPr id="103" name="Oval 64"/>
              <p:cNvSpPr>
                <a:spLocks noChangeArrowheads="1"/>
              </p:cNvSpPr>
              <p:nvPr/>
            </p:nvSpPr>
            <p:spPr bwMode="auto">
              <a:xfrm>
                <a:off x="2683" y="2068"/>
                <a:ext cx="389" cy="140"/>
              </a:xfrm>
              <a:prstGeom prst="ellipse">
                <a:avLst/>
              </a:prstGeom>
              <a:noFill/>
              <a:ln w="38100">
                <a:solidFill>
                  <a:srgbClr val="0000FF"/>
                </a:solidFill>
                <a:round/>
                <a:headEnd/>
                <a:tailEnd/>
              </a:ln>
            </p:spPr>
            <p:txBody>
              <a:bodyPr wrap="none" anchor="ctr"/>
              <a:lstStyle/>
              <a:p>
                <a:endParaRPr lang="en-US"/>
              </a:p>
            </p:txBody>
          </p:sp>
        </p:grpSp>
        <p:sp>
          <p:nvSpPr>
            <p:cNvPr id="72" name="Line 66"/>
            <p:cNvSpPr>
              <a:spLocks noChangeShapeType="1"/>
            </p:cNvSpPr>
            <p:nvPr/>
          </p:nvSpPr>
          <p:spPr bwMode="auto">
            <a:xfrm>
              <a:off x="8151813" y="1614488"/>
              <a:ext cx="0" cy="138112"/>
            </a:xfrm>
            <a:prstGeom prst="line">
              <a:avLst/>
            </a:prstGeom>
            <a:noFill/>
            <a:ln w="38100">
              <a:solidFill>
                <a:srgbClr val="0000FF"/>
              </a:solidFill>
              <a:round/>
              <a:headEnd/>
              <a:tailEnd/>
            </a:ln>
          </p:spPr>
          <p:txBody>
            <a:bodyPr wrap="none" anchor="ctr"/>
            <a:lstStyle/>
            <a:p>
              <a:endParaRPr lang="en-US"/>
            </a:p>
          </p:txBody>
        </p:sp>
        <p:sp>
          <p:nvSpPr>
            <p:cNvPr id="73" name="Line 67"/>
            <p:cNvSpPr>
              <a:spLocks noChangeShapeType="1"/>
            </p:cNvSpPr>
            <p:nvPr/>
          </p:nvSpPr>
          <p:spPr bwMode="auto">
            <a:xfrm>
              <a:off x="8304213" y="1614488"/>
              <a:ext cx="0" cy="138112"/>
            </a:xfrm>
            <a:prstGeom prst="line">
              <a:avLst/>
            </a:prstGeom>
            <a:noFill/>
            <a:ln w="38100">
              <a:solidFill>
                <a:srgbClr val="0000FF"/>
              </a:solidFill>
              <a:round/>
              <a:headEnd/>
              <a:tailEnd/>
            </a:ln>
          </p:spPr>
          <p:txBody>
            <a:bodyPr wrap="none" anchor="ctr"/>
            <a:lstStyle/>
            <a:p>
              <a:endParaRPr lang="en-US"/>
            </a:p>
          </p:txBody>
        </p:sp>
        <p:sp>
          <p:nvSpPr>
            <p:cNvPr id="74" name="Oval 68"/>
            <p:cNvSpPr>
              <a:spLocks noChangeArrowheads="1"/>
            </p:cNvSpPr>
            <p:nvPr/>
          </p:nvSpPr>
          <p:spPr bwMode="auto">
            <a:xfrm flipH="1" flipV="1">
              <a:off x="8001000" y="3043238"/>
              <a:ext cx="76200" cy="77787"/>
            </a:xfrm>
            <a:prstGeom prst="ellipse">
              <a:avLst/>
            </a:prstGeom>
            <a:noFill/>
            <a:ln w="76200">
              <a:solidFill>
                <a:srgbClr val="0000FF"/>
              </a:solidFill>
              <a:round/>
              <a:headEnd/>
              <a:tailEnd/>
            </a:ln>
          </p:spPr>
          <p:txBody>
            <a:bodyPr wrap="none" anchor="ctr"/>
            <a:lstStyle/>
            <a:p>
              <a:endParaRPr lang="en-US"/>
            </a:p>
          </p:txBody>
        </p:sp>
        <p:sp>
          <p:nvSpPr>
            <p:cNvPr id="75" name="Oval 69"/>
            <p:cNvSpPr>
              <a:spLocks noChangeArrowheads="1"/>
            </p:cNvSpPr>
            <p:nvPr/>
          </p:nvSpPr>
          <p:spPr bwMode="auto">
            <a:xfrm flipH="1" flipV="1">
              <a:off x="8229600" y="3043238"/>
              <a:ext cx="76200" cy="77787"/>
            </a:xfrm>
            <a:prstGeom prst="ellipse">
              <a:avLst/>
            </a:prstGeom>
            <a:noFill/>
            <a:ln w="76200">
              <a:solidFill>
                <a:srgbClr val="0000FF"/>
              </a:solidFill>
              <a:round/>
              <a:headEnd/>
              <a:tailEnd/>
            </a:ln>
          </p:spPr>
          <p:txBody>
            <a:bodyPr wrap="none" anchor="ctr"/>
            <a:lstStyle/>
            <a:p>
              <a:endParaRPr lang="en-US"/>
            </a:p>
          </p:txBody>
        </p:sp>
        <p:sp>
          <p:nvSpPr>
            <p:cNvPr id="76" name="Oval 70"/>
            <p:cNvSpPr>
              <a:spLocks noChangeArrowheads="1"/>
            </p:cNvSpPr>
            <p:nvPr/>
          </p:nvSpPr>
          <p:spPr bwMode="auto">
            <a:xfrm flipH="1" flipV="1">
              <a:off x="8418513" y="3043238"/>
              <a:ext cx="76200" cy="77787"/>
            </a:xfrm>
            <a:prstGeom prst="ellipse">
              <a:avLst/>
            </a:prstGeom>
            <a:noFill/>
            <a:ln w="76200">
              <a:solidFill>
                <a:srgbClr val="0000FF"/>
              </a:solidFill>
              <a:round/>
              <a:headEnd/>
              <a:tailEnd/>
            </a:ln>
          </p:spPr>
          <p:txBody>
            <a:bodyPr wrap="none" anchor="ctr"/>
            <a:lstStyle/>
            <a:p>
              <a:endParaRPr lang="en-US"/>
            </a:p>
          </p:txBody>
        </p:sp>
        <p:sp>
          <p:nvSpPr>
            <p:cNvPr id="77" name="Line 71"/>
            <p:cNvSpPr>
              <a:spLocks noChangeShapeType="1"/>
            </p:cNvSpPr>
            <p:nvPr/>
          </p:nvSpPr>
          <p:spPr bwMode="auto">
            <a:xfrm>
              <a:off x="8229600" y="2376488"/>
              <a:ext cx="0" cy="138112"/>
            </a:xfrm>
            <a:prstGeom prst="line">
              <a:avLst/>
            </a:prstGeom>
            <a:noFill/>
            <a:ln w="38100">
              <a:solidFill>
                <a:srgbClr val="0000FF"/>
              </a:solidFill>
              <a:round/>
              <a:headEnd/>
              <a:tailEnd/>
            </a:ln>
          </p:spPr>
          <p:txBody>
            <a:bodyPr wrap="none" anchor="ctr"/>
            <a:lstStyle/>
            <a:p>
              <a:endParaRPr lang="en-US"/>
            </a:p>
          </p:txBody>
        </p:sp>
        <p:sp>
          <p:nvSpPr>
            <p:cNvPr id="78" name="Line 72"/>
            <p:cNvSpPr>
              <a:spLocks noChangeShapeType="1"/>
            </p:cNvSpPr>
            <p:nvPr/>
          </p:nvSpPr>
          <p:spPr bwMode="auto">
            <a:xfrm flipH="1">
              <a:off x="7620000" y="1368425"/>
              <a:ext cx="333375" cy="0"/>
            </a:xfrm>
            <a:prstGeom prst="line">
              <a:avLst/>
            </a:prstGeom>
            <a:noFill/>
            <a:ln w="38100">
              <a:solidFill>
                <a:srgbClr val="0000FF"/>
              </a:solidFill>
              <a:round/>
              <a:headEnd/>
              <a:tailEnd/>
            </a:ln>
          </p:spPr>
          <p:txBody>
            <a:bodyPr wrap="none" anchor="ctr"/>
            <a:lstStyle/>
            <a:p>
              <a:endParaRPr lang="en-US"/>
            </a:p>
          </p:txBody>
        </p:sp>
        <p:sp>
          <p:nvSpPr>
            <p:cNvPr id="79" name="Line 73"/>
            <p:cNvSpPr>
              <a:spLocks noChangeShapeType="1"/>
            </p:cNvSpPr>
            <p:nvPr/>
          </p:nvSpPr>
          <p:spPr bwMode="auto">
            <a:xfrm flipH="1">
              <a:off x="7620000" y="3883025"/>
              <a:ext cx="333375" cy="0"/>
            </a:xfrm>
            <a:prstGeom prst="line">
              <a:avLst/>
            </a:prstGeom>
            <a:noFill/>
            <a:ln w="38100">
              <a:solidFill>
                <a:srgbClr val="0000FF"/>
              </a:solidFill>
              <a:round/>
              <a:headEnd/>
              <a:tailEnd/>
            </a:ln>
          </p:spPr>
          <p:txBody>
            <a:bodyPr wrap="none" anchor="ctr"/>
            <a:lstStyle/>
            <a:p>
              <a:endParaRPr lang="en-US"/>
            </a:p>
          </p:txBody>
        </p:sp>
        <p:sp>
          <p:nvSpPr>
            <p:cNvPr id="80" name="Line 74"/>
            <p:cNvSpPr>
              <a:spLocks noChangeShapeType="1"/>
            </p:cNvSpPr>
            <p:nvPr/>
          </p:nvSpPr>
          <p:spPr bwMode="auto">
            <a:xfrm>
              <a:off x="7620000" y="1368425"/>
              <a:ext cx="0" cy="2514600"/>
            </a:xfrm>
            <a:prstGeom prst="line">
              <a:avLst/>
            </a:prstGeom>
            <a:noFill/>
            <a:ln w="38100">
              <a:solidFill>
                <a:srgbClr val="0000FF"/>
              </a:solidFill>
              <a:round/>
              <a:headEnd/>
              <a:tailEnd/>
            </a:ln>
          </p:spPr>
          <p:txBody>
            <a:bodyPr wrap="none" anchor="ctr"/>
            <a:lstStyle/>
            <a:p>
              <a:endParaRPr lang="en-US"/>
            </a:p>
          </p:txBody>
        </p:sp>
        <p:sp>
          <p:nvSpPr>
            <p:cNvPr id="81" name="Line 75"/>
            <p:cNvSpPr>
              <a:spLocks noChangeShapeType="1"/>
            </p:cNvSpPr>
            <p:nvPr/>
          </p:nvSpPr>
          <p:spPr bwMode="auto">
            <a:xfrm flipH="1">
              <a:off x="5029200" y="2728913"/>
              <a:ext cx="2590800" cy="242887"/>
            </a:xfrm>
            <a:prstGeom prst="line">
              <a:avLst/>
            </a:prstGeom>
            <a:noFill/>
            <a:ln w="38100">
              <a:solidFill>
                <a:srgbClr val="0000FF"/>
              </a:solidFill>
              <a:round/>
              <a:headEnd/>
              <a:tailEnd/>
            </a:ln>
          </p:spPr>
          <p:txBody>
            <a:bodyPr wrap="none" anchor="ctr"/>
            <a:lstStyle/>
            <a:p>
              <a:endParaRPr lang="en-US"/>
            </a:p>
          </p:txBody>
        </p:sp>
        <p:grpSp>
          <p:nvGrpSpPr>
            <p:cNvPr id="82" name="Group 143"/>
            <p:cNvGrpSpPr>
              <a:grpSpLocks/>
            </p:cNvGrpSpPr>
            <p:nvPr/>
          </p:nvGrpSpPr>
          <p:grpSpPr bwMode="auto">
            <a:xfrm>
              <a:off x="5638800" y="4062413"/>
              <a:ext cx="2895600" cy="2262187"/>
              <a:chOff x="3552" y="2559"/>
              <a:chExt cx="1824" cy="1425"/>
            </a:xfrm>
          </p:grpSpPr>
          <p:sp>
            <p:nvSpPr>
              <p:cNvPr id="83" name="Line 138"/>
              <p:cNvSpPr>
                <a:spLocks noChangeShapeType="1"/>
              </p:cNvSpPr>
              <p:nvPr/>
            </p:nvSpPr>
            <p:spPr bwMode="auto">
              <a:xfrm>
                <a:off x="4790" y="3120"/>
                <a:ext cx="0" cy="864"/>
              </a:xfrm>
              <a:prstGeom prst="line">
                <a:avLst/>
              </a:prstGeom>
              <a:noFill/>
              <a:ln w="38100">
                <a:solidFill>
                  <a:srgbClr val="0000FF"/>
                </a:solidFill>
                <a:round/>
                <a:headEnd/>
                <a:tailEnd/>
              </a:ln>
            </p:spPr>
            <p:txBody>
              <a:bodyPr wrap="none" anchor="ctr"/>
              <a:lstStyle/>
              <a:p>
                <a:endParaRPr lang="en-US"/>
              </a:p>
            </p:txBody>
          </p:sp>
          <p:grpSp>
            <p:nvGrpSpPr>
              <p:cNvPr id="84" name="Group 142"/>
              <p:cNvGrpSpPr>
                <a:grpSpLocks/>
              </p:cNvGrpSpPr>
              <p:nvPr/>
            </p:nvGrpSpPr>
            <p:grpSpPr bwMode="auto">
              <a:xfrm>
                <a:off x="3552" y="2559"/>
                <a:ext cx="1824" cy="1425"/>
                <a:chOff x="3552" y="2559"/>
                <a:chExt cx="1824" cy="1425"/>
              </a:xfrm>
            </p:grpSpPr>
            <p:grpSp>
              <p:nvGrpSpPr>
                <p:cNvPr id="85" name="Group 117"/>
                <p:cNvGrpSpPr>
                  <a:grpSpLocks/>
                </p:cNvGrpSpPr>
                <p:nvPr/>
              </p:nvGrpSpPr>
              <p:grpSpPr bwMode="auto">
                <a:xfrm>
                  <a:off x="4790" y="2736"/>
                  <a:ext cx="586" cy="384"/>
                  <a:chOff x="1558" y="2712"/>
                  <a:chExt cx="795" cy="528"/>
                </a:xfrm>
              </p:grpSpPr>
              <p:sp>
                <p:nvSpPr>
                  <p:cNvPr id="97" name="Rectangle 118"/>
                  <p:cNvSpPr>
                    <a:spLocks noChangeArrowheads="1"/>
                  </p:cNvSpPr>
                  <p:nvPr/>
                </p:nvSpPr>
                <p:spPr bwMode="auto">
                  <a:xfrm>
                    <a:off x="1569" y="2728"/>
                    <a:ext cx="784" cy="496"/>
                  </a:xfrm>
                  <a:prstGeom prst="rect">
                    <a:avLst/>
                  </a:prstGeom>
                  <a:noFill/>
                  <a:ln w="50800">
                    <a:solidFill>
                      <a:srgbClr val="0000FF"/>
                    </a:solidFill>
                    <a:miter lim="800000"/>
                    <a:headEnd/>
                    <a:tailEnd/>
                  </a:ln>
                </p:spPr>
                <p:txBody>
                  <a:bodyPr wrap="none" anchor="ctr"/>
                  <a:lstStyle/>
                  <a:p>
                    <a:endParaRPr lang="en-US"/>
                  </a:p>
                </p:txBody>
              </p:sp>
              <p:sp>
                <p:nvSpPr>
                  <p:cNvPr id="98" name="Line 119"/>
                  <p:cNvSpPr>
                    <a:spLocks noChangeShapeType="1"/>
                  </p:cNvSpPr>
                  <p:nvPr/>
                </p:nvSpPr>
                <p:spPr bwMode="auto">
                  <a:xfrm flipV="1">
                    <a:off x="1665" y="2712"/>
                    <a:ext cx="0" cy="496"/>
                  </a:xfrm>
                  <a:prstGeom prst="line">
                    <a:avLst/>
                  </a:prstGeom>
                  <a:noFill/>
                  <a:ln w="38100">
                    <a:solidFill>
                      <a:srgbClr val="0000FF"/>
                    </a:solidFill>
                    <a:round/>
                    <a:headEnd/>
                    <a:tailEnd/>
                  </a:ln>
                </p:spPr>
                <p:txBody>
                  <a:bodyPr wrap="none" anchor="ctr"/>
                  <a:lstStyle/>
                  <a:p>
                    <a:endParaRPr lang="en-US"/>
                  </a:p>
                </p:txBody>
              </p:sp>
              <p:sp>
                <p:nvSpPr>
                  <p:cNvPr id="99" name="Line 120"/>
                  <p:cNvSpPr>
                    <a:spLocks noChangeShapeType="1"/>
                  </p:cNvSpPr>
                  <p:nvPr/>
                </p:nvSpPr>
                <p:spPr bwMode="auto">
                  <a:xfrm flipH="1" flipV="1">
                    <a:off x="1569" y="2744"/>
                    <a:ext cx="768" cy="480"/>
                  </a:xfrm>
                  <a:prstGeom prst="line">
                    <a:avLst/>
                  </a:prstGeom>
                  <a:noFill/>
                  <a:ln w="38100">
                    <a:solidFill>
                      <a:srgbClr val="0000FF"/>
                    </a:solidFill>
                    <a:round/>
                    <a:headEnd/>
                    <a:tailEnd/>
                  </a:ln>
                </p:spPr>
                <p:txBody>
                  <a:bodyPr wrap="none" anchor="ctr"/>
                  <a:lstStyle/>
                  <a:p>
                    <a:endParaRPr lang="en-US"/>
                  </a:p>
                </p:txBody>
              </p:sp>
              <p:sp>
                <p:nvSpPr>
                  <p:cNvPr id="100" name="Line 121"/>
                  <p:cNvSpPr>
                    <a:spLocks noChangeShapeType="1"/>
                  </p:cNvSpPr>
                  <p:nvPr/>
                </p:nvSpPr>
                <p:spPr bwMode="auto">
                  <a:xfrm flipV="1">
                    <a:off x="1558" y="2760"/>
                    <a:ext cx="768" cy="480"/>
                  </a:xfrm>
                  <a:prstGeom prst="line">
                    <a:avLst/>
                  </a:prstGeom>
                  <a:noFill/>
                  <a:ln w="38100">
                    <a:solidFill>
                      <a:srgbClr val="0000FF"/>
                    </a:solidFill>
                    <a:round/>
                    <a:headEnd/>
                    <a:tailEnd/>
                  </a:ln>
                </p:spPr>
                <p:txBody>
                  <a:bodyPr wrap="none" anchor="ctr"/>
                  <a:lstStyle/>
                  <a:p>
                    <a:endParaRPr lang="en-US"/>
                  </a:p>
                </p:txBody>
              </p:sp>
              <p:sp>
                <p:nvSpPr>
                  <p:cNvPr id="101" name="Oval 122"/>
                  <p:cNvSpPr>
                    <a:spLocks noChangeArrowheads="1"/>
                  </p:cNvSpPr>
                  <p:nvPr/>
                </p:nvSpPr>
                <p:spPr bwMode="auto">
                  <a:xfrm>
                    <a:off x="1702" y="2904"/>
                    <a:ext cx="560" cy="192"/>
                  </a:xfrm>
                  <a:prstGeom prst="ellipse">
                    <a:avLst/>
                  </a:prstGeom>
                  <a:noFill/>
                  <a:ln w="57150">
                    <a:solidFill>
                      <a:srgbClr val="0000FF"/>
                    </a:solidFill>
                    <a:round/>
                    <a:headEnd/>
                    <a:tailEnd/>
                  </a:ln>
                </p:spPr>
                <p:txBody>
                  <a:bodyPr wrap="none" anchor="ctr"/>
                  <a:lstStyle/>
                  <a:p>
                    <a:endParaRPr lang="en-US"/>
                  </a:p>
                </p:txBody>
              </p:sp>
            </p:grpSp>
            <p:grpSp>
              <p:nvGrpSpPr>
                <p:cNvPr id="86" name="Group 128"/>
                <p:cNvGrpSpPr>
                  <a:grpSpLocks/>
                </p:cNvGrpSpPr>
                <p:nvPr/>
              </p:nvGrpSpPr>
              <p:grpSpPr bwMode="auto">
                <a:xfrm>
                  <a:off x="4790" y="3318"/>
                  <a:ext cx="561" cy="437"/>
                  <a:chOff x="4466" y="2684"/>
                  <a:chExt cx="784" cy="716"/>
                </a:xfrm>
              </p:grpSpPr>
              <p:grpSp>
                <p:nvGrpSpPr>
                  <p:cNvPr id="90" name="Group 129"/>
                  <p:cNvGrpSpPr>
                    <a:grpSpLocks/>
                  </p:cNvGrpSpPr>
                  <p:nvPr/>
                </p:nvGrpSpPr>
                <p:grpSpPr bwMode="auto">
                  <a:xfrm>
                    <a:off x="4466" y="2684"/>
                    <a:ext cx="784" cy="716"/>
                    <a:chOff x="3488" y="1248"/>
                    <a:chExt cx="784" cy="716"/>
                  </a:xfrm>
                </p:grpSpPr>
                <p:grpSp>
                  <p:nvGrpSpPr>
                    <p:cNvPr id="93" name="Group 130"/>
                    <p:cNvGrpSpPr>
                      <a:grpSpLocks/>
                    </p:cNvGrpSpPr>
                    <p:nvPr/>
                  </p:nvGrpSpPr>
                  <p:grpSpPr bwMode="auto">
                    <a:xfrm>
                      <a:off x="3488" y="1248"/>
                      <a:ext cx="784" cy="480"/>
                      <a:chOff x="592" y="1280"/>
                      <a:chExt cx="784" cy="480"/>
                    </a:xfrm>
                  </p:grpSpPr>
                  <p:sp>
                    <p:nvSpPr>
                      <p:cNvPr id="95" name="Line 131"/>
                      <p:cNvSpPr>
                        <a:spLocks noChangeShapeType="1"/>
                      </p:cNvSpPr>
                      <p:nvPr/>
                    </p:nvSpPr>
                    <p:spPr bwMode="auto">
                      <a:xfrm flipV="1">
                        <a:off x="608" y="1280"/>
                        <a:ext cx="768" cy="480"/>
                      </a:xfrm>
                      <a:prstGeom prst="line">
                        <a:avLst/>
                      </a:prstGeom>
                      <a:noFill/>
                      <a:ln w="38100">
                        <a:solidFill>
                          <a:srgbClr val="0000FF"/>
                        </a:solidFill>
                        <a:round/>
                        <a:headEnd/>
                        <a:tailEnd/>
                      </a:ln>
                    </p:spPr>
                    <p:txBody>
                      <a:bodyPr wrap="none" anchor="ctr"/>
                      <a:lstStyle/>
                      <a:p>
                        <a:endParaRPr lang="en-US"/>
                      </a:p>
                    </p:txBody>
                  </p:sp>
                  <p:sp>
                    <p:nvSpPr>
                      <p:cNvPr id="96" name="Line 132"/>
                      <p:cNvSpPr>
                        <a:spLocks noChangeShapeType="1"/>
                      </p:cNvSpPr>
                      <p:nvPr/>
                    </p:nvSpPr>
                    <p:spPr bwMode="auto">
                      <a:xfrm flipH="1" flipV="1">
                        <a:off x="592" y="1280"/>
                        <a:ext cx="768" cy="480"/>
                      </a:xfrm>
                      <a:prstGeom prst="line">
                        <a:avLst/>
                      </a:prstGeom>
                      <a:noFill/>
                      <a:ln w="38100">
                        <a:solidFill>
                          <a:srgbClr val="0000FF"/>
                        </a:solidFill>
                        <a:round/>
                        <a:headEnd/>
                        <a:tailEnd/>
                      </a:ln>
                    </p:spPr>
                    <p:txBody>
                      <a:bodyPr wrap="none" anchor="ctr"/>
                      <a:lstStyle/>
                      <a:p>
                        <a:endParaRPr lang="en-US"/>
                      </a:p>
                    </p:txBody>
                  </p:sp>
                </p:grpSp>
                <p:sp>
                  <p:nvSpPr>
                    <p:cNvPr id="94" name="Text Box 133"/>
                    <p:cNvSpPr txBox="1">
                      <a:spLocks noChangeArrowheads="1"/>
                    </p:cNvSpPr>
                    <p:nvPr/>
                  </p:nvSpPr>
                  <p:spPr bwMode="auto">
                    <a:xfrm>
                      <a:off x="3752" y="1492"/>
                      <a:ext cx="162" cy="472"/>
                    </a:xfrm>
                    <a:prstGeom prst="rect">
                      <a:avLst/>
                    </a:prstGeom>
                    <a:noFill/>
                    <a:ln w="12700">
                      <a:noFill/>
                      <a:miter lim="800000"/>
                      <a:headEnd/>
                      <a:tailEnd/>
                    </a:ln>
                  </p:spPr>
                  <p:txBody>
                    <a:bodyPr wrap="none">
                      <a:spAutoFit/>
                    </a:bodyPr>
                    <a:lstStyle/>
                    <a:p>
                      <a:pPr algn="l"/>
                      <a:endParaRPr lang="en-US">
                        <a:solidFill>
                          <a:srgbClr val="0000FF"/>
                        </a:solidFill>
                        <a:latin typeface="Arial Black" pitchFamily="34" charset="0"/>
                      </a:endParaRPr>
                    </a:p>
                  </p:txBody>
                </p:sp>
              </p:grpSp>
              <p:sp>
                <p:nvSpPr>
                  <p:cNvPr id="91" name="Rectangle 134"/>
                  <p:cNvSpPr>
                    <a:spLocks noChangeArrowheads="1"/>
                  </p:cNvSpPr>
                  <p:nvPr/>
                </p:nvSpPr>
                <p:spPr bwMode="auto">
                  <a:xfrm>
                    <a:off x="4466" y="2684"/>
                    <a:ext cx="784" cy="496"/>
                  </a:xfrm>
                  <a:prstGeom prst="rect">
                    <a:avLst/>
                  </a:prstGeom>
                  <a:noFill/>
                  <a:ln w="57150">
                    <a:solidFill>
                      <a:srgbClr val="0000FF"/>
                    </a:solidFill>
                    <a:miter lim="800000"/>
                    <a:headEnd/>
                    <a:tailEnd/>
                  </a:ln>
                </p:spPr>
                <p:txBody>
                  <a:bodyPr wrap="none" anchor="ctr"/>
                  <a:lstStyle/>
                  <a:p>
                    <a:endParaRPr lang="en-US"/>
                  </a:p>
                </p:txBody>
              </p:sp>
              <p:sp>
                <p:nvSpPr>
                  <p:cNvPr id="92" name="AutoShape 135"/>
                  <p:cNvSpPr>
                    <a:spLocks noChangeArrowheads="1"/>
                  </p:cNvSpPr>
                  <p:nvPr/>
                </p:nvSpPr>
                <p:spPr bwMode="auto">
                  <a:xfrm>
                    <a:off x="4800" y="3028"/>
                    <a:ext cx="82" cy="101"/>
                  </a:xfrm>
                  <a:prstGeom prst="triangle">
                    <a:avLst>
                      <a:gd name="adj" fmla="val 50000"/>
                    </a:avLst>
                  </a:prstGeom>
                  <a:solidFill>
                    <a:srgbClr val="0000FF"/>
                  </a:solidFill>
                  <a:ln w="76200">
                    <a:solidFill>
                      <a:srgbClr val="0000FF"/>
                    </a:solidFill>
                    <a:miter lim="800000"/>
                    <a:headEnd/>
                    <a:tailEnd/>
                  </a:ln>
                </p:spPr>
                <p:txBody>
                  <a:bodyPr wrap="none" anchor="ctr"/>
                  <a:lstStyle/>
                  <a:p>
                    <a:endParaRPr lang="en-US"/>
                  </a:p>
                </p:txBody>
              </p:sp>
            </p:grpSp>
            <p:sp>
              <p:nvSpPr>
                <p:cNvPr id="87" name="Text Box 136"/>
                <p:cNvSpPr txBox="1">
                  <a:spLocks noChangeArrowheads="1"/>
                </p:cNvSpPr>
                <p:nvPr/>
              </p:nvSpPr>
              <p:spPr bwMode="auto">
                <a:xfrm>
                  <a:off x="4968" y="2559"/>
                  <a:ext cx="216" cy="212"/>
                </a:xfrm>
                <a:prstGeom prst="rect">
                  <a:avLst/>
                </a:prstGeom>
                <a:noFill/>
                <a:ln w="76200">
                  <a:noFill/>
                  <a:miter lim="800000"/>
                  <a:headEnd/>
                  <a:tailEnd/>
                </a:ln>
              </p:spPr>
              <p:txBody>
                <a:bodyPr wrap="none">
                  <a:spAutoFit/>
                </a:bodyPr>
                <a:lstStyle/>
                <a:p>
                  <a:r>
                    <a:rPr lang="en-US" sz="1600" b="1">
                      <a:solidFill>
                        <a:srgbClr val="0000FF"/>
                      </a:solidFill>
                      <a:latin typeface="Arial Black" pitchFamily="34" charset="0"/>
                    </a:rPr>
                    <a:t>X</a:t>
                  </a:r>
                </a:p>
              </p:txBody>
            </p:sp>
            <p:sp>
              <p:nvSpPr>
                <p:cNvPr id="88" name="Text Box 137"/>
                <p:cNvSpPr txBox="1">
                  <a:spLocks noChangeArrowheads="1"/>
                </p:cNvSpPr>
                <p:nvPr/>
              </p:nvSpPr>
              <p:spPr bwMode="auto">
                <a:xfrm>
                  <a:off x="4944" y="3168"/>
                  <a:ext cx="216" cy="212"/>
                </a:xfrm>
                <a:prstGeom prst="rect">
                  <a:avLst/>
                </a:prstGeom>
                <a:noFill/>
                <a:ln w="76200">
                  <a:noFill/>
                  <a:miter lim="800000"/>
                  <a:headEnd/>
                  <a:tailEnd/>
                </a:ln>
              </p:spPr>
              <p:txBody>
                <a:bodyPr wrap="none">
                  <a:spAutoFit/>
                </a:bodyPr>
                <a:lstStyle/>
                <a:p>
                  <a:r>
                    <a:rPr lang="en-US" sz="1600" b="1">
                      <a:solidFill>
                        <a:srgbClr val="0000FF"/>
                      </a:solidFill>
                      <a:latin typeface="Arial Black" pitchFamily="34" charset="0"/>
                    </a:rPr>
                    <a:t>II</a:t>
                  </a:r>
                </a:p>
              </p:txBody>
            </p:sp>
            <p:sp>
              <p:nvSpPr>
                <p:cNvPr id="89" name="Line 139"/>
                <p:cNvSpPr>
                  <a:spLocks noChangeShapeType="1"/>
                </p:cNvSpPr>
                <p:nvPr/>
              </p:nvSpPr>
              <p:spPr bwMode="auto">
                <a:xfrm flipH="1" flipV="1">
                  <a:off x="3552" y="2828"/>
                  <a:ext cx="1238" cy="1156"/>
                </a:xfrm>
                <a:prstGeom prst="line">
                  <a:avLst/>
                </a:prstGeom>
                <a:noFill/>
                <a:ln w="38100">
                  <a:solidFill>
                    <a:srgbClr val="0000FF"/>
                  </a:solidFill>
                  <a:round/>
                  <a:headEnd/>
                  <a:tailEnd/>
                </a:ln>
              </p:spPr>
              <p:txBody>
                <a:bodyPr wrap="none" anchor="ctr"/>
                <a:lstStyle/>
                <a:p>
                  <a:endParaRPr lang="en-US"/>
                </a:p>
              </p:txBody>
            </p:sp>
          </p:grpSp>
        </p:grpSp>
      </p:grpSp>
      <p:sp>
        <p:nvSpPr>
          <p:cNvPr id="2" name="Slide Number Placeholder 1"/>
          <p:cNvSpPr>
            <a:spLocks noGrp="1"/>
          </p:cNvSpPr>
          <p:nvPr>
            <p:ph type="sldNum" sz="quarter" idx="12"/>
          </p:nvPr>
        </p:nvSpPr>
        <p:spPr/>
        <p:txBody>
          <a:bodyPr/>
          <a:lstStyle/>
          <a:p>
            <a:fld id="{D141A26B-79DC-4A53-857D-7401E21E816A}" type="slidenum">
              <a:rPr lang="en-US" smtClean="0"/>
              <a:t>19</a:t>
            </a:fld>
            <a:endParaRPr lang="en-US"/>
          </a:p>
        </p:txBody>
      </p:sp>
      <p:sp>
        <p:nvSpPr>
          <p:cNvPr id="6" name="TextBox 5">
            <a:extLst>
              <a:ext uri="{FF2B5EF4-FFF2-40B4-BE49-F238E27FC236}">
                <a16:creationId xmlns:a16="http://schemas.microsoft.com/office/drawing/2014/main" id="{B390EDD1-4196-27F6-2F49-BB56F66F2F96}"/>
              </a:ext>
            </a:extLst>
          </p:cNvPr>
          <p:cNvSpPr txBox="1"/>
          <p:nvPr/>
        </p:nvSpPr>
        <p:spPr>
          <a:xfrm>
            <a:off x="0" y="27650"/>
            <a:ext cx="9144000" cy="461665"/>
          </a:xfrm>
          <a:prstGeom prst="rect">
            <a:avLst/>
          </a:prstGeom>
          <a:noFill/>
        </p:spPr>
        <p:txBody>
          <a:bodyPr wrap="square">
            <a:spAutoFit/>
          </a:bodyPr>
          <a:lstStyle/>
          <a:p>
            <a:pPr algn="ctr"/>
            <a:r>
              <a:rPr lang="en-US" sz="2400" b="1" dirty="0">
                <a:effectLst/>
                <a:latin typeface="arial" panose="020B0604020202020204" pitchFamily="34" charset="0"/>
              </a:rPr>
              <a:t>Overlay Graphic Examples</a:t>
            </a:r>
            <a:endParaRPr lang="en-US" sz="2400" dirty="0"/>
          </a:p>
        </p:txBody>
      </p:sp>
    </p:spTree>
    <p:extLst>
      <p:ext uri="{BB962C8B-B14F-4D97-AF65-F5344CB8AC3E}">
        <p14:creationId xmlns:p14="http://schemas.microsoft.com/office/powerpoint/2010/main" val="198528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anim calcmode="lin" valueType="num">
                                      <p:cBhvr>
                                        <p:cTn id="43" dur="1000" fill="hold"/>
                                        <p:tgtEl>
                                          <p:spTgt spid="54"/>
                                        </p:tgtEl>
                                        <p:attrNameLst>
                                          <p:attrName>ppt_x</p:attrName>
                                        </p:attrNameLst>
                                      </p:cBhvr>
                                      <p:tavLst>
                                        <p:tav tm="0">
                                          <p:val>
                                            <p:strVal val="#ppt_x"/>
                                          </p:val>
                                        </p:tav>
                                        <p:tav tm="100000">
                                          <p:val>
                                            <p:strVal val="#ppt_x"/>
                                          </p:val>
                                        </p:tav>
                                      </p:tavLst>
                                    </p:anim>
                                    <p:anim calcmode="lin" valueType="num">
                                      <p:cBhvr>
                                        <p:cTn id="4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D011B1-4C2D-2F27-BE97-E2E525858A14}"/>
              </a:ext>
            </a:extLst>
          </p:cNvPr>
          <p:cNvSpPr>
            <a:spLocks noGrp="1"/>
          </p:cNvSpPr>
          <p:nvPr>
            <p:ph type="title"/>
          </p:nvPr>
        </p:nvSpPr>
        <p:spPr/>
        <p:txBody>
          <a:bodyPr/>
          <a:lstStyle/>
          <a:p>
            <a:r>
              <a:rPr lang="en-US" dirty="0"/>
              <a:t>VL Classroom Rules</a:t>
            </a:r>
            <a:br>
              <a:rPr lang="en-US" dirty="0"/>
            </a:br>
            <a:r>
              <a:rPr lang="en-US" sz="2400" dirty="0"/>
              <a:t>MS Teams</a:t>
            </a:r>
          </a:p>
        </p:txBody>
      </p:sp>
      <p:sp>
        <p:nvSpPr>
          <p:cNvPr id="4" name="Content Placeholder 3">
            <a:extLst>
              <a:ext uri="{FF2B5EF4-FFF2-40B4-BE49-F238E27FC236}">
                <a16:creationId xmlns:a16="http://schemas.microsoft.com/office/drawing/2014/main" id="{B6CF4F55-9305-55FE-6579-49D75471BD07}"/>
              </a:ext>
            </a:extLst>
          </p:cNvPr>
          <p:cNvSpPr>
            <a:spLocks noGrp="1"/>
          </p:cNvSpPr>
          <p:nvPr>
            <p:ph idx="1"/>
          </p:nvPr>
        </p:nvSpPr>
        <p:spPr/>
        <p:txBody>
          <a:bodyPr>
            <a:norm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Conduct a microphone and webcam check.</a:t>
            </a:r>
          </a:p>
          <a:p>
            <a:pPr marL="457200" indent="-457200">
              <a:buFont typeface="+mj-lt"/>
              <a:buAutoNum type="arabicPeriod"/>
            </a:pPr>
            <a:r>
              <a:rPr lang="en-US" sz="2000" dirty="0">
                <a:latin typeface="Arial" panose="020B0604020202020204" pitchFamily="34" charset="0"/>
                <a:cs typeface="Arial" panose="020B0604020202020204" pitchFamily="34" charset="0"/>
              </a:rPr>
              <a:t>Identify yourself before contributing to the discussion or asking a question.</a:t>
            </a:r>
          </a:p>
          <a:p>
            <a:pPr marL="457200" indent="-457200">
              <a:buFont typeface="+mj-lt"/>
              <a:buAutoNum type="arabicPeriod"/>
            </a:pPr>
            <a:r>
              <a:rPr lang="en-US" sz="2000" dirty="0">
                <a:latin typeface="Arial" panose="020B0604020202020204" pitchFamily="34" charset="0"/>
                <a:cs typeface="Arial" panose="020B0604020202020204" pitchFamily="34" charset="0"/>
              </a:rPr>
              <a:t>Use the A365 MS Teams raised hand function to ask questions.</a:t>
            </a:r>
            <a:endParaRPr lang="en-US" sz="2000" b="0" i="0" u="none" strike="noStrike" baseline="0" dirty="0">
              <a:latin typeface="Arial" panose="020B0604020202020204" pitchFamily="34" charset="0"/>
              <a:cs typeface="Arial" panose="020B0604020202020204" pitchFamily="34" charset="0"/>
            </a:endParaRPr>
          </a:p>
          <a:p>
            <a:pPr marL="457200" marR="0" indent="-457200" algn="l">
              <a:buFont typeface="+mj-lt"/>
              <a:buAutoNum type="arabicPeriod"/>
            </a:pPr>
            <a:r>
              <a:rPr lang="en-US" sz="2000" b="0" i="0" u="none" strike="noStrike" baseline="0" dirty="0">
                <a:latin typeface="Arial" panose="020B0604020202020204" pitchFamily="34" charset="0"/>
                <a:cs typeface="Arial" panose="020B0604020202020204" pitchFamily="34" charset="0"/>
              </a:rPr>
              <a:t>Use the chat section to ask questions that are complex or require an extended time to answer. The host/presenter will introduce your question and then allow the group to further discuss it. If your question does not get presented to the group due to time constraints, then the host will answer it before the next meeting.</a:t>
            </a:r>
          </a:p>
          <a:p>
            <a:pPr marL="457200" indent="-457200">
              <a:buFont typeface="+mj-lt"/>
              <a:buAutoNum type="arabicPeriod"/>
            </a:pPr>
            <a:r>
              <a:rPr lang="en-US" sz="2000" dirty="0">
                <a:latin typeface="Arial" panose="020B0604020202020204" pitchFamily="34" charset="0"/>
                <a:cs typeface="Arial" panose="020B0604020202020204" pitchFamily="34" charset="0"/>
              </a:rPr>
              <a:t>Classroom introductions (name/location/unit).</a:t>
            </a:r>
          </a:p>
        </p:txBody>
      </p:sp>
      <p:sp>
        <p:nvSpPr>
          <p:cNvPr id="2" name="Slide Number Placeholder 1">
            <a:extLst>
              <a:ext uri="{FF2B5EF4-FFF2-40B4-BE49-F238E27FC236}">
                <a16:creationId xmlns:a16="http://schemas.microsoft.com/office/drawing/2014/main" id="{4AD3111A-C7C8-61AB-B8AF-6144F96CB38D}"/>
              </a:ext>
            </a:extLst>
          </p:cNvPr>
          <p:cNvSpPr>
            <a:spLocks noGrp="1"/>
          </p:cNvSpPr>
          <p:nvPr>
            <p:ph type="sldNum" sz="quarter" idx="12"/>
          </p:nvPr>
        </p:nvSpPr>
        <p:spPr/>
        <p:txBody>
          <a:bodyPr/>
          <a:lstStyle/>
          <a:p>
            <a:fld id="{A10425F9-E3D6-4775-B400-2557D74789E7}" type="slidenum">
              <a:rPr lang="en-US" smtClean="0"/>
              <a:t>2</a:t>
            </a:fld>
            <a:endParaRPr lang="en-US"/>
          </a:p>
        </p:txBody>
      </p:sp>
    </p:spTree>
    <p:extLst>
      <p:ext uri="{BB962C8B-B14F-4D97-AF65-F5344CB8AC3E}">
        <p14:creationId xmlns:p14="http://schemas.microsoft.com/office/powerpoint/2010/main" val="404905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1"/>
          <p:cNvSpPr txBox="1">
            <a:spLocks noChangeArrowheads="1"/>
          </p:cNvSpPr>
          <p:nvPr/>
        </p:nvSpPr>
        <p:spPr bwMode="auto">
          <a:xfrm>
            <a:off x="0" y="327025"/>
            <a:ext cx="9144000" cy="707886"/>
          </a:xfrm>
          <a:prstGeom prst="rect">
            <a:avLst/>
          </a:prstGeom>
          <a:noFill/>
          <a:ln w="9525">
            <a:noFill/>
            <a:miter lim="800000"/>
            <a:headEnd/>
            <a:tailEnd/>
          </a:ln>
        </p:spPr>
        <p:txBody>
          <a:bodyPr wrap="square">
            <a:spAutoFit/>
          </a:bodyPr>
          <a:lstStyle/>
          <a:p>
            <a:pPr algn="ctr" eaLnBrk="1" hangingPunct="1"/>
            <a:r>
              <a:rPr lang="en-US" sz="4000" b="1" dirty="0"/>
              <a:t> </a:t>
            </a:r>
            <a:r>
              <a:rPr lang="en-US" sz="3600" b="1" dirty="0">
                <a:latin typeface="Arial" panose="020B0604020202020204" pitchFamily="34" charset="0"/>
                <a:cs typeface="Arial" panose="020B0604020202020204" pitchFamily="34" charset="0"/>
              </a:rPr>
              <a:t>Composition of Unit Symbols</a:t>
            </a:r>
          </a:p>
        </p:txBody>
      </p:sp>
      <p:sp>
        <p:nvSpPr>
          <p:cNvPr id="36" name="Text Box 32"/>
          <p:cNvSpPr txBox="1">
            <a:spLocks noChangeArrowheads="1"/>
          </p:cNvSpPr>
          <p:nvPr/>
        </p:nvSpPr>
        <p:spPr bwMode="auto">
          <a:xfrm>
            <a:off x="-1" y="1233912"/>
            <a:ext cx="9143999" cy="461665"/>
          </a:xfrm>
          <a:prstGeom prst="rect">
            <a:avLst/>
          </a:prstGeom>
          <a:noFill/>
          <a:ln w="9525">
            <a:noFill/>
            <a:miter lim="800000"/>
            <a:headEnd/>
            <a:tailEnd/>
          </a:ln>
        </p:spPr>
        <p:txBody>
          <a:bodyPr wrap="square">
            <a:spAutoFit/>
          </a:bodyPr>
          <a:lstStyle/>
          <a:p>
            <a:pPr algn="ctr" eaLnBrk="1" hangingPunct="1"/>
            <a:r>
              <a:rPr lang="en-US" sz="2400" b="1" dirty="0">
                <a:latin typeface="Arial" panose="020B0604020202020204" pitchFamily="34" charset="0"/>
                <a:cs typeface="Arial" panose="020B0604020202020204" pitchFamily="34" charset="0"/>
              </a:rPr>
              <a:t>Role Indicator</a:t>
            </a:r>
          </a:p>
        </p:txBody>
      </p:sp>
      <p:sp>
        <p:nvSpPr>
          <p:cNvPr id="7" name="Text Box 7"/>
          <p:cNvSpPr txBox="1">
            <a:spLocks noChangeArrowheads="1"/>
          </p:cNvSpPr>
          <p:nvPr/>
        </p:nvSpPr>
        <p:spPr bwMode="auto">
          <a:xfrm>
            <a:off x="756139" y="2831730"/>
            <a:ext cx="1449388" cy="457200"/>
          </a:xfrm>
          <a:prstGeom prst="rect">
            <a:avLst/>
          </a:prstGeom>
          <a:noFill/>
          <a:ln w="12700">
            <a:noFill/>
            <a:miter lim="800000"/>
            <a:headEnd/>
            <a:tailEnd/>
          </a:ln>
        </p:spPr>
        <p:txBody>
          <a:bodyPr wrap="none">
            <a:spAutoFit/>
          </a:bodyPr>
          <a:lstStyle/>
          <a:p>
            <a:pPr algn="l"/>
            <a:r>
              <a:rPr lang="en-US" b="1" dirty="0">
                <a:latin typeface="Arial Narrow" pitchFamily="34" charset="0"/>
              </a:rPr>
              <a:t>INFANTRY</a:t>
            </a:r>
          </a:p>
        </p:txBody>
      </p:sp>
      <p:grpSp>
        <p:nvGrpSpPr>
          <p:cNvPr id="4" name="Group 3">
            <a:extLst>
              <a:ext uri="{FF2B5EF4-FFF2-40B4-BE49-F238E27FC236}">
                <a16:creationId xmlns:a16="http://schemas.microsoft.com/office/drawing/2014/main" id="{B897236F-D036-4142-15AB-DD9E7D206294}"/>
              </a:ext>
            </a:extLst>
          </p:cNvPr>
          <p:cNvGrpSpPr/>
          <p:nvPr/>
        </p:nvGrpSpPr>
        <p:grpSpPr>
          <a:xfrm>
            <a:off x="884727" y="1998292"/>
            <a:ext cx="1244600" cy="787400"/>
            <a:chOff x="884727" y="1998292"/>
            <a:chExt cx="1244600" cy="787400"/>
          </a:xfrm>
        </p:grpSpPr>
        <p:sp>
          <p:nvSpPr>
            <p:cNvPr id="8" name="Line 12"/>
            <p:cNvSpPr>
              <a:spLocks noChangeShapeType="1"/>
            </p:cNvSpPr>
            <p:nvPr/>
          </p:nvSpPr>
          <p:spPr bwMode="auto">
            <a:xfrm flipV="1">
              <a:off x="884727" y="2013291"/>
              <a:ext cx="1233310" cy="753350"/>
            </a:xfrm>
            <a:prstGeom prst="line">
              <a:avLst/>
            </a:prstGeom>
            <a:noFill/>
            <a:ln w="38100">
              <a:solidFill>
                <a:srgbClr val="0000FF"/>
              </a:solidFill>
              <a:round/>
              <a:headEnd/>
              <a:tailEnd/>
            </a:ln>
          </p:spPr>
          <p:txBody>
            <a:bodyPr wrap="none" anchor="ctr"/>
            <a:lstStyle/>
            <a:p>
              <a:endParaRPr lang="en-US"/>
            </a:p>
          </p:txBody>
        </p:sp>
        <p:sp>
          <p:nvSpPr>
            <p:cNvPr id="9" name="Line 13"/>
            <p:cNvSpPr>
              <a:spLocks noChangeShapeType="1"/>
            </p:cNvSpPr>
            <p:nvPr/>
          </p:nvSpPr>
          <p:spPr bwMode="auto">
            <a:xfrm flipH="1" flipV="1">
              <a:off x="884727" y="1998292"/>
              <a:ext cx="1219200" cy="762000"/>
            </a:xfrm>
            <a:prstGeom prst="line">
              <a:avLst/>
            </a:prstGeom>
            <a:noFill/>
            <a:ln w="38100">
              <a:solidFill>
                <a:srgbClr val="0000FF"/>
              </a:solidFill>
              <a:round/>
              <a:headEnd/>
              <a:tailEnd/>
            </a:ln>
          </p:spPr>
          <p:txBody>
            <a:bodyPr wrap="none" anchor="ctr"/>
            <a:lstStyle/>
            <a:p>
              <a:endParaRPr lang="en-US"/>
            </a:p>
          </p:txBody>
        </p:sp>
        <p:sp>
          <p:nvSpPr>
            <p:cNvPr id="10" name="Rectangle 14"/>
            <p:cNvSpPr>
              <a:spLocks noChangeArrowheads="1"/>
            </p:cNvSpPr>
            <p:nvPr/>
          </p:nvSpPr>
          <p:spPr bwMode="auto">
            <a:xfrm>
              <a:off x="884727" y="1998292"/>
              <a:ext cx="1244600" cy="787400"/>
            </a:xfrm>
            <a:prstGeom prst="rect">
              <a:avLst/>
            </a:prstGeom>
            <a:noFill/>
            <a:ln w="57150">
              <a:solidFill>
                <a:srgbClr val="0000FF"/>
              </a:solidFill>
              <a:miter lim="800000"/>
              <a:headEnd/>
              <a:tailEnd/>
            </a:ln>
          </p:spPr>
          <p:txBody>
            <a:bodyPr wrap="none" anchor="ctr"/>
            <a:lstStyle/>
            <a:p>
              <a:endParaRPr lang="en-US"/>
            </a:p>
          </p:txBody>
        </p:sp>
      </p:grpSp>
      <p:sp>
        <p:nvSpPr>
          <p:cNvPr id="11" name="Text Box 8"/>
          <p:cNvSpPr txBox="1">
            <a:spLocks noChangeArrowheads="1"/>
          </p:cNvSpPr>
          <p:nvPr/>
        </p:nvSpPr>
        <p:spPr bwMode="auto">
          <a:xfrm>
            <a:off x="6860246" y="2847836"/>
            <a:ext cx="1534394" cy="830997"/>
          </a:xfrm>
          <a:prstGeom prst="rect">
            <a:avLst/>
          </a:prstGeom>
          <a:noFill/>
          <a:ln w="12700">
            <a:noFill/>
            <a:miter lim="800000"/>
            <a:headEnd/>
            <a:tailEnd/>
          </a:ln>
        </p:spPr>
        <p:txBody>
          <a:bodyPr wrap="none">
            <a:spAutoFit/>
          </a:bodyPr>
          <a:lstStyle/>
          <a:p>
            <a:r>
              <a:rPr lang="en-US" b="1" dirty="0">
                <a:latin typeface="Arial Narrow" pitchFamily="34" charset="0"/>
              </a:rPr>
              <a:t>AIRBORNE</a:t>
            </a:r>
          </a:p>
          <a:p>
            <a:r>
              <a:rPr lang="en-US" b="1" dirty="0">
                <a:latin typeface="Arial Narrow" pitchFamily="34" charset="0"/>
              </a:rPr>
              <a:t>INFANTRY</a:t>
            </a:r>
          </a:p>
        </p:txBody>
      </p:sp>
      <p:grpSp>
        <p:nvGrpSpPr>
          <p:cNvPr id="50" name="Group 49">
            <a:extLst>
              <a:ext uri="{FF2B5EF4-FFF2-40B4-BE49-F238E27FC236}">
                <a16:creationId xmlns:a16="http://schemas.microsoft.com/office/drawing/2014/main" id="{B130D3AF-FC5A-35B1-60B5-0033094CB8FB}"/>
              </a:ext>
            </a:extLst>
          </p:cNvPr>
          <p:cNvGrpSpPr/>
          <p:nvPr/>
        </p:nvGrpSpPr>
        <p:grpSpPr>
          <a:xfrm>
            <a:off x="6925164" y="1980830"/>
            <a:ext cx="1244600" cy="787400"/>
            <a:chOff x="6925164" y="1980830"/>
            <a:chExt cx="1244600" cy="787400"/>
          </a:xfrm>
        </p:grpSpPr>
        <p:sp>
          <p:nvSpPr>
            <p:cNvPr id="16" name="Line 19"/>
            <p:cNvSpPr>
              <a:spLocks noChangeShapeType="1"/>
            </p:cNvSpPr>
            <p:nvPr/>
          </p:nvSpPr>
          <p:spPr bwMode="auto">
            <a:xfrm flipV="1">
              <a:off x="6925164" y="2013293"/>
              <a:ext cx="1231466" cy="746999"/>
            </a:xfrm>
            <a:prstGeom prst="line">
              <a:avLst/>
            </a:prstGeom>
            <a:noFill/>
            <a:ln w="38100">
              <a:solidFill>
                <a:srgbClr val="0000FF"/>
              </a:solidFill>
              <a:round/>
              <a:headEnd/>
              <a:tailEnd/>
            </a:ln>
          </p:spPr>
          <p:txBody>
            <a:bodyPr wrap="none" anchor="ctr"/>
            <a:lstStyle/>
            <a:p>
              <a:endParaRPr lang="en-US" dirty="0"/>
            </a:p>
          </p:txBody>
        </p:sp>
        <p:grpSp>
          <p:nvGrpSpPr>
            <p:cNvPr id="12" name="Group 15"/>
            <p:cNvGrpSpPr>
              <a:grpSpLocks/>
            </p:cNvGrpSpPr>
            <p:nvPr/>
          </p:nvGrpSpPr>
          <p:grpSpPr bwMode="auto">
            <a:xfrm>
              <a:off x="7229964" y="2590430"/>
              <a:ext cx="635000" cy="152400"/>
              <a:chOff x="2368" y="3024"/>
              <a:chExt cx="656" cy="96"/>
            </a:xfrm>
          </p:grpSpPr>
          <p:sp>
            <p:nvSpPr>
              <p:cNvPr id="13" name="AutoShape 16"/>
              <p:cNvSpPr>
                <a:spLocks noChangeArrowheads="1"/>
              </p:cNvSpPr>
              <p:nvPr/>
            </p:nvSpPr>
            <p:spPr bwMode="auto">
              <a:xfrm>
                <a:off x="2368"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sp>
            <p:nvSpPr>
              <p:cNvPr id="14" name="AutoShape 17"/>
              <p:cNvSpPr>
                <a:spLocks noChangeArrowheads="1"/>
              </p:cNvSpPr>
              <p:nvPr/>
            </p:nvSpPr>
            <p:spPr bwMode="auto">
              <a:xfrm>
                <a:off x="2656"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grpSp>
        <p:sp>
          <p:nvSpPr>
            <p:cNvPr id="15" name="Rectangle 18"/>
            <p:cNvSpPr>
              <a:spLocks noChangeArrowheads="1"/>
            </p:cNvSpPr>
            <p:nvPr/>
          </p:nvSpPr>
          <p:spPr bwMode="auto">
            <a:xfrm>
              <a:off x="6925164" y="1980830"/>
              <a:ext cx="1244600" cy="787400"/>
            </a:xfrm>
            <a:prstGeom prst="rect">
              <a:avLst/>
            </a:prstGeom>
            <a:noFill/>
            <a:ln w="57150">
              <a:solidFill>
                <a:srgbClr val="0000FF"/>
              </a:solidFill>
              <a:miter lim="800000"/>
              <a:headEnd/>
              <a:tailEnd/>
            </a:ln>
          </p:spPr>
          <p:txBody>
            <a:bodyPr wrap="none" anchor="ctr"/>
            <a:lstStyle/>
            <a:p>
              <a:endParaRPr lang="en-US"/>
            </a:p>
          </p:txBody>
        </p:sp>
        <p:sp>
          <p:nvSpPr>
            <p:cNvPr id="17" name="Line 20"/>
            <p:cNvSpPr>
              <a:spLocks noChangeShapeType="1"/>
            </p:cNvSpPr>
            <p:nvPr/>
          </p:nvSpPr>
          <p:spPr bwMode="auto">
            <a:xfrm>
              <a:off x="6925164" y="1980830"/>
              <a:ext cx="1244600" cy="762000"/>
            </a:xfrm>
            <a:prstGeom prst="line">
              <a:avLst/>
            </a:prstGeom>
            <a:noFill/>
            <a:ln w="38100">
              <a:solidFill>
                <a:srgbClr val="0000FF"/>
              </a:solidFill>
              <a:round/>
              <a:headEnd/>
              <a:tailEnd/>
            </a:ln>
          </p:spPr>
          <p:txBody>
            <a:bodyPr wrap="none" anchor="ctr"/>
            <a:lstStyle/>
            <a:p>
              <a:endParaRPr lang="en-US"/>
            </a:p>
          </p:txBody>
        </p:sp>
      </p:grpSp>
      <p:sp>
        <p:nvSpPr>
          <p:cNvPr id="18" name="Text Box 9"/>
          <p:cNvSpPr txBox="1">
            <a:spLocks noChangeArrowheads="1"/>
          </p:cNvSpPr>
          <p:nvPr/>
        </p:nvSpPr>
        <p:spPr bwMode="auto">
          <a:xfrm>
            <a:off x="2771775" y="2849922"/>
            <a:ext cx="1911350" cy="369332"/>
          </a:xfrm>
          <a:prstGeom prst="rect">
            <a:avLst/>
          </a:prstGeom>
          <a:noFill/>
          <a:ln w="12700">
            <a:noFill/>
            <a:miter lim="800000"/>
            <a:headEnd/>
            <a:tailEnd/>
          </a:ln>
        </p:spPr>
        <p:txBody>
          <a:bodyPr wrap="square">
            <a:spAutoFit/>
          </a:bodyPr>
          <a:lstStyle/>
          <a:p>
            <a:pPr algn="l"/>
            <a:r>
              <a:rPr lang="en-US" b="1" dirty="0">
                <a:latin typeface="Arial Narrow" pitchFamily="34" charset="0"/>
              </a:rPr>
              <a:t>LIGHT INFANTRY</a:t>
            </a:r>
          </a:p>
        </p:txBody>
      </p:sp>
      <p:grpSp>
        <p:nvGrpSpPr>
          <p:cNvPr id="5" name="Group 4">
            <a:extLst>
              <a:ext uri="{FF2B5EF4-FFF2-40B4-BE49-F238E27FC236}">
                <a16:creationId xmlns:a16="http://schemas.microsoft.com/office/drawing/2014/main" id="{06FFF598-6B8C-98D5-DE19-224A82FE2191}"/>
              </a:ext>
            </a:extLst>
          </p:cNvPr>
          <p:cNvGrpSpPr/>
          <p:nvPr/>
        </p:nvGrpSpPr>
        <p:grpSpPr>
          <a:xfrm>
            <a:off x="2877040" y="1972892"/>
            <a:ext cx="1244777" cy="863600"/>
            <a:chOff x="2877040" y="1972892"/>
            <a:chExt cx="1244777" cy="863600"/>
          </a:xfrm>
        </p:grpSpPr>
        <p:sp>
          <p:nvSpPr>
            <p:cNvPr id="22" name="Text Box 24"/>
            <p:cNvSpPr txBox="1">
              <a:spLocks noChangeArrowheads="1"/>
            </p:cNvSpPr>
            <p:nvPr/>
          </p:nvSpPr>
          <p:spPr bwMode="auto">
            <a:xfrm>
              <a:off x="3340100" y="2379292"/>
              <a:ext cx="387350" cy="457200"/>
            </a:xfrm>
            <a:prstGeom prst="rect">
              <a:avLst/>
            </a:prstGeom>
            <a:noFill/>
            <a:ln w="12700">
              <a:noFill/>
              <a:miter lim="800000"/>
              <a:headEnd/>
              <a:tailEnd/>
            </a:ln>
          </p:spPr>
          <p:txBody>
            <a:bodyPr wrap="none">
              <a:spAutoFit/>
            </a:bodyPr>
            <a:lstStyle/>
            <a:p>
              <a:pPr algn="l"/>
              <a:r>
                <a:rPr lang="en-US" dirty="0">
                  <a:solidFill>
                    <a:srgbClr val="0000CC"/>
                  </a:solidFill>
                  <a:latin typeface="Arial Black" pitchFamily="34" charset="0"/>
                </a:rPr>
                <a:t>L</a:t>
              </a:r>
            </a:p>
          </p:txBody>
        </p:sp>
        <p:sp>
          <p:nvSpPr>
            <p:cNvPr id="23" name="Rectangle 25"/>
            <p:cNvSpPr>
              <a:spLocks noChangeArrowheads="1"/>
            </p:cNvSpPr>
            <p:nvPr/>
          </p:nvSpPr>
          <p:spPr bwMode="auto">
            <a:xfrm>
              <a:off x="2877217" y="1972892"/>
              <a:ext cx="1244600" cy="787400"/>
            </a:xfrm>
            <a:prstGeom prst="rect">
              <a:avLst/>
            </a:prstGeom>
            <a:noFill/>
            <a:ln w="57150">
              <a:solidFill>
                <a:srgbClr val="0000FF"/>
              </a:solidFill>
              <a:miter lim="800000"/>
              <a:headEnd/>
              <a:tailEnd/>
            </a:ln>
          </p:spPr>
          <p:txBody>
            <a:bodyPr wrap="none" anchor="ctr"/>
            <a:lstStyle/>
            <a:p>
              <a:endParaRPr lang="en-US"/>
            </a:p>
          </p:txBody>
        </p:sp>
        <p:grpSp>
          <p:nvGrpSpPr>
            <p:cNvPr id="19" name="Group 21"/>
            <p:cNvGrpSpPr>
              <a:grpSpLocks/>
            </p:cNvGrpSpPr>
            <p:nvPr/>
          </p:nvGrpSpPr>
          <p:grpSpPr bwMode="auto">
            <a:xfrm>
              <a:off x="2877040" y="1998292"/>
              <a:ext cx="1233488" cy="762000"/>
              <a:chOff x="599" y="1280"/>
              <a:chExt cx="777" cy="480"/>
            </a:xfrm>
          </p:grpSpPr>
          <p:sp>
            <p:nvSpPr>
              <p:cNvPr id="20" name="Line 22"/>
              <p:cNvSpPr>
                <a:spLocks noChangeShapeType="1"/>
              </p:cNvSpPr>
              <p:nvPr/>
            </p:nvSpPr>
            <p:spPr bwMode="auto">
              <a:xfrm flipV="1">
                <a:off x="608" y="1280"/>
                <a:ext cx="768" cy="480"/>
              </a:xfrm>
              <a:prstGeom prst="line">
                <a:avLst/>
              </a:prstGeom>
              <a:noFill/>
              <a:ln w="38100">
                <a:solidFill>
                  <a:srgbClr val="0000FF"/>
                </a:solidFill>
                <a:round/>
                <a:headEnd/>
                <a:tailEnd/>
              </a:ln>
            </p:spPr>
            <p:txBody>
              <a:bodyPr wrap="none" anchor="ctr"/>
              <a:lstStyle/>
              <a:p>
                <a:endParaRPr lang="en-US"/>
              </a:p>
            </p:txBody>
          </p:sp>
          <p:sp>
            <p:nvSpPr>
              <p:cNvPr id="21" name="Line 23"/>
              <p:cNvSpPr>
                <a:spLocks noChangeShapeType="1"/>
              </p:cNvSpPr>
              <p:nvPr/>
            </p:nvSpPr>
            <p:spPr bwMode="auto">
              <a:xfrm flipH="1" flipV="1">
                <a:off x="599" y="1280"/>
                <a:ext cx="777" cy="468"/>
              </a:xfrm>
              <a:prstGeom prst="line">
                <a:avLst/>
              </a:prstGeom>
              <a:noFill/>
              <a:ln w="38100">
                <a:solidFill>
                  <a:srgbClr val="0000FF"/>
                </a:solidFill>
                <a:round/>
                <a:headEnd/>
                <a:tailEnd/>
              </a:ln>
            </p:spPr>
            <p:txBody>
              <a:bodyPr wrap="none" anchor="ctr"/>
              <a:lstStyle/>
              <a:p>
                <a:endParaRPr lang="en-US" dirty="0"/>
              </a:p>
            </p:txBody>
          </p:sp>
        </p:grpSp>
      </p:grpSp>
      <p:sp>
        <p:nvSpPr>
          <p:cNvPr id="27" name="Text Box 10"/>
          <p:cNvSpPr txBox="1">
            <a:spLocks noChangeArrowheads="1"/>
          </p:cNvSpPr>
          <p:nvPr/>
        </p:nvSpPr>
        <p:spPr bwMode="auto">
          <a:xfrm>
            <a:off x="4010826" y="5219137"/>
            <a:ext cx="1852613" cy="822325"/>
          </a:xfrm>
          <a:prstGeom prst="rect">
            <a:avLst/>
          </a:prstGeom>
          <a:noFill/>
          <a:ln w="12700">
            <a:noFill/>
            <a:miter lim="800000"/>
            <a:headEnd/>
            <a:tailEnd/>
          </a:ln>
        </p:spPr>
        <p:txBody>
          <a:bodyPr wrap="none">
            <a:spAutoFit/>
          </a:bodyPr>
          <a:lstStyle/>
          <a:p>
            <a:r>
              <a:rPr lang="en-US" b="1" dirty="0">
                <a:latin typeface="Arial Narrow" pitchFamily="34" charset="0"/>
              </a:rPr>
              <a:t>MECHANIZED</a:t>
            </a:r>
          </a:p>
          <a:p>
            <a:r>
              <a:rPr lang="en-US" b="1" dirty="0">
                <a:latin typeface="Arial Narrow" pitchFamily="34" charset="0"/>
              </a:rPr>
              <a:t>INFANTRY</a:t>
            </a:r>
          </a:p>
        </p:txBody>
      </p:sp>
      <p:grpSp>
        <p:nvGrpSpPr>
          <p:cNvPr id="51" name="Group 50">
            <a:extLst>
              <a:ext uri="{FF2B5EF4-FFF2-40B4-BE49-F238E27FC236}">
                <a16:creationId xmlns:a16="http://schemas.microsoft.com/office/drawing/2014/main" id="{26EA24D7-1246-37B1-77D1-CC44E26E56BE}"/>
              </a:ext>
            </a:extLst>
          </p:cNvPr>
          <p:cNvGrpSpPr/>
          <p:nvPr/>
        </p:nvGrpSpPr>
        <p:grpSpPr>
          <a:xfrm>
            <a:off x="4085127" y="4360492"/>
            <a:ext cx="1244600" cy="787400"/>
            <a:chOff x="4085127" y="4360492"/>
            <a:chExt cx="1244600" cy="787400"/>
          </a:xfrm>
        </p:grpSpPr>
        <p:sp>
          <p:nvSpPr>
            <p:cNvPr id="24" name="Line 2"/>
            <p:cNvSpPr>
              <a:spLocks noChangeShapeType="1"/>
            </p:cNvSpPr>
            <p:nvPr/>
          </p:nvSpPr>
          <p:spPr bwMode="auto">
            <a:xfrm flipV="1">
              <a:off x="4110527" y="4385892"/>
              <a:ext cx="1219200" cy="762000"/>
            </a:xfrm>
            <a:prstGeom prst="line">
              <a:avLst/>
            </a:prstGeom>
            <a:noFill/>
            <a:ln w="38100">
              <a:solidFill>
                <a:srgbClr val="0000FF"/>
              </a:solidFill>
              <a:round/>
              <a:headEnd/>
              <a:tailEnd/>
            </a:ln>
          </p:spPr>
          <p:txBody>
            <a:bodyPr wrap="none" anchor="ctr"/>
            <a:lstStyle/>
            <a:p>
              <a:endParaRPr lang="en-US"/>
            </a:p>
          </p:txBody>
        </p:sp>
        <p:sp>
          <p:nvSpPr>
            <p:cNvPr id="25" name="Line 3"/>
            <p:cNvSpPr>
              <a:spLocks noChangeShapeType="1"/>
            </p:cNvSpPr>
            <p:nvPr/>
          </p:nvSpPr>
          <p:spPr bwMode="auto">
            <a:xfrm flipH="1" flipV="1">
              <a:off x="4110527" y="4385892"/>
              <a:ext cx="1219200" cy="762000"/>
            </a:xfrm>
            <a:prstGeom prst="line">
              <a:avLst/>
            </a:prstGeom>
            <a:noFill/>
            <a:ln w="38100">
              <a:solidFill>
                <a:srgbClr val="0000FF"/>
              </a:solidFill>
              <a:round/>
              <a:headEnd/>
              <a:tailEnd/>
            </a:ln>
          </p:spPr>
          <p:txBody>
            <a:bodyPr wrap="none" anchor="ctr"/>
            <a:lstStyle/>
            <a:p>
              <a:endParaRPr lang="en-US"/>
            </a:p>
          </p:txBody>
        </p:sp>
        <p:sp>
          <p:nvSpPr>
            <p:cNvPr id="26" name="Oval 4"/>
            <p:cNvSpPr>
              <a:spLocks noChangeArrowheads="1"/>
            </p:cNvSpPr>
            <p:nvPr/>
          </p:nvSpPr>
          <p:spPr bwMode="auto">
            <a:xfrm>
              <a:off x="4269277" y="4611317"/>
              <a:ext cx="889000" cy="304800"/>
            </a:xfrm>
            <a:prstGeom prst="ellipse">
              <a:avLst/>
            </a:prstGeom>
            <a:noFill/>
            <a:ln w="57150">
              <a:solidFill>
                <a:srgbClr val="0000FF"/>
              </a:solidFill>
              <a:round/>
              <a:headEnd/>
              <a:tailEnd/>
            </a:ln>
          </p:spPr>
          <p:txBody>
            <a:bodyPr wrap="none" anchor="ctr"/>
            <a:lstStyle/>
            <a:p>
              <a:endParaRPr lang="en-US"/>
            </a:p>
          </p:txBody>
        </p:sp>
        <p:sp>
          <p:nvSpPr>
            <p:cNvPr id="28" name="Rectangle 26"/>
            <p:cNvSpPr>
              <a:spLocks noChangeArrowheads="1"/>
            </p:cNvSpPr>
            <p:nvPr/>
          </p:nvSpPr>
          <p:spPr bwMode="auto">
            <a:xfrm>
              <a:off x="4085127" y="4360492"/>
              <a:ext cx="1244600" cy="787400"/>
            </a:xfrm>
            <a:prstGeom prst="rect">
              <a:avLst/>
            </a:prstGeom>
            <a:noFill/>
            <a:ln w="57150">
              <a:solidFill>
                <a:srgbClr val="0000FF"/>
              </a:solidFill>
              <a:miter lim="800000"/>
              <a:headEnd/>
              <a:tailEnd/>
            </a:ln>
          </p:spPr>
          <p:txBody>
            <a:bodyPr wrap="none" anchor="ctr"/>
            <a:lstStyle/>
            <a:p>
              <a:endParaRPr lang="en-US"/>
            </a:p>
          </p:txBody>
        </p:sp>
      </p:grpSp>
      <p:sp>
        <p:nvSpPr>
          <p:cNvPr id="31" name="Text Box 11"/>
          <p:cNvSpPr txBox="1">
            <a:spLocks noChangeArrowheads="1"/>
          </p:cNvSpPr>
          <p:nvPr/>
        </p:nvSpPr>
        <p:spPr bwMode="auto">
          <a:xfrm>
            <a:off x="6573822" y="5207654"/>
            <a:ext cx="2443801" cy="646331"/>
          </a:xfrm>
          <a:prstGeom prst="rect">
            <a:avLst/>
          </a:prstGeom>
          <a:noFill/>
          <a:ln w="12700">
            <a:noFill/>
            <a:miter lim="800000"/>
            <a:headEnd/>
            <a:tailEnd/>
          </a:ln>
        </p:spPr>
        <p:txBody>
          <a:bodyPr wrap="square">
            <a:spAutoFit/>
          </a:bodyPr>
          <a:lstStyle/>
          <a:p>
            <a:r>
              <a:rPr lang="en-US" b="1" dirty="0">
                <a:latin typeface="Arial Narrow" pitchFamily="34" charset="0"/>
              </a:rPr>
              <a:t>MECHANIZED INFANTRY</a:t>
            </a:r>
          </a:p>
          <a:p>
            <a:r>
              <a:rPr lang="en-US" b="1" dirty="0">
                <a:latin typeface="Arial Narrow" pitchFamily="34" charset="0"/>
              </a:rPr>
              <a:t>W/GUN SYSTEM</a:t>
            </a:r>
            <a:endParaRPr lang="en-US" dirty="0">
              <a:latin typeface="Arial Narrow" pitchFamily="34" charset="0"/>
            </a:endParaRPr>
          </a:p>
        </p:txBody>
      </p:sp>
      <p:grpSp>
        <p:nvGrpSpPr>
          <p:cNvPr id="52" name="Group 51">
            <a:extLst>
              <a:ext uri="{FF2B5EF4-FFF2-40B4-BE49-F238E27FC236}">
                <a16:creationId xmlns:a16="http://schemas.microsoft.com/office/drawing/2014/main" id="{3F96F6E1-D29C-4761-56BE-B1878945529E}"/>
              </a:ext>
            </a:extLst>
          </p:cNvPr>
          <p:cNvGrpSpPr/>
          <p:nvPr/>
        </p:nvGrpSpPr>
        <p:grpSpPr>
          <a:xfrm>
            <a:off x="7098383" y="4309692"/>
            <a:ext cx="1246007" cy="792956"/>
            <a:chOff x="7098383" y="4309692"/>
            <a:chExt cx="1246007" cy="792956"/>
          </a:xfrm>
        </p:grpSpPr>
        <p:sp>
          <p:nvSpPr>
            <p:cNvPr id="30" name="Line 6"/>
            <p:cNvSpPr>
              <a:spLocks noChangeShapeType="1"/>
            </p:cNvSpPr>
            <p:nvPr/>
          </p:nvSpPr>
          <p:spPr bwMode="auto">
            <a:xfrm flipV="1">
              <a:off x="7229964" y="4309692"/>
              <a:ext cx="0" cy="787400"/>
            </a:xfrm>
            <a:prstGeom prst="line">
              <a:avLst/>
            </a:prstGeom>
            <a:noFill/>
            <a:ln w="38100">
              <a:solidFill>
                <a:srgbClr val="0000FF"/>
              </a:solidFill>
              <a:round/>
              <a:headEnd/>
              <a:tailEnd/>
            </a:ln>
          </p:spPr>
          <p:txBody>
            <a:bodyPr wrap="none" anchor="ctr"/>
            <a:lstStyle/>
            <a:p>
              <a:endParaRPr lang="en-US"/>
            </a:p>
          </p:txBody>
        </p:sp>
        <p:sp>
          <p:nvSpPr>
            <p:cNvPr id="32" name="Line 27"/>
            <p:cNvSpPr>
              <a:spLocks noChangeShapeType="1"/>
            </p:cNvSpPr>
            <p:nvPr/>
          </p:nvSpPr>
          <p:spPr bwMode="auto">
            <a:xfrm flipH="1" flipV="1">
              <a:off x="7099788" y="4340648"/>
              <a:ext cx="1244601" cy="762000"/>
            </a:xfrm>
            <a:prstGeom prst="line">
              <a:avLst/>
            </a:prstGeom>
            <a:noFill/>
            <a:ln w="38100">
              <a:solidFill>
                <a:srgbClr val="0000FF"/>
              </a:solidFill>
              <a:round/>
              <a:headEnd/>
              <a:tailEnd/>
            </a:ln>
          </p:spPr>
          <p:txBody>
            <a:bodyPr wrap="none" anchor="ctr"/>
            <a:lstStyle/>
            <a:p>
              <a:endParaRPr lang="en-US"/>
            </a:p>
          </p:txBody>
        </p:sp>
        <p:sp>
          <p:nvSpPr>
            <p:cNvPr id="29" name="Rectangle 5"/>
            <p:cNvSpPr>
              <a:spLocks noChangeArrowheads="1"/>
            </p:cNvSpPr>
            <p:nvPr/>
          </p:nvSpPr>
          <p:spPr bwMode="auto">
            <a:xfrm>
              <a:off x="7099790" y="4315248"/>
              <a:ext cx="1244600" cy="787400"/>
            </a:xfrm>
            <a:prstGeom prst="rect">
              <a:avLst/>
            </a:prstGeom>
            <a:noFill/>
            <a:ln w="50800">
              <a:solidFill>
                <a:srgbClr val="0000FF"/>
              </a:solidFill>
              <a:miter lim="800000"/>
              <a:headEnd/>
              <a:tailEnd/>
            </a:ln>
          </p:spPr>
          <p:txBody>
            <a:bodyPr wrap="none" anchor="ctr"/>
            <a:lstStyle/>
            <a:p>
              <a:endParaRPr lang="en-US"/>
            </a:p>
          </p:txBody>
        </p:sp>
        <p:sp>
          <p:nvSpPr>
            <p:cNvPr id="33" name="Line 28"/>
            <p:cNvSpPr>
              <a:spLocks noChangeShapeType="1"/>
            </p:cNvSpPr>
            <p:nvPr/>
          </p:nvSpPr>
          <p:spPr bwMode="auto">
            <a:xfrm flipV="1">
              <a:off x="7098383" y="4315248"/>
              <a:ext cx="1228543" cy="781844"/>
            </a:xfrm>
            <a:prstGeom prst="line">
              <a:avLst/>
            </a:prstGeom>
            <a:noFill/>
            <a:ln w="38100">
              <a:solidFill>
                <a:srgbClr val="0000FF"/>
              </a:solidFill>
              <a:round/>
              <a:headEnd/>
              <a:tailEnd/>
            </a:ln>
          </p:spPr>
          <p:txBody>
            <a:bodyPr wrap="none" anchor="ctr"/>
            <a:lstStyle/>
            <a:p>
              <a:endParaRPr lang="en-US" dirty="0"/>
            </a:p>
          </p:txBody>
        </p:sp>
        <p:sp>
          <p:nvSpPr>
            <p:cNvPr id="34" name="Oval 29"/>
            <p:cNvSpPr>
              <a:spLocks noChangeArrowheads="1"/>
            </p:cNvSpPr>
            <p:nvPr/>
          </p:nvSpPr>
          <p:spPr bwMode="auto">
            <a:xfrm>
              <a:off x="7310927" y="4556548"/>
              <a:ext cx="889000" cy="304800"/>
            </a:xfrm>
            <a:prstGeom prst="ellipse">
              <a:avLst/>
            </a:prstGeom>
            <a:noFill/>
            <a:ln w="57150">
              <a:solidFill>
                <a:srgbClr val="0000FF"/>
              </a:solidFill>
              <a:round/>
              <a:headEnd/>
              <a:tailEnd/>
            </a:ln>
          </p:spPr>
          <p:txBody>
            <a:bodyPr wrap="none" anchor="ctr"/>
            <a:lstStyle/>
            <a:p>
              <a:endParaRPr lang="en-US"/>
            </a:p>
          </p:txBody>
        </p:sp>
      </p:grpSp>
      <p:sp>
        <p:nvSpPr>
          <p:cNvPr id="37" name="Text Box 6"/>
          <p:cNvSpPr txBox="1">
            <a:spLocks noChangeArrowheads="1"/>
          </p:cNvSpPr>
          <p:nvPr/>
        </p:nvSpPr>
        <p:spPr bwMode="auto">
          <a:xfrm>
            <a:off x="4768523" y="2850751"/>
            <a:ext cx="1520825" cy="1187450"/>
          </a:xfrm>
          <a:prstGeom prst="rect">
            <a:avLst/>
          </a:prstGeom>
          <a:noFill/>
          <a:ln w="12700">
            <a:noFill/>
            <a:miter lim="800000"/>
            <a:headEnd/>
            <a:tailEnd/>
          </a:ln>
        </p:spPr>
        <p:txBody>
          <a:bodyPr wrap="none">
            <a:spAutoFit/>
          </a:bodyPr>
          <a:lstStyle/>
          <a:p>
            <a:r>
              <a:rPr lang="en-US" b="1" dirty="0">
                <a:latin typeface="Arial Narrow" pitchFamily="34" charset="0"/>
              </a:rPr>
              <a:t>RANGER</a:t>
            </a:r>
          </a:p>
          <a:p>
            <a:r>
              <a:rPr lang="en-US" b="1" dirty="0">
                <a:latin typeface="Arial Narrow" pitchFamily="34" charset="0"/>
              </a:rPr>
              <a:t>AIRBORNE</a:t>
            </a:r>
          </a:p>
          <a:p>
            <a:r>
              <a:rPr lang="en-US" b="1" dirty="0">
                <a:latin typeface="Arial Narrow" pitchFamily="34" charset="0"/>
              </a:rPr>
              <a:t>INFANTRY</a:t>
            </a:r>
          </a:p>
        </p:txBody>
      </p:sp>
      <p:grpSp>
        <p:nvGrpSpPr>
          <p:cNvPr id="6" name="Group 5">
            <a:extLst>
              <a:ext uri="{FF2B5EF4-FFF2-40B4-BE49-F238E27FC236}">
                <a16:creationId xmlns:a16="http://schemas.microsoft.com/office/drawing/2014/main" id="{5C7F4837-4D2B-7909-7D79-83FA6D2669EB}"/>
              </a:ext>
            </a:extLst>
          </p:cNvPr>
          <p:cNvGrpSpPr/>
          <p:nvPr/>
        </p:nvGrpSpPr>
        <p:grpSpPr>
          <a:xfrm>
            <a:off x="4799502" y="1922092"/>
            <a:ext cx="1346200" cy="860425"/>
            <a:chOff x="4799502" y="1922092"/>
            <a:chExt cx="1346200" cy="860425"/>
          </a:xfrm>
        </p:grpSpPr>
        <p:sp>
          <p:nvSpPr>
            <p:cNvPr id="38" name="Line 18"/>
            <p:cNvSpPr>
              <a:spLocks noChangeShapeType="1"/>
            </p:cNvSpPr>
            <p:nvPr/>
          </p:nvSpPr>
          <p:spPr bwMode="auto">
            <a:xfrm>
              <a:off x="4799502" y="1979242"/>
              <a:ext cx="1346200" cy="781050"/>
            </a:xfrm>
            <a:prstGeom prst="line">
              <a:avLst/>
            </a:prstGeom>
            <a:noFill/>
            <a:ln w="50800">
              <a:solidFill>
                <a:srgbClr val="0000FF"/>
              </a:solidFill>
              <a:round/>
              <a:headEnd/>
              <a:tailEnd/>
            </a:ln>
          </p:spPr>
          <p:txBody>
            <a:bodyPr wrap="none" anchor="ctr"/>
            <a:lstStyle/>
            <a:p>
              <a:endParaRPr lang="en-US" dirty="0"/>
            </a:p>
          </p:txBody>
        </p:sp>
        <p:sp>
          <p:nvSpPr>
            <p:cNvPr id="39" name="Line 19"/>
            <p:cNvSpPr>
              <a:spLocks noChangeShapeType="1"/>
            </p:cNvSpPr>
            <p:nvPr/>
          </p:nvSpPr>
          <p:spPr bwMode="auto">
            <a:xfrm flipH="1">
              <a:off x="4799502" y="1979242"/>
              <a:ext cx="1346200" cy="787400"/>
            </a:xfrm>
            <a:prstGeom prst="line">
              <a:avLst/>
            </a:prstGeom>
            <a:noFill/>
            <a:ln w="50800">
              <a:solidFill>
                <a:srgbClr val="0000FF"/>
              </a:solidFill>
              <a:round/>
              <a:headEnd/>
              <a:tailEnd/>
            </a:ln>
          </p:spPr>
          <p:txBody>
            <a:bodyPr wrap="none" anchor="ctr"/>
            <a:lstStyle/>
            <a:p>
              <a:endParaRPr lang="en-US"/>
            </a:p>
          </p:txBody>
        </p:sp>
        <p:sp>
          <p:nvSpPr>
            <p:cNvPr id="40" name="Rectangle 20"/>
            <p:cNvSpPr>
              <a:spLocks noChangeArrowheads="1"/>
            </p:cNvSpPr>
            <p:nvPr/>
          </p:nvSpPr>
          <p:spPr bwMode="auto">
            <a:xfrm>
              <a:off x="4799502" y="1979242"/>
              <a:ext cx="1346200" cy="803275"/>
            </a:xfrm>
            <a:prstGeom prst="rect">
              <a:avLst/>
            </a:prstGeom>
            <a:noFill/>
            <a:ln w="38100">
              <a:solidFill>
                <a:srgbClr val="0000FF"/>
              </a:solidFill>
              <a:miter lim="800000"/>
              <a:headEnd/>
              <a:tailEnd/>
            </a:ln>
          </p:spPr>
          <p:txBody>
            <a:bodyPr wrap="none" anchor="ctr"/>
            <a:lstStyle/>
            <a:p>
              <a:endParaRPr lang="en-US"/>
            </a:p>
          </p:txBody>
        </p:sp>
        <p:grpSp>
          <p:nvGrpSpPr>
            <p:cNvPr id="41" name="Group 21"/>
            <p:cNvGrpSpPr>
              <a:grpSpLocks/>
            </p:cNvGrpSpPr>
            <p:nvPr/>
          </p:nvGrpSpPr>
          <p:grpSpPr bwMode="auto">
            <a:xfrm>
              <a:off x="5104302" y="2588842"/>
              <a:ext cx="635000" cy="152400"/>
              <a:chOff x="2368" y="3024"/>
              <a:chExt cx="656" cy="96"/>
            </a:xfrm>
          </p:grpSpPr>
          <p:sp>
            <p:nvSpPr>
              <p:cNvPr id="42" name="AutoShape 22"/>
              <p:cNvSpPr>
                <a:spLocks noChangeArrowheads="1"/>
              </p:cNvSpPr>
              <p:nvPr/>
            </p:nvSpPr>
            <p:spPr bwMode="auto">
              <a:xfrm>
                <a:off x="2368"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sp>
            <p:nvSpPr>
              <p:cNvPr id="43" name="AutoShape 23"/>
              <p:cNvSpPr>
                <a:spLocks noChangeArrowheads="1"/>
              </p:cNvSpPr>
              <p:nvPr/>
            </p:nvSpPr>
            <p:spPr bwMode="auto">
              <a:xfrm>
                <a:off x="2656"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grpSp>
        <p:sp>
          <p:nvSpPr>
            <p:cNvPr id="44" name="Text Box 24"/>
            <p:cNvSpPr txBox="1">
              <a:spLocks noChangeArrowheads="1"/>
            </p:cNvSpPr>
            <p:nvPr/>
          </p:nvSpPr>
          <p:spPr bwMode="auto">
            <a:xfrm>
              <a:off x="5256702" y="1922092"/>
              <a:ext cx="404813" cy="457200"/>
            </a:xfrm>
            <a:prstGeom prst="rect">
              <a:avLst/>
            </a:prstGeom>
            <a:noFill/>
            <a:ln w="12700">
              <a:noFill/>
              <a:miter lim="800000"/>
              <a:headEnd/>
              <a:tailEnd/>
            </a:ln>
          </p:spPr>
          <p:txBody>
            <a:bodyPr wrap="none">
              <a:spAutoFit/>
            </a:bodyPr>
            <a:lstStyle/>
            <a:p>
              <a:pPr algn="l"/>
              <a:r>
                <a:rPr lang="en-US" b="1" dirty="0">
                  <a:solidFill>
                    <a:srgbClr val="0000CC"/>
                  </a:solidFill>
                </a:rPr>
                <a:t>R</a:t>
              </a:r>
              <a:endParaRPr lang="en-US" dirty="0">
                <a:solidFill>
                  <a:srgbClr val="0000CC"/>
                </a:solidFill>
              </a:endParaRPr>
            </a:p>
          </p:txBody>
        </p:sp>
      </p:grpSp>
      <p:sp>
        <p:nvSpPr>
          <p:cNvPr id="45" name="Text Box 2"/>
          <p:cNvSpPr txBox="1">
            <a:spLocks noChangeArrowheads="1"/>
          </p:cNvSpPr>
          <p:nvPr/>
        </p:nvSpPr>
        <p:spPr bwMode="auto">
          <a:xfrm>
            <a:off x="1507027" y="5235805"/>
            <a:ext cx="1784350" cy="822325"/>
          </a:xfrm>
          <a:prstGeom prst="rect">
            <a:avLst/>
          </a:prstGeom>
          <a:noFill/>
          <a:ln w="12700">
            <a:noFill/>
            <a:miter lim="800000"/>
            <a:headEnd/>
            <a:tailEnd/>
          </a:ln>
        </p:spPr>
        <p:txBody>
          <a:bodyPr wrap="none">
            <a:spAutoFit/>
          </a:bodyPr>
          <a:lstStyle/>
          <a:p>
            <a:r>
              <a:rPr lang="en-US" b="1" dirty="0">
                <a:latin typeface="Arial Narrow" pitchFamily="34" charset="0"/>
              </a:rPr>
              <a:t>ANTIARMOR </a:t>
            </a:r>
          </a:p>
          <a:p>
            <a:endParaRPr lang="en-US" b="1" dirty="0">
              <a:latin typeface="Arial Narrow" pitchFamily="34" charset="0"/>
            </a:endParaRPr>
          </a:p>
        </p:txBody>
      </p:sp>
      <p:grpSp>
        <p:nvGrpSpPr>
          <p:cNvPr id="46" name="Group 27"/>
          <p:cNvGrpSpPr/>
          <p:nvPr/>
        </p:nvGrpSpPr>
        <p:grpSpPr>
          <a:xfrm>
            <a:off x="1634026" y="4309691"/>
            <a:ext cx="1295401" cy="854076"/>
            <a:chOff x="1050924" y="2006599"/>
            <a:chExt cx="1295401" cy="854076"/>
          </a:xfrm>
        </p:grpSpPr>
        <p:sp>
          <p:nvSpPr>
            <p:cNvPr id="47" name="Line 7"/>
            <p:cNvSpPr>
              <a:spLocks noChangeShapeType="1"/>
            </p:cNvSpPr>
            <p:nvPr/>
          </p:nvSpPr>
          <p:spPr bwMode="auto">
            <a:xfrm flipH="1">
              <a:off x="1050924" y="2006600"/>
              <a:ext cx="655639" cy="854074"/>
            </a:xfrm>
            <a:prstGeom prst="line">
              <a:avLst/>
            </a:prstGeom>
            <a:noFill/>
            <a:ln w="50800">
              <a:solidFill>
                <a:srgbClr val="0000FF"/>
              </a:solidFill>
              <a:round/>
              <a:headEnd/>
              <a:tailEnd/>
            </a:ln>
          </p:spPr>
          <p:txBody>
            <a:bodyPr wrap="none" anchor="ctr"/>
            <a:lstStyle/>
            <a:p>
              <a:endParaRPr lang="en-US" dirty="0"/>
            </a:p>
          </p:txBody>
        </p:sp>
        <p:sp>
          <p:nvSpPr>
            <p:cNvPr id="48" name="Line 8"/>
            <p:cNvSpPr>
              <a:spLocks noChangeShapeType="1"/>
            </p:cNvSpPr>
            <p:nvPr/>
          </p:nvSpPr>
          <p:spPr bwMode="auto">
            <a:xfrm>
              <a:off x="1706563" y="2006599"/>
              <a:ext cx="639761" cy="854075"/>
            </a:xfrm>
            <a:prstGeom prst="line">
              <a:avLst/>
            </a:prstGeom>
            <a:noFill/>
            <a:ln w="50800">
              <a:solidFill>
                <a:srgbClr val="0000FF"/>
              </a:solidFill>
              <a:round/>
              <a:headEnd/>
              <a:tailEnd/>
            </a:ln>
          </p:spPr>
          <p:txBody>
            <a:bodyPr wrap="none" anchor="ctr"/>
            <a:lstStyle/>
            <a:p>
              <a:endParaRPr lang="en-US"/>
            </a:p>
          </p:txBody>
        </p:sp>
        <p:sp>
          <p:nvSpPr>
            <p:cNvPr id="49" name="Rectangle 9"/>
            <p:cNvSpPr>
              <a:spLocks noChangeArrowheads="1"/>
            </p:cNvSpPr>
            <p:nvPr/>
          </p:nvSpPr>
          <p:spPr bwMode="auto">
            <a:xfrm>
              <a:off x="1050925" y="2006600"/>
              <a:ext cx="1295400" cy="854075"/>
            </a:xfrm>
            <a:prstGeom prst="rect">
              <a:avLst/>
            </a:prstGeom>
            <a:noFill/>
            <a:ln w="38100">
              <a:solidFill>
                <a:srgbClr val="0000FF"/>
              </a:solidFill>
              <a:miter lim="800000"/>
              <a:headEnd/>
              <a:tailEnd/>
            </a:ln>
          </p:spPr>
          <p:txBody>
            <a:bodyPr wrap="none" anchor="ctr"/>
            <a:lstStyle/>
            <a:p>
              <a:endParaRPr lang="en-US"/>
            </a:p>
          </p:txBody>
        </p:sp>
      </p:grpSp>
      <p:sp>
        <p:nvSpPr>
          <p:cNvPr id="2" name="Slide Number Placeholder 1"/>
          <p:cNvSpPr>
            <a:spLocks noGrp="1"/>
          </p:cNvSpPr>
          <p:nvPr>
            <p:ph type="sldNum" sz="quarter" idx="12"/>
          </p:nvPr>
        </p:nvSpPr>
        <p:spPr/>
        <p:txBody>
          <a:bodyPr/>
          <a:lstStyle/>
          <a:p>
            <a:fld id="{D141A26B-79DC-4A53-857D-7401E21E816A}" type="slidenum">
              <a:rPr lang="en-US" smtClean="0"/>
              <a:t>20</a:t>
            </a:fld>
            <a:endParaRPr lang="en-US"/>
          </a:p>
        </p:txBody>
      </p:sp>
    </p:spTree>
    <p:extLst>
      <p:ext uri="{BB962C8B-B14F-4D97-AF65-F5344CB8AC3E}">
        <p14:creationId xmlns:p14="http://schemas.microsoft.com/office/powerpoint/2010/main" val="428046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236220"/>
            <a:ext cx="9144000" cy="707886"/>
          </a:xfrm>
          <a:prstGeom prst="rect">
            <a:avLst/>
          </a:prstGeom>
          <a:noFill/>
          <a:ln w="9525">
            <a:noFill/>
            <a:miter lim="800000"/>
            <a:headEnd/>
            <a:tailEnd/>
          </a:ln>
        </p:spPr>
        <p:txBody>
          <a:bodyPr wrap="square">
            <a:spAutoFit/>
          </a:bodyPr>
          <a:lstStyle/>
          <a:p>
            <a:pPr algn="ctr" eaLnBrk="1" hangingPunct="1"/>
            <a:r>
              <a:rPr lang="en-US" sz="4000" b="1" dirty="0"/>
              <a:t> </a:t>
            </a:r>
            <a:r>
              <a:rPr lang="en-US" sz="3600" b="1" dirty="0">
                <a:latin typeface="Arial" panose="020B0604020202020204" pitchFamily="34" charset="0"/>
                <a:cs typeface="Arial" panose="020B0604020202020204" pitchFamily="34" charset="0"/>
              </a:rPr>
              <a:t>Composition of Unit Symbols</a:t>
            </a:r>
          </a:p>
        </p:txBody>
      </p:sp>
      <p:sp>
        <p:nvSpPr>
          <p:cNvPr id="12" name="Text Box 8"/>
          <p:cNvSpPr txBox="1">
            <a:spLocks noChangeArrowheads="1"/>
          </p:cNvSpPr>
          <p:nvPr/>
        </p:nvSpPr>
        <p:spPr bwMode="auto">
          <a:xfrm>
            <a:off x="6324600" y="5791200"/>
            <a:ext cx="184150" cy="579438"/>
          </a:xfrm>
          <a:prstGeom prst="rect">
            <a:avLst/>
          </a:prstGeom>
          <a:noFill/>
          <a:ln w="9525">
            <a:noFill/>
            <a:miter lim="800000"/>
            <a:headEnd/>
            <a:tailEnd/>
          </a:ln>
        </p:spPr>
        <p:txBody>
          <a:bodyPr wrap="none">
            <a:spAutoFit/>
          </a:bodyPr>
          <a:lstStyle/>
          <a:p>
            <a:pPr algn="l" eaLnBrk="1" hangingPunct="1"/>
            <a:endParaRPr lang="en-US" sz="3200"/>
          </a:p>
        </p:txBody>
      </p:sp>
      <p:grpSp>
        <p:nvGrpSpPr>
          <p:cNvPr id="3" name="Group 2">
            <a:extLst>
              <a:ext uri="{FF2B5EF4-FFF2-40B4-BE49-F238E27FC236}">
                <a16:creationId xmlns:a16="http://schemas.microsoft.com/office/drawing/2014/main" id="{90CBD17C-718A-68D0-9D43-115645CAD802}"/>
              </a:ext>
            </a:extLst>
          </p:cNvPr>
          <p:cNvGrpSpPr/>
          <p:nvPr/>
        </p:nvGrpSpPr>
        <p:grpSpPr>
          <a:xfrm>
            <a:off x="762000" y="1158240"/>
            <a:ext cx="7977018" cy="5614929"/>
            <a:chOff x="762000" y="1158240"/>
            <a:chExt cx="7977018" cy="5614929"/>
          </a:xfrm>
        </p:grpSpPr>
        <p:sp>
          <p:nvSpPr>
            <p:cNvPr id="8" name="Text Box 4"/>
            <p:cNvSpPr txBox="1">
              <a:spLocks noChangeArrowheads="1"/>
            </p:cNvSpPr>
            <p:nvPr/>
          </p:nvSpPr>
          <p:spPr bwMode="auto">
            <a:xfrm>
              <a:off x="3756660" y="1158240"/>
              <a:ext cx="1158240" cy="461665"/>
            </a:xfrm>
            <a:prstGeom prst="rect">
              <a:avLst/>
            </a:prstGeom>
            <a:noFill/>
            <a:ln w="9525">
              <a:noFill/>
              <a:miter lim="800000"/>
              <a:headEnd/>
              <a:tailEnd/>
            </a:ln>
          </p:spPr>
          <p:txBody>
            <a:bodyPr wrap="square">
              <a:spAutoFit/>
            </a:bodyPr>
            <a:lstStyle/>
            <a:p>
              <a:pPr eaLnBrk="1" hangingPunct="1">
                <a:spcBef>
                  <a:spcPct val="50000"/>
                </a:spcBef>
              </a:pPr>
              <a:r>
                <a:rPr lang="en-US" sz="2400" b="1" dirty="0">
                  <a:latin typeface="Arial" panose="020B0604020202020204" pitchFamily="34" charset="0"/>
                  <a:cs typeface="Arial" panose="020B0604020202020204" pitchFamily="34" charset="0"/>
                </a:rPr>
                <a:t>Fields</a:t>
              </a:r>
            </a:p>
          </p:txBody>
        </p:sp>
        <p:sp>
          <p:nvSpPr>
            <p:cNvPr id="9" name="Rectangle 5"/>
            <p:cNvSpPr>
              <a:spLocks noChangeArrowheads="1"/>
            </p:cNvSpPr>
            <p:nvPr/>
          </p:nvSpPr>
          <p:spPr bwMode="auto">
            <a:xfrm>
              <a:off x="1600200" y="2590800"/>
              <a:ext cx="5181600" cy="2819400"/>
            </a:xfrm>
            <a:prstGeom prst="rect">
              <a:avLst/>
            </a:prstGeom>
            <a:noFill/>
            <a:ln w="28575">
              <a:solidFill>
                <a:srgbClr val="0000FF"/>
              </a:solidFill>
              <a:miter lim="800000"/>
              <a:headEnd/>
              <a:tailEnd/>
            </a:ln>
          </p:spPr>
          <p:txBody>
            <a:bodyPr wrap="none" anchor="ctr"/>
            <a:lstStyle/>
            <a:p>
              <a:endParaRPr lang="en-US"/>
            </a:p>
          </p:txBody>
        </p:sp>
        <p:sp>
          <p:nvSpPr>
            <p:cNvPr id="10" name="Text Box 6"/>
            <p:cNvSpPr txBox="1">
              <a:spLocks noChangeArrowheads="1"/>
            </p:cNvSpPr>
            <p:nvPr/>
          </p:nvSpPr>
          <p:spPr bwMode="auto">
            <a:xfrm>
              <a:off x="762000" y="1347105"/>
              <a:ext cx="1087438" cy="579438"/>
            </a:xfrm>
            <a:prstGeom prst="rect">
              <a:avLst/>
            </a:prstGeom>
            <a:noFill/>
            <a:ln w="9525">
              <a:noFill/>
              <a:miter lim="800000"/>
              <a:headEnd/>
              <a:tailEnd/>
            </a:ln>
          </p:spPr>
          <p:txBody>
            <a:bodyPr wrap="none">
              <a:spAutoFit/>
            </a:bodyPr>
            <a:lstStyle/>
            <a:p>
              <a:pPr algn="l" eaLnBrk="1" hangingPunct="1"/>
              <a:r>
                <a:rPr lang="en-US" sz="3200" dirty="0">
                  <a:latin typeface="Arial" panose="020B0604020202020204" pitchFamily="34" charset="0"/>
                  <a:cs typeface="Arial" panose="020B0604020202020204" pitchFamily="34" charset="0"/>
                </a:rPr>
                <a:t>SIZE</a:t>
              </a:r>
            </a:p>
          </p:txBody>
        </p:sp>
        <p:sp>
          <p:nvSpPr>
            <p:cNvPr id="11" name="Text Box 7"/>
            <p:cNvSpPr txBox="1">
              <a:spLocks noChangeArrowheads="1"/>
            </p:cNvSpPr>
            <p:nvPr/>
          </p:nvSpPr>
          <p:spPr bwMode="auto">
            <a:xfrm>
              <a:off x="7162983" y="3072825"/>
              <a:ext cx="914033" cy="584775"/>
            </a:xfrm>
            <a:prstGeom prst="rect">
              <a:avLst/>
            </a:prstGeom>
            <a:noFill/>
            <a:ln w="9525">
              <a:noFill/>
              <a:miter lim="800000"/>
              <a:headEnd/>
              <a:tailEnd/>
            </a:ln>
          </p:spPr>
          <p:txBody>
            <a:bodyPr wrap="none">
              <a:spAutoFit/>
            </a:bodyPr>
            <a:lstStyle/>
            <a:p>
              <a:pPr algn="l" eaLnBrk="1" hangingPunct="1"/>
              <a:r>
                <a:rPr lang="en-US" sz="3200" dirty="0">
                  <a:latin typeface="Arial" panose="020B0604020202020204" pitchFamily="34" charset="0"/>
                  <a:cs typeface="Arial" panose="020B0604020202020204" pitchFamily="34" charset="0"/>
                </a:rPr>
                <a:t>Unit</a:t>
              </a:r>
            </a:p>
          </p:txBody>
        </p:sp>
        <p:sp>
          <p:nvSpPr>
            <p:cNvPr id="13" name="Text Box 9"/>
            <p:cNvSpPr txBox="1">
              <a:spLocks noChangeArrowheads="1"/>
            </p:cNvSpPr>
            <p:nvPr/>
          </p:nvSpPr>
          <p:spPr bwMode="auto">
            <a:xfrm>
              <a:off x="6710899" y="5695951"/>
              <a:ext cx="2028119" cy="1077218"/>
            </a:xfrm>
            <a:prstGeom prst="rect">
              <a:avLst/>
            </a:prstGeom>
            <a:noFill/>
            <a:ln w="9525">
              <a:noFill/>
              <a:miter lim="800000"/>
              <a:headEnd/>
              <a:tailEnd/>
            </a:ln>
          </p:spPr>
          <p:txBody>
            <a:bodyPr wrap="none">
              <a:spAutoFit/>
            </a:bodyPr>
            <a:lstStyle/>
            <a:p>
              <a:pPr algn="l" eaLnBrk="1" hangingPunct="1"/>
              <a:r>
                <a:rPr lang="en-US" sz="3200" dirty="0">
                  <a:latin typeface="Arial" panose="020B0604020202020204" pitchFamily="34" charset="0"/>
                  <a:cs typeface="Arial" panose="020B0604020202020204" pitchFamily="34" charset="0"/>
                </a:rPr>
                <a:t>Higher</a:t>
              </a:r>
            </a:p>
            <a:p>
              <a:pPr algn="l" eaLnBrk="1" hangingPunct="1"/>
              <a:r>
                <a:rPr lang="en-US" sz="3200" dirty="0">
                  <a:latin typeface="Arial" panose="020B0604020202020204" pitchFamily="34" charset="0"/>
                  <a:cs typeface="Arial" panose="020B0604020202020204" pitchFamily="34" charset="0"/>
                </a:rPr>
                <a:t>Formation</a:t>
              </a:r>
            </a:p>
          </p:txBody>
        </p:sp>
        <p:sp>
          <p:nvSpPr>
            <p:cNvPr id="14" name="Text Box 11"/>
            <p:cNvSpPr txBox="1">
              <a:spLocks noChangeArrowheads="1"/>
            </p:cNvSpPr>
            <p:nvPr/>
          </p:nvSpPr>
          <p:spPr bwMode="auto">
            <a:xfrm>
              <a:off x="6934200" y="4927600"/>
              <a:ext cx="1186543" cy="584775"/>
            </a:xfrm>
            <a:prstGeom prst="rect">
              <a:avLst/>
            </a:prstGeom>
            <a:noFill/>
            <a:ln w="9525">
              <a:noFill/>
              <a:miter lim="800000"/>
              <a:headEnd/>
              <a:tailEnd/>
            </a:ln>
          </p:spPr>
          <p:txBody>
            <a:bodyPr wrap="none">
              <a:spAutoFit/>
            </a:bodyPr>
            <a:lstStyle/>
            <a:p>
              <a:pPr algn="l" eaLnBrk="1" hangingPunct="1"/>
              <a:r>
                <a:rPr lang="en-US" sz="3200" b="1" dirty="0">
                  <a:solidFill>
                    <a:srgbClr val="0000CC"/>
                  </a:solidFill>
                </a:rPr>
                <a:t>A/1-1</a:t>
              </a:r>
            </a:p>
          </p:txBody>
        </p:sp>
        <p:sp>
          <p:nvSpPr>
            <p:cNvPr id="15" name="Text Box 12"/>
            <p:cNvSpPr txBox="1">
              <a:spLocks noChangeArrowheads="1"/>
            </p:cNvSpPr>
            <p:nvPr/>
          </p:nvSpPr>
          <p:spPr bwMode="auto">
            <a:xfrm>
              <a:off x="6934200" y="4495800"/>
              <a:ext cx="409575" cy="579438"/>
            </a:xfrm>
            <a:prstGeom prst="rect">
              <a:avLst/>
            </a:prstGeom>
            <a:noFill/>
            <a:ln w="9525">
              <a:noFill/>
              <a:miter lim="800000"/>
              <a:headEnd/>
              <a:tailEnd/>
            </a:ln>
          </p:spPr>
          <p:txBody>
            <a:bodyPr wrap="none">
              <a:spAutoFit/>
            </a:bodyPr>
            <a:lstStyle/>
            <a:p>
              <a:pPr algn="l" eaLnBrk="1" hangingPunct="1"/>
              <a:r>
                <a:rPr lang="en-US" sz="3200" b="1" dirty="0">
                  <a:solidFill>
                    <a:srgbClr val="0000CC"/>
                  </a:solidFill>
                </a:rPr>
                <a:t>1</a:t>
              </a:r>
            </a:p>
          </p:txBody>
        </p:sp>
        <p:sp>
          <p:nvSpPr>
            <p:cNvPr id="16" name="Oval 13"/>
            <p:cNvSpPr>
              <a:spLocks noChangeArrowheads="1"/>
            </p:cNvSpPr>
            <p:nvPr/>
          </p:nvSpPr>
          <p:spPr bwMode="auto">
            <a:xfrm>
              <a:off x="3048000" y="1905000"/>
              <a:ext cx="533400" cy="609600"/>
            </a:xfrm>
            <a:prstGeom prst="ellipse">
              <a:avLst/>
            </a:prstGeom>
            <a:solidFill>
              <a:srgbClr val="0000FF"/>
            </a:solidFill>
            <a:ln w="9525">
              <a:solidFill>
                <a:srgbClr val="0000FF"/>
              </a:solidFill>
              <a:round/>
              <a:headEnd/>
              <a:tailEnd/>
            </a:ln>
          </p:spPr>
          <p:txBody>
            <a:bodyPr wrap="none" anchor="ctr"/>
            <a:lstStyle/>
            <a:p>
              <a:endParaRPr lang="en-US"/>
            </a:p>
          </p:txBody>
        </p:sp>
        <p:sp>
          <p:nvSpPr>
            <p:cNvPr id="17" name="Oval 14"/>
            <p:cNvSpPr>
              <a:spLocks noChangeArrowheads="1"/>
            </p:cNvSpPr>
            <p:nvPr/>
          </p:nvSpPr>
          <p:spPr bwMode="auto">
            <a:xfrm>
              <a:off x="3886200" y="1905000"/>
              <a:ext cx="533400" cy="609600"/>
            </a:xfrm>
            <a:prstGeom prst="ellipse">
              <a:avLst/>
            </a:prstGeom>
            <a:solidFill>
              <a:srgbClr val="0000FF"/>
            </a:solidFill>
            <a:ln w="9525">
              <a:solidFill>
                <a:srgbClr val="0000FF"/>
              </a:solidFill>
              <a:round/>
              <a:headEnd/>
              <a:tailEnd/>
            </a:ln>
          </p:spPr>
          <p:txBody>
            <a:bodyPr wrap="none" anchor="ctr"/>
            <a:lstStyle/>
            <a:p>
              <a:endParaRPr lang="en-US"/>
            </a:p>
          </p:txBody>
        </p:sp>
        <p:sp>
          <p:nvSpPr>
            <p:cNvPr id="18" name="Oval 15"/>
            <p:cNvSpPr>
              <a:spLocks noChangeArrowheads="1"/>
            </p:cNvSpPr>
            <p:nvPr/>
          </p:nvSpPr>
          <p:spPr bwMode="auto">
            <a:xfrm>
              <a:off x="4648200" y="1905000"/>
              <a:ext cx="533400" cy="609600"/>
            </a:xfrm>
            <a:prstGeom prst="ellipse">
              <a:avLst/>
            </a:prstGeom>
            <a:solidFill>
              <a:srgbClr val="0000FF"/>
            </a:solidFill>
            <a:ln w="9525">
              <a:solidFill>
                <a:srgbClr val="0000FF"/>
              </a:solidFill>
              <a:round/>
              <a:headEnd/>
              <a:tailEnd/>
            </a:ln>
          </p:spPr>
          <p:txBody>
            <a:bodyPr wrap="none" anchor="ctr"/>
            <a:lstStyle/>
            <a:p>
              <a:endParaRPr lang="en-US"/>
            </a:p>
          </p:txBody>
        </p:sp>
        <p:sp>
          <p:nvSpPr>
            <p:cNvPr id="19" name="Line 16"/>
            <p:cNvSpPr>
              <a:spLocks noChangeShapeType="1"/>
            </p:cNvSpPr>
            <p:nvPr/>
          </p:nvSpPr>
          <p:spPr bwMode="auto">
            <a:xfrm>
              <a:off x="1849438" y="1905000"/>
              <a:ext cx="1046162" cy="304800"/>
            </a:xfrm>
            <a:prstGeom prst="line">
              <a:avLst/>
            </a:prstGeom>
            <a:noFill/>
            <a:ln w="38100">
              <a:solidFill>
                <a:schemeClr val="tx1"/>
              </a:solidFill>
              <a:round/>
              <a:headEnd/>
              <a:tailEnd type="triangle" w="med" len="med"/>
            </a:ln>
          </p:spPr>
          <p:txBody>
            <a:bodyPr/>
            <a:lstStyle/>
            <a:p>
              <a:endParaRPr lang="en-US"/>
            </a:p>
          </p:txBody>
        </p:sp>
        <p:sp>
          <p:nvSpPr>
            <p:cNvPr id="20" name="Line 17"/>
            <p:cNvSpPr>
              <a:spLocks noChangeShapeType="1"/>
            </p:cNvSpPr>
            <p:nvPr/>
          </p:nvSpPr>
          <p:spPr bwMode="auto">
            <a:xfrm flipH="1" flipV="1">
              <a:off x="7343775" y="5397499"/>
              <a:ext cx="200025" cy="388819"/>
            </a:xfrm>
            <a:prstGeom prst="line">
              <a:avLst/>
            </a:prstGeom>
            <a:noFill/>
            <a:ln w="38100">
              <a:solidFill>
                <a:schemeClr val="tx1"/>
              </a:solidFill>
              <a:round/>
              <a:headEnd/>
              <a:tailEnd type="triangle" w="med" len="med"/>
            </a:ln>
          </p:spPr>
          <p:txBody>
            <a:bodyPr/>
            <a:lstStyle/>
            <a:p>
              <a:endParaRPr lang="en-US"/>
            </a:p>
          </p:txBody>
        </p:sp>
        <p:sp>
          <p:nvSpPr>
            <p:cNvPr id="21" name="Line 18"/>
            <p:cNvSpPr>
              <a:spLocks noChangeShapeType="1"/>
            </p:cNvSpPr>
            <p:nvPr/>
          </p:nvSpPr>
          <p:spPr bwMode="auto">
            <a:xfrm flipH="1">
              <a:off x="7162983" y="3657599"/>
              <a:ext cx="249055" cy="976313"/>
            </a:xfrm>
            <a:prstGeom prst="line">
              <a:avLst/>
            </a:prstGeom>
            <a:noFill/>
            <a:ln w="38100">
              <a:solidFill>
                <a:schemeClr val="tx1"/>
              </a:solidFill>
              <a:round/>
              <a:headEnd/>
              <a:tailEnd type="triangle" w="med" len="med"/>
            </a:ln>
          </p:spPr>
          <p:txBody>
            <a:bodyPr/>
            <a:lstStyle/>
            <a:p>
              <a:endParaRPr lang="en-US"/>
            </a:p>
          </p:txBody>
        </p:sp>
        <p:sp>
          <p:nvSpPr>
            <p:cNvPr id="22" name="Line 19"/>
            <p:cNvSpPr>
              <a:spLocks noChangeShapeType="1"/>
            </p:cNvSpPr>
            <p:nvPr/>
          </p:nvSpPr>
          <p:spPr bwMode="auto">
            <a:xfrm>
              <a:off x="1600200" y="2590800"/>
              <a:ext cx="5181600" cy="2819400"/>
            </a:xfrm>
            <a:prstGeom prst="line">
              <a:avLst/>
            </a:prstGeom>
            <a:noFill/>
            <a:ln w="28575">
              <a:solidFill>
                <a:srgbClr val="0000FF"/>
              </a:solidFill>
              <a:round/>
              <a:headEnd/>
              <a:tailEnd/>
            </a:ln>
          </p:spPr>
          <p:txBody>
            <a:bodyPr/>
            <a:lstStyle/>
            <a:p>
              <a:endParaRPr lang="en-US"/>
            </a:p>
          </p:txBody>
        </p:sp>
        <p:sp>
          <p:nvSpPr>
            <p:cNvPr id="23" name="Line 20"/>
            <p:cNvSpPr>
              <a:spLocks noChangeShapeType="1"/>
            </p:cNvSpPr>
            <p:nvPr/>
          </p:nvSpPr>
          <p:spPr bwMode="auto">
            <a:xfrm flipV="1">
              <a:off x="1600200" y="2590800"/>
              <a:ext cx="5181600" cy="2819400"/>
            </a:xfrm>
            <a:prstGeom prst="line">
              <a:avLst/>
            </a:prstGeom>
            <a:noFill/>
            <a:ln w="28575">
              <a:solidFill>
                <a:srgbClr val="0000FF"/>
              </a:solidFill>
              <a:round/>
              <a:headEnd/>
              <a:tailEnd/>
            </a:ln>
          </p:spPr>
          <p:txBody>
            <a:bodyPr/>
            <a:lstStyle/>
            <a:p>
              <a:endParaRPr lang="en-US"/>
            </a:p>
          </p:txBody>
        </p:sp>
      </p:grpSp>
      <p:sp>
        <p:nvSpPr>
          <p:cNvPr id="2" name="Slide Number Placeholder 1"/>
          <p:cNvSpPr>
            <a:spLocks noGrp="1"/>
          </p:cNvSpPr>
          <p:nvPr>
            <p:ph type="sldNum" sz="quarter" idx="12"/>
          </p:nvPr>
        </p:nvSpPr>
        <p:spPr/>
        <p:txBody>
          <a:bodyPr/>
          <a:lstStyle/>
          <a:p>
            <a:fld id="{D141A26B-79DC-4A53-857D-7401E21E816A}" type="slidenum">
              <a:rPr lang="en-US" smtClean="0"/>
              <a:t>21</a:t>
            </a:fld>
            <a:endParaRPr lang="en-US"/>
          </a:p>
        </p:txBody>
      </p:sp>
    </p:spTree>
    <p:extLst>
      <p:ext uri="{BB962C8B-B14F-4D97-AF65-F5344CB8AC3E}">
        <p14:creationId xmlns:p14="http://schemas.microsoft.com/office/powerpoint/2010/main" val="251943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42900"/>
            <a:ext cx="9143999" cy="609600"/>
          </a:xfrm>
          <a:prstGeom prst="rect">
            <a:avLst/>
          </a:prstGeom>
          <a:noFill/>
          <a:ln w="12700">
            <a:miter lim="800000"/>
            <a:headEnd/>
            <a:tailEnd/>
          </a:ln>
        </p:spPr>
        <p:txBody>
          <a:bodyPr vert="horz" wrap="square" lIns="90488" tIns="44450" rIns="90488" bIns="4445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Other Possible Modifiers</a:t>
            </a:r>
          </a:p>
        </p:txBody>
      </p:sp>
      <p:grpSp>
        <p:nvGrpSpPr>
          <p:cNvPr id="8" name="Group 7"/>
          <p:cNvGrpSpPr/>
          <p:nvPr/>
        </p:nvGrpSpPr>
        <p:grpSpPr>
          <a:xfrm>
            <a:off x="920750" y="1468438"/>
            <a:ext cx="7012023" cy="5002218"/>
            <a:chOff x="2216150" y="1468438"/>
            <a:chExt cx="7012023" cy="5002218"/>
          </a:xfrm>
        </p:grpSpPr>
        <p:sp>
          <p:nvSpPr>
            <p:cNvPr id="9" name="Rectangle 3"/>
            <p:cNvSpPr>
              <a:spLocks noChangeArrowheads="1"/>
            </p:cNvSpPr>
            <p:nvPr/>
          </p:nvSpPr>
          <p:spPr bwMode="auto">
            <a:xfrm>
              <a:off x="2216150" y="2603500"/>
              <a:ext cx="4711700" cy="2654300"/>
            </a:xfrm>
            <a:prstGeom prst="rect">
              <a:avLst/>
            </a:prstGeom>
            <a:noFill/>
            <a:ln w="76200">
              <a:solidFill>
                <a:srgbClr val="0000FF"/>
              </a:solidFill>
              <a:miter lim="800000"/>
              <a:headEnd/>
              <a:tailEnd/>
            </a:ln>
          </p:spPr>
          <p:txBody>
            <a:bodyPr wrap="none" anchor="ctr"/>
            <a:lstStyle/>
            <a:p>
              <a:endParaRPr lang="en-US" sz="2400" b="1"/>
            </a:p>
          </p:txBody>
        </p:sp>
        <p:grpSp>
          <p:nvGrpSpPr>
            <p:cNvPr id="10" name="Group 4"/>
            <p:cNvGrpSpPr>
              <a:grpSpLocks/>
            </p:cNvGrpSpPr>
            <p:nvPr/>
          </p:nvGrpSpPr>
          <p:grpSpPr bwMode="auto">
            <a:xfrm>
              <a:off x="2216150" y="2584450"/>
              <a:ext cx="4711700" cy="2679700"/>
              <a:chOff x="1396" y="1628"/>
              <a:chExt cx="2968" cy="1688"/>
            </a:xfrm>
          </p:grpSpPr>
          <p:sp>
            <p:nvSpPr>
              <p:cNvPr id="32" name="Line 5"/>
              <p:cNvSpPr>
                <a:spLocks noChangeShapeType="1"/>
              </p:cNvSpPr>
              <p:nvPr/>
            </p:nvSpPr>
            <p:spPr bwMode="auto">
              <a:xfrm>
                <a:off x="1396" y="1636"/>
                <a:ext cx="2968" cy="1672"/>
              </a:xfrm>
              <a:prstGeom prst="line">
                <a:avLst/>
              </a:prstGeom>
              <a:noFill/>
              <a:ln w="57150">
                <a:solidFill>
                  <a:srgbClr val="0000FF"/>
                </a:solidFill>
                <a:round/>
                <a:headEnd/>
                <a:tailEnd/>
              </a:ln>
            </p:spPr>
            <p:txBody>
              <a:bodyPr wrap="none" anchor="ctr"/>
              <a:lstStyle/>
              <a:p>
                <a:endParaRPr lang="en-US" b="1"/>
              </a:p>
            </p:txBody>
          </p:sp>
          <p:sp>
            <p:nvSpPr>
              <p:cNvPr id="33" name="Line 6"/>
              <p:cNvSpPr>
                <a:spLocks noChangeShapeType="1"/>
              </p:cNvSpPr>
              <p:nvPr/>
            </p:nvSpPr>
            <p:spPr bwMode="auto">
              <a:xfrm flipV="1">
                <a:off x="1396" y="1628"/>
                <a:ext cx="2968" cy="1688"/>
              </a:xfrm>
              <a:prstGeom prst="line">
                <a:avLst/>
              </a:prstGeom>
              <a:noFill/>
              <a:ln w="57150">
                <a:solidFill>
                  <a:srgbClr val="0000FF"/>
                </a:solidFill>
                <a:round/>
                <a:headEnd/>
                <a:tailEnd/>
              </a:ln>
            </p:spPr>
            <p:txBody>
              <a:bodyPr wrap="none" anchor="ctr"/>
              <a:lstStyle/>
              <a:p>
                <a:endParaRPr lang="en-US" b="1"/>
              </a:p>
            </p:txBody>
          </p:sp>
        </p:grpSp>
        <p:grpSp>
          <p:nvGrpSpPr>
            <p:cNvPr id="11" name="Group 11"/>
            <p:cNvGrpSpPr>
              <a:grpSpLocks/>
            </p:cNvGrpSpPr>
            <p:nvPr/>
          </p:nvGrpSpPr>
          <p:grpSpPr bwMode="auto">
            <a:xfrm>
              <a:off x="4641851" y="4184651"/>
              <a:ext cx="1774826" cy="1746251"/>
              <a:chOff x="2924" y="2636"/>
              <a:chExt cx="1118" cy="1100"/>
            </a:xfrm>
          </p:grpSpPr>
          <p:sp>
            <p:nvSpPr>
              <p:cNvPr id="30" name="Rectangle 12"/>
              <p:cNvSpPr>
                <a:spLocks noChangeArrowheads="1"/>
              </p:cNvSpPr>
              <p:nvPr/>
            </p:nvSpPr>
            <p:spPr bwMode="auto">
              <a:xfrm>
                <a:off x="3927" y="3447"/>
                <a:ext cx="115" cy="289"/>
              </a:xfrm>
              <a:prstGeom prst="rect">
                <a:avLst/>
              </a:prstGeom>
              <a:noFill/>
              <a:ln w="12700">
                <a:noFill/>
                <a:miter lim="800000"/>
                <a:headEnd/>
                <a:tailEnd/>
              </a:ln>
            </p:spPr>
            <p:txBody>
              <a:bodyPr wrap="none" lIns="90488" tIns="44450" rIns="90488" bIns="44450">
                <a:spAutoFit/>
              </a:bodyPr>
              <a:lstStyle/>
              <a:p>
                <a:pPr algn="l"/>
                <a:endParaRPr lang="en-US" sz="2400" b="1">
                  <a:solidFill>
                    <a:srgbClr val="0000FF"/>
                  </a:solidFill>
                </a:endParaRPr>
              </a:p>
            </p:txBody>
          </p:sp>
          <p:sp>
            <p:nvSpPr>
              <p:cNvPr id="31" name="Line 13"/>
              <p:cNvSpPr>
                <a:spLocks noChangeShapeType="1"/>
              </p:cNvSpPr>
              <p:nvPr/>
            </p:nvSpPr>
            <p:spPr bwMode="auto">
              <a:xfrm flipH="1" flipV="1">
                <a:off x="2924" y="2636"/>
                <a:ext cx="1016" cy="824"/>
              </a:xfrm>
              <a:prstGeom prst="line">
                <a:avLst/>
              </a:prstGeom>
              <a:noFill/>
              <a:ln w="38100">
                <a:noFill/>
                <a:round/>
                <a:headEnd/>
                <a:tailEnd type="triangle" w="med" len="med"/>
              </a:ln>
            </p:spPr>
            <p:txBody>
              <a:bodyPr wrap="none" anchor="ctr"/>
              <a:lstStyle/>
              <a:p>
                <a:endParaRPr lang="en-US" b="1"/>
              </a:p>
            </p:txBody>
          </p:sp>
        </p:grpSp>
        <p:sp>
          <p:nvSpPr>
            <p:cNvPr id="12" name="Rectangle 14"/>
            <p:cNvSpPr>
              <a:spLocks noChangeArrowheads="1"/>
            </p:cNvSpPr>
            <p:nvPr/>
          </p:nvSpPr>
          <p:spPr bwMode="auto">
            <a:xfrm>
              <a:off x="6934200" y="3498850"/>
              <a:ext cx="182808" cy="951543"/>
            </a:xfrm>
            <a:prstGeom prst="rect">
              <a:avLst/>
            </a:prstGeom>
            <a:noFill/>
            <a:ln w="12700">
              <a:noFill/>
              <a:miter lim="800000"/>
              <a:headEnd/>
              <a:tailEnd/>
            </a:ln>
          </p:spPr>
          <p:txBody>
            <a:bodyPr wrap="none" lIns="90488" tIns="44450" rIns="90488" bIns="44450">
              <a:spAutoFit/>
            </a:bodyPr>
            <a:lstStyle/>
            <a:p>
              <a:pPr algn="l"/>
              <a:endParaRPr lang="en-US" sz="3200" b="1"/>
            </a:p>
            <a:p>
              <a:pPr algn="l"/>
              <a:endParaRPr lang="en-US" sz="2400" b="1"/>
            </a:p>
          </p:txBody>
        </p:sp>
        <p:sp>
          <p:nvSpPr>
            <p:cNvPr id="13" name="Rectangle 15"/>
            <p:cNvSpPr>
              <a:spLocks noChangeArrowheads="1"/>
            </p:cNvSpPr>
            <p:nvPr/>
          </p:nvSpPr>
          <p:spPr bwMode="auto">
            <a:xfrm>
              <a:off x="6996113" y="4772025"/>
              <a:ext cx="823945" cy="643766"/>
            </a:xfrm>
            <a:prstGeom prst="rect">
              <a:avLst/>
            </a:prstGeom>
            <a:noFill/>
            <a:ln w="12700">
              <a:noFill/>
              <a:miter lim="800000"/>
              <a:headEnd/>
              <a:tailEnd/>
            </a:ln>
          </p:spPr>
          <p:txBody>
            <a:bodyPr wrap="none" lIns="90488" tIns="44450" rIns="90488" bIns="44450">
              <a:spAutoFit/>
            </a:bodyPr>
            <a:lstStyle/>
            <a:p>
              <a:pPr algn="l"/>
              <a:r>
                <a:rPr lang="en-US" sz="3600" b="1">
                  <a:solidFill>
                    <a:srgbClr val="0000FF"/>
                  </a:solidFill>
                </a:rPr>
                <a:t>1/3</a:t>
              </a:r>
            </a:p>
          </p:txBody>
        </p:sp>
        <p:sp>
          <p:nvSpPr>
            <p:cNvPr id="14" name="Text Box 23"/>
            <p:cNvSpPr txBox="1">
              <a:spLocks noChangeArrowheads="1"/>
            </p:cNvSpPr>
            <p:nvPr/>
          </p:nvSpPr>
          <p:spPr bwMode="auto">
            <a:xfrm>
              <a:off x="7007225" y="2500313"/>
              <a:ext cx="915988" cy="519112"/>
            </a:xfrm>
            <a:prstGeom prst="rect">
              <a:avLst/>
            </a:prstGeom>
            <a:noFill/>
            <a:ln w="76200">
              <a:noFill/>
              <a:miter lim="800000"/>
              <a:headEnd/>
              <a:tailEnd/>
            </a:ln>
          </p:spPr>
          <p:txBody>
            <a:bodyPr wrap="none">
              <a:spAutoFit/>
            </a:bodyPr>
            <a:lstStyle/>
            <a:p>
              <a:r>
                <a:rPr lang="en-US" sz="2800" b="1">
                  <a:solidFill>
                    <a:srgbClr val="0000FF"/>
                  </a:solidFill>
                  <a:latin typeface="Arial" charset="0"/>
                </a:rPr>
                <a:t>(US)</a:t>
              </a:r>
            </a:p>
          </p:txBody>
        </p:sp>
        <p:sp>
          <p:nvSpPr>
            <p:cNvPr id="15" name="Line 25"/>
            <p:cNvSpPr>
              <a:spLocks noChangeShapeType="1"/>
            </p:cNvSpPr>
            <p:nvPr/>
          </p:nvSpPr>
          <p:spPr bwMode="auto">
            <a:xfrm>
              <a:off x="4648200" y="2071688"/>
              <a:ext cx="0" cy="519112"/>
            </a:xfrm>
            <a:prstGeom prst="line">
              <a:avLst/>
            </a:prstGeom>
            <a:noFill/>
            <a:ln w="76200">
              <a:solidFill>
                <a:srgbClr val="0000FF"/>
              </a:solidFill>
              <a:round/>
              <a:headEnd/>
              <a:tailEnd/>
            </a:ln>
          </p:spPr>
          <p:txBody>
            <a:bodyPr wrap="none" anchor="ctr"/>
            <a:lstStyle/>
            <a:p>
              <a:endParaRPr lang="en-US" b="1"/>
            </a:p>
          </p:txBody>
        </p:sp>
        <p:sp>
          <p:nvSpPr>
            <p:cNvPr id="16" name="Text Box 26"/>
            <p:cNvSpPr txBox="1">
              <a:spLocks noChangeArrowheads="1"/>
            </p:cNvSpPr>
            <p:nvPr/>
          </p:nvSpPr>
          <p:spPr bwMode="auto">
            <a:xfrm>
              <a:off x="7080250" y="2011363"/>
              <a:ext cx="692150" cy="579437"/>
            </a:xfrm>
            <a:prstGeom prst="rect">
              <a:avLst/>
            </a:prstGeom>
            <a:noFill/>
            <a:ln w="76200">
              <a:noFill/>
              <a:miter lim="800000"/>
              <a:headEnd/>
              <a:tailEnd/>
            </a:ln>
          </p:spPr>
          <p:txBody>
            <a:bodyPr wrap="none">
              <a:spAutoFit/>
            </a:bodyPr>
            <a:lstStyle/>
            <a:p>
              <a:r>
                <a:rPr lang="en-US" sz="3200" b="1">
                  <a:solidFill>
                    <a:srgbClr val="0000FF"/>
                  </a:solidFill>
                  <a:latin typeface="Arial" charset="0"/>
                </a:rPr>
                <a:t>(+)</a:t>
              </a:r>
            </a:p>
          </p:txBody>
        </p:sp>
        <p:sp>
          <p:nvSpPr>
            <p:cNvPr id="17" name="Line 27"/>
            <p:cNvSpPr>
              <a:spLocks noChangeShapeType="1"/>
            </p:cNvSpPr>
            <p:nvPr/>
          </p:nvSpPr>
          <p:spPr bwMode="auto">
            <a:xfrm>
              <a:off x="4656138" y="5291138"/>
              <a:ext cx="6350" cy="661987"/>
            </a:xfrm>
            <a:prstGeom prst="line">
              <a:avLst/>
            </a:prstGeom>
            <a:noFill/>
            <a:ln w="76200">
              <a:solidFill>
                <a:srgbClr val="0000FF"/>
              </a:solidFill>
              <a:round/>
              <a:headEnd/>
              <a:tailEnd/>
            </a:ln>
          </p:spPr>
          <p:txBody>
            <a:bodyPr wrap="none" anchor="ctr"/>
            <a:lstStyle/>
            <a:p>
              <a:endParaRPr lang="en-US" b="1"/>
            </a:p>
          </p:txBody>
        </p:sp>
        <p:sp>
          <p:nvSpPr>
            <p:cNvPr id="18" name="Line 28"/>
            <p:cNvSpPr>
              <a:spLocks noChangeShapeType="1"/>
            </p:cNvSpPr>
            <p:nvPr/>
          </p:nvSpPr>
          <p:spPr bwMode="auto">
            <a:xfrm flipH="1">
              <a:off x="4162425" y="5932488"/>
              <a:ext cx="527050" cy="169862"/>
            </a:xfrm>
            <a:prstGeom prst="line">
              <a:avLst/>
            </a:prstGeom>
            <a:noFill/>
            <a:ln w="76200">
              <a:solidFill>
                <a:srgbClr val="0000FF"/>
              </a:solidFill>
              <a:round/>
              <a:headEnd/>
              <a:tailEnd type="triangle" w="med" len="med"/>
            </a:ln>
          </p:spPr>
          <p:txBody>
            <a:bodyPr wrap="none" anchor="ctr"/>
            <a:lstStyle/>
            <a:p>
              <a:endParaRPr lang="en-US" b="1"/>
            </a:p>
          </p:txBody>
        </p:sp>
        <p:sp>
          <p:nvSpPr>
            <p:cNvPr id="19" name="Text Box 29"/>
            <p:cNvSpPr txBox="1">
              <a:spLocks noChangeArrowheads="1"/>
            </p:cNvSpPr>
            <p:nvPr/>
          </p:nvSpPr>
          <p:spPr bwMode="auto">
            <a:xfrm>
              <a:off x="6440488" y="5272088"/>
              <a:ext cx="2779712" cy="519112"/>
            </a:xfrm>
            <a:prstGeom prst="rect">
              <a:avLst/>
            </a:prstGeom>
            <a:noFill/>
            <a:ln w="76200">
              <a:noFill/>
              <a:miter lim="800000"/>
              <a:headEnd/>
              <a:tailEnd/>
            </a:ln>
          </p:spPr>
          <p:txBody>
            <a:bodyPr wrap="none">
              <a:spAutoFit/>
            </a:bodyPr>
            <a:lstStyle/>
            <a:p>
              <a:pPr algn="l"/>
              <a:r>
                <a:rPr lang="en-US" sz="2800" b="1">
                  <a:solidFill>
                    <a:srgbClr val="0000FF"/>
                  </a:solidFill>
                  <a:latin typeface="Arial" charset="0"/>
                </a:rPr>
                <a:t>172115ZAUG07</a:t>
              </a:r>
            </a:p>
          </p:txBody>
        </p:sp>
        <p:sp>
          <p:nvSpPr>
            <p:cNvPr id="20" name="Text Box 32"/>
            <p:cNvSpPr txBox="1">
              <a:spLocks noChangeArrowheads="1"/>
            </p:cNvSpPr>
            <p:nvPr/>
          </p:nvSpPr>
          <p:spPr bwMode="auto">
            <a:xfrm>
              <a:off x="7119904" y="1468438"/>
              <a:ext cx="2108269" cy="369332"/>
            </a:xfrm>
            <a:prstGeom prst="rect">
              <a:avLst/>
            </a:prstGeom>
            <a:noFill/>
            <a:ln w="19050">
              <a:solidFill>
                <a:schemeClr val="tx1"/>
              </a:solidFill>
              <a:miter lim="800000"/>
              <a:headEnd/>
              <a:tailEnd/>
            </a:ln>
          </p:spPr>
          <p:txBody>
            <a:bodyPr wrap="none">
              <a:spAutoFit/>
            </a:bodyPr>
            <a:lstStyle/>
            <a:p>
              <a:r>
                <a:rPr lang="en-US" sz="1800" b="1" dirty="0">
                  <a:latin typeface="Arial" panose="020B0604020202020204" pitchFamily="34" charset="0"/>
                  <a:cs typeface="Arial" panose="020B0604020202020204" pitchFamily="34" charset="0"/>
                </a:rPr>
                <a:t>Country indicator</a:t>
              </a:r>
            </a:p>
          </p:txBody>
        </p:sp>
        <p:sp>
          <p:nvSpPr>
            <p:cNvPr id="21" name="Line 33"/>
            <p:cNvSpPr>
              <a:spLocks noChangeShapeType="1"/>
            </p:cNvSpPr>
            <p:nvPr/>
          </p:nvSpPr>
          <p:spPr bwMode="auto">
            <a:xfrm>
              <a:off x="6254750" y="1854200"/>
              <a:ext cx="860425" cy="412750"/>
            </a:xfrm>
            <a:prstGeom prst="line">
              <a:avLst/>
            </a:prstGeom>
            <a:noFill/>
            <a:ln w="19050">
              <a:solidFill>
                <a:schemeClr val="tx1"/>
              </a:solidFill>
              <a:round/>
              <a:headEnd/>
              <a:tailEnd type="triangle" w="med" len="med"/>
            </a:ln>
          </p:spPr>
          <p:txBody>
            <a:bodyPr wrap="none" anchor="ctr"/>
            <a:lstStyle/>
            <a:p>
              <a:endParaRPr lang="en-US" b="1"/>
            </a:p>
          </p:txBody>
        </p:sp>
        <p:sp>
          <p:nvSpPr>
            <p:cNvPr id="22" name="Text Box 35"/>
            <p:cNvSpPr txBox="1">
              <a:spLocks noChangeArrowheads="1"/>
            </p:cNvSpPr>
            <p:nvPr/>
          </p:nvSpPr>
          <p:spPr bwMode="auto">
            <a:xfrm>
              <a:off x="4366967" y="1468438"/>
              <a:ext cx="2480166" cy="369332"/>
            </a:xfrm>
            <a:prstGeom prst="rect">
              <a:avLst/>
            </a:prstGeom>
            <a:noFill/>
            <a:ln w="19050">
              <a:solidFill>
                <a:schemeClr val="tx1"/>
              </a:solidFill>
              <a:miter lim="800000"/>
              <a:headEnd/>
              <a:tailEnd/>
            </a:ln>
          </p:spPr>
          <p:txBody>
            <a:bodyPr wrap="none">
              <a:spAutoFit/>
            </a:bodyPr>
            <a:lstStyle/>
            <a:p>
              <a:r>
                <a:rPr lang="en-US" sz="1800" b="1" dirty="0">
                  <a:latin typeface="Arial" panose="020B0604020202020204" pitchFamily="34" charset="0"/>
                  <a:cs typeface="Arial" panose="020B0604020202020204" pitchFamily="34" charset="0"/>
                </a:rPr>
                <a:t>Reinforced / reduced</a:t>
              </a:r>
            </a:p>
          </p:txBody>
        </p:sp>
        <p:sp>
          <p:nvSpPr>
            <p:cNvPr id="23" name="Line 36"/>
            <p:cNvSpPr>
              <a:spLocks noChangeShapeType="1"/>
            </p:cNvSpPr>
            <p:nvPr/>
          </p:nvSpPr>
          <p:spPr bwMode="auto">
            <a:xfrm flipH="1">
              <a:off x="7923213" y="1854200"/>
              <a:ext cx="511175" cy="749300"/>
            </a:xfrm>
            <a:prstGeom prst="line">
              <a:avLst/>
            </a:prstGeom>
            <a:noFill/>
            <a:ln w="19050">
              <a:solidFill>
                <a:schemeClr val="tx1"/>
              </a:solidFill>
              <a:round/>
              <a:headEnd/>
              <a:tailEnd type="triangle" w="med" len="med"/>
            </a:ln>
          </p:spPr>
          <p:txBody>
            <a:bodyPr wrap="none" anchor="ctr"/>
            <a:lstStyle/>
            <a:p>
              <a:endParaRPr lang="en-US" b="1"/>
            </a:p>
          </p:txBody>
        </p:sp>
        <p:grpSp>
          <p:nvGrpSpPr>
            <p:cNvPr id="24" name="Group 45"/>
            <p:cNvGrpSpPr>
              <a:grpSpLocks/>
            </p:cNvGrpSpPr>
            <p:nvPr/>
          </p:nvGrpSpPr>
          <p:grpSpPr bwMode="auto">
            <a:xfrm>
              <a:off x="7566025" y="5791200"/>
              <a:ext cx="1625600" cy="598488"/>
              <a:chOff x="4766" y="3474"/>
              <a:chExt cx="1024" cy="377"/>
            </a:xfrm>
          </p:grpSpPr>
          <p:sp>
            <p:nvSpPr>
              <p:cNvPr id="28" name="Text Box 39"/>
              <p:cNvSpPr txBox="1">
                <a:spLocks noChangeArrowheads="1"/>
              </p:cNvSpPr>
              <p:nvPr/>
            </p:nvSpPr>
            <p:spPr bwMode="auto">
              <a:xfrm>
                <a:off x="4856" y="3618"/>
                <a:ext cx="934" cy="233"/>
              </a:xfrm>
              <a:prstGeom prst="rect">
                <a:avLst/>
              </a:prstGeom>
              <a:noFill/>
              <a:ln w="19050">
                <a:solidFill>
                  <a:schemeClr val="tx1"/>
                </a:solidFill>
                <a:miter lim="800000"/>
                <a:headEnd/>
                <a:tailEnd/>
              </a:ln>
            </p:spPr>
            <p:txBody>
              <a:bodyPr wrap="none">
                <a:spAutoFit/>
              </a:bodyPr>
              <a:lstStyle/>
              <a:p>
                <a:r>
                  <a:rPr lang="en-US" sz="1800" b="1" dirty="0">
                    <a:latin typeface="Arial" panose="020B0604020202020204" pitchFamily="34" charset="0"/>
                    <a:cs typeface="Arial" panose="020B0604020202020204" pitchFamily="34" charset="0"/>
                  </a:rPr>
                  <a:t>FREE TEXT</a:t>
                </a:r>
              </a:p>
            </p:txBody>
          </p:sp>
          <p:sp>
            <p:nvSpPr>
              <p:cNvPr id="29" name="Line 40"/>
              <p:cNvSpPr>
                <a:spLocks noChangeShapeType="1"/>
              </p:cNvSpPr>
              <p:nvPr/>
            </p:nvSpPr>
            <p:spPr bwMode="auto">
              <a:xfrm flipH="1" flipV="1">
                <a:off x="4766" y="3474"/>
                <a:ext cx="90" cy="165"/>
              </a:xfrm>
              <a:prstGeom prst="line">
                <a:avLst/>
              </a:prstGeom>
              <a:noFill/>
              <a:ln w="19050">
                <a:solidFill>
                  <a:schemeClr val="tx1"/>
                </a:solidFill>
                <a:round/>
                <a:headEnd/>
                <a:tailEnd type="triangle" w="med" len="med"/>
              </a:ln>
            </p:spPr>
            <p:txBody>
              <a:bodyPr wrap="none" anchor="ctr"/>
              <a:lstStyle/>
              <a:p>
                <a:endParaRPr lang="en-US" b="1"/>
              </a:p>
            </p:txBody>
          </p:sp>
        </p:grpSp>
        <p:grpSp>
          <p:nvGrpSpPr>
            <p:cNvPr id="25" name="Group 46"/>
            <p:cNvGrpSpPr>
              <a:grpSpLocks/>
            </p:cNvGrpSpPr>
            <p:nvPr/>
          </p:nvGrpSpPr>
          <p:grpSpPr bwMode="auto">
            <a:xfrm>
              <a:off x="4530726" y="5824543"/>
              <a:ext cx="2309813" cy="646113"/>
              <a:chOff x="2854" y="3669"/>
              <a:chExt cx="1455" cy="407"/>
            </a:xfrm>
          </p:grpSpPr>
          <p:sp>
            <p:nvSpPr>
              <p:cNvPr id="26" name="Text Box 41"/>
              <p:cNvSpPr txBox="1">
                <a:spLocks noChangeArrowheads="1"/>
              </p:cNvSpPr>
              <p:nvPr/>
            </p:nvSpPr>
            <p:spPr bwMode="auto">
              <a:xfrm>
                <a:off x="3344" y="3669"/>
                <a:ext cx="965" cy="407"/>
              </a:xfrm>
              <a:prstGeom prst="rect">
                <a:avLst/>
              </a:prstGeom>
              <a:noFill/>
              <a:ln w="19050">
                <a:solidFill>
                  <a:schemeClr val="tx1"/>
                </a:solidFill>
                <a:miter lim="800000"/>
                <a:headEnd/>
                <a:tailEnd/>
              </a:ln>
            </p:spPr>
            <p:txBody>
              <a:bodyPr wrap="none">
                <a:spAutoFit/>
              </a:bodyPr>
              <a:lstStyle/>
              <a:p>
                <a:r>
                  <a:rPr lang="en-US" sz="1800" b="1" dirty="0">
                    <a:latin typeface="Arial" panose="020B0604020202020204" pitchFamily="34" charset="0"/>
                    <a:cs typeface="Arial" panose="020B0604020202020204" pitchFamily="34" charset="0"/>
                  </a:rPr>
                  <a:t>Direction of </a:t>
                </a:r>
              </a:p>
              <a:p>
                <a:r>
                  <a:rPr lang="en-US" sz="1800" b="1" dirty="0">
                    <a:latin typeface="Arial" panose="020B0604020202020204" pitchFamily="34" charset="0"/>
                    <a:cs typeface="Arial" panose="020B0604020202020204" pitchFamily="34" charset="0"/>
                  </a:rPr>
                  <a:t>movement</a:t>
                </a:r>
              </a:p>
            </p:txBody>
          </p:sp>
          <p:sp>
            <p:nvSpPr>
              <p:cNvPr id="27" name="Line 42"/>
              <p:cNvSpPr>
                <a:spLocks noChangeShapeType="1"/>
              </p:cNvSpPr>
              <p:nvPr/>
            </p:nvSpPr>
            <p:spPr bwMode="auto">
              <a:xfrm flipH="1" flipV="1">
                <a:off x="2854" y="3840"/>
                <a:ext cx="469" cy="0"/>
              </a:xfrm>
              <a:prstGeom prst="line">
                <a:avLst/>
              </a:prstGeom>
              <a:noFill/>
              <a:ln w="19050">
                <a:solidFill>
                  <a:schemeClr val="tx1"/>
                </a:solidFill>
                <a:round/>
                <a:headEnd/>
                <a:tailEnd type="triangle" w="med" len="med"/>
              </a:ln>
            </p:spPr>
            <p:txBody>
              <a:bodyPr wrap="none" anchor="ctr"/>
              <a:lstStyle/>
              <a:p>
                <a:endParaRPr lang="en-US" b="1"/>
              </a:p>
            </p:txBody>
          </p:sp>
        </p:grpSp>
      </p:grpSp>
      <p:sp>
        <p:nvSpPr>
          <p:cNvPr id="2" name="Slide Number Placeholder 1"/>
          <p:cNvSpPr>
            <a:spLocks noGrp="1"/>
          </p:cNvSpPr>
          <p:nvPr>
            <p:ph type="sldNum" sz="quarter" idx="12"/>
          </p:nvPr>
        </p:nvSpPr>
        <p:spPr/>
        <p:txBody>
          <a:bodyPr/>
          <a:lstStyle/>
          <a:p>
            <a:fld id="{D141A26B-79DC-4A53-857D-7401E21E816A}" type="slidenum">
              <a:rPr lang="en-US" smtClean="0"/>
              <a:t>22</a:t>
            </a:fld>
            <a:endParaRPr lang="en-US"/>
          </a:p>
        </p:txBody>
      </p:sp>
    </p:spTree>
    <p:extLst>
      <p:ext uri="{BB962C8B-B14F-4D97-AF65-F5344CB8AC3E}">
        <p14:creationId xmlns:p14="http://schemas.microsoft.com/office/powerpoint/2010/main" val="407622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42900"/>
            <a:ext cx="9143999" cy="100115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Composition Equipment </a:t>
            </a:r>
          </a:p>
          <a:p>
            <a:r>
              <a:rPr lang="en-US" sz="3600" b="1" dirty="0">
                <a:latin typeface="Arial" panose="020B0604020202020204" pitchFamily="34" charset="0"/>
                <a:cs typeface="Arial" panose="020B0604020202020204" pitchFamily="34" charset="0"/>
              </a:rPr>
              <a:t>Symbols</a:t>
            </a:r>
          </a:p>
        </p:txBody>
      </p:sp>
      <p:sp>
        <p:nvSpPr>
          <p:cNvPr id="8" name="Rectangle 3"/>
          <p:cNvSpPr txBox="1">
            <a:spLocks noChangeArrowheads="1"/>
          </p:cNvSpPr>
          <p:nvPr/>
        </p:nvSpPr>
        <p:spPr bwMode="auto">
          <a:xfrm>
            <a:off x="845544" y="1839582"/>
            <a:ext cx="745291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9063" indent="-119063">
              <a:buFontTx/>
              <a:buNone/>
            </a:pPr>
            <a:r>
              <a:rPr lang="en-US" sz="4000" dirty="0"/>
              <a:t>Rules</a:t>
            </a:r>
          </a:p>
          <a:p>
            <a:pPr marL="119063" indent="-119063"/>
            <a:r>
              <a:rPr lang="en-US" dirty="0"/>
              <a:t> </a:t>
            </a:r>
          </a:p>
          <a:p>
            <a:pPr marL="119063" indent="-119063"/>
            <a:r>
              <a:rPr lang="en-US" dirty="0">
                <a:latin typeface="Arial" panose="020B0604020202020204" pitchFamily="34" charset="0"/>
                <a:cs typeface="Arial" panose="020B0604020202020204" pitchFamily="34" charset="0"/>
              </a:rPr>
              <a:t>Icon</a:t>
            </a:r>
          </a:p>
          <a:p>
            <a:pPr marL="119063" indent="-119063"/>
            <a:r>
              <a:rPr lang="en-US" dirty="0">
                <a:latin typeface="Arial" panose="020B0604020202020204" pitchFamily="34" charset="0"/>
                <a:cs typeface="Arial" panose="020B0604020202020204" pitchFamily="34" charset="0"/>
              </a:rPr>
              <a:t>Orientation</a:t>
            </a:r>
          </a:p>
          <a:p>
            <a:pPr marL="119063" indent="-119063"/>
            <a:r>
              <a:rPr lang="en-US" dirty="0">
                <a:latin typeface="Arial" panose="020B0604020202020204" pitchFamily="34" charset="0"/>
                <a:cs typeface="Arial" panose="020B0604020202020204" pitchFamily="34" charset="0"/>
              </a:rPr>
              <a:t> Modifiers</a:t>
            </a:r>
          </a:p>
          <a:p>
            <a:pPr marL="119063" indent="-119063"/>
            <a:r>
              <a:rPr lang="en-US" dirty="0">
                <a:latin typeface="Arial" panose="020B0604020202020204" pitchFamily="34" charset="0"/>
                <a:cs typeface="Arial" panose="020B0604020202020204" pitchFamily="34" charset="0"/>
              </a:rPr>
              <a:t>Mobility Indicator Amplifier (Field R)</a:t>
            </a:r>
          </a:p>
          <a:p>
            <a:pPr marL="119063" indent="-119063"/>
            <a:r>
              <a:rPr lang="en-US" dirty="0">
                <a:latin typeface="Arial" panose="020B0604020202020204" pitchFamily="34" charset="0"/>
                <a:cs typeface="Arial" panose="020B0604020202020204" pitchFamily="34" charset="0"/>
              </a:rPr>
              <a:t> Frames</a:t>
            </a:r>
          </a:p>
          <a:p>
            <a:pPr marL="119063" indent="-119063"/>
            <a:r>
              <a:rPr lang="en-US" dirty="0">
                <a:latin typeface="Arial" panose="020B0604020202020204" pitchFamily="34" charset="0"/>
                <a:cs typeface="Arial" panose="020B0604020202020204" pitchFamily="34" charset="0"/>
              </a:rPr>
              <a:t> Size and Range Indicators</a:t>
            </a:r>
          </a:p>
          <a:p>
            <a:pPr marL="119063" indent="-119063"/>
            <a:endParaRPr lang="en-US" dirty="0"/>
          </a:p>
        </p:txBody>
      </p:sp>
      <p:sp>
        <p:nvSpPr>
          <p:cNvPr id="2" name="Slide Number Placeholder 1"/>
          <p:cNvSpPr>
            <a:spLocks noGrp="1"/>
          </p:cNvSpPr>
          <p:nvPr>
            <p:ph type="sldNum" sz="quarter" idx="12"/>
          </p:nvPr>
        </p:nvSpPr>
        <p:spPr/>
        <p:txBody>
          <a:bodyPr/>
          <a:lstStyle/>
          <a:p>
            <a:fld id="{D141A26B-79DC-4A53-857D-7401E21E816A}" type="slidenum">
              <a:rPr lang="en-US" smtClean="0"/>
              <a:t>23</a:t>
            </a:fld>
            <a:endParaRPr lang="en-US"/>
          </a:p>
        </p:txBody>
      </p:sp>
    </p:spTree>
    <p:extLst>
      <p:ext uri="{BB962C8B-B14F-4D97-AF65-F5344CB8AC3E}">
        <p14:creationId xmlns:p14="http://schemas.microsoft.com/office/powerpoint/2010/main" val="23974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328" y="314306"/>
            <a:ext cx="9143999"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Equipment/Vehicle Symbols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408" y="4237313"/>
            <a:ext cx="3014885" cy="2127510"/>
          </a:xfrm>
          <a:prstGeom prst="rect">
            <a:avLst/>
          </a:prstGeom>
        </p:spPr>
      </p:pic>
      <p:grpSp>
        <p:nvGrpSpPr>
          <p:cNvPr id="24" name="Group 23"/>
          <p:cNvGrpSpPr/>
          <p:nvPr/>
        </p:nvGrpSpPr>
        <p:grpSpPr>
          <a:xfrm>
            <a:off x="1524000" y="4843868"/>
            <a:ext cx="762000" cy="1219200"/>
            <a:chOff x="4419600" y="4648200"/>
            <a:chExt cx="762000" cy="1219200"/>
          </a:xfrm>
        </p:grpSpPr>
        <p:cxnSp>
          <p:nvCxnSpPr>
            <p:cNvPr id="5" name="Straight Connector 4"/>
            <p:cNvCxnSpPr/>
            <p:nvPr/>
          </p:nvCxnSpPr>
          <p:spPr>
            <a:xfrm>
              <a:off x="4419600" y="4648200"/>
              <a:ext cx="0" cy="1219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81600" y="4648200"/>
              <a:ext cx="0" cy="1219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492442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19600" y="5562600"/>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38716" y="4681378"/>
            <a:ext cx="1295400" cy="1359689"/>
            <a:chOff x="4495800" y="1984917"/>
            <a:chExt cx="1295400" cy="1359689"/>
          </a:xfrm>
        </p:grpSpPr>
        <p:sp>
          <p:nvSpPr>
            <p:cNvPr id="16" name="Oval 15"/>
            <p:cNvSpPr/>
            <p:nvPr/>
          </p:nvSpPr>
          <p:spPr>
            <a:xfrm>
              <a:off x="4495800" y="2049206"/>
              <a:ext cx="1295400" cy="12954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705350" y="2384572"/>
              <a:ext cx="876300" cy="564855"/>
              <a:chOff x="6324600" y="3334966"/>
              <a:chExt cx="1219200" cy="690343"/>
            </a:xfrm>
          </p:grpSpPr>
          <p:sp>
            <p:nvSpPr>
              <p:cNvPr id="17" name="Isosceles Triangle 16"/>
              <p:cNvSpPr/>
              <p:nvPr/>
            </p:nvSpPr>
            <p:spPr>
              <a:xfrm rot="5400000">
                <a:off x="6286500" y="3373066"/>
                <a:ext cx="685800" cy="609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6200000">
                <a:off x="6896100" y="3377609"/>
                <a:ext cx="685800" cy="609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905375" y="1984917"/>
              <a:ext cx="381000" cy="646331"/>
            </a:xfrm>
            <a:prstGeom prst="rect">
              <a:avLst/>
            </a:prstGeom>
            <a:noFill/>
          </p:spPr>
          <p:txBody>
            <a:bodyPr wrap="square" rtlCol="0">
              <a:spAutoFit/>
            </a:bodyPr>
            <a:lstStyle/>
            <a:p>
              <a:r>
                <a:rPr lang="en-US" sz="3600" b="1" dirty="0">
                  <a:solidFill>
                    <a:srgbClr val="0000FF"/>
                  </a:solidFill>
                </a:rPr>
                <a:t>A</a:t>
              </a:r>
            </a:p>
          </p:txBody>
        </p:sp>
        <p:sp>
          <p:nvSpPr>
            <p:cNvPr id="21" name="TextBox 20"/>
            <p:cNvSpPr txBox="1"/>
            <p:nvPr/>
          </p:nvSpPr>
          <p:spPr>
            <a:xfrm>
              <a:off x="4867718" y="2679448"/>
              <a:ext cx="381000" cy="646331"/>
            </a:xfrm>
            <a:prstGeom prst="rect">
              <a:avLst/>
            </a:prstGeom>
            <a:noFill/>
          </p:spPr>
          <p:txBody>
            <a:bodyPr wrap="square" rtlCol="0">
              <a:spAutoFit/>
            </a:bodyPr>
            <a:lstStyle/>
            <a:p>
              <a:r>
                <a:rPr lang="en-US" sz="3600" b="1" dirty="0">
                  <a:solidFill>
                    <a:srgbClr val="0000FF"/>
                  </a:solidFill>
                </a:rPr>
                <a:t>M</a:t>
              </a:r>
            </a:p>
          </p:txBody>
        </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065918"/>
            <a:ext cx="3038032" cy="2296187"/>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1000" y="1603750"/>
            <a:ext cx="3022225" cy="2284240"/>
          </a:xfrm>
          <a:prstGeom prst="rect">
            <a:avLst/>
          </a:prstGeom>
        </p:spPr>
      </p:pic>
      <p:grpSp>
        <p:nvGrpSpPr>
          <p:cNvPr id="38" name="Group 37"/>
          <p:cNvGrpSpPr/>
          <p:nvPr/>
        </p:nvGrpSpPr>
        <p:grpSpPr>
          <a:xfrm>
            <a:off x="4090028" y="1982781"/>
            <a:ext cx="495300" cy="1526177"/>
            <a:chOff x="4000500" y="1801323"/>
            <a:chExt cx="685800" cy="1629854"/>
          </a:xfrm>
        </p:grpSpPr>
        <p:cxnSp>
          <p:nvCxnSpPr>
            <p:cNvPr id="27" name="Straight Connector 26"/>
            <p:cNvCxnSpPr/>
            <p:nvPr/>
          </p:nvCxnSpPr>
          <p:spPr>
            <a:xfrm>
              <a:off x="4343400" y="1830977"/>
              <a:ext cx="0" cy="160020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000500" y="3429000"/>
              <a:ext cx="685800"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000500" y="2758933"/>
              <a:ext cx="685800"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000500" y="2514600"/>
              <a:ext cx="685800"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335999" y="1801323"/>
              <a:ext cx="312201" cy="312919"/>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038600" y="1801323"/>
              <a:ext cx="342900" cy="29356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3636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39478"/>
            <a:ext cx="9143998"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rPr>
              <a:t>        </a:t>
            </a:r>
            <a:r>
              <a:rPr lang="en-US" sz="3600" b="1" kern="0" dirty="0">
                <a:latin typeface="Arial" panose="020B0604020202020204" pitchFamily="34" charset="0"/>
                <a:ea typeface="+mj-ea"/>
                <a:cs typeface="Arial" panose="020B0604020202020204" pitchFamily="34" charset="0"/>
              </a:rPr>
              <a:t>Building</a:t>
            </a: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 of</a:t>
            </a:r>
            <a:r>
              <a:rPr kumimoji="0" lang="en-US" sz="3600" b="1" i="0" u="none" strike="noStrike" kern="0" cap="none" spc="0" normalizeH="0" noProof="0" dirty="0">
                <a:ln>
                  <a:noFill/>
                </a:ln>
                <a:uLnTx/>
                <a:uFillTx/>
                <a:latin typeface="Arial" panose="020B0604020202020204" pitchFamily="34" charset="0"/>
                <a:ea typeface="+mj-ea"/>
                <a:cs typeface="Arial" panose="020B0604020202020204" pitchFamily="34" charset="0"/>
              </a:rPr>
              <a:t> an equipment</a:t>
            </a: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 Symbol</a:t>
            </a:r>
          </a:p>
        </p:txBody>
      </p:sp>
      <p:sp>
        <p:nvSpPr>
          <p:cNvPr id="4" name="Text Box 5"/>
          <p:cNvSpPr txBox="1">
            <a:spLocks noChangeArrowheads="1"/>
          </p:cNvSpPr>
          <p:nvPr/>
        </p:nvSpPr>
        <p:spPr bwMode="auto">
          <a:xfrm>
            <a:off x="939553" y="1094139"/>
            <a:ext cx="772071" cy="369332"/>
          </a:xfrm>
          <a:prstGeom prst="rect">
            <a:avLst/>
          </a:prstGeom>
          <a:noFill/>
          <a:ln w="76200">
            <a:noFill/>
            <a:miter lim="800000"/>
            <a:headEnd/>
            <a:tailEnd/>
          </a:ln>
        </p:spPr>
        <p:txBody>
          <a:bodyPr wrap="none">
            <a:spAutoFit/>
          </a:bodyPr>
          <a:lstStyle/>
          <a:p>
            <a:r>
              <a:rPr lang="en-US" dirty="0"/>
              <a:t>Step 1</a:t>
            </a:r>
          </a:p>
        </p:txBody>
      </p:sp>
      <p:sp>
        <p:nvSpPr>
          <p:cNvPr id="5" name="Text Box 6"/>
          <p:cNvSpPr txBox="1">
            <a:spLocks noChangeArrowheads="1"/>
          </p:cNvSpPr>
          <p:nvPr/>
        </p:nvSpPr>
        <p:spPr bwMode="auto">
          <a:xfrm>
            <a:off x="894572" y="2039678"/>
            <a:ext cx="772071" cy="369332"/>
          </a:xfrm>
          <a:prstGeom prst="rect">
            <a:avLst/>
          </a:prstGeom>
          <a:noFill/>
          <a:ln w="76200">
            <a:noFill/>
            <a:miter lim="800000"/>
            <a:headEnd/>
            <a:tailEnd/>
          </a:ln>
        </p:spPr>
        <p:txBody>
          <a:bodyPr wrap="none">
            <a:spAutoFit/>
          </a:bodyPr>
          <a:lstStyle/>
          <a:p>
            <a:r>
              <a:rPr lang="en-US" dirty="0"/>
              <a:t>Step 2</a:t>
            </a:r>
          </a:p>
        </p:txBody>
      </p:sp>
      <p:sp>
        <p:nvSpPr>
          <p:cNvPr id="6" name="Text Box 7"/>
          <p:cNvSpPr txBox="1">
            <a:spLocks noChangeArrowheads="1"/>
          </p:cNvSpPr>
          <p:nvPr/>
        </p:nvSpPr>
        <p:spPr bwMode="auto">
          <a:xfrm>
            <a:off x="894571" y="2920790"/>
            <a:ext cx="772071" cy="369332"/>
          </a:xfrm>
          <a:prstGeom prst="rect">
            <a:avLst/>
          </a:prstGeom>
          <a:noFill/>
          <a:ln w="76200">
            <a:noFill/>
            <a:miter lim="800000"/>
            <a:headEnd/>
            <a:tailEnd/>
          </a:ln>
        </p:spPr>
        <p:txBody>
          <a:bodyPr wrap="none">
            <a:spAutoFit/>
          </a:bodyPr>
          <a:lstStyle/>
          <a:p>
            <a:r>
              <a:rPr lang="en-US" dirty="0"/>
              <a:t>Step 3</a:t>
            </a:r>
          </a:p>
        </p:txBody>
      </p:sp>
      <p:sp>
        <p:nvSpPr>
          <p:cNvPr id="9" name="Text Box 10"/>
          <p:cNvSpPr txBox="1">
            <a:spLocks noChangeArrowheads="1"/>
          </p:cNvSpPr>
          <p:nvPr/>
        </p:nvSpPr>
        <p:spPr bwMode="auto">
          <a:xfrm>
            <a:off x="2186374" y="1008751"/>
            <a:ext cx="5302512" cy="707886"/>
          </a:xfrm>
          <a:prstGeom prst="rect">
            <a:avLst/>
          </a:prstGeom>
          <a:noFill/>
          <a:ln w="76200">
            <a:noFill/>
            <a:miter lim="800000"/>
            <a:headEnd/>
            <a:tailEnd/>
          </a:ln>
        </p:spPr>
        <p:txBody>
          <a:bodyPr wrap="square">
            <a:spAutoFit/>
          </a:bodyPr>
          <a:lstStyle/>
          <a:p>
            <a:pPr algn="l"/>
            <a:r>
              <a:rPr lang="en-US" sz="2000" dirty="0"/>
              <a:t>Choose the main Icon of the weapon/piece of equipment.</a:t>
            </a:r>
          </a:p>
        </p:txBody>
      </p:sp>
      <p:sp>
        <p:nvSpPr>
          <p:cNvPr id="11" name="Text Box 15"/>
          <p:cNvSpPr txBox="1">
            <a:spLocks noChangeArrowheads="1"/>
          </p:cNvSpPr>
          <p:nvPr/>
        </p:nvSpPr>
        <p:spPr bwMode="auto">
          <a:xfrm>
            <a:off x="2186374" y="1952007"/>
            <a:ext cx="5525686" cy="707886"/>
          </a:xfrm>
          <a:prstGeom prst="rect">
            <a:avLst/>
          </a:prstGeom>
          <a:noFill/>
          <a:ln w="76200">
            <a:noFill/>
            <a:miter lim="800000"/>
            <a:headEnd/>
            <a:tailEnd/>
          </a:ln>
        </p:spPr>
        <p:txBody>
          <a:bodyPr wrap="square">
            <a:spAutoFit/>
          </a:bodyPr>
          <a:lstStyle/>
          <a:p>
            <a:pPr algn="l"/>
            <a:r>
              <a:rPr lang="en-US" sz="2000" dirty="0"/>
              <a:t>If required/known, choose the appropriate size, range, or altitude indicator.</a:t>
            </a:r>
          </a:p>
        </p:txBody>
      </p:sp>
      <p:sp>
        <p:nvSpPr>
          <p:cNvPr id="14" name="Text Box 31"/>
          <p:cNvSpPr txBox="1">
            <a:spLocks noChangeArrowheads="1"/>
          </p:cNvSpPr>
          <p:nvPr/>
        </p:nvSpPr>
        <p:spPr bwMode="auto">
          <a:xfrm>
            <a:off x="2186374" y="2782291"/>
            <a:ext cx="5334000" cy="1015663"/>
          </a:xfrm>
          <a:prstGeom prst="rect">
            <a:avLst/>
          </a:prstGeom>
          <a:noFill/>
          <a:ln w="76200">
            <a:noFill/>
            <a:miter lim="800000"/>
            <a:headEnd/>
            <a:tailEnd/>
          </a:ln>
        </p:spPr>
        <p:txBody>
          <a:bodyPr>
            <a:spAutoFit/>
          </a:bodyPr>
          <a:lstStyle/>
          <a:p>
            <a:pPr algn="l"/>
            <a:r>
              <a:rPr lang="en-US" sz="2000" dirty="0"/>
              <a:t>Choose the text or graphic modifiers as necessary to provide further amplifying information (in this example none).</a:t>
            </a:r>
          </a:p>
        </p:txBody>
      </p:sp>
      <p:grpSp>
        <p:nvGrpSpPr>
          <p:cNvPr id="18" name="Group 17"/>
          <p:cNvGrpSpPr/>
          <p:nvPr/>
        </p:nvGrpSpPr>
        <p:grpSpPr>
          <a:xfrm>
            <a:off x="7975846" y="938890"/>
            <a:ext cx="228600" cy="787541"/>
            <a:chOff x="7924800" y="972720"/>
            <a:chExt cx="304800" cy="1107698"/>
          </a:xfrm>
        </p:grpSpPr>
        <p:cxnSp>
          <p:nvCxnSpPr>
            <p:cNvPr id="7" name="Straight Connector 6"/>
            <p:cNvCxnSpPr/>
            <p:nvPr/>
          </p:nvCxnSpPr>
          <p:spPr>
            <a:xfrm>
              <a:off x="8077200" y="972720"/>
              <a:ext cx="0" cy="8019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248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296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924800" y="1751667"/>
              <a:ext cx="304800" cy="328751"/>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975846" y="1915722"/>
            <a:ext cx="223846" cy="778016"/>
            <a:chOff x="7924800" y="972720"/>
            <a:chExt cx="304800" cy="1107698"/>
          </a:xfrm>
        </p:grpSpPr>
        <p:cxnSp>
          <p:nvCxnSpPr>
            <p:cNvPr id="62" name="Straight Connector 61"/>
            <p:cNvCxnSpPr/>
            <p:nvPr/>
          </p:nvCxnSpPr>
          <p:spPr>
            <a:xfrm>
              <a:off x="8077200" y="972720"/>
              <a:ext cx="0" cy="8019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9248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2296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7924800" y="1751667"/>
              <a:ext cx="304800" cy="328751"/>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a:off x="7982843" y="2260134"/>
            <a:ext cx="223846"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975846" y="2857429"/>
            <a:ext cx="228600" cy="778016"/>
            <a:chOff x="7924800" y="2058104"/>
            <a:chExt cx="311273" cy="1107698"/>
          </a:xfrm>
        </p:grpSpPr>
        <p:grpSp>
          <p:nvGrpSpPr>
            <p:cNvPr id="86" name="Group 85"/>
            <p:cNvGrpSpPr/>
            <p:nvPr/>
          </p:nvGrpSpPr>
          <p:grpSpPr>
            <a:xfrm>
              <a:off x="7924800" y="2058104"/>
              <a:ext cx="304800" cy="1107698"/>
              <a:chOff x="7924800" y="972720"/>
              <a:chExt cx="304800" cy="1107698"/>
            </a:xfrm>
          </p:grpSpPr>
          <p:cxnSp>
            <p:nvCxnSpPr>
              <p:cNvPr id="88" name="Straight Connector 87"/>
              <p:cNvCxnSpPr/>
              <p:nvPr/>
            </p:nvCxnSpPr>
            <p:spPr>
              <a:xfrm>
                <a:off x="8077200" y="972720"/>
                <a:ext cx="0" cy="8019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9248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2296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7924800" y="1751667"/>
                <a:ext cx="304800" cy="328751"/>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Connector 86"/>
            <p:cNvCxnSpPr/>
            <p:nvPr/>
          </p:nvCxnSpPr>
          <p:spPr>
            <a:xfrm>
              <a:off x="7931273" y="2514600"/>
              <a:ext cx="3048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92" name="Text Box 7"/>
          <p:cNvSpPr txBox="1">
            <a:spLocks noChangeArrowheads="1"/>
          </p:cNvSpPr>
          <p:nvPr/>
        </p:nvSpPr>
        <p:spPr bwMode="auto">
          <a:xfrm>
            <a:off x="894571" y="3982834"/>
            <a:ext cx="772071" cy="369332"/>
          </a:xfrm>
          <a:prstGeom prst="rect">
            <a:avLst/>
          </a:prstGeom>
          <a:noFill/>
          <a:ln w="76200">
            <a:noFill/>
            <a:miter lim="800000"/>
            <a:headEnd/>
            <a:tailEnd/>
          </a:ln>
        </p:spPr>
        <p:txBody>
          <a:bodyPr wrap="none">
            <a:spAutoFit/>
          </a:bodyPr>
          <a:lstStyle/>
          <a:p>
            <a:r>
              <a:rPr lang="en-US" dirty="0"/>
              <a:t>Step 4</a:t>
            </a:r>
          </a:p>
        </p:txBody>
      </p:sp>
      <p:sp>
        <p:nvSpPr>
          <p:cNvPr id="93" name="Text Box 31"/>
          <p:cNvSpPr txBox="1">
            <a:spLocks noChangeArrowheads="1"/>
          </p:cNvSpPr>
          <p:nvPr/>
        </p:nvSpPr>
        <p:spPr bwMode="auto">
          <a:xfrm>
            <a:off x="2180627" y="3964019"/>
            <a:ext cx="5334000" cy="707886"/>
          </a:xfrm>
          <a:prstGeom prst="rect">
            <a:avLst/>
          </a:prstGeom>
          <a:noFill/>
          <a:ln w="76200">
            <a:noFill/>
            <a:miter lim="800000"/>
            <a:headEnd/>
            <a:tailEnd/>
          </a:ln>
        </p:spPr>
        <p:txBody>
          <a:bodyPr>
            <a:spAutoFit/>
          </a:bodyPr>
          <a:lstStyle/>
          <a:p>
            <a:pPr algn="l"/>
            <a:r>
              <a:rPr lang="en-US" sz="2000" dirty="0"/>
              <a:t>If required/known annotate the proper Mobility Amplifier.</a:t>
            </a:r>
          </a:p>
        </p:txBody>
      </p:sp>
      <p:grpSp>
        <p:nvGrpSpPr>
          <p:cNvPr id="95" name="Group 94"/>
          <p:cNvGrpSpPr/>
          <p:nvPr/>
        </p:nvGrpSpPr>
        <p:grpSpPr>
          <a:xfrm>
            <a:off x="7975846" y="3834869"/>
            <a:ext cx="228600" cy="778016"/>
            <a:chOff x="7924800" y="2058104"/>
            <a:chExt cx="311273" cy="1107698"/>
          </a:xfrm>
        </p:grpSpPr>
        <p:grpSp>
          <p:nvGrpSpPr>
            <p:cNvPr id="96" name="Group 95"/>
            <p:cNvGrpSpPr/>
            <p:nvPr/>
          </p:nvGrpSpPr>
          <p:grpSpPr>
            <a:xfrm>
              <a:off x="7924800" y="2058104"/>
              <a:ext cx="304800" cy="1107698"/>
              <a:chOff x="7924800" y="972720"/>
              <a:chExt cx="304800" cy="1107698"/>
            </a:xfrm>
          </p:grpSpPr>
          <p:cxnSp>
            <p:nvCxnSpPr>
              <p:cNvPr id="98" name="Straight Connector 97"/>
              <p:cNvCxnSpPr/>
              <p:nvPr/>
            </p:nvCxnSpPr>
            <p:spPr>
              <a:xfrm>
                <a:off x="8077200" y="972720"/>
                <a:ext cx="0" cy="8019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9248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2296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7924800" y="1751667"/>
                <a:ext cx="304800" cy="328751"/>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Connector 96"/>
            <p:cNvCxnSpPr/>
            <p:nvPr/>
          </p:nvCxnSpPr>
          <p:spPr>
            <a:xfrm>
              <a:off x="7931273" y="2514600"/>
              <a:ext cx="3048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V="1">
            <a:off x="7860357" y="4665751"/>
            <a:ext cx="454823" cy="52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315180" y="4551451"/>
            <a:ext cx="228600" cy="2286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642326" y="4551451"/>
            <a:ext cx="228600" cy="2286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 Box 7"/>
          <p:cNvSpPr txBox="1">
            <a:spLocks noChangeArrowheads="1"/>
          </p:cNvSpPr>
          <p:nvPr/>
        </p:nvSpPr>
        <p:spPr bwMode="auto">
          <a:xfrm>
            <a:off x="894570" y="4855468"/>
            <a:ext cx="772071" cy="369332"/>
          </a:xfrm>
          <a:prstGeom prst="rect">
            <a:avLst/>
          </a:prstGeom>
          <a:noFill/>
          <a:ln w="76200">
            <a:noFill/>
            <a:miter lim="800000"/>
            <a:headEnd/>
            <a:tailEnd/>
          </a:ln>
        </p:spPr>
        <p:txBody>
          <a:bodyPr wrap="none">
            <a:spAutoFit/>
          </a:bodyPr>
          <a:lstStyle/>
          <a:p>
            <a:r>
              <a:rPr lang="en-US" dirty="0"/>
              <a:t>Step 5</a:t>
            </a:r>
          </a:p>
        </p:txBody>
      </p:sp>
      <p:sp>
        <p:nvSpPr>
          <p:cNvPr id="104" name="Text Box 31"/>
          <p:cNvSpPr txBox="1">
            <a:spLocks noChangeArrowheads="1"/>
          </p:cNvSpPr>
          <p:nvPr/>
        </p:nvSpPr>
        <p:spPr bwMode="auto">
          <a:xfrm>
            <a:off x="2180627" y="4816759"/>
            <a:ext cx="3702706" cy="400110"/>
          </a:xfrm>
          <a:prstGeom prst="rect">
            <a:avLst/>
          </a:prstGeom>
          <a:noFill/>
          <a:ln w="76200">
            <a:noFill/>
            <a:miter lim="800000"/>
            <a:headEnd/>
            <a:tailEnd/>
          </a:ln>
        </p:spPr>
        <p:txBody>
          <a:bodyPr wrap="square">
            <a:spAutoFit/>
          </a:bodyPr>
          <a:lstStyle/>
          <a:p>
            <a:pPr algn="l"/>
            <a:r>
              <a:rPr lang="en-US" sz="2000" dirty="0"/>
              <a:t>Frame or leave unframed.</a:t>
            </a:r>
          </a:p>
        </p:txBody>
      </p:sp>
      <p:grpSp>
        <p:nvGrpSpPr>
          <p:cNvPr id="31" name="Group 30"/>
          <p:cNvGrpSpPr/>
          <p:nvPr/>
        </p:nvGrpSpPr>
        <p:grpSpPr>
          <a:xfrm>
            <a:off x="7712058" y="5132939"/>
            <a:ext cx="1130759" cy="1361627"/>
            <a:chOff x="6184106" y="4804913"/>
            <a:chExt cx="1130759" cy="1361627"/>
          </a:xfrm>
        </p:grpSpPr>
        <p:grpSp>
          <p:nvGrpSpPr>
            <p:cNvPr id="105" name="Group 104"/>
            <p:cNvGrpSpPr/>
            <p:nvPr/>
          </p:nvGrpSpPr>
          <p:grpSpPr>
            <a:xfrm>
              <a:off x="6337546" y="5221358"/>
              <a:ext cx="901454" cy="945182"/>
              <a:chOff x="7642326" y="3834869"/>
              <a:chExt cx="901454" cy="945182"/>
            </a:xfrm>
          </p:grpSpPr>
          <p:grpSp>
            <p:nvGrpSpPr>
              <p:cNvPr id="106" name="Group 105"/>
              <p:cNvGrpSpPr/>
              <p:nvPr/>
            </p:nvGrpSpPr>
            <p:grpSpPr>
              <a:xfrm>
                <a:off x="7975846" y="3834869"/>
                <a:ext cx="228600" cy="778016"/>
                <a:chOff x="7924800" y="2058104"/>
                <a:chExt cx="311273" cy="1107698"/>
              </a:xfrm>
            </p:grpSpPr>
            <p:grpSp>
              <p:nvGrpSpPr>
                <p:cNvPr id="110" name="Group 109"/>
                <p:cNvGrpSpPr/>
                <p:nvPr/>
              </p:nvGrpSpPr>
              <p:grpSpPr>
                <a:xfrm>
                  <a:off x="7924800" y="2058104"/>
                  <a:ext cx="304800" cy="1107698"/>
                  <a:chOff x="7924800" y="972720"/>
                  <a:chExt cx="304800" cy="1107698"/>
                </a:xfrm>
              </p:grpSpPr>
              <p:cxnSp>
                <p:nvCxnSpPr>
                  <p:cNvPr id="112" name="Straight Connector 111"/>
                  <p:cNvCxnSpPr/>
                  <p:nvPr/>
                </p:nvCxnSpPr>
                <p:spPr>
                  <a:xfrm>
                    <a:off x="8077200" y="972720"/>
                    <a:ext cx="0" cy="8019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9248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2296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7924800" y="1751667"/>
                    <a:ext cx="304800" cy="328751"/>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Straight Connector 110"/>
                <p:cNvCxnSpPr/>
                <p:nvPr/>
              </p:nvCxnSpPr>
              <p:spPr>
                <a:xfrm>
                  <a:off x="7931273" y="2514600"/>
                  <a:ext cx="3048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p:nvPr/>
            </p:nvCxnSpPr>
            <p:spPr>
              <a:xfrm flipV="1">
                <a:off x="7860357" y="4665751"/>
                <a:ext cx="454823" cy="52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8315180" y="4551451"/>
                <a:ext cx="228600" cy="2286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642326" y="4551451"/>
                <a:ext cx="228600" cy="2286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 Box 7"/>
            <p:cNvSpPr txBox="1">
              <a:spLocks noChangeArrowheads="1"/>
            </p:cNvSpPr>
            <p:nvPr/>
          </p:nvSpPr>
          <p:spPr bwMode="auto">
            <a:xfrm>
              <a:off x="6184106" y="4804913"/>
              <a:ext cx="1130759" cy="369332"/>
            </a:xfrm>
            <a:prstGeom prst="rect">
              <a:avLst/>
            </a:prstGeom>
            <a:noFill/>
            <a:ln w="76200">
              <a:noFill/>
              <a:miter lim="800000"/>
              <a:headEnd/>
              <a:tailEnd/>
            </a:ln>
          </p:spPr>
          <p:txBody>
            <a:bodyPr wrap="none">
              <a:spAutoFit/>
            </a:bodyPr>
            <a:lstStyle/>
            <a:p>
              <a:r>
                <a:rPr lang="en-US" dirty="0"/>
                <a:t>Unframed</a:t>
              </a:r>
            </a:p>
          </p:txBody>
        </p:sp>
      </p:grpSp>
      <p:grpSp>
        <p:nvGrpSpPr>
          <p:cNvPr id="32" name="Group 31"/>
          <p:cNvGrpSpPr/>
          <p:nvPr/>
        </p:nvGrpSpPr>
        <p:grpSpPr>
          <a:xfrm>
            <a:off x="6426417" y="5147242"/>
            <a:ext cx="951928" cy="1537053"/>
            <a:chOff x="5055758" y="4798547"/>
            <a:chExt cx="951928" cy="1537053"/>
          </a:xfrm>
        </p:grpSpPr>
        <p:grpSp>
          <p:nvGrpSpPr>
            <p:cNvPr id="117" name="Group 116"/>
            <p:cNvGrpSpPr/>
            <p:nvPr/>
          </p:nvGrpSpPr>
          <p:grpSpPr>
            <a:xfrm>
              <a:off x="5433714" y="5254960"/>
              <a:ext cx="228600" cy="778016"/>
              <a:chOff x="7924800" y="2058104"/>
              <a:chExt cx="311273" cy="1107698"/>
            </a:xfrm>
          </p:grpSpPr>
          <p:grpSp>
            <p:nvGrpSpPr>
              <p:cNvPr id="121" name="Group 120"/>
              <p:cNvGrpSpPr/>
              <p:nvPr/>
            </p:nvGrpSpPr>
            <p:grpSpPr>
              <a:xfrm>
                <a:off x="7924800" y="2058104"/>
                <a:ext cx="304800" cy="1107698"/>
                <a:chOff x="7924800" y="972720"/>
                <a:chExt cx="304800" cy="1107698"/>
              </a:xfrm>
            </p:grpSpPr>
            <p:cxnSp>
              <p:nvCxnSpPr>
                <p:cNvPr id="123" name="Straight Connector 122"/>
                <p:cNvCxnSpPr/>
                <p:nvPr/>
              </p:nvCxnSpPr>
              <p:spPr>
                <a:xfrm>
                  <a:off x="8077200" y="972720"/>
                  <a:ext cx="0" cy="8019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9248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229600" y="1143000"/>
                  <a:ext cx="0" cy="5334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7924800" y="1751667"/>
                  <a:ext cx="304800" cy="328751"/>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2" name="Straight Connector 121"/>
              <p:cNvCxnSpPr/>
              <p:nvPr/>
            </p:nvCxnSpPr>
            <p:spPr>
              <a:xfrm>
                <a:off x="7931273" y="2514600"/>
                <a:ext cx="3048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18" name="Straight Connector 117"/>
            <p:cNvCxnSpPr/>
            <p:nvPr/>
          </p:nvCxnSpPr>
          <p:spPr>
            <a:xfrm flipV="1">
              <a:off x="5320603" y="6221300"/>
              <a:ext cx="454823" cy="52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5775426" y="6107000"/>
              <a:ext cx="228600" cy="2286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102572" y="6107000"/>
              <a:ext cx="228600" cy="2286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83587" y="5199468"/>
              <a:ext cx="924099" cy="920589"/>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Box 7"/>
            <p:cNvSpPr txBox="1">
              <a:spLocks noChangeArrowheads="1"/>
            </p:cNvSpPr>
            <p:nvPr/>
          </p:nvSpPr>
          <p:spPr bwMode="auto">
            <a:xfrm>
              <a:off x="5055758" y="4798547"/>
              <a:ext cx="898066" cy="369332"/>
            </a:xfrm>
            <a:prstGeom prst="rect">
              <a:avLst/>
            </a:prstGeom>
            <a:noFill/>
            <a:ln w="76200">
              <a:noFill/>
              <a:miter lim="800000"/>
              <a:headEnd/>
              <a:tailEnd/>
            </a:ln>
          </p:spPr>
          <p:txBody>
            <a:bodyPr wrap="none">
              <a:spAutoFit/>
            </a:bodyPr>
            <a:lstStyle/>
            <a:p>
              <a:r>
                <a:rPr lang="en-US" dirty="0"/>
                <a:t>Framed</a:t>
              </a:r>
            </a:p>
          </p:txBody>
        </p:sp>
      </p:grpSp>
      <p:sp>
        <p:nvSpPr>
          <p:cNvPr id="129" name="Text Box 31"/>
          <p:cNvSpPr txBox="1">
            <a:spLocks noChangeArrowheads="1"/>
          </p:cNvSpPr>
          <p:nvPr/>
        </p:nvSpPr>
        <p:spPr bwMode="auto">
          <a:xfrm>
            <a:off x="1503244" y="5383236"/>
            <a:ext cx="5334000" cy="400110"/>
          </a:xfrm>
          <a:prstGeom prst="rect">
            <a:avLst/>
          </a:prstGeom>
          <a:noFill/>
          <a:ln w="76200">
            <a:noFill/>
            <a:miter lim="800000"/>
            <a:headEnd/>
            <a:tailEnd/>
          </a:ln>
        </p:spPr>
        <p:txBody>
          <a:bodyPr>
            <a:spAutoFit/>
          </a:bodyPr>
          <a:lstStyle/>
          <a:p>
            <a:pPr algn="l"/>
            <a:r>
              <a:rPr lang="en-US" sz="2000" dirty="0">
                <a:solidFill>
                  <a:srgbClr val="FFFF00"/>
                </a:solidFill>
              </a:rPr>
              <a:t>What piece of equipment is shown?</a:t>
            </a:r>
          </a:p>
        </p:txBody>
      </p:sp>
      <p:sp>
        <p:nvSpPr>
          <p:cNvPr id="130" name="Text Box 31"/>
          <p:cNvSpPr txBox="1">
            <a:spLocks noChangeArrowheads="1"/>
          </p:cNvSpPr>
          <p:nvPr/>
        </p:nvSpPr>
        <p:spPr bwMode="auto">
          <a:xfrm>
            <a:off x="1864072" y="5871439"/>
            <a:ext cx="5334000" cy="400110"/>
          </a:xfrm>
          <a:prstGeom prst="rect">
            <a:avLst/>
          </a:prstGeom>
          <a:noFill/>
          <a:ln w="76200">
            <a:noFill/>
            <a:miter lim="800000"/>
            <a:headEnd/>
            <a:tailEnd/>
          </a:ln>
        </p:spPr>
        <p:txBody>
          <a:bodyPr>
            <a:spAutoFit/>
          </a:bodyPr>
          <a:lstStyle/>
          <a:p>
            <a:pPr algn="l"/>
            <a:r>
              <a:rPr lang="en-US" sz="2000" dirty="0"/>
              <a:t>Friendly light towed howitzer.</a:t>
            </a:r>
          </a:p>
        </p:txBody>
      </p:sp>
    </p:spTree>
    <p:extLst>
      <p:ext uri="{BB962C8B-B14F-4D97-AF65-F5344CB8AC3E}">
        <p14:creationId xmlns:p14="http://schemas.microsoft.com/office/powerpoint/2010/main" val="11673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arn(inVertical)">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circle(in)">
                                      <p:cBhvr>
                                        <p:cTn id="53" dur="2000"/>
                                        <p:tgtEl>
                                          <p:spTgt spid="102"/>
                                        </p:tgtEl>
                                      </p:cBhvr>
                                    </p:animEffect>
                                  </p:childTnLst>
                                </p:cTn>
                              </p:par>
                              <p:par>
                                <p:cTn id="54" presetID="6" presetClass="entr" presetSubtype="16"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circle(in)">
                                      <p:cBhvr>
                                        <p:cTn id="56" dur="2000"/>
                                        <p:tgtEl>
                                          <p:spTgt spid="25"/>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circle(in)">
                                      <p:cBhvr>
                                        <p:cTn id="59" dur="20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circle(in)">
                                      <p:cBhvr>
                                        <p:cTn id="75" dur="20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2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1" grpId="0"/>
      <p:bldP spid="14" grpId="0"/>
      <p:bldP spid="92" grpId="0"/>
      <p:bldP spid="93" grpId="0"/>
      <p:bldP spid="26" grpId="0" animBg="1"/>
      <p:bldP spid="102" grpId="0" animBg="1"/>
      <p:bldP spid="103" grpId="0"/>
      <p:bldP spid="104" grpId="0"/>
      <p:bldP spid="129" grpId="0"/>
      <p:bldP spid="1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8" y="348786"/>
            <a:ext cx="9144000" cy="1005840"/>
          </a:xfrm>
          <a:prstGeom prst="rect">
            <a:avLst/>
          </a:prstGeom>
          <a:noFill/>
          <a:ln>
            <a:miter lim="800000"/>
            <a:headEnd/>
            <a:tailEnd/>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Equipment Symbol </a:t>
            </a:r>
          </a:p>
          <a:p>
            <a:pPr algn="ctr"/>
            <a:r>
              <a:rPr lang="en-US" sz="3600" b="1" dirty="0">
                <a:latin typeface="Arial" panose="020B0604020202020204" pitchFamily="34" charset="0"/>
                <a:cs typeface="Arial" panose="020B0604020202020204" pitchFamily="34" charset="0"/>
              </a:rPr>
              <a:t>Components</a:t>
            </a:r>
          </a:p>
        </p:txBody>
      </p:sp>
      <p:grpSp>
        <p:nvGrpSpPr>
          <p:cNvPr id="8" name="Group 7"/>
          <p:cNvGrpSpPr/>
          <p:nvPr/>
        </p:nvGrpSpPr>
        <p:grpSpPr>
          <a:xfrm>
            <a:off x="820396" y="1600200"/>
            <a:ext cx="8095003" cy="1480840"/>
            <a:chOff x="272510" y="1600200"/>
            <a:chExt cx="8642890" cy="1480840"/>
          </a:xfrm>
        </p:grpSpPr>
        <p:sp>
          <p:nvSpPr>
            <p:cNvPr id="9" name="Line 4"/>
            <p:cNvSpPr>
              <a:spLocks noChangeShapeType="1"/>
            </p:cNvSpPr>
            <p:nvPr/>
          </p:nvSpPr>
          <p:spPr bwMode="auto">
            <a:xfrm>
              <a:off x="685800" y="1941513"/>
              <a:ext cx="0" cy="609600"/>
            </a:xfrm>
            <a:prstGeom prst="line">
              <a:avLst/>
            </a:prstGeom>
            <a:noFill/>
            <a:ln w="57150">
              <a:solidFill>
                <a:schemeClr val="tx1"/>
              </a:solidFill>
              <a:round/>
              <a:headEnd/>
              <a:tailEnd/>
            </a:ln>
          </p:spPr>
          <p:txBody>
            <a:bodyPr wrap="none" anchor="b"/>
            <a:lstStyle/>
            <a:p>
              <a:endParaRPr lang="en-US"/>
            </a:p>
          </p:txBody>
        </p:sp>
        <p:sp>
          <p:nvSpPr>
            <p:cNvPr id="10" name="Text Box 5"/>
            <p:cNvSpPr txBox="1">
              <a:spLocks noChangeArrowheads="1"/>
            </p:cNvSpPr>
            <p:nvPr/>
          </p:nvSpPr>
          <p:spPr bwMode="auto">
            <a:xfrm>
              <a:off x="272510" y="2590800"/>
              <a:ext cx="824713" cy="461665"/>
            </a:xfrm>
            <a:prstGeom prst="rect">
              <a:avLst/>
            </a:prstGeom>
            <a:noFill/>
            <a:ln w="76200">
              <a:noFill/>
              <a:miter lim="800000"/>
              <a:headEnd/>
              <a:tailEnd/>
            </a:ln>
          </p:spPr>
          <p:txBody>
            <a:bodyPr wrap="none" anchor="b">
              <a:spAutoFit/>
            </a:bodyPr>
            <a:lstStyle/>
            <a:p>
              <a:r>
                <a:rPr lang="en-US" sz="1200" b="1" dirty="0"/>
                <a:t>Weapon </a:t>
              </a:r>
            </a:p>
            <a:p>
              <a:r>
                <a:rPr lang="en-US" sz="1200" b="1" dirty="0"/>
                <a:t>System</a:t>
              </a:r>
            </a:p>
          </p:txBody>
        </p:sp>
        <p:grpSp>
          <p:nvGrpSpPr>
            <p:cNvPr id="11" name="Group 10"/>
            <p:cNvGrpSpPr/>
            <p:nvPr/>
          </p:nvGrpSpPr>
          <p:grpSpPr>
            <a:xfrm>
              <a:off x="1524000" y="1676400"/>
              <a:ext cx="990600" cy="1404640"/>
              <a:chOff x="1181100" y="1676400"/>
              <a:chExt cx="990600" cy="1404640"/>
            </a:xfrm>
          </p:grpSpPr>
          <p:grpSp>
            <p:nvGrpSpPr>
              <p:cNvPr id="45" name="Group 50"/>
              <p:cNvGrpSpPr>
                <a:grpSpLocks/>
              </p:cNvGrpSpPr>
              <p:nvPr/>
            </p:nvGrpSpPr>
            <p:grpSpPr bwMode="auto">
              <a:xfrm>
                <a:off x="1447800" y="1676400"/>
                <a:ext cx="457200" cy="990600"/>
                <a:chOff x="2016" y="912"/>
                <a:chExt cx="288" cy="624"/>
              </a:xfrm>
            </p:grpSpPr>
            <p:sp>
              <p:nvSpPr>
                <p:cNvPr id="47" name="Line 6"/>
                <p:cNvSpPr>
                  <a:spLocks noChangeShapeType="1"/>
                </p:cNvSpPr>
                <p:nvPr/>
              </p:nvSpPr>
              <p:spPr bwMode="auto">
                <a:xfrm flipV="1">
                  <a:off x="2016" y="1008"/>
                  <a:ext cx="144" cy="144"/>
                </a:xfrm>
                <a:prstGeom prst="line">
                  <a:avLst/>
                </a:prstGeom>
                <a:noFill/>
                <a:ln w="38100">
                  <a:solidFill>
                    <a:schemeClr val="tx1"/>
                  </a:solidFill>
                  <a:round/>
                  <a:headEnd/>
                  <a:tailEnd/>
                </a:ln>
              </p:spPr>
              <p:txBody>
                <a:bodyPr wrap="none" anchor="b"/>
                <a:lstStyle/>
                <a:p>
                  <a:endParaRPr lang="en-US"/>
                </a:p>
              </p:txBody>
            </p:sp>
            <p:sp>
              <p:nvSpPr>
                <p:cNvPr id="48" name="Line 7"/>
                <p:cNvSpPr>
                  <a:spLocks noChangeShapeType="1"/>
                </p:cNvSpPr>
                <p:nvPr/>
              </p:nvSpPr>
              <p:spPr bwMode="auto">
                <a:xfrm>
                  <a:off x="2160" y="1008"/>
                  <a:ext cx="144" cy="144"/>
                </a:xfrm>
                <a:prstGeom prst="line">
                  <a:avLst/>
                </a:prstGeom>
                <a:noFill/>
                <a:ln w="38100">
                  <a:solidFill>
                    <a:schemeClr val="tx1"/>
                  </a:solidFill>
                  <a:round/>
                  <a:headEnd/>
                  <a:tailEnd/>
                </a:ln>
              </p:spPr>
              <p:txBody>
                <a:bodyPr wrap="none" anchor="b"/>
                <a:lstStyle/>
                <a:p>
                  <a:endParaRPr lang="en-US"/>
                </a:p>
              </p:txBody>
            </p:sp>
            <p:sp>
              <p:nvSpPr>
                <p:cNvPr id="49" name="Line 8"/>
                <p:cNvSpPr>
                  <a:spLocks noChangeShapeType="1"/>
                </p:cNvSpPr>
                <p:nvPr/>
              </p:nvSpPr>
              <p:spPr bwMode="auto">
                <a:xfrm flipV="1">
                  <a:off x="2016" y="912"/>
                  <a:ext cx="144" cy="144"/>
                </a:xfrm>
                <a:prstGeom prst="line">
                  <a:avLst/>
                </a:prstGeom>
                <a:noFill/>
                <a:ln w="38100">
                  <a:solidFill>
                    <a:schemeClr val="tx1"/>
                  </a:solidFill>
                  <a:round/>
                  <a:headEnd/>
                  <a:tailEnd/>
                </a:ln>
              </p:spPr>
              <p:txBody>
                <a:bodyPr wrap="none" anchor="b"/>
                <a:lstStyle/>
                <a:p>
                  <a:endParaRPr lang="en-US"/>
                </a:p>
              </p:txBody>
            </p:sp>
            <p:sp>
              <p:nvSpPr>
                <p:cNvPr id="50" name="Line 9"/>
                <p:cNvSpPr>
                  <a:spLocks noChangeShapeType="1"/>
                </p:cNvSpPr>
                <p:nvPr/>
              </p:nvSpPr>
              <p:spPr bwMode="auto">
                <a:xfrm>
                  <a:off x="2160" y="912"/>
                  <a:ext cx="144" cy="144"/>
                </a:xfrm>
                <a:prstGeom prst="line">
                  <a:avLst/>
                </a:prstGeom>
                <a:noFill/>
                <a:ln w="38100">
                  <a:solidFill>
                    <a:schemeClr val="tx1"/>
                  </a:solidFill>
                  <a:round/>
                  <a:headEnd/>
                  <a:tailEnd/>
                </a:ln>
              </p:spPr>
              <p:txBody>
                <a:bodyPr wrap="none" anchor="b"/>
                <a:lstStyle/>
                <a:p>
                  <a:endParaRPr lang="en-US"/>
                </a:p>
              </p:txBody>
            </p:sp>
            <p:sp>
              <p:nvSpPr>
                <p:cNvPr id="51" name="Line 10"/>
                <p:cNvSpPr>
                  <a:spLocks noChangeShapeType="1"/>
                </p:cNvSpPr>
                <p:nvPr/>
              </p:nvSpPr>
              <p:spPr bwMode="auto">
                <a:xfrm>
                  <a:off x="2160" y="1008"/>
                  <a:ext cx="0" cy="528"/>
                </a:xfrm>
                <a:prstGeom prst="line">
                  <a:avLst/>
                </a:prstGeom>
                <a:noFill/>
                <a:ln w="38100">
                  <a:solidFill>
                    <a:schemeClr val="tx1"/>
                  </a:solidFill>
                  <a:round/>
                  <a:headEnd/>
                  <a:tailEnd/>
                </a:ln>
              </p:spPr>
              <p:txBody>
                <a:bodyPr wrap="none" anchor="b"/>
                <a:lstStyle/>
                <a:p>
                  <a:endParaRPr lang="en-US"/>
                </a:p>
              </p:txBody>
            </p:sp>
          </p:grpSp>
          <p:sp>
            <p:nvSpPr>
              <p:cNvPr id="46" name="Text Box 11"/>
              <p:cNvSpPr txBox="1">
                <a:spLocks noChangeArrowheads="1"/>
              </p:cNvSpPr>
              <p:nvPr/>
            </p:nvSpPr>
            <p:spPr bwMode="auto">
              <a:xfrm>
                <a:off x="1181100" y="2619375"/>
                <a:ext cx="990600" cy="461665"/>
              </a:xfrm>
              <a:prstGeom prst="rect">
                <a:avLst/>
              </a:prstGeom>
              <a:noFill/>
              <a:ln w="76200">
                <a:noFill/>
                <a:miter lim="800000"/>
                <a:headEnd/>
                <a:tailEnd/>
              </a:ln>
            </p:spPr>
            <p:txBody>
              <a:bodyPr wrap="square" anchor="b">
                <a:spAutoFit/>
              </a:bodyPr>
              <a:lstStyle/>
              <a:p>
                <a:r>
                  <a:rPr lang="en-US" sz="1200" b="1" dirty="0"/>
                  <a:t>Rocket Launcher</a:t>
                </a:r>
              </a:p>
            </p:txBody>
          </p:sp>
        </p:grpSp>
        <p:grpSp>
          <p:nvGrpSpPr>
            <p:cNvPr id="12" name="Group 11"/>
            <p:cNvGrpSpPr/>
            <p:nvPr/>
          </p:nvGrpSpPr>
          <p:grpSpPr>
            <a:xfrm>
              <a:off x="2971800" y="1600200"/>
              <a:ext cx="883382" cy="1295400"/>
              <a:chOff x="2225309" y="1600200"/>
              <a:chExt cx="883382" cy="1295400"/>
            </a:xfrm>
          </p:grpSpPr>
          <p:grpSp>
            <p:nvGrpSpPr>
              <p:cNvPr id="40" name="Group 51"/>
              <p:cNvGrpSpPr>
                <a:grpSpLocks/>
              </p:cNvGrpSpPr>
              <p:nvPr/>
            </p:nvGrpSpPr>
            <p:grpSpPr bwMode="auto">
              <a:xfrm>
                <a:off x="2438400" y="1600200"/>
                <a:ext cx="457200" cy="990600"/>
                <a:chOff x="3312" y="1104"/>
                <a:chExt cx="288" cy="624"/>
              </a:xfrm>
            </p:grpSpPr>
            <p:sp>
              <p:nvSpPr>
                <p:cNvPr id="42" name="Line 12"/>
                <p:cNvSpPr>
                  <a:spLocks noChangeShapeType="1"/>
                </p:cNvSpPr>
                <p:nvPr/>
              </p:nvSpPr>
              <p:spPr bwMode="auto">
                <a:xfrm flipV="1">
                  <a:off x="3312" y="1584"/>
                  <a:ext cx="144" cy="144"/>
                </a:xfrm>
                <a:prstGeom prst="line">
                  <a:avLst/>
                </a:prstGeom>
                <a:noFill/>
                <a:ln w="38100">
                  <a:solidFill>
                    <a:schemeClr val="tx1"/>
                  </a:solidFill>
                  <a:round/>
                  <a:headEnd/>
                  <a:tailEnd/>
                </a:ln>
              </p:spPr>
              <p:txBody>
                <a:bodyPr wrap="none" anchor="b"/>
                <a:lstStyle/>
                <a:p>
                  <a:endParaRPr lang="en-US"/>
                </a:p>
              </p:txBody>
            </p:sp>
            <p:sp>
              <p:nvSpPr>
                <p:cNvPr id="43" name="Line 13"/>
                <p:cNvSpPr>
                  <a:spLocks noChangeShapeType="1"/>
                </p:cNvSpPr>
                <p:nvPr/>
              </p:nvSpPr>
              <p:spPr bwMode="auto">
                <a:xfrm>
                  <a:off x="3456" y="1584"/>
                  <a:ext cx="144" cy="144"/>
                </a:xfrm>
                <a:prstGeom prst="line">
                  <a:avLst/>
                </a:prstGeom>
                <a:noFill/>
                <a:ln w="38100">
                  <a:solidFill>
                    <a:schemeClr val="tx1"/>
                  </a:solidFill>
                  <a:round/>
                  <a:headEnd/>
                  <a:tailEnd/>
                </a:ln>
              </p:spPr>
              <p:txBody>
                <a:bodyPr wrap="none" anchor="b"/>
                <a:lstStyle/>
                <a:p>
                  <a:endParaRPr lang="en-US"/>
                </a:p>
              </p:txBody>
            </p:sp>
            <p:sp>
              <p:nvSpPr>
                <p:cNvPr id="44" name="Line 14"/>
                <p:cNvSpPr>
                  <a:spLocks noChangeShapeType="1"/>
                </p:cNvSpPr>
                <p:nvPr/>
              </p:nvSpPr>
              <p:spPr bwMode="auto">
                <a:xfrm flipV="1">
                  <a:off x="3456" y="1104"/>
                  <a:ext cx="0" cy="480"/>
                </a:xfrm>
                <a:prstGeom prst="line">
                  <a:avLst/>
                </a:prstGeom>
                <a:noFill/>
                <a:ln w="38100">
                  <a:solidFill>
                    <a:schemeClr val="tx1"/>
                  </a:solidFill>
                  <a:round/>
                  <a:headEnd/>
                  <a:tailEnd/>
                </a:ln>
              </p:spPr>
              <p:txBody>
                <a:bodyPr wrap="none" anchor="b"/>
                <a:lstStyle/>
                <a:p>
                  <a:endParaRPr lang="en-US"/>
                </a:p>
              </p:txBody>
            </p:sp>
          </p:grpSp>
          <p:sp>
            <p:nvSpPr>
              <p:cNvPr id="41" name="Text Box 15"/>
              <p:cNvSpPr txBox="1">
                <a:spLocks noChangeArrowheads="1"/>
              </p:cNvSpPr>
              <p:nvPr/>
            </p:nvSpPr>
            <p:spPr bwMode="auto">
              <a:xfrm>
                <a:off x="2225309" y="2618601"/>
                <a:ext cx="883382" cy="276999"/>
              </a:xfrm>
              <a:prstGeom prst="rect">
                <a:avLst/>
              </a:prstGeom>
              <a:noFill/>
              <a:ln w="76200">
                <a:noFill/>
                <a:miter lim="800000"/>
                <a:headEnd/>
                <a:tailEnd/>
              </a:ln>
            </p:spPr>
            <p:txBody>
              <a:bodyPr wrap="none" anchor="b">
                <a:spAutoFit/>
              </a:bodyPr>
              <a:lstStyle/>
              <a:p>
                <a:r>
                  <a:rPr lang="en-US" sz="1200" b="1" dirty="0"/>
                  <a:t>Anti-Tank</a:t>
                </a:r>
              </a:p>
            </p:txBody>
          </p:sp>
        </p:grpSp>
        <p:grpSp>
          <p:nvGrpSpPr>
            <p:cNvPr id="13" name="Group 12"/>
            <p:cNvGrpSpPr/>
            <p:nvPr/>
          </p:nvGrpSpPr>
          <p:grpSpPr>
            <a:xfrm>
              <a:off x="5638800" y="1676400"/>
              <a:ext cx="987771" cy="1403866"/>
              <a:chOff x="3814589" y="1676400"/>
              <a:chExt cx="987771" cy="1403866"/>
            </a:xfrm>
          </p:grpSpPr>
          <p:grpSp>
            <p:nvGrpSpPr>
              <p:cNvPr id="35" name="Group 53"/>
              <p:cNvGrpSpPr>
                <a:grpSpLocks/>
              </p:cNvGrpSpPr>
              <p:nvPr/>
            </p:nvGrpSpPr>
            <p:grpSpPr bwMode="auto">
              <a:xfrm>
                <a:off x="4114800" y="1676400"/>
                <a:ext cx="304800" cy="990600"/>
                <a:chOff x="576" y="2784"/>
                <a:chExt cx="192" cy="624"/>
              </a:xfrm>
            </p:grpSpPr>
            <p:sp>
              <p:nvSpPr>
                <p:cNvPr id="37" name="Line 24"/>
                <p:cNvSpPr>
                  <a:spLocks noChangeShapeType="1"/>
                </p:cNvSpPr>
                <p:nvPr/>
              </p:nvSpPr>
              <p:spPr bwMode="auto">
                <a:xfrm>
                  <a:off x="672" y="2784"/>
                  <a:ext cx="0" cy="624"/>
                </a:xfrm>
                <a:prstGeom prst="line">
                  <a:avLst/>
                </a:prstGeom>
                <a:noFill/>
                <a:ln w="38100">
                  <a:solidFill>
                    <a:schemeClr val="tx1"/>
                  </a:solidFill>
                  <a:round/>
                  <a:headEnd/>
                  <a:tailEnd/>
                </a:ln>
              </p:spPr>
              <p:txBody>
                <a:bodyPr wrap="none" anchor="b"/>
                <a:lstStyle/>
                <a:p>
                  <a:endParaRPr lang="en-US"/>
                </a:p>
              </p:txBody>
            </p:sp>
            <p:sp>
              <p:nvSpPr>
                <p:cNvPr id="38" name="Line 25"/>
                <p:cNvSpPr>
                  <a:spLocks noChangeShapeType="1"/>
                </p:cNvSpPr>
                <p:nvPr/>
              </p:nvSpPr>
              <p:spPr bwMode="auto">
                <a:xfrm>
                  <a:off x="768" y="2928"/>
                  <a:ext cx="0" cy="336"/>
                </a:xfrm>
                <a:prstGeom prst="line">
                  <a:avLst/>
                </a:prstGeom>
                <a:noFill/>
                <a:ln w="38100">
                  <a:solidFill>
                    <a:schemeClr val="tx1"/>
                  </a:solidFill>
                  <a:round/>
                  <a:headEnd/>
                  <a:tailEnd/>
                </a:ln>
              </p:spPr>
              <p:txBody>
                <a:bodyPr wrap="none" anchor="b"/>
                <a:lstStyle/>
                <a:p>
                  <a:endParaRPr lang="en-US"/>
                </a:p>
              </p:txBody>
            </p:sp>
            <p:sp>
              <p:nvSpPr>
                <p:cNvPr id="39" name="Line 26"/>
                <p:cNvSpPr>
                  <a:spLocks noChangeShapeType="1"/>
                </p:cNvSpPr>
                <p:nvPr/>
              </p:nvSpPr>
              <p:spPr bwMode="auto">
                <a:xfrm>
                  <a:off x="576" y="2928"/>
                  <a:ext cx="0" cy="336"/>
                </a:xfrm>
                <a:prstGeom prst="line">
                  <a:avLst/>
                </a:prstGeom>
                <a:noFill/>
                <a:ln w="38100">
                  <a:solidFill>
                    <a:schemeClr val="tx1"/>
                  </a:solidFill>
                  <a:round/>
                  <a:headEnd/>
                  <a:tailEnd/>
                </a:ln>
              </p:spPr>
              <p:txBody>
                <a:bodyPr wrap="none" anchor="b"/>
                <a:lstStyle/>
                <a:p>
                  <a:endParaRPr lang="en-US"/>
                </a:p>
              </p:txBody>
            </p:sp>
          </p:grpSp>
          <p:sp>
            <p:nvSpPr>
              <p:cNvPr id="36" name="Text Box 27"/>
              <p:cNvSpPr txBox="1">
                <a:spLocks noChangeArrowheads="1"/>
              </p:cNvSpPr>
              <p:nvPr/>
            </p:nvSpPr>
            <p:spPr bwMode="auto">
              <a:xfrm>
                <a:off x="3814589" y="2618601"/>
                <a:ext cx="987771" cy="461665"/>
              </a:xfrm>
              <a:prstGeom prst="rect">
                <a:avLst/>
              </a:prstGeom>
              <a:noFill/>
              <a:ln w="76200">
                <a:noFill/>
                <a:miter lim="800000"/>
                <a:headEnd/>
                <a:tailEnd/>
              </a:ln>
            </p:spPr>
            <p:txBody>
              <a:bodyPr wrap="none" anchor="b">
                <a:spAutoFit/>
              </a:bodyPr>
              <a:lstStyle/>
              <a:p>
                <a:r>
                  <a:rPr lang="en-US" sz="1200" b="1" dirty="0"/>
                  <a:t>Direct Fire </a:t>
                </a:r>
              </a:p>
              <a:p>
                <a:r>
                  <a:rPr lang="en-US" sz="1200" b="1" dirty="0"/>
                  <a:t>Gun</a:t>
                </a:r>
              </a:p>
            </p:txBody>
          </p:sp>
        </p:grpSp>
        <p:grpSp>
          <p:nvGrpSpPr>
            <p:cNvPr id="14" name="Group 13"/>
            <p:cNvGrpSpPr/>
            <p:nvPr/>
          </p:nvGrpSpPr>
          <p:grpSpPr>
            <a:xfrm>
              <a:off x="6934200" y="1704975"/>
              <a:ext cx="784189" cy="1375768"/>
              <a:chOff x="4751405" y="1704975"/>
              <a:chExt cx="784189" cy="1375768"/>
            </a:xfrm>
          </p:grpSpPr>
          <p:sp>
            <p:nvSpPr>
              <p:cNvPr id="31" name="Text Box 32"/>
              <p:cNvSpPr txBox="1">
                <a:spLocks noChangeArrowheads="1"/>
              </p:cNvSpPr>
              <p:nvPr/>
            </p:nvSpPr>
            <p:spPr bwMode="auto">
              <a:xfrm>
                <a:off x="4751405" y="2619078"/>
                <a:ext cx="784189" cy="461665"/>
              </a:xfrm>
              <a:prstGeom prst="rect">
                <a:avLst/>
              </a:prstGeom>
              <a:noFill/>
              <a:ln w="76200">
                <a:noFill/>
                <a:miter lim="800000"/>
                <a:headEnd/>
                <a:tailEnd/>
              </a:ln>
            </p:spPr>
            <p:txBody>
              <a:bodyPr wrap="none" anchor="b">
                <a:spAutoFit/>
              </a:bodyPr>
              <a:lstStyle/>
              <a:p>
                <a:r>
                  <a:rPr lang="en-US" sz="1200" b="1" dirty="0"/>
                  <a:t>Indirect </a:t>
                </a:r>
              </a:p>
              <a:p>
                <a:r>
                  <a:rPr lang="en-US" sz="1200" b="1" dirty="0"/>
                  <a:t>Fire</a:t>
                </a:r>
              </a:p>
            </p:txBody>
          </p:sp>
          <p:grpSp>
            <p:nvGrpSpPr>
              <p:cNvPr id="32" name="Group 54"/>
              <p:cNvGrpSpPr>
                <a:grpSpLocks/>
              </p:cNvGrpSpPr>
              <p:nvPr/>
            </p:nvGrpSpPr>
            <p:grpSpPr bwMode="auto">
              <a:xfrm>
                <a:off x="5029200" y="1704975"/>
                <a:ext cx="228600" cy="914400"/>
                <a:chOff x="1992" y="2928"/>
                <a:chExt cx="144" cy="576"/>
              </a:xfrm>
            </p:grpSpPr>
            <p:sp>
              <p:nvSpPr>
                <p:cNvPr id="33" name="Oval 35"/>
                <p:cNvSpPr>
                  <a:spLocks noChangeArrowheads="1"/>
                </p:cNvSpPr>
                <p:nvPr/>
              </p:nvSpPr>
              <p:spPr bwMode="auto">
                <a:xfrm>
                  <a:off x="1992" y="3408"/>
                  <a:ext cx="144" cy="96"/>
                </a:xfrm>
                <a:prstGeom prst="ellipse">
                  <a:avLst/>
                </a:prstGeom>
                <a:noFill/>
                <a:ln w="38100">
                  <a:solidFill>
                    <a:schemeClr val="tx1"/>
                  </a:solidFill>
                  <a:round/>
                  <a:headEnd/>
                  <a:tailEnd/>
                </a:ln>
              </p:spPr>
              <p:txBody>
                <a:bodyPr wrap="none" anchor="b"/>
                <a:lstStyle/>
                <a:p>
                  <a:endParaRPr lang="en-US"/>
                </a:p>
              </p:txBody>
            </p:sp>
            <p:sp>
              <p:nvSpPr>
                <p:cNvPr id="34" name="Line 36"/>
                <p:cNvSpPr>
                  <a:spLocks noChangeShapeType="1"/>
                </p:cNvSpPr>
                <p:nvPr/>
              </p:nvSpPr>
              <p:spPr bwMode="auto">
                <a:xfrm flipV="1">
                  <a:off x="2064" y="2928"/>
                  <a:ext cx="0" cy="480"/>
                </a:xfrm>
                <a:prstGeom prst="line">
                  <a:avLst/>
                </a:prstGeom>
                <a:noFill/>
                <a:ln w="38100">
                  <a:solidFill>
                    <a:schemeClr val="tx1"/>
                  </a:solidFill>
                  <a:round/>
                  <a:headEnd/>
                  <a:tailEnd/>
                </a:ln>
              </p:spPr>
              <p:txBody>
                <a:bodyPr wrap="none" anchor="b"/>
                <a:lstStyle/>
                <a:p>
                  <a:endParaRPr lang="en-US"/>
                </a:p>
              </p:txBody>
            </p:sp>
          </p:grpSp>
        </p:grpSp>
        <p:grpSp>
          <p:nvGrpSpPr>
            <p:cNvPr id="15" name="Group 14"/>
            <p:cNvGrpSpPr/>
            <p:nvPr/>
          </p:nvGrpSpPr>
          <p:grpSpPr>
            <a:xfrm>
              <a:off x="8134417" y="1866900"/>
              <a:ext cx="780983" cy="1214140"/>
              <a:chOff x="5480083" y="1866900"/>
              <a:chExt cx="780983" cy="1214140"/>
            </a:xfrm>
          </p:grpSpPr>
          <p:sp>
            <p:nvSpPr>
              <p:cNvPr id="24" name="Text Box 34"/>
              <p:cNvSpPr txBox="1">
                <a:spLocks noChangeArrowheads="1"/>
              </p:cNvSpPr>
              <p:nvPr/>
            </p:nvSpPr>
            <p:spPr bwMode="auto">
              <a:xfrm>
                <a:off x="5480083" y="2619375"/>
                <a:ext cx="780983" cy="461665"/>
              </a:xfrm>
              <a:prstGeom prst="rect">
                <a:avLst/>
              </a:prstGeom>
              <a:noFill/>
              <a:ln w="76200">
                <a:noFill/>
                <a:miter lim="800000"/>
                <a:headEnd/>
                <a:tailEnd/>
              </a:ln>
            </p:spPr>
            <p:txBody>
              <a:bodyPr wrap="none" anchor="b">
                <a:spAutoFit/>
              </a:bodyPr>
              <a:lstStyle/>
              <a:p>
                <a:r>
                  <a:rPr lang="en-US" sz="1200" b="1" dirty="0"/>
                  <a:t>Air </a:t>
                </a:r>
              </a:p>
              <a:p>
                <a:r>
                  <a:rPr lang="en-US" sz="1200" b="1" dirty="0"/>
                  <a:t>Defense</a:t>
                </a:r>
              </a:p>
            </p:txBody>
          </p:sp>
          <p:grpSp>
            <p:nvGrpSpPr>
              <p:cNvPr id="25" name="Group 55"/>
              <p:cNvGrpSpPr>
                <a:grpSpLocks/>
              </p:cNvGrpSpPr>
              <p:nvPr/>
            </p:nvGrpSpPr>
            <p:grpSpPr bwMode="auto">
              <a:xfrm>
                <a:off x="5715000" y="1866900"/>
                <a:ext cx="228600" cy="762000"/>
                <a:chOff x="3312" y="2928"/>
                <a:chExt cx="144" cy="480"/>
              </a:xfrm>
            </p:grpSpPr>
            <p:sp>
              <p:nvSpPr>
                <p:cNvPr id="26" name="Oval 37"/>
                <p:cNvSpPr>
                  <a:spLocks noChangeArrowheads="1"/>
                </p:cNvSpPr>
                <p:nvPr/>
              </p:nvSpPr>
              <p:spPr bwMode="auto">
                <a:xfrm>
                  <a:off x="3312" y="3264"/>
                  <a:ext cx="144" cy="144"/>
                </a:xfrm>
                <a:prstGeom prst="ellipse">
                  <a:avLst/>
                </a:prstGeom>
                <a:noFill/>
                <a:ln w="38100">
                  <a:solidFill>
                    <a:schemeClr val="tx1"/>
                  </a:solidFill>
                  <a:round/>
                  <a:headEnd/>
                  <a:tailEnd/>
                </a:ln>
              </p:spPr>
              <p:txBody>
                <a:bodyPr wrap="none" anchor="b"/>
                <a:lstStyle/>
                <a:p>
                  <a:endParaRPr lang="en-US"/>
                </a:p>
              </p:txBody>
            </p:sp>
            <p:sp>
              <p:nvSpPr>
                <p:cNvPr id="27" name="Line 38"/>
                <p:cNvSpPr>
                  <a:spLocks noChangeShapeType="1"/>
                </p:cNvSpPr>
                <p:nvPr/>
              </p:nvSpPr>
              <p:spPr bwMode="auto">
                <a:xfrm>
                  <a:off x="3312" y="3360"/>
                  <a:ext cx="144" cy="0"/>
                </a:xfrm>
                <a:prstGeom prst="line">
                  <a:avLst/>
                </a:prstGeom>
                <a:noFill/>
                <a:ln w="76200">
                  <a:solidFill>
                    <a:schemeClr val="bg1"/>
                  </a:solidFill>
                  <a:round/>
                  <a:headEnd/>
                  <a:tailEnd/>
                </a:ln>
              </p:spPr>
              <p:txBody>
                <a:bodyPr wrap="none" anchor="b"/>
                <a:lstStyle/>
                <a:p>
                  <a:endParaRPr lang="en-US"/>
                </a:p>
              </p:txBody>
            </p:sp>
            <p:sp>
              <p:nvSpPr>
                <p:cNvPr id="28" name="Line 39"/>
                <p:cNvSpPr>
                  <a:spLocks noChangeShapeType="1"/>
                </p:cNvSpPr>
                <p:nvPr/>
              </p:nvSpPr>
              <p:spPr bwMode="auto">
                <a:xfrm>
                  <a:off x="3312" y="3360"/>
                  <a:ext cx="144" cy="0"/>
                </a:xfrm>
                <a:prstGeom prst="line">
                  <a:avLst/>
                </a:prstGeom>
                <a:noFill/>
                <a:ln w="38100">
                  <a:solidFill>
                    <a:schemeClr val="tx1"/>
                  </a:solidFill>
                  <a:round/>
                  <a:headEnd/>
                  <a:tailEnd/>
                </a:ln>
              </p:spPr>
              <p:txBody>
                <a:bodyPr wrap="none" anchor="b"/>
                <a:lstStyle/>
                <a:p>
                  <a:endParaRPr lang="en-US"/>
                </a:p>
              </p:txBody>
            </p:sp>
            <p:sp>
              <p:nvSpPr>
                <p:cNvPr id="29" name="Line 40"/>
                <p:cNvSpPr>
                  <a:spLocks noChangeShapeType="1"/>
                </p:cNvSpPr>
                <p:nvPr/>
              </p:nvSpPr>
              <p:spPr bwMode="auto">
                <a:xfrm>
                  <a:off x="3312" y="3408"/>
                  <a:ext cx="144" cy="0"/>
                </a:xfrm>
                <a:prstGeom prst="line">
                  <a:avLst/>
                </a:prstGeom>
                <a:noFill/>
                <a:ln w="76200">
                  <a:solidFill>
                    <a:schemeClr val="bg1"/>
                  </a:solidFill>
                  <a:round/>
                  <a:headEnd/>
                  <a:tailEnd/>
                </a:ln>
              </p:spPr>
              <p:txBody>
                <a:bodyPr wrap="none" anchor="b"/>
                <a:lstStyle/>
                <a:p>
                  <a:endParaRPr lang="en-US"/>
                </a:p>
              </p:txBody>
            </p:sp>
            <p:sp>
              <p:nvSpPr>
                <p:cNvPr id="30" name="Line 41"/>
                <p:cNvSpPr>
                  <a:spLocks noChangeShapeType="1"/>
                </p:cNvSpPr>
                <p:nvPr/>
              </p:nvSpPr>
              <p:spPr bwMode="auto">
                <a:xfrm flipV="1">
                  <a:off x="3376" y="2928"/>
                  <a:ext cx="0" cy="336"/>
                </a:xfrm>
                <a:prstGeom prst="line">
                  <a:avLst/>
                </a:prstGeom>
                <a:noFill/>
                <a:ln w="38100">
                  <a:solidFill>
                    <a:schemeClr val="tx1"/>
                  </a:solidFill>
                  <a:round/>
                  <a:headEnd/>
                  <a:tailEnd/>
                </a:ln>
              </p:spPr>
              <p:txBody>
                <a:bodyPr wrap="none" anchor="b"/>
                <a:lstStyle/>
                <a:p>
                  <a:endParaRPr lang="en-US"/>
                </a:p>
              </p:txBody>
            </p:sp>
          </p:grpSp>
        </p:grpSp>
        <p:grpSp>
          <p:nvGrpSpPr>
            <p:cNvPr id="16" name="Group 15"/>
            <p:cNvGrpSpPr/>
            <p:nvPr/>
          </p:nvGrpSpPr>
          <p:grpSpPr>
            <a:xfrm>
              <a:off x="4419600" y="1752600"/>
              <a:ext cx="697627" cy="1143000"/>
              <a:chOff x="3118286" y="1752600"/>
              <a:chExt cx="697627" cy="1143000"/>
            </a:xfrm>
          </p:grpSpPr>
          <p:sp>
            <p:nvSpPr>
              <p:cNvPr id="17" name="Text Box 33"/>
              <p:cNvSpPr txBox="1">
                <a:spLocks noChangeArrowheads="1"/>
              </p:cNvSpPr>
              <p:nvPr/>
            </p:nvSpPr>
            <p:spPr bwMode="auto">
              <a:xfrm>
                <a:off x="3118286" y="2618601"/>
                <a:ext cx="697627" cy="276999"/>
              </a:xfrm>
              <a:prstGeom prst="rect">
                <a:avLst/>
              </a:prstGeom>
              <a:noFill/>
              <a:ln w="76200">
                <a:noFill/>
                <a:miter lim="800000"/>
                <a:headEnd/>
                <a:tailEnd/>
              </a:ln>
            </p:spPr>
            <p:txBody>
              <a:bodyPr wrap="none" anchor="b">
                <a:spAutoFit/>
              </a:bodyPr>
              <a:lstStyle/>
              <a:p>
                <a:r>
                  <a:rPr lang="en-US" sz="1200" b="1" dirty="0"/>
                  <a:t>Missile</a:t>
                </a:r>
              </a:p>
            </p:txBody>
          </p:sp>
          <p:grpSp>
            <p:nvGrpSpPr>
              <p:cNvPr id="18" name="Group 52"/>
              <p:cNvGrpSpPr>
                <a:grpSpLocks/>
              </p:cNvGrpSpPr>
              <p:nvPr/>
            </p:nvGrpSpPr>
            <p:grpSpPr bwMode="auto">
              <a:xfrm>
                <a:off x="3352800" y="1752600"/>
                <a:ext cx="266700" cy="838200"/>
                <a:chOff x="4680" y="1008"/>
                <a:chExt cx="168" cy="528"/>
              </a:xfrm>
            </p:grpSpPr>
            <p:sp>
              <p:nvSpPr>
                <p:cNvPr id="19" name="Oval 44"/>
                <p:cNvSpPr>
                  <a:spLocks noChangeArrowheads="1"/>
                </p:cNvSpPr>
                <p:nvPr/>
              </p:nvSpPr>
              <p:spPr bwMode="auto">
                <a:xfrm>
                  <a:off x="4680" y="1008"/>
                  <a:ext cx="144" cy="144"/>
                </a:xfrm>
                <a:prstGeom prst="ellipse">
                  <a:avLst/>
                </a:prstGeom>
                <a:noFill/>
                <a:ln w="38100">
                  <a:solidFill>
                    <a:schemeClr val="tx1"/>
                  </a:solidFill>
                  <a:round/>
                  <a:headEnd/>
                  <a:tailEnd/>
                </a:ln>
              </p:spPr>
              <p:txBody>
                <a:bodyPr wrap="none" anchor="b"/>
                <a:lstStyle/>
                <a:p>
                  <a:endParaRPr lang="en-US"/>
                </a:p>
              </p:txBody>
            </p:sp>
            <p:sp>
              <p:nvSpPr>
                <p:cNvPr id="20" name="Line 46"/>
                <p:cNvSpPr>
                  <a:spLocks noChangeShapeType="1"/>
                </p:cNvSpPr>
                <p:nvPr/>
              </p:nvSpPr>
              <p:spPr bwMode="auto">
                <a:xfrm>
                  <a:off x="4704" y="1152"/>
                  <a:ext cx="144" cy="0"/>
                </a:xfrm>
                <a:prstGeom prst="line">
                  <a:avLst/>
                </a:prstGeom>
                <a:noFill/>
                <a:ln w="76200">
                  <a:solidFill>
                    <a:schemeClr val="bg1"/>
                  </a:solidFill>
                  <a:round/>
                  <a:headEnd/>
                  <a:tailEnd/>
                </a:ln>
              </p:spPr>
              <p:txBody>
                <a:bodyPr wrap="none" anchor="b"/>
                <a:lstStyle/>
                <a:p>
                  <a:endParaRPr lang="en-US"/>
                </a:p>
              </p:txBody>
            </p:sp>
            <p:sp>
              <p:nvSpPr>
                <p:cNvPr id="21" name="Line 47"/>
                <p:cNvSpPr>
                  <a:spLocks noChangeShapeType="1"/>
                </p:cNvSpPr>
                <p:nvPr/>
              </p:nvSpPr>
              <p:spPr bwMode="auto">
                <a:xfrm>
                  <a:off x="4752" y="1008"/>
                  <a:ext cx="0" cy="528"/>
                </a:xfrm>
                <a:prstGeom prst="line">
                  <a:avLst/>
                </a:prstGeom>
                <a:noFill/>
                <a:ln w="38100">
                  <a:solidFill>
                    <a:schemeClr val="tx1"/>
                  </a:solidFill>
                  <a:round/>
                  <a:headEnd/>
                  <a:tailEnd/>
                </a:ln>
              </p:spPr>
              <p:txBody>
                <a:bodyPr wrap="none" anchor="b"/>
                <a:lstStyle/>
                <a:p>
                  <a:endParaRPr lang="en-US"/>
                </a:p>
              </p:txBody>
            </p:sp>
            <p:sp>
              <p:nvSpPr>
                <p:cNvPr id="22" name="Line 48"/>
                <p:cNvSpPr>
                  <a:spLocks noChangeShapeType="1"/>
                </p:cNvSpPr>
                <p:nvPr/>
              </p:nvSpPr>
              <p:spPr bwMode="auto">
                <a:xfrm>
                  <a:off x="4680" y="1056"/>
                  <a:ext cx="0" cy="336"/>
                </a:xfrm>
                <a:prstGeom prst="line">
                  <a:avLst/>
                </a:prstGeom>
                <a:noFill/>
                <a:ln w="38100">
                  <a:solidFill>
                    <a:schemeClr val="tx1"/>
                  </a:solidFill>
                  <a:round/>
                  <a:headEnd/>
                  <a:tailEnd/>
                </a:ln>
              </p:spPr>
              <p:txBody>
                <a:bodyPr wrap="none" anchor="b"/>
                <a:lstStyle/>
                <a:p>
                  <a:endParaRPr lang="en-US"/>
                </a:p>
              </p:txBody>
            </p:sp>
            <p:sp>
              <p:nvSpPr>
                <p:cNvPr id="23" name="Line 49"/>
                <p:cNvSpPr>
                  <a:spLocks noChangeShapeType="1"/>
                </p:cNvSpPr>
                <p:nvPr/>
              </p:nvSpPr>
              <p:spPr bwMode="auto">
                <a:xfrm>
                  <a:off x="4816" y="1056"/>
                  <a:ext cx="0" cy="336"/>
                </a:xfrm>
                <a:prstGeom prst="line">
                  <a:avLst/>
                </a:prstGeom>
                <a:noFill/>
                <a:ln w="38100">
                  <a:solidFill>
                    <a:schemeClr val="tx1"/>
                  </a:solidFill>
                  <a:round/>
                  <a:headEnd/>
                  <a:tailEnd/>
                </a:ln>
              </p:spPr>
              <p:txBody>
                <a:bodyPr wrap="none" anchor="b"/>
                <a:lstStyle/>
                <a:p>
                  <a:endParaRPr lang="en-US"/>
                </a:p>
              </p:txBody>
            </p:sp>
          </p:grpSp>
        </p:grpSp>
      </p:grpSp>
      <p:grpSp>
        <p:nvGrpSpPr>
          <p:cNvPr id="52" name="Group 51"/>
          <p:cNvGrpSpPr/>
          <p:nvPr/>
        </p:nvGrpSpPr>
        <p:grpSpPr>
          <a:xfrm>
            <a:off x="4443039" y="3344121"/>
            <a:ext cx="662361" cy="1544340"/>
            <a:chOff x="3102582" y="3344121"/>
            <a:chExt cx="662361" cy="1544340"/>
          </a:xfrm>
        </p:grpSpPr>
        <p:sp>
          <p:nvSpPr>
            <p:cNvPr id="53" name="Text Box 108"/>
            <p:cNvSpPr txBox="1">
              <a:spLocks noChangeArrowheads="1"/>
            </p:cNvSpPr>
            <p:nvPr/>
          </p:nvSpPr>
          <p:spPr bwMode="auto">
            <a:xfrm>
              <a:off x="3102582" y="4426796"/>
              <a:ext cx="662361" cy="461665"/>
            </a:xfrm>
            <a:prstGeom prst="rect">
              <a:avLst/>
            </a:prstGeom>
            <a:noFill/>
            <a:ln w="12700">
              <a:noFill/>
              <a:miter lim="800000"/>
              <a:headEnd/>
              <a:tailEnd/>
            </a:ln>
          </p:spPr>
          <p:txBody>
            <a:bodyPr wrap="none">
              <a:spAutoFit/>
            </a:bodyPr>
            <a:lstStyle/>
            <a:p>
              <a:r>
                <a:rPr lang="en-US" sz="1200" b="1" dirty="0"/>
                <a:t>Light</a:t>
              </a:r>
            </a:p>
            <a:p>
              <a:r>
                <a:rPr lang="en-US" sz="1200" b="1" dirty="0"/>
                <a:t>Mortar</a:t>
              </a:r>
            </a:p>
          </p:txBody>
        </p:sp>
        <p:grpSp>
          <p:nvGrpSpPr>
            <p:cNvPr id="54" name="Group 145"/>
            <p:cNvGrpSpPr>
              <a:grpSpLocks/>
            </p:cNvGrpSpPr>
            <p:nvPr/>
          </p:nvGrpSpPr>
          <p:grpSpPr bwMode="auto">
            <a:xfrm>
              <a:off x="3228975" y="3344121"/>
              <a:ext cx="371475" cy="1095375"/>
              <a:chOff x="624" y="2256"/>
              <a:chExt cx="370" cy="1056"/>
            </a:xfrm>
          </p:grpSpPr>
          <p:sp>
            <p:nvSpPr>
              <p:cNvPr id="55" name="Oval 3"/>
              <p:cNvSpPr>
                <a:spLocks noChangeArrowheads="1"/>
              </p:cNvSpPr>
              <p:nvPr/>
            </p:nvSpPr>
            <p:spPr bwMode="auto">
              <a:xfrm>
                <a:off x="705" y="3104"/>
                <a:ext cx="208" cy="208"/>
              </a:xfrm>
              <a:prstGeom prst="ellipse">
                <a:avLst/>
              </a:prstGeom>
              <a:noFill/>
              <a:ln w="57150">
                <a:solidFill>
                  <a:schemeClr val="tx1"/>
                </a:solidFill>
                <a:round/>
                <a:headEnd/>
                <a:tailEnd/>
              </a:ln>
            </p:spPr>
            <p:txBody>
              <a:bodyPr wrap="none" anchor="ctr"/>
              <a:lstStyle/>
              <a:p>
                <a:endParaRPr lang="en-US"/>
              </a:p>
            </p:txBody>
          </p:sp>
          <p:grpSp>
            <p:nvGrpSpPr>
              <p:cNvPr id="56" name="Group 102"/>
              <p:cNvGrpSpPr>
                <a:grpSpLocks/>
              </p:cNvGrpSpPr>
              <p:nvPr/>
            </p:nvGrpSpPr>
            <p:grpSpPr bwMode="auto">
              <a:xfrm>
                <a:off x="624" y="2256"/>
                <a:ext cx="370" cy="864"/>
                <a:chOff x="1104" y="2832"/>
                <a:chExt cx="96" cy="336"/>
              </a:xfrm>
            </p:grpSpPr>
            <p:sp>
              <p:nvSpPr>
                <p:cNvPr id="58" name="Line 103"/>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59" name="Line 104"/>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60" name="Line 105"/>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57" name="Line 142"/>
              <p:cNvSpPr>
                <a:spLocks noChangeShapeType="1"/>
              </p:cNvSpPr>
              <p:nvPr/>
            </p:nvSpPr>
            <p:spPr bwMode="auto">
              <a:xfrm>
                <a:off x="686" y="2797"/>
                <a:ext cx="240" cy="0"/>
              </a:xfrm>
              <a:prstGeom prst="line">
                <a:avLst/>
              </a:prstGeom>
              <a:noFill/>
              <a:ln w="38100">
                <a:solidFill>
                  <a:schemeClr val="tx1"/>
                </a:solidFill>
                <a:round/>
                <a:headEnd/>
                <a:tailEnd/>
              </a:ln>
            </p:spPr>
            <p:txBody>
              <a:bodyPr wrap="none" anchor="ctr"/>
              <a:lstStyle/>
              <a:p>
                <a:endParaRPr lang="en-US"/>
              </a:p>
            </p:txBody>
          </p:sp>
        </p:grpSp>
      </p:grpSp>
      <p:grpSp>
        <p:nvGrpSpPr>
          <p:cNvPr id="61" name="Group 60"/>
          <p:cNvGrpSpPr/>
          <p:nvPr/>
        </p:nvGrpSpPr>
        <p:grpSpPr>
          <a:xfrm>
            <a:off x="5699491" y="3292455"/>
            <a:ext cx="777509" cy="1605531"/>
            <a:chOff x="1584691" y="4037734"/>
            <a:chExt cx="777509" cy="1605531"/>
          </a:xfrm>
        </p:grpSpPr>
        <p:sp>
          <p:nvSpPr>
            <p:cNvPr id="62" name="Text Box 137"/>
            <p:cNvSpPr txBox="1">
              <a:spLocks noChangeArrowheads="1"/>
            </p:cNvSpPr>
            <p:nvPr/>
          </p:nvSpPr>
          <p:spPr bwMode="auto">
            <a:xfrm>
              <a:off x="1584691" y="5181600"/>
              <a:ext cx="777509" cy="461665"/>
            </a:xfrm>
            <a:prstGeom prst="rect">
              <a:avLst/>
            </a:prstGeom>
            <a:noFill/>
            <a:ln w="12700">
              <a:noFill/>
              <a:miter lim="800000"/>
              <a:headEnd/>
              <a:tailEnd/>
            </a:ln>
          </p:spPr>
          <p:txBody>
            <a:bodyPr wrap="square">
              <a:spAutoFit/>
            </a:bodyPr>
            <a:lstStyle/>
            <a:p>
              <a:r>
                <a:rPr lang="en-US" sz="1200" b="1" dirty="0"/>
                <a:t>Medium</a:t>
              </a:r>
            </a:p>
            <a:p>
              <a:r>
                <a:rPr lang="en-US" sz="1200" b="1" dirty="0"/>
                <a:t>Mortar</a:t>
              </a:r>
            </a:p>
          </p:txBody>
        </p:sp>
        <p:grpSp>
          <p:nvGrpSpPr>
            <p:cNvPr id="63" name="Group 157"/>
            <p:cNvGrpSpPr>
              <a:grpSpLocks/>
            </p:cNvGrpSpPr>
            <p:nvPr/>
          </p:nvGrpSpPr>
          <p:grpSpPr bwMode="auto">
            <a:xfrm>
              <a:off x="1758156" y="4037734"/>
              <a:ext cx="405608" cy="1147041"/>
              <a:chOff x="2222" y="2418"/>
              <a:chExt cx="370" cy="1056"/>
            </a:xfrm>
          </p:grpSpPr>
          <p:grpSp>
            <p:nvGrpSpPr>
              <p:cNvPr id="64" name="Group 122"/>
              <p:cNvGrpSpPr>
                <a:grpSpLocks/>
              </p:cNvGrpSpPr>
              <p:nvPr/>
            </p:nvGrpSpPr>
            <p:grpSpPr bwMode="auto">
              <a:xfrm>
                <a:off x="2222" y="2418"/>
                <a:ext cx="370" cy="864"/>
                <a:chOff x="1104" y="2832"/>
                <a:chExt cx="96" cy="336"/>
              </a:xfrm>
            </p:grpSpPr>
            <p:sp>
              <p:nvSpPr>
                <p:cNvPr id="68" name="Line 123"/>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69" name="Line 124"/>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70" name="Line 125"/>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65" name="Line 131"/>
              <p:cNvSpPr>
                <a:spLocks noChangeShapeType="1"/>
              </p:cNvSpPr>
              <p:nvPr/>
            </p:nvSpPr>
            <p:spPr bwMode="auto">
              <a:xfrm>
                <a:off x="2286" y="2946"/>
                <a:ext cx="240" cy="0"/>
              </a:xfrm>
              <a:prstGeom prst="line">
                <a:avLst/>
              </a:prstGeom>
              <a:noFill/>
              <a:ln w="38100">
                <a:solidFill>
                  <a:schemeClr val="tx1"/>
                </a:solidFill>
                <a:round/>
                <a:headEnd/>
                <a:tailEnd/>
              </a:ln>
            </p:spPr>
            <p:txBody>
              <a:bodyPr wrap="none" anchor="ctr"/>
              <a:lstStyle/>
              <a:p>
                <a:endParaRPr lang="en-US"/>
              </a:p>
            </p:txBody>
          </p:sp>
          <p:sp>
            <p:nvSpPr>
              <p:cNvPr id="66" name="Oval 138"/>
              <p:cNvSpPr>
                <a:spLocks noChangeArrowheads="1"/>
              </p:cNvSpPr>
              <p:nvPr/>
            </p:nvSpPr>
            <p:spPr bwMode="auto">
              <a:xfrm>
                <a:off x="2303" y="3266"/>
                <a:ext cx="208" cy="208"/>
              </a:xfrm>
              <a:prstGeom prst="ellipse">
                <a:avLst/>
              </a:prstGeom>
              <a:noFill/>
              <a:ln w="57150">
                <a:solidFill>
                  <a:schemeClr val="tx1"/>
                </a:solidFill>
                <a:round/>
                <a:headEnd/>
                <a:tailEnd/>
              </a:ln>
            </p:spPr>
            <p:txBody>
              <a:bodyPr wrap="none" anchor="ctr"/>
              <a:lstStyle/>
              <a:p>
                <a:endParaRPr lang="en-US"/>
              </a:p>
            </p:txBody>
          </p:sp>
          <p:sp>
            <p:nvSpPr>
              <p:cNvPr id="67" name="Line 143"/>
              <p:cNvSpPr>
                <a:spLocks noChangeShapeType="1"/>
              </p:cNvSpPr>
              <p:nvPr/>
            </p:nvSpPr>
            <p:spPr bwMode="auto">
              <a:xfrm>
                <a:off x="2288" y="3042"/>
                <a:ext cx="240" cy="0"/>
              </a:xfrm>
              <a:prstGeom prst="line">
                <a:avLst/>
              </a:prstGeom>
              <a:noFill/>
              <a:ln w="38100">
                <a:solidFill>
                  <a:schemeClr val="tx1"/>
                </a:solidFill>
                <a:round/>
                <a:headEnd/>
                <a:tailEnd/>
              </a:ln>
            </p:spPr>
            <p:txBody>
              <a:bodyPr wrap="none" anchor="ctr"/>
              <a:lstStyle/>
              <a:p>
                <a:endParaRPr lang="en-US"/>
              </a:p>
            </p:txBody>
          </p:sp>
        </p:grpSp>
      </p:grpSp>
      <p:grpSp>
        <p:nvGrpSpPr>
          <p:cNvPr id="71" name="Group 70"/>
          <p:cNvGrpSpPr/>
          <p:nvPr/>
        </p:nvGrpSpPr>
        <p:grpSpPr>
          <a:xfrm>
            <a:off x="6957639" y="3292454"/>
            <a:ext cx="662361" cy="1608707"/>
            <a:chOff x="4769457" y="3292454"/>
            <a:chExt cx="662361" cy="1608707"/>
          </a:xfrm>
        </p:grpSpPr>
        <p:sp>
          <p:nvSpPr>
            <p:cNvPr id="72" name="Text Box 140"/>
            <p:cNvSpPr txBox="1">
              <a:spLocks noChangeArrowheads="1"/>
            </p:cNvSpPr>
            <p:nvPr/>
          </p:nvSpPr>
          <p:spPr bwMode="auto">
            <a:xfrm>
              <a:off x="4769457" y="4439496"/>
              <a:ext cx="662361" cy="461665"/>
            </a:xfrm>
            <a:prstGeom prst="rect">
              <a:avLst/>
            </a:prstGeom>
            <a:noFill/>
            <a:ln w="12700">
              <a:noFill/>
              <a:miter lim="800000"/>
              <a:headEnd/>
              <a:tailEnd/>
            </a:ln>
          </p:spPr>
          <p:txBody>
            <a:bodyPr wrap="none">
              <a:spAutoFit/>
            </a:bodyPr>
            <a:lstStyle/>
            <a:p>
              <a:r>
                <a:rPr lang="en-US" sz="1200" b="1" dirty="0"/>
                <a:t>Heavy</a:t>
              </a:r>
            </a:p>
            <a:p>
              <a:r>
                <a:rPr lang="en-US" sz="1200" b="1" dirty="0"/>
                <a:t>Mortar</a:t>
              </a:r>
            </a:p>
          </p:txBody>
        </p:sp>
        <p:grpSp>
          <p:nvGrpSpPr>
            <p:cNvPr id="73" name="Group 148"/>
            <p:cNvGrpSpPr>
              <a:grpSpLocks/>
            </p:cNvGrpSpPr>
            <p:nvPr/>
          </p:nvGrpSpPr>
          <p:grpSpPr bwMode="auto">
            <a:xfrm>
              <a:off x="4935538" y="3292454"/>
              <a:ext cx="293688" cy="1147042"/>
              <a:chOff x="3662" y="2256"/>
              <a:chExt cx="370" cy="1056"/>
            </a:xfrm>
          </p:grpSpPr>
          <p:grpSp>
            <p:nvGrpSpPr>
              <p:cNvPr id="74" name="Group 127"/>
              <p:cNvGrpSpPr>
                <a:grpSpLocks/>
              </p:cNvGrpSpPr>
              <p:nvPr/>
            </p:nvGrpSpPr>
            <p:grpSpPr bwMode="auto">
              <a:xfrm>
                <a:off x="3662" y="2256"/>
                <a:ext cx="370" cy="864"/>
                <a:chOff x="1104" y="2832"/>
                <a:chExt cx="96" cy="336"/>
              </a:xfrm>
            </p:grpSpPr>
            <p:sp>
              <p:nvSpPr>
                <p:cNvPr id="79" name="Line 128"/>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80" name="Line 129"/>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81" name="Line 130"/>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75" name="Line 133"/>
              <p:cNvSpPr>
                <a:spLocks noChangeShapeType="1"/>
              </p:cNvSpPr>
              <p:nvPr/>
            </p:nvSpPr>
            <p:spPr bwMode="auto">
              <a:xfrm>
                <a:off x="3736" y="2784"/>
                <a:ext cx="240" cy="0"/>
              </a:xfrm>
              <a:prstGeom prst="line">
                <a:avLst/>
              </a:prstGeom>
              <a:noFill/>
              <a:ln w="38100">
                <a:solidFill>
                  <a:schemeClr val="tx1"/>
                </a:solidFill>
                <a:round/>
                <a:headEnd/>
                <a:tailEnd/>
              </a:ln>
            </p:spPr>
            <p:txBody>
              <a:bodyPr wrap="none" anchor="ctr"/>
              <a:lstStyle/>
              <a:p>
                <a:endParaRPr lang="en-US"/>
              </a:p>
            </p:txBody>
          </p:sp>
          <p:sp>
            <p:nvSpPr>
              <p:cNvPr id="76" name="Oval 139"/>
              <p:cNvSpPr>
                <a:spLocks noChangeArrowheads="1"/>
              </p:cNvSpPr>
              <p:nvPr/>
            </p:nvSpPr>
            <p:spPr bwMode="auto">
              <a:xfrm>
                <a:off x="3720" y="3104"/>
                <a:ext cx="264" cy="208"/>
              </a:xfrm>
              <a:prstGeom prst="ellipse">
                <a:avLst/>
              </a:prstGeom>
              <a:noFill/>
              <a:ln w="57150">
                <a:solidFill>
                  <a:schemeClr val="tx1"/>
                </a:solidFill>
                <a:round/>
                <a:headEnd/>
                <a:tailEnd/>
              </a:ln>
            </p:spPr>
            <p:txBody>
              <a:bodyPr wrap="none" anchor="ctr"/>
              <a:lstStyle/>
              <a:p>
                <a:endParaRPr lang="en-US"/>
              </a:p>
            </p:txBody>
          </p:sp>
          <p:sp>
            <p:nvSpPr>
              <p:cNvPr id="77" name="Line 144"/>
              <p:cNvSpPr>
                <a:spLocks noChangeShapeType="1"/>
              </p:cNvSpPr>
              <p:nvPr/>
            </p:nvSpPr>
            <p:spPr bwMode="auto">
              <a:xfrm>
                <a:off x="3736" y="2894"/>
                <a:ext cx="240" cy="0"/>
              </a:xfrm>
              <a:prstGeom prst="line">
                <a:avLst/>
              </a:prstGeom>
              <a:noFill/>
              <a:ln w="38100">
                <a:solidFill>
                  <a:schemeClr val="tx1"/>
                </a:solidFill>
                <a:round/>
                <a:headEnd/>
                <a:tailEnd/>
              </a:ln>
            </p:spPr>
            <p:txBody>
              <a:bodyPr wrap="none" anchor="ctr"/>
              <a:lstStyle/>
              <a:p>
                <a:endParaRPr lang="en-US"/>
              </a:p>
            </p:txBody>
          </p:sp>
          <p:sp>
            <p:nvSpPr>
              <p:cNvPr id="78" name="Line 147"/>
              <p:cNvSpPr>
                <a:spLocks noChangeShapeType="1"/>
              </p:cNvSpPr>
              <p:nvPr/>
            </p:nvSpPr>
            <p:spPr bwMode="auto">
              <a:xfrm>
                <a:off x="3738" y="2687"/>
                <a:ext cx="240" cy="0"/>
              </a:xfrm>
              <a:prstGeom prst="line">
                <a:avLst/>
              </a:prstGeom>
              <a:noFill/>
              <a:ln w="38100">
                <a:solidFill>
                  <a:schemeClr val="tx1"/>
                </a:solidFill>
                <a:round/>
                <a:headEnd/>
                <a:tailEnd/>
              </a:ln>
            </p:spPr>
            <p:txBody>
              <a:bodyPr wrap="none" anchor="ctr"/>
              <a:lstStyle/>
              <a:p>
                <a:endParaRPr lang="en-US"/>
              </a:p>
            </p:txBody>
          </p:sp>
        </p:grpSp>
      </p:grpSp>
      <p:sp>
        <p:nvSpPr>
          <p:cNvPr id="82" name="Text Box 46"/>
          <p:cNvSpPr txBox="1">
            <a:spLocks noChangeArrowheads="1"/>
          </p:cNvSpPr>
          <p:nvPr/>
        </p:nvSpPr>
        <p:spPr bwMode="auto">
          <a:xfrm>
            <a:off x="109526" y="4410075"/>
            <a:ext cx="979755" cy="646331"/>
          </a:xfrm>
          <a:prstGeom prst="rect">
            <a:avLst/>
          </a:prstGeom>
          <a:noFill/>
          <a:ln w="12700">
            <a:noFill/>
            <a:miter lim="800000"/>
            <a:headEnd/>
            <a:tailEnd/>
          </a:ln>
        </p:spPr>
        <p:txBody>
          <a:bodyPr wrap="square">
            <a:spAutoFit/>
          </a:bodyPr>
          <a:lstStyle/>
          <a:p>
            <a:r>
              <a:rPr lang="en-US" sz="1200" b="1" dirty="0"/>
              <a:t>Rifle/</a:t>
            </a:r>
          </a:p>
          <a:p>
            <a:r>
              <a:rPr lang="en-US" sz="1200" b="1" dirty="0"/>
              <a:t>Automatic </a:t>
            </a:r>
          </a:p>
          <a:p>
            <a:r>
              <a:rPr lang="en-US" sz="1200" b="1" dirty="0"/>
              <a:t>Weapon</a:t>
            </a:r>
          </a:p>
        </p:txBody>
      </p:sp>
      <p:grpSp>
        <p:nvGrpSpPr>
          <p:cNvPr id="83" name="Group 101"/>
          <p:cNvGrpSpPr>
            <a:grpSpLocks/>
          </p:cNvGrpSpPr>
          <p:nvPr/>
        </p:nvGrpSpPr>
        <p:grpSpPr bwMode="auto">
          <a:xfrm>
            <a:off x="451767" y="3459163"/>
            <a:ext cx="293688" cy="960437"/>
            <a:chOff x="1104" y="2832"/>
            <a:chExt cx="96" cy="336"/>
          </a:xfrm>
        </p:grpSpPr>
        <p:sp>
          <p:nvSpPr>
            <p:cNvPr id="84" name="Line 98"/>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85" name="Line 99"/>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86" name="Line 100"/>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grpSp>
        <p:nvGrpSpPr>
          <p:cNvPr id="87" name="Group 86"/>
          <p:cNvGrpSpPr/>
          <p:nvPr/>
        </p:nvGrpSpPr>
        <p:grpSpPr>
          <a:xfrm>
            <a:off x="2921244" y="3429000"/>
            <a:ext cx="926856" cy="1272064"/>
            <a:chOff x="2044944" y="3429000"/>
            <a:chExt cx="926856" cy="1272064"/>
          </a:xfrm>
        </p:grpSpPr>
        <p:sp>
          <p:nvSpPr>
            <p:cNvPr id="88" name="Text Box 136"/>
            <p:cNvSpPr txBox="1">
              <a:spLocks noChangeArrowheads="1"/>
            </p:cNvSpPr>
            <p:nvPr/>
          </p:nvSpPr>
          <p:spPr bwMode="auto">
            <a:xfrm>
              <a:off x="2044944" y="4424065"/>
              <a:ext cx="926856" cy="276999"/>
            </a:xfrm>
            <a:prstGeom prst="rect">
              <a:avLst/>
            </a:prstGeom>
            <a:noFill/>
            <a:ln w="12700">
              <a:noFill/>
              <a:miter lim="800000"/>
              <a:headEnd/>
              <a:tailEnd/>
            </a:ln>
          </p:spPr>
          <p:txBody>
            <a:bodyPr wrap="none">
              <a:spAutoFit/>
            </a:bodyPr>
            <a:lstStyle/>
            <a:p>
              <a:r>
                <a:rPr lang="en-US" sz="1200" b="1" dirty="0"/>
                <a:t>Heavy MG</a:t>
              </a:r>
            </a:p>
          </p:txBody>
        </p:sp>
        <p:grpSp>
          <p:nvGrpSpPr>
            <p:cNvPr id="89" name="Group 156"/>
            <p:cNvGrpSpPr>
              <a:grpSpLocks/>
            </p:cNvGrpSpPr>
            <p:nvPr/>
          </p:nvGrpSpPr>
          <p:grpSpPr bwMode="auto">
            <a:xfrm>
              <a:off x="2356767" y="3429000"/>
              <a:ext cx="293687" cy="1023640"/>
              <a:chOff x="3662" y="864"/>
              <a:chExt cx="370" cy="864"/>
            </a:xfrm>
          </p:grpSpPr>
          <p:sp>
            <p:nvSpPr>
              <p:cNvPr id="90" name="Line 115"/>
              <p:cNvSpPr>
                <a:spLocks noChangeShapeType="1"/>
              </p:cNvSpPr>
              <p:nvPr/>
            </p:nvSpPr>
            <p:spPr bwMode="auto">
              <a:xfrm>
                <a:off x="3726" y="1344"/>
                <a:ext cx="240" cy="0"/>
              </a:xfrm>
              <a:prstGeom prst="line">
                <a:avLst/>
              </a:prstGeom>
              <a:noFill/>
              <a:ln w="38100">
                <a:solidFill>
                  <a:schemeClr val="tx1"/>
                </a:solidFill>
                <a:round/>
                <a:headEnd/>
                <a:tailEnd/>
              </a:ln>
            </p:spPr>
            <p:txBody>
              <a:bodyPr wrap="none" anchor="ctr"/>
              <a:lstStyle/>
              <a:p>
                <a:endParaRPr lang="en-US"/>
              </a:p>
            </p:txBody>
          </p:sp>
          <p:grpSp>
            <p:nvGrpSpPr>
              <p:cNvPr id="91" name="Group 116"/>
              <p:cNvGrpSpPr>
                <a:grpSpLocks/>
              </p:cNvGrpSpPr>
              <p:nvPr/>
            </p:nvGrpSpPr>
            <p:grpSpPr bwMode="auto">
              <a:xfrm>
                <a:off x="3662" y="864"/>
                <a:ext cx="370" cy="864"/>
                <a:chOff x="1104" y="2832"/>
                <a:chExt cx="96" cy="336"/>
              </a:xfrm>
            </p:grpSpPr>
            <p:sp>
              <p:nvSpPr>
                <p:cNvPr id="94" name="Line 117"/>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95" name="Line 118"/>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96" name="Line 119"/>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92" name="Line 120"/>
              <p:cNvSpPr>
                <a:spLocks noChangeShapeType="1"/>
              </p:cNvSpPr>
              <p:nvPr/>
            </p:nvSpPr>
            <p:spPr bwMode="auto">
              <a:xfrm>
                <a:off x="3726" y="1248"/>
                <a:ext cx="240" cy="0"/>
              </a:xfrm>
              <a:prstGeom prst="line">
                <a:avLst/>
              </a:prstGeom>
              <a:noFill/>
              <a:ln w="38100">
                <a:solidFill>
                  <a:schemeClr val="tx1"/>
                </a:solidFill>
                <a:round/>
                <a:headEnd/>
                <a:tailEnd/>
              </a:ln>
            </p:spPr>
            <p:txBody>
              <a:bodyPr wrap="none" anchor="ctr"/>
              <a:lstStyle/>
              <a:p>
                <a:endParaRPr lang="en-US"/>
              </a:p>
            </p:txBody>
          </p:sp>
          <p:sp>
            <p:nvSpPr>
              <p:cNvPr id="93" name="Line 153"/>
              <p:cNvSpPr>
                <a:spLocks noChangeShapeType="1"/>
              </p:cNvSpPr>
              <p:nvPr/>
            </p:nvSpPr>
            <p:spPr bwMode="auto">
              <a:xfrm>
                <a:off x="3726" y="1440"/>
                <a:ext cx="240" cy="0"/>
              </a:xfrm>
              <a:prstGeom prst="line">
                <a:avLst/>
              </a:prstGeom>
              <a:noFill/>
              <a:ln w="38100">
                <a:solidFill>
                  <a:schemeClr val="tx1"/>
                </a:solidFill>
                <a:round/>
                <a:headEnd/>
                <a:tailEnd/>
              </a:ln>
            </p:spPr>
            <p:txBody>
              <a:bodyPr wrap="none" anchor="ctr"/>
              <a:lstStyle/>
              <a:p>
                <a:endParaRPr lang="en-US"/>
              </a:p>
            </p:txBody>
          </p:sp>
        </p:grpSp>
      </p:grpSp>
      <p:grpSp>
        <p:nvGrpSpPr>
          <p:cNvPr id="97" name="Group 96"/>
          <p:cNvGrpSpPr/>
          <p:nvPr/>
        </p:nvGrpSpPr>
        <p:grpSpPr>
          <a:xfrm>
            <a:off x="1862888" y="3429000"/>
            <a:ext cx="1058303" cy="1278711"/>
            <a:chOff x="1060059" y="3429000"/>
            <a:chExt cx="1058303" cy="1278711"/>
          </a:xfrm>
        </p:grpSpPr>
        <p:sp>
          <p:nvSpPr>
            <p:cNvPr id="98" name="Text Box 135"/>
            <p:cNvSpPr txBox="1">
              <a:spLocks noChangeArrowheads="1"/>
            </p:cNvSpPr>
            <p:nvPr/>
          </p:nvSpPr>
          <p:spPr bwMode="auto">
            <a:xfrm>
              <a:off x="1060059" y="4430712"/>
              <a:ext cx="1058303" cy="276999"/>
            </a:xfrm>
            <a:prstGeom prst="rect">
              <a:avLst/>
            </a:prstGeom>
            <a:noFill/>
            <a:ln w="12700">
              <a:noFill/>
              <a:miter lim="800000"/>
              <a:headEnd/>
              <a:tailEnd/>
            </a:ln>
          </p:spPr>
          <p:txBody>
            <a:bodyPr wrap="none">
              <a:spAutoFit/>
            </a:bodyPr>
            <a:lstStyle/>
            <a:p>
              <a:r>
                <a:rPr lang="en-US" sz="1200" b="1" dirty="0"/>
                <a:t>Medium MG</a:t>
              </a:r>
            </a:p>
          </p:txBody>
        </p:sp>
        <p:grpSp>
          <p:nvGrpSpPr>
            <p:cNvPr id="99" name="Group 155"/>
            <p:cNvGrpSpPr>
              <a:grpSpLocks/>
            </p:cNvGrpSpPr>
            <p:nvPr/>
          </p:nvGrpSpPr>
          <p:grpSpPr bwMode="auto">
            <a:xfrm>
              <a:off x="1442367" y="3429000"/>
              <a:ext cx="293688" cy="1001712"/>
              <a:chOff x="2222" y="912"/>
              <a:chExt cx="370" cy="864"/>
            </a:xfrm>
          </p:grpSpPr>
          <p:grpSp>
            <p:nvGrpSpPr>
              <p:cNvPr id="100" name="Group 152"/>
              <p:cNvGrpSpPr>
                <a:grpSpLocks/>
              </p:cNvGrpSpPr>
              <p:nvPr/>
            </p:nvGrpSpPr>
            <p:grpSpPr bwMode="auto">
              <a:xfrm>
                <a:off x="2222" y="912"/>
                <a:ext cx="370" cy="864"/>
                <a:chOff x="2222" y="768"/>
                <a:chExt cx="370" cy="864"/>
              </a:xfrm>
            </p:grpSpPr>
            <p:grpSp>
              <p:nvGrpSpPr>
                <p:cNvPr id="102" name="Group 109"/>
                <p:cNvGrpSpPr>
                  <a:grpSpLocks/>
                </p:cNvGrpSpPr>
                <p:nvPr/>
              </p:nvGrpSpPr>
              <p:grpSpPr bwMode="auto">
                <a:xfrm>
                  <a:off x="2222" y="768"/>
                  <a:ext cx="370" cy="864"/>
                  <a:chOff x="1104" y="2832"/>
                  <a:chExt cx="96" cy="336"/>
                </a:xfrm>
              </p:grpSpPr>
              <p:sp>
                <p:nvSpPr>
                  <p:cNvPr id="104" name="Line 110"/>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105" name="Line 111"/>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106" name="Line 112"/>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103" name="Line 114"/>
                <p:cNvSpPr>
                  <a:spLocks noChangeShapeType="1"/>
                </p:cNvSpPr>
                <p:nvPr/>
              </p:nvSpPr>
              <p:spPr bwMode="auto">
                <a:xfrm>
                  <a:off x="2286" y="1248"/>
                  <a:ext cx="240" cy="0"/>
                </a:xfrm>
                <a:prstGeom prst="line">
                  <a:avLst/>
                </a:prstGeom>
                <a:noFill/>
                <a:ln w="38100">
                  <a:solidFill>
                    <a:schemeClr val="tx1"/>
                  </a:solidFill>
                  <a:round/>
                  <a:headEnd/>
                  <a:tailEnd/>
                </a:ln>
              </p:spPr>
              <p:txBody>
                <a:bodyPr wrap="none" anchor="ctr"/>
                <a:lstStyle/>
                <a:p>
                  <a:endParaRPr lang="en-US"/>
                </a:p>
              </p:txBody>
            </p:sp>
          </p:grpSp>
          <p:sp>
            <p:nvSpPr>
              <p:cNvPr id="101" name="Line 154"/>
              <p:cNvSpPr>
                <a:spLocks noChangeShapeType="1"/>
              </p:cNvSpPr>
              <p:nvPr/>
            </p:nvSpPr>
            <p:spPr bwMode="auto">
              <a:xfrm>
                <a:off x="2286" y="1488"/>
                <a:ext cx="240" cy="0"/>
              </a:xfrm>
              <a:prstGeom prst="line">
                <a:avLst/>
              </a:prstGeom>
              <a:noFill/>
              <a:ln w="38100">
                <a:solidFill>
                  <a:schemeClr val="tx1"/>
                </a:solidFill>
                <a:round/>
                <a:headEnd/>
                <a:tailEnd/>
              </a:ln>
            </p:spPr>
            <p:txBody>
              <a:bodyPr wrap="none" anchor="ctr"/>
              <a:lstStyle/>
              <a:p>
                <a:endParaRPr lang="en-US"/>
              </a:p>
            </p:txBody>
          </p:sp>
        </p:grpSp>
      </p:grpSp>
      <p:grpSp>
        <p:nvGrpSpPr>
          <p:cNvPr id="107" name="Group 106"/>
          <p:cNvGrpSpPr/>
          <p:nvPr/>
        </p:nvGrpSpPr>
        <p:grpSpPr>
          <a:xfrm>
            <a:off x="1715575" y="5208497"/>
            <a:ext cx="532325" cy="1038999"/>
            <a:chOff x="4499476" y="5056097"/>
            <a:chExt cx="532325" cy="1038999"/>
          </a:xfrm>
        </p:grpSpPr>
        <p:grpSp>
          <p:nvGrpSpPr>
            <p:cNvPr id="108" name="Group 3"/>
            <p:cNvGrpSpPr>
              <a:grpSpLocks/>
            </p:cNvGrpSpPr>
            <p:nvPr/>
          </p:nvGrpSpPr>
          <p:grpSpPr bwMode="auto">
            <a:xfrm>
              <a:off x="4559264" y="5056097"/>
              <a:ext cx="457200" cy="762000"/>
              <a:chOff x="432" y="2002"/>
              <a:chExt cx="432" cy="480"/>
            </a:xfrm>
          </p:grpSpPr>
          <p:sp>
            <p:nvSpPr>
              <p:cNvPr id="110" name="Line 4"/>
              <p:cNvSpPr>
                <a:spLocks noChangeShapeType="1"/>
              </p:cNvSpPr>
              <p:nvPr/>
            </p:nvSpPr>
            <p:spPr bwMode="auto">
              <a:xfrm>
                <a:off x="432" y="2002"/>
                <a:ext cx="0" cy="480"/>
              </a:xfrm>
              <a:prstGeom prst="line">
                <a:avLst/>
              </a:prstGeom>
              <a:noFill/>
              <a:ln w="38100">
                <a:solidFill>
                  <a:schemeClr val="tx1"/>
                </a:solidFill>
                <a:round/>
                <a:headEnd/>
                <a:tailEnd/>
              </a:ln>
            </p:spPr>
            <p:txBody>
              <a:bodyPr wrap="none" anchor="ctr"/>
              <a:lstStyle/>
              <a:p>
                <a:endParaRPr lang="en-US"/>
              </a:p>
            </p:txBody>
          </p:sp>
          <p:sp>
            <p:nvSpPr>
              <p:cNvPr id="111" name="Line 5"/>
              <p:cNvSpPr>
                <a:spLocks noChangeShapeType="1"/>
              </p:cNvSpPr>
              <p:nvPr/>
            </p:nvSpPr>
            <p:spPr bwMode="auto">
              <a:xfrm>
                <a:off x="864" y="2002"/>
                <a:ext cx="0" cy="480"/>
              </a:xfrm>
              <a:prstGeom prst="line">
                <a:avLst/>
              </a:prstGeom>
              <a:noFill/>
              <a:ln w="38100">
                <a:solidFill>
                  <a:schemeClr val="tx1"/>
                </a:solidFill>
                <a:round/>
                <a:headEnd/>
                <a:tailEnd/>
              </a:ln>
            </p:spPr>
            <p:txBody>
              <a:bodyPr wrap="none" anchor="ctr"/>
              <a:lstStyle/>
              <a:p>
                <a:endParaRPr lang="en-US"/>
              </a:p>
            </p:txBody>
          </p:sp>
          <p:sp>
            <p:nvSpPr>
              <p:cNvPr id="112" name="Line 6"/>
              <p:cNvSpPr>
                <a:spLocks noChangeShapeType="1"/>
              </p:cNvSpPr>
              <p:nvPr/>
            </p:nvSpPr>
            <p:spPr bwMode="auto">
              <a:xfrm>
                <a:off x="432" y="2098"/>
                <a:ext cx="432" cy="0"/>
              </a:xfrm>
              <a:prstGeom prst="line">
                <a:avLst/>
              </a:prstGeom>
              <a:noFill/>
              <a:ln w="38100">
                <a:solidFill>
                  <a:schemeClr val="tx1"/>
                </a:solidFill>
                <a:round/>
                <a:headEnd/>
                <a:tailEnd/>
              </a:ln>
            </p:spPr>
            <p:txBody>
              <a:bodyPr wrap="none" anchor="ctr"/>
              <a:lstStyle/>
              <a:p>
                <a:endParaRPr lang="en-US"/>
              </a:p>
            </p:txBody>
          </p:sp>
          <p:sp>
            <p:nvSpPr>
              <p:cNvPr id="113" name="Line 7"/>
              <p:cNvSpPr>
                <a:spLocks noChangeShapeType="1"/>
              </p:cNvSpPr>
              <p:nvPr/>
            </p:nvSpPr>
            <p:spPr bwMode="auto">
              <a:xfrm>
                <a:off x="432" y="2386"/>
                <a:ext cx="432" cy="0"/>
              </a:xfrm>
              <a:prstGeom prst="line">
                <a:avLst/>
              </a:prstGeom>
              <a:noFill/>
              <a:ln w="38100">
                <a:solidFill>
                  <a:schemeClr val="tx1"/>
                </a:solidFill>
                <a:round/>
                <a:headEnd/>
                <a:tailEnd/>
              </a:ln>
            </p:spPr>
            <p:txBody>
              <a:bodyPr wrap="none" anchor="ctr"/>
              <a:lstStyle/>
              <a:p>
                <a:endParaRPr lang="en-US"/>
              </a:p>
            </p:txBody>
          </p:sp>
        </p:grpSp>
        <p:sp>
          <p:nvSpPr>
            <p:cNvPr id="109" name="Text Box 8"/>
            <p:cNvSpPr txBox="1">
              <a:spLocks noChangeArrowheads="1"/>
            </p:cNvSpPr>
            <p:nvPr/>
          </p:nvSpPr>
          <p:spPr bwMode="auto">
            <a:xfrm>
              <a:off x="4499476" y="5818097"/>
              <a:ext cx="532325" cy="276999"/>
            </a:xfrm>
            <a:prstGeom prst="rect">
              <a:avLst/>
            </a:prstGeom>
            <a:noFill/>
            <a:ln w="76200">
              <a:noFill/>
              <a:miter lim="800000"/>
              <a:headEnd/>
              <a:tailEnd/>
            </a:ln>
          </p:spPr>
          <p:txBody>
            <a:bodyPr wrap="none">
              <a:spAutoFit/>
            </a:bodyPr>
            <a:lstStyle/>
            <a:p>
              <a:r>
                <a:rPr lang="en-US" sz="1200" b="1" dirty="0"/>
                <a:t>Tank</a:t>
              </a:r>
            </a:p>
          </p:txBody>
        </p:sp>
      </p:grpSp>
      <p:grpSp>
        <p:nvGrpSpPr>
          <p:cNvPr id="114" name="Group 113"/>
          <p:cNvGrpSpPr/>
          <p:nvPr/>
        </p:nvGrpSpPr>
        <p:grpSpPr>
          <a:xfrm>
            <a:off x="2846511" y="5208497"/>
            <a:ext cx="1066800" cy="1322606"/>
            <a:chOff x="5292689" y="5090338"/>
            <a:chExt cx="1066800" cy="1322606"/>
          </a:xfrm>
        </p:grpSpPr>
        <p:grpSp>
          <p:nvGrpSpPr>
            <p:cNvPr id="115" name="Group 9"/>
            <p:cNvGrpSpPr>
              <a:grpSpLocks/>
            </p:cNvGrpSpPr>
            <p:nvPr/>
          </p:nvGrpSpPr>
          <p:grpSpPr bwMode="auto">
            <a:xfrm>
              <a:off x="5549864" y="5090338"/>
              <a:ext cx="533400" cy="685800"/>
              <a:chOff x="2016" y="1977"/>
              <a:chExt cx="432" cy="480"/>
            </a:xfrm>
          </p:grpSpPr>
          <p:sp>
            <p:nvSpPr>
              <p:cNvPr id="117" name="Line 10"/>
              <p:cNvSpPr>
                <a:spLocks noChangeShapeType="1"/>
              </p:cNvSpPr>
              <p:nvPr/>
            </p:nvSpPr>
            <p:spPr bwMode="auto">
              <a:xfrm>
                <a:off x="2016" y="1977"/>
                <a:ext cx="0" cy="480"/>
              </a:xfrm>
              <a:prstGeom prst="line">
                <a:avLst/>
              </a:prstGeom>
              <a:noFill/>
              <a:ln w="38100">
                <a:solidFill>
                  <a:schemeClr val="tx1"/>
                </a:solidFill>
                <a:round/>
                <a:headEnd/>
                <a:tailEnd/>
              </a:ln>
            </p:spPr>
            <p:txBody>
              <a:bodyPr wrap="none" anchor="ctr"/>
              <a:lstStyle/>
              <a:p>
                <a:endParaRPr lang="en-US"/>
              </a:p>
            </p:txBody>
          </p:sp>
          <p:sp>
            <p:nvSpPr>
              <p:cNvPr id="118" name="Line 11"/>
              <p:cNvSpPr>
                <a:spLocks noChangeShapeType="1"/>
              </p:cNvSpPr>
              <p:nvPr/>
            </p:nvSpPr>
            <p:spPr bwMode="auto">
              <a:xfrm>
                <a:off x="2448" y="1977"/>
                <a:ext cx="0" cy="480"/>
              </a:xfrm>
              <a:prstGeom prst="line">
                <a:avLst/>
              </a:prstGeom>
              <a:noFill/>
              <a:ln w="38100">
                <a:solidFill>
                  <a:schemeClr val="tx1"/>
                </a:solidFill>
                <a:round/>
                <a:headEnd/>
                <a:tailEnd/>
              </a:ln>
            </p:spPr>
            <p:txBody>
              <a:bodyPr wrap="none" anchor="ctr"/>
              <a:lstStyle/>
              <a:p>
                <a:endParaRPr lang="en-US"/>
              </a:p>
            </p:txBody>
          </p:sp>
          <p:sp>
            <p:nvSpPr>
              <p:cNvPr id="119" name="Line 12"/>
              <p:cNvSpPr>
                <a:spLocks noChangeShapeType="1"/>
              </p:cNvSpPr>
              <p:nvPr/>
            </p:nvSpPr>
            <p:spPr bwMode="auto">
              <a:xfrm>
                <a:off x="2016" y="2457"/>
                <a:ext cx="432" cy="0"/>
              </a:xfrm>
              <a:prstGeom prst="line">
                <a:avLst/>
              </a:prstGeom>
              <a:noFill/>
              <a:ln w="38100">
                <a:solidFill>
                  <a:schemeClr val="tx1"/>
                </a:solidFill>
                <a:round/>
                <a:headEnd/>
                <a:tailEnd/>
              </a:ln>
            </p:spPr>
            <p:txBody>
              <a:bodyPr wrap="none" anchor="ctr"/>
              <a:lstStyle/>
              <a:p>
                <a:endParaRPr lang="en-US"/>
              </a:p>
            </p:txBody>
          </p:sp>
          <p:sp>
            <p:nvSpPr>
              <p:cNvPr id="120" name="Line 13"/>
              <p:cNvSpPr>
                <a:spLocks noChangeShapeType="1"/>
              </p:cNvSpPr>
              <p:nvPr/>
            </p:nvSpPr>
            <p:spPr bwMode="auto">
              <a:xfrm flipV="1">
                <a:off x="2016" y="2025"/>
                <a:ext cx="240" cy="96"/>
              </a:xfrm>
              <a:prstGeom prst="line">
                <a:avLst/>
              </a:prstGeom>
              <a:noFill/>
              <a:ln w="38100">
                <a:solidFill>
                  <a:schemeClr val="tx1"/>
                </a:solidFill>
                <a:round/>
                <a:headEnd/>
                <a:tailEnd/>
              </a:ln>
            </p:spPr>
            <p:txBody>
              <a:bodyPr wrap="none" anchor="ctr"/>
              <a:lstStyle/>
              <a:p>
                <a:endParaRPr lang="en-US"/>
              </a:p>
            </p:txBody>
          </p:sp>
          <p:sp>
            <p:nvSpPr>
              <p:cNvPr id="121" name="Line 14"/>
              <p:cNvSpPr>
                <a:spLocks noChangeShapeType="1"/>
              </p:cNvSpPr>
              <p:nvPr/>
            </p:nvSpPr>
            <p:spPr bwMode="auto">
              <a:xfrm>
                <a:off x="2256" y="2025"/>
                <a:ext cx="192" cy="96"/>
              </a:xfrm>
              <a:prstGeom prst="line">
                <a:avLst/>
              </a:prstGeom>
              <a:noFill/>
              <a:ln w="38100">
                <a:solidFill>
                  <a:schemeClr val="tx1"/>
                </a:solidFill>
                <a:round/>
                <a:headEnd/>
                <a:tailEnd/>
              </a:ln>
            </p:spPr>
            <p:txBody>
              <a:bodyPr wrap="none" anchor="ctr"/>
              <a:lstStyle/>
              <a:p>
                <a:endParaRPr lang="en-US"/>
              </a:p>
            </p:txBody>
          </p:sp>
        </p:grpSp>
        <p:sp>
          <p:nvSpPr>
            <p:cNvPr id="116" name="Text Box 15"/>
            <p:cNvSpPr txBox="1">
              <a:spLocks noChangeArrowheads="1"/>
            </p:cNvSpPr>
            <p:nvPr/>
          </p:nvSpPr>
          <p:spPr bwMode="auto">
            <a:xfrm>
              <a:off x="5292689" y="5766613"/>
              <a:ext cx="1066800" cy="646331"/>
            </a:xfrm>
            <a:prstGeom prst="rect">
              <a:avLst/>
            </a:prstGeom>
            <a:noFill/>
            <a:ln w="76200">
              <a:noFill/>
              <a:miter lim="800000"/>
              <a:headEnd/>
              <a:tailEnd/>
            </a:ln>
          </p:spPr>
          <p:txBody>
            <a:bodyPr wrap="square">
              <a:spAutoFit/>
            </a:bodyPr>
            <a:lstStyle/>
            <a:p>
              <a:r>
                <a:rPr lang="en-US" sz="1200" b="1" dirty="0"/>
                <a:t>Armored Personnel Carrier</a:t>
              </a:r>
            </a:p>
          </p:txBody>
        </p:sp>
      </p:grpSp>
      <p:grpSp>
        <p:nvGrpSpPr>
          <p:cNvPr id="122" name="Group 22"/>
          <p:cNvGrpSpPr/>
          <p:nvPr/>
        </p:nvGrpSpPr>
        <p:grpSpPr>
          <a:xfrm>
            <a:off x="6134908" y="5090338"/>
            <a:ext cx="1406525" cy="1767662"/>
            <a:chOff x="5791200" y="2829401"/>
            <a:chExt cx="1406525" cy="1767662"/>
          </a:xfrm>
        </p:grpSpPr>
        <p:grpSp>
          <p:nvGrpSpPr>
            <p:cNvPr id="123" name="Group 16"/>
            <p:cNvGrpSpPr>
              <a:grpSpLocks/>
            </p:cNvGrpSpPr>
            <p:nvPr/>
          </p:nvGrpSpPr>
          <p:grpSpPr bwMode="auto">
            <a:xfrm>
              <a:off x="6172633" y="2829401"/>
              <a:ext cx="609167" cy="685800"/>
              <a:chOff x="4031" y="2023"/>
              <a:chExt cx="603" cy="480"/>
            </a:xfrm>
          </p:grpSpPr>
          <p:sp>
            <p:nvSpPr>
              <p:cNvPr id="125" name="Rectangle 17"/>
              <p:cNvSpPr>
                <a:spLocks noChangeArrowheads="1"/>
              </p:cNvSpPr>
              <p:nvPr/>
            </p:nvSpPr>
            <p:spPr bwMode="auto">
              <a:xfrm rot="2733176">
                <a:off x="4184" y="2075"/>
                <a:ext cx="300" cy="420"/>
              </a:xfrm>
              <a:prstGeom prst="rect">
                <a:avLst/>
              </a:prstGeom>
              <a:noFill/>
              <a:ln w="38100">
                <a:solidFill>
                  <a:schemeClr val="tx1"/>
                </a:solidFill>
                <a:miter lim="800000"/>
                <a:headEnd/>
                <a:tailEnd/>
              </a:ln>
            </p:spPr>
            <p:txBody>
              <a:bodyPr wrap="none" anchor="ctr"/>
              <a:lstStyle/>
              <a:p>
                <a:endParaRPr lang="en-US"/>
              </a:p>
            </p:txBody>
          </p:sp>
          <p:sp>
            <p:nvSpPr>
              <p:cNvPr id="126" name="Line 18"/>
              <p:cNvSpPr>
                <a:spLocks noChangeShapeType="1"/>
              </p:cNvSpPr>
              <p:nvPr/>
            </p:nvSpPr>
            <p:spPr bwMode="auto">
              <a:xfrm>
                <a:off x="4031" y="2023"/>
                <a:ext cx="0" cy="480"/>
              </a:xfrm>
              <a:prstGeom prst="line">
                <a:avLst/>
              </a:prstGeom>
              <a:noFill/>
              <a:ln w="38100">
                <a:solidFill>
                  <a:schemeClr val="tx1"/>
                </a:solidFill>
                <a:round/>
                <a:headEnd/>
                <a:tailEnd/>
              </a:ln>
            </p:spPr>
            <p:txBody>
              <a:bodyPr wrap="none" anchor="ctr"/>
              <a:lstStyle/>
              <a:p>
                <a:endParaRPr lang="en-US"/>
              </a:p>
            </p:txBody>
          </p:sp>
          <p:sp>
            <p:nvSpPr>
              <p:cNvPr id="127" name="Line 19"/>
              <p:cNvSpPr>
                <a:spLocks noChangeShapeType="1"/>
              </p:cNvSpPr>
              <p:nvPr/>
            </p:nvSpPr>
            <p:spPr bwMode="auto">
              <a:xfrm>
                <a:off x="4634" y="2023"/>
                <a:ext cx="0" cy="480"/>
              </a:xfrm>
              <a:prstGeom prst="line">
                <a:avLst/>
              </a:prstGeom>
              <a:noFill/>
              <a:ln w="38100">
                <a:solidFill>
                  <a:schemeClr val="tx1"/>
                </a:solidFill>
                <a:round/>
                <a:headEnd/>
                <a:tailEnd/>
              </a:ln>
            </p:spPr>
            <p:txBody>
              <a:bodyPr wrap="none" anchor="ctr"/>
              <a:lstStyle/>
              <a:p>
                <a:endParaRPr lang="en-US"/>
              </a:p>
            </p:txBody>
          </p:sp>
        </p:grpSp>
        <p:sp>
          <p:nvSpPr>
            <p:cNvPr id="124" name="Text Box 20"/>
            <p:cNvSpPr txBox="1">
              <a:spLocks noChangeArrowheads="1"/>
            </p:cNvSpPr>
            <p:nvPr/>
          </p:nvSpPr>
          <p:spPr bwMode="auto">
            <a:xfrm>
              <a:off x="5791200" y="3581400"/>
              <a:ext cx="1406525" cy="1015663"/>
            </a:xfrm>
            <a:prstGeom prst="rect">
              <a:avLst/>
            </a:prstGeom>
            <a:noFill/>
            <a:ln w="76200">
              <a:noFill/>
              <a:miter lim="800000"/>
              <a:headEnd/>
              <a:tailEnd/>
            </a:ln>
          </p:spPr>
          <p:txBody>
            <a:bodyPr>
              <a:spAutoFit/>
            </a:bodyPr>
            <a:lstStyle/>
            <a:p>
              <a:r>
                <a:rPr lang="en-US" sz="1200" b="1" dirty="0"/>
                <a:t>Armored Fighting Vehicle</a:t>
              </a:r>
            </a:p>
            <a:p>
              <a:r>
                <a:rPr lang="en-US" sz="1200" b="1" dirty="0"/>
                <a:t>(Infantry Fighting Vehicle)</a:t>
              </a:r>
            </a:p>
          </p:txBody>
        </p:sp>
      </p:grpSp>
      <p:sp>
        <p:nvSpPr>
          <p:cNvPr id="128" name="Line 154"/>
          <p:cNvSpPr>
            <a:spLocks noChangeShapeType="1"/>
          </p:cNvSpPr>
          <p:nvPr/>
        </p:nvSpPr>
        <p:spPr bwMode="auto">
          <a:xfrm>
            <a:off x="2295525" y="4430712"/>
            <a:ext cx="190500" cy="0"/>
          </a:xfrm>
          <a:prstGeom prst="line">
            <a:avLst/>
          </a:prstGeom>
          <a:noFill/>
          <a:ln w="38100">
            <a:solidFill>
              <a:schemeClr val="tx1"/>
            </a:solidFill>
            <a:round/>
            <a:headEnd/>
            <a:tailEnd/>
          </a:ln>
        </p:spPr>
        <p:txBody>
          <a:bodyPr wrap="none" anchor="ctr"/>
          <a:lstStyle/>
          <a:p>
            <a:endParaRPr lang="en-US"/>
          </a:p>
        </p:txBody>
      </p:sp>
      <p:grpSp>
        <p:nvGrpSpPr>
          <p:cNvPr id="129" name="Group 128"/>
          <p:cNvGrpSpPr/>
          <p:nvPr/>
        </p:nvGrpSpPr>
        <p:grpSpPr>
          <a:xfrm>
            <a:off x="1009475" y="3457452"/>
            <a:ext cx="854721" cy="1278711"/>
            <a:chOff x="1161850" y="3429000"/>
            <a:chExt cx="854721" cy="1278711"/>
          </a:xfrm>
        </p:grpSpPr>
        <p:sp>
          <p:nvSpPr>
            <p:cNvPr id="130" name="Text Box 135"/>
            <p:cNvSpPr txBox="1">
              <a:spLocks noChangeArrowheads="1"/>
            </p:cNvSpPr>
            <p:nvPr/>
          </p:nvSpPr>
          <p:spPr bwMode="auto">
            <a:xfrm>
              <a:off x="1161850" y="4430712"/>
              <a:ext cx="854721" cy="276999"/>
            </a:xfrm>
            <a:prstGeom prst="rect">
              <a:avLst/>
            </a:prstGeom>
            <a:noFill/>
            <a:ln w="12700">
              <a:noFill/>
              <a:miter lim="800000"/>
              <a:headEnd/>
              <a:tailEnd/>
            </a:ln>
          </p:spPr>
          <p:txBody>
            <a:bodyPr wrap="none">
              <a:spAutoFit/>
            </a:bodyPr>
            <a:lstStyle/>
            <a:p>
              <a:r>
                <a:rPr lang="en-US" sz="1200" b="1" dirty="0"/>
                <a:t>Light MG</a:t>
              </a:r>
            </a:p>
          </p:txBody>
        </p:sp>
        <p:grpSp>
          <p:nvGrpSpPr>
            <p:cNvPr id="131" name="Group 155"/>
            <p:cNvGrpSpPr>
              <a:grpSpLocks/>
            </p:cNvGrpSpPr>
            <p:nvPr/>
          </p:nvGrpSpPr>
          <p:grpSpPr bwMode="auto">
            <a:xfrm>
              <a:off x="1442367" y="3429000"/>
              <a:ext cx="293688" cy="1001712"/>
              <a:chOff x="2222" y="912"/>
              <a:chExt cx="370" cy="864"/>
            </a:xfrm>
          </p:grpSpPr>
          <p:grpSp>
            <p:nvGrpSpPr>
              <p:cNvPr id="132" name="Group 109"/>
              <p:cNvGrpSpPr>
                <a:grpSpLocks/>
              </p:cNvGrpSpPr>
              <p:nvPr/>
            </p:nvGrpSpPr>
            <p:grpSpPr bwMode="auto">
              <a:xfrm>
                <a:off x="2222" y="912"/>
                <a:ext cx="370" cy="864"/>
                <a:chOff x="1104" y="2832"/>
                <a:chExt cx="96" cy="336"/>
              </a:xfrm>
            </p:grpSpPr>
            <p:sp>
              <p:nvSpPr>
                <p:cNvPr id="134" name="Line 110"/>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135" name="Line 111"/>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136" name="Line 112"/>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133" name="Line 154"/>
              <p:cNvSpPr>
                <a:spLocks noChangeShapeType="1"/>
              </p:cNvSpPr>
              <p:nvPr/>
            </p:nvSpPr>
            <p:spPr bwMode="auto">
              <a:xfrm>
                <a:off x="2286" y="1488"/>
                <a:ext cx="240" cy="0"/>
              </a:xfrm>
              <a:prstGeom prst="line">
                <a:avLst/>
              </a:prstGeom>
              <a:noFill/>
              <a:ln w="38100">
                <a:solidFill>
                  <a:schemeClr val="tx1"/>
                </a:solidFill>
                <a:round/>
                <a:headEnd/>
                <a:tailEnd/>
              </a:ln>
            </p:spPr>
            <p:txBody>
              <a:bodyPr wrap="none" anchor="ctr"/>
              <a:lstStyle/>
              <a:p>
                <a:endParaRPr lang="en-US"/>
              </a:p>
            </p:txBody>
          </p:sp>
        </p:grpSp>
      </p:grpSp>
      <p:sp>
        <p:nvSpPr>
          <p:cNvPr id="137" name="Line 154"/>
          <p:cNvSpPr>
            <a:spLocks noChangeShapeType="1"/>
          </p:cNvSpPr>
          <p:nvPr/>
        </p:nvSpPr>
        <p:spPr bwMode="auto">
          <a:xfrm>
            <a:off x="3288952" y="4459164"/>
            <a:ext cx="190500" cy="0"/>
          </a:xfrm>
          <a:prstGeom prst="line">
            <a:avLst/>
          </a:prstGeom>
          <a:noFill/>
          <a:ln w="38100">
            <a:solidFill>
              <a:schemeClr val="tx1"/>
            </a:solidFill>
            <a:round/>
            <a:headEnd/>
            <a:tailEnd/>
          </a:ln>
        </p:spPr>
        <p:txBody>
          <a:bodyPr wrap="none" anchor="ctr"/>
          <a:lstStyle/>
          <a:p>
            <a:endParaRPr lang="en-US"/>
          </a:p>
        </p:txBody>
      </p:sp>
      <p:sp>
        <p:nvSpPr>
          <p:cNvPr id="138" name="Line 154"/>
          <p:cNvSpPr>
            <a:spLocks noChangeShapeType="1"/>
          </p:cNvSpPr>
          <p:nvPr/>
        </p:nvSpPr>
        <p:spPr bwMode="auto">
          <a:xfrm>
            <a:off x="1341586" y="4459164"/>
            <a:ext cx="190500" cy="0"/>
          </a:xfrm>
          <a:prstGeom prst="line">
            <a:avLst/>
          </a:prstGeom>
          <a:noFill/>
          <a:ln w="38100">
            <a:solidFill>
              <a:schemeClr val="tx1"/>
            </a:solidFill>
            <a:round/>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D141A26B-79DC-4A53-857D-7401E21E816A}" type="slidenum">
              <a:rPr lang="en-US" smtClean="0"/>
              <a:t>26</a:t>
            </a:fld>
            <a:endParaRPr lang="en-US"/>
          </a:p>
        </p:txBody>
      </p:sp>
    </p:spTree>
    <p:extLst>
      <p:ext uri="{BB962C8B-B14F-4D97-AF65-F5344CB8AC3E}">
        <p14:creationId xmlns:p14="http://schemas.microsoft.com/office/powerpoint/2010/main" val="377458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27</a:t>
            </a:fld>
            <a:endParaRPr lang="en-US"/>
          </a:p>
        </p:txBody>
      </p:sp>
      <p:sp>
        <p:nvSpPr>
          <p:cNvPr id="35" name="Rectangle 2"/>
          <p:cNvSpPr txBox="1">
            <a:spLocks noChangeArrowheads="1"/>
          </p:cNvSpPr>
          <p:nvPr/>
        </p:nvSpPr>
        <p:spPr bwMode="auto">
          <a:xfrm>
            <a:off x="1162493" y="350838"/>
            <a:ext cx="7981506" cy="655002"/>
          </a:xfrm>
          <a:prstGeom prst="rect">
            <a:avLst/>
          </a:prstGeom>
          <a:noFill/>
          <a:ln>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Equipment Symbol Modifiers</a:t>
            </a:r>
          </a:p>
        </p:txBody>
      </p:sp>
      <p:grpSp>
        <p:nvGrpSpPr>
          <p:cNvPr id="36" name="Group 35"/>
          <p:cNvGrpSpPr/>
          <p:nvPr/>
        </p:nvGrpSpPr>
        <p:grpSpPr>
          <a:xfrm>
            <a:off x="1363980" y="1887909"/>
            <a:ext cx="2895600" cy="2388518"/>
            <a:chOff x="2971800" y="2680389"/>
            <a:chExt cx="2895600" cy="2388518"/>
          </a:xfrm>
        </p:grpSpPr>
        <p:grpSp>
          <p:nvGrpSpPr>
            <p:cNvPr id="37" name="Group 3"/>
            <p:cNvGrpSpPr>
              <a:grpSpLocks/>
            </p:cNvGrpSpPr>
            <p:nvPr/>
          </p:nvGrpSpPr>
          <p:grpSpPr bwMode="auto">
            <a:xfrm>
              <a:off x="3124200" y="2680389"/>
              <a:ext cx="2743200" cy="1586804"/>
              <a:chOff x="480" y="1748"/>
              <a:chExt cx="1056" cy="699"/>
            </a:xfrm>
          </p:grpSpPr>
          <p:grpSp>
            <p:nvGrpSpPr>
              <p:cNvPr id="39" name="Group 4"/>
              <p:cNvGrpSpPr>
                <a:grpSpLocks/>
              </p:cNvGrpSpPr>
              <p:nvPr/>
            </p:nvGrpSpPr>
            <p:grpSpPr bwMode="auto">
              <a:xfrm rot="-5400000">
                <a:off x="744" y="1655"/>
                <a:ext cx="528" cy="1056"/>
                <a:chOff x="4728" y="1248"/>
                <a:chExt cx="528" cy="1056"/>
              </a:xfrm>
            </p:grpSpPr>
            <p:sp>
              <p:nvSpPr>
                <p:cNvPr id="41" name="Line 5"/>
                <p:cNvSpPr>
                  <a:spLocks noChangeShapeType="1"/>
                </p:cNvSpPr>
                <p:nvPr/>
              </p:nvSpPr>
              <p:spPr bwMode="auto">
                <a:xfrm>
                  <a:off x="4992" y="1248"/>
                  <a:ext cx="0" cy="816"/>
                </a:xfrm>
                <a:prstGeom prst="line">
                  <a:avLst/>
                </a:prstGeom>
                <a:noFill/>
                <a:ln w="38100">
                  <a:solidFill>
                    <a:srgbClr val="FF3300"/>
                  </a:solidFill>
                  <a:round/>
                  <a:headEnd/>
                  <a:tailEnd/>
                </a:ln>
              </p:spPr>
              <p:txBody>
                <a:bodyPr wrap="none" anchor="ctr"/>
                <a:lstStyle/>
                <a:p>
                  <a:endParaRPr lang="en-US"/>
                </a:p>
              </p:txBody>
            </p:sp>
            <p:sp>
              <p:nvSpPr>
                <p:cNvPr id="42" name="Line 6"/>
                <p:cNvSpPr>
                  <a:spLocks noChangeShapeType="1"/>
                </p:cNvSpPr>
                <p:nvPr/>
              </p:nvSpPr>
              <p:spPr bwMode="auto">
                <a:xfrm>
                  <a:off x="4848" y="1440"/>
                  <a:ext cx="0" cy="512"/>
                </a:xfrm>
                <a:prstGeom prst="line">
                  <a:avLst/>
                </a:prstGeom>
                <a:noFill/>
                <a:ln w="38100">
                  <a:solidFill>
                    <a:srgbClr val="FF3300"/>
                  </a:solidFill>
                  <a:round/>
                  <a:headEnd/>
                  <a:tailEnd/>
                </a:ln>
              </p:spPr>
              <p:txBody>
                <a:bodyPr wrap="none" anchor="ctr"/>
                <a:lstStyle/>
                <a:p>
                  <a:endParaRPr lang="en-US"/>
                </a:p>
              </p:txBody>
            </p:sp>
            <p:sp>
              <p:nvSpPr>
                <p:cNvPr id="43" name="Line 7"/>
                <p:cNvSpPr>
                  <a:spLocks noChangeShapeType="1"/>
                </p:cNvSpPr>
                <p:nvPr/>
              </p:nvSpPr>
              <p:spPr bwMode="auto">
                <a:xfrm>
                  <a:off x="5136" y="1440"/>
                  <a:ext cx="0" cy="512"/>
                </a:xfrm>
                <a:prstGeom prst="line">
                  <a:avLst/>
                </a:prstGeom>
                <a:noFill/>
                <a:ln w="38100">
                  <a:solidFill>
                    <a:srgbClr val="FF3300"/>
                  </a:solidFill>
                  <a:round/>
                  <a:headEnd/>
                  <a:tailEnd/>
                </a:ln>
              </p:spPr>
              <p:txBody>
                <a:bodyPr wrap="none" anchor="ctr"/>
                <a:lstStyle/>
                <a:p>
                  <a:endParaRPr lang="en-US"/>
                </a:p>
              </p:txBody>
            </p:sp>
            <p:sp>
              <p:nvSpPr>
                <p:cNvPr id="44" name="Line 8"/>
                <p:cNvSpPr>
                  <a:spLocks noChangeShapeType="1"/>
                </p:cNvSpPr>
                <p:nvPr/>
              </p:nvSpPr>
              <p:spPr bwMode="auto">
                <a:xfrm>
                  <a:off x="4848" y="1584"/>
                  <a:ext cx="288" cy="0"/>
                </a:xfrm>
                <a:prstGeom prst="line">
                  <a:avLst/>
                </a:prstGeom>
                <a:noFill/>
                <a:ln w="38100">
                  <a:solidFill>
                    <a:srgbClr val="FF3300"/>
                  </a:solidFill>
                  <a:round/>
                  <a:headEnd/>
                  <a:tailEnd/>
                </a:ln>
              </p:spPr>
              <p:txBody>
                <a:bodyPr wrap="none" anchor="ctr"/>
                <a:lstStyle/>
                <a:p>
                  <a:endParaRPr lang="en-US"/>
                </a:p>
              </p:txBody>
            </p:sp>
            <p:sp>
              <p:nvSpPr>
                <p:cNvPr id="45" name="Oval 9"/>
                <p:cNvSpPr>
                  <a:spLocks noChangeArrowheads="1"/>
                </p:cNvSpPr>
                <p:nvPr/>
              </p:nvSpPr>
              <p:spPr bwMode="auto">
                <a:xfrm>
                  <a:off x="4920" y="2064"/>
                  <a:ext cx="144" cy="144"/>
                </a:xfrm>
                <a:prstGeom prst="ellipse">
                  <a:avLst/>
                </a:prstGeom>
                <a:noFill/>
                <a:ln w="38100">
                  <a:solidFill>
                    <a:srgbClr val="FF3300"/>
                  </a:solidFill>
                  <a:round/>
                  <a:headEnd/>
                  <a:tailEnd/>
                </a:ln>
              </p:spPr>
              <p:txBody>
                <a:bodyPr wrap="none" anchor="ctr"/>
                <a:lstStyle/>
                <a:p>
                  <a:endParaRPr lang="en-US"/>
                </a:p>
              </p:txBody>
            </p:sp>
            <p:sp>
              <p:nvSpPr>
                <p:cNvPr id="46" name="Line 10"/>
                <p:cNvSpPr>
                  <a:spLocks noChangeShapeType="1"/>
                </p:cNvSpPr>
                <p:nvPr/>
              </p:nvSpPr>
              <p:spPr bwMode="auto">
                <a:xfrm>
                  <a:off x="4848" y="1680"/>
                  <a:ext cx="288" cy="0"/>
                </a:xfrm>
                <a:prstGeom prst="line">
                  <a:avLst/>
                </a:prstGeom>
                <a:noFill/>
                <a:ln w="38100">
                  <a:solidFill>
                    <a:srgbClr val="FF3300"/>
                  </a:solidFill>
                  <a:round/>
                  <a:headEnd/>
                  <a:tailEnd/>
                </a:ln>
              </p:spPr>
              <p:txBody>
                <a:bodyPr wrap="none" anchor="ctr"/>
                <a:lstStyle/>
                <a:p>
                  <a:endParaRPr lang="en-US"/>
                </a:p>
              </p:txBody>
            </p:sp>
            <p:sp>
              <p:nvSpPr>
                <p:cNvPr id="47" name="Line 11"/>
                <p:cNvSpPr>
                  <a:spLocks noChangeShapeType="1"/>
                </p:cNvSpPr>
                <p:nvPr/>
              </p:nvSpPr>
              <p:spPr bwMode="auto">
                <a:xfrm>
                  <a:off x="4848" y="1776"/>
                  <a:ext cx="288" cy="0"/>
                </a:xfrm>
                <a:prstGeom prst="line">
                  <a:avLst/>
                </a:prstGeom>
                <a:noFill/>
                <a:ln w="38100">
                  <a:solidFill>
                    <a:srgbClr val="FF3300"/>
                  </a:solidFill>
                  <a:round/>
                  <a:headEnd/>
                  <a:tailEnd/>
                </a:ln>
              </p:spPr>
              <p:txBody>
                <a:bodyPr wrap="none" anchor="ctr"/>
                <a:lstStyle/>
                <a:p>
                  <a:endParaRPr lang="en-US"/>
                </a:p>
              </p:txBody>
            </p:sp>
            <p:sp>
              <p:nvSpPr>
                <p:cNvPr id="48" name="Oval 12"/>
                <p:cNvSpPr>
                  <a:spLocks noChangeArrowheads="1"/>
                </p:cNvSpPr>
                <p:nvPr/>
              </p:nvSpPr>
              <p:spPr bwMode="auto">
                <a:xfrm>
                  <a:off x="4728" y="2256"/>
                  <a:ext cx="528" cy="48"/>
                </a:xfrm>
                <a:prstGeom prst="ellipse">
                  <a:avLst/>
                </a:prstGeom>
                <a:noFill/>
                <a:ln w="38100">
                  <a:solidFill>
                    <a:srgbClr val="FF3300"/>
                  </a:solidFill>
                  <a:round/>
                  <a:headEnd/>
                  <a:tailEnd/>
                </a:ln>
              </p:spPr>
              <p:txBody>
                <a:bodyPr wrap="none" anchor="ctr"/>
                <a:lstStyle/>
                <a:p>
                  <a:endParaRPr lang="en-US"/>
                </a:p>
              </p:txBody>
            </p:sp>
          </p:grpSp>
          <p:sp>
            <p:nvSpPr>
              <p:cNvPr id="40" name="Text Box 13"/>
              <p:cNvSpPr txBox="1">
                <a:spLocks noChangeArrowheads="1"/>
              </p:cNvSpPr>
              <p:nvPr/>
            </p:nvSpPr>
            <p:spPr bwMode="auto">
              <a:xfrm>
                <a:off x="861" y="1748"/>
                <a:ext cx="148" cy="229"/>
              </a:xfrm>
              <a:prstGeom prst="rect">
                <a:avLst/>
              </a:prstGeom>
              <a:noFill/>
              <a:ln w="76200">
                <a:noFill/>
                <a:miter lim="800000"/>
                <a:headEnd/>
                <a:tailEnd/>
              </a:ln>
            </p:spPr>
            <p:txBody>
              <a:bodyPr wrap="none">
                <a:spAutoFit/>
              </a:bodyPr>
              <a:lstStyle/>
              <a:p>
                <a:r>
                  <a:rPr lang="en-US" sz="2800" b="1" dirty="0">
                    <a:solidFill>
                      <a:srgbClr val="FF3300"/>
                    </a:solidFill>
                  </a:rPr>
                  <a:t>2</a:t>
                </a:r>
              </a:p>
            </p:txBody>
          </p:sp>
        </p:grpSp>
        <p:sp>
          <p:nvSpPr>
            <p:cNvPr id="38" name="Text Box 14"/>
            <p:cNvSpPr txBox="1">
              <a:spLocks noChangeArrowheads="1"/>
            </p:cNvSpPr>
            <p:nvPr/>
          </p:nvSpPr>
          <p:spPr bwMode="auto">
            <a:xfrm>
              <a:off x="2971800" y="4114800"/>
              <a:ext cx="2745797" cy="954107"/>
            </a:xfrm>
            <a:prstGeom prst="rect">
              <a:avLst/>
            </a:prstGeom>
            <a:noFill/>
            <a:ln w="76200">
              <a:noFill/>
              <a:miter lim="800000"/>
              <a:headEnd/>
              <a:tailEnd/>
            </a:ln>
          </p:spPr>
          <p:txBody>
            <a:bodyPr wrap="square">
              <a:spAutoFit/>
            </a:bodyPr>
            <a:lstStyle/>
            <a:p>
              <a:r>
                <a:rPr lang="en-US" sz="1400" b="1" dirty="0">
                  <a:latin typeface="Arial" pitchFamily="34" charset="0"/>
                  <a:cs typeface="Arial" pitchFamily="34" charset="0"/>
                </a:rPr>
                <a:t>2 x Enemy </a:t>
              </a:r>
            </a:p>
            <a:p>
              <a:r>
                <a:rPr lang="en-US" sz="1400" b="1" dirty="0">
                  <a:latin typeface="Arial" pitchFamily="34" charset="0"/>
                  <a:cs typeface="Arial" pitchFamily="34" charset="0"/>
                </a:rPr>
                <a:t>Heavy Self-Propelled Howitzers </a:t>
              </a:r>
            </a:p>
            <a:p>
              <a:r>
                <a:rPr lang="en-US" sz="1400" b="1" dirty="0">
                  <a:latin typeface="Arial" pitchFamily="34" charset="0"/>
                  <a:cs typeface="Arial" pitchFamily="34" charset="0"/>
                </a:rPr>
                <a:t> Oriented West</a:t>
              </a:r>
            </a:p>
          </p:txBody>
        </p:sp>
      </p:grpSp>
      <p:grpSp>
        <p:nvGrpSpPr>
          <p:cNvPr id="49" name="Group 48"/>
          <p:cNvGrpSpPr/>
          <p:nvPr/>
        </p:nvGrpSpPr>
        <p:grpSpPr>
          <a:xfrm>
            <a:off x="6367029" y="1407795"/>
            <a:ext cx="1271502" cy="2525236"/>
            <a:chOff x="5536449" y="2200275"/>
            <a:chExt cx="1271502" cy="2525236"/>
          </a:xfrm>
        </p:grpSpPr>
        <p:grpSp>
          <p:nvGrpSpPr>
            <p:cNvPr id="50" name="Group 49"/>
            <p:cNvGrpSpPr/>
            <p:nvPr/>
          </p:nvGrpSpPr>
          <p:grpSpPr>
            <a:xfrm>
              <a:off x="5536449" y="2680386"/>
              <a:ext cx="1271502" cy="2045125"/>
              <a:chOff x="4705911" y="3292454"/>
              <a:chExt cx="789458" cy="1481471"/>
            </a:xfrm>
          </p:grpSpPr>
          <p:sp>
            <p:nvSpPr>
              <p:cNvPr id="52" name="Text Box 140"/>
              <p:cNvSpPr txBox="1">
                <a:spLocks noChangeArrowheads="1"/>
              </p:cNvSpPr>
              <p:nvPr/>
            </p:nvSpPr>
            <p:spPr bwMode="auto">
              <a:xfrm>
                <a:off x="4705911" y="4439499"/>
                <a:ext cx="789458" cy="334426"/>
              </a:xfrm>
              <a:prstGeom prst="rect">
                <a:avLst/>
              </a:prstGeom>
              <a:noFill/>
              <a:ln w="12700">
                <a:noFill/>
                <a:miter lim="800000"/>
                <a:headEnd/>
                <a:tailEnd/>
              </a:ln>
            </p:spPr>
            <p:txBody>
              <a:bodyPr wrap="none">
                <a:spAutoFit/>
              </a:bodyPr>
              <a:lstStyle/>
              <a:p>
                <a:r>
                  <a:rPr lang="en-US" sz="1200" b="1" dirty="0"/>
                  <a:t>Heavy Mortar</a:t>
                </a:r>
              </a:p>
              <a:p>
                <a:r>
                  <a:rPr lang="en-US" sz="1200" b="1" dirty="0"/>
                  <a:t>Oriented North</a:t>
                </a:r>
              </a:p>
            </p:txBody>
          </p:sp>
          <p:grpSp>
            <p:nvGrpSpPr>
              <p:cNvPr id="53" name="Group 148"/>
              <p:cNvGrpSpPr>
                <a:grpSpLocks/>
              </p:cNvGrpSpPr>
              <p:nvPr/>
            </p:nvGrpSpPr>
            <p:grpSpPr bwMode="auto">
              <a:xfrm>
                <a:off x="4935538" y="3292454"/>
                <a:ext cx="293688" cy="1147042"/>
                <a:chOff x="3662" y="2256"/>
                <a:chExt cx="370" cy="1056"/>
              </a:xfrm>
            </p:grpSpPr>
            <p:grpSp>
              <p:nvGrpSpPr>
                <p:cNvPr id="54" name="Group 127"/>
                <p:cNvGrpSpPr>
                  <a:grpSpLocks/>
                </p:cNvGrpSpPr>
                <p:nvPr/>
              </p:nvGrpSpPr>
              <p:grpSpPr bwMode="auto">
                <a:xfrm>
                  <a:off x="3662" y="2256"/>
                  <a:ext cx="370" cy="864"/>
                  <a:chOff x="1104" y="2832"/>
                  <a:chExt cx="96" cy="336"/>
                </a:xfrm>
              </p:grpSpPr>
              <p:sp>
                <p:nvSpPr>
                  <p:cNvPr id="59" name="Line 128"/>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60" name="Line 129"/>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61" name="Line 130"/>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55" name="Line 133"/>
                <p:cNvSpPr>
                  <a:spLocks noChangeShapeType="1"/>
                </p:cNvSpPr>
                <p:nvPr/>
              </p:nvSpPr>
              <p:spPr bwMode="auto">
                <a:xfrm>
                  <a:off x="3736" y="2784"/>
                  <a:ext cx="240" cy="0"/>
                </a:xfrm>
                <a:prstGeom prst="line">
                  <a:avLst/>
                </a:prstGeom>
                <a:noFill/>
                <a:ln w="38100">
                  <a:solidFill>
                    <a:schemeClr val="tx1"/>
                  </a:solidFill>
                  <a:round/>
                  <a:headEnd/>
                  <a:tailEnd/>
                </a:ln>
              </p:spPr>
              <p:txBody>
                <a:bodyPr wrap="none" anchor="ctr"/>
                <a:lstStyle/>
                <a:p>
                  <a:endParaRPr lang="en-US"/>
                </a:p>
              </p:txBody>
            </p:sp>
            <p:sp>
              <p:nvSpPr>
                <p:cNvPr id="56" name="Oval 139"/>
                <p:cNvSpPr>
                  <a:spLocks noChangeArrowheads="1"/>
                </p:cNvSpPr>
                <p:nvPr/>
              </p:nvSpPr>
              <p:spPr bwMode="auto">
                <a:xfrm>
                  <a:off x="3720" y="3104"/>
                  <a:ext cx="264" cy="208"/>
                </a:xfrm>
                <a:prstGeom prst="ellipse">
                  <a:avLst/>
                </a:prstGeom>
                <a:noFill/>
                <a:ln w="57150">
                  <a:solidFill>
                    <a:schemeClr val="tx1"/>
                  </a:solidFill>
                  <a:round/>
                  <a:headEnd/>
                  <a:tailEnd/>
                </a:ln>
              </p:spPr>
              <p:txBody>
                <a:bodyPr wrap="none" anchor="ctr"/>
                <a:lstStyle/>
                <a:p>
                  <a:endParaRPr lang="en-US"/>
                </a:p>
              </p:txBody>
            </p:sp>
            <p:sp>
              <p:nvSpPr>
                <p:cNvPr id="57" name="Line 144"/>
                <p:cNvSpPr>
                  <a:spLocks noChangeShapeType="1"/>
                </p:cNvSpPr>
                <p:nvPr/>
              </p:nvSpPr>
              <p:spPr bwMode="auto">
                <a:xfrm>
                  <a:off x="3736" y="2894"/>
                  <a:ext cx="240" cy="0"/>
                </a:xfrm>
                <a:prstGeom prst="line">
                  <a:avLst/>
                </a:prstGeom>
                <a:noFill/>
                <a:ln w="38100">
                  <a:solidFill>
                    <a:schemeClr val="tx1"/>
                  </a:solidFill>
                  <a:round/>
                  <a:headEnd/>
                  <a:tailEnd/>
                </a:ln>
              </p:spPr>
              <p:txBody>
                <a:bodyPr wrap="none" anchor="ctr"/>
                <a:lstStyle/>
                <a:p>
                  <a:endParaRPr lang="en-US"/>
                </a:p>
              </p:txBody>
            </p:sp>
            <p:sp>
              <p:nvSpPr>
                <p:cNvPr id="58" name="Line 147"/>
                <p:cNvSpPr>
                  <a:spLocks noChangeShapeType="1"/>
                </p:cNvSpPr>
                <p:nvPr/>
              </p:nvSpPr>
              <p:spPr bwMode="auto">
                <a:xfrm>
                  <a:off x="3726" y="2678"/>
                  <a:ext cx="240" cy="0"/>
                </a:xfrm>
                <a:prstGeom prst="line">
                  <a:avLst/>
                </a:prstGeom>
                <a:noFill/>
                <a:ln w="38100">
                  <a:solidFill>
                    <a:schemeClr val="tx1"/>
                  </a:solidFill>
                  <a:round/>
                  <a:headEnd/>
                  <a:tailEnd/>
                </a:ln>
              </p:spPr>
              <p:txBody>
                <a:bodyPr wrap="none" anchor="ctr"/>
                <a:lstStyle/>
                <a:p>
                  <a:endParaRPr lang="en-US"/>
                </a:p>
              </p:txBody>
            </p:sp>
          </p:grpSp>
        </p:grpSp>
        <p:sp>
          <p:nvSpPr>
            <p:cNvPr id="51" name="TextBox 50"/>
            <p:cNvSpPr txBox="1"/>
            <p:nvPr/>
          </p:nvSpPr>
          <p:spPr>
            <a:xfrm>
              <a:off x="5957748" y="2200275"/>
              <a:ext cx="385042" cy="523220"/>
            </a:xfrm>
            <a:prstGeom prst="rect">
              <a:avLst/>
            </a:prstGeom>
            <a:noFill/>
          </p:spPr>
          <p:txBody>
            <a:bodyPr wrap="none" rtlCol="0">
              <a:spAutoFit/>
            </a:bodyPr>
            <a:lstStyle/>
            <a:p>
              <a:r>
                <a:rPr lang="en-US" sz="2800" b="1" dirty="0"/>
                <a:t>3</a:t>
              </a:r>
            </a:p>
          </p:txBody>
        </p:sp>
      </p:grpSp>
      <p:sp>
        <p:nvSpPr>
          <p:cNvPr id="62" name="TextBox 61"/>
          <p:cNvSpPr txBox="1"/>
          <p:nvPr/>
        </p:nvSpPr>
        <p:spPr>
          <a:xfrm>
            <a:off x="1162493" y="4922520"/>
            <a:ext cx="7709162" cy="584775"/>
          </a:xfrm>
          <a:prstGeom prst="rect">
            <a:avLst/>
          </a:prstGeom>
          <a:noFill/>
        </p:spPr>
        <p:txBody>
          <a:bodyPr wrap="none" rtlCol="0">
            <a:spAutoFit/>
          </a:bodyPr>
          <a:lstStyle/>
          <a:p>
            <a:pPr algn="l"/>
            <a:r>
              <a:rPr lang="en-US" sz="1600" b="1" dirty="0"/>
              <a:t>Question: </a:t>
            </a:r>
            <a:r>
              <a:rPr lang="en-US" sz="1600" dirty="0"/>
              <a:t>Why are control measures used when developing operational graphics?</a:t>
            </a:r>
          </a:p>
          <a:p>
            <a:pPr algn="l"/>
            <a:r>
              <a:rPr lang="en-US" sz="1600" b="1" dirty="0"/>
              <a:t>Answer: </a:t>
            </a:r>
            <a:r>
              <a:rPr lang="en-US" sz="1600" dirty="0"/>
              <a:t>To regulate forces and warfighting functions.</a:t>
            </a:r>
          </a:p>
        </p:txBody>
      </p:sp>
    </p:spTree>
    <p:extLst>
      <p:ext uri="{BB962C8B-B14F-4D97-AF65-F5344CB8AC3E}">
        <p14:creationId xmlns:p14="http://schemas.microsoft.com/office/powerpoint/2010/main" val="279713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786105"/>
            <a:ext cx="2743200" cy="213552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2501" t="20124" r="6666" b="8920"/>
          <a:stretch/>
        </p:blipFill>
        <p:spPr>
          <a:xfrm>
            <a:off x="457200" y="1563913"/>
            <a:ext cx="2691063" cy="2514600"/>
          </a:xfrm>
          <a:prstGeom prst="rect">
            <a:avLst/>
          </a:prstGeom>
        </p:spPr>
      </p:pic>
      <p:grpSp>
        <p:nvGrpSpPr>
          <p:cNvPr id="23" name="Group 22"/>
          <p:cNvGrpSpPr/>
          <p:nvPr/>
        </p:nvGrpSpPr>
        <p:grpSpPr>
          <a:xfrm>
            <a:off x="1371600" y="4472046"/>
            <a:ext cx="599622" cy="1426360"/>
            <a:chOff x="1370239" y="4613728"/>
            <a:chExt cx="599622" cy="1426360"/>
          </a:xfrm>
        </p:grpSpPr>
        <p:sp>
          <p:nvSpPr>
            <p:cNvPr id="7" name="Oval 6"/>
            <p:cNvSpPr/>
            <p:nvPr/>
          </p:nvSpPr>
          <p:spPr>
            <a:xfrm>
              <a:off x="1447799" y="5582888"/>
              <a:ext cx="457200" cy="457200"/>
            </a:xfrm>
            <a:prstGeom prst="ellipse">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658386" y="4643533"/>
              <a:ext cx="18013" cy="92484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0239" y="4625522"/>
              <a:ext cx="306160" cy="324757"/>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38992" y="4613728"/>
              <a:ext cx="330869" cy="324757"/>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7800" y="5181600"/>
              <a:ext cx="457200"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8263" y="4359579"/>
            <a:ext cx="3048258" cy="2095678"/>
          </a:xfrm>
          <a:prstGeom prst="rect">
            <a:avLst/>
          </a:prstGeom>
        </p:spPr>
      </p:pic>
      <p:grpSp>
        <p:nvGrpSpPr>
          <p:cNvPr id="44" name="Group 43"/>
          <p:cNvGrpSpPr/>
          <p:nvPr/>
        </p:nvGrpSpPr>
        <p:grpSpPr>
          <a:xfrm>
            <a:off x="4207653" y="2185909"/>
            <a:ext cx="599622" cy="1389577"/>
            <a:chOff x="4207653" y="2185909"/>
            <a:chExt cx="599622" cy="1389577"/>
          </a:xfrm>
        </p:grpSpPr>
        <p:cxnSp>
          <p:nvCxnSpPr>
            <p:cNvPr id="25" name="Straight Connector 24"/>
            <p:cNvCxnSpPr/>
            <p:nvPr/>
          </p:nvCxnSpPr>
          <p:spPr>
            <a:xfrm>
              <a:off x="4508584" y="2209800"/>
              <a:ext cx="0" cy="13656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207653" y="2197703"/>
              <a:ext cx="306160" cy="3247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76406" y="2185909"/>
              <a:ext cx="330869" cy="3247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241882" y="2783331"/>
              <a:ext cx="533399"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241883" y="2943291"/>
              <a:ext cx="533399"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41883" y="3110406"/>
              <a:ext cx="533399"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Rectangle 2"/>
          <p:cNvSpPr txBox="1">
            <a:spLocks noChangeArrowheads="1"/>
          </p:cNvSpPr>
          <p:nvPr/>
        </p:nvSpPr>
        <p:spPr bwMode="auto">
          <a:xfrm>
            <a:off x="0" y="362954"/>
            <a:ext cx="9144000" cy="80303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a:latin typeface="Arial" panose="020B0604020202020204" pitchFamily="34" charset="0"/>
                <a:ea typeface="+mj-ea"/>
                <a:cs typeface="Arial" panose="020B0604020202020204" pitchFamily="34" charset="0"/>
              </a:rPr>
              <a:t>Draw the Pieces of Equipment</a:t>
            </a:r>
            <a:endPar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83615B9F-BA7A-B8F3-B815-C3D478554391}"/>
              </a:ext>
            </a:extLst>
          </p:cNvPr>
          <p:cNvPicPr>
            <a:picLocks noChangeAspect="1"/>
          </p:cNvPicPr>
          <p:nvPr/>
        </p:nvPicPr>
        <p:blipFill>
          <a:blip r:embed="rId6"/>
          <a:stretch>
            <a:fillRect/>
          </a:stretch>
        </p:blipFill>
        <p:spPr>
          <a:xfrm>
            <a:off x="7248383" y="4358803"/>
            <a:ext cx="910364" cy="1888075"/>
          </a:xfrm>
          <a:prstGeom prst="rect">
            <a:avLst/>
          </a:prstGeom>
        </p:spPr>
      </p:pic>
    </p:spTree>
    <p:extLst>
      <p:ext uri="{BB962C8B-B14F-4D97-AF65-F5344CB8AC3E}">
        <p14:creationId xmlns:p14="http://schemas.microsoft.com/office/powerpoint/2010/main" val="295128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4400" y="457200"/>
            <a:ext cx="7315200" cy="1597873"/>
          </a:xfrm>
          <a:prstGeom prst="rect">
            <a:avLst/>
          </a:prstGeom>
          <a:noFill/>
          <a:ln w="12700">
            <a:noFill/>
            <a:miter lim="800000"/>
            <a:headEnd/>
            <a:tailEnd/>
          </a:ln>
        </p:spPr>
        <p:txBody>
          <a:bodyPr wrap="square" lIns="90488" tIns="44450" rIns="90488" bIns="44450">
            <a:spAutoFit/>
          </a:bodyPr>
          <a:lstStyle/>
          <a:p>
            <a:pPr algn="ctr"/>
            <a:endParaRPr lang="en-US" sz="4000" b="1" dirty="0">
              <a:solidFill>
                <a:srgbClr val="FFFF00"/>
              </a:solidFill>
            </a:endParaRPr>
          </a:p>
          <a:p>
            <a:pPr algn="ctr"/>
            <a:endParaRPr lang="en-US" sz="4000" b="1" dirty="0">
              <a:solidFill>
                <a:srgbClr val="FFFF00"/>
              </a:solidFill>
            </a:endParaRPr>
          </a:p>
          <a:p>
            <a:pPr algn="ctr"/>
            <a:r>
              <a:rPr lang="en-US" b="1" dirty="0">
                <a:solidFill>
                  <a:srgbClr val="FFFF00"/>
                </a:solidFill>
              </a:rPr>
              <a:t> </a:t>
            </a:r>
            <a:endParaRPr lang="en-US"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41" y="4252231"/>
            <a:ext cx="2619375" cy="1743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975" y="1752600"/>
            <a:ext cx="2364956" cy="15463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375" y="4267200"/>
            <a:ext cx="2762250" cy="1695449"/>
          </a:xfrm>
          <a:prstGeom prst="rect">
            <a:avLst/>
          </a:prstGeom>
        </p:spPr>
      </p:pic>
      <p:grpSp>
        <p:nvGrpSpPr>
          <p:cNvPr id="13" name="Group 12"/>
          <p:cNvGrpSpPr/>
          <p:nvPr/>
        </p:nvGrpSpPr>
        <p:grpSpPr>
          <a:xfrm>
            <a:off x="1075782" y="2190295"/>
            <a:ext cx="1219200" cy="1394032"/>
            <a:chOff x="1309687" y="2228165"/>
            <a:chExt cx="1219200" cy="1394032"/>
          </a:xfrm>
        </p:grpSpPr>
        <p:sp>
          <p:nvSpPr>
            <p:cNvPr id="6" name="Flowchart: Terminator 5"/>
            <p:cNvSpPr/>
            <p:nvPr/>
          </p:nvSpPr>
          <p:spPr>
            <a:xfrm>
              <a:off x="1309687" y="2670626"/>
              <a:ext cx="1219200" cy="526824"/>
            </a:xfrm>
            <a:prstGeom prst="flowChartTerminator">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23973" y="3310821"/>
              <a:ext cx="290513" cy="311376"/>
            </a:xfrm>
            <a:prstGeom prst="ellipse">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74030" y="3310821"/>
              <a:ext cx="290513" cy="311376"/>
            </a:xfrm>
            <a:prstGeom prst="ellipse">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24087" y="3310821"/>
              <a:ext cx="290513" cy="311376"/>
            </a:xfrm>
            <a:prstGeom prst="ellipse">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1774029" y="2228165"/>
              <a:ext cx="290513" cy="304800"/>
            </a:xfrm>
            <a:prstGeom prst="plus">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
          <p:cNvSpPr txBox="1">
            <a:spLocks noChangeArrowheads="1"/>
          </p:cNvSpPr>
          <p:nvPr/>
        </p:nvSpPr>
        <p:spPr bwMode="auto">
          <a:xfrm>
            <a:off x="0" y="311606"/>
            <a:ext cx="9144000" cy="8100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a:latin typeface="Arial" panose="020B0604020202020204" pitchFamily="34" charset="0"/>
                <a:ea typeface="+mj-ea"/>
                <a:cs typeface="Arial" panose="020B0604020202020204" pitchFamily="34" charset="0"/>
              </a:rPr>
              <a:t>Draw the Vehicles</a:t>
            </a:r>
            <a:endPar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endParaRPr>
          </a:p>
        </p:txBody>
      </p:sp>
      <p:pic>
        <p:nvPicPr>
          <p:cNvPr id="10" name="Picture 9">
            <a:extLst>
              <a:ext uri="{FF2B5EF4-FFF2-40B4-BE49-F238E27FC236}">
                <a16:creationId xmlns:a16="http://schemas.microsoft.com/office/drawing/2014/main" id="{691F808A-8BE7-09B7-9F8F-1276FC04070A}"/>
              </a:ext>
            </a:extLst>
          </p:cNvPr>
          <p:cNvPicPr>
            <a:picLocks noChangeAspect="1"/>
          </p:cNvPicPr>
          <p:nvPr/>
        </p:nvPicPr>
        <p:blipFill>
          <a:blip r:embed="rId6"/>
          <a:stretch>
            <a:fillRect/>
          </a:stretch>
        </p:blipFill>
        <p:spPr>
          <a:xfrm>
            <a:off x="6706927" y="1817487"/>
            <a:ext cx="990494" cy="1642373"/>
          </a:xfrm>
          <a:prstGeom prst="rect">
            <a:avLst/>
          </a:prstGeom>
        </p:spPr>
      </p:pic>
      <p:pic>
        <p:nvPicPr>
          <p:cNvPr id="12" name="Picture 11">
            <a:extLst>
              <a:ext uri="{FF2B5EF4-FFF2-40B4-BE49-F238E27FC236}">
                <a16:creationId xmlns:a16="http://schemas.microsoft.com/office/drawing/2014/main" id="{92CAB26A-93E0-D72E-9A9B-EECFEA362ECD}"/>
              </a:ext>
            </a:extLst>
          </p:cNvPr>
          <p:cNvPicPr>
            <a:picLocks noChangeAspect="1"/>
          </p:cNvPicPr>
          <p:nvPr/>
        </p:nvPicPr>
        <p:blipFill>
          <a:blip r:embed="rId7"/>
          <a:stretch>
            <a:fillRect/>
          </a:stretch>
        </p:blipFill>
        <p:spPr>
          <a:xfrm>
            <a:off x="3395857" y="3585652"/>
            <a:ext cx="1961372" cy="1233358"/>
          </a:xfrm>
          <a:prstGeom prst="rect">
            <a:avLst/>
          </a:prstGeom>
        </p:spPr>
      </p:pic>
    </p:spTree>
    <p:extLst>
      <p:ext uri="{BB962C8B-B14F-4D97-AF65-F5344CB8AC3E}">
        <p14:creationId xmlns:p14="http://schemas.microsoft.com/office/powerpoint/2010/main" val="131381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187864" y="304800"/>
            <a:ext cx="7956135" cy="66942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Terminal Learning Objective</a:t>
            </a:r>
          </a:p>
        </p:txBody>
      </p:sp>
      <p:sp>
        <p:nvSpPr>
          <p:cNvPr id="10" name="Rectangle 3"/>
          <p:cNvSpPr txBox="1">
            <a:spLocks noChangeArrowheads="1"/>
          </p:cNvSpPr>
          <p:nvPr/>
        </p:nvSpPr>
        <p:spPr bwMode="auto">
          <a:xfrm>
            <a:off x="905854" y="1701801"/>
            <a:ext cx="8183988" cy="504423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en-US" sz="2200" b="1" dirty="0">
                <a:latin typeface="Arial" panose="020B0604020202020204" pitchFamily="34" charset="0"/>
                <a:cs typeface="Arial" panose="020B0604020202020204" pitchFamily="34" charset="0"/>
              </a:rPr>
              <a:t>Action:</a:t>
            </a:r>
            <a:r>
              <a:rPr lang="en-US" sz="2200" dirty="0">
                <a:latin typeface="Arial" panose="020B0604020202020204" pitchFamily="34" charset="0"/>
                <a:cs typeface="Arial" panose="020B0604020202020204" pitchFamily="34" charset="0"/>
              </a:rPr>
              <a:t> Prepare an Operational Overlay.</a:t>
            </a:r>
          </a:p>
          <a:p>
            <a:pPr algn="l">
              <a:buFontTx/>
              <a:buNone/>
            </a:pPr>
            <a:endParaRPr lang="en-US" sz="2200" dirty="0">
              <a:latin typeface="Arial" panose="020B0604020202020204" pitchFamily="34" charset="0"/>
              <a:cs typeface="Arial" panose="020B0604020202020204" pitchFamily="34" charset="0"/>
            </a:endParaRPr>
          </a:p>
          <a:p>
            <a:pPr algn="l"/>
            <a:r>
              <a:rPr lang="en-US" sz="2200" b="1" dirty="0">
                <a:latin typeface="Arial"/>
                <a:cs typeface="Arial"/>
              </a:rPr>
              <a:t>Condition:</a:t>
            </a:r>
            <a:r>
              <a:rPr lang="en-US" sz="2200" dirty="0">
                <a:latin typeface="Arial"/>
                <a:cs typeface="Arial"/>
              </a:rPr>
              <a:t> As a small unit leader in</a:t>
            </a:r>
            <a:r>
              <a:rPr lang="en-US" sz="2200" dirty="0">
                <a:effectLst/>
                <a:latin typeface="Arial"/>
                <a:cs typeface="Arial"/>
              </a:rPr>
              <a:t> a virtual (digital) or face-to-face classroom environment, given a 1:50,000 scale military map, clear map acetate (non-adhesive), tape, colored markers/pencils, a No. 2 pencil, GTA 05-02-012 Coordinate Scale and Protractor, FM 1-02.2 Military Symbols, and a requirement to prepare an operational overlay.</a:t>
            </a:r>
            <a:endParaRPr lang="en-US" sz="2200" dirty="0">
              <a:latin typeface="Arial"/>
              <a:cs typeface="Arial"/>
            </a:endParaRPr>
          </a:p>
          <a:p>
            <a:pPr algn="l"/>
            <a:endParaRPr lang="en-US" sz="2200" dirty="0">
              <a:latin typeface="Arial"/>
              <a:cs typeface="Arial"/>
            </a:endParaRPr>
          </a:p>
          <a:p>
            <a:pPr algn="l"/>
            <a:r>
              <a:rPr lang="en-US" sz="2200" b="1" dirty="0">
                <a:latin typeface="Arial" panose="020B0604020202020204" pitchFamily="34" charset="0"/>
                <a:cs typeface="Arial" panose="020B0604020202020204" pitchFamily="34" charset="0"/>
              </a:rPr>
              <a:t>Standard:</a:t>
            </a:r>
            <a:r>
              <a:rPr lang="en-US" sz="2200" dirty="0">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Prepare an operational overlay using standard symbols that depicts orientation, plotting, symbolizing, and required marginal information accurately by applying 28 out of 40 overlay requirements, within 1 hour. </a:t>
            </a:r>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endParaRPr lang="en-US" sz="1800" dirty="0"/>
          </a:p>
        </p:txBody>
      </p:sp>
      <p:sp>
        <p:nvSpPr>
          <p:cNvPr id="2" name="Slide Number Placeholder 1"/>
          <p:cNvSpPr>
            <a:spLocks noGrp="1"/>
          </p:cNvSpPr>
          <p:nvPr>
            <p:ph type="sldNum" sz="quarter" idx="12"/>
          </p:nvPr>
        </p:nvSpPr>
        <p:spPr/>
        <p:txBody>
          <a:bodyPr/>
          <a:lstStyle/>
          <a:p>
            <a:fld id="{D141A26B-79DC-4A53-857D-7401E21E816A}" type="slidenum">
              <a:rPr lang="en-US" smtClean="0"/>
              <a:t>3</a:t>
            </a:fld>
            <a:endParaRPr lang="en-US"/>
          </a:p>
        </p:txBody>
      </p:sp>
    </p:spTree>
    <p:extLst>
      <p:ext uri="{BB962C8B-B14F-4D97-AF65-F5344CB8AC3E}">
        <p14:creationId xmlns:p14="http://schemas.microsoft.com/office/powerpoint/2010/main" val="294034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30</a:t>
            </a:fld>
            <a:endParaRPr lang="en-US"/>
          </a:p>
        </p:txBody>
      </p:sp>
      <p:sp>
        <p:nvSpPr>
          <p:cNvPr id="7" name="Rectangle 3"/>
          <p:cNvSpPr txBox="1">
            <a:spLocks noChangeArrowheads="1"/>
          </p:cNvSpPr>
          <p:nvPr/>
        </p:nvSpPr>
        <p:spPr bwMode="auto">
          <a:xfrm>
            <a:off x="761360" y="1771401"/>
            <a:ext cx="8153400" cy="18288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dirty="0"/>
              <a:t>Graphic control measures are graphic directives given by </a:t>
            </a:r>
          </a:p>
          <a:p>
            <a:pPr>
              <a:buFontTx/>
              <a:buNone/>
            </a:pPr>
            <a:r>
              <a:rPr lang="en-US" dirty="0"/>
              <a:t>a Commander to subordinate Commanders / Leaders to</a:t>
            </a:r>
          </a:p>
          <a:p>
            <a:pPr>
              <a:buFontTx/>
              <a:buNone/>
            </a:pPr>
            <a:r>
              <a:rPr lang="en-US" dirty="0"/>
              <a:t>assign responsibilities, coordinate fire and maneuver and</a:t>
            </a:r>
          </a:p>
          <a:p>
            <a:pPr>
              <a:buFontTx/>
              <a:buNone/>
            </a:pPr>
            <a:r>
              <a:rPr lang="en-US" dirty="0"/>
              <a:t>control combat operations.</a:t>
            </a:r>
          </a:p>
        </p:txBody>
      </p:sp>
      <p:sp>
        <p:nvSpPr>
          <p:cNvPr id="8" name="Text Box 4"/>
          <p:cNvSpPr txBox="1">
            <a:spLocks noChangeArrowheads="1"/>
          </p:cNvSpPr>
          <p:nvPr/>
        </p:nvSpPr>
        <p:spPr bwMode="auto">
          <a:xfrm>
            <a:off x="0" y="310228"/>
            <a:ext cx="9143999" cy="646331"/>
          </a:xfrm>
          <a:prstGeom prst="rect">
            <a:avLst/>
          </a:prstGeom>
          <a:noFill/>
          <a:ln w="9525">
            <a:noFill/>
            <a:miter lim="800000"/>
            <a:headEnd/>
            <a:tailEnd/>
          </a:ln>
        </p:spPr>
        <p:txBody>
          <a:bodyPr wrap="square">
            <a:spAutoFit/>
          </a:bodyPr>
          <a:lstStyle/>
          <a:p>
            <a:pPr algn="ctr" eaLnBrk="1" hangingPunct="1"/>
            <a:r>
              <a:rPr lang="en-US" sz="3600" b="1" dirty="0">
                <a:latin typeface="Arial" panose="020B0604020202020204" pitchFamily="34" charset="0"/>
                <a:cs typeface="Arial" panose="020B0604020202020204" pitchFamily="34" charset="0"/>
              </a:rPr>
              <a:t>Control Measures</a:t>
            </a:r>
          </a:p>
        </p:txBody>
      </p:sp>
      <p:sp>
        <p:nvSpPr>
          <p:cNvPr id="3" name="Rectangle 2"/>
          <p:cNvSpPr/>
          <p:nvPr/>
        </p:nvSpPr>
        <p:spPr>
          <a:xfrm>
            <a:off x="1302380" y="3773259"/>
            <a:ext cx="3489960" cy="2031325"/>
          </a:xfrm>
          <a:prstGeom prst="rect">
            <a:avLst/>
          </a:prstGeom>
        </p:spPr>
        <p:txBody>
          <a:bodyPr wrap="square">
            <a:spAutoFit/>
          </a:bodyPr>
          <a:lstStyle/>
          <a:p>
            <a:pPr marL="342900" indent="-342900">
              <a:lnSpc>
                <a:spcPct val="90000"/>
              </a:lnSpc>
              <a:buFont typeface="Arial" panose="020B0604020202020204" pitchFamily="34" charset="0"/>
              <a:buChar char="•"/>
            </a:pPr>
            <a:r>
              <a:rPr lang="en-US" sz="2000" dirty="0"/>
              <a:t>They include:</a:t>
            </a:r>
          </a:p>
          <a:p>
            <a:pPr lvl="1">
              <a:lnSpc>
                <a:spcPct val="90000"/>
              </a:lnSpc>
            </a:pPr>
            <a:r>
              <a:rPr lang="en-US" sz="2000" dirty="0"/>
              <a:t>- Boundaries</a:t>
            </a:r>
          </a:p>
          <a:p>
            <a:pPr lvl="1">
              <a:lnSpc>
                <a:spcPct val="90000"/>
              </a:lnSpc>
            </a:pPr>
            <a:r>
              <a:rPr lang="en-US" sz="2000" dirty="0"/>
              <a:t>- Lines</a:t>
            </a:r>
          </a:p>
          <a:p>
            <a:pPr lvl="1">
              <a:lnSpc>
                <a:spcPct val="90000"/>
              </a:lnSpc>
            </a:pPr>
            <a:r>
              <a:rPr lang="en-US" sz="2000" dirty="0"/>
              <a:t>- Areas</a:t>
            </a:r>
          </a:p>
          <a:p>
            <a:pPr lvl="1">
              <a:lnSpc>
                <a:spcPct val="90000"/>
              </a:lnSpc>
            </a:pPr>
            <a:r>
              <a:rPr lang="en-US" sz="2000" dirty="0"/>
              <a:t>- Points</a:t>
            </a:r>
          </a:p>
          <a:p>
            <a:pPr lvl="1">
              <a:lnSpc>
                <a:spcPct val="90000"/>
              </a:lnSpc>
            </a:pPr>
            <a:r>
              <a:rPr lang="en-US" sz="2000" dirty="0"/>
              <a:t>- Targets</a:t>
            </a:r>
          </a:p>
          <a:p>
            <a:pPr lvl="1">
              <a:lnSpc>
                <a:spcPct val="90000"/>
              </a:lnSpc>
            </a:pPr>
            <a:r>
              <a:rPr lang="en-US" sz="2000" dirty="0"/>
              <a:t>NBC Attacks and events</a:t>
            </a:r>
          </a:p>
        </p:txBody>
      </p:sp>
      <p:sp>
        <p:nvSpPr>
          <p:cNvPr id="9" name="Rectangle 2"/>
          <p:cNvSpPr txBox="1">
            <a:spLocks noChangeArrowheads="1"/>
          </p:cNvSpPr>
          <p:nvPr/>
        </p:nvSpPr>
        <p:spPr bwMode="auto">
          <a:xfrm>
            <a:off x="5602282" y="3729741"/>
            <a:ext cx="3076258" cy="21717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Land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rPr>
              <a:t>Maneuver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rPr>
              <a:t>Fire support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rPr>
              <a:t>Mission Command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rPr>
              <a:t>Mobility Operations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rPr>
              <a:t>Sustainment</a:t>
            </a:r>
          </a:p>
        </p:txBody>
      </p:sp>
    </p:spTree>
    <p:extLst>
      <p:ext uri="{BB962C8B-B14F-4D97-AF65-F5344CB8AC3E}">
        <p14:creationId xmlns:p14="http://schemas.microsoft.com/office/powerpoint/2010/main" val="1921621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31</a:t>
            </a:fld>
            <a:endParaRPr lang="en-US"/>
          </a:p>
        </p:txBody>
      </p:sp>
      <p:pic>
        <p:nvPicPr>
          <p:cNvPr id="39" name="Picture 4" descr="map1"/>
          <p:cNvPicPr>
            <a:picLocks noChangeAspect="1" noChangeArrowheads="1"/>
          </p:cNvPicPr>
          <p:nvPr/>
        </p:nvPicPr>
        <p:blipFill>
          <a:blip r:embed="rId3" cstate="print"/>
          <a:srcRect/>
          <a:stretch>
            <a:fillRect/>
          </a:stretch>
        </p:blipFill>
        <p:spPr bwMode="auto">
          <a:xfrm>
            <a:off x="1396365" y="1203325"/>
            <a:ext cx="5818188" cy="4959350"/>
          </a:xfrm>
          <a:prstGeom prst="rect">
            <a:avLst/>
          </a:prstGeom>
          <a:noFill/>
          <a:ln w="9525">
            <a:noFill/>
            <a:miter lim="800000"/>
            <a:headEnd/>
            <a:tailEnd/>
          </a:ln>
        </p:spPr>
      </p:pic>
      <p:sp>
        <p:nvSpPr>
          <p:cNvPr id="40" name="Line 6"/>
          <p:cNvSpPr>
            <a:spLocks noChangeShapeType="1"/>
          </p:cNvSpPr>
          <p:nvPr/>
        </p:nvSpPr>
        <p:spPr bwMode="auto">
          <a:xfrm>
            <a:off x="2255203" y="2630488"/>
            <a:ext cx="0" cy="611187"/>
          </a:xfrm>
          <a:prstGeom prst="line">
            <a:avLst/>
          </a:prstGeom>
          <a:noFill/>
          <a:ln w="76200">
            <a:solidFill>
              <a:schemeClr val="tx2"/>
            </a:solidFill>
            <a:round/>
            <a:headEnd/>
            <a:tailEnd/>
          </a:ln>
        </p:spPr>
        <p:txBody>
          <a:bodyPr wrap="none" anchor="ctr"/>
          <a:lstStyle/>
          <a:p>
            <a:endParaRPr lang="en-US"/>
          </a:p>
        </p:txBody>
      </p:sp>
      <p:sp>
        <p:nvSpPr>
          <p:cNvPr id="41" name="Line 7"/>
          <p:cNvSpPr>
            <a:spLocks noChangeShapeType="1"/>
          </p:cNvSpPr>
          <p:nvPr/>
        </p:nvSpPr>
        <p:spPr bwMode="auto">
          <a:xfrm>
            <a:off x="1955165" y="2901950"/>
            <a:ext cx="600075" cy="0"/>
          </a:xfrm>
          <a:prstGeom prst="line">
            <a:avLst/>
          </a:prstGeom>
          <a:noFill/>
          <a:ln w="76200">
            <a:solidFill>
              <a:schemeClr val="tx2"/>
            </a:solidFill>
            <a:round/>
            <a:headEnd/>
            <a:tailEnd/>
          </a:ln>
        </p:spPr>
        <p:txBody>
          <a:bodyPr wrap="none" anchor="ctr"/>
          <a:lstStyle/>
          <a:p>
            <a:endParaRPr lang="en-US"/>
          </a:p>
        </p:txBody>
      </p:sp>
      <p:sp>
        <p:nvSpPr>
          <p:cNvPr id="42" name="Line 8"/>
          <p:cNvSpPr>
            <a:spLocks noChangeShapeType="1"/>
          </p:cNvSpPr>
          <p:nvPr/>
        </p:nvSpPr>
        <p:spPr bwMode="auto">
          <a:xfrm>
            <a:off x="6530340" y="4397375"/>
            <a:ext cx="0" cy="542925"/>
          </a:xfrm>
          <a:prstGeom prst="line">
            <a:avLst/>
          </a:prstGeom>
          <a:noFill/>
          <a:ln w="76200">
            <a:solidFill>
              <a:schemeClr val="tx2"/>
            </a:solidFill>
            <a:round/>
            <a:headEnd/>
            <a:tailEnd/>
          </a:ln>
        </p:spPr>
        <p:txBody>
          <a:bodyPr wrap="none" anchor="ctr"/>
          <a:lstStyle/>
          <a:p>
            <a:endParaRPr lang="en-US"/>
          </a:p>
        </p:txBody>
      </p:sp>
      <p:sp>
        <p:nvSpPr>
          <p:cNvPr id="43" name="Line 9"/>
          <p:cNvSpPr>
            <a:spLocks noChangeShapeType="1"/>
          </p:cNvSpPr>
          <p:nvPr/>
        </p:nvSpPr>
        <p:spPr bwMode="auto">
          <a:xfrm>
            <a:off x="6230303" y="4668838"/>
            <a:ext cx="525462" cy="0"/>
          </a:xfrm>
          <a:prstGeom prst="line">
            <a:avLst/>
          </a:prstGeom>
          <a:noFill/>
          <a:ln w="76200">
            <a:solidFill>
              <a:schemeClr val="tx2"/>
            </a:solidFill>
            <a:round/>
            <a:headEnd/>
            <a:tailEnd/>
          </a:ln>
        </p:spPr>
        <p:txBody>
          <a:bodyPr wrap="none" anchor="ctr"/>
          <a:lstStyle/>
          <a:p>
            <a:endParaRPr lang="en-US"/>
          </a:p>
        </p:txBody>
      </p:sp>
      <p:sp>
        <p:nvSpPr>
          <p:cNvPr id="44" name="Text Box 10"/>
          <p:cNvSpPr txBox="1">
            <a:spLocks noChangeArrowheads="1"/>
          </p:cNvSpPr>
          <p:nvPr/>
        </p:nvSpPr>
        <p:spPr bwMode="auto">
          <a:xfrm>
            <a:off x="6751003" y="4406900"/>
            <a:ext cx="469900" cy="400050"/>
          </a:xfrm>
          <a:prstGeom prst="rect">
            <a:avLst/>
          </a:prstGeom>
          <a:noFill/>
          <a:ln w="76200">
            <a:noFill/>
            <a:miter lim="800000"/>
            <a:headEnd/>
            <a:tailEnd/>
          </a:ln>
        </p:spPr>
        <p:txBody>
          <a:bodyPr wrap="none">
            <a:spAutoFit/>
          </a:bodyPr>
          <a:lstStyle/>
          <a:p>
            <a:pPr eaLnBrk="0" hangingPunct="0"/>
            <a:r>
              <a:rPr lang="en-US" sz="2000" b="1"/>
              <a:t>82</a:t>
            </a:r>
          </a:p>
        </p:txBody>
      </p:sp>
      <p:sp>
        <p:nvSpPr>
          <p:cNvPr id="45" name="Text Box 11"/>
          <p:cNvSpPr txBox="1">
            <a:spLocks noChangeArrowheads="1"/>
          </p:cNvSpPr>
          <p:nvPr/>
        </p:nvSpPr>
        <p:spPr bwMode="auto">
          <a:xfrm>
            <a:off x="6268403" y="4959350"/>
            <a:ext cx="525462" cy="400050"/>
          </a:xfrm>
          <a:prstGeom prst="rect">
            <a:avLst/>
          </a:prstGeom>
          <a:noFill/>
          <a:ln w="76200">
            <a:noFill/>
            <a:miter lim="800000"/>
            <a:headEnd/>
            <a:tailEnd/>
          </a:ln>
        </p:spPr>
        <p:txBody>
          <a:bodyPr>
            <a:spAutoFit/>
          </a:bodyPr>
          <a:lstStyle/>
          <a:p>
            <a:pPr eaLnBrk="0" hangingPunct="0">
              <a:spcBef>
                <a:spcPct val="50000"/>
              </a:spcBef>
            </a:pPr>
            <a:r>
              <a:rPr lang="en-US" sz="2000" b="1"/>
              <a:t>08</a:t>
            </a:r>
          </a:p>
        </p:txBody>
      </p:sp>
      <p:sp>
        <p:nvSpPr>
          <p:cNvPr id="46" name="Text Box 12"/>
          <p:cNvSpPr txBox="1">
            <a:spLocks noChangeArrowheads="1"/>
          </p:cNvSpPr>
          <p:nvPr/>
        </p:nvSpPr>
        <p:spPr bwMode="auto">
          <a:xfrm>
            <a:off x="2023428" y="2368550"/>
            <a:ext cx="469900" cy="400050"/>
          </a:xfrm>
          <a:prstGeom prst="rect">
            <a:avLst/>
          </a:prstGeom>
          <a:noFill/>
          <a:ln w="76200">
            <a:noFill/>
            <a:miter lim="800000"/>
            <a:headEnd/>
            <a:tailEnd/>
          </a:ln>
        </p:spPr>
        <p:txBody>
          <a:bodyPr wrap="none">
            <a:spAutoFit/>
          </a:bodyPr>
          <a:lstStyle/>
          <a:p>
            <a:pPr eaLnBrk="0" hangingPunct="0"/>
            <a:r>
              <a:rPr lang="en-US" sz="2000" b="1"/>
              <a:t>02</a:t>
            </a:r>
          </a:p>
        </p:txBody>
      </p:sp>
      <p:sp>
        <p:nvSpPr>
          <p:cNvPr id="47" name="Text Box 13"/>
          <p:cNvSpPr txBox="1">
            <a:spLocks noChangeArrowheads="1"/>
          </p:cNvSpPr>
          <p:nvPr/>
        </p:nvSpPr>
        <p:spPr bwMode="auto">
          <a:xfrm>
            <a:off x="1491615" y="2725738"/>
            <a:ext cx="469900" cy="400050"/>
          </a:xfrm>
          <a:prstGeom prst="rect">
            <a:avLst/>
          </a:prstGeom>
          <a:noFill/>
          <a:ln w="76200">
            <a:noFill/>
            <a:miter lim="800000"/>
            <a:headEnd/>
            <a:tailEnd/>
          </a:ln>
        </p:spPr>
        <p:txBody>
          <a:bodyPr wrap="none">
            <a:spAutoFit/>
          </a:bodyPr>
          <a:lstStyle/>
          <a:p>
            <a:pPr eaLnBrk="0" hangingPunct="0"/>
            <a:r>
              <a:rPr lang="en-US" sz="2000" b="1"/>
              <a:t>84</a:t>
            </a:r>
          </a:p>
        </p:txBody>
      </p:sp>
      <p:sp>
        <p:nvSpPr>
          <p:cNvPr id="48" name="Line 16"/>
          <p:cNvSpPr>
            <a:spLocks noChangeShapeType="1"/>
          </p:cNvSpPr>
          <p:nvPr/>
        </p:nvSpPr>
        <p:spPr bwMode="auto">
          <a:xfrm>
            <a:off x="1158240" y="3032125"/>
            <a:ext cx="796925" cy="47625"/>
          </a:xfrm>
          <a:prstGeom prst="line">
            <a:avLst/>
          </a:prstGeom>
          <a:noFill/>
          <a:ln w="76200">
            <a:solidFill>
              <a:schemeClr val="tx1"/>
            </a:solidFill>
            <a:round/>
            <a:headEnd/>
            <a:tailEnd type="triangle" w="med" len="med"/>
          </a:ln>
        </p:spPr>
        <p:txBody>
          <a:bodyPr wrap="none" anchor="ctr"/>
          <a:lstStyle/>
          <a:p>
            <a:endParaRPr lang="en-US"/>
          </a:p>
        </p:txBody>
      </p:sp>
      <p:sp>
        <p:nvSpPr>
          <p:cNvPr id="49" name="Line 17"/>
          <p:cNvSpPr>
            <a:spLocks noChangeShapeType="1"/>
          </p:cNvSpPr>
          <p:nvPr/>
        </p:nvSpPr>
        <p:spPr bwMode="auto">
          <a:xfrm flipH="1">
            <a:off x="6793865" y="4668838"/>
            <a:ext cx="711200" cy="0"/>
          </a:xfrm>
          <a:prstGeom prst="line">
            <a:avLst/>
          </a:prstGeom>
          <a:noFill/>
          <a:ln w="76200">
            <a:solidFill>
              <a:schemeClr val="tx1"/>
            </a:solidFill>
            <a:round/>
            <a:headEnd/>
            <a:tailEnd type="triangle" w="med" len="med"/>
          </a:ln>
        </p:spPr>
        <p:txBody>
          <a:bodyPr wrap="none" anchor="ctr"/>
          <a:lstStyle/>
          <a:p>
            <a:endParaRPr lang="en-US"/>
          </a:p>
        </p:txBody>
      </p:sp>
      <p:sp>
        <p:nvSpPr>
          <p:cNvPr id="50" name="Text Box 19"/>
          <p:cNvSpPr txBox="1">
            <a:spLocks noChangeArrowheads="1"/>
          </p:cNvSpPr>
          <p:nvPr/>
        </p:nvSpPr>
        <p:spPr bwMode="auto">
          <a:xfrm>
            <a:off x="3358515" y="1236663"/>
            <a:ext cx="1889125" cy="369887"/>
          </a:xfrm>
          <a:prstGeom prst="rect">
            <a:avLst/>
          </a:prstGeom>
          <a:noFill/>
          <a:ln w="76200">
            <a:noFill/>
            <a:miter lim="800000"/>
            <a:headEnd/>
            <a:tailEnd/>
          </a:ln>
        </p:spPr>
        <p:txBody>
          <a:bodyPr wrap="none">
            <a:spAutoFit/>
          </a:bodyPr>
          <a:lstStyle/>
          <a:p>
            <a:pPr eaLnBrk="0" hangingPunct="0"/>
            <a:r>
              <a:rPr lang="en-US" sz="1800" b="1"/>
              <a:t>UNCLASSIFIED</a:t>
            </a:r>
          </a:p>
        </p:txBody>
      </p:sp>
      <p:sp>
        <p:nvSpPr>
          <p:cNvPr id="51" name="Text Box 20"/>
          <p:cNvSpPr txBox="1">
            <a:spLocks noChangeArrowheads="1"/>
          </p:cNvSpPr>
          <p:nvPr/>
        </p:nvSpPr>
        <p:spPr bwMode="auto">
          <a:xfrm>
            <a:off x="3358515" y="5835650"/>
            <a:ext cx="1889125" cy="369888"/>
          </a:xfrm>
          <a:prstGeom prst="rect">
            <a:avLst/>
          </a:prstGeom>
          <a:noFill/>
          <a:ln w="76200">
            <a:noFill/>
            <a:miter lim="800000"/>
            <a:headEnd/>
            <a:tailEnd/>
          </a:ln>
        </p:spPr>
        <p:txBody>
          <a:bodyPr wrap="none">
            <a:spAutoFit/>
          </a:bodyPr>
          <a:lstStyle/>
          <a:p>
            <a:pPr eaLnBrk="0" hangingPunct="0"/>
            <a:r>
              <a:rPr lang="en-US" sz="1800" b="1"/>
              <a:t>UNCLASSIFIED</a:t>
            </a:r>
          </a:p>
        </p:txBody>
      </p:sp>
      <p:sp>
        <p:nvSpPr>
          <p:cNvPr id="52" name="Text Box 21"/>
          <p:cNvSpPr txBox="1">
            <a:spLocks noChangeArrowheads="1"/>
          </p:cNvSpPr>
          <p:nvPr/>
        </p:nvSpPr>
        <p:spPr bwMode="auto">
          <a:xfrm>
            <a:off x="1706563" y="768668"/>
            <a:ext cx="1775777" cy="369887"/>
          </a:xfrm>
          <a:prstGeom prst="rect">
            <a:avLst/>
          </a:prstGeom>
          <a:noFill/>
          <a:ln w="76200">
            <a:noFill/>
            <a:miter lim="800000"/>
            <a:headEnd/>
            <a:tailEnd/>
          </a:ln>
        </p:spPr>
        <p:txBody>
          <a:bodyPr wrap="square">
            <a:spAutoFit/>
          </a:bodyPr>
          <a:lstStyle/>
          <a:p>
            <a:pPr eaLnBrk="0" hangingPunct="0"/>
            <a:r>
              <a:rPr lang="en-US" sz="1800" b="1" dirty="0"/>
              <a:t>CLASSIFICATION</a:t>
            </a:r>
          </a:p>
        </p:txBody>
      </p:sp>
      <p:sp>
        <p:nvSpPr>
          <p:cNvPr id="53" name="Text Box 22"/>
          <p:cNvSpPr txBox="1">
            <a:spLocks noChangeArrowheads="1"/>
          </p:cNvSpPr>
          <p:nvPr/>
        </p:nvSpPr>
        <p:spPr bwMode="auto">
          <a:xfrm>
            <a:off x="2973389" y="6519446"/>
            <a:ext cx="1568131" cy="338554"/>
          </a:xfrm>
          <a:prstGeom prst="rect">
            <a:avLst/>
          </a:prstGeom>
          <a:noFill/>
          <a:ln w="76200">
            <a:noFill/>
            <a:miter lim="800000"/>
            <a:headEnd/>
            <a:tailEnd/>
          </a:ln>
        </p:spPr>
        <p:txBody>
          <a:bodyPr wrap="square">
            <a:spAutoFit/>
          </a:bodyPr>
          <a:lstStyle/>
          <a:p>
            <a:pPr eaLnBrk="0" hangingPunct="0"/>
            <a:r>
              <a:rPr lang="en-US" sz="1600" b="1" dirty="0"/>
              <a:t>CLASSIFICATION</a:t>
            </a:r>
          </a:p>
        </p:txBody>
      </p:sp>
      <p:sp>
        <p:nvSpPr>
          <p:cNvPr id="54" name="Line 23"/>
          <p:cNvSpPr>
            <a:spLocks noChangeShapeType="1"/>
          </p:cNvSpPr>
          <p:nvPr/>
        </p:nvSpPr>
        <p:spPr bwMode="auto">
          <a:xfrm>
            <a:off x="3380740" y="931863"/>
            <a:ext cx="725488" cy="304800"/>
          </a:xfrm>
          <a:prstGeom prst="line">
            <a:avLst/>
          </a:prstGeom>
          <a:noFill/>
          <a:ln w="76200">
            <a:solidFill>
              <a:schemeClr val="tx1"/>
            </a:solidFill>
            <a:round/>
            <a:headEnd/>
            <a:tailEnd type="triangle" w="med" len="med"/>
          </a:ln>
        </p:spPr>
        <p:txBody>
          <a:bodyPr wrap="none" anchor="ctr"/>
          <a:lstStyle/>
          <a:p>
            <a:endParaRPr lang="en-US"/>
          </a:p>
        </p:txBody>
      </p:sp>
      <p:sp>
        <p:nvSpPr>
          <p:cNvPr id="55" name="Line 24"/>
          <p:cNvSpPr>
            <a:spLocks noChangeShapeType="1"/>
          </p:cNvSpPr>
          <p:nvPr/>
        </p:nvSpPr>
        <p:spPr bwMode="auto">
          <a:xfrm flipV="1">
            <a:off x="3830003" y="6096000"/>
            <a:ext cx="0" cy="392113"/>
          </a:xfrm>
          <a:prstGeom prst="line">
            <a:avLst/>
          </a:prstGeom>
          <a:noFill/>
          <a:ln w="76200">
            <a:solidFill>
              <a:schemeClr val="tx1"/>
            </a:solidFill>
            <a:round/>
            <a:headEnd/>
            <a:tailEnd type="triangle" w="med" len="med"/>
          </a:ln>
        </p:spPr>
        <p:txBody>
          <a:bodyPr wrap="none" anchor="ctr"/>
          <a:lstStyle/>
          <a:p>
            <a:endParaRPr lang="en-US"/>
          </a:p>
        </p:txBody>
      </p:sp>
      <p:sp>
        <p:nvSpPr>
          <p:cNvPr id="56" name="Text Box 26"/>
          <p:cNvSpPr txBox="1">
            <a:spLocks noChangeArrowheads="1"/>
          </p:cNvSpPr>
          <p:nvPr/>
        </p:nvSpPr>
        <p:spPr bwMode="auto">
          <a:xfrm>
            <a:off x="3406140" y="1508125"/>
            <a:ext cx="1555750" cy="369888"/>
          </a:xfrm>
          <a:prstGeom prst="rect">
            <a:avLst/>
          </a:prstGeom>
          <a:noFill/>
          <a:ln w="76200">
            <a:noFill/>
            <a:miter lim="800000"/>
            <a:headEnd/>
            <a:tailEnd/>
          </a:ln>
        </p:spPr>
        <p:txBody>
          <a:bodyPr wrap="none">
            <a:spAutoFit/>
          </a:bodyPr>
          <a:lstStyle/>
          <a:p>
            <a:pPr eaLnBrk="0" hangingPunct="0"/>
            <a:r>
              <a:rPr lang="en-US" sz="1800" b="1" dirty="0"/>
              <a:t>OP CRAYON</a:t>
            </a:r>
          </a:p>
        </p:txBody>
      </p:sp>
      <p:sp>
        <p:nvSpPr>
          <p:cNvPr id="57" name="Text Box 27"/>
          <p:cNvSpPr txBox="1">
            <a:spLocks noChangeArrowheads="1"/>
          </p:cNvSpPr>
          <p:nvPr/>
        </p:nvSpPr>
        <p:spPr bwMode="auto">
          <a:xfrm>
            <a:off x="5589905" y="593725"/>
            <a:ext cx="2235835" cy="369888"/>
          </a:xfrm>
          <a:prstGeom prst="rect">
            <a:avLst/>
          </a:prstGeom>
          <a:noFill/>
          <a:ln w="76200">
            <a:noFill/>
            <a:miter lim="800000"/>
            <a:headEnd/>
            <a:tailEnd/>
          </a:ln>
        </p:spPr>
        <p:txBody>
          <a:bodyPr wrap="square">
            <a:spAutoFit/>
          </a:bodyPr>
          <a:lstStyle/>
          <a:p>
            <a:pPr eaLnBrk="0" hangingPunct="0"/>
            <a:r>
              <a:rPr lang="en-US" sz="1800" b="1" dirty="0"/>
              <a:t>OVERLAY / OP NAME</a:t>
            </a:r>
          </a:p>
        </p:txBody>
      </p:sp>
      <p:sp>
        <p:nvSpPr>
          <p:cNvPr id="58" name="Line 28"/>
          <p:cNvSpPr>
            <a:spLocks noChangeShapeType="1"/>
          </p:cNvSpPr>
          <p:nvPr/>
        </p:nvSpPr>
        <p:spPr bwMode="auto">
          <a:xfrm flipH="1">
            <a:off x="4678680" y="952500"/>
            <a:ext cx="2042160" cy="762000"/>
          </a:xfrm>
          <a:prstGeom prst="line">
            <a:avLst/>
          </a:prstGeom>
          <a:noFill/>
          <a:ln w="76200">
            <a:solidFill>
              <a:schemeClr val="tx1"/>
            </a:solidFill>
            <a:round/>
            <a:headEnd/>
            <a:tailEnd type="triangle" w="med" len="med"/>
          </a:ln>
        </p:spPr>
        <p:txBody>
          <a:bodyPr wrap="none" anchor="ctr"/>
          <a:lstStyle/>
          <a:p>
            <a:endParaRPr lang="en-US"/>
          </a:p>
        </p:txBody>
      </p:sp>
      <p:sp>
        <p:nvSpPr>
          <p:cNvPr id="59" name="Text Box 30"/>
          <p:cNvSpPr txBox="1">
            <a:spLocks noChangeArrowheads="1"/>
          </p:cNvSpPr>
          <p:nvPr/>
        </p:nvSpPr>
        <p:spPr bwMode="auto">
          <a:xfrm>
            <a:off x="5671503" y="5576888"/>
            <a:ext cx="1450975" cy="338137"/>
          </a:xfrm>
          <a:prstGeom prst="rect">
            <a:avLst/>
          </a:prstGeom>
          <a:noFill/>
          <a:ln w="76200">
            <a:noFill/>
            <a:miter lim="800000"/>
            <a:headEnd/>
            <a:tailEnd/>
          </a:ln>
        </p:spPr>
        <p:txBody>
          <a:bodyPr wrap="none">
            <a:spAutoFit/>
          </a:bodyPr>
          <a:lstStyle/>
          <a:p>
            <a:pPr eaLnBrk="0" hangingPunct="0"/>
            <a:r>
              <a:rPr lang="en-US" sz="1600" b="1"/>
              <a:t>LT I.M.GOOD</a:t>
            </a:r>
          </a:p>
        </p:txBody>
      </p:sp>
      <p:sp>
        <p:nvSpPr>
          <p:cNvPr id="60" name="Text Box 31"/>
          <p:cNvSpPr txBox="1">
            <a:spLocks noChangeArrowheads="1"/>
          </p:cNvSpPr>
          <p:nvPr/>
        </p:nvSpPr>
        <p:spPr bwMode="auto">
          <a:xfrm>
            <a:off x="7497128" y="5051425"/>
            <a:ext cx="926536" cy="338554"/>
          </a:xfrm>
          <a:prstGeom prst="rect">
            <a:avLst/>
          </a:prstGeom>
          <a:noFill/>
          <a:ln w="76200">
            <a:noFill/>
            <a:miter lim="800000"/>
            <a:headEnd/>
            <a:tailEnd/>
          </a:ln>
        </p:spPr>
        <p:txBody>
          <a:bodyPr wrap="none">
            <a:spAutoFit/>
          </a:bodyPr>
          <a:lstStyle/>
          <a:p>
            <a:pPr eaLnBrk="0" hangingPunct="0"/>
            <a:r>
              <a:rPr lang="en-US" sz="1600" b="1" dirty="0"/>
              <a:t>AUTHOR</a:t>
            </a:r>
          </a:p>
        </p:txBody>
      </p:sp>
      <p:sp>
        <p:nvSpPr>
          <p:cNvPr id="61" name="Line 32"/>
          <p:cNvSpPr>
            <a:spLocks noChangeShapeType="1"/>
          </p:cNvSpPr>
          <p:nvPr/>
        </p:nvSpPr>
        <p:spPr bwMode="auto">
          <a:xfrm flipH="1">
            <a:off x="6530340" y="5313363"/>
            <a:ext cx="976313" cy="263525"/>
          </a:xfrm>
          <a:prstGeom prst="line">
            <a:avLst/>
          </a:prstGeom>
          <a:noFill/>
          <a:ln w="76200">
            <a:solidFill>
              <a:schemeClr val="tx1"/>
            </a:solidFill>
            <a:round/>
            <a:headEnd/>
            <a:tailEnd type="triangle" w="med" len="med"/>
          </a:ln>
        </p:spPr>
        <p:txBody>
          <a:bodyPr wrap="none" anchor="ctr"/>
          <a:lstStyle/>
          <a:p>
            <a:endParaRPr lang="en-US"/>
          </a:p>
        </p:txBody>
      </p:sp>
      <p:sp>
        <p:nvSpPr>
          <p:cNvPr id="62" name="Text Box 34"/>
          <p:cNvSpPr txBox="1">
            <a:spLocks noChangeArrowheads="1"/>
          </p:cNvSpPr>
          <p:nvPr/>
        </p:nvSpPr>
        <p:spPr bwMode="auto">
          <a:xfrm>
            <a:off x="1556703" y="1346518"/>
            <a:ext cx="1503362" cy="584200"/>
          </a:xfrm>
          <a:prstGeom prst="rect">
            <a:avLst/>
          </a:prstGeom>
          <a:noFill/>
          <a:ln w="76200">
            <a:noFill/>
            <a:miter lim="800000"/>
            <a:headEnd/>
            <a:tailEnd/>
          </a:ln>
        </p:spPr>
        <p:txBody>
          <a:bodyPr wrap="none">
            <a:spAutoFit/>
          </a:bodyPr>
          <a:lstStyle/>
          <a:p>
            <a:pPr eaLnBrk="0" hangingPunct="0"/>
            <a:r>
              <a:rPr lang="en-US" sz="1600" b="1" dirty="0"/>
              <a:t>MAP 1:50 000</a:t>
            </a:r>
          </a:p>
          <a:p>
            <a:pPr eaLnBrk="0" hangingPunct="0"/>
            <a:r>
              <a:rPr lang="en-US" sz="1600" b="1" dirty="0"/>
              <a:t>KOSOVO</a:t>
            </a:r>
          </a:p>
        </p:txBody>
      </p:sp>
      <p:sp>
        <p:nvSpPr>
          <p:cNvPr id="63" name="Line 36"/>
          <p:cNvSpPr>
            <a:spLocks noChangeShapeType="1"/>
          </p:cNvSpPr>
          <p:nvPr/>
        </p:nvSpPr>
        <p:spPr bwMode="auto">
          <a:xfrm flipV="1">
            <a:off x="943927" y="1671638"/>
            <a:ext cx="695325" cy="457200"/>
          </a:xfrm>
          <a:prstGeom prst="line">
            <a:avLst/>
          </a:prstGeom>
          <a:noFill/>
          <a:ln w="76200">
            <a:solidFill>
              <a:schemeClr val="tx1"/>
            </a:solidFill>
            <a:round/>
            <a:headEnd/>
            <a:tailEnd type="triangle" w="med" len="med"/>
          </a:ln>
        </p:spPr>
        <p:txBody>
          <a:bodyPr wrap="none" anchor="ctr"/>
          <a:lstStyle/>
          <a:p>
            <a:endParaRPr lang="en-US"/>
          </a:p>
        </p:txBody>
      </p:sp>
      <p:sp>
        <p:nvSpPr>
          <p:cNvPr id="64" name="Text Box 38"/>
          <p:cNvSpPr txBox="1">
            <a:spLocks noChangeArrowheads="1"/>
          </p:cNvSpPr>
          <p:nvPr/>
        </p:nvSpPr>
        <p:spPr bwMode="auto">
          <a:xfrm>
            <a:off x="7214870" y="6089015"/>
            <a:ext cx="538417" cy="338554"/>
          </a:xfrm>
          <a:prstGeom prst="rect">
            <a:avLst/>
          </a:prstGeom>
          <a:noFill/>
          <a:ln w="76200">
            <a:noFill/>
            <a:miter lim="800000"/>
            <a:headEnd/>
            <a:tailEnd/>
          </a:ln>
        </p:spPr>
        <p:txBody>
          <a:bodyPr wrap="none">
            <a:spAutoFit/>
          </a:bodyPr>
          <a:lstStyle/>
          <a:p>
            <a:pPr eaLnBrk="0" hangingPunct="0"/>
            <a:r>
              <a:rPr lang="en-US" sz="1600" b="1" dirty="0"/>
              <a:t>DTG</a:t>
            </a:r>
          </a:p>
        </p:txBody>
      </p:sp>
      <p:sp>
        <p:nvSpPr>
          <p:cNvPr id="65" name="Line 39"/>
          <p:cNvSpPr>
            <a:spLocks noChangeShapeType="1"/>
          </p:cNvSpPr>
          <p:nvPr/>
        </p:nvSpPr>
        <p:spPr bwMode="auto">
          <a:xfrm flipH="1" flipV="1">
            <a:off x="6531928" y="6094413"/>
            <a:ext cx="674687" cy="131762"/>
          </a:xfrm>
          <a:prstGeom prst="line">
            <a:avLst/>
          </a:prstGeom>
          <a:noFill/>
          <a:ln w="76200">
            <a:solidFill>
              <a:schemeClr val="tx1"/>
            </a:solidFill>
            <a:round/>
            <a:headEnd/>
            <a:tailEnd type="triangle" w="med" len="med"/>
          </a:ln>
        </p:spPr>
        <p:txBody>
          <a:bodyPr wrap="none" anchor="ctr"/>
          <a:lstStyle/>
          <a:p>
            <a:endParaRPr lang="en-US"/>
          </a:p>
        </p:txBody>
      </p:sp>
      <p:sp>
        <p:nvSpPr>
          <p:cNvPr id="66" name="Text Box 40"/>
          <p:cNvSpPr txBox="1">
            <a:spLocks noChangeArrowheads="1"/>
          </p:cNvSpPr>
          <p:nvPr/>
        </p:nvSpPr>
        <p:spPr bwMode="auto">
          <a:xfrm>
            <a:off x="5496878" y="5794375"/>
            <a:ext cx="1676400" cy="338138"/>
          </a:xfrm>
          <a:prstGeom prst="rect">
            <a:avLst/>
          </a:prstGeom>
          <a:noFill/>
          <a:ln w="76200">
            <a:noFill/>
            <a:miter lim="800000"/>
            <a:headEnd/>
            <a:tailEnd/>
          </a:ln>
        </p:spPr>
        <p:txBody>
          <a:bodyPr wrap="none">
            <a:spAutoFit/>
          </a:bodyPr>
          <a:lstStyle/>
          <a:p>
            <a:pPr eaLnBrk="0" hangingPunct="0"/>
            <a:r>
              <a:rPr lang="en-US" sz="1600" b="1"/>
              <a:t>230900ZAUG07</a:t>
            </a:r>
          </a:p>
        </p:txBody>
      </p:sp>
      <p:sp>
        <p:nvSpPr>
          <p:cNvPr id="67" name="Line 42"/>
          <p:cNvSpPr>
            <a:spLocks noChangeShapeType="1"/>
          </p:cNvSpPr>
          <p:nvPr/>
        </p:nvSpPr>
        <p:spPr bwMode="auto">
          <a:xfrm flipV="1">
            <a:off x="1826578" y="3784600"/>
            <a:ext cx="0" cy="884238"/>
          </a:xfrm>
          <a:prstGeom prst="line">
            <a:avLst/>
          </a:prstGeom>
          <a:noFill/>
          <a:ln w="76200">
            <a:solidFill>
              <a:schemeClr val="tx2"/>
            </a:solidFill>
            <a:round/>
            <a:headEnd/>
            <a:tailEnd type="triangle" w="med" len="med"/>
          </a:ln>
        </p:spPr>
        <p:txBody>
          <a:bodyPr wrap="none" anchor="ctr"/>
          <a:lstStyle/>
          <a:p>
            <a:endParaRPr lang="en-US"/>
          </a:p>
        </p:txBody>
      </p:sp>
      <p:sp>
        <p:nvSpPr>
          <p:cNvPr id="68" name="Text Box 43"/>
          <p:cNvSpPr txBox="1">
            <a:spLocks noChangeArrowheads="1"/>
          </p:cNvSpPr>
          <p:nvPr/>
        </p:nvSpPr>
        <p:spPr bwMode="auto">
          <a:xfrm>
            <a:off x="1628140" y="4656138"/>
            <a:ext cx="407988" cy="461962"/>
          </a:xfrm>
          <a:prstGeom prst="rect">
            <a:avLst/>
          </a:prstGeom>
          <a:noFill/>
          <a:ln w="76200">
            <a:noFill/>
            <a:miter lim="800000"/>
            <a:headEnd/>
            <a:tailEnd/>
          </a:ln>
        </p:spPr>
        <p:txBody>
          <a:bodyPr wrap="none">
            <a:spAutoFit/>
          </a:bodyPr>
          <a:lstStyle/>
          <a:p>
            <a:pPr eaLnBrk="0" hangingPunct="0"/>
            <a:r>
              <a:rPr lang="en-US" sz="2400" b="1"/>
              <a:t>N</a:t>
            </a:r>
          </a:p>
        </p:txBody>
      </p:sp>
      <p:sp>
        <p:nvSpPr>
          <p:cNvPr id="69" name="Text Box 44"/>
          <p:cNvSpPr txBox="1">
            <a:spLocks noChangeArrowheads="1"/>
          </p:cNvSpPr>
          <p:nvPr/>
        </p:nvSpPr>
        <p:spPr bwMode="auto">
          <a:xfrm>
            <a:off x="0" y="4118610"/>
            <a:ext cx="803040" cy="584775"/>
          </a:xfrm>
          <a:prstGeom prst="rect">
            <a:avLst/>
          </a:prstGeom>
          <a:noFill/>
          <a:ln w="76200">
            <a:noFill/>
            <a:miter lim="800000"/>
            <a:headEnd/>
            <a:tailEnd/>
          </a:ln>
        </p:spPr>
        <p:txBody>
          <a:bodyPr wrap="none">
            <a:spAutoFit/>
          </a:bodyPr>
          <a:lstStyle/>
          <a:p>
            <a:pPr eaLnBrk="0" hangingPunct="0"/>
            <a:r>
              <a:rPr lang="en-US" sz="1600" b="1" dirty="0"/>
              <a:t>NORTH</a:t>
            </a:r>
          </a:p>
          <a:p>
            <a:pPr eaLnBrk="0" hangingPunct="0"/>
            <a:r>
              <a:rPr lang="en-US" sz="1600" b="1" dirty="0"/>
              <a:t>POINT</a:t>
            </a:r>
          </a:p>
        </p:txBody>
      </p:sp>
      <p:sp>
        <p:nvSpPr>
          <p:cNvPr id="70" name="Line 45"/>
          <p:cNvSpPr>
            <a:spLocks noChangeShapeType="1"/>
          </p:cNvSpPr>
          <p:nvPr/>
        </p:nvSpPr>
        <p:spPr bwMode="auto">
          <a:xfrm flipV="1">
            <a:off x="815340" y="4395788"/>
            <a:ext cx="817563" cy="11112"/>
          </a:xfrm>
          <a:prstGeom prst="line">
            <a:avLst/>
          </a:prstGeom>
          <a:noFill/>
          <a:ln w="76200">
            <a:solidFill>
              <a:schemeClr val="tx1"/>
            </a:solidFill>
            <a:round/>
            <a:headEnd/>
            <a:tailEnd type="triangle" w="med" len="med"/>
          </a:ln>
        </p:spPr>
        <p:txBody>
          <a:bodyPr wrap="none" anchor="ctr"/>
          <a:lstStyle/>
          <a:p>
            <a:endParaRPr lang="en-US"/>
          </a:p>
        </p:txBody>
      </p:sp>
      <p:sp>
        <p:nvSpPr>
          <p:cNvPr id="71" name="Text Box 15"/>
          <p:cNvSpPr txBox="1">
            <a:spLocks noChangeArrowheads="1"/>
          </p:cNvSpPr>
          <p:nvPr/>
        </p:nvSpPr>
        <p:spPr bwMode="auto">
          <a:xfrm>
            <a:off x="7467600" y="3970020"/>
            <a:ext cx="1303020" cy="830997"/>
          </a:xfrm>
          <a:prstGeom prst="rect">
            <a:avLst/>
          </a:prstGeom>
          <a:noFill/>
          <a:ln w="76200">
            <a:noFill/>
            <a:miter lim="800000"/>
            <a:headEnd/>
            <a:tailEnd/>
          </a:ln>
        </p:spPr>
        <p:txBody>
          <a:bodyPr wrap="square">
            <a:spAutoFit/>
          </a:bodyPr>
          <a:lstStyle/>
          <a:p>
            <a:pPr eaLnBrk="0" hangingPunct="0"/>
            <a:r>
              <a:rPr lang="en-US" sz="1600" b="1" dirty="0">
                <a:latin typeface="Calibri" panose="020F0502020204030204" pitchFamily="34" charset="0"/>
                <a:cs typeface="Calibri" panose="020F0502020204030204" pitchFamily="34" charset="0"/>
              </a:rPr>
              <a:t>GRID REFERENCE</a:t>
            </a:r>
          </a:p>
          <a:p>
            <a:pPr eaLnBrk="0" hangingPunct="0"/>
            <a:r>
              <a:rPr lang="en-US" sz="1600" b="1" dirty="0">
                <a:latin typeface="Calibri" panose="020F0502020204030204" pitchFamily="34" charset="0"/>
                <a:cs typeface="Calibri" panose="020F0502020204030204" pitchFamily="34" charset="0"/>
              </a:rPr>
              <a:t>POINT</a:t>
            </a:r>
          </a:p>
        </p:txBody>
      </p:sp>
      <p:sp>
        <p:nvSpPr>
          <p:cNvPr id="72" name="Text Box 47"/>
          <p:cNvSpPr txBox="1">
            <a:spLocks noChangeArrowheads="1"/>
          </p:cNvSpPr>
          <p:nvPr/>
        </p:nvSpPr>
        <p:spPr bwMode="auto">
          <a:xfrm>
            <a:off x="0" y="79375"/>
            <a:ext cx="9144000" cy="461963"/>
          </a:xfrm>
          <a:prstGeom prst="rect">
            <a:avLst/>
          </a:prstGeom>
          <a:noFill/>
          <a:ln w="9525">
            <a:noFill/>
            <a:miter lim="800000"/>
            <a:headEnd/>
            <a:tailEnd/>
          </a:ln>
        </p:spPr>
        <p:txBody>
          <a:bodyPr wrap="square">
            <a:spAutoFit/>
          </a:bodyPr>
          <a:lstStyle/>
          <a:p>
            <a:pPr algn="ctr"/>
            <a:r>
              <a:rPr lang="en-US" sz="2400" b="1" dirty="0"/>
              <a:t>OPERATIONAL OVERLAY LABELING REQUIREMENTS</a:t>
            </a:r>
          </a:p>
        </p:txBody>
      </p:sp>
      <p:sp>
        <p:nvSpPr>
          <p:cNvPr id="73" name="Text Box 35"/>
          <p:cNvSpPr txBox="1">
            <a:spLocks noChangeArrowheads="1"/>
          </p:cNvSpPr>
          <p:nvPr/>
        </p:nvSpPr>
        <p:spPr bwMode="auto">
          <a:xfrm>
            <a:off x="77152" y="1815465"/>
            <a:ext cx="1347788" cy="584775"/>
          </a:xfrm>
          <a:prstGeom prst="rect">
            <a:avLst/>
          </a:prstGeom>
          <a:noFill/>
          <a:ln w="76200">
            <a:noFill/>
            <a:miter lim="800000"/>
            <a:headEnd/>
            <a:tailEnd/>
          </a:ln>
        </p:spPr>
        <p:txBody>
          <a:bodyPr wrap="square">
            <a:spAutoFit/>
          </a:bodyPr>
          <a:lstStyle/>
          <a:p>
            <a:pPr eaLnBrk="0" hangingPunct="0"/>
            <a:r>
              <a:rPr lang="en-US" sz="1600" b="1" dirty="0"/>
              <a:t>MAP</a:t>
            </a:r>
          </a:p>
          <a:p>
            <a:pPr eaLnBrk="0" hangingPunct="0"/>
            <a:r>
              <a:rPr lang="en-US" sz="1600" b="1" dirty="0"/>
              <a:t>REFERENCE</a:t>
            </a:r>
          </a:p>
        </p:txBody>
      </p:sp>
      <p:sp>
        <p:nvSpPr>
          <p:cNvPr id="74" name="Text Box 14"/>
          <p:cNvSpPr txBox="1">
            <a:spLocks noChangeArrowheads="1"/>
          </p:cNvSpPr>
          <p:nvPr/>
        </p:nvSpPr>
        <p:spPr bwMode="auto">
          <a:xfrm>
            <a:off x="0" y="2796540"/>
            <a:ext cx="1447800" cy="830997"/>
          </a:xfrm>
          <a:prstGeom prst="rect">
            <a:avLst/>
          </a:prstGeom>
          <a:noFill/>
          <a:ln w="76200">
            <a:noFill/>
            <a:miter lim="800000"/>
            <a:headEnd/>
            <a:tailEnd/>
          </a:ln>
        </p:spPr>
        <p:txBody>
          <a:bodyPr wrap="square">
            <a:spAutoFit/>
          </a:bodyPr>
          <a:lstStyle/>
          <a:p>
            <a:pPr algn="ctr" eaLnBrk="0" hangingPunct="0"/>
            <a:r>
              <a:rPr lang="en-US" sz="1600" b="1" dirty="0">
                <a:latin typeface="Calibri" panose="020F0502020204030204" pitchFamily="34" charset="0"/>
                <a:cs typeface="Calibri" panose="020F0502020204030204" pitchFamily="34" charset="0"/>
              </a:rPr>
              <a:t>GRID REFERENCE</a:t>
            </a:r>
          </a:p>
          <a:p>
            <a:pPr algn="ctr" eaLnBrk="0" hangingPunct="0"/>
            <a:r>
              <a:rPr lang="en-US" sz="1600" b="1" dirty="0">
                <a:latin typeface="Calibri" panose="020F0502020204030204" pitchFamily="34" charset="0"/>
                <a:cs typeface="Calibri" panose="020F0502020204030204" pitchFamily="34" charset="0"/>
              </a:rPr>
              <a:t>POINT</a:t>
            </a:r>
          </a:p>
        </p:txBody>
      </p:sp>
    </p:spTree>
    <p:extLst>
      <p:ext uri="{BB962C8B-B14F-4D97-AF65-F5344CB8AC3E}">
        <p14:creationId xmlns:p14="http://schemas.microsoft.com/office/powerpoint/2010/main" val="3611366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304800"/>
            <a:ext cx="9144000" cy="685800"/>
          </a:xfrm>
          <a:prstGeom prst="rect">
            <a:avLst/>
          </a:prstGeom>
          <a:noFill/>
          <a:ln w="12700">
            <a:miter lim="800000"/>
            <a:headEnd/>
            <a:tailEnd/>
          </a:ln>
        </p:spPr>
        <p:txBody>
          <a:bodyPr vert="horz" wrap="square" lIns="90488" tIns="44450" rIns="90488" bIns="444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Boundaries</a:t>
            </a:r>
          </a:p>
        </p:txBody>
      </p:sp>
      <p:sp>
        <p:nvSpPr>
          <p:cNvPr id="14" name="Rectangle 13"/>
          <p:cNvSpPr/>
          <p:nvPr/>
        </p:nvSpPr>
        <p:spPr>
          <a:xfrm>
            <a:off x="963561" y="1625868"/>
            <a:ext cx="8180439" cy="230832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boundary is a line that delineates surface areas for the purpose of facilitating coordination and deconfliction of operations between adjacent units, formations, or areas (JP 3-0). There are three types of boundary lines: lateral, rear, and forward. Amplifiers are displayed perpendicular to the boundary line.</a:t>
            </a:r>
          </a:p>
        </p:txBody>
      </p:sp>
      <p:pic>
        <p:nvPicPr>
          <p:cNvPr id="3" name="Picture 2"/>
          <p:cNvPicPr>
            <a:picLocks noChangeAspect="1"/>
          </p:cNvPicPr>
          <p:nvPr/>
        </p:nvPicPr>
        <p:blipFill>
          <a:blip r:embed="rId3"/>
          <a:stretch>
            <a:fillRect/>
          </a:stretch>
        </p:blipFill>
        <p:spPr>
          <a:xfrm>
            <a:off x="2781300" y="4077970"/>
            <a:ext cx="3886200" cy="2741930"/>
          </a:xfrm>
          <a:prstGeom prst="rect">
            <a:avLst/>
          </a:prstGeom>
        </p:spPr>
      </p:pic>
    </p:spTree>
    <p:extLst>
      <p:ext uri="{BB962C8B-B14F-4D97-AF65-F5344CB8AC3E}">
        <p14:creationId xmlns:p14="http://schemas.microsoft.com/office/powerpoint/2010/main" val="69283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33</a:t>
            </a:fld>
            <a:endParaRPr lang="en-US"/>
          </a:p>
        </p:txBody>
      </p:sp>
      <p:sp>
        <p:nvSpPr>
          <p:cNvPr id="35" name="Rectangle 2"/>
          <p:cNvSpPr txBox="1">
            <a:spLocks noChangeArrowheads="1"/>
          </p:cNvSpPr>
          <p:nvPr/>
        </p:nvSpPr>
        <p:spPr bwMode="auto">
          <a:xfrm>
            <a:off x="0" y="342900"/>
            <a:ext cx="9143999" cy="624840"/>
          </a:xfrm>
          <a:prstGeom prst="rect">
            <a:avLst/>
          </a:prstGeom>
          <a:noFill/>
          <a:ln w="12700">
            <a:miter lim="800000"/>
            <a:headEnd/>
            <a:tailEnd/>
          </a:ln>
        </p:spPr>
        <p:txBody>
          <a:bodyPr vert="horz" wrap="square" lIns="90488" tIns="44450" rIns="90488" bIns="4445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Boundaries</a:t>
            </a:r>
          </a:p>
        </p:txBody>
      </p:sp>
      <p:grpSp>
        <p:nvGrpSpPr>
          <p:cNvPr id="36" name="Group 35"/>
          <p:cNvGrpSpPr/>
          <p:nvPr/>
        </p:nvGrpSpPr>
        <p:grpSpPr>
          <a:xfrm>
            <a:off x="807188" y="1789948"/>
            <a:ext cx="7681332" cy="1880077"/>
            <a:chOff x="1447800" y="1928813"/>
            <a:chExt cx="6858000" cy="3355906"/>
          </a:xfrm>
        </p:grpSpPr>
        <p:sp>
          <p:nvSpPr>
            <p:cNvPr id="37" name="Freeform 3"/>
            <p:cNvSpPr>
              <a:spLocks/>
            </p:cNvSpPr>
            <p:nvPr/>
          </p:nvSpPr>
          <p:spPr bwMode="auto">
            <a:xfrm>
              <a:off x="1447800" y="3018586"/>
              <a:ext cx="3887788" cy="406400"/>
            </a:xfrm>
            <a:custGeom>
              <a:avLst/>
              <a:gdLst>
                <a:gd name="T0" fmla="*/ 0 w 2449"/>
                <a:gd name="T1" fmla="*/ 559474619 h 256"/>
                <a:gd name="T2" fmla="*/ 158769057 w 2449"/>
                <a:gd name="T3" fmla="*/ 642638942 h 256"/>
                <a:gd name="T4" fmla="*/ 461189461 w 2449"/>
                <a:gd name="T5" fmla="*/ 642638942 h 256"/>
                <a:gd name="T6" fmla="*/ 763608130 w 2449"/>
                <a:gd name="T7" fmla="*/ 642638942 h 256"/>
                <a:gd name="T8" fmla="*/ 1066026996 w 2449"/>
                <a:gd name="T9" fmla="*/ 642638942 h 256"/>
                <a:gd name="T10" fmla="*/ 1292840998 w 2449"/>
                <a:gd name="T11" fmla="*/ 642638942 h 256"/>
                <a:gd name="T12" fmla="*/ 1406247204 w 2449"/>
                <a:gd name="T13" fmla="*/ 642638942 h 256"/>
                <a:gd name="T14" fmla="*/ 1708666270 w 2449"/>
                <a:gd name="T15" fmla="*/ 642638942 h 256"/>
                <a:gd name="T16" fmla="*/ 1859875604 w 2449"/>
                <a:gd name="T17" fmla="*/ 642638942 h 256"/>
                <a:gd name="T18" fmla="*/ 2011084938 w 2449"/>
                <a:gd name="T19" fmla="*/ 642638942 h 256"/>
                <a:gd name="T20" fmla="*/ 2147483647 w 2449"/>
                <a:gd name="T21" fmla="*/ 642638942 h 256"/>
                <a:gd name="T22" fmla="*/ 2147483647 w 2449"/>
                <a:gd name="T23" fmla="*/ 604837410 h 256"/>
                <a:gd name="T24" fmla="*/ 2147483647 w 2449"/>
                <a:gd name="T25" fmla="*/ 604837410 h 256"/>
                <a:gd name="T26" fmla="*/ 2147483647 w 2449"/>
                <a:gd name="T27" fmla="*/ 567034291 h 256"/>
                <a:gd name="T28" fmla="*/ 2147483647 w 2449"/>
                <a:gd name="T29" fmla="*/ 529232759 h 256"/>
                <a:gd name="T30" fmla="*/ 2147483647 w 2449"/>
                <a:gd name="T31" fmla="*/ 529232759 h 256"/>
                <a:gd name="T32" fmla="*/ 2147483647 w 2449"/>
                <a:gd name="T33" fmla="*/ 491429639 h 256"/>
                <a:gd name="T34" fmla="*/ 2147483647 w 2449"/>
                <a:gd name="T35" fmla="*/ 453628107 h 256"/>
                <a:gd name="T36" fmla="*/ 2147483647 w 2449"/>
                <a:gd name="T37" fmla="*/ 378023356 h 256"/>
                <a:gd name="T38" fmla="*/ 2147483647 w 2449"/>
                <a:gd name="T39" fmla="*/ 340220237 h 256"/>
                <a:gd name="T40" fmla="*/ 2147483647 w 2449"/>
                <a:gd name="T41" fmla="*/ 302418705 h 256"/>
                <a:gd name="T42" fmla="*/ 2147483647 w 2449"/>
                <a:gd name="T43" fmla="*/ 264615586 h 256"/>
                <a:gd name="T44" fmla="*/ 2147483647 w 2449"/>
                <a:gd name="T45" fmla="*/ 226814054 h 256"/>
                <a:gd name="T46" fmla="*/ 2147483647 w 2449"/>
                <a:gd name="T47" fmla="*/ 189010884 h 256"/>
                <a:gd name="T48" fmla="*/ 2147483647 w 2449"/>
                <a:gd name="T49" fmla="*/ 189010884 h 256"/>
                <a:gd name="T50" fmla="*/ 2147483647 w 2449"/>
                <a:gd name="T51" fmla="*/ 151209353 h 256"/>
                <a:gd name="T52" fmla="*/ 2147483647 w 2449"/>
                <a:gd name="T53" fmla="*/ 113406233 h 256"/>
                <a:gd name="T54" fmla="*/ 2147483647 w 2449"/>
                <a:gd name="T55" fmla="*/ 75604676 h 256"/>
                <a:gd name="T56" fmla="*/ 2147483647 w 2449"/>
                <a:gd name="T57" fmla="*/ 37801544 h 256"/>
                <a:gd name="T58" fmla="*/ 2147483647 w 2449"/>
                <a:gd name="T59" fmla="*/ 37801544 h 256"/>
                <a:gd name="T60" fmla="*/ 2147483647 w 2449"/>
                <a:gd name="T61" fmla="*/ 37801544 h 256"/>
                <a:gd name="T62" fmla="*/ 2147483647 w 2449"/>
                <a:gd name="T63" fmla="*/ 0 h 256"/>
                <a:gd name="T64" fmla="*/ 2147483647 w 2449"/>
                <a:gd name="T65" fmla="*/ 0 h 256"/>
                <a:gd name="T66" fmla="*/ 2147483647 w 2449"/>
                <a:gd name="T67" fmla="*/ 0 h 256"/>
                <a:gd name="T68" fmla="*/ 2147483647 w 2449"/>
                <a:gd name="T69" fmla="*/ 0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9"/>
                <a:gd name="T106" fmla="*/ 0 h 256"/>
                <a:gd name="T107" fmla="*/ 2449 w 2449"/>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9" h="256">
                  <a:moveTo>
                    <a:pt x="0" y="222"/>
                  </a:moveTo>
                  <a:lnTo>
                    <a:pt x="63" y="255"/>
                  </a:lnTo>
                  <a:lnTo>
                    <a:pt x="183" y="255"/>
                  </a:lnTo>
                  <a:lnTo>
                    <a:pt x="303" y="255"/>
                  </a:lnTo>
                  <a:lnTo>
                    <a:pt x="423" y="255"/>
                  </a:lnTo>
                  <a:lnTo>
                    <a:pt x="513" y="255"/>
                  </a:lnTo>
                  <a:lnTo>
                    <a:pt x="558" y="255"/>
                  </a:lnTo>
                  <a:lnTo>
                    <a:pt x="678" y="255"/>
                  </a:lnTo>
                  <a:lnTo>
                    <a:pt x="738" y="255"/>
                  </a:lnTo>
                  <a:lnTo>
                    <a:pt x="798" y="255"/>
                  </a:lnTo>
                  <a:lnTo>
                    <a:pt x="918" y="255"/>
                  </a:lnTo>
                  <a:lnTo>
                    <a:pt x="978" y="240"/>
                  </a:lnTo>
                  <a:lnTo>
                    <a:pt x="1038" y="240"/>
                  </a:lnTo>
                  <a:lnTo>
                    <a:pt x="1128" y="225"/>
                  </a:lnTo>
                  <a:lnTo>
                    <a:pt x="1218" y="210"/>
                  </a:lnTo>
                  <a:lnTo>
                    <a:pt x="1263" y="210"/>
                  </a:lnTo>
                  <a:lnTo>
                    <a:pt x="1308" y="195"/>
                  </a:lnTo>
                  <a:lnTo>
                    <a:pt x="1353" y="180"/>
                  </a:lnTo>
                  <a:lnTo>
                    <a:pt x="1413" y="150"/>
                  </a:lnTo>
                  <a:lnTo>
                    <a:pt x="1473" y="135"/>
                  </a:lnTo>
                  <a:lnTo>
                    <a:pt x="1563" y="120"/>
                  </a:lnTo>
                  <a:lnTo>
                    <a:pt x="1653" y="105"/>
                  </a:lnTo>
                  <a:lnTo>
                    <a:pt x="1743" y="90"/>
                  </a:lnTo>
                  <a:lnTo>
                    <a:pt x="1833" y="75"/>
                  </a:lnTo>
                  <a:lnTo>
                    <a:pt x="1893" y="75"/>
                  </a:lnTo>
                  <a:lnTo>
                    <a:pt x="1938" y="60"/>
                  </a:lnTo>
                  <a:lnTo>
                    <a:pt x="1983" y="45"/>
                  </a:lnTo>
                  <a:lnTo>
                    <a:pt x="2028" y="30"/>
                  </a:lnTo>
                  <a:lnTo>
                    <a:pt x="2073" y="15"/>
                  </a:lnTo>
                  <a:lnTo>
                    <a:pt x="2133" y="15"/>
                  </a:lnTo>
                  <a:lnTo>
                    <a:pt x="2193" y="15"/>
                  </a:lnTo>
                  <a:lnTo>
                    <a:pt x="2298" y="0"/>
                  </a:lnTo>
                  <a:lnTo>
                    <a:pt x="2358" y="0"/>
                  </a:lnTo>
                  <a:lnTo>
                    <a:pt x="2403" y="0"/>
                  </a:lnTo>
                  <a:lnTo>
                    <a:pt x="2448" y="0"/>
                  </a:lnTo>
                </a:path>
              </a:pathLst>
            </a:custGeom>
            <a:noFill/>
            <a:ln w="38100" cap="rnd" cmpd="sng">
              <a:solidFill>
                <a:schemeClr val="tx1"/>
              </a:solidFill>
              <a:prstDash val="lgDash"/>
              <a:round/>
              <a:headEnd type="none" w="med" len="med"/>
              <a:tailEnd type="none" w="med" len="med"/>
            </a:ln>
          </p:spPr>
          <p:txBody>
            <a:bodyPr/>
            <a:lstStyle/>
            <a:p>
              <a:endParaRPr lang="en-US" sz="1800"/>
            </a:p>
          </p:txBody>
        </p:sp>
        <p:sp>
          <p:nvSpPr>
            <p:cNvPr id="38" name="Freeform 4"/>
            <p:cNvSpPr>
              <a:spLocks/>
            </p:cNvSpPr>
            <p:nvPr/>
          </p:nvSpPr>
          <p:spPr bwMode="auto">
            <a:xfrm>
              <a:off x="6161088" y="2571750"/>
              <a:ext cx="2144712" cy="406400"/>
            </a:xfrm>
            <a:custGeom>
              <a:avLst/>
              <a:gdLst>
                <a:gd name="T0" fmla="*/ 0 w 1351"/>
                <a:gd name="T1" fmla="*/ 635079271 h 256"/>
                <a:gd name="T2" fmla="*/ 151209335 w 1351"/>
                <a:gd name="T3" fmla="*/ 642638942 h 256"/>
                <a:gd name="T4" fmla="*/ 264615554 w 1351"/>
                <a:gd name="T5" fmla="*/ 642638942 h 256"/>
                <a:gd name="T6" fmla="*/ 718243509 w 1351"/>
                <a:gd name="T7" fmla="*/ 642638942 h 256"/>
                <a:gd name="T8" fmla="*/ 1171871563 w 1351"/>
                <a:gd name="T9" fmla="*/ 642638942 h 256"/>
                <a:gd name="T10" fmla="*/ 1398685490 w 1351"/>
                <a:gd name="T11" fmla="*/ 642638942 h 256"/>
                <a:gd name="T12" fmla="*/ 1512093248 w 1351"/>
                <a:gd name="T13" fmla="*/ 604837410 h 256"/>
                <a:gd name="T14" fmla="*/ 1625499418 w 1351"/>
                <a:gd name="T15" fmla="*/ 529232759 h 256"/>
                <a:gd name="T16" fmla="*/ 1776709100 w 1351"/>
                <a:gd name="T17" fmla="*/ 415824888 h 256"/>
                <a:gd name="T18" fmla="*/ 2003523028 w 1351"/>
                <a:gd name="T19" fmla="*/ 378023356 h 256"/>
                <a:gd name="T20" fmla="*/ 2147483647 w 1351"/>
                <a:gd name="T21" fmla="*/ 226814054 h 256"/>
                <a:gd name="T22" fmla="*/ 2147483647 w 1351"/>
                <a:gd name="T23" fmla="*/ 151209353 h 256"/>
                <a:gd name="T24" fmla="*/ 2147483647 w 1351"/>
                <a:gd name="T25" fmla="*/ 113406233 h 256"/>
                <a:gd name="T26" fmla="*/ 2147483647 w 1351"/>
                <a:gd name="T27" fmla="*/ 75604676 h 256"/>
                <a:gd name="T28" fmla="*/ 2147483647 w 1351"/>
                <a:gd name="T29" fmla="*/ 0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1"/>
                <a:gd name="T46" fmla="*/ 0 h 256"/>
                <a:gd name="T47" fmla="*/ 1351 w 1351"/>
                <a:gd name="T48" fmla="*/ 256 h 2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1" h="256">
                  <a:moveTo>
                    <a:pt x="0" y="252"/>
                  </a:moveTo>
                  <a:lnTo>
                    <a:pt x="60" y="255"/>
                  </a:lnTo>
                  <a:lnTo>
                    <a:pt x="105" y="255"/>
                  </a:lnTo>
                  <a:lnTo>
                    <a:pt x="285" y="255"/>
                  </a:lnTo>
                  <a:lnTo>
                    <a:pt x="465" y="255"/>
                  </a:lnTo>
                  <a:lnTo>
                    <a:pt x="555" y="255"/>
                  </a:lnTo>
                  <a:lnTo>
                    <a:pt x="600" y="240"/>
                  </a:lnTo>
                  <a:lnTo>
                    <a:pt x="645" y="210"/>
                  </a:lnTo>
                  <a:lnTo>
                    <a:pt x="705" y="165"/>
                  </a:lnTo>
                  <a:lnTo>
                    <a:pt x="795" y="150"/>
                  </a:lnTo>
                  <a:lnTo>
                    <a:pt x="915" y="90"/>
                  </a:lnTo>
                  <a:lnTo>
                    <a:pt x="1035" y="60"/>
                  </a:lnTo>
                  <a:lnTo>
                    <a:pt x="1155" y="45"/>
                  </a:lnTo>
                  <a:lnTo>
                    <a:pt x="1305" y="30"/>
                  </a:lnTo>
                  <a:lnTo>
                    <a:pt x="1350" y="0"/>
                  </a:lnTo>
                </a:path>
              </a:pathLst>
            </a:custGeom>
            <a:noFill/>
            <a:ln w="38100" cap="rnd" cmpd="sng">
              <a:solidFill>
                <a:schemeClr val="tx1"/>
              </a:solidFill>
              <a:prstDash val="lgDash"/>
              <a:round/>
              <a:headEnd type="none" w="med" len="med"/>
              <a:tailEnd type="none" w="med" len="med"/>
            </a:ln>
          </p:spPr>
          <p:txBody>
            <a:bodyPr/>
            <a:lstStyle/>
            <a:p>
              <a:endParaRPr lang="en-US" sz="1800"/>
            </a:p>
          </p:txBody>
        </p:sp>
        <p:sp>
          <p:nvSpPr>
            <p:cNvPr id="39" name="Freeform 5"/>
            <p:cNvSpPr>
              <a:spLocks/>
            </p:cNvSpPr>
            <p:nvPr/>
          </p:nvSpPr>
          <p:spPr bwMode="auto">
            <a:xfrm>
              <a:off x="1656131" y="4524375"/>
              <a:ext cx="3887788" cy="406400"/>
            </a:xfrm>
            <a:custGeom>
              <a:avLst/>
              <a:gdLst>
                <a:gd name="T0" fmla="*/ 0 w 2449"/>
                <a:gd name="T1" fmla="*/ 559474619 h 256"/>
                <a:gd name="T2" fmla="*/ 158769057 w 2449"/>
                <a:gd name="T3" fmla="*/ 642638942 h 256"/>
                <a:gd name="T4" fmla="*/ 461189461 w 2449"/>
                <a:gd name="T5" fmla="*/ 642638942 h 256"/>
                <a:gd name="T6" fmla="*/ 763608130 w 2449"/>
                <a:gd name="T7" fmla="*/ 642638942 h 256"/>
                <a:gd name="T8" fmla="*/ 1066026996 w 2449"/>
                <a:gd name="T9" fmla="*/ 642638942 h 256"/>
                <a:gd name="T10" fmla="*/ 1292840998 w 2449"/>
                <a:gd name="T11" fmla="*/ 642638942 h 256"/>
                <a:gd name="T12" fmla="*/ 1406247204 w 2449"/>
                <a:gd name="T13" fmla="*/ 642638942 h 256"/>
                <a:gd name="T14" fmla="*/ 1708666270 w 2449"/>
                <a:gd name="T15" fmla="*/ 642638942 h 256"/>
                <a:gd name="T16" fmla="*/ 1859875604 w 2449"/>
                <a:gd name="T17" fmla="*/ 642638942 h 256"/>
                <a:gd name="T18" fmla="*/ 2011084938 w 2449"/>
                <a:gd name="T19" fmla="*/ 642638942 h 256"/>
                <a:gd name="T20" fmla="*/ 2147483647 w 2449"/>
                <a:gd name="T21" fmla="*/ 642638942 h 256"/>
                <a:gd name="T22" fmla="*/ 2147483647 w 2449"/>
                <a:gd name="T23" fmla="*/ 604837410 h 256"/>
                <a:gd name="T24" fmla="*/ 2147483647 w 2449"/>
                <a:gd name="T25" fmla="*/ 604837410 h 256"/>
                <a:gd name="T26" fmla="*/ 2147483647 w 2449"/>
                <a:gd name="T27" fmla="*/ 567034291 h 256"/>
                <a:gd name="T28" fmla="*/ 2147483647 w 2449"/>
                <a:gd name="T29" fmla="*/ 529232759 h 256"/>
                <a:gd name="T30" fmla="*/ 2147483647 w 2449"/>
                <a:gd name="T31" fmla="*/ 529232759 h 256"/>
                <a:gd name="T32" fmla="*/ 2147483647 w 2449"/>
                <a:gd name="T33" fmla="*/ 491429639 h 256"/>
                <a:gd name="T34" fmla="*/ 2147483647 w 2449"/>
                <a:gd name="T35" fmla="*/ 453628107 h 256"/>
                <a:gd name="T36" fmla="*/ 2147483647 w 2449"/>
                <a:gd name="T37" fmla="*/ 378023356 h 256"/>
                <a:gd name="T38" fmla="*/ 2147483647 w 2449"/>
                <a:gd name="T39" fmla="*/ 340220237 h 256"/>
                <a:gd name="T40" fmla="*/ 2147483647 w 2449"/>
                <a:gd name="T41" fmla="*/ 302418705 h 256"/>
                <a:gd name="T42" fmla="*/ 2147483647 w 2449"/>
                <a:gd name="T43" fmla="*/ 264615586 h 256"/>
                <a:gd name="T44" fmla="*/ 2147483647 w 2449"/>
                <a:gd name="T45" fmla="*/ 226814054 h 256"/>
                <a:gd name="T46" fmla="*/ 2147483647 w 2449"/>
                <a:gd name="T47" fmla="*/ 189010884 h 256"/>
                <a:gd name="T48" fmla="*/ 2147483647 w 2449"/>
                <a:gd name="T49" fmla="*/ 189010884 h 256"/>
                <a:gd name="T50" fmla="*/ 2147483647 w 2449"/>
                <a:gd name="T51" fmla="*/ 151209353 h 256"/>
                <a:gd name="T52" fmla="*/ 2147483647 w 2449"/>
                <a:gd name="T53" fmla="*/ 113406233 h 256"/>
                <a:gd name="T54" fmla="*/ 2147483647 w 2449"/>
                <a:gd name="T55" fmla="*/ 75604676 h 256"/>
                <a:gd name="T56" fmla="*/ 2147483647 w 2449"/>
                <a:gd name="T57" fmla="*/ 37801544 h 256"/>
                <a:gd name="T58" fmla="*/ 2147483647 w 2449"/>
                <a:gd name="T59" fmla="*/ 37801544 h 256"/>
                <a:gd name="T60" fmla="*/ 2147483647 w 2449"/>
                <a:gd name="T61" fmla="*/ 37801544 h 256"/>
                <a:gd name="T62" fmla="*/ 2147483647 w 2449"/>
                <a:gd name="T63" fmla="*/ 0 h 256"/>
                <a:gd name="T64" fmla="*/ 2147483647 w 2449"/>
                <a:gd name="T65" fmla="*/ 0 h 256"/>
                <a:gd name="T66" fmla="*/ 2147483647 w 2449"/>
                <a:gd name="T67" fmla="*/ 0 h 256"/>
                <a:gd name="T68" fmla="*/ 2147483647 w 2449"/>
                <a:gd name="T69" fmla="*/ 0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9"/>
                <a:gd name="T106" fmla="*/ 0 h 256"/>
                <a:gd name="T107" fmla="*/ 2449 w 2449"/>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9" h="256">
                  <a:moveTo>
                    <a:pt x="0" y="222"/>
                  </a:moveTo>
                  <a:lnTo>
                    <a:pt x="63" y="255"/>
                  </a:lnTo>
                  <a:lnTo>
                    <a:pt x="183" y="255"/>
                  </a:lnTo>
                  <a:lnTo>
                    <a:pt x="303" y="255"/>
                  </a:lnTo>
                  <a:lnTo>
                    <a:pt x="423" y="255"/>
                  </a:lnTo>
                  <a:lnTo>
                    <a:pt x="513" y="255"/>
                  </a:lnTo>
                  <a:lnTo>
                    <a:pt x="558" y="255"/>
                  </a:lnTo>
                  <a:lnTo>
                    <a:pt x="678" y="255"/>
                  </a:lnTo>
                  <a:lnTo>
                    <a:pt x="738" y="255"/>
                  </a:lnTo>
                  <a:lnTo>
                    <a:pt x="798" y="255"/>
                  </a:lnTo>
                  <a:lnTo>
                    <a:pt x="918" y="255"/>
                  </a:lnTo>
                  <a:lnTo>
                    <a:pt x="978" y="240"/>
                  </a:lnTo>
                  <a:lnTo>
                    <a:pt x="1038" y="240"/>
                  </a:lnTo>
                  <a:lnTo>
                    <a:pt x="1128" y="225"/>
                  </a:lnTo>
                  <a:lnTo>
                    <a:pt x="1218" y="210"/>
                  </a:lnTo>
                  <a:lnTo>
                    <a:pt x="1263" y="210"/>
                  </a:lnTo>
                  <a:lnTo>
                    <a:pt x="1308" y="195"/>
                  </a:lnTo>
                  <a:lnTo>
                    <a:pt x="1353" y="180"/>
                  </a:lnTo>
                  <a:lnTo>
                    <a:pt x="1413" y="150"/>
                  </a:lnTo>
                  <a:lnTo>
                    <a:pt x="1473" y="135"/>
                  </a:lnTo>
                  <a:lnTo>
                    <a:pt x="1563" y="120"/>
                  </a:lnTo>
                  <a:lnTo>
                    <a:pt x="1653" y="105"/>
                  </a:lnTo>
                  <a:lnTo>
                    <a:pt x="1743" y="90"/>
                  </a:lnTo>
                  <a:lnTo>
                    <a:pt x="1833" y="75"/>
                  </a:lnTo>
                  <a:lnTo>
                    <a:pt x="1893" y="75"/>
                  </a:lnTo>
                  <a:lnTo>
                    <a:pt x="1938" y="60"/>
                  </a:lnTo>
                  <a:lnTo>
                    <a:pt x="1983" y="45"/>
                  </a:lnTo>
                  <a:lnTo>
                    <a:pt x="2028" y="30"/>
                  </a:lnTo>
                  <a:lnTo>
                    <a:pt x="2073" y="15"/>
                  </a:lnTo>
                  <a:lnTo>
                    <a:pt x="2133" y="15"/>
                  </a:lnTo>
                  <a:lnTo>
                    <a:pt x="2193" y="15"/>
                  </a:lnTo>
                  <a:lnTo>
                    <a:pt x="2298" y="0"/>
                  </a:lnTo>
                  <a:lnTo>
                    <a:pt x="2358" y="0"/>
                  </a:lnTo>
                  <a:lnTo>
                    <a:pt x="2403" y="0"/>
                  </a:lnTo>
                  <a:lnTo>
                    <a:pt x="2448" y="0"/>
                  </a:lnTo>
                </a:path>
              </a:pathLst>
            </a:custGeom>
            <a:noFill/>
            <a:ln w="38100" cap="rnd" cmpd="sng">
              <a:solidFill>
                <a:schemeClr val="tx1"/>
              </a:solidFill>
              <a:prstDash val="solid"/>
              <a:round/>
              <a:headEnd type="none" w="med" len="med"/>
              <a:tailEnd type="none" w="med" len="med"/>
            </a:ln>
          </p:spPr>
          <p:txBody>
            <a:bodyPr/>
            <a:lstStyle/>
            <a:p>
              <a:endParaRPr lang="en-US" sz="1800"/>
            </a:p>
          </p:txBody>
        </p:sp>
        <p:sp>
          <p:nvSpPr>
            <p:cNvPr id="40" name="Freeform 6"/>
            <p:cNvSpPr>
              <a:spLocks/>
            </p:cNvSpPr>
            <p:nvPr/>
          </p:nvSpPr>
          <p:spPr bwMode="auto">
            <a:xfrm>
              <a:off x="6088179" y="4095751"/>
              <a:ext cx="2144713" cy="406400"/>
            </a:xfrm>
            <a:custGeom>
              <a:avLst/>
              <a:gdLst>
                <a:gd name="T0" fmla="*/ 0 w 1351"/>
                <a:gd name="T1" fmla="*/ 635079271 h 256"/>
                <a:gd name="T2" fmla="*/ 151209405 w 1351"/>
                <a:gd name="T3" fmla="*/ 642638942 h 256"/>
                <a:gd name="T4" fmla="*/ 264617265 w 1351"/>
                <a:gd name="T5" fmla="*/ 642638942 h 256"/>
                <a:gd name="T6" fmla="*/ 718245431 w 1351"/>
                <a:gd name="T7" fmla="*/ 642638942 h 256"/>
                <a:gd name="T8" fmla="*/ 1171873697 w 1351"/>
                <a:gd name="T9" fmla="*/ 642638942 h 256"/>
                <a:gd name="T10" fmla="*/ 1398687730 w 1351"/>
                <a:gd name="T11" fmla="*/ 642638942 h 256"/>
                <a:gd name="T12" fmla="*/ 1512093953 w 1351"/>
                <a:gd name="T13" fmla="*/ 604837410 h 256"/>
                <a:gd name="T14" fmla="*/ 1625501763 w 1351"/>
                <a:gd name="T15" fmla="*/ 529232759 h 256"/>
                <a:gd name="T16" fmla="*/ 1776711516 w 1351"/>
                <a:gd name="T17" fmla="*/ 415824888 h 256"/>
                <a:gd name="T18" fmla="*/ 2003525549 w 1351"/>
                <a:gd name="T19" fmla="*/ 378023356 h 256"/>
                <a:gd name="T20" fmla="*/ 2147483647 w 1351"/>
                <a:gd name="T21" fmla="*/ 226814054 h 256"/>
                <a:gd name="T22" fmla="*/ 2147483647 w 1351"/>
                <a:gd name="T23" fmla="*/ 151209353 h 256"/>
                <a:gd name="T24" fmla="*/ 2147483647 w 1351"/>
                <a:gd name="T25" fmla="*/ 113406233 h 256"/>
                <a:gd name="T26" fmla="*/ 2147483647 w 1351"/>
                <a:gd name="T27" fmla="*/ 75604676 h 256"/>
                <a:gd name="T28" fmla="*/ 2147483647 w 1351"/>
                <a:gd name="T29" fmla="*/ 0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1"/>
                <a:gd name="T46" fmla="*/ 0 h 256"/>
                <a:gd name="T47" fmla="*/ 1351 w 1351"/>
                <a:gd name="T48" fmla="*/ 256 h 2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1" h="256">
                  <a:moveTo>
                    <a:pt x="0" y="252"/>
                  </a:moveTo>
                  <a:lnTo>
                    <a:pt x="60" y="255"/>
                  </a:lnTo>
                  <a:lnTo>
                    <a:pt x="105" y="255"/>
                  </a:lnTo>
                  <a:lnTo>
                    <a:pt x="285" y="255"/>
                  </a:lnTo>
                  <a:lnTo>
                    <a:pt x="465" y="255"/>
                  </a:lnTo>
                  <a:lnTo>
                    <a:pt x="555" y="255"/>
                  </a:lnTo>
                  <a:lnTo>
                    <a:pt x="600" y="240"/>
                  </a:lnTo>
                  <a:lnTo>
                    <a:pt x="645" y="210"/>
                  </a:lnTo>
                  <a:lnTo>
                    <a:pt x="705" y="165"/>
                  </a:lnTo>
                  <a:lnTo>
                    <a:pt x="795" y="150"/>
                  </a:lnTo>
                  <a:lnTo>
                    <a:pt x="915" y="90"/>
                  </a:lnTo>
                  <a:lnTo>
                    <a:pt x="1035" y="60"/>
                  </a:lnTo>
                  <a:lnTo>
                    <a:pt x="1155" y="45"/>
                  </a:lnTo>
                  <a:lnTo>
                    <a:pt x="1305" y="30"/>
                  </a:lnTo>
                  <a:lnTo>
                    <a:pt x="1350" y="0"/>
                  </a:lnTo>
                </a:path>
              </a:pathLst>
            </a:custGeom>
            <a:noFill/>
            <a:ln w="38100" cap="rnd" cmpd="sng">
              <a:solidFill>
                <a:schemeClr val="tx1"/>
              </a:solidFill>
              <a:prstDash val="solid"/>
              <a:round/>
              <a:headEnd type="none" w="med" len="med"/>
              <a:tailEnd type="none" w="med" len="med"/>
            </a:ln>
          </p:spPr>
          <p:txBody>
            <a:bodyPr/>
            <a:lstStyle/>
            <a:p>
              <a:endParaRPr lang="en-US" sz="1800"/>
            </a:p>
          </p:txBody>
        </p:sp>
        <p:sp>
          <p:nvSpPr>
            <p:cNvPr id="41" name="Rectangle 7"/>
            <p:cNvSpPr>
              <a:spLocks noChangeArrowheads="1"/>
            </p:cNvSpPr>
            <p:nvPr/>
          </p:nvSpPr>
          <p:spPr bwMode="auto">
            <a:xfrm>
              <a:off x="5472113" y="2805114"/>
              <a:ext cx="311840" cy="498096"/>
            </a:xfrm>
            <a:prstGeom prst="rect">
              <a:avLst/>
            </a:prstGeom>
            <a:noFill/>
            <a:ln w="38100">
              <a:noFill/>
              <a:miter lim="800000"/>
              <a:headEnd/>
              <a:tailEnd/>
            </a:ln>
          </p:spPr>
          <p:txBody>
            <a:bodyPr wrap="none" lIns="90488" tIns="44450" rIns="90488" bIns="44450">
              <a:spAutoFit/>
            </a:bodyPr>
            <a:lstStyle/>
            <a:p>
              <a:pPr algn="l"/>
              <a:endParaRPr lang="en-US" sz="1800">
                <a:latin typeface="Times New Roman" pitchFamily="18" charset="0"/>
              </a:endParaRPr>
            </a:p>
          </p:txBody>
        </p:sp>
        <p:sp>
          <p:nvSpPr>
            <p:cNvPr id="42" name="Text Box 9"/>
            <p:cNvSpPr txBox="1">
              <a:spLocks noChangeArrowheads="1"/>
            </p:cNvSpPr>
            <p:nvPr/>
          </p:nvSpPr>
          <p:spPr bwMode="auto">
            <a:xfrm>
              <a:off x="5105400" y="4783139"/>
              <a:ext cx="315120" cy="501580"/>
            </a:xfrm>
            <a:prstGeom prst="rect">
              <a:avLst/>
            </a:prstGeom>
            <a:noFill/>
            <a:ln w="12700">
              <a:noFill/>
              <a:miter lim="800000"/>
              <a:headEnd/>
              <a:tailEnd/>
            </a:ln>
          </p:spPr>
          <p:txBody>
            <a:bodyPr wrap="none">
              <a:spAutoFit/>
            </a:bodyPr>
            <a:lstStyle/>
            <a:p>
              <a:pPr algn="l"/>
              <a:endParaRPr lang="en-US" sz="1800" b="1">
                <a:latin typeface="Times New Roman" pitchFamily="18" charset="0"/>
              </a:endParaRPr>
            </a:p>
          </p:txBody>
        </p:sp>
        <p:sp>
          <p:nvSpPr>
            <p:cNvPr id="43" name="Text Box 10"/>
            <p:cNvSpPr txBox="1">
              <a:spLocks noChangeArrowheads="1"/>
            </p:cNvSpPr>
            <p:nvPr/>
          </p:nvSpPr>
          <p:spPr bwMode="auto">
            <a:xfrm>
              <a:off x="1676400" y="1928813"/>
              <a:ext cx="5827668" cy="501580"/>
            </a:xfrm>
            <a:prstGeom prst="rect">
              <a:avLst/>
            </a:prstGeom>
            <a:noFill/>
            <a:ln w="12700">
              <a:noFill/>
              <a:miter lim="800000"/>
              <a:headEnd/>
              <a:tailEnd/>
            </a:ln>
          </p:spPr>
          <p:txBody>
            <a:bodyPr wrap="none">
              <a:spAutoFit/>
            </a:bodyPr>
            <a:lstStyle/>
            <a:p>
              <a:pPr algn="l"/>
              <a:r>
                <a:rPr lang="en-US" sz="1800" b="1" dirty="0">
                  <a:solidFill>
                    <a:srgbClr val="0B0000"/>
                  </a:solidFill>
                </a:rPr>
                <a:t>Friendly Planned or On Order</a:t>
              </a:r>
            </a:p>
          </p:txBody>
        </p:sp>
        <p:sp>
          <p:nvSpPr>
            <p:cNvPr id="44" name="Text Box 11"/>
            <p:cNvSpPr txBox="1">
              <a:spLocks noChangeArrowheads="1"/>
            </p:cNvSpPr>
            <p:nvPr/>
          </p:nvSpPr>
          <p:spPr bwMode="auto">
            <a:xfrm>
              <a:off x="1584325" y="3724393"/>
              <a:ext cx="3399472" cy="501580"/>
            </a:xfrm>
            <a:prstGeom prst="rect">
              <a:avLst/>
            </a:prstGeom>
            <a:noFill/>
            <a:ln w="12700">
              <a:noFill/>
              <a:miter lim="800000"/>
              <a:headEnd/>
              <a:tailEnd/>
            </a:ln>
          </p:spPr>
          <p:txBody>
            <a:bodyPr wrap="none">
              <a:spAutoFit/>
            </a:bodyPr>
            <a:lstStyle/>
            <a:p>
              <a:pPr algn="l"/>
              <a:r>
                <a:rPr lang="en-US" sz="1800" b="1" dirty="0">
                  <a:solidFill>
                    <a:srgbClr val="0B0000"/>
                  </a:solidFill>
                </a:rPr>
                <a:t>Friendly Present</a:t>
              </a:r>
            </a:p>
          </p:txBody>
        </p:sp>
        <p:sp>
          <p:nvSpPr>
            <p:cNvPr id="45" name="Oval 12"/>
            <p:cNvSpPr>
              <a:spLocks noChangeArrowheads="1"/>
            </p:cNvSpPr>
            <p:nvPr/>
          </p:nvSpPr>
          <p:spPr bwMode="auto">
            <a:xfrm flipH="1" flipV="1">
              <a:off x="5410200" y="2895600"/>
              <a:ext cx="168275" cy="149225"/>
            </a:xfrm>
            <a:prstGeom prst="ellipse">
              <a:avLst/>
            </a:prstGeom>
            <a:solidFill>
              <a:schemeClr val="tx1"/>
            </a:solidFill>
            <a:ln w="12700">
              <a:solidFill>
                <a:schemeClr val="tx1"/>
              </a:solidFill>
              <a:round/>
              <a:headEnd/>
              <a:tailEnd/>
            </a:ln>
          </p:spPr>
          <p:txBody>
            <a:bodyPr wrap="none" anchor="ctr"/>
            <a:lstStyle/>
            <a:p>
              <a:endParaRPr lang="en-US" sz="1800"/>
            </a:p>
          </p:txBody>
        </p:sp>
        <p:sp>
          <p:nvSpPr>
            <p:cNvPr id="46" name="Oval 13"/>
            <p:cNvSpPr>
              <a:spLocks noChangeArrowheads="1"/>
            </p:cNvSpPr>
            <p:nvPr/>
          </p:nvSpPr>
          <p:spPr bwMode="auto">
            <a:xfrm flipH="1" flipV="1">
              <a:off x="5699125" y="2895600"/>
              <a:ext cx="168275" cy="149225"/>
            </a:xfrm>
            <a:prstGeom prst="ellipse">
              <a:avLst/>
            </a:prstGeom>
            <a:solidFill>
              <a:schemeClr val="tx1"/>
            </a:solidFill>
            <a:ln w="12700">
              <a:solidFill>
                <a:schemeClr val="tx1"/>
              </a:solidFill>
              <a:round/>
              <a:headEnd/>
              <a:tailEnd/>
            </a:ln>
          </p:spPr>
          <p:txBody>
            <a:bodyPr wrap="none" anchor="ctr"/>
            <a:lstStyle/>
            <a:p>
              <a:endParaRPr lang="en-US" sz="1800"/>
            </a:p>
          </p:txBody>
        </p:sp>
        <p:sp>
          <p:nvSpPr>
            <p:cNvPr id="47" name="Oval 14"/>
            <p:cNvSpPr>
              <a:spLocks noChangeArrowheads="1"/>
            </p:cNvSpPr>
            <p:nvPr/>
          </p:nvSpPr>
          <p:spPr bwMode="auto">
            <a:xfrm flipH="1" flipV="1">
              <a:off x="5927725" y="2895600"/>
              <a:ext cx="168275" cy="149225"/>
            </a:xfrm>
            <a:prstGeom prst="ellipse">
              <a:avLst/>
            </a:prstGeom>
            <a:solidFill>
              <a:schemeClr val="tx1"/>
            </a:solidFill>
            <a:ln w="12700">
              <a:solidFill>
                <a:schemeClr val="tx1"/>
              </a:solidFill>
              <a:round/>
              <a:headEnd/>
              <a:tailEnd/>
            </a:ln>
          </p:spPr>
          <p:txBody>
            <a:bodyPr wrap="none" anchor="ctr"/>
            <a:lstStyle/>
            <a:p>
              <a:endParaRPr lang="en-US" sz="1800"/>
            </a:p>
          </p:txBody>
        </p:sp>
        <p:sp>
          <p:nvSpPr>
            <p:cNvPr id="48" name="Line 15"/>
            <p:cNvSpPr>
              <a:spLocks noChangeShapeType="1"/>
            </p:cNvSpPr>
            <p:nvPr/>
          </p:nvSpPr>
          <p:spPr bwMode="auto">
            <a:xfrm flipV="1">
              <a:off x="5867400" y="4295775"/>
              <a:ext cx="0" cy="428625"/>
            </a:xfrm>
            <a:prstGeom prst="line">
              <a:avLst/>
            </a:prstGeom>
            <a:noFill/>
            <a:ln w="57150">
              <a:solidFill>
                <a:schemeClr val="tx1"/>
              </a:solidFill>
              <a:round/>
              <a:headEnd/>
              <a:tailEnd/>
            </a:ln>
          </p:spPr>
          <p:txBody>
            <a:bodyPr wrap="none" anchor="ctr"/>
            <a:lstStyle/>
            <a:p>
              <a:endParaRPr lang="en-US" sz="1800"/>
            </a:p>
          </p:txBody>
        </p:sp>
      </p:grpSp>
      <p:grpSp>
        <p:nvGrpSpPr>
          <p:cNvPr id="49" name="Group 48"/>
          <p:cNvGrpSpPr/>
          <p:nvPr/>
        </p:nvGrpSpPr>
        <p:grpSpPr>
          <a:xfrm>
            <a:off x="537534" y="4047064"/>
            <a:ext cx="8305800" cy="2671395"/>
            <a:chOff x="838200" y="1739900"/>
            <a:chExt cx="7586663" cy="3927008"/>
          </a:xfrm>
        </p:grpSpPr>
        <p:grpSp>
          <p:nvGrpSpPr>
            <p:cNvPr id="50" name="Group 41"/>
            <p:cNvGrpSpPr/>
            <p:nvPr/>
          </p:nvGrpSpPr>
          <p:grpSpPr>
            <a:xfrm>
              <a:off x="1219200" y="1739900"/>
              <a:ext cx="6378575" cy="1337797"/>
              <a:chOff x="1219200" y="1739900"/>
              <a:chExt cx="6378575" cy="1337797"/>
            </a:xfrm>
          </p:grpSpPr>
          <p:grpSp>
            <p:nvGrpSpPr>
              <p:cNvPr id="78" name="Group 9"/>
              <p:cNvGrpSpPr>
                <a:grpSpLocks/>
              </p:cNvGrpSpPr>
              <p:nvPr/>
            </p:nvGrpSpPr>
            <p:grpSpPr bwMode="auto">
              <a:xfrm>
                <a:off x="1219200" y="2209800"/>
                <a:ext cx="6378575" cy="292100"/>
                <a:chOff x="768" y="1392"/>
                <a:chExt cx="4018" cy="184"/>
              </a:xfrm>
            </p:grpSpPr>
            <p:grpSp>
              <p:nvGrpSpPr>
                <p:cNvPr id="83" name="Group 6"/>
                <p:cNvGrpSpPr>
                  <a:grpSpLocks/>
                </p:cNvGrpSpPr>
                <p:nvPr/>
              </p:nvGrpSpPr>
              <p:grpSpPr bwMode="auto">
                <a:xfrm>
                  <a:off x="768" y="1440"/>
                  <a:ext cx="4018" cy="49"/>
                  <a:chOff x="768" y="1440"/>
                  <a:chExt cx="4018" cy="49"/>
                </a:xfrm>
              </p:grpSpPr>
              <p:sp>
                <p:nvSpPr>
                  <p:cNvPr id="86" name="Freeform 3"/>
                  <p:cNvSpPr>
                    <a:spLocks/>
                  </p:cNvSpPr>
                  <p:nvPr/>
                </p:nvSpPr>
                <p:spPr bwMode="auto">
                  <a:xfrm>
                    <a:off x="768" y="1470"/>
                    <a:ext cx="1063" cy="19"/>
                  </a:xfrm>
                  <a:custGeom>
                    <a:avLst/>
                    <a:gdLst>
                      <a:gd name="T0" fmla="*/ 0 w 1063"/>
                      <a:gd name="T1" fmla="*/ 18 h 19"/>
                      <a:gd name="T2" fmla="*/ 57 w 1063"/>
                      <a:gd name="T3" fmla="*/ 0 h 19"/>
                      <a:gd name="T4" fmla="*/ 102 w 1063"/>
                      <a:gd name="T5" fmla="*/ 0 h 19"/>
                      <a:gd name="T6" fmla="*/ 147 w 1063"/>
                      <a:gd name="T7" fmla="*/ 0 h 19"/>
                      <a:gd name="T8" fmla="*/ 192 w 1063"/>
                      <a:gd name="T9" fmla="*/ 0 h 19"/>
                      <a:gd name="T10" fmla="*/ 237 w 1063"/>
                      <a:gd name="T11" fmla="*/ 0 h 19"/>
                      <a:gd name="T12" fmla="*/ 282 w 1063"/>
                      <a:gd name="T13" fmla="*/ 0 h 19"/>
                      <a:gd name="T14" fmla="*/ 327 w 1063"/>
                      <a:gd name="T15" fmla="*/ 0 h 19"/>
                      <a:gd name="T16" fmla="*/ 372 w 1063"/>
                      <a:gd name="T17" fmla="*/ 0 h 19"/>
                      <a:gd name="T18" fmla="*/ 417 w 1063"/>
                      <a:gd name="T19" fmla="*/ 0 h 19"/>
                      <a:gd name="T20" fmla="*/ 462 w 1063"/>
                      <a:gd name="T21" fmla="*/ 0 h 19"/>
                      <a:gd name="T22" fmla="*/ 507 w 1063"/>
                      <a:gd name="T23" fmla="*/ 0 h 19"/>
                      <a:gd name="T24" fmla="*/ 552 w 1063"/>
                      <a:gd name="T25" fmla="*/ 0 h 19"/>
                      <a:gd name="T26" fmla="*/ 612 w 1063"/>
                      <a:gd name="T27" fmla="*/ 0 h 19"/>
                      <a:gd name="T28" fmla="*/ 657 w 1063"/>
                      <a:gd name="T29" fmla="*/ 0 h 19"/>
                      <a:gd name="T30" fmla="*/ 702 w 1063"/>
                      <a:gd name="T31" fmla="*/ 0 h 19"/>
                      <a:gd name="T32" fmla="*/ 747 w 1063"/>
                      <a:gd name="T33" fmla="*/ 0 h 19"/>
                      <a:gd name="T34" fmla="*/ 792 w 1063"/>
                      <a:gd name="T35" fmla="*/ 0 h 19"/>
                      <a:gd name="T36" fmla="*/ 837 w 1063"/>
                      <a:gd name="T37" fmla="*/ 0 h 19"/>
                      <a:gd name="T38" fmla="*/ 882 w 1063"/>
                      <a:gd name="T39" fmla="*/ 0 h 19"/>
                      <a:gd name="T40" fmla="*/ 927 w 1063"/>
                      <a:gd name="T41" fmla="*/ 0 h 19"/>
                      <a:gd name="T42" fmla="*/ 1002 w 1063"/>
                      <a:gd name="T43" fmla="*/ 0 h 19"/>
                      <a:gd name="T44" fmla="*/ 1062 w 106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3"/>
                      <a:gd name="T70" fmla="*/ 0 h 19"/>
                      <a:gd name="T71" fmla="*/ 1063 w 106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3" h="19">
                        <a:moveTo>
                          <a:pt x="0" y="18"/>
                        </a:moveTo>
                        <a:lnTo>
                          <a:pt x="57" y="0"/>
                        </a:lnTo>
                        <a:lnTo>
                          <a:pt x="102" y="0"/>
                        </a:lnTo>
                        <a:lnTo>
                          <a:pt x="147" y="0"/>
                        </a:lnTo>
                        <a:lnTo>
                          <a:pt x="192" y="0"/>
                        </a:lnTo>
                        <a:lnTo>
                          <a:pt x="237" y="0"/>
                        </a:lnTo>
                        <a:lnTo>
                          <a:pt x="282" y="0"/>
                        </a:lnTo>
                        <a:lnTo>
                          <a:pt x="327" y="0"/>
                        </a:lnTo>
                        <a:lnTo>
                          <a:pt x="372" y="0"/>
                        </a:lnTo>
                        <a:lnTo>
                          <a:pt x="417" y="0"/>
                        </a:lnTo>
                        <a:lnTo>
                          <a:pt x="462" y="0"/>
                        </a:lnTo>
                        <a:lnTo>
                          <a:pt x="507" y="0"/>
                        </a:lnTo>
                        <a:lnTo>
                          <a:pt x="552" y="0"/>
                        </a:lnTo>
                        <a:lnTo>
                          <a:pt x="612" y="0"/>
                        </a:lnTo>
                        <a:lnTo>
                          <a:pt x="657" y="0"/>
                        </a:lnTo>
                        <a:lnTo>
                          <a:pt x="702" y="0"/>
                        </a:lnTo>
                        <a:lnTo>
                          <a:pt x="747" y="0"/>
                        </a:lnTo>
                        <a:lnTo>
                          <a:pt x="792" y="0"/>
                        </a:lnTo>
                        <a:lnTo>
                          <a:pt x="837" y="0"/>
                        </a:lnTo>
                        <a:lnTo>
                          <a:pt x="882" y="0"/>
                        </a:lnTo>
                        <a:lnTo>
                          <a:pt x="927" y="0"/>
                        </a:lnTo>
                        <a:lnTo>
                          <a:pt x="1002" y="0"/>
                        </a:lnTo>
                        <a:lnTo>
                          <a:pt x="1062" y="0"/>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87" name="Freeform 4"/>
                  <p:cNvSpPr>
                    <a:spLocks/>
                  </p:cNvSpPr>
                  <p:nvPr/>
                </p:nvSpPr>
                <p:spPr bwMode="auto">
                  <a:xfrm>
                    <a:off x="2016" y="1440"/>
                    <a:ext cx="1537" cy="49"/>
                  </a:xfrm>
                  <a:custGeom>
                    <a:avLst/>
                    <a:gdLst>
                      <a:gd name="T0" fmla="*/ 0 w 1537"/>
                      <a:gd name="T1" fmla="*/ 48 h 49"/>
                      <a:gd name="T2" fmla="*/ 54 w 1537"/>
                      <a:gd name="T3" fmla="*/ 30 h 49"/>
                      <a:gd name="T4" fmla="*/ 99 w 1537"/>
                      <a:gd name="T5" fmla="*/ 30 h 49"/>
                      <a:gd name="T6" fmla="*/ 144 w 1537"/>
                      <a:gd name="T7" fmla="*/ 30 h 49"/>
                      <a:gd name="T8" fmla="*/ 204 w 1537"/>
                      <a:gd name="T9" fmla="*/ 30 h 49"/>
                      <a:gd name="T10" fmla="*/ 249 w 1537"/>
                      <a:gd name="T11" fmla="*/ 30 h 49"/>
                      <a:gd name="T12" fmla="*/ 294 w 1537"/>
                      <a:gd name="T13" fmla="*/ 30 h 49"/>
                      <a:gd name="T14" fmla="*/ 354 w 1537"/>
                      <a:gd name="T15" fmla="*/ 30 h 49"/>
                      <a:gd name="T16" fmla="*/ 399 w 1537"/>
                      <a:gd name="T17" fmla="*/ 30 h 49"/>
                      <a:gd name="T18" fmla="*/ 444 w 1537"/>
                      <a:gd name="T19" fmla="*/ 30 h 49"/>
                      <a:gd name="T20" fmla="*/ 489 w 1537"/>
                      <a:gd name="T21" fmla="*/ 30 h 49"/>
                      <a:gd name="T22" fmla="*/ 534 w 1537"/>
                      <a:gd name="T23" fmla="*/ 15 h 49"/>
                      <a:gd name="T24" fmla="*/ 579 w 1537"/>
                      <a:gd name="T25" fmla="*/ 0 h 49"/>
                      <a:gd name="T26" fmla="*/ 639 w 1537"/>
                      <a:gd name="T27" fmla="*/ 0 h 49"/>
                      <a:gd name="T28" fmla="*/ 684 w 1537"/>
                      <a:gd name="T29" fmla="*/ 0 h 49"/>
                      <a:gd name="T30" fmla="*/ 729 w 1537"/>
                      <a:gd name="T31" fmla="*/ 0 h 49"/>
                      <a:gd name="T32" fmla="*/ 774 w 1537"/>
                      <a:gd name="T33" fmla="*/ 0 h 49"/>
                      <a:gd name="T34" fmla="*/ 819 w 1537"/>
                      <a:gd name="T35" fmla="*/ 0 h 49"/>
                      <a:gd name="T36" fmla="*/ 864 w 1537"/>
                      <a:gd name="T37" fmla="*/ 0 h 49"/>
                      <a:gd name="T38" fmla="*/ 909 w 1537"/>
                      <a:gd name="T39" fmla="*/ 0 h 49"/>
                      <a:gd name="T40" fmla="*/ 969 w 1537"/>
                      <a:gd name="T41" fmla="*/ 0 h 49"/>
                      <a:gd name="T42" fmla="*/ 1014 w 1537"/>
                      <a:gd name="T43" fmla="*/ 0 h 49"/>
                      <a:gd name="T44" fmla="*/ 1059 w 1537"/>
                      <a:gd name="T45" fmla="*/ 0 h 49"/>
                      <a:gd name="T46" fmla="*/ 1119 w 1537"/>
                      <a:gd name="T47" fmla="*/ 0 h 49"/>
                      <a:gd name="T48" fmla="*/ 1164 w 1537"/>
                      <a:gd name="T49" fmla="*/ 0 h 49"/>
                      <a:gd name="T50" fmla="*/ 1209 w 1537"/>
                      <a:gd name="T51" fmla="*/ 15 h 49"/>
                      <a:gd name="T52" fmla="*/ 1254 w 1537"/>
                      <a:gd name="T53" fmla="*/ 45 h 49"/>
                      <a:gd name="T54" fmla="*/ 1299 w 1537"/>
                      <a:gd name="T55" fmla="*/ 45 h 49"/>
                      <a:gd name="T56" fmla="*/ 1344 w 1537"/>
                      <a:gd name="T57" fmla="*/ 45 h 49"/>
                      <a:gd name="T58" fmla="*/ 1404 w 1537"/>
                      <a:gd name="T59" fmla="*/ 45 h 49"/>
                      <a:gd name="T60" fmla="*/ 1464 w 1537"/>
                      <a:gd name="T61" fmla="*/ 45 h 49"/>
                      <a:gd name="T62" fmla="*/ 1524 w 1537"/>
                      <a:gd name="T63" fmla="*/ 45 h 49"/>
                      <a:gd name="T64" fmla="*/ 1536 w 1537"/>
                      <a:gd name="T65" fmla="*/ 48 h 49"/>
                      <a:gd name="T66" fmla="*/ 1536 w 1537"/>
                      <a:gd name="T67" fmla="*/ 48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7"/>
                      <a:gd name="T103" fmla="*/ 0 h 49"/>
                      <a:gd name="T104" fmla="*/ 1537 w 153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7" h="49">
                        <a:moveTo>
                          <a:pt x="0" y="48"/>
                        </a:moveTo>
                        <a:lnTo>
                          <a:pt x="54" y="30"/>
                        </a:lnTo>
                        <a:lnTo>
                          <a:pt x="99" y="30"/>
                        </a:lnTo>
                        <a:lnTo>
                          <a:pt x="144" y="30"/>
                        </a:lnTo>
                        <a:lnTo>
                          <a:pt x="204" y="30"/>
                        </a:lnTo>
                        <a:lnTo>
                          <a:pt x="249" y="30"/>
                        </a:lnTo>
                        <a:lnTo>
                          <a:pt x="294" y="30"/>
                        </a:lnTo>
                        <a:lnTo>
                          <a:pt x="354" y="30"/>
                        </a:lnTo>
                        <a:lnTo>
                          <a:pt x="399" y="30"/>
                        </a:lnTo>
                        <a:lnTo>
                          <a:pt x="444" y="30"/>
                        </a:lnTo>
                        <a:lnTo>
                          <a:pt x="489" y="30"/>
                        </a:lnTo>
                        <a:lnTo>
                          <a:pt x="534" y="15"/>
                        </a:lnTo>
                        <a:lnTo>
                          <a:pt x="579" y="0"/>
                        </a:lnTo>
                        <a:lnTo>
                          <a:pt x="639" y="0"/>
                        </a:lnTo>
                        <a:lnTo>
                          <a:pt x="684" y="0"/>
                        </a:lnTo>
                        <a:lnTo>
                          <a:pt x="729" y="0"/>
                        </a:lnTo>
                        <a:lnTo>
                          <a:pt x="774" y="0"/>
                        </a:lnTo>
                        <a:lnTo>
                          <a:pt x="819" y="0"/>
                        </a:lnTo>
                        <a:lnTo>
                          <a:pt x="864" y="0"/>
                        </a:lnTo>
                        <a:lnTo>
                          <a:pt x="909" y="0"/>
                        </a:lnTo>
                        <a:lnTo>
                          <a:pt x="969" y="0"/>
                        </a:lnTo>
                        <a:lnTo>
                          <a:pt x="1014" y="0"/>
                        </a:lnTo>
                        <a:lnTo>
                          <a:pt x="1059" y="0"/>
                        </a:lnTo>
                        <a:lnTo>
                          <a:pt x="1119" y="0"/>
                        </a:lnTo>
                        <a:lnTo>
                          <a:pt x="1164" y="0"/>
                        </a:lnTo>
                        <a:lnTo>
                          <a:pt x="1209" y="15"/>
                        </a:lnTo>
                        <a:lnTo>
                          <a:pt x="1254" y="45"/>
                        </a:lnTo>
                        <a:lnTo>
                          <a:pt x="1299" y="45"/>
                        </a:lnTo>
                        <a:lnTo>
                          <a:pt x="1344" y="45"/>
                        </a:lnTo>
                        <a:lnTo>
                          <a:pt x="1404" y="45"/>
                        </a:lnTo>
                        <a:lnTo>
                          <a:pt x="1464" y="45"/>
                        </a:lnTo>
                        <a:lnTo>
                          <a:pt x="1524" y="45"/>
                        </a:lnTo>
                        <a:lnTo>
                          <a:pt x="1536" y="48"/>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88" name="Freeform 5"/>
                  <p:cNvSpPr>
                    <a:spLocks/>
                  </p:cNvSpPr>
                  <p:nvPr/>
                </p:nvSpPr>
                <p:spPr bwMode="auto">
                  <a:xfrm>
                    <a:off x="3744" y="1470"/>
                    <a:ext cx="1042" cy="19"/>
                  </a:xfrm>
                  <a:custGeom>
                    <a:avLst/>
                    <a:gdLst>
                      <a:gd name="T0" fmla="*/ 0 w 1042"/>
                      <a:gd name="T1" fmla="*/ 18 h 19"/>
                      <a:gd name="T2" fmla="*/ 81 w 1042"/>
                      <a:gd name="T3" fmla="*/ 15 h 19"/>
                      <a:gd name="T4" fmla="*/ 141 w 1042"/>
                      <a:gd name="T5" fmla="*/ 15 h 19"/>
                      <a:gd name="T6" fmla="*/ 186 w 1042"/>
                      <a:gd name="T7" fmla="*/ 15 h 19"/>
                      <a:gd name="T8" fmla="*/ 231 w 1042"/>
                      <a:gd name="T9" fmla="*/ 15 h 19"/>
                      <a:gd name="T10" fmla="*/ 291 w 1042"/>
                      <a:gd name="T11" fmla="*/ 15 h 19"/>
                      <a:gd name="T12" fmla="*/ 351 w 1042"/>
                      <a:gd name="T13" fmla="*/ 15 h 19"/>
                      <a:gd name="T14" fmla="*/ 396 w 1042"/>
                      <a:gd name="T15" fmla="*/ 15 h 19"/>
                      <a:gd name="T16" fmla="*/ 456 w 1042"/>
                      <a:gd name="T17" fmla="*/ 15 h 19"/>
                      <a:gd name="T18" fmla="*/ 501 w 1042"/>
                      <a:gd name="T19" fmla="*/ 15 h 19"/>
                      <a:gd name="T20" fmla="*/ 546 w 1042"/>
                      <a:gd name="T21" fmla="*/ 15 h 19"/>
                      <a:gd name="T22" fmla="*/ 591 w 1042"/>
                      <a:gd name="T23" fmla="*/ 0 h 19"/>
                      <a:gd name="T24" fmla="*/ 651 w 1042"/>
                      <a:gd name="T25" fmla="*/ 0 h 19"/>
                      <a:gd name="T26" fmla="*/ 711 w 1042"/>
                      <a:gd name="T27" fmla="*/ 0 h 19"/>
                      <a:gd name="T28" fmla="*/ 771 w 1042"/>
                      <a:gd name="T29" fmla="*/ 0 h 19"/>
                      <a:gd name="T30" fmla="*/ 816 w 1042"/>
                      <a:gd name="T31" fmla="*/ 0 h 19"/>
                      <a:gd name="T32" fmla="*/ 861 w 1042"/>
                      <a:gd name="T33" fmla="*/ 0 h 19"/>
                      <a:gd name="T34" fmla="*/ 951 w 1042"/>
                      <a:gd name="T35" fmla="*/ 0 h 19"/>
                      <a:gd name="T36" fmla="*/ 996 w 1042"/>
                      <a:gd name="T37" fmla="*/ 0 h 19"/>
                      <a:gd name="T38" fmla="*/ 1041 w 1042"/>
                      <a:gd name="T39" fmla="*/ 15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2"/>
                      <a:gd name="T61" fmla="*/ 0 h 19"/>
                      <a:gd name="T62" fmla="*/ 1042 w 1042"/>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2" h="19">
                        <a:moveTo>
                          <a:pt x="0" y="18"/>
                        </a:moveTo>
                        <a:lnTo>
                          <a:pt x="81" y="15"/>
                        </a:lnTo>
                        <a:lnTo>
                          <a:pt x="141" y="15"/>
                        </a:lnTo>
                        <a:lnTo>
                          <a:pt x="186" y="15"/>
                        </a:lnTo>
                        <a:lnTo>
                          <a:pt x="231" y="15"/>
                        </a:lnTo>
                        <a:lnTo>
                          <a:pt x="291" y="15"/>
                        </a:lnTo>
                        <a:lnTo>
                          <a:pt x="351" y="15"/>
                        </a:lnTo>
                        <a:lnTo>
                          <a:pt x="396" y="15"/>
                        </a:lnTo>
                        <a:lnTo>
                          <a:pt x="456" y="15"/>
                        </a:lnTo>
                        <a:lnTo>
                          <a:pt x="501" y="15"/>
                        </a:lnTo>
                        <a:lnTo>
                          <a:pt x="546" y="15"/>
                        </a:lnTo>
                        <a:lnTo>
                          <a:pt x="591" y="0"/>
                        </a:lnTo>
                        <a:lnTo>
                          <a:pt x="651" y="0"/>
                        </a:lnTo>
                        <a:lnTo>
                          <a:pt x="711" y="0"/>
                        </a:lnTo>
                        <a:lnTo>
                          <a:pt x="771" y="0"/>
                        </a:lnTo>
                        <a:lnTo>
                          <a:pt x="816" y="0"/>
                        </a:lnTo>
                        <a:lnTo>
                          <a:pt x="861" y="0"/>
                        </a:lnTo>
                        <a:lnTo>
                          <a:pt x="951" y="0"/>
                        </a:lnTo>
                        <a:lnTo>
                          <a:pt x="996" y="0"/>
                        </a:lnTo>
                        <a:lnTo>
                          <a:pt x="1041" y="15"/>
                        </a:lnTo>
                      </a:path>
                    </a:pathLst>
                  </a:custGeom>
                  <a:noFill/>
                  <a:ln w="38100" cap="rnd" cmpd="sng">
                    <a:solidFill>
                      <a:schemeClr val="tx1"/>
                    </a:solidFill>
                    <a:prstDash val="solid"/>
                    <a:round/>
                    <a:headEnd type="none" w="med" len="med"/>
                    <a:tailEnd type="none" w="med" len="med"/>
                  </a:ln>
                </p:spPr>
                <p:txBody>
                  <a:bodyPr/>
                  <a:lstStyle/>
                  <a:p>
                    <a:endParaRPr lang="en-US" sz="1600"/>
                  </a:p>
                </p:txBody>
              </p:sp>
            </p:grpSp>
            <p:sp>
              <p:nvSpPr>
                <p:cNvPr id="84" name="Freeform 7"/>
                <p:cNvSpPr>
                  <a:spLocks/>
                </p:cNvSpPr>
                <p:nvPr/>
              </p:nvSpPr>
              <p:spPr bwMode="auto">
                <a:xfrm>
                  <a:off x="1920" y="1392"/>
                  <a:ext cx="1" cy="184"/>
                </a:xfrm>
                <a:custGeom>
                  <a:avLst/>
                  <a:gdLst>
                    <a:gd name="T0" fmla="*/ 0 w 1"/>
                    <a:gd name="T1" fmla="*/ 0 h 184"/>
                    <a:gd name="T2" fmla="*/ 0 w 1"/>
                    <a:gd name="T3" fmla="*/ 48 h 184"/>
                    <a:gd name="T4" fmla="*/ 0 w 1"/>
                    <a:gd name="T5" fmla="*/ 93 h 184"/>
                    <a:gd name="T6" fmla="*/ 0 w 1"/>
                    <a:gd name="T7" fmla="*/ 138 h 184"/>
                    <a:gd name="T8" fmla="*/ 0 w 1"/>
                    <a:gd name="T9" fmla="*/ 183 h 184"/>
                    <a:gd name="T10" fmla="*/ 0 60000 65536"/>
                    <a:gd name="T11" fmla="*/ 0 60000 65536"/>
                    <a:gd name="T12" fmla="*/ 0 60000 65536"/>
                    <a:gd name="T13" fmla="*/ 0 60000 65536"/>
                    <a:gd name="T14" fmla="*/ 0 60000 65536"/>
                    <a:gd name="T15" fmla="*/ 0 w 1"/>
                    <a:gd name="T16" fmla="*/ 0 h 184"/>
                    <a:gd name="T17" fmla="*/ 1 w 1"/>
                    <a:gd name="T18" fmla="*/ 184 h 184"/>
                  </a:gdLst>
                  <a:ahLst/>
                  <a:cxnLst>
                    <a:cxn ang="T10">
                      <a:pos x="T0" y="T1"/>
                    </a:cxn>
                    <a:cxn ang="T11">
                      <a:pos x="T2" y="T3"/>
                    </a:cxn>
                    <a:cxn ang="T12">
                      <a:pos x="T4" y="T5"/>
                    </a:cxn>
                    <a:cxn ang="T13">
                      <a:pos x="T6" y="T7"/>
                    </a:cxn>
                    <a:cxn ang="T14">
                      <a:pos x="T8" y="T9"/>
                    </a:cxn>
                  </a:cxnLst>
                  <a:rect l="T15" t="T16" r="T17" b="T18"/>
                  <a:pathLst>
                    <a:path w="1" h="184">
                      <a:moveTo>
                        <a:pt x="0" y="0"/>
                      </a:moveTo>
                      <a:lnTo>
                        <a:pt x="0" y="48"/>
                      </a:lnTo>
                      <a:lnTo>
                        <a:pt x="0" y="93"/>
                      </a:lnTo>
                      <a:lnTo>
                        <a:pt x="0" y="138"/>
                      </a:lnTo>
                      <a:lnTo>
                        <a:pt x="0" y="183"/>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85" name="Freeform 8"/>
                <p:cNvSpPr>
                  <a:spLocks/>
                </p:cNvSpPr>
                <p:nvPr/>
              </p:nvSpPr>
              <p:spPr bwMode="auto">
                <a:xfrm>
                  <a:off x="3648" y="1392"/>
                  <a:ext cx="1" cy="184"/>
                </a:xfrm>
                <a:custGeom>
                  <a:avLst/>
                  <a:gdLst>
                    <a:gd name="T0" fmla="*/ 0 w 1"/>
                    <a:gd name="T1" fmla="*/ 0 h 184"/>
                    <a:gd name="T2" fmla="*/ 0 w 1"/>
                    <a:gd name="T3" fmla="*/ 48 h 184"/>
                    <a:gd name="T4" fmla="*/ 0 w 1"/>
                    <a:gd name="T5" fmla="*/ 93 h 184"/>
                    <a:gd name="T6" fmla="*/ 0 w 1"/>
                    <a:gd name="T7" fmla="*/ 138 h 184"/>
                    <a:gd name="T8" fmla="*/ 0 w 1"/>
                    <a:gd name="T9" fmla="*/ 183 h 184"/>
                    <a:gd name="T10" fmla="*/ 0 60000 65536"/>
                    <a:gd name="T11" fmla="*/ 0 60000 65536"/>
                    <a:gd name="T12" fmla="*/ 0 60000 65536"/>
                    <a:gd name="T13" fmla="*/ 0 60000 65536"/>
                    <a:gd name="T14" fmla="*/ 0 60000 65536"/>
                    <a:gd name="T15" fmla="*/ 0 w 1"/>
                    <a:gd name="T16" fmla="*/ 0 h 184"/>
                    <a:gd name="T17" fmla="*/ 1 w 1"/>
                    <a:gd name="T18" fmla="*/ 184 h 184"/>
                  </a:gdLst>
                  <a:ahLst/>
                  <a:cxnLst>
                    <a:cxn ang="T10">
                      <a:pos x="T0" y="T1"/>
                    </a:cxn>
                    <a:cxn ang="T11">
                      <a:pos x="T2" y="T3"/>
                    </a:cxn>
                    <a:cxn ang="T12">
                      <a:pos x="T4" y="T5"/>
                    </a:cxn>
                    <a:cxn ang="T13">
                      <a:pos x="T6" y="T7"/>
                    </a:cxn>
                    <a:cxn ang="T14">
                      <a:pos x="T8" y="T9"/>
                    </a:cxn>
                  </a:cxnLst>
                  <a:rect l="T15" t="T16" r="T17" b="T18"/>
                  <a:pathLst>
                    <a:path w="1" h="184">
                      <a:moveTo>
                        <a:pt x="0" y="0"/>
                      </a:moveTo>
                      <a:lnTo>
                        <a:pt x="0" y="48"/>
                      </a:lnTo>
                      <a:lnTo>
                        <a:pt x="0" y="93"/>
                      </a:lnTo>
                      <a:lnTo>
                        <a:pt x="0" y="138"/>
                      </a:lnTo>
                      <a:lnTo>
                        <a:pt x="0" y="183"/>
                      </a:lnTo>
                    </a:path>
                  </a:pathLst>
                </a:custGeom>
                <a:noFill/>
                <a:ln w="38100" cap="rnd" cmpd="sng">
                  <a:solidFill>
                    <a:schemeClr val="tx1"/>
                  </a:solidFill>
                  <a:prstDash val="solid"/>
                  <a:round/>
                  <a:headEnd type="none" w="med" len="med"/>
                  <a:tailEnd type="none" w="med" len="med"/>
                </a:ln>
              </p:spPr>
              <p:txBody>
                <a:bodyPr/>
                <a:lstStyle/>
                <a:p>
                  <a:endParaRPr lang="en-US" sz="1600"/>
                </a:p>
              </p:txBody>
            </p:sp>
          </p:grpSp>
          <p:sp>
            <p:nvSpPr>
              <p:cNvPr id="79" name="Rectangle 10"/>
              <p:cNvSpPr>
                <a:spLocks noChangeArrowheads="1"/>
              </p:cNvSpPr>
              <p:nvPr/>
            </p:nvSpPr>
            <p:spPr bwMode="auto">
              <a:xfrm>
                <a:off x="2881313" y="1739900"/>
                <a:ext cx="540638" cy="575796"/>
              </a:xfrm>
              <a:prstGeom prst="rect">
                <a:avLst/>
              </a:prstGeom>
              <a:noFill/>
              <a:ln w="12700">
                <a:noFill/>
                <a:miter lim="800000"/>
                <a:headEnd/>
                <a:tailEnd/>
              </a:ln>
            </p:spPr>
            <p:txBody>
              <a:bodyPr wrap="none" lIns="90488" tIns="44450" rIns="90488" bIns="44450">
                <a:spAutoFit/>
              </a:bodyPr>
              <a:lstStyle/>
              <a:p>
                <a:pPr algn="l"/>
                <a:r>
                  <a:rPr lang="en-US" sz="1600" b="1">
                    <a:solidFill>
                      <a:srgbClr val="0B0000"/>
                    </a:solidFill>
                    <a:latin typeface="Times New Roman" pitchFamily="18" charset="0"/>
                  </a:rPr>
                  <a:t>A</a:t>
                </a:r>
              </a:p>
            </p:txBody>
          </p:sp>
          <p:sp>
            <p:nvSpPr>
              <p:cNvPr id="80" name="Rectangle 11"/>
              <p:cNvSpPr>
                <a:spLocks noChangeArrowheads="1"/>
              </p:cNvSpPr>
              <p:nvPr/>
            </p:nvSpPr>
            <p:spPr bwMode="auto">
              <a:xfrm>
                <a:off x="5624513" y="1739900"/>
                <a:ext cx="540638" cy="575796"/>
              </a:xfrm>
              <a:prstGeom prst="rect">
                <a:avLst/>
              </a:prstGeom>
              <a:noFill/>
              <a:ln w="12700">
                <a:noFill/>
                <a:miter lim="800000"/>
                <a:headEnd/>
                <a:tailEnd/>
              </a:ln>
            </p:spPr>
            <p:txBody>
              <a:bodyPr wrap="none" lIns="90488" tIns="44450" rIns="90488" bIns="44450">
                <a:spAutoFit/>
              </a:bodyPr>
              <a:lstStyle/>
              <a:p>
                <a:pPr algn="l"/>
                <a:r>
                  <a:rPr lang="en-US" sz="1600" b="1">
                    <a:solidFill>
                      <a:srgbClr val="0B0000"/>
                    </a:solidFill>
                    <a:latin typeface="Times New Roman" pitchFamily="18" charset="0"/>
                  </a:rPr>
                  <a:t>A</a:t>
                </a:r>
              </a:p>
            </p:txBody>
          </p:sp>
          <p:sp>
            <p:nvSpPr>
              <p:cNvPr id="81" name="Rectangle 12"/>
              <p:cNvSpPr>
                <a:spLocks noChangeArrowheads="1"/>
              </p:cNvSpPr>
              <p:nvPr/>
            </p:nvSpPr>
            <p:spPr bwMode="auto">
              <a:xfrm>
                <a:off x="2881313" y="2501901"/>
                <a:ext cx="522267" cy="575796"/>
              </a:xfrm>
              <a:prstGeom prst="rect">
                <a:avLst/>
              </a:prstGeom>
              <a:noFill/>
              <a:ln w="12700">
                <a:noFill/>
                <a:miter lim="800000"/>
                <a:headEnd/>
                <a:tailEnd/>
              </a:ln>
            </p:spPr>
            <p:txBody>
              <a:bodyPr wrap="none" lIns="90488" tIns="44450" rIns="90488" bIns="44450">
                <a:spAutoFit/>
              </a:bodyPr>
              <a:lstStyle/>
              <a:p>
                <a:pPr algn="l"/>
                <a:r>
                  <a:rPr lang="en-US" sz="1600" b="1">
                    <a:solidFill>
                      <a:srgbClr val="0B0000"/>
                    </a:solidFill>
                    <a:latin typeface="Times New Roman" pitchFamily="18" charset="0"/>
                  </a:rPr>
                  <a:t>B</a:t>
                </a:r>
              </a:p>
            </p:txBody>
          </p:sp>
          <p:sp>
            <p:nvSpPr>
              <p:cNvPr id="82" name="Rectangle 13"/>
              <p:cNvSpPr>
                <a:spLocks noChangeArrowheads="1"/>
              </p:cNvSpPr>
              <p:nvPr/>
            </p:nvSpPr>
            <p:spPr bwMode="auto">
              <a:xfrm>
                <a:off x="5624513" y="2501901"/>
                <a:ext cx="522267" cy="575796"/>
              </a:xfrm>
              <a:prstGeom prst="rect">
                <a:avLst/>
              </a:prstGeom>
              <a:noFill/>
              <a:ln w="12700">
                <a:noFill/>
                <a:miter lim="800000"/>
                <a:headEnd/>
                <a:tailEnd/>
              </a:ln>
            </p:spPr>
            <p:txBody>
              <a:bodyPr wrap="none" lIns="90488" tIns="44450" rIns="90488" bIns="44450">
                <a:spAutoFit/>
              </a:bodyPr>
              <a:lstStyle/>
              <a:p>
                <a:pPr algn="l"/>
                <a:r>
                  <a:rPr lang="en-US" sz="1600" b="1">
                    <a:solidFill>
                      <a:srgbClr val="0B0000"/>
                    </a:solidFill>
                    <a:latin typeface="Times New Roman" pitchFamily="18" charset="0"/>
                  </a:rPr>
                  <a:t>B</a:t>
                </a:r>
              </a:p>
            </p:txBody>
          </p:sp>
        </p:grpSp>
        <p:grpSp>
          <p:nvGrpSpPr>
            <p:cNvPr id="51" name="Group 17"/>
            <p:cNvGrpSpPr>
              <a:grpSpLocks/>
            </p:cNvGrpSpPr>
            <p:nvPr/>
          </p:nvGrpSpPr>
          <p:grpSpPr bwMode="auto">
            <a:xfrm>
              <a:off x="1295400" y="3657600"/>
              <a:ext cx="6378575" cy="77788"/>
              <a:chOff x="816" y="2304"/>
              <a:chExt cx="4018" cy="49"/>
            </a:xfrm>
          </p:grpSpPr>
          <p:sp>
            <p:nvSpPr>
              <p:cNvPr id="75" name="Freeform 14"/>
              <p:cNvSpPr>
                <a:spLocks/>
              </p:cNvSpPr>
              <p:nvPr/>
            </p:nvSpPr>
            <p:spPr bwMode="auto">
              <a:xfrm>
                <a:off x="816" y="2334"/>
                <a:ext cx="1063" cy="19"/>
              </a:xfrm>
              <a:custGeom>
                <a:avLst/>
                <a:gdLst>
                  <a:gd name="T0" fmla="*/ 0 w 1063"/>
                  <a:gd name="T1" fmla="*/ 18 h 19"/>
                  <a:gd name="T2" fmla="*/ 57 w 1063"/>
                  <a:gd name="T3" fmla="*/ 0 h 19"/>
                  <a:gd name="T4" fmla="*/ 102 w 1063"/>
                  <a:gd name="T5" fmla="*/ 0 h 19"/>
                  <a:gd name="T6" fmla="*/ 147 w 1063"/>
                  <a:gd name="T7" fmla="*/ 0 h 19"/>
                  <a:gd name="T8" fmla="*/ 192 w 1063"/>
                  <a:gd name="T9" fmla="*/ 0 h 19"/>
                  <a:gd name="T10" fmla="*/ 237 w 1063"/>
                  <a:gd name="T11" fmla="*/ 0 h 19"/>
                  <a:gd name="T12" fmla="*/ 282 w 1063"/>
                  <a:gd name="T13" fmla="*/ 0 h 19"/>
                  <a:gd name="T14" fmla="*/ 327 w 1063"/>
                  <a:gd name="T15" fmla="*/ 0 h 19"/>
                  <a:gd name="T16" fmla="*/ 372 w 1063"/>
                  <a:gd name="T17" fmla="*/ 0 h 19"/>
                  <a:gd name="T18" fmla="*/ 417 w 1063"/>
                  <a:gd name="T19" fmla="*/ 0 h 19"/>
                  <a:gd name="T20" fmla="*/ 462 w 1063"/>
                  <a:gd name="T21" fmla="*/ 0 h 19"/>
                  <a:gd name="T22" fmla="*/ 507 w 1063"/>
                  <a:gd name="T23" fmla="*/ 0 h 19"/>
                  <a:gd name="T24" fmla="*/ 552 w 1063"/>
                  <a:gd name="T25" fmla="*/ 0 h 19"/>
                  <a:gd name="T26" fmla="*/ 612 w 1063"/>
                  <a:gd name="T27" fmla="*/ 0 h 19"/>
                  <a:gd name="T28" fmla="*/ 657 w 1063"/>
                  <a:gd name="T29" fmla="*/ 0 h 19"/>
                  <a:gd name="T30" fmla="*/ 702 w 1063"/>
                  <a:gd name="T31" fmla="*/ 0 h 19"/>
                  <a:gd name="T32" fmla="*/ 747 w 1063"/>
                  <a:gd name="T33" fmla="*/ 0 h 19"/>
                  <a:gd name="T34" fmla="*/ 792 w 1063"/>
                  <a:gd name="T35" fmla="*/ 0 h 19"/>
                  <a:gd name="T36" fmla="*/ 837 w 1063"/>
                  <a:gd name="T37" fmla="*/ 0 h 19"/>
                  <a:gd name="T38" fmla="*/ 882 w 1063"/>
                  <a:gd name="T39" fmla="*/ 0 h 19"/>
                  <a:gd name="T40" fmla="*/ 927 w 1063"/>
                  <a:gd name="T41" fmla="*/ 0 h 19"/>
                  <a:gd name="T42" fmla="*/ 1002 w 1063"/>
                  <a:gd name="T43" fmla="*/ 0 h 19"/>
                  <a:gd name="T44" fmla="*/ 1062 w 106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3"/>
                  <a:gd name="T70" fmla="*/ 0 h 19"/>
                  <a:gd name="T71" fmla="*/ 1063 w 106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3" h="19">
                    <a:moveTo>
                      <a:pt x="0" y="18"/>
                    </a:moveTo>
                    <a:lnTo>
                      <a:pt x="57" y="0"/>
                    </a:lnTo>
                    <a:lnTo>
                      <a:pt x="102" y="0"/>
                    </a:lnTo>
                    <a:lnTo>
                      <a:pt x="147" y="0"/>
                    </a:lnTo>
                    <a:lnTo>
                      <a:pt x="192" y="0"/>
                    </a:lnTo>
                    <a:lnTo>
                      <a:pt x="237" y="0"/>
                    </a:lnTo>
                    <a:lnTo>
                      <a:pt x="282" y="0"/>
                    </a:lnTo>
                    <a:lnTo>
                      <a:pt x="327" y="0"/>
                    </a:lnTo>
                    <a:lnTo>
                      <a:pt x="372" y="0"/>
                    </a:lnTo>
                    <a:lnTo>
                      <a:pt x="417" y="0"/>
                    </a:lnTo>
                    <a:lnTo>
                      <a:pt x="462" y="0"/>
                    </a:lnTo>
                    <a:lnTo>
                      <a:pt x="507" y="0"/>
                    </a:lnTo>
                    <a:lnTo>
                      <a:pt x="552" y="0"/>
                    </a:lnTo>
                    <a:lnTo>
                      <a:pt x="612" y="0"/>
                    </a:lnTo>
                    <a:lnTo>
                      <a:pt x="657" y="0"/>
                    </a:lnTo>
                    <a:lnTo>
                      <a:pt x="702" y="0"/>
                    </a:lnTo>
                    <a:lnTo>
                      <a:pt x="747" y="0"/>
                    </a:lnTo>
                    <a:lnTo>
                      <a:pt x="792" y="0"/>
                    </a:lnTo>
                    <a:lnTo>
                      <a:pt x="837" y="0"/>
                    </a:lnTo>
                    <a:lnTo>
                      <a:pt x="882" y="0"/>
                    </a:lnTo>
                    <a:lnTo>
                      <a:pt x="927" y="0"/>
                    </a:lnTo>
                    <a:lnTo>
                      <a:pt x="1002" y="0"/>
                    </a:lnTo>
                    <a:lnTo>
                      <a:pt x="1062" y="0"/>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76" name="Freeform 15"/>
              <p:cNvSpPr>
                <a:spLocks/>
              </p:cNvSpPr>
              <p:nvPr/>
            </p:nvSpPr>
            <p:spPr bwMode="auto">
              <a:xfrm>
                <a:off x="2064" y="2304"/>
                <a:ext cx="1537" cy="49"/>
              </a:xfrm>
              <a:custGeom>
                <a:avLst/>
                <a:gdLst>
                  <a:gd name="T0" fmla="*/ 0 w 1537"/>
                  <a:gd name="T1" fmla="*/ 48 h 49"/>
                  <a:gd name="T2" fmla="*/ 54 w 1537"/>
                  <a:gd name="T3" fmla="*/ 30 h 49"/>
                  <a:gd name="T4" fmla="*/ 99 w 1537"/>
                  <a:gd name="T5" fmla="*/ 30 h 49"/>
                  <a:gd name="T6" fmla="*/ 144 w 1537"/>
                  <a:gd name="T7" fmla="*/ 30 h 49"/>
                  <a:gd name="T8" fmla="*/ 204 w 1537"/>
                  <a:gd name="T9" fmla="*/ 30 h 49"/>
                  <a:gd name="T10" fmla="*/ 249 w 1537"/>
                  <a:gd name="T11" fmla="*/ 30 h 49"/>
                  <a:gd name="T12" fmla="*/ 294 w 1537"/>
                  <a:gd name="T13" fmla="*/ 30 h 49"/>
                  <a:gd name="T14" fmla="*/ 354 w 1537"/>
                  <a:gd name="T15" fmla="*/ 30 h 49"/>
                  <a:gd name="T16" fmla="*/ 399 w 1537"/>
                  <a:gd name="T17" fmla="*/ 30 h 49"/>
                  <a:gd name="T18" fmla="*/ 444 w 1537"/>
                  <a:gd name="T19" fmla="*/ 30 h 49"/>
                  <a:gd name="T20" fmla="*/ 489 w 1537"/>
                  <a:gd name="T21" fmla="*/ 30 h 49"/>
                  <a:gd name="T22" fmla="*/ 534 w 1537"/>
                  <a:gd name="T23" fmla="*/ 15 h 49"/>
                  <a:gd name="T24" fmla="*/ 579 w 1537"/>
                  <a:gd name="T25" fmla="*/ 0 h 49"/>
                  <a:gd name="T26" fmla="*/ 639 w 1537"/>
                  <a:gd name="T27" fmla="*/ 0 h 49"/>
                  <a:gd name="T28" fmla="*/ 684 w 1537"/>
                  <a:gd name="T29" fmla="*/ 0 h 49"/>
                  <a:gd name="T30" fmla="*/ 729 w 1537"/>
                  <a:gd name="T31" fmla="*/ 0 h 49"/>
                  <a:gd name="T32" fmla="*/ 774 w 1537"/>
                  <a:gd name="T33" fmla="*/ 0 h 49"/>
                  <a:gd name="T34" fmla="*/ 819 w 1537"/>
                  <a:gd name="T35" fmla="*/ 0 h 49"/>
                  <a:gd name="T36" fmla="*/ 864 w 1537"/>
                  <a:gd name="T37" fmla="*/ 0 h 49"/>
                  <a:gd name="T38" fmla="*/ 909 w 1537"/>
                  <a:gd name="T39" fmla="*/ 0 h 49"/>
                  <a:gd name="T40" fmla="*/ 969 w 1537"/>
                  <a:gd name="T41" fmla="*/ 0 h 49"/>
                  <a:gd name="T42" fmla="*/ 1014 w 1537"/>
                  <a:gd name="T43" fmla="*/ 0 h 49"/>
                  <a:gd name="T44" fmla="*/ 1059 w 1537"/>
                  <a:gd name="T45" fmla="*/ 0 h 49"/>
                  <a:gd name="T46" fmla="*/ 1119 w 1537"/>
                  <a:gd name="T47" fmla="*/ 0 h 49"/>
                  <a:gd name="T48" fmla="*/ 1164 w 1537"/>
                  <a:gd name="T49" fmla="*/ 0 h 49"/>
                  <a:gd name="T50" fmla="*/ 1209 w 1537"/>
                  <a:gd name="T51" fmla="*/ 15 h 49"/>
                  <a:gd name="T52" fmla="*/ 1254 w 1537"/>
                  <a:gd name="T53" fmla="*/ 45 h 49"/>
                  <a:gd name="T54" fmla="*/ 1299 w 1537"/>
                  <a:gd name="T55" fmla="*/ 45 h 49"/>
                  <a:gd name="T56" fmla="*/ 1344 w 1537"/>
                  <a:gd name="T57" fmla="*/ 45 h 49"/>
                  <a:gd name="T58" fmla="*/ 1404 w 1537"/>
                  <a:gd name="T59" fmla="*/ 45 h 49"/>
                  <a:gd name="T60" fmla="*/ 1464 w 1537"/>
                  <a:gd name="T61" fmla="*/ 45 h 49"/>
                  <a:gd name="T62" fmla="*/ 1524 w 1537"/>
                  <a:gd name="T63" fmla="*/ 45 h 49"/>
                  <a:gd name="T64" fmla="*/ 1536 w 1537"/>
                  <a:gd name="T65" fmla="*/ 48 h 49"/>
                  <a:gd name="T66" fmla="*/ 1536 w 1537"/>
                  <a:gd name="T67" fmla="*/ 48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7"/>
                  <a:gd name="T103" fmla="*/ 0 h 49"/>
                  <a:gd name="T104" fmla="*/ 1537 w 153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7" h="49">
                    <a:moveTo>
                      <a:pt x="0" y="48"/>
                    </a:moveTo>
                    <a:lnTo>
                      <a:pt x="54" y="30"/>
                    </a:lnTo>
                    <a:lnTo>
                      <a:pt x="99" y="30"/>
                    </a:lnTo>
                    <a:lnTo>
                      <a:pt x="144" y="30"/>
                    </a:lnTo>
                    <a:lnTo>
                      <a:pt x="204" y="30"/>
                    </a:lnTo>
                    <a:lnTo>
                      <a:pt x="249" y="30"/>
                    </a:lnTo>
                    <a:lnTo>
                      <a:pt x="294" y="30"/>
                    </a:lnTo>
                    <a:lnTo>
                      <a:pt x="354" y="30"/>
                    </a:lnTo>
                    <a:lnTo>
                      <a:pt x="399" y="30"/>
                    </a:lnTo>
                    <a:lnTo>
                      <a:pt x="444" y="30"/>
                    </a:lnTo>
                    <a:lnTo>
                      <a:pt x="489" y="30"/>
                    </a:lnTo>
                    <a:lnTo>
                      <a:pt x="534" y="15"/>
                    </a:lnTo>
                    <a:lnTo>
                      <a:pt x="579" y="0"/>
                    </a:lnTo>
                    <a:lnTo>
                      <a:pt x="639" y="0"/>
                    </a:lnTo>
                    <a:lnTo>
                      <a:pt x="684" y="0"/>
                    </a:lnTo>
                    <a:lnTo>
                      <a:pt x="729" y="0"/>
                    </a:lnTo>
                    <a:lnTo>
                      <a:pt x="774" y="0"/>
                    </a:lnTo>
                    <a:lnTo>
                      <a:pt x="819" y="0"/>
                    </a:lnTo>
                    <a:lnTo>
                      <a:pt x="864" y="0"/>
                    </a:lnTo>
                    <a:lnTo>
                      <a:pt x="909" y="0"/>
                    </a:lnTo>
                    <a:lnTo>
                      <a:pt x="969" y="0"/>
                    </a:lnTo>
                    <a:lnTo>
                      <a:pt x="1014" y="0"/>
                    </a:lnTo>
                    <a:lnTo>
                      <a:pt x="1059" y="0"/>
                    </a:lnTo>
                    <a:lnTo>
                      <a:pt x="1119" y="0"/>
                    </a:lnTo>
                    <a:lnTo>
                      <a:pt x="1164" y="0"/>
                    </a:lnTo>
                    <a:lnTo>
                      <a:pt x="1209" y="15"/>
                    </a:lnTo>
                    <a:lnTo>
                      <a:pt x="1254" y="45"/>
                    </a:lnTo>
                    <a:lnTo>
                      <a:pt x="1299" y="45"/>
                    </a:lnTo>
                    <a:lnTo>
                      <a:pt x="1344" y="45"/>
                    </a:lnTo>
                    <a:lnTo>
                      <a:pt x="1404" y="45"/>
                    </a:lnTo>
                    <a:lnTo>
                      <a:pt x="1464" y="45"/>
                    </a:lnTo>
                    <a:lnTo>
                      <a:pt x="1524" y="45"/>
                    </a:lnTo>
                    <a:lnTo>
                      <a:pt x="1536" y="48"/>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77" name="Freeform 16"/>
              <p:cNvSpPr>
                <a:spLocks/>
              </p:cNvSpPr>
              <p:nvPr/>
            </p:nvSpPr>
            <p:spPr bwMode="auto">
              <a:xfrm>
                <a:off x="3792" y="2334"/>
                <a:ext cx="1042" cy="19"/>
              </a:xfrm>
              <a:custGeom>
                <a:avLst/>
                <a:gdLst>
                  <a:gd name="T0" fmla="*/ 0 w 1042"/>
                  <a:gd name="T1" fmla="*/ 18 h 19"/>
                  <a:gd name="T2" fmla="*/ 81 w 1042"/>
                  <a:gd name="T3" fmla="*/ 15 h 19"/>
                  <a:gd name="T4" fmla="*/ 141 w 1042"/>
                  <a:gd name="T5" fmla="*/ 15 h 19"/>
                  <a:gd name="T6" fmla="*/ 186 w 1042"/>
                  <a:gd name="T7" fmla="*/ 15 h 19"/>
                  <a:gd name="T8" fmla="*/ 231 w 1042"/>
                  <a:gd name="T9" fmla="*/ 15 h 19"/>
                  <a:gd name="T10" fmla="*/ 291 w 1042"/>
                  <a:gd name="T11" fmla="*/ 15 h 19"/>
                  <a:gd name="T12" fmla="*/ 351 w 1042"/>
                  <a:gd name="T13" fmla="*/ 15 h 19"/>
                  <a:gd name="T14" fmla="*/ 396 w 1042"/>
                  <a:gd name="T15" fmla="*/ 15 h 19"/>
                  <a:gd name="T16" fmla="*/ 456 w 1042"/>
                  <a:gd name="T17" fmla="*/ 15 h 19"/>
                  <a:gd name="T18" fmla="*/ 501 w 1042"/>
                  <a:gd name="T19" fmla="*/ 15 h 19"/>
                  <a:gd name="T20" fmla="*/ 546 w 1042"/>
                  <a:gd name="T21" fmla="*/ 15 h 19"/>
                  <a:gd name="T22" fmla="*/ 591 w 1042"/>
                  <a:gd name="T23" fmla="*/ 0 h 19"/>
                  <a:gd name="T24" fmla="*/ 651 w 1042"/>
                  <a:gd name="T25" fmla="*/ 0 h 19"/>
                  <a:gd name="T26" fmla="*/ 711 w 1042"/>
                  <a:gd name="T27" fmla="*/ 0 h 19"/>
                  <a:gd name="T28" fmla="*/ 771 w 1042"/>
                  <a:gd name="T29" fmla="*/ 0 h 19"/>
                  <a:gd name="T30" fmla="*/ 816 w 1042"/>
                  <a:gd name="T31" fmla="*/ 0 h 19"/>
                  <a:gd name="T32" fmla="*/ 861 w 1042"/>
                  <a:gd name="T33" fmla="*/ 0 h 19"/>
                  <a:gd name="T34" fmla="*/ 951 w 1042"/>
                  <a:gd name="T35" fmla="*/ 0 h 19"/>
                  <a:gd name="T36" fmla="*/ 996 w 1042"/>
                  <a:gd name="T37" fmla="*/ 0 h 19"/>
                  <a:gd name="T38" fmla="*/ 1041 w 1042"/>
                  <a:gd name="T39" fmla="*/ 15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2"/>
                  <a:gd name="T61" fmla="*/ 0 h 19"/>
                  <a:gd name="T62" fmla="*/ 1042 w 1042"/>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2" h="19">
                    <a:moveTo>
                      <a:pt x="0" y="18"/>
                    </a:moveTo>
                    <a:lnTo>
                      <a:pt x="81" y="15"/>
                    </a:lnTo>
                    <a:lnTo>
                      <a:pt x="141" y="15"/>
                    </a:lnTo>
                    <a:lnTo>
                      <a:pt x="186" y="15"/>
                    </a:lnTo>
                    <a:lnTo>
                      <a:pt x="231" y="15"/>
                    </a:lnTo>
                    <a:lnTo>
                      <a:pt x="291" y="15"/>
                    </a:lnTo>
                    <a:lnTo>
                      <a:pt x="351" y="15"/>
                    </a:lnTo>
                    <a:lnTo>
                      <a:pt x="396" y="15"/>
                    </a:lnTo>
                    <a:lnTo>
                      <a:pt x="456" y="15"/>
                    </a:lnTo>
                    <a:lnTo>
                      <a:pt x="501" y="15"/>
                    </a:lnTo>
                    <a:lnTo>
                      <a:pt x="546" y="15"/>
                    </a:lnTo>
                    <a:lnTo>
                      <a:pt x="591" y="0"/>
                    </a:lnTo>
                    <a:lnTo>
                      <a:pt x="651" y="0"/>
                    </a:lnTo>
                    <a:lnTo>
                      <a:pt x="711" y="0"/>
                    </a:lnTo>
                    <a:lnTo>
                      <a:pt x="771" y="0"/>
                    </a:lnTo>
                    <a:lnTo>
                      <a:pt x="816" y="0"/>
                    </a:lnTo>
                    <a:lnTo>
                      <a:pt x="861" y="0"/>
                    </a:lnTo>
                    <a:lnTo>
                      <a:pt x="951" y="0"/>
                    </a:lnTo>
                    <a:lnTo>
                      <a:pt x="996" y="0"/>
                    </a:lnTo>
                    <a:lnTo>
                      <a:pt x="1041" y="15"/>
                    </a:lnTo>
                  </a:path>
                </a:pathLst>
              </a:custGeom>
              <a:noFill/>
              <a:ln w="38100" cap="rnd" cmpd="sng">
                <a:solidFill>
                  <a:schemeClr val="tx1"/>
                </a:solidFill>
                <a:prstDash val="solid"/>
                <a:round/>
                <a:headEnd type="none" w="med" len="med"/>
                <a:tailEnd type="none" w="med" len="med"/>
              </a:ln>
            </p:spPr>
            <p:txBody>
              <a:bodyPr/>
              <a:lstStyle/>
              <a:p>
                <a:endParaRPr lang="en-US" sz="1600"/>
              </a:p>
            </p:txBody>
          </p:sp>
        </p:grpSp>
        <p:grpSp>
          <p:nvGrpSpPr>
            <p:cNvPr id="52" name="Group 20"/>
            <p:cNvGrpSpPr>
              <a:grpSpLocks/>
            </p:cNvGrpSpPr>
            <p:nvPr/>
          </p:nvGrpSpPr>
          <p:grpSpPr bwMode="auto">
            <a:xfrm>
              <a:off x="5791200" y="3581400"/>
              <a:ext cx="153988" cy="292100"/>
              <a:chOff x="3648" y="2256"/>
              <a:chExt cx="97" cy="184"/>
            </a:xfrm>
          </p:grpSpPr>
          <p:sp>
            <p:nvSpPr>
              <p:cNvPr id="73" name="Freeform 18"/>
              <p:cNvSpPr>
                <a:spLocks/>
              </p:cNvSpPr>
              <p:nvPr/>
            </p:nvSpPr>
            <p:spPr bwMode="auto">
              <a:xfrm>
                <a:off x="3648" y="2256"/>
                <a:ext cx="1" cy="184"/>
              </a:xfrm>
              <a:custGeom>
                <a:avLst/>
                <a:gdLst>
                  <a:gd name="T0" fmla="*/ 0 w 1"/>
                  <a:gd name="T1" fmla="*/ 0 h 184"/>
                  <a:gd name="T2" fmla="*/ 0 w 1"/>
                  <a:gd name="T3" fmla="*/ 48 h 184"/>
                  <a:gd name="T4" fmla="*/ 0 w 1"/>
                  <a:gd name="T5" fmla="*/ 93 h 184"/>
                  <a:gd name="T6" fmla="*/ 0 w 1"/>
                  <a:gd name="T7" fmla="*/ 138 h 184"/>
                  <a:gd name="T8" fmla="*/ 0 w 1"/>
                  <a:gd name="T9" fmla="*/ 183 h 184"/>
                  <a:gd name="T10" fmla="*/ 0 60000 65536"/>
                  <a:gd name="T11" fmla="*/ 0 60000 65536"/>
                  <a:gd name="T12" fmla="*/ 0 60000 65536"/>
                  <a:gd name="T13" fmla="*/ 0 60000 65536"/>
                  <a:gd name="T14" fmla="*/ 0 60000 65536"/>
                  <a:gd name="T15" fmla="*/ 0 w 1"/>
                  <a:gd name="T16" fmla="*/ 0 h 184"/>
                  <a:gd name="T17" fmla="*/ 1 w 1"/>
                  <a:gd name="T18" fmla="*/ 184 h 184"/>
                </a:gdLst>
                <a:ahLst/>
                <a:cxnLst>
                  <a:cxn ang="T10">
                    <a:pos x="T0" y="T1"/>
                  </a:cxn>
                  <a:cxn ang="T11">
                    <a:pos x="T2" y="T3"/>
                  </a:cxn>
                  <a:cxn ang="T12">
                    <a:pos x="T4" y="T5"/>
                  </a:cxn>
                  <a:cxn ang="T13">
                    <a:pos x="T6" y="T7"/>
                  </a:cxn>
                  <a:cxn ang="T14">
                    <a:pos x="T8" y="T9"/>
                  </a:cxn>
                </a:cxnLst>
                <a:rect l="T15" t="T16" r="T17" b="T18"/>
                <a:pathLst>
                  <a:path w="1" h="184">
                    <a:moveTo>
                      <a:pt x="0" y="0"/>
                    </a:moveTo>
                    <a:lnTo>
                      <a:pt x="0" y="48"/>
                    </a:lnTo>
                    <a:lnTo>
                      <a:pt x="0" y="93"/>
                    </a:lnTo>
                    <a:lnTo>
                      <a:pt x="0" y="138"/>
                    </a:lnTo>
                    <a:lnTo>
                      <a:pt x="0" y="183"/>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74" name="Freeform 19"/>
              <p:cNvSpPr>
                <a:spLocks/>
              </p:cNvSpPr>
              <p:nvPr/>
            </p:nvSpPr>
            <p:spPr bwMode="auto">
              <a:xfrm>
                <a:off x="3744" y="2256"/>
                <a:ext cx="1" cy="184"/>
              </a:xfrm>
              <a:custGeom>
                <a:avLst/>
                <a:gdLst>
                  <a:gd name="T0" fmla="*/ 0 w 1"/>
                  <a:gd name="T1" fmla="*/ 0 h 184"/>
                  <a:gd name="T2" fmla="*/ 0 w 1"/>
                  <a:gd name="T3" fmla="*/ 48 h 184"/>
                  <a:gd name="T4" fmla="*/ 0 w 1"/>
                  <a:gd name="T5" fmla="*/ 93 h 184"/>
                  <a:gd name="T6" fmla="*/ 0 w 1"/>
                  <a:gd name="T7" fmla="*/ 138 h 184"/>
                  <a:gd name="T8" fmla="*/ 0 w 1"/>
                  <a:gd name="T9" fmla="*/ 183 h 184"/>
                  <a:gd name="T10" fmla="*/ 0 60000 65536"/>
                  <a:gd name="T11" fmla="*/ 0 60000 65536"/>
                  <a:gd name="T12" fmla="*/ 0 60000 65536"/>
                  <a:gd name="T13" fmla="*/ 0 60000 65536"/>
                  <a:gd name="T14" fmla="*/ 0 60000 65536"/>
                  <a:gd name="T15" fmla="*/ 0 w 1"/>
                  <a:gd name="T16" fmla="*/ 0 h 184"/>
                  <a:gd name="T17" fmla="*/ 1 w 1"/>
                  <a:gd name="T18" fmla="*/ 184 h 184"/>
                </a:gdLst>
                <a:ahLst/>
                <a:cxnLst>
                  <a:cxn ang="T10">
                    <a:pos x="T0" y="T1"/>
                  </a:cxn>
                  <a:cxn ang="T11">
                    <a:pos x="T2" y="T3"/>
                  </a:cxn>
                  <a:cxn ang="T12">
                    <a:pos x="T4" y="T5"/>
                  </a:cxn>
                  <a:cxn ang="T13">
                    <a:pos x="T6" y="T7"/>
                  </a:cxn>
                  <a:cxn ang="T14">
                    <a:pos x="T8" y="T9"/>
                  </a:cxn>
                </a:cxnLst>
                <a:rect l="T15" t="T16" r="T17" b="T18"/>
                <a:pathLst>
                  <a:path w="1" h="184">
                    <a:moveTo>
                      <a:pt x="0" y="0"/>
                    </a:moveTo>
                    <a:lnTo>
                      <a:pt x="0" y="48"/>
                    </a:lnTo>
                    <a:lnTo>
                      <a:pt x="0" y="93"/>
                    </a:lnTo>
                    <a:lnTo>
                      <a:pt x="0" y="138"/>
                    </a:lnTo>
                    <a:lnTo>
                      <a:pt x="0" y="183"/>
                    </a:lnTo>
                  </a:path>
                </a:pathLst>
              </a:custGeom>
              <a:noFill/>
              <a:ln w="38100" cap="rnd" cmpd="sng">
                <a:solidFill>
                  <a:schemeClr val="tx1"/>
                </a:solidFill>
                <a:prstDash val="solid"/>
                <a:round/>
                <a:headEnd type="none" w="med" len="med"/>
                <a:tailEnd type="none" w="med" len="med"/>
              </a:ln>
            </p:spPr>
            <p:txBody>
              <a:bodyPr/>
              <a:lstStyle/>
              <a:p>
                <a:endParaRPr lang="en-US" sz="1600"/>
              </a:p>
            </p:txBody>
          </p:sp>
        </p:grpSp>
        <p:grpSp>
          <p:nvGrpSpPr>
            <p:cNvPr id="53" name="Group 23"/>
            <p:cNvGrpSpPr>
              <a:grpSpLocks/>
            </p:cNvGrpSpPr>
            <p:nvPr/>
          </p:nvGrpSpPr>
          <p:grpSpPr bwMode="auto">
            <a:xfrm>
              <a:off x="3048000" y="3581400"/>
              <a:ext cx="153988" cy="292100"/>
              <a:chOff x="1920" y="2256"/>
              <a:chExt cx="97" cy="184"/>
            </a:xfrm>
          </p:grpSpPr>
          <p:sp>
            <p:nvSpPr>
              <p:cNvPr id="71" name="Freeform 21"/>
              <p:cNvSpPr>
                <a:spLocks/>
              </p:cNvSpPr>
              <p:nvPr/>
            </p:nvSpPr>
            <p:spPr bwMode="auto">
              <a:xfrm>
                <a:off x="1920" y="2256"/>
                <a:ext cx="1" cy="184"/>
              </a:xfrm>
              <a:custGeom>
                <a:avLst/>
                <a:gdLst>
                  <a:gd name="T0" fmla="*/ 0 w 1"/>
                  <a:gd name="T1" fmla="*/ 0 h 184"/>
                  <a:gd name="T2" fmla="*/ 0 w 1"/>
                  <a:gd name="T3" fmla="*/ 48 h 184"/>
                  <a:gd name="T4" fmla="*/ 0 w 1"/>
                  <a:gd name="T5" fmla="*/ 93 h 184"/>
                  <a:gd name="T6" fmla="*/ 0 w 1"/>
                  <a:gd name="T7" fmla="*/ 138 h 184"/>
                  <a:gd name="T8" fmla="*/ 0 w 1"/>
                  <a:gd name="T9" fmla="*/ 183 h 184"/>
                  <a:gd name="T10" fmla="*/ 0 60000 65536"/>
                  <a:gd name="T11" fmla="*/ 0 60000 65536"/>
                  <a:gd name="T12" fmla="*/ 0 60000 65536"/>
                  <a:gd name="T13" fmla="*/ 0 60000 65536"/>
                  <a:gd name="T14" fmla="*/ 0 60000 65536"/>
                  <a:gd name="T15" fmla="*/ 0 w 1"/>
                  <a:gd name="T16" fmla="*/ 0 h 184"/>
                  <a:gd name="T17" fmla="*/ 1 w 1"/>
                  <a:gd name="T18" fmla="*/ 184 h 184"/>
                </a:gdLst>
                <a:ahLst/>
                <a:cxnLst>
                  <a:cxn ang="T10">
                    <a:pos x="T0" y="T1"/>
                  </a:cxn>
                  <a:cxn ang="T11">
                    <a:pos x="T2" y="T3"/>
                  </a:cxn>
                  <a:cxn ang="T12">
                    <a:pos x="T4" y="T5"/>
                  </a:cxn>
                  <a:cxn ang="T13">
                    <a:pos x="T6" y="T7"/>
                  </a:cxn>
                  <a:cxn ang="T14">
                    <a:pos x="T8" y="T9"/>
                  </a:cxn>
                </a:cxnLst>
                <a:rect l="T15" t="T16" r="T17" b="T18"/>
                <a:pathLst>
                  <a:path w="1" h="184">
                    <a:moveTo>
                      <a:pt x="0" y="0"/>
                    </a:moveTo>
                    <a:lnTo>
                      <a:pt x="0" y="48"/>
                    </a:lnTo>
                    <a:lnTo>
                      <a:pt x="0" y="93"/>
                    </a:lnTo>
                    <a:lnTo>
                      <a:pt x="0" y="138"/>
                    </a:lnTo>
                    <a:lnTo>
                      <a:pt x="0" y="183"/>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72" name="Freeform 22"/>
              <p:cNvSpPr>
                <a:spLocks/>
              </p:cNvSpPr>
              <p:nvPr/>
            </p:nvSpPr>
            <p:spPr bwMode="auto">
              <a:xfrm>
                <a:off x="2016" y="2256"/>
                <a:ext cx="1" cy="184"/>
              </a:xfrm>
              <a:custGeom>
                <a:avLst/>
                <a:gdLst>
                  <a:gd name="T0" fmla="*/ 0 w 1"/>
                  <a:gd name="T1" fmla="*/ 0 h 184"/>
                  <a:gd name="T2" fmla="*/ 0 w 1"/>
                  <a:gd name="T3" fmla="*/ 48 h 184"/>
                  <a:gd name="T4" fmla="*/ 0 w 1"/>
                  <a:gd name="T5" fmla="*/ 93 h 184"/>
                  <a:gd name="T6" fmla="*/ 0 w 1"/>
                  <a:gd name="T7" fmla="*/ 138 h 184"/>
                  <a:gd name="T8" fmla="*/ 0 w 1"/>
                  <a:gd name="T9" fmla="*/ 183 h 184"/>
                  <a:gd name="T10" fmla="*/ 0 60000 65536"/>
                  <a:gd name="T11" fmla="*/ 0 60000 65536"/>
                  <a:gd name="T12" fmla="*/ 0 60000 65536"/>
                  <a:gd name="T13" fmla="*/ 0 60000 65536"/>
                  <a:gd name="T14" fmla="*/ 0 60000 65536"/>
                  <a:gd name="T15" fmla="*/ 0 w 1"/>
                  <a:gd name="T16" fmla="*/ 0 h 184"/>
                  <a:gd name="T17" fmla="*/ 1 w 1"/>
                  <a:gd name="T18" fmla="*/ 184 h 184"/>
                </a:gdLst>
                <a:ahLst/>
                <a:cxnLst>
                  <a:cxn ang="T10">
                    <a:pos x="T0" y="T1"/>
                  </a:cxn>
                  <a:cxn ang="T11">
                    <a:pos x="T2" y="T3"/>
                  </a:cxn>
                  <a:cxn ang="T12">
                    <a:pos x="T4" y="T5"/>
                  </a:cxn>
                  <a:cxn ang="T13">
                    <a:pos x="T6" y="T7"/>
                  </a:cxn>
                  <a:cxn ang="T14">
                    <a:pos x="T8" y="T9"/>
                  </a:cxn>
                </a:cxnLst>
                <a:rect l="T15" t="T16" r="T17" b="T18"/>
                <a:pathLst>
                  <a:path w="1" h="184">
                    <a:moveTo>
                      <a:pt x="0" y="0"/>
                    </a:moveTo>
                    <a:lnTo>
                      <a:pt x="0" y="48"/>
                    </a:lnTo>
                    <a:lnTo>
                      <a:pt x="0" y="93"/>
                    </a:lnTo>
                    <a:lnTo>
                      <a:pt x="0" y="138"/>
                    </a:lnTo>
                    <a:lnTo>
                      <a:pt x="0" y="183"/>
                    </a:lnTo>
                  </a:path>
                </a:pathLst>
              </a:custGeom>
              <a:noFill/>
              <a:ln w="38100" cap="rnd" cmpd="sng">
                <a:solidFill>
                  <a:schemeClr val="tx1"/>
                </a:solidFill>
                <a:prstDash val="solid"/>
                <a:round/>
                <a:headEnd type="none" w="med" len="med"/>
                <a:tailEnd type="none" w="med" len="med"/>
              </a:ln>
            </p:spPr>
            <p:txBody>
              <a:bodyPr/>
              <a:lstStyle/>
              <a:p>
                <a:endParaRPr lang="en-US" sz="1600"/>
              </a:p>
            </p:txBody>
          </p:sp>
        </p:grpSp>
        <p:sp>
          <p:nvSpPr>
            <p:cNvPr id="54" name="Rectangle 24"/>
            <p:cNvSpPr>
              <a:spLocks noChangeArrowheads="1"/>
            </p:cNvSpPr>
            <p:nvPr/>
          </p:nvSpPr>
          <p:spPr bwMode="auto">
            <a:xfrm>
              <a:off x="2856669" y="3082476"/>
              <a:ext cx="897352" cy="575796"/>
            </a:xfrm>
            <a:prstGeom prst="rect">
              <a:avLst/>
            </a:prstGeom>
            <a:noFill/>
            <a:ln w="12700">
              <a:noFill/>
              <a:miter lim="800000"/>
              <a:headEnd/>
              <a:tailEnd/>
            </a:ln>
          </p:spPr>
          <p:txBody>
            <a:bodyPr wrap="none" lIns="90488" tIns="44450" rIns="90488" bIns="44450">
              <a:spAutoFit/>
            </a:bodyPr>
            <a:lstStyle/>
            <a:p>
              <a:pPr algn="l"/>
              <a:r>
                <a:rPr lang="en-US" sz="1600" b="1" dirty="0">
                  <a:solidFill>
                    <a:srgbClr val="0B0000"/>
                  </a:solidFill>
                  <a:latin typeface="Times New Roman" pitchFamily="18" charset="0"/>
                </a:rPr>
                <a:t>1-11</a:t>
              </a:r>
            </a:p>
          </p:txBody>
        </p:sp>
        <p:sp>
          <p:nvSpPr>
            <p:cNvPr id="55" name="Rectangle 25"/>
            <p:cNvSpPr>
              <a:spLocks noChangeArrowheads="1"/>
            </p:cNvSpPr>
            <p:nvPr/>
          </p:nvSpPr>
          <p:spPr bwMode="auto">
            <a:xfrm>
              <a:off x="5600515" y="3103687"/>
              <a:ext cx="897352" cy="575796"/>
            </a:xfrm>
            <a:prstGeom prst="rect">
              <a:avLst/>
            </a:prstGeom>
            <a:noFill/>
            <a:ln w="12700">
              <a:noFill/>
              <a:miter lim="800000"/>
              <a:headEnd/>
              <a:tailEnd/>
            </a:ln>
          </p:spPr>
          <p:txBody>
            <a:bodyPr wrap="none" lIns="90488" tIns="44450" rIns="90488" bIns="44450">
              <a:spAutoFit/>
            </a:bodyPr>
            <a:lstStyle/>
            <a:p>
              <a:pPr algn="l"/>
              <a:r>
                <a:rPr lang="en-US" sz="1600" b="1" dirty="0">
                  <a:solidFill>
                    <a:srgbClr val="0B0000"/>
                  </a:solidFill>
                  <a:latin typeface="Times New Roman" pitchFamily="18" charset="0"/>
                </a:rPr>
                <a:t>1-11</a:t>
              </a:r>
            </a:p>
          </p:txBody>
        </p:sp>
        <p:sp>
          <p:nvSpPr>
            <p:cNvPr id="56" name="Rectangle 26"/>
            <p:cNvSpPr>
              <a:spLocks noChangeArrowheads="1"/>
            </p:cNvSpPr>
            <p:nvPr/>
          </p:nvSpPr>
          <p:spPr bwMode="auto">
            <a:xfrm>
              <a:off x="2852821" y="3871913"/>
              <a:ext cx="1083898" cy="575796"/>
            </a:xfrm>
            <a:prstGeom prst="rect">
              <a:avLst/>
            </a:prstGeom>
            <a:noFill/>
            <a:ln w="12700">
              <a:noFill/>
              <a:miter lim="800000"/>
              <a:headEnd/>
              <a:tailEnd/>
            </a:ln>
          </p:spPr>
          <p:txBody>
            <a:bodyPr wrap="none" lIns="90488" tIns="44450" rIns="90488" bIns="44450">
              <a:spAutoFit/>
            </a:bodyPr>
            <a:lstStyle/>
            <a:p>
              <a:pPr algn="l"/>
              <a:r>
                <a:rPr lang="en-US" sz="1600" b="1" dirty="0">
                  <a:solidFill>
                    <a:srgbClr val="0B0000"/>
                  </a:solidFill>
                  <a:latin typeface="Times New Roman" pitchFamily="18" charset="0"/>
                </a:rPr>
                <a:t>2-502</a:t>
              </a:r>
            </a:p>
          </p:txBody>
        </p:sp>
        <p:sp>
          <p:nvSpPr>
            <p:cNvPr id="57" name="Rectangle 27"/>
            <p:cNvSpPr>
              <a:spLocks noChangeArrowheads="1"/>
            </p:cNvSpPr>
            <p:nvPr/>
          </p:nvSpPr>
          <p:spPr bwMode="auto">
            <a:xfrm>
              <a:off x="5576516" y="3873499"/>
              <a:ext cx="1083898" cy="575796"/>
            </a:xfrm>
            <a:prstGeom prst="rect">
              <a:avLst/>
            </a:prstGeom>
            <a:noFill/>
            <a:ln w="12700">
              <a:noFill/>
              <a:miter lim="800000"/>
              <a:headEnd/>
              <a:tailEnd/>
            </a:ln>
          </p:spPr>
          <p:txBody>
            <a:bodyPr wrap="none" lIns="90488" tIns="44450" rIns="90488" bIns="44450">
              <a:spAutoFit/>
            </a:bodyPr>
            <a:lstStyle/>
            <a:p>
              <a:pPr algn="l"/>
              <a:r>
                <a:rPr lang="en-US" sz="1600" b="1" dirty="0">
                  <a:solidFill>
                    <a:srgbClr val="0B0000"/>
                  </a:solidFill>
                  <a:latin typeface="Times New Roman" pitchFamily="18" charset="0"/>
                </a:rPr>
                <a:t>2-502</a:t>
              </a:r>
            </a:p>
          </p:txBody>
        </p:sp>
        <p:sp>
          <p:nvSpPr>
            <p:cNvPr id="58" name="Freeform 29"/>
            <p:cNvSpPr>
              <a:spLocks/>
            </p:cNvSpPr>
            <p:nvPr/>
          </p:nvSpPr>
          <p:spPr bwMode="auto">
            <a:xfrm>
              <a:off x="838200" y="4924425"/>
              <a:ext cx="1687513" cy="30163"/>
            </a:xfrm>
            <a:custGeom>
              <a:avLst/>
              <a:gdLst>
                <a:gd name="T0" fmla="*/ 0 w 1063"/>
                <a:gd name="T1" fmla="*/ 45363559 h 19"/>
                <a:gd name="T2" fmla="*/ 143649726 w 1063"/>
                <a:gd name="T3" fmla="*/ 0 h 19"/>
                <a:gd name="T4" fmla="*/ 257055995 w 1063"/>
                <a:gd name="T5" fmla="*/ 0 h 19"/>
                <a:gd name="T6" fmla="*/ 370463801 w 1063"/>
                <a:gd name="T7" fmla="*/ 0 h 19"/>
                <a:gd name="T8" fmla="*/ 483870120 w 1063"/>
                <a:gd name="T9" fmla="*/ 0 h 19"/>
                <a:gd name="T10" fmla="*/ 597277926 w 1063"/>
                <a:gd name="T11" fmla="*/ 0 h 19"/>
                <a:gd name="T12" fmla="*/ 710684145 w 1063"/>
                <a:gd name="T13" fmla="*/ 0 h 19"/>
                <a:gd name="T14" fmla="*/ 824091952 w 1063"/>
                <a:gd name="T15" fmla="*/ 0 h 19"/>
                <a:gd name="T16" fmla="*/ 937498369 w 1063"/>
                <a:gd name="T17" fmla="*/ 0 h 19"/>
                <a:gd name="T18" fmla="*/ 1050906176 w 1063"/>
                <a:gd name="T19" fmla="*/ 0 h 19"/>
                <a:gd name="T20" fmla="*/ 1164312395 w 1063"/>
                <a:gd name="T21" fmla="*/ 0 h 19"/>
                <a:gd name="T22" fmla="*/ 1277720201 w 1063"/>
                <a:gd name="T23" fmla="*/ 0 h 19"/>
                <a:gd name="T24" fmla="*/ 1391126420 w 1063"/>
                <a:gd name="T25" fmla="*/ 0 h 19"/>
                <a:gd name="T26" fmla="*/ 1542335770 w 1063"/>
                <a:gd name="T27" fmla="*/ 0 h 19"/>
                <a:gd name="T28" fmla="*/ 1655743577 w 1063"/>
                <a:gd name="T29" fmla="*/ 0 h 19"/>
                <a:gd name="T30" fmla="*/ 1769150193 w 1063"/>
                <a:gd name="T31" fmla="*/ 0 h 19"/>
                <a:gd name="T32" fmla="*/ 1882557999 w 1063"/>
                <a:gd name="T33" fmla="*/ 0 h 19"/>
                <a:gd name="T34" fmla="*/ 1995964218 w 1063"/>
                <a:gd name="T35" fmla="*/ 0 h 19"/>
                <a:gd name="T36" fmla="*/ 2109372025 w 1063"/>
                <a:gd name="T37" fmla="*/ 0 h 19"/>
                <a:gd name="T38" fmla="*/ 2147483647 w 1063"/>
                <a:gd name="T39" fmla="*/ 0 h 19"/>
                <a:gd name="T40" fmla="*/ 2147483647 w 1063"/>
                <a:gd name="T41" fmla="*/ 0 h 19"/>
                <a:gd name="T42" fmla="*/ 2147483647 w 1063"/>
                <a:gd name="T43" fmla="*/ 0 h 19"/>
                <a:gd name="T44" fmla="*/ 2147483647 w 106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3"/>
                <a:gd name="T70" fmla="*/ 0 h 19"/>
                <a:gd name="T71" fmla="*/ 1063 w 106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3" h="19">
                  <a:moveTo>
                    <a:pt x="0" y="18"/>
                  </a:moveTo>
                  <a:lnTo>
                    <a:pt x="57" y="0"/>
                  </a:lnTo>
                  <a:lnTo>
                    <a:pt x="102" y="0"/>
                  </a:lnTo>
                  <a:lnTo>
                    <a:pt x="147" y="0"/>
                  </a:lnTo>
                  <a:lnTo>
                    <a:pt x="192" y="0"/>
                  </a:lnTo>
                  <a:lnTo>
                    <a:pt x="237" y="0"/>
                  </a:lnTo>
                  <a:lnTo>
                    <a:pt x="282" y="0"/>
                  </a:lnTo>
                  <a:lnTo>
                    <a:pt x="327" y="0"/>
                  </a:lnTo>
                  <a:lnTo>
                    <a:pt x="372" y="0"/>
                  </a:lnTo>
                  <a:lnTo>
                    <a:pt x="417" y="0"/>
                  </a:lnTo>
                  <a:lnTo>
                    <a:pt x="462" y="0"/>
                  </a:lnTo>
                  <a:lnTo>
                    <a:pt x="507" y="0"/>
                  </a:lnTo>
                  <a:lnTo>
                    <a:pt x="552" y="0"/>
                  </a:lnTo>
                  <a:lnTo>
                    <a:pt x="612" y="0"/>
                  </a:lnTo>
                  <a:lnTo>
                    <a:pt x="657" y="0"/>
                  </a:lnTo>
                  <a:lnTo>
                    <a:pt x="702" y="0"/>
                  </a:lnTo>
                  <a:lnTo>
                    <a:pt x="747" y="0"/>
                  </a:lnTo>
                  <a:lnTo>
                    <a:pt x="792" y="0"/>
                  </a:lnTo>
                  <a:lnTo>
                    <a:pt x="837" y="0"/>
                  </a:lnTo>
                  <a:lnTo>
                    <a:pt x="882" y="0"/>
                  </a:lnTo>
                  <a:lnTo>
                    <a:pt x="927" y="0"/>
                  </a:lnTo>
                  <a:lnTo>
                    <a:pt x="1002" y="0"/>
                  </a:lnTo>
                  <a:lnTo>
                    <a:pt x="1062" y="0"/>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59" name="Freeform 30"/>
            <p:cNvSpPr>
              <a:spLocks/>
            </p:cNvSpPr>
            <p:nvPr/>
          </p:nvSpPr>
          <p:spPr bwMode="auto">
            <a:xfrm>
              <a:off x="3468688" y="4876800"/>
              <a:ext cx="2247900" cy="77788"/>
            </a:xfrm>
            <a:custGeom>
              <a:avLst/>
              <a:gdLst>
                <a:gd name="T0" fmla="*/ 0 w 1537"/>
                <a:gd name="T1" fmla="*/ 120968289 h 49"/>
                <a:gd name="T2" fmla="*/ 115504336 w 1537"/>
                <a:gd name="T3" fmla="*/ 75605175 h 49"/>
                <a:gd name="T4" fmla="*/ 211758932 w 1537"/>
                <a:gd name="T5" fmla="*/ 75605175 h 49"/>
                <a:gd name="T6" fmla="*/ 308013482 w 1537"/>
                <a:gd name="T7" fmla="*/ 75605175 h 49"/>
                <a:gd name="T8" fmla="*/ 436351511 w 1537"/>
                <a:gd name="T9" fmla="*/ 75605175 h 49"/>
                <a:gd name="T10" fmla="*/ 532606061 w 1537"/>
                <a:gd name="T11" fmla="*/ 75605175 h 49"/>
                <a:gd name="T12" fmla="*/ 628859149 w 1537"/>
                <a:gd name="T13" fmla="*/ 75605175 h 49"/>
                <a:gd name="T14" fmla="*/ 757198549 w 1537"/>
                <a:gd name="T15" fmla="*/ 75605175 h 49"/>
                <a:gd name="T16" fmla="*/ 853451819 w 1537"/>
                <a:gd name="T17" fmla="*/ 75605175 h 49"/>
                <a:gd name="T18" fmla="*/ 949706370 w 1537"/>
                <a:gd name="T19" fmla="*/ 75605175 h 49"/>
                <a:gd name="T20" fmla="*/ 1045959457 w 1537"/>
                <a:gd name="T21" fmla="*/ 75605175 h 49"/>
                <a:gd name="T22" fmla="*/ 1142214007 w 1537"/>
                <a:gd name="T23" fmla="*/ 37803381 h 49"/>
                <a:gd name="T24" fmla="*/ 1238468558 w 1537"/>
                <a:gd name="T25" fmla="*/ 0 h 49"/>
                <a:gd name="T26" fmla="*/ 1366806495 w 1537"/>
                <a:gd name="T27" fmla="*/ 0 h 49"/>
                <a:gd name="T28" fmla="*/ 1463061045 w 1537"/>
                <a:gd name="T29" fmla="*/ 0 h 49"/>
                <a:gd name="T30" fmla="*/ 1559314499 w 1537"/>
                <a:gd name="T31" fmla="*/ 0 h 49"/>
                <a:gd name="T32" fmla="*/ 1655569049 w 1537"/>
                <a:gd name="T33" fmla="*/ 0 h 49"/>
                <a:gd name="T34" fmla="*/ 1751822137 w 1537"/>
                <a:gd name="T35" fmla="*/ 0 h 49"/>
                <a:gd name="T36" fmla="*/ 1848076687 w 1537"/>
                <a:gd name="T37" fmla="*/ 0 h 49"/>
                <a:gd name="T38" fmla="*/ 1944331237 w 1537"/>
                <a:gd name="T39" fmla="*/ 0 h 49"/>
                <a:gd name="T40" fmla="*/ 2072669175 w 1537"/>
                <a:gd name="T41" fmla="*/ 0 h 49"/>
                <a:gd name="T42" fmla="*/ 2147483647 w 1537"/>
                <a:gd name="T43" fmla="*/ 0 h 49"/>
                <a:gd name="T44" fmla="*/ 2147483647 w 1537"/>
                <a:gd name="T45" fmla="*/ 0 h 49"/>
                <a:gd name="T46" fmla="*/ 2147483647 w 1537"/>
                <a:gd name="T47" fmla="*/ 0 h 49"/>
                <a:gd name="T48" fmla="*/ 2147483647 w 1537"/>
                <a:gd name="T49" fmla="*/ 0 h 49"/>
                <a:gd name="T50" fmla="*/ 2147483647 w 1537"/>
                <a:gd name="T51" fmla="*/ 37803381 h 49"/>
                <a:gd name="T52" fmla="*/ 2147483647 w 1537"/>
                <a:gd name="T53" fmla="*/ 113408568 h 49"/>
                <a:gd name="T54" fmla="*/ 2147483647 w 1537"/>
                <a:gd name="T55" fmla="*/ 113408568 h 49"/>
                <a:gd name="T56" fmla="*/ 2147483647 w 1537"/>
                <a:gd name="T57" fmla="*/ 113408568 h 49"/>
                <a:gd name="T58" fmla="*/ 2147483647 w 1537"/>
                <a:gd name="T59" fmla="*/ 113408568 h 49"/>
                <a:gd name="T60" fmla="*/ 2147483647 w 1537"/>
                <a:gd name="T61" fmla="*/ 113408568 h 49"/>
                <a:gd name="T62" fmla="*/ 2147483647 w 1537"/>
                <a:gd name="T63" fmla="*/ 113408568 h 49"/>
                <a:gd name="T64" fmla="*/ 2147483647 w 1537"/>
                <a:gd name="T65" fmla="*/ 120968289 h 49"/>
                <a:gd name="T66" fmla="*/ 2147483647 w 1537"/>
                <a:gd name="T67" fmla="*/ 120968289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7"/>
                <a:gd name="T103" fmla="*/ 0 h 49"/>
                <a:gd name="T104" fmla="*/ 1537 w 153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7" h="49">
                  <a:moveTo>
                    <a:pt x="0" y="48"/>
                  </a:moveTo>
                  <a:lnTo>
                    <a:pt x="54" y="30"/>
                  </a:lnTo>
                  <a:lnTo>
                    <a:pt x="99" y="30"/>
                  </a:lnTo>
                  <a:lnTo>
                    <a:pt x="144" y="30"/>
                  </a:lnTo>
                  <a:lnTo>
                    <a:pt x="204" y="30"/>
                  </a:lnTo>
                  <a:lnTo>
                    <a:pt x="249" y="30"/>
                  </a:lnTo>
                  <a:lnTo>
                    <a:pt x="294" y="30"/>
                  </a:lnTo>
                  <a:lnTo>
                    <a:pt x="354" y="30"/>
                  </a:lnTo>
                  <a:lnTo>
                    <a:pt x="399" y="30"/>
                  </a:lnTo>
                  <a:lnTo>
                    <a:pt x="444" y="30"/>
                  </a:lnTo>
                  <a:lnTo>
                    <a:pt x="489" y="30"/>
                  </a:lnTo>
                  <a:lnTo>
                    <a:pt x="534" y="15"/>
                  </a:lnTo>
                  <a:lnTo>
                    <a:pt x="579" y="0"/>
                  </a:lnTo>
                  <a:lnTo>
                    <a:pt x="639" y="0"/>
                  </a:lnTo>
                  <a:lnTo>
                    <a:pt x="684" y="0"/>
                  </a:lnTo>
                  <a:lnTo>
                    <a:pt x="729" y="0"/>
                  </a:lnTo>
                  <a:lnTo>
                    <a:pt x="774" y="0"/>
                  </a:lnTo>
                  <a:lnTo>
                    <a:pt x="819" y="0"/>
                  </a:lnTo>
                  <a:lnTo>
                    <a:pt x="864" y="0"/>
                  </a:lnTo>
                  <a:lnTo>
                    <a:pt x="909" y="0"/>
                  </a:lnTo>
                  <a:lnTo>
                    <a:pt x="969" y="0"/>
                  </a:lnTo>
                  <a:lnTo>
                    <a:pt x="1014" y="0"/>
                  </a:lnTo>
                  <a:lnTo>
                    <a:pt x="1059" y="0"/>
                  </a:lnTo>
                  <a:lnTo>
                    <a:pt x="1119" y="0"/>
                  </a:lnTo>
                  <a:lnTo>
                    <a:pt x="1164" y="0"/>
                  </a:lnTo>
                  <a:lnTo>
                    <a:pt x="1209" y="15"/>
                  </a:lnTo>
                  <a:lnTo>
                    <a:pt x="1254" y="45"/>
                  </a:lnTo>
                  <a:lnTo>
                    <a:pt x="1299" y="45"/>
                  </a:lnTo>
                  <a:lnTo>
                    <a:pt x="1344" y="45"/>
                  </a:lnTo>
                  <a:lnTo>
                    <a:pt x="1404" y="45"/>
                  </a:lnTo>
                  <a:lnTo>
                    <a:pt x="1464" y="45"/>
                  </a:lnTo>
                  <a:lnTo>
                    <a:pt x="1524" y="45"/>
                  </a:lnTo>
                  <a:lnTo>
                    <a:pt x="1536" y="48"/>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60" name="Freeform 31"/>
            <p:cNvSpPr>
              <a:spLocks/>
            </p:cNvSpPr>
            <p:nvPr/>
          </p:nvSpPr>
          <p:spPr bwMode="auto">
            <a:xfrm>
              <a:off x="6770688" y="4938713"/>
              <a:ext cx="1654175" cy="30162"/>
            </a:xfrm>
            <a:custGeom>
              <a:avLst/>
              <a:gdLst>
                <a:gd name="T0" fmla="*/ 0 w 1042"/>
                <a:gd name="T1" fmla="*/ 45362055 h 19"/>
                <a:gd name="T2" fmla="*/ 204131816 w 1042"/>
                <a:gd name="T3" fmla="*/ 37800921 h 19"/>
                <a:gd name="T4" fmla="*/ 355341170 w 1042"/>
                <a:gd name="T5" fmla="*/ 37800921 h 19"/>
                <a:gd name="T6" fmla="*/ 468749041 w 1042"/>
                <a:gd name="T7" fmla="*/ 37800921 h 19"/>
                <a:gd name="T8" fmla="*/ 582155226 w 1042"/>
                <a:gd name="T9" fmla="*/ 37800921 h 19"/>
                <a:gd name="T10" fmla="*/ 733364530 w 1042"/>
                <a:gd name="T11" fmla="*/ 37800921 h 19"/>
                <a:gd name="T12" fmla="*/ 884574032 w 1042"/>
                <a:gd name="T13" fmla="*/ 37800921 h 19"/>
                <a:gd name="T14" fmla="*/ 997981804 w 1042"/>
                <a:gd name="T15" fmla="*/ 37800921 h 19"/>
                <a:gd name="T16" fmla="*/ 1149191108 w 1042"/>
                <a:gd name="T17" fmla="*/ 37800921 h 19"/>
                <a:gd name="T18" fmla="*/ 1262597293 w 1042"/>
                <a:gd name="T19" fmla="*/ 37800921 h 19"/>
                <a:gd name="T20" fmla="*/ 1376005065 w 1042"/>
                <a:gd name="T21" fmla="*/ 37800921 h 19"/>
                <a:gd name="T22" fmla="*/ 1489411249 w 1042"/>
                <a:gd name="T23" fmla="*/ 0 h 19"/>
                <a:gd name="T24" fmla="*/ 1640620553 w 1042"/>
                <a:gd name="T25" fmla="*/ 0 h 19"/>
                <a:gd name="T26" fmla="*/ 1791830254 w 1042"/>
                <a:gd name="T27" fmla="*/ 0 h 19"/>
                <a:gd name="T28" fmla="*/ 1943039558 w 1042"/>
                <a:gd name="T29" fmla="*/ 0 h 19"/>
                <a:gd name="T30" fmla="*/ 2056447330 w 1042"/>
                <a:gd name="T31" fmla="*/ 0 h 19"/>
                <a:gd name="T32" fmla="*/ 2147483647 w 1042"/>
                <a:gd name="T33" fmla="*/ 0 h 19"/>
                <a:gd name="T34" fmla="*/ 2147483647 w 1042"/>
                <a:gd name="T35" fmla="*/ 0 h 19"/>
                <a:gd name="T36" fmla="*/ 2147483647 w 1042"/>
                <a:gd name="T37" fmla="*/ 0 h 19"/>
                <a:gd name="T38" fmla="*/ 2147483647 w 1042"/>
                <a:gd name="T39" fmla="*/ 37800921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2"/>
                <a:gd name="T61" fmla="*/ 0 h 19"/>
                <a:gd name="T62" fmla="*/ 1042 w 1042"/>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2" h="19">
                  <a:moveTo>
                    <a:pt x="0" y="18"/>
                  </a:moveTo>
                  <a:lnTo>
                    <a:pt x="81" y="15"/>
                  </a:lnTo>
                  <a:lnTo>
                    <a:pt x="141" y="15"/>
                  </a:lnTo>
                  <a:lnTo>
                    <a:pt x="186" y="15"/>
                  </a:lnTo>
                  <a:lnTo>
                    <a:pt x="231" y="15"/>
                  </a:lnTo>
                  <a:lnTo>
                    <a:pt x="291" y="15"/>
                  </a:lnTo>
                  <a:lnTo>
                    <a:pt x="351" y="15"/>
                  </a:lnTo>
                  <a:lnTo>
                    <a:pt x="396" y="15"/>
                  </a:lnTo>
                  <a:lnTo>
                    <a:pt x="456" y="15"/>
                  </a:lnTo>
                  <a:lnTo>
                    <a:pt x="501" y="15"/>
                  </a:lnTo>
                  <a:lnTo>
                    <a:pt x="546" y="15"/>
                  </a:lnTo>
                  <a:lnTo>
                    <a:pt x="591" y="0"/>
                  </a:lnTo>
                  <a:lnTo>
                    <a:pt x="651" y="0"/>
                  </a:lnTo>
                  <a:lnTo>
                    <a:pt x="711" y="0"/>
                  </a:lnTo>
                  <a:lnTo>
                    <a:pt x="771" y="0"/>
                  </a:lnTo>
                  <a:lnTo>
                    <a:pt x="816" y="0"/>
                  </a:lnTo>
                  <a:lnTo>
                    <a:pt x="861" y="0"/>
                  </a:lnTo>
                  <a:lnTo>
                    <a:pt x="951" y="0"/>
                  </a:lnTo>
                  <a:lnTo>
                    <a:pt x="996" y="0"/>
                  </a:lnTo>
                  <a:lnTo>
                    <a:pt x="1041" y="15"/>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61" name="Rectangle 35"/>
            <p:cNvSpPr>
              <a:spLocks noChangeArrowheads="1"/>
            </p:cNvSpPr>
            <p:nvPr/>
          </p:nvSpPr>
          <p:spPr bwMode="auto">
            <a:xfrm>
              <a:off x="2927714" y="4397502"/>
              <a:ext cx="485775" cy="575796"/>
            </a:xfrm>
            <a:prstGeom prst="rect">
              <a:avLst/>
            </a:prstGeom>
            <a:noFill/>
            <a:ln w="12700">
              <a:noFill/>
              <a:miter lim="800000"/>
              <a:headEnd/>
              <a:tailEnd/>
            </a:ln>
          </p:spPr>
          <p:txBody>
            <a:bodyPr lIns="90488" tIns="44450" rIns="90488" bIns="44450">
              <a:spAutoFit/>
            </a:bodyPr>
            <a:lstStyle/>
            <a:p>
              <a:pPr algn="l"/>
              <a:r>
                <a:rPr lang="en-US" sz="1600" b="1" dirty="0">
                  <a:solidFill>
                    <a:srgbClr val="0B0000"/>
                  </a:solidFill>
                  <a:latin typeface="Times New Roman" pitchFamily="18" charset="0"/>
                </a:rPr>
                <a:t>1</a:t>
              </a:r>
            </a:p>
          </p:txBody>
        </p:sp>
        <p:sp>
          <p:nvSpPr>
            <p:cNvPr id="62" name="Rectangle 36"/>
            <p:cNvSpPr>
              <a:spLocks noChangeArrowheads="1"/>
            </p:cNvSpPr>
            <p:nvPr/>
          </p:nvSpPr>
          <p:spPr bwMode="auto">
            <a:xfrm>
              <a:off x="6117611" y="4439508"/>
              <a:ext cx="471488" cy="493911"/>
            </a:xfrm>
            <a:prstGeom prst="rect">
              <a:avLst/>
            </a:prstGeom>
            <a:noFill/>
            <a:ln w="12700">
              <a:noFill/>
              <a:miter lim="800000"/>
              <a:headEnd/>
              <a:tailEnd/>
            </a:ln>
          </p:spPr>
          <p:txBody>
            <a:bodyPr lIns="90488" tIns="44450" rIns="90488" bIns="44450">
              <a:spAutoFit/>
            </a:bodyPr>
            <a:lstStyle/>
            <a:p>
              <a:pPr algn="l"/>
              <a:r>
                <a:rPr lang="en-US" sz="1600" b="1" dirty="0">
                  <a:solidFill>
                    <a:srgbClr val="0B0000"/>
                  </a:solidFill>
                  <a:latin typeface="Times New Roman" pitchFamily="18" charset="0"/>
                </a:rPr>
                <a:t>1</a:t>
              </a:r>
            </a:p>
          </p:txBody>
        </p:sp>
        <p:sp>
          <p:nvSpPr>
            <p:cNvPr id="63" name="Rectangle 37"/>
            <p:cNvSpPr>
              <a:spLocks noChangeArrowheads="1"/>
            </p:cNvSpPr>
            <p:nvPr/>
          </p:nvSpPr>
          <p:spPr bwMode="auto">
            <a:xfrm>
              <a:off x="2844915" y="5091112"/>
              <a:ext cx="638176" cy="575796"/>
            </a:xfrm>
            <a:prstGeom prst="rect">
              <a:avLst/>
            </a:prstGeom>
            <a:noFill/>
            <a:ln w="12700">
              <a:noFill/>
              <a:miter lim="800000"/>
              <a:headEnd/>
              <a:tailEnd/>
            </a:ln>
          </p:spPr>
          <p:txBody>
            <a:bodyPr lIns="90488" tIns="44450" rIns="90488" bIns="44450">
              <a:spAutoFit/>
            </a:bodyPr>
            <a:lstStyle/>
            <a:p>
              <a:pPr algn="l"/>
              <a:r>
                <a:rPr lang="en-US" sz="1600" b="1" dirty="0">
                  <a:solidFill>
                    <a:schemeClr val="bg1"/>
                  </a:solidFill>
                  <a:latin typeface="Times New Roman" pitchFamily="18" charset="0"/>
                </a:rPr>
                <a:t>  </a:t>
              </a:r>
              <a:r>
                <a:rPr lang="en-US" sz="1600" b="1" dirty="0">
                  <a:solidFill>
                    <a:srgbClr val="0B0000"/>
                  </a:solidFill>
                  <a:latin typeface="Times New Roman" pitchFamily="18" charset="0"/>
                </a:rPr>
                <a:t>2</a:t>
              </a:r>
            </a:p>
          </p:txBody>
        </p:sp>
        <p:sp>
          <p:nvSpPr>
            <p:cNvPr id="64" name="Rectangle 38"/>
            <p:cNvSpPr>
              <a:spLocks noChangeArrowheads="1"/>
            </p:cNvSpPr>
            <p:nvPr/>
          </p:nvSpPr>
          <p:spPr bwMode="auto">
            <a:xfrm>
              <a:off x="6079320" y="5026026"/>
              <a:ext cx="700087" cy="575796"/>
            </a:xfrm>
            <a:prstGeom prst="rect">
              <a:avLst/>
            </a:prstGeom>
            <a:noFill/>
            <a:ln w="12700">
              <a:noFill/>
              <a:miter lim="800000"/>
              <a:headEnd/>
              <a:tailEnd/>
            </a:ln>
          </p:spPr>
          <p:txBody>
            <a:bodyPr lIns="90488" tIns="44450" rIns="90488" bIns="44450">
              <a:spAutoFit/>
            </a:bodyPr>
            <a:lstStyle/>
            <a:p>
              <a:pPr algn="l"/>
              <a:r>
                <a:rPr lang="en-US" sz="1600" b="1" dirty="0">
                  <a:solidFill>
                    <a:schemeClr val="bg1"/>
                  </a:solidFill>
                  <a:latin typeface="Times New Roman" pitchFamily="18" charset="0"/>
                </a:rPr>
                <a:t> </a:t>
              </a:r>
              <a:r>
                <a:rPr lang="en-US" sz="1600" b="1" dirty="0">
                  <a:solidFill>
                    <a:srgbClr val="0B0000"/>
                  </a:solidFill>
                  <a:latin typeface="Times New Roman" pitchFamily="18" charset="0"/>
                </a:rPr>
                <a:t>2</a:t>
              </a:r>
            </a:p>
          </p:txBody>
        </p:sp>
        <p:sp>
          <p:nvSpPr>
            <p:cNvPr id="65" name="Oval 41"/>
            <p:cNvSpPr>
              <a:spLocks noChangeArrowheads="1"/>
            </p:cNvSpPr>
            <p:nvPr/>
          </p:nvSpPr>
          <p:spPr bwMode="auto">
            <a:xfrm flipH="1" flipV="1">
              <a:off x="2667000" y="4879975"/>
              <a:ext cx="168275" cy="149225"/>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66" name="Oval 42"/>
            <p:cNvSpPr>
              <a:spLocks noChangeArrowheads="1"/>
            </p:cNvSpPr>
            <p:nvPr/>
          </p:nvSpPr>
          <p:spPr bwMode="auto">
            <a:xfrm flipH="1" flipV="1">
              <a:off x="2955925" y="4879975"/>
              <a:ext cx="168275" cy="149225"/>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67" name="Oval 43"/>
            <p:cNvSpPr>
              <a:spLocks noChangeArrowheads="1"/>
            </p:cNvSpPr>
            <p:nvPr/>
          </p:nvSpPr>
          <p:spPr bwMode="auto">
            <a:xfrm flipH="1" flipV="1">
              <a:off x="3184525" y="4879975"/>
              <a:ext cx="168275" cy="149225"/>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68" name="Oval 45"/>
            <p:cNvSpPr>
              <a:spLocks noChangeArrowheads="1"/>
            </p:cNvSpPr>
            <p:nvPr/>
          </p:nvSpPr>
          <p:spPr bwMode="auto">
            <a:xfrm flipH="1" flipV="1">
              <a:off x="5867400" y="4876800"/>
              <a:ext cx="168275" cy="149225"/>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69" name="Oval 46"/>
            <p:cNvSpPr>
              <a:spLocks noChangeArrowheads="1"/>
            </p:cNvSpPr>
            <p:nvPr/>
          </p:nvSpPr>
          <p:spPr bwMode="auto">
            <a:xfrm flipH="1" flipV="1">
              <a:off x="6156325" y="4876800"/>
              <a:ext cx="168275" cy="149225"/>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0" name="Oval 47"/>
            <p:cNvSpPr>
              <a:spLocks noChangeArrowheads="1"/>
            </p:cNvSpPr>
            <p:nvPr/>
          </p:nvSpPr>
          <p:spPr bwMode="auto">
            <a:xfrm flipH="1" flipV="1">
              <a:off x="6384925" y="4876800"/>
              <a:ext cx="168275" cy="149225"/>
            </a:xfrm>
            <a:prstGeom prst="ellipse">
              <a:avLst/>
            </a:prstGeom>
            <a:solidFill>
              <a:schemeClr val="tx1"/>
            </a:solidFill>
            <a:ln w="12700">
              <a:solidFill>
                <a:schemeClr val="tx1"/>
              </a:solidFill>
              <a:round/>
              <a:headEnd/>
              <a:tailEnd/>
            </a:ln>
          </p:spPr>
          <p:txBody>
            <a:bodyPr wrap="none" anchor="ctr"/>
            <a:lstStyle/>
            <a:p>
              <a:endParaRPr lang="en-US" sz="1600"/>
            </a:p>
          </p:txBody>
        </p:sp>
      </p:grpSp>
    </p:spTree>
    <p:extLst>
      <p:ext uri="{BB962C8B-B14F-4D97-AF65-F5344CB8AC3E}">
        <p14:creationId xmlns:p14="http://schemas.microsoft.com/office/powerpoint/2010/main" val="3243302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352120"/>
            <a:ext cx="9144000" cy="638480"/>
          </a:xfrm>
          <a:prstGeom prst="rect">
            <a:avLst/>
          </a:prstGeom>
          <a:noFill/>
          <a:ln w="12700">
            <a:miter lim="800000"/>
            <a:headEnd/>
            <a:tailEnd/>
          </a:ln>
        </p:spPr>
        <p:txBody>
          <a:bodyPr vert="horz" wrap="square" lIns="90488" tIns="44450" rIns="90488" bIns="444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Areas</a:t>
            </a:r>
          </a:p>
        </p:txBody>
      </p:sp>
      <p:sp>
        <p:nvSpPr>
          <p:cNvPr id="34" name="Rectangle 33"/>
          <p:cNvSpPr/>
          <p:nvPr/>
        </p:nvSpPr>
        <p:spPr>
          <a:xfrm>
            <a:off x="848032" y="1638300"/>
            <a:ext cx="8295968" cy="2031325"/>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 area is a control measure symbol with multiple sets of coordinates that start and finish at the same point. Areas normally are marked with the abbreviation for the type of area in the icon field, followed by a name in field 3. This labeling should be in the center of the area unless the area is too small, or the labeling would interfere with locating units. The type of area determines the number of fields being used. Not all fields are required for each area. Some areas may use only one field, while other areas will use several.</a:t>
            </a:r>
          </a:p>
        </p:txBody>
      </p:sp>
      <p:pic>
        <p:nvPicPr>
          <p:cNvPr id="35" name="Picture 34"/>
          <p:cNvPicPr>
            <a:picLocks noChangeAspect="1"/>
          </p:cNvPicPr>
          <p:nvPr/>
        </p:nvPicPr>
        <p:blipFill>
          <a:blip r:embed="rId3"/>
          <a:stretch>
            <a:fillRect/>
          </a:stretch>
        </p:blipFill>
        <p:spPr>
          <a:xfrm>
            <a:off x="1970043" y="3948267"/>
            <a:ext cx="5203913" cy="2655935"/>
          </a:xfrm>
          <a:prstGeom prst="rect">
            <a:avLst/>
          </a:prstGeom>
        </p:spPr>
      </p:pic>
    </p:spTree>
    <p:extLst>
      <p:ext uri="{BB962C8B-B14F-4D97-AF65-F5344CB8AC3E}">
        <p14:creationId xmlns:p14="http://schemas.microsoft.com/office/powerpoint/2010/main" val="2427296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234563"/>
            <a:ext cx="9144000" cy="838200"/>
          </a:xfrm>
          <a:prstGeom prst="rect">
            <a:avLst/>
          </a:prstGeom>
          <a:noFill/>
          <a:ln w="12700">
            <a:miter lim="800000"/>
            <a:headEnd/>
            <a:tailEnd/>
          </a:ln>
        </p:spPr>
        <p:txBody>
          <a:bodyPr vert="horz" wrap="square" lIns="90488" tIns="44450" rIns="90488" bIns="444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Areas</a:t>
            </a:r>
          </a:p>
        </p:txBody>
      </p:sp>
      <p:grpSp>
        <p:nvGrpSpPr>
          <p:cNvPr id="36" name="Group 35"/>
          <p:cNvGrpSpPr/>
          <p:nvPr/>
        </p:nvGrpSpPr>
        <p:grpSpPr>
          <a:xfrm>
            <a:off x="609600" y="1600200"/>
            <a:ext cx="2286000" cy="1371600"/>
            <a:chOff x="1066800" y="1905000"/>
            <a:chExt cx="2438400" cy="1600200"/>
          </a:xfrm>
        </p:grpSpPr>
        <p:sp>
          <p:nvSpPr>
            <p:cNvPr id="34" name="Rounded Rectangle 33"/>
            <p:cNvSpPr/>
            <p:nvPr/>
          </p:nvSpPr>
          <p:spPr>
            <a:xfrm>
              <a:off x="1066800" y="1905000"/>
              <a:ext cx="2362200" cy="16002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219200" y="2474267"/>
              <a:ext cx="2286000" cy="461665"/>
            </a:xfrm>
            <a:prstGeom prst="rect">
              <a:avLst/>
            </a:prstGeom>
            <a:noFill/>
          </p:spPr>
          <p:txBody>
            <a:bodyPr wrap="square" rtlCol="0">
              <a:spAutoFit/>
            </a:bodyPr>
            <a:lstStyle/>
            <a:p>
              <a:r>
                <a:rPr lang="en-US" sz="2400" b="1" dirty="0"/>
                <a:t>TAI ATLANTA</a:t>
              </a:r>
            </a:p>
          </p:txBody>
        </p:sp>
      </p:grpSp>
      <p:sp>
        <p:nvSpPr>
          <p:cNvPr id="37" name="Oval 36"/>
          <p:cNvSpPr/>
          <p:nvPr/>
        </p:nvSpPr>
        <p:spPr>
          <a:xfrm>
            <a:off x="3279775" y="1447799"/>
            <a:ext cx="2514600" cy="1676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651250" y="2055166"/>
            <a:ext cx="2143125" cy="461665"/>
          </a:xfrm>
          <a:prstGeom prst="rect">
            <a:avLst/>
          </a:prstGeom>
          <a:noFill/>
        </p:spPr>
        <p:txBody>
          <a:bodyPr wrap="square" rtlCol="0">
            <a:spAutoFit/>
          </a:bodyPr>
          <a:lstStyle/>
          <a:p>
            <a:r>
              <a:rPr lang="en-US" sz="2400" b="1" dirty="0"/>
              <a:t>AA EAGLE</a:t>
            </a:r>
          </a:p>
        </p:txBody>
      </p:sp>
      <p:sp>
        <p:nvSpPr>
          <p:cNvPr id="39" name="Freeform 38"/>
          <p:cNvSpPr/>
          <p:nvPr/>
        </p:nvSpPr>
        <p:spPr>
          <a:xfrm>
            <a:off x="5783417" y="1337481"/>
            <a:ext cx="3036967" cy="2579426"/>
          </a:xfrm>
          <a:custGeom>
            <a:avLst/>
            <a:gdLst>
              <a:gd name="connsiteX0" fmla="*/ 1913920 w 3036967"/>
              <a:gd name="connsiteY0" fmla="*/ 81886 h 2579426"/>
              <a:gd name="connsiteX1" fmla="*/ 1832034 w 3036967"/>
              <a:gd name="connsiteY1" fmla="*/ 54591 h 2579426"/>
              <a:gd name="connsiteX2" fmla="*/ 1504487 w 3036967"/>
              <a:gd name="connsiteY2" fmla="*/ 95534 h 2579426"/>
              <a:gd name="connsiteX3" fmla="*/ 1340714 w 3036967"/>
              <a:gd name="connsiteY3" fmla="*/ 109182 h 2579426"/>
              <a:gd name="connsiteX4" fmla="*/ 1272476 w 3036967"/>
              <a:gd name="connsiteY4" fmla="*/ 136477 h 2579426"/>
              <a:gd name="connsiteX5" fmla="*/ 1190589 w 3036967"/>
              <a:gd name="connsiteY5" fmla="*/ 191068 h 2579426"/>
              <a:gd name="connsiteX6" fmla="*/ 1095055 w 3036967"/>
              <a:gd name="connsiteY6" fmla="*/ 313898 h 2579426"/>
              <a:gd name="connsiteX7" fmla="*/ 1054111 w 3036967"/>
              <a:gd name="connsiteY7" fmla="*/ 395785 h 2579426"/>
              <a:gd name="connsiteX8" fmla="*/ 1026816 w 3036967"/>
              <a:gd name="connsiteY8" fmla="*/ 477671 h 2579426"/>
              <a:gd name="connsiteX9" fmla="*/ 1013168 w 3036967"/>
              <a:gd name="connsiteY9" fmla="*/ 518615 h 2579426"/>
              <a:gd name="connsiteX10" fmla="*/ 958577 w 3036967"/>
              <a:gd name="connsiteY10" fmla="*/ 600501 h 2579426"/>
              <a:gd name="connsiteX11" fmla="*/ 931282 w 3036967"/>
              <a:gd name="connsiteY11" fmla="*/ 723331 h 2579426"/>
              <a:gd name="connsiteX12" fmla="*/ 903986 w 3036967"/>
              <a:gd name="connsiteY12" fmla="*/ 764274 h 2579426"/>
              <a:gd name="connsiteX13" fmla="*/ 835747 w 3036967"/>
              <a:gd name="connsiteY13" fmla="*/ 887104 h 2579426"/>
              <a:gd name="connsiteX14" fmla="*/ 794804 w 3036967"/>
              <a:gd name="connsiteY14" fmla="*/ 914400 h 2579426"/>
              <a:gd name="connsiteX15" fmla="*/ 740213 w 3036967"/>
              <a:gd name="connsiteY15" fmla="*/ 982638 h 2579426"/>
              <a:gd name="connsiteX16" fmla="*/ 631031 w 3036967"/>
              <a:gd name="connsiteY16" fmla="*/ 1091820 h 2579426"/>
              <a:gd name="connsiteX17" fmla="*/ 549144 w 3036967"/>
              <a:gd name="connsiteY17" fmla="*/ 1146412 h 2579426"/>
              <a:gd name="connsiteX18" fmla="*/ 439962 w 3036967"/>
              <a:gd name="connsiteY18" fmla="*/ 1241946 h 2579426"/>
              <a:gd name="connsiteX19" fmla="*/ 358076 w 3036967"/>
              <a:gd name="connsiteY19" fmla="*/ 1296537 h 2579426"/>
              <a:gd name="connsiteX20" fmla="*/ 262541 w 3036967"/>
              <a:gd name="connsiteY20" fmla="*/ 1405719 h 2579426"/>
              <a:gd name="connsiteX21" fmla="*/ 194302 w 3036967"/>
              <a:gd name="connsiteY21" fmla="*/ 1473958 h 2579426"/>
              <a:gd name="connsiteX22" fmla="*/ 167007 w 3036967"/>
              <a:gd name="connsiteY22" fmla="*/ 1514901 h 2579426"/>
              <a:gd name="connsiteX23" fmla="*/ 85120 w 3036967"/>
              <a:gd name="connsiteY23" fmla="*/ 1596788 h 2579426"/>
              <a:gd name="connsiteX24" fmla="*/ 30529 w 3036967"/>
              <a:gd name="connsiteY24" fmla="*/ 1678674 h 2579426"/>
              <a:gd name="connsiteX25" fmla="*/ 16882 w 3036967"/>
              <a:gd name="connsiteY25" fmla="*/ 1719618 h 2579426"/>
              <a:gd name="connsiteX26" fmla="*/ 16882 w 3036967"/>
              <a:gd name="connsiteY26" fmla="*/ 2129050 h 2579426"/>
              <a:gd name="connsiteX27" fmla="*/ 98768 w 3036967"/>
              <a:gd name="connsiteY27" fmla="*/ 2292823 h 2579426"/>
              <a:gd name="connsiteX28" fmla="*/ 139711 w 3036967"/>
              <a:gd name="connsiteY28" fmla="*/ 2320119 h 2579426"/>
              <a:gd name="connsiteX29" fmla="*/ 153359 w 3036967"/>
              <a:gd name="connsiteY29" fmla="*/ 2361062 h 2579426"/>
              <a:gd name="connsiteX30" fmla="*/ 194302 w 3036967"/>
              <a:gd name="connsiteY30" fmla="*/ 2374710 h 2579426"/>
              <a:gd name="connsiteX31" fmla="*/ 235246 w 3036967"/>
              <a:gd name="connsiteY31" fmla="*/ 2402006 h 2579426"/>
              <a:gd name="connsiteX32" fmla="*/ 358076 w 3036967"/>
              <a:gd name="connsiteY32" fmla="*/ 2497540 h 2579426"/>
              <a:gd name="connsiteX33" fmla="*/ 399019 w 3036967"/>
              <a:gd name="connsiteY33" fmla="*/ 2524835 h 2579426"/>
              <a:gd name="connsiteX34" fmla="*/ 631031 w 3036967"/>
              <a:gd name="connsiteY34" fmla="*/ 2565779 h 2579426"/>
              <a:gd name="connsiteX35" fmla="*/ 972225 w 3036967"/>
              <a:gd name="connsiteY35" fmla="*/ 2579426 h 2579426"/>
              <a:gd name="connsiteX36" fmla="*/ 1286123 w 3036967"/>
              <a:gd name="connsiteY36" fmla="*/ 2565779 h 2579426"/>
              <a:gd name="connsiteX37" fmla="*/ 1368010 w 3036967"/>
              <a:gd name="connsiteY37" fmla="*/ 2538483 h 2579426"/>
              <a:gd name="connsiteX38" fmla="*/ 1408953 w 3036967"/>
              <a:gd name="connsiteY38" fmla="*/ 2524835 h 2579426"/>
              <a:gd name="connsiteX39" fmla="*/ 1463544 w 3036967"/>
              <a:gd name="connsiteY39" fmla="*/ 2470244 h 2579426"/>
              <a:gd name="connsiteX40" fmla="*/ 1600022 w 3036967"/>
              <a:gd name="connsiteY40" fmla="*/ 2429301 h 2579426"/>
              <a:gd name="connsiteX41" fmla="*/ 1736499 w 3036967"/>
              <a:gd name="connsiteY41" fmla="*/ 2374710 h 2579426"/>
              <a:gd name="connsiteX42" fmla="*/ 1777443 w 3036967"/>
              <a:gd name="connsiteY42" fmla="*/ 2361062 h 2579426"/>
              <a:gd name="connsiteX43" fmla="*/ 1832034 w 3036967"/>
              <a:gd name="connsiteY43" fmla="*/ 2347415 h 2579426"/>
              <a:gd name="connsiteX44" fmla="*/ 1872977 w 3036967"/>
              <a:gd name="connsiteY44" fmla="*/ 2333767 h 2579426"/>
              <a:gd name="connsiteX45" fmla="*/ 2023102 w 3036967"/>
              <a:gd name="connsiteY45" fmla="*/ 2320119 h 2579426"/>
              <a:gd name="connsiteX46" fmla="*/ 2104989 w 3036967"/>
              <a:gd name="connsiteY46" fmla="*/ 2292823 h 2579426"/>
              <a:gd name="connsiteX47" fmla="*/ 2145932 w 3036967"/>
              <a:gd name="connsiteY47" fmla="*/ 2279176 h 2579426"/>
              <a:gd name="connsiteX48" fmla="*/ 2186876 w 3036967"/>
              <a:gd name="connsiteY48" fmla="*/ 2251880 h 2579426"/>
              <a:gd name="connsiteX49" fmla="*/ 2241467 w 3036967"/>
              <a:gd name="connsiteY49" fmla="*/ 2238232 h 2579426"/>
              <a:gd name="connsiteX50" fmla="*/ 2323353 w 3036967"/>
              <a:gd name="connsiteY50" fmla="*/ 2210937 h 2579426"/>
              <a:gd name="connsiteX51" fmla="*/ 2364296 w 3036967"/>
              <a:gd name="connsiteY51" fmla="*/ 2197289 h 2579426"/>
              <a:gd name="connsiteX52" fmla="*/ 2405240 w 3036967"/>
              <a:gd name="connsiteY52" fmla="*/ 2183641 h 2579426"/>
              <a:gd name="connsiteX53" fmla="*/ 2446183 w 3036967"/>
              <a:gd name="connsiteY53" fmla="*/ 2142698 h 2579426"/>
              <a:gd name="connsiteX54" fmla="*/ 2487126 w 3036967"/>
              <a:gd name="connsiteY54" fmla="*/ 2129050 h 2579426"/>
              <a:gd name="connsiteX55" fmla="*/ 2555365 w 3036967"/>
              <a:gd name="connsiteY55" fmla="*/ 2074459 h 2579426"/>
              <a:gd name="connsiteX56" fmla="*/ 2609956 w 3036967"/>
              <a:gd name="connsiteY56" fmla="*/ 2033516 h 2579426"/>
              <a:gd name="connsiteX57" fmla="*/ 2650899 w 3036967"/>
              <a:gd name="connsiteY57" fmla="*/ 1992573 h 2579426"/>
              <a:gd name="connsiteX58" fmla="*/ 2732786 w 3036967"/>
              <a:gd name="connsiteY58" fmla="*/ 1937982 h 2579426"/>
              <a:gd name="connsiteX59" fmla="*/ 2773729 w 3036967"/>
              <a:gd name="connsiteY59" fmla="*/ 1910686 h 2579426"/>
              <a:gd name="connsiteX60" fmla="*/ 2814673 w 3036967"/>
              <a:gd name="connsiteY60" fmla="*/ 1869743 h 2579426"/>
              <a:gd name="connsiteX61" fmla="*/ 2855616 w 3036967"/>
              <a:gd name="connsiteY61" fmla="*/ 1787856 h 2579426"/>
              <a:gd name="connsiteX62" fmla="*/ 2882911 w 3036967"/>
              <a:gd name="connsiteY62" fmla="*/ 1705970 h 2579426"/>
              <a:gd name="connsiteX63" fmla="*/ 2896559 w 3036967"/>
              <a:gd name="connsiteY63" fmla="*/ 1665026 h 2579426"/>
              <a:gd name="connsiteX64" fmla="*/ 2937502 w 3036967"/>
              <a:gd name="connsiteY64" fmla="*/ 1610435 h 2579426"/>
              <a:gd name="connsiteX65" fmla="*/ 2951150 w 3036967"/>
              <a:gd name="connsiteY65" fmla="*/ 1569492 h 2579426"/>
              <a:gd name="connsiteX66" fmla="*/ 2978446 w 3036967"/>
              <a:gd name="connsiteY66" fmla="*/ 1528549 h 2579426"/>
              <a:gd name="connsiteX67" fmla="*/ 2992093 w 3036967"/>
              <a:gd name="connsiteY67" fmla="*/ 1460310 h 2579426"/>
              <a:gd name="connsiteX68" fmla="*/ 3019389 w 3036967"/>
              <a:gd name="connsiteY68" fmla="*/ 1337480 h 2579426"/>
              <a:gd name="connsiteX69" fmla="*/ 3019389 w 3036967"/>
              <a:gd name="connsiteY69" fmla="*/ 382137 h 2579426"/>
              <a:gd name="connsiteX70" fmla="*/ 2964798 w 3036967"/>
              <a:gd name="connsiteY70" fmla="*/ 286603 h 2579426"/>
              <a:gd name="connsiteX71" fmla="*/ 2937502 w 3036967"/>
              <a:gd name="connsiteY71" fmla="*/ 204716 h 2579426"/>
              <a:gd name="connsiteX72" fmla="*/ 2841968 w 3036967"/>
              <a:gd name="connsiteY72" fmla="*/ 95534 h 2579426"/>
              <a:gd name="connsiteX73" fmla="*/ 2801025 w 3036967"/>
              <a:gd name="connsiteY73" fmla="*/ 81886 h 2579426"/>
              <a:gd name="connsiteX74" fmla="*/ 2705490 w 3036967"/>
              <a:gd name="connsiteY74" fmla="*/ 68238 h 2579426"/>
              <a:gd name="connsiteX75" fmla="*/ 2596308 w 3036967"/>
              <a:gd name="connsiteY75" fmla="*/ 40943 h 2579426"/>
              <a:gd name="connsiteX76" fmla="*/ 2432535 w 3036967"/>
              <a:gd name="connsiteY76" fmla="*/ 0 h 2579426"/>
              <a:gd name="connsiteX77" fmla="*/ 2255114 w 3036967"/>
              <a:gd name="connsiteY77" fmla="*/ 13647 h 2579426"/>
              <a:gd name="connsiteX78" fmla="*/ 2091341 w 3036967"/>
              <a:gd name="connsiteY78" fmla="*/ 40943 h 2579426"/>
              <a:gd name="connsiteX79" fmla="*/ 2036750 w 3036967"/>
              <a:gd name="connsiteY79" fmla="*/ 27295 h 2579426"/>
              <a:gd name="connsiteX80" fmla="*/ 1941216 w 3036967"/>
              <a:gd name="connsiteY80" fmla="*/ 54591 h 2579426"/>
              <a:gd name="connsiteX81" fmla="*/ 1913920 w 3036967"/>
              <a:gd name="connsiteY81" fmla="*/ 81886 h 257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036967" h="2579426">
                <a:moveTo>
                  <a:pt x="1913920" y="81886"/>
                </a:moveTo>
                <a:cubicBezTo>
                  <a:pt x="1895723" y="81886"/>
                  <a:pt x="1860761" y="56187"/>
                  <a:pt x="1832034" y="54591"/>
                </a:cubicBezTo>
                <a:cubicBezTo>
                  <a:pt x="1702673" y="47404"/>
                  <a:pt x="1631808" y="84924"/>
                  <a:pt x="1504487" y="95534"/>
                </a:cubicBezTo>
                <a:lnTo>
                  <a:pt x="1340714" y="109182"/>
                </a:lnTo>
                <a:cubicBezTo>
                  <a:pt x="1317968" y="118280"/>
                  <a:pt x="1293983" y="124746"/>
                  <a:pt x="1272476" y="136477"/>
                </a:cubicBezTo>
                <a:cubicBezTo>
                  <a:pt x="1243676" y="152186"/>
                  <a:pt x="1190589" y="191068"/>
                  <a:pt x="1190589" y="191068"/>
                </a:cubicBezTo>
                <a:cubicBezTo>
                  <a:pt x="1125292" y="289014"/>
                  <a:pt x="1159195" y="249758"/>
                  <a:pt x="1095055" y="313898"/>
                </a:cubicBezTo>
                <a:cubicBezTo>
                  <a:pt x="1045278" y="463225"/>
                  <a:pt x="1124667" y="237034"/>
                  <a:pt x="1054111" y="395785"/>
                </a:cubicBezTo>
                <a:cubicBezTo>
                  <a:pt x="1042426" y="422077"/>
                  <a:pt x="1035914" y="450376"/>
                  <a:pt x="1026816" y="477671"/>
                </a:cubicBezTo>
                <a:cubicBezTo>
                  <a:pt x="1022267" y="491319"/>
                  <a:pt x="1021148" y="506645"/>
                  <a:pt x="1013168" y="518615"/>
                </a:cubicBezTo>
                <a:lnTo>
                  <a:pt x="958577" y="600501"/>
                </a:lnTo>
                <a:cubicBezTo>
                  <a:pt x="953336" y="631944"/>
                  <a:pt x="948079" y="689737"/>
                  <a:pt x="931282" y="723331"/>
                </a:cubicBezTo>
                <a:cubicBezTo>
                  <a:pt x="923947" y="738002"/>
                  <a:pt x="913085" y="750626"/>
                  <a:pt x="903986" y="764274"/>
                </a:cubicBezTo>
                <a:cubicBezTo>
                  <a:pt x="889764" y="806940"/>
                  <a:pt x="875972" y="860287"/>
                  <a:pt x="835747" y="887104"/>
                </a:cubicBezTo>
                <a:lnTo>
                  <a:pt x="794804" y="914400"/>
                </a:lnTo>
                <a:cubicBezTo>
                  <a:pt x="764069" y="1006603"/>
                  <a:pt x="806694" y="906659"/>
                  <a:pt x="740213" y="982638"/>
                </a:cubicBezTo>
                <a:cubicBezTo>
                  <a:pt x="637739" y="1099752"/>
                  <a:pt x="737661" y="1038506"/>
                  <a:pt x="631031" y="1091820"/>
                </a:cubicBezTo>
                <a:cubicBezTo>
                  <a:pt x="577917" y="1171491"/>
                  <a:pt x="637274" y="1102347"/>
                  <a:pt x="549144" y="1146412"/>
                </a:cubicBezTo>
                <a:cubicBezTo>
                  <a:pt x="494968" y="1173500"/>
                  <a:pt x="486875" y="1204415"/>
                  <a:pt x="439962" y="1241946"/>
                </a:cubicBezTo>
                <a:cubicBezTo>
                  <a:pt x="414346" y="1262439"/>
                  <a:pt x="358076" y="1296537"/>
                  <a:pt x="358076" y="1296537"/>
                </a:cubicBezTo>
                <a:cubicBezTo>
                  <a:pt x="294385" y="1392071"/>
                  <a:pt x="330779" y="1360226"/>
                  <a:pt x="262541" y="1405719"/>
                </a:cubicBezTo>
                <a:cubicBezTo>
                  <a:pt x="189755" y="1514899"/>
                  <a:pt x="285287" y="1382973"/>
                  <a:pt x="194302" y="1473958"/>
                </a:cubicBezTo>
                <a:cubicBezTo>
                  <a:pt x="182704" y="1485556"/>
                  <a:pt x="177904" y="1502642"/>
                  <a:pt x="167007" y="1514901"/>
                </a:cubicBezTo>
                <a:cubicBezTo>
                  <a:pt x="141361" y="1543752"/>
                  <a:pt x="106533" y="1564669"/>
                  <a:pt x="85120" y="1596788"/>
                </a:cubicBezTo>
                <a:lnTo>
                  <a:pt x="30529" y="1678674"/>
                </a:lnTo>
                <a:cubicBezTo>
                  <a:pt x="25980" y="1692322"/>
                  <a:pt x="19703" y="1705511"/>
                  <a:pt x="16882" y="1719618"/>
                </a:cubicBezTo>
                <a:cubicBezTo>
                  <a:pt x="-11257" y="1860316"/>
                  <a:pt x="793" y="1973524"/>
                  <a:pt x="16882" y="2129050"/>
                </a:cubicBezTo>
                <a:cubicBezTo>
                  <a:pt x="20919" y="2168074"/>
                  <a:pt x="66563" y="2271352"/>
                  <a:pt x="98768" y="2292823"/>
                </a:cubicBezTo>
                <a:lnTo>
                  <a:pt x="139711" y="2320119"/>
                </a:lnTo>
                <a:cubicBezTo>
                  <a:pt x="144260" y="2333767"/>
                  <a:pt x="143187" y="2350890"/>
                  <a:pt x="153359" y="2361062"/>
                </a:cubicBezTo>
                <a:cubicBezTo>
                  <a:pt x="163531" y="2371234"/>
                  <a:pt x="181435" y="2368276"/>
                  <a:pt x="194302" y="2374710"/>
                </a:cubicBezTo>
                <a:cubicBezTo>
                  <a:pt x="208973" y="2382046"/>
                  <a:pt x="222645" y="2391505"/>
                  <a:pt x="235246" y="2402006"/>
                </a:cubicBezTo>
                <a:cubicBezTo>
                  <a:pt x="363525" y="2508905"/>
                  <a:pt x="151114" y="2359566"/>
                  <a:pt x="358076" y="2497540"/>
                </a:cubicBezTo>
                <a:cubicBezTo>
                  <a:pt x="371724" y="2506638"/>
                  <a:pt x="382935" y="2521618"/>
                  <a:pt x="399019" y="2524835"/>
                </a:cubicBezTo>
                <a:cubicBezTo>
                  <a:pt x="459591" y="2536950"/>
                  <a:pt x="592146" y="2564224"/>
                  <a:pt x="631031" y="2565779"/>
                </a:cubicBezTo>
                <a:lnTo>
                  <a:pt x="972225" y="2579426"/>
                </a:lnTo>
                <a:cubicBezTo>
                  <a:pt x="1076858" y="2574877"/>
                  <a:pt x="1181947" y="2576556"/>
                  <a:pt x="1286123" y="2565779"/>
                </a:cubicBezTo>
                <a:cubicBezTo>
                  <a:pt x="1314742" y="2562818"/>
                  <a:pt x="1340714" y="2547582"/>
                  <a:pt x="1368010" y="2538483"/>
                </a:cubicBezTo>
                <a:lnTo>
                  <a:pt x="1408953" y="2524835"/>
                </a:lnTo>
                <a:cubicBezTo>
                  <a:pt x="1427150" y="2506638"/>
                  <a:pt x="1441477" y="2483484"/>
                  <a:pt x="1463544" y="2470244"/>
                </a:cubicBezTo>
                <a:cubicBezTo>
                  <a:pt x="1487275" y="2456006"/>
                  <a:pt x="1567032" y="2437549"/>
                  <a:pt x="1600022" y="2429301"/>
                </a:cubicBezTo>
                <a:cubicBezTo>
                  <a:pt x="1670669" y="2382203"/>
                  <a:pt x="1620857" y="2409403"/>
                  <a:pt x="1736499" y="2374710"/>
                </a:cubicBezTo>
                <a:cubicBezTo>
                  <a:pt x="1750279" y="2370576"/>
                  <a:pt x="1763610" y="2365014"/>
                  <a:pt x="1777443" y="2361062"/>
                </a:cubicBezTo>
                <a:cubicBezTo>
                  <a:pt x="1795478" y="2355909"/>
                  <a:pt x="1813999" y="2352568"/>
                  <a:pt x="1832034" y="2347415"/>
                </a:cubicBezTo>
                <a:cubicBezTo>
                  <a:pt x="1845866" y="2343463"/>
                  <a:pt x="1858736" y="2335802"/>
                  <a:pt x="1872977" y="2333767"/>
                </a:cubicBezTo>
                <a:cubicBezTo>
                  <a:pt x="1922720" y="2326661"/>
                  <a:pt x="1973060" y="2324668"/>
                  <a:pt x="2023102" y="2320119"/>
                </a:cubicBezTo>
                <a:lnTo>
                  <a:pt x="2104989" y="2292823"/>
                </a:lnTo>
                <a:lnTo>
                  <a:pt x="2145932" y="2279176"/>
                </a:lnTo>
                <a:cubicBezTo>
                  <a:pt x="2159580" y="2270077"/>
                  <a:pt x="2171799" y="2258341"/>
                  <a:pt x="2186876" y="2251880"/>
                </a:cubicBezTo>
                <a:cubicBezTo>
                  <a:pt x="2204116" y="2244491"/>
                  <a:pt x="2223501" y="2243622"/>
                  <a:pt x="2241467" y="2238232"/>
                </a:cubicBezTo>
                <a:cubicBezTo>
                  <a:pt x="2269025" y="2229965"/>
                  <a:pt x="2296058" y="2220035"/>
                  <a:pt x="2323353" y="2210937"/>
                </a:cubicBezTo>
                <a:lnTo>
                  <a:pt x="2364296" y="2197289"/>
                </a:lnTo>
                <a:lnTo>
                  <a:pt x="2405240" y="2183641"/>
                </a:lnTo>
                <a:cubicBezTo>
                  <a:pt x="2418888" y="2169993"/>
                  <a:pt x="2430124" y="2153404"/>
                  <a:pt x="2446183" y="2142698"/>
                </a:cubicBezTo>
                <a:cubicBezTo>
                  <a:pt x="2458153" y="2134718"/>
                  <a:pt x="2475892" y="2138037"/>
                  <a:pt x="2487126" y="2129050"/>
                </a:cubicBezTo>
                <a:cubicBezTo>
                  <a:pt x="2575315" y="2058499"/>
                  <a:pt x="2452454" y="2108764"/>
                  <a:pt x="2555365" y="2074459"/>
                </a:cubicBezTo>
                <a:cubicBezTo>
                  <a:pt x="2573562" y="2060811"/>
                  <a:pt x="2592686" y="2048319"/>
                  <a:pt x="2609956" y="2033516"/>
                </a:cubicBezTo>
                <a:cubicBezTo>
                  <a:pt x="2624610" y="2020955"/>
                  <a:pt x="2635664" y="2004422"/>
                  <a:pt x="2650899" y="1992573"/>
                </a:cubicBezTo>
                <a:cubicBezTo>
                  <a:pt x="2676794" y="1972433"/>
                  <a:pt x="2705490" y="1956179"/>
                  <a:pt x="2732786" y="1937982"/>
                </a:cubicBezTo>
                <a:cubicBezTo>
                  <a:pt x="2746434" y="1928883"/>
                  <a:pt x="2762130" y="1922284"/>
                  <a:pt x="2773729" y="1910686"/>
                </a:cubicBezTo>
                <a:lnTo>
                  <a:pt x="2814673" y="1869743"/>
                </a:lnTo>
                <a:cubicBezTo>
                  <a:pt x="2864439" y="1720437"/>
                  <a:pt x="2785071" y="1946583"/>
                  <a:pt x="2855616" y="1787856"/>
                </a:cubicBezTo>
                <a:cubicBezTo>
                  <a:pt x="2867301" y="1761564"/>
                  <a:pt x="2873813" y="1733265"/>
                  <a:pt x="2882911" y="1705970"/>
                </a:cubicBezTo>
                <a:cubicBezTo>
                  <a:pt x="2887460" y="1692322"/>
                  <a:pt x="2887927" y="1676535"/>
                  <a:pt x="2896559" y="1665026"/>
                </a:cubicBezTo>
                <a:lnTo>
                  <a:pt x="2937502" y="1610435"/>
                </a:lnTo>
                <a:cubicBezTo>
                  <a:pt x="2942051" y="1596787"/>
                  <a:pt x="2944716" y="1582359"/>
                  <a:pt x="2951150" y="1569492"/>
                </a:cubicBezTo>
                <a:cubicBezTo>
                  <a:pt x="2958486" y="1554821"/>
                  <a:pt x="2972687" y="1543907"/>
                  <a:pt x="2978446" y="1528549"/>
                </a:cubicBezTo>
                <a:cubicBezTo>
                  <a:pt x="2986591" y="1506829"/>
                  <a:pt x="2987061" y="1482954"/>
                  <a:pt x="2992093" y="1460310"/>
                </a:cubicBezTo>
                <a:cubicBezTo>
                  <a:pt x="3030654" y="1286782"/>
                  <a:pt x="2978210" y="1543370"/>
                  <a:pt x="3019389" y="1337480"/>
                </a:cubicBezTo>
                <a:cubicBezTo>
                  <a:pt x="3043579" y="902064"/>
                  <a:pt x="3042064" y="1039711"/>
                  <a:pt x="3019389" y="382137"/>
                </a:cubicBezTo>
                <a:cubicBezTo>
                  <a:pt x="3016224" y="290342"/>
                  <a:pt x="3025314" y="306774"/>
                  <a:pt x="2964798" y="286603"/>
                </a:cubicBezTo>
                <a:cubicBezTo>
                  <a:pt x="2955699" y="259307"/>
                  <a:pt x="2953462" y="228656"/>
                  <a:pt x="2937502" y="204716"/>
                </a:cubicBezTo>
                <a:cubicBezTo>
                  <a:pt x="2896558" y="143299"/>
                  <a:pt x="2898834" y="123967"/>
                  <a:pt x="2841968" y="95534"/>
                </a:cubicBezTo>
                <a:cubicBezTo>
                  <a:pt x="2829101" y="89100"/>
                  <a:pt x="2815132" y="84707"/>
                  <a:pt x="2801025" y="81886"/>
                </a:cubicBezTo>
                <a:cubicBezTo>
                  <a:pt x="2769481" y="75577"/>
                  <a:pt x="2737335" y="72787"/>
                  <a:pt x="2705490" y="68238"/>
                </a:cubicBezTo>
                <a:cubicBezTo>
                  <a:pt x="2581235" y="26822"/>
                  <a:pt x="2777507" y="90362"/>
                  <a:pt x="2596308" y="40943"/>
                </a:cubicBezTo>
                <a:cubicBezTo>
                  <a:pt x="2426383" y="-5401"/>
                  <a:pt x="2602228" y="28280"/>
                  <a:pt x="2432535" y="0"/>
                </a:cubicBezTo>
                <a:lnTo>
                  <a:pt x="2255114" y="13647"/>
                </a:lnTo>
                <a:cubicBezTo>
                  <a:pt x="2129415" y="25074"/>
                  <a:pt x="2167374" y="15598"/>
                  <a:pt x="2091341" y="40943"/>
                </a:cubicBezTo>
                <a:cubicBezTo>
                  <a:pt x="2073144" y="36394"/>
                  <a:pt x="2055507" y="27295"/>
                  <a:pt x="2036750" y="27295"/>
                </a:cubicBezTo>
                <a:cubicBezTo>
                  <a:pt x="2028004" y="27295"/>
                  <a:pt x="1954088" y="48155"/>
                  <a:pt x="1941216" y="54591"/>
                </a:cubicBezTo>
                <a:cubicBezTo>
                  <a:pt x="1926545" y="61926"/>
                  <a:pt x="1932117" y="81886"/>
                  <a:pt x="1913920" y="81886"/>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165850" y="2487261"/>
            <a:ext cx="2590800" cy="461665"/>
          </a:xfrm>
          <a:prstGeom prst="rect">
            <a:avLst/>
          </a:prstGeom>
          <a:noFill/>
        </p:spPr>
        <p:txBody>
          <a:bodyPr wrap="square" rtlCol="0">
            <a:spAutoFit/>
          </a:bodyPr>
          <a:lstStyle/>
          <a:p>
            <a:r>
              <a:rPr lang="en-US" sz="2400" b="1" dirty="0"/>
              <a:t>EA DESTROYER</a:t>
            </a:r>
          </a:p>
        </p:txBody>
      </p:sp>
      <p:grpSp>
        <p:nvGrpSpPr>
          <p:cNvPr id="47" name="Group 46"/>
          <p:cNvGrpSpPr/>
          <p:nvPr/>
        </p:nvGrpSpPr>
        <p:grpSpPr>
          <a:xfrm rot="2383385">
            <a:off x="321883" y="3873652"/>
            <a:ext cx="2636433" cy="1958383"/>
            <a:chOff x="398664" y="4059107"/>
            <a:chExt cx="2636433" cy="1958383"/>
          </a:xfrm>
        </p:grpSpPr>
        <p:sp>
          <p:nvSpPr>
            <p:cNvPr id="41" name="Freeform 40"/>
            <p:cNvSpPr/>
            <p:nvPr/>
          </p:nvSpPr>
          <p:spPr>
            <a:xfrm>
              <a:off x="398664" y="4191000"/>
              <a:ext cx="2636433" cy="1826490"/>
            </a:xfrm>
            <a:custGeom>
              <a:avLst/>
              <a:gdLst>
                <a:gd name="connsiteX0" fmla="*/ 955344 w 2636433"/>
                <a:gd name="connsiteY0" fmla="*/ 81887 h 1692323"/>
                <a:gd name="connsiteX1" fmla="*/ 395785 w 2636433"/>
                <a:gd name="connsiteY1" fmla="*/ 54591 h 1692323"/>
                <a:gd name="connsiteX2" fmla="*/ 327547 w 2636433"/>
                <a:gd name="connsiteY2" fmla="*/ 68239 h 1692323"/>
                <a:gd name="connsiteX3" fmla="*/ 272956 w 2636433"/>
                <a:gd name="connsiteY3" fmla="*/ 95535 h 1692323"/>
                <a:gd name="connsiteX4" fmla="*/ 232012 w 2636433"/>
                <a:gd name="connsiteY4" fmla="*/ 109183 h 1692323"/>
                <a:gd name="connsiteX5" fmla="*/ 150126 w 2636433"/>
                <a:gd name="connsiteY5" fmla="*/ 177421 h 1692323"/>
                <a:gd name="connsiteX6" fmla="*/ 95535 w 2636433"/>
                <a:gd name="connsiteY6" fmla="*/ 259308 h 1692323"/>
                <a:gd name="connsiteX7" fmla="*/ 81887 w 2636433"/>
                <a:gd name="connsiteY7" fmla="*/ 313899 h 1692323"/>
                <a:gd name="connsiteX8" fmla="*/ 27296 w 2636433"/>
                <a:gd name="connsiteY8" fmla="*/ 395786 h 1692323"/>
                <a:gd name="connsiteX9" fmla="*/ 0 w 2636433"/>
                <a:gd name="connsiteY9" fmla="*/ 436729 h 1692323"/>
                <a:gd name="connsiteX10" fmla="*/ 40944 w 2636433"/>
                <a:gd name="connsiteY10" fmla="*/ 873457 h 1692323"/>
                <a:gd name="connsiteX11" fmla="*/ 40944 w 2636433"/>
                <a:gd name="connsiteY11" fmla="*/ 873457 h 1692323"/>
                <a:gd name="connsiteX12" fmla="*/ 95535 w 2636433"/>
                <a:gd name="connsiteY12" fmla="*/ 1023583 h 1692323"/>
                <a:gd name="connsiteX13" fmla="*/ 136478 w 2636433"/>
                <a:gd name="connsiteY13" fmla="*/ 1050878 h 1692323"/>
                <a:gd name="connsiteX14" fmla="*/ 232012 w 2636433"/>
                <a:gd name="connsiteY14" fmla="*/ 1091821 h 1692323"/>
                <a:gd name="connsiteX15" fmla="*/ 272956 w 2636433"/>
                <a:gd name="connsiteY15" fmla="*/ 1132765 h 1692323"/>
                <a:gd name="connsiteX16" fmla="*/ 354842 w 2636433"/>
                <a:gd name="connsiteY16" fmla="*/ 1160060 h 1692323"/>
                <a:gd name="connsiteX17" fmla="*/ 409433 w 2636433"/>
                <a:gd name="connsiteY17" fmla="*/ 1173708 h 1692323"/>
                <a:gd name="connsiteX18" fmla="*/ 450376 w 2636433"/>
                <a:gd name="connsiteY18" fmla="*/ 1187356 h 1692323"/>
                <a:gd name="connsiteX19" fmla="*/ 532263 w 2636433"/>
                <a:gd name="connsiteY19" fmla="*/ 1201003 h 1692323"/>
                <a:gd name="connsiteX20" fmla="*/ 573206 w 2636433"/>
                <a:gd name="connsiteY20" fmla="*/ 1228299 h 1692323"/>
                <a:gd name="connsiteX21" fmla="*/ 668741 w 2636433"/>
                <a:gd name="connsiteY21" fmla="*/ 1255594 h 1692323"/>
                <a:gd name="connsiteX22" fmla="*/ 791570 w 2636433"/>
                <a:gd name="connsiteY22" fmla="*/ 1296538 h 1692323"/>
                <a:gd name="connsiteX23" fmla="*/ 873457 w 2636433"/>
                <a:gd name="connsiteY23" fmla="*/ 1323833 h 1692323"/>
                <a:gd name="connsiteX24" fmla="*/ 914400 w 2636433"/>
                <a:gd name="connsiteY24" fmla="*/ 1337481 h 1692323"/>
                <a:gd name="connsiteX25" fmla="*/ 982639 w 2636433"/>
                <a:gd name="connsiteY25" fmla="*/ 1364777 h 1692323"/>
                <a:gd name="connsiteX26" fmla="*/ 1064526 w 2636433"/>
                <a:gd name="connsiteY26" fmla="*/ 1392072 h 1692323"/>
                <a:gd name="connsiteX27" fmla="*/ 1105469 w 2636433"/>
                <a:gd name="connsiteY27" fmla="*/ 1405720 h 1692323"/>
                <a:gd name="connsiteX28" fmla="*/ 1146412 w 2636433"/>
                <a:gd name="connsiteY28" fmla="*/ 1433015 h 1692323"/>
                <a:gd name="connsiteX29" fmla="*/ 1187356 w 2636433"/>
                <a:gd name="connsiteY29" fmla="*/ 1473959 h 1692323"/>
                <a:gd name="connsiteX30" fmla="*/ 1241947 w 2636433"/>
                <a:gd name="connsiteY30" fmla="*/ 1487606 h 1692323"/>
                <a:gd name="connsiteX31" fmla="*/ 1282890 w 2636433"/>
                <a:gd name="connsiteY31" fmla="*/ 1501254 h 1692323"/>
                <a:gd name="connsiteX32" fmla="*/ 1323833 w 2636433"/>
                <a:gd name="connsiteY32" fmla="*/ 1528550 h 1692323"/>
                <a:gd name="connsiteX33" fmla="*/ 1364776 w 2636433"/>
                <a:gd name="connsiteY33" fmla="*/ 1542197 h 1692323"/>
                <a:gd name="connsiteX34" fmla="*/ 1419368 w 2636433"/>
                <a:gd name="connsiteY34" fmla="*/ 1569493 h 1692323"/>
                <a:gd name="connsiteX35" fmla="*/ 1460311 w 2636433"/>
                <a:gd name="connsiteY35" fmla="*/ 1596789 h 1692323"/>
                <a:gd name="connsiteX36" fmla="*/ 1528550 w 2636433"/>
                <a:gd name="connsiteY36" fmla="*/ 1610436 h 1692323"/>
                <a:gd name="connsiteX37" fmla="*/ 1569493 w 2636433"/>
                <a:gd name="connsiteY37" fmla="*/ 1624084 h 1692323"/>
                <a:gd name="connsiteX38" fmla="*/ 1678675 w 2636433"/>
                <a:gd name="connsiteY38" fmla="*/ 1651380 h 1692323"/>
                <a:gd name="connsiteX39" fmla="*/ 1746914 w 2636433"/>
                <a:gd name="connsiteY39" fmla="*/ 1665027 h 1692323"/>
                <a:gd name="connsiteX40" fmla="*/ 1787857 w 2636433"/>
                <a:gd name="connsiteY40" fmla="*/ 1678675 h 1692323"/>
                <a:gd name="connsiteX41" fmla="*/ 1842448 w 2636433"/>
                <a:gd name="connsiteY41" fmla="*/ 1692323 h 1692323"/>
                <a:gd name="connsiteX42" fmla="*/ 2142699 w 2636433"/>
                <a:gd name="connsiteY42" fmla="*/ 1665027 h 1692323"/>
                <a:gd name="connsiteX43" fmla="*/ 2265529 w 2636433"/>
                <a:gd name="connsiteY43" fmla="*/ 1610436 h 1692323"/>
                <a:gd name="connsiteX44" fmla="*/ 2361063 w 2636433"/>
                <a:gd name="connsiteY44" fmla="*/ 1583141 h 1692323"/>
                <a:gd name="connsiteX45" fmla="*/ 2402006 w 2636433"/>
                <a:gd name="connsiteY45" fmla="*/ 1555845 h 1692323"/>
                <a:gd name="connsiteX46" fmla="*/ 2483893 w 2636433"/>
                <a:gd name="connsiteY46" fmla="*/ 1514902 h 1692323"/>
                <a:gd name="connsiteX47" fmla="*/ 2511188 w 2636433"/>
                <a:gd name="connsiteY47" fmla="*/ 1473959 h 1692323"/>
                <a:gd name="connsiteX48" fmla="*/ 2552132 w 2636433"/>
                <a:gd name="connsiteY48" fmla="*/ 1337481 h 1692323"/>
                <a:gd name="connsiteX49" fmla="*/ 2565779 w 2636433"/>
                <a:gd name="connsiteY49" fmla="*/ 1296538 h 1692323"/>
                <a:gd name="connsiteX50" fmla="*/ 2579427 w 2636433"/>
                <a:gd name="connsiteY50" fmla="*/ 1241947 h 1692323"/>
                <a:gd name="connsiteX51" fmla="*/ 2593075 w 2636433"/>
                <a:gd name="connsiteY51" fmla="*/ 1201003 h 1692323"/>
                <a:gd name="connsiteX52" fmla="*/ 2606723 w 2636433"/>
                <a:gd name="connsiteY52" fmla="*/ 1132765 h 1692323"/>
                <a:gd name="connsiteX53" fmla="*/ 2620370 w 2636433"/>
                <a:gd name="connsiteY53" fmla="*/ 996287 h 1692323"/>
                <a:gd name="connsiteX54" fmla="*/ 2634018 w 2636433"/>
                <a:gd name="connsiteY54" fmla="*/ 941696 h 1692323"/>
                <a:gd name="connsiteX55" fmla="*/ 2606723 w 2636433"/>
                <a:gd name="connsiteY55" fmla="*/ 614150 h 1692323"/>
                <a:gd name="connsiteX56" fmla="*/ 2579427 w 2636433"/>
                <a:gd name="connsiteY56" fmla="*/ 559559 h 1692323"/>
                <a:gd name="connsiteX57" fmla="*/ 2552132 w 2636433"/>
                <a:gd name="connsiteY57" fmla="*/ 382138 h 1692323"/>
                <a:gd name="connsiteX58" fmla="*/ 2524836 w 2636433"/>
                <a:gd name="connsiteY58" fmla="*/ 300251 h 1692323"/>
                <a:gd name="connsiteX59" fmla="*/ 2483893 w 2636433"/>
                <a:gd name="connsiteY59" fmla="*/ 286603 h 1692323"/>
                <a:gd name="connsiteX60" fmla="*/ 2429302 w 2636433"/>
                <a:gd name="connsiteY60" fmla="*/ 232012 h 1692323"/>
                <a:gd name="connsiteX61" fmla="*/ 2415654 w 2636433"/>
                <a:gd name="connsiteY61" fmla="*/ 191069 h 1692323"/>
                <a:gd name="connsiteX62" fmla="*/ 2374711 w 2636433"/>
                <a:gd name="connsiteY62" fmla="*/ 163774 h 1692323"/>
                <a:gd name="connsiteX63" fmla="*/ 2292824 w 2636433"/>
                <a:gd name="connsiteY63" fmla="*/ 109183 h 1692323"/>
                <a:gd name="connsiteX64" fmla="*/ 2251881 w 2636433"/>
                <a:gd name="connsiteY64" fmla="*/ 68239 h 1692323"/>
                <a:gd name="connsiteX65" fmla="*/ 2088108 w 2636433"/>
                <a:gd name="connsiteY65" fmla="*/ 40944 h 1692323"/>
                <a:gd name="connsiteX66" fmla="*/ 1815153 w 2636433"/>
                <a:gd name="connsiteY66" fmla="*/ 13648 h 1692323"/>
                <a:gd name="connsiteX67" fmla="*/ 1610436 w 2636433"/>
                <a:gd name="connsiteY67" fmla="*/ 0 h 1692323"/>
                <a:gd name="connsiteX68" fmla="*/ 1433015 w 2636433"/>
                <a:gd name="connsiteY68" fmla="*/ 13648 h 1692323"/>
                <a:gd name="connsiteX69" fmla="*/ 1351129 w 2636433"/>
                <a:gd name="connsiteY69" fmla="*/ 54591 h 1692323"/>
                <a:gd name="connsiteX70" fmla="*/ 1296538 w 2636433"/>
                <a:gd name="connsiteY70" fmla="*/ 68239 h 1692323"/>
                <a:gd name="connsiteX71" fmla="*/ 955344 w 2636433"/>
                <a:gd name="connsiteY71" fmla="*/ 81887 h 169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36433" h="1692323">
                  <a:moveTo>
                    <a:pt x="955344" y="81887"/>
                  </a:moveTo>
                  <a:cubicBezTo>
                    <a:pt x="805219" y="79612"/>
                    <a:pt x="838833" y="54591"/>
                    <a:pt x="395785" y="54591"/>
                  </a:cubicBezTo>
                  <a:cubicBezTo>
                    <a:pt x="372589" y="54591"/>
                    <a:pt x="350293" y="63690"/>
                    <a:pt x="327547" y="68239"/>
                  </a:cubicBezTo>
                  <a:cubicBezTo>
                    <a:pt x="309350" y="77338"/>
                    <a:pt x="291656" y="87521"/>
                    <a:pt x="272956" y="95535"/>
                  </a:cubicBezTo>
                  <a:cubicBezTo>
                    <a:pt x="259733" y="101202"/>
                    <a:pt x="244879" y="102749"/>
                    <a:pt x="232012" y="109183"/>
                  </a:cubicBezTo>
                  <a:cubicBezTo>
                    <a:pt x="194010" y="128184"/>
                    <a:pt x="180310" y="147237"/>
                    <a:pt x="150126" y="177421"/>
                  </a:cubicBezTo>
                  <a:cubicBezTo>
                    <a:pt x="107515" y="305255"/>
                    <a:pt x="177320" y="116185"/>
                    <a:pt x="95535" y="259308"/>
                  </a:cubicBezTo>
                  <a:cubicBezTo>
                    <a:pt x="86229" y="275594"/>
                    <a:pt x="90275" y="297122"/>
                    <a:pt x="81887" y="313899"/>
                  </a:cubicBezTo>
                  <a:cubicBezTo>
                    <a:pt x="67216" y="343241"/>
                    <a:pt x="45493" y="368490"/>
                    <a:pt x="27296" y="395786"/>
                  </a:cubicBezTo>
                  <a:lnTo>
                    <a:pt x="0" y="436729"/>
                  </a:lnTo>
                  <a:cubicBezTo>
                    <a:pt x="14754" y="820322"/>
                    <a:pt x="-23784" y="679277"/>
                    <a:pt x="40944" y="873457"/>
                  </a:cubicBezTo>
                  <a:lnTo>
                    <a:pt x="40944" y="873457"/>
                  </a:lnTo>
                  <a:cubicBezTo>
                    <a:pt x="51043" y="923957"/>
                    <a:pt x="56456" y="984504"/>
                    <a:pt x="95535" y="1023583"/>
                  </a:cubicBezTo>
                  <a:cubicBezTo>
                    <a:pt x="107133" y="1035181"/>
                    <a:pt x="122237" y="1042740"/>
                    <a:pt x="136478" y="1050878"/>
                  </a:cubicBezTo>
                  <a:cubicBezTo>
                    <a:pt x="183702" y="1077863"/>
                    <a:pt x="186075" y="1076509"/>
                    <a:pt x="232012" y="1091821"/>
                  </a:cubicBezTo>
                  <a:cubicBezTo>
                    <a:pt x="245660" y="1105469"/>
                    <a:pt x="256084" y="1123392"/>
                    <a:pt x="272956" y="1132765"/>
                  </a:cubicBezTo>
                  <a:cubicBezTo>
                    <a:pt x="298107" y="1146738"/>
                    <a:pt x="326929" y="1153082"/>
                    <a:pt x="354842" y="1160060"/>
                  </a:cubicBezTo>
                  <a:cubicBezTo>
                    <a:pt x="373039" y="1164609"/>
                    <a:pt x="391398" y="1168555"/>
                    <a:pt x="409433" y="1173708"/>
                  </a:cubicBezTo>
                  <a:cubicBezTo>
                    <a:pt x="423265" y="1177660"/>
                    <a:pt x="436333" y="1184235"/>
                    <a:pt x="450376" y="1187356"/>
                  </a:cubicBezTo>
                  <a:cubicBezTo>
                    <a:pt x="477389" y="1193359"/>
                    <a:pt x="504967" y="1196454"/>
                    <a:pt x="532263" y="1201003"/>
                  </a:cubicBezTo>
                  <a:cubicBezTo>
                    <a:pt x="545911" y="1210102"/>
                    <a:pt x="558535" y="1220963"/>
                    <a:pt x="573206" y="1228299"/>
                  </a:cubicBezTo>
                  <a:cubicBezTo>
                    <a:pt x="596142" y="1239767"/>
                    <a:pt x="646872" y="1249033"/>
                    <a:pt x="668741" y="1255594"/>
                  </a:cubicBezTo>
                  <a:cubicBezTo>
                    <a:pt x="668746" y="1255595"/>
                    <a:pt x="771096" y="1289713"/>
                    <a:pt x="791570" y="1296538"/>
                  </a:cubicBezTo>
                  <a:lnTo>
                    <a:pt x="873457" y="1323833"/>
                  </a:lnTo>
                  <a:cubicBezTo>
                    <a:pt x="887105" y="1328382"/>
                    <a:pt x="901043" y="1332138"/>
                    <a:pt x="914400" y="1337481"/>
                  </a:cubicBezTo>
                  <a:cubicBezTo>
                    <a:pt x="937146" y="1346580"/>
                    <a:pt x="959615" y="1356405"/>
                    <a:pt x="982639" y="1364777"/>
                  </a:cubicBezTo>
                  <a:cubicBezTo>
                    <a:pt x="1009679" y="1374610"/>
                    <a:pt x="1037230" y="1382974"/>
                    <a:pt x="1064526" y="1392072"/>
                  </a:cubicBezTo>
                  <a:cubicBezTo>
                    <a:pt x="1078174" y="1396621"/>
                    <a:pt x="1093499" y="1397740"/>
                    <a:pt x="1105469" y="1405720"/>
                  </a:cubicBezTo>
                  <a:cubicBezTo>
                    <a:pt x="1119117" y="1414818"/>
                    <a:pt x="1133811" y="1422514"/>
                    <a:pt x="1146412" y="1433015"/>
                  </a:cubicBezTo>
                  <a:cubicBezTo>
                    <a:pt x="1161240" y="1445371"/>
                    <a:pt x="1170598" y="1464383"/>
                    <a:pt x="1187356" y="1473959"/>
                  </a:cubicBezTo>
                  <a:cubicBezTo>
                    <a:pt x="1203642" y="1483265"/>
                    <a:pt x="1223912" y="1482453"/>
                    <a:pt x="1241947" y="1487606"/>
                  </a:cubicBezTo>
                  <a:cubicBezTo>
                    <a:pt x="1255779" y="1491558"/>
                    <a:pt x="1270023" y="1494820"/>
                    <a:pt x="1282890" y="1501254"/>
                  </a:cubicBezTo>
                  <a:cubicBezTo>
                    <a:pt x="1297561" y="1508590"/>
                    <a:pt x="1309162" y="1521215"/>
                    <a:pt x="1323833" y="1528550"/>
                  </a:cubicBezTo>
                  <a:cubicBezTo>
                    <a:pt x="1336700" y="1534984"/>
                    <a:pt x="1351553" y="1536530"/>
                    <a:pt x="1364776" y="1542197"/>
                  </a:cubicBezTo>
                  <a:cubicBezTo>
                    <a:pt x="1383476" y="1550211"/>
                    <a:pt x="1401703" y="1559399"/>
                    <a:pt x="1419368" y="1569493"/>
                  </a:cubicBezTo>
                  <a:cubicBezTo>
                    <a:pt x="1433609" y="1577631"/>
                    <a:pt x="1444953" y="1591030"/>
                    <a:pt x="1460311" y="1596789"/>
                  </a:cubicBezTo>
                  <a:cubicBezTo>
                    <a:pt x="1482031" y="1604934"/>
                    <a:pt x="1506046" y="1604810"/>
                    <a:pt x="1528550" y="1610436"/>
                  </a:cubicBezTo>
                  <a:cubicBezTo>
                    <a:pt x="1542506" y="1613925"/>
                    <a:pt x="1555614" y="1620299"/>
                    <a:pt x="1569493" y="1624084"/>
                  </a:cubicBezTo>
                  <a:cubicBezTo>
                    <a:pt x="1605685" y="1633955"/>
                    <a:pt x="1641889" y="1644023"/>
                    <a:pt x="1678675" y="1651380"/>
                  </a:cubicBezTo>
                  <a:cubicBezTo>
                    <a:pt x="1701421" y="1655929"/>
                    <a:pt x="1724410" y="1659401"/>
                    <a:pt x="1746914" y="1665027"/>
                  </a:cubicBezTo>
                  <a:cubicBezTo>
                    <a:pt x="1760870" y="1668516"/>
                    <a:pt x="1774025" y="1674723"/>
                    <a:pt x="1787857" y="1678675"/>
                  </a:cubicBezTo>
                  <a:cubicBezTo>
                    <a:pt x="1805892" y="1683828"/>
                    <a:pt x="1824251" y="1687774"/>
                    <a:pt x="1842448" y="1692323"/>
                  </a:cubicBezTo>
                  <a:cubicBezTo>
                    <a:pt x="1942532" y="1683224"/>
                    <a:pt x="2043213" y="1679239"/>
                    <a:pt x="2142699" y="1665027"/>
                  </a:cubicBezTo>
                  <a:cubicBezTo>
                    <a:pt x="2270028" y="1646837"/>
                    <a:pt x="2183610" y="1645544"/>
                    <a:pt x="2265529" y="1610436"/>
                  </a:cubicBezTo>
                  <a:cubicBezTo>
                    <a:pt x="2326754" y="1584197"/>
                    <a:pt x="2307942" y="1609702"/>
                    <a:pt x="2361063" y="1583141"/>
                  </a:cubicBezTo>
                  <a:cubicBezTo>
                    <a:pt x="2375734" y="1575805"/>
                    <a:pt x="2387335" y="1563181"/>
                    <a:pt x="2402006" y="1555845"/>
                  </a:cubicBezTo>
                  <a:cubicBezTo>
                    <a:pt x="2515022" y="1499336"/>
                    <a:pt x="2366549" y="1593131"/>
                    <a:pt x="2483893" y="1514902"/>
                  </a:cubicBezTo>
                  <a:cubicBezTo>
                    <a:pt x="2492991" y="1501254"/>
                    <a:pt x="2504526" y="1488948"/>
                    <a:pt x="2511188" y="1473959"/>
                  </a:cubicBezTo>
                  <a:cubicBezTo>
                    <a:pt x="2537133" y="1415583"/>
                    <a:pt x="2536253" y="1393058"/>
                    <a:pt x="2552132" y="1337481"/>
                  </a:cubicBezTo>
                  <a:cubicBezTo>
                    <a:pt x="2556084" y="1323649"/>
                    <a:pt x="2561827" y="1310370"/>
                    <a:pt x="2565779" y="1296538"/>
                  </a:cubicBezTo>
                  <a:cubicBezTo>
                    <a:pt x="2570932" y="1278503"/>
                    <a:pt x="2574274" y="1259982"/>
                    <a:pt x="2579427" y="1241947"/>
                  </a:cubicBezTo>
                  <a:cubicBezTo>
                    <a:pt x="2583379" y="1228114"/>
                    <a:pt x="2589586" y="1214960"/>
                    <a:pt x="2593075" y="1201003"/>
                  </a:cubicBezTo>
                  <a:cubicBezTo>
                    <a:pt x="2598701" y="1178499"/>
                    <a:pt x="2602174" y="1155511"/>
                    <a:pt x="2606723" y="1132765"/>
                  </a:cubicBezTo>
                  <a:cubicBezTo>
                    <a:pt x="2611272" y="1087272"/>
                    <a:pt x="2613904" y="1041547"/>
                    <a:pt x="2620370" y="996287"/>
                  </a:cubicBezTo>
                  <a:cubicBezTo>
                    <a:pt x="2623023" y="977718"/>
                    <a:pt x="2634018" y="960453"/>
                    <a:pt x="2634018" y="941696"/>
                  </a:cubicBezTo>
                  <a:cubicBezTo>
                    <a:pt x="2634018" y="868740"/>
                    <a:pt x="2648458" y="711531"/>
                    <a:pt x="2606723" y="614150"/>
                  </a:cubicBezTo>
                  <a:cubicBezTo>
                    <a:pt x="2598709" y="595450"/>
                    <a:pt x="2588526" y="577756"/>
                    <a:pt x="2579427" y="559559"/>
                  </a:cubicBezTo>
                  <a:cubicBezTo>
                    <a:pt x="2569817" y="473072"/>
                    <a:pt x="2572988" y="451659"/>
                    <a:pt x="2552132" y="382138"/>
                  </a:cubicBezTo>
                  <a:cubicBezTo>
                    <a:pt x="2543864" y="354579"/>
                    <a:pt x="2552132" y="309350"/>
                    <a:pt x="2524836" y="300251"/>
                  </a:cubicBezTo>
                  <a:lnTo>
                    <a:pt x="2483893" y="286603"/>
                  </a:lnTo>
                  <a:cubicBezTo>
                    <a:pt x="2447498" y="177422"/>
                    <a:pt x="2502090" y="304800"/>
                    <a:pt x="2429302" y="232012"/>
                  </a:cubicBezTo>
                  <a:cubicBezTo>
                    <a:pt x="2419130" y="221840"/>
                    <a:pt x="2424641" y="202302"/>
                    <a:pt x="2415654" y="191069"/>
                  </a:cubicBezTo>
                  <a:cubicBezTo>
                    <a:pt x="2405407" y="178261"/>
                    <a:pt x="2388359" y="172872"/>
                    <a:pt x="2374711" y="163774"/>
                  </a:cubicBezTo>
                  <a:cubicBezTo>
                    <a:pt x="2315667" y="75208"/>
                    <a:pt x="2387735" y="163418"/>
                    <a:pt x="2292824" y="109183"/>
                  </a:cubicBezTo>
                  <a:cubicBezTo>
                    <a:pt x="2276066" y="99607"/>
                    <a:pt x="2270191" y="74343"/>
                    <a:pt x="2251881" y="68239"/>
                  </a:cubicBezTo>
                  <a:cubicBezTo>
                    <a:pt x="2199377" y="50738"/>
                    <a:pt x="2143113" y="47056"/>
                    <a:pt x="2088108" y="40944"/>
                  </a:cubicBezTo>
                  <a:cubicBezTo>
                    <a:pt x="1979449" y="28871"/>
                    <a:pt x="1928104" y="22337"/>
                    <a:pt x="1815153" y="13648"/>
                  </a:cubicBezTo>
                  <a:cubicBezTo>
                    <a:pt x="1746964" y="8403"/>
                    <a:pt x="1678675" y="4549"/>
                    <a:pt x="1610436" y="0"/>
                  </a:cubicBezTo>
                  <a:cubicBezTo>
                    <a:pt x="1551296" y="4549"/>
                    <a:pt x="1491872" y="6291"/>
                    <a:pt x="1433015" y="13648"/>
                  </a:cubicBezTo>
                  <a:cubicBezTo>
                    <a:pt x="1378892" y="20413"/>
                    <a:pt x="1401327" y="33077"/>
                    <a:pt x="1351129" y="54591"/>
                  </a:cubicBezTo>
                  <a:cubicBezTo>
                    <a:pt x="1333889" y="61980"/>
                    <a:pt x="1315283" y="67570"/>
                    <a:pt x="1296538" y="68239"/>
                  </a:cubicBezTo>
                  <a:cubicBezTo>
                    <a:pt x="1187425" y="72136"/>
                    <a:pt x="1105469" y="84162"/>
                    <a:pt x="955344" y="81887"/>
                  </a:cubicBezTo>
                  <a:close/>
                </a:path>
              </a:pathLst>
            </a:cu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2863">
              <a:off x="1259680" y="4059107"/>
              <a:ext cx="914400" cy="502657"/>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470419" y="4137615"/>
              <a:ext cx="492921" cy="184210"/>
              <a:chOff x="4191000" y="4874496"/>
              <a:chExt cx="835024" cy="229749"/>
            </a:xfrm>
          </p:grpSpPr>
          <p:sp>
            <p:nvSpPr>
              <p:cNvPr id="43" name="Oval 42"/>
              <p:cNvSpPr/>
              <p:nvPr/>
            </p:nvSpPr>
            <p:spPr>
              <a:xfrm>
                <a:off x="4191000" y="4876800"/>
                <a:ext cx="228600" cy="2274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94212" y="4874515"/>
                <a:ext cx="228600" cy="2274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97424" y="4874496"/>
                <a:ext cx="228600" cy="2274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TextBox 47"/>
          <p:cNvSpPr txBox="1"/>
          <p:nvPr/>
        </p:nvSpPr>
        <p:spPr>
          <a:xfrm>
            <a:off x="947023" y="4593121"/>
            <a:ext cx="2143125" cy="461665"/>
          </a:xfrm>
          <a:prstGeom prst="rect">
            <a:avLst/>
          </a:prstGeom>
          <a:noFill/>
        </p:spPr>
        <p:txBody>
          <a:bodyPr wrap="square" rtlCol="0">
            <a:spAutoFit/>
          </a:bodyPr>
          <a:lstStyle/>
          <a:p>
            <a:r>
              <a:rPr lang="en-US" sz="2400" b="1" dirty="0"/>
              <a:t>(P) SNAKE</a:t>
            </a:r>
          </a:p>
        </p:txBody>
      </p:sp>
      <p:sp>
        <p:nvSpPr>
          <p:cNvPr id="50" name="Freeform 49"/>
          <p:cNvSpPr/>
          <p:nvPr/>
        </p:nvSpPr>
        <p:spPr>
          <a:xfrm>
            <a:off x="3279775" y="4116981"/>
            <a:ext cx="2798569" cy="1751441"/>
          </a:xfrm>
          <a:custGeom>
            <a:avLst/>
            <a:gdLst>
              <a:gd name="connsiteX0" fmla="*/ 1296537 w 2552131"/>
              <a:gd name="connsiteY0" fmla="*/ 136478 h 1241947"/>
              <a:gd name="connsiteX1" fmla="*/ 1105469 w 2552131"/>
              <a:gd name="connsiteY1" fmla="*/ 122830 h 1241947"/>
              <a:gd name="connsiteX2" fmla="*/ 832513 w 2552131"/>
              <a:gd name="connsiteY2" fmla="*/ 109183 h 1241947"/>
              <a:gd name="connsiteX3" fmla="*/ 668740 w 2552131"/>
              <a:gd name="connsiteY3" fmla="*/ 95535 h 1241947"/>
              <a:gd name="connsiteX4" fmla="*/ 573206 w 2552131"/>
              <a:gd name="connsiteY4" fmla="*/ 40944 h 1241947"/>
              <a:gd name="connsiteX5" fmla="*/ 532263 w 2552131"/>
              <a:gd name="connsiteY5" fmla="*/ 27296 h 1241947"/>
              <a:gd name="connsiteX6" fmla="*/ 245660 w 2552131"/>
              <a:gd name="connsiteY6" fmla="*/ 40944 h 1241947"/>
              <a:gd name="connsiteX7" fmla="*/ 204716 w 2552131"/>
              <a:gd name="connsiteY7" fmla="*/ 54591 h 1241947"/>
              <a:gd name="connsiteX8" fmla="*/ 163773 w 2552131"/>
              <a:gd name="connsiteY8" fmla="*/ 81887 h 1241947"/>
              <a:gd name="connsiteX9" fmla="*/ 95534 w 2552131"/>
              <a:gd name="connsiteY9" fmla="*/ 136478 h 1241947"/>
              <a:gd name="connsiteX10" fmla="*/ 40943 w 2552131"/>
              <a:gd name="connsiteY10" fmla="*/ 259308 h 1241947"/>
              <a:gd name="connsiteX11" fmla="*/ 13648 w 2552131"/>
              <a:gd name="connsiteY11" fmla="*/ 341194 h 1241947"/>
              <a:gd name="connsiteX12" fmla="*/ 0 w 2552131"/>
              <a:gd name="connsiteY12" fmla="*/ 409433 h 1241947"/>
              <a:gd name="connsiteX13" fmla="*/ 13648 w 2552131"/>
              <a:gd name="connsiteY13" fmla="*/ 668741 h 1241947"/>
              <a:gd name="connsiteX14" fmla="*/ 27295 w 2552131"/>
              <a:gd name="connsiteY14" fmla="*/ 709684 h 1241947"/>
              <a:gd name="connsiteX15" fmla="*/ 40943 w 2552131"/>
              <a:gd name="connsiteY15" fmla="*/ 791571 h 1241947"/>
              <a:gd name="connsiteX16" fmla="*/ 54591 w 2552131"/>
              <a:gd name="connsiteY16" fmla="*/ 832514 h 1241947"/>
              <a:gd name="connsiteX17" fmla="*/ 177421 w 2552131"/>
              <a:gd name="connsiteY17" fmla="*/ 941696 h 1241947"/>
              <a:gd name="connsiteX18" fmla="*/ 245660 w 2552131"/>
              <a:gd name="connsiteY18" fmla="*/ 1009935 h 1241947"/>
              <a:gd name="connsiteX19" fmla="*/ 300251 w 2552131"/>
              <a:gd name="connsiteY19" fmla="*/ 1064526 h 1241947"/>
              <a:gd name="connsiteX20" fmla="*/ 327546 w 2552131"/>
              <a:gd name="connsiteY20" fmla="*/ 1105469 h 1241947"/>
              <a:gd name="connsiteX21" fmla="*/ 409433 w 2552131"/>
              <a:gd name="connsiteY21" fmla="*/ 1132765 h 1241947"/>
              <a:gd name="connsiteX22" fmla="*/ 450376 w 2552131"/>
              <a:gd name="connsiteY22" fmla="*/ 1146412 h 1241947"/>
              <a:gd name="connsiteX23" fmla="*/ 668740 w 2552131"/>
              <a:gd name="connsiteY23" fmla="*/ 1173708 h 1241947"/>
              <a:gd name="connsiteX24" fmla="*/ 791570 w 2552131"/>
              <a:gd name="connsiteY24" fmla="*/ 1201003 h 1241947"/>
              <a:gd name="connsiteX25" fmla="*/ 1746913 w 2552131"/>
              <a:gd name="connsiteY25" fmla="*/ 1201003 h 1241947"/>
              <a:gd name="connsiteX26" fmla="*/ 1787857 w 2552131"/>
              <a:gd name="connsiteY26" fmla="*/ 1214651 h 1241947"/>
              <a:gd name="connsiteX27" fmla="*/ 2047164 w 2552131"/>
              <a:gd name="connsiteY27" fmla="*/ 1241947 h 1241947"/>
              <a:gd name="connsiteX28" fmla="*/ 2320119 w 2552131"/>
              <a:gd name="connsiteY28" fmla="*/ 1214651 h 1241947"/>
              <a:gd name="connsiteX29" fmla="*/ 2361063 w 2552131"/>
              <a:gd name="connsiteY29" fmla="*/ 1187356 h 1241947"/>
              <a:gd name="connsiteX30" fmla="*/ 2456597 w 2552131"/>
              <a:gd name="connsiteY30" fmla="*/ 1064526 h 1241947"/>
              <a:gd name="connsiteX31" fmla="*/ 2497540 w 2552131"/>
              <a:gd name="connsiteY31" fmla="*/ 1023583 h 1241947"/>
              <a:gd name="connsiteX32" fmla="*/ 2538483 w 2552131"/>
              <a:gd name="connsiteY32" fmla="*/ 900753 h 1241947"/>
              <a:gd name="connsiteX33" fmla="*/ 2552131 w 2552131"/>
              <a:gd name="connsiteY33" fmla="*/ 859809 h 1241947"/>
              <a:gd name="connsiteX34" fmla="*/ 2538483 w 2552131"/>
              <a:gd name="connsiteY34" fmla="*/ 368490 h 1241947"/>
              <a:gd name="connsiteX35" fmla="*/ 2497540 w 2552131"/>
              <a:gd name="connsiteY35" fmla="*/ 191069 h 1241947"/>
              <a:gd name="connsiteX36" fmla="*/ 2483892 w 2552131"/>
              <a:gd name="connsiteY36" fmla="*/ 150126 h 1241947"/>
              <a:gd name="connsiteX37" fmla="*/ 2442949 w 2552131"/>
              <a:gd name="connsiteY37" fmla="*/ 136478 h 1241947"/>
              <a:gd name="connsiteX38" fmla="*/ 2415654 w 2552131"/>
              <a:gd name="connsiteY38" fmla="*/ 95535 h 1241947"/>
              <a:gd name="connsiteX39" fmla="*/ 2374710 w 2552131"/>
              <a:gd name="connsiteY39" fmla="*/ 81887 h 1241947"/>
              <a:gd name="connsiteX40" fmla="*/ 2320119 w 2552131"/>
              <a:gd name="connsiteY40" fmla="*/ 68239 h 1241947"/>
              <a:gd name="connsiteX41" fmla="*/ 2279176 w 2552131"/>
              <a:gd name="connsiteY41" fmla="*/ 54591 h 1241947"/>
              <a:gd name="connsiteX42" fmla="*/ 2142698 w 2552131"/>
              <a:gd name="connsiteY42" fmla="*/ 40944 h 1241947"/>
              <a:gd name="connsiteX43" fmla="*/ 2088107 w 2552131"/>
              <a:gd name="connsiteY43" fmla="*/ 27296 h 1241947"/>
              <a:gd name="connsiteX44" fmla="*/ 1815152 w 2552131"/>
              <a:gd name="connsiteY44" fmla="*/ 0 h 1241947"/>
              <a:gd name="connsiteX45" fmla="*/ 1528549 w 2552131"/>
              <a:gd name="connsiteY45" fmla="*/ 40944 h 1241947"/>
              <a:gd name="connsiteX46" fmla="*/ 1446663 w 2552131"/>
              <a:gd name="connsiteY46" fmla="*/ 95535 h 1241947"/>
              <a:gd name="connsiteX47" fmla="*/ 1378424 w 2552131"/>
              <a:gd name="connsiteY47" fmla="*/ 150126 h 1241947"/>
              <a:gd name="connsiteX48" fmla="*/ 1296537 w 2552131"/>
              <a:gd name="connsiteY48" fmla="*/ 136478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52131" h="1241947">
                <a:moveTo>
                  <a:pt x="1296537" y="136478"/>
                </a:moveTo>
                <a:lnTo>
                  <a:pt x="1105469" y="122830"/>
                </a:lnTo>
                <a:lnTo>
                  <a:pt x="832513" y="109183"/>
                </a:lnTo>
                <a:cubicBezTo>
                  <a:pt x="777839" y="105766"/>
                  <a:pt x="723331" y="100084"/>
                  <a:pt x="668740" y="95535"/>
                </a:cubicBezTo>
                <a:cubicBezTo>
                  <a:pt x="627619" y="68120"/>
                  <a:pt x="621693" y="61724"/>
                  <a:pt x="573206" y="40944"/>
                </a:cubicBezTo>
                <a:cubicBezTo>
                  <a:pt x="559983" y="35277"/>
                  <a:pt x="545911" y="31845"/>
                  <a:pt x="532263" y="27296"/>
                </a:cubicBezTo>
                <a:cubicBezTo>
                  <a:pt x="436729" y="31845"/>
                  <a:pt x="340972" y="33001"/>
                  <a:pt x="245660" y="40944"/>
                </a:cubicBezTo>
                <a:cubicBezTo>
                  <a:pt x="231324" y="42139"/>
                  <a:pt x="217583" y="48157"/>
                  <a:pt x="204716" y="54591"/>
                </a:cubicBezTo>
                <a:cubicBezTo>
                  <a:pt x="190045" y="61926"/>
                  <a:pt x="177421" y="72788"/>
                  <a:pt x="163773" y="81887"/>
                </a:cubicBezTo>
                <a:cubicBezTo>
                  <a:pt x="85551" y="199222"/>
                  <a:pt x="189707" y="61140"/>
                  <a:pt x="95534" y="136478"/>
                </a:cubicBezTo>
                <a:cubicBezTo>
                  <a:pt x="66043" y="160071"/>
                  <a:pt x="49283" y="234289"/>
                  <a:pt x="40943" y="259308"/>
                </a:cubicBezTo>
                <a:lnTo>
                  <a:pt x="13648" y="341194"/>
                </a:lnTo>
                <a:lnTo>
                  <a:pt x="0" y="409433"/>
                </a:lnTo>
                <a:cubicBezTo>
                  <a:pt x="4549" y="495869"/>
                  <a:pt x="5812" y="582541"/>
                  <a:pt x="13648" y="668741"/>
                </a:cubicBezTo>
                <a:cubicBezTo>
                  <a:pt x="14950" y="683068"/>
                  <a:pt x="24174" y="695641"/>
                  <a:pt x="27295" y="709684"/>
                </a:cubicBezTo>
                <a:cubicBezTo>
                  <a:pt x="33298" y="736697"/>
                  <a:pt x="34940" y="764558"/>
                  <a:pt x="40943" y="791571"/>
                </a:cubicBezTo>
                <a:cubicBezTo>
                  <a:pt x="44064" y="805614"/>
                  <a:pt x="45759" y="821158"/>
                  <a:pt x="54591" y="832514"/>
                </a:cubicBezTo>
                <a:cubicBezTo>
                  <a:pt x="104928" y="897232"/>
                  <a:pt x="122694" y="905211"/>
                  <a:pt x="177421" y="941696"/>
                </a:cubicBezTo>
                <a:cubicBezTo>
                  <a:pt x="209428" y="1037716"/>
                  <a:pt x="161336" y="925610"/>
                  <a:pt x="245660" y="1009935"/>
                </a:cubicBezTo>
                <a:cubicBezTo>
                  <a:pt x="318447" y="1082723"/>
                  <a:pt x="191067" y="1028131"/>
                  <a:pt x="300251" y="1064526"/>
                </a:cubicBezTo>
                <a:cubicBezTo>
                  <a:pt x="309349" y="1078174"/>
                  <a:pt x="313637" y="1096776"/>
                  <a:pt x="327546" y="1105469"/>
                </a:cubicBezTo>
                <a:cubicBezTo>
                  <a:pt x="351945" y="1120718"/>
                  <a:pt x="382137" y="1123667"/>
                  <a:pt x="409433" y="1132765"/>
                </a:cubicBezTo>
                <a:cubicBezTo>
                  <a:pt x="423081" y="1137314"/>
                  <a:pt x="436101" y="1144628"/>
                  <a:pt x="450376" y="1146412"/>
                </a:cubicBezTo>
                <a:cubicBezTo>
                  <a:pt x="523164" y="1155511"/>
                  <a:pt x="596810" y="1159322"/>
                  <a:pt x="668740" y="1173708"/>
                </a:cubicBezTo>
                <a:cubicBezTo>
                  <a:pt x="755372" y="1191035"/>
                  <a:pt x="714475" y="1181730"/>
                  <a:pt x="791570" y="1201003"/>
                </a:cubicBezTo>
                <a:cubicBezTo>
                  <a:pt x="1198132" y="1191763"/>
                  <a:pt x="1376617" y="1175466"/>
                  <a:pt x="1746913" y="1201003"/>
                </a:cubicBezTo>
                <a:cubicBezTo>
                  <a:pt x="1761265" y="1201993"/>
                  <a:pt x="1773666" y="1212286"/>
                  <a:pt x="1787857" y="1214651"/>
                </a:cubicBezTo>
                <a:cubicBezTo>
                  <a:pt x="1815904" y="1219326"/>
                  <a:pt x="2025318" y="1239762"/>
                  <a:pt x="2047164" y="1241947"/>
                </a:cubicBezTo>
                <a:cubicBezTo>
                  <a:pt x="2138149" y="1232848"/>
                  <a:pt x="2230032" y="1230318"/>
                  <a:pt x="2320119" y="1214651"/>
                </a:cubicBezTo>
                <a:cubicBezTo>
                  <a:pt x="2336279" y="1211841"/>
                  <a:pt x="2348462" y="1197857"/>
                  <a:pt x="2361063" y="1187356"/>
                </a:cubicBezTo>
                <a:cubicBezTo>
                  <a:pt x="2476304" y="1091322"/>
                  <a:pt x="2304445" y="1216678"/>
                  <a:pt x="2456597" y="1064526"/>
                </a:cubicBezTo>
                <a:lnTo>
                  <a:pt x="2497540" y="1023583"/>
                </a:lnTo>
                <a:lnTo>
                  <a:pt x="2538483" y="900753"/>
                </a:lnTo>
                <a:lnTo>
                  <a:pt x="2552131" y="859809"/>
                </a:lnTo>
                <a:cubicBezTo>
                  <a:pt x="2547582" y="696036"/>
                  <a:pt x="2546095" y="532149"/>
                  <a:pt x="2538483" y="368490"/>
                </a:cubicBezTo>
                <a:cubicBezTo>
                  <a:pt x="2534652" y="286128"/>
                  <a:pt x="2522589" y="266215"/>
                  <a:pt x="2497540" y="191069"/>
                </a:cubicBezTo>
                <a:cubicBezTo>
                  <a:pt x="2492991" y="177421"/>
                  <a:pt x="2497540" y="154675"/>
                  <a:pt x="2483892" y="150126"/>
                </a:cubicBezTo>
                <a:lnTo>
                  <a:pt x="2442949" y="136478"/>
                </a:lnTo>
                <a:cubicBezTo>
                  <a:pt x="2433851" y="122830"/>
                  <a:pt x="2428462" y="105781"/>
                  <a:pt x="2415654" y="95535"/>
                </a:cubicBezTo>
                <a:cubicBezTo>
                  <a:pt x="2404420" y="86548"/>
                  <a:pt x="2388543" y="85839"/>
                  <a:pt x="2374710" y="81887"/>
                </a:cubicBezTo>
                <a:cubicBezTo>
                  <a:pt x="2356675" y="76734"/>
                  <a:pt x="2338154" y="73392"/>
                  <a:pt x="2320119" y="68239"/>
                </a:cubicBezTo>
                <a:cubicBezTo>
                  <a:pt x="2306287" y="64287"/>
                  <a:pt x="2293395" y="56778"/>
                  <a:pt x="2279176" y="54591"/>
                </a:cubicBezTo>
                <a:cubicBezTo>
                  <a:pt x="2233988" y="47639"/>
                  <a:pt x="2188191" y="45493"/>
                  <a:pt x="2142698" y="40944"/>
                </a:cubicBezTo>
                <a:cubicBezTo>
                  <a:pt x="2124501" y="36395"/>
                  <a:pt x="2106609" y="30380"/>
                  <a:pt x="2088107" y="27296"/>
                </a:cubicBezTo>
                <a:cubicBezTo>
                  <a:pt x="2006337" y="13667"/>
                  <a:pt x="1893346" y="6516"/>
                  <a:pt x="1815152" y="0"/>
                </a:cubicBezTo>
                <a:cubicBezTo>
                  <a:pt x="1775537" y="2641"/>
                  <a:pt x="1593779" y="-2543"/>
                  <a:pt x="1528549" y="40944"/>
                </a:cubicBezTo>
                <a:lnTo>
                  <a:pt x="1446663" y="95535"/>
                </a:lnTo>
                <a:cubicBezTo>
                  <a:pt x="1425704" y="126972"/>
                  <a:pt x="1422371" y="150126"/>
                  <a:pt x="1378424" y="150126"/>
                </a:cubicBezTo>
                <a:cubicBezTo>
                  <a:pt x="1350752" y="150126"/>
                  <a:pt x="1296537" y="136478"/>
                  <a:pt x="1296537" y="13647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758037" y="4374106"/>
            <a:ext cx="2143125" cy="461665"/>
          </a:xfrm>
          <a:prstGeom prst="rect">
            <a:avLst/>
          </a:prstGeom>
          <a:noFill/>
        </p:spPr>
        <p:txBody>
          <a:bodyPr wrap="square" rtlCol="0">
            <a:spAutoFit/>
          </a:bodyPr>
          <a:lstStyle/>
          <a:p>
            <a:r>
              <a:rPr lang="en-US" sz="2400" b="1" dirty="0"/>
              <a:t>ATK TEXAS</a:t>
            </a:r>
          </a:p>
        </p:txBody>
      </p:sp>
      <p:grpSp>
        <p:nvGrpSpPr>
          <p:cNvPr id="55" name="Group 54"/>
          <p:cNvGrpSpPr/>
          <p:nvPr/>
        </p:nvGrpSpPr>
        <p:grpSpPr>
          <a:xfrm>
            <a:off x="4267200" y="5092896"/>
            <a:ext cx="762000" cy="457200"/>
            <a:chOff x="4038600" y="4950854"/>
            <a:chExt cx="1228725" cy="764146"/>
          </a:xfrm>
        </p:grpSpPr>
        <p:sp>
          <p:nvSpPr>
            <p:cNvPr id="52" name="Rectangle 51"/>
            <p:cNvSpPr/>
            <p:nvPr/>
          </p:nvSpPr>
          <p:spPr>
            <a:xfrm>
              <a:off x="4038600" y="4953000"/>
              <a:ext cx="1219200" cy="762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H="1">
              <a:off x="4048125" y="4950854"/>
              <a:ext cx="1219200" cy="7620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276725" y="5147188"/>
              <a:ext cx="762000" cy="3810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flipH="1" flipV="1">
            <a:off x="4273107" y="5099878"/>
            <a:ext cx="750186" cy="43146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45246" y="4962736"/>
            <a:ext cx="0" cy="13035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003273" y="5236680"/>
            <a:ext cx="762001" cy="230832"/>
          </a:xfrm>
          <a:prstGeom prst="rect">
            <a:avLst/>
          </a:prstGeom>
          <a:noFill/>
        </p:spPr>
        <p:txBody>
          <a:bodyPr wrap="square" rtlCol="0">
            <a:spAutoFit/>
          </a:bodyPr>
          <a:lstStyle/>
          <a:p>
            <a:r>
              <a:rPr lang="en-US" sz="900" b="1" dirty="0">
                <a:solidFill>
                  <a:srgbClr val="0000FF"/>
                </a:solidFill>
              </a:rPr>
              <a:t>A/1-8</a:t>
            </a:r>
          </a:p>
        </p:txBody>
      </p:sp>
      <p:grpSp>
        <p:nvGrpSpPr>
          <p:cNvPr id="95" name="Group 94"/>
          <p:cNvGrpSpPr/>
          <p:nvPr/>
        </p:nvGrpSpPr>
        <p:grpSpPr>
          <a:xfrm>
            <a:off x="6461943" y="4166456"/>
            <a:ext cx="2381693" cy="1850065"/>
            <a:chOff x="6461943" y="4166456"/>
            <a:chExt cx="2381693" cy="1850065"/>
          </a:xfrm>
        </p:grpSpPr>
        <p:cxnSp>
          <p:nvCxnSpPr>
            <p:cNvPr id="66" name="Straight Connector 65"/>
            <p:cNvCxnSpPr>
              <a:stCxn id="64" idx="36"/>
              <a:endCxn id="64" idx="46"/>
            </p:cNvCxnSpPr>
            <p:nvPr/>
          </p:nvCxnSpPr>
          <p:spPr>
            <a:xfrm flipH="1">
              <a:off x="6802185" y="4187721"/>
              <a:ext cx="404037" cy="70174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64" idx="63"/>
            </p:cNvCxnSpPr>
            <p:nvPr/>
          </p:nvCxnSpPr>
          <p:spPr>
            <a:xfrm flipH="1">
              <a:off x="6461943" y="4187721"/>
              <a:ext cx="929457" cy="159488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4" idx="66"/>
            </p:cNvCxnSpPr>
            <p:nvPr/>
          </p:nvCxnSpPr>
          <p:spPr>
            <a:xfrm flipH="1">
              <a:off x="6547004" y="4187721"/>
              <a:ext cx="996796" cy="177563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64" idx="68"/>
            </p:cNvCxnSpPr>
            <p:nvPr/>
          </p:nvCxnSpPr>
          <p:spPr>
            <a:xfrm flipH="1">
              <a:off x="6600166" y="4187721"/>
              <a:ext cx="1055174" cy="1828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64" idx="74"/>
            </p:cNvCxnSpPr>
            <p:nvPr/>
          </p:nvCxnSpPr>
          <p:spPr>
            <a:xfrm flipH="1">
              <a:off x="6897878" y="4187721"/>
              <a:ext cx="877121" cy="162678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4" idx="35"/>
              <a:endCxn id="64" idx="86"/>
            </p:cNvCxnSpPr>
            <p:nvPr/>
          </p:nvCxnSpPr>
          <p:spPr>
            <a:xfrm flipH="1">
              <a:off x="7365711" y="4177089"/>
              <a:ext cx="669851" cy="159488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4" idx="83"/>
            </p:cNvCxnSpPr>
            <p:nvPr/>
          </p:nvCxnSpPr>
          <p:spPr>
            <a:xfrm flipH="1">
              <a:off x="7259385" y="4184905"/>
              <a:ext cx="652320" cy="142757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64" idx="1"/>
            </p:cNvCxnSpPr>
            <p:nvPr/>
          </p:nvCxnSpPr>
          <p:spPr>
            <a:xfrm flipH="1">
              <a:off x="7397608" y="4174273"/>
              <a:ext cx="797443" cy="178908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4" idx="34"/>
              <a:endCxn id="64" idx="4"/>
            </p:cNvCxnSpPr>
            <p:nvPr/>
          </p:nvCxnSpPr>
          <p:spPr>
            <a:xfrm flipH="1">
              <a:off x="7620892" y="4166456"/>
              <a:ext cx="797442" cy="170121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64" idx="32"/>
              <a:endCxn id="64" idx="7"/>
            </p:cNvCxnSpPr>
            <p:nvPr/>
          </p:nvCxnSpPr>
          <p:spPr>
            <a:xfrm flipH="1">
              <a:off x="7854808" y="4198354"/>
              <a:ext cx="691116" cy="154172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64" idx="30"/>
              <a:endCxn id="64" idx="8"/>
            </p:cNvCxnSpPr>
            <p:nvPr/>
          </p:nvCxnSpPr>
          <p:spPr>
            <a:xfrm flipH="1">
              <a:off x="7982399" y="4283414"/>
              <a:ext cx="680484" cy="14247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4" idx="27"/>
              <a:endCxn id="64" idx="9"/>
            </p:cNvCxnSpPr>
            <p:nvPr/>
          </p:nvCxnSpPr>
          <p:spPr>
            <a:xfrm flipH="1">
              <a:off x="8248213" y="4389740"/>
              <a:ext cx="499730" cy="130780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64" idx="24"/>
              <a:endCxn id="64" idx="11"/>
            </p:cNvCxnSpPr>
            <p:nvPr/>
          </p:nvCxnSpPr>
          <p:spPr>
            <a:xfrm flipH="1">
              <a:off x="8386436" y="4527963"/>
              <a:ext cx="425302" cy="113768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64" idx="22"/>
              <a:endCxn id="64" idx="14"/>
            </p:cNvCxnSpPr>
            <p:nvPr/>
          </p:nvCxnSpPr>
          <p:spPr>
            <a:xfrm flipH="1">
              <a:off x="8556557" y="4942633"/>
              <a:ext cx="287079" cy="68048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4" name="Freeform 63"/>
          <p:cNvSpPr/>
          <p:nvPr/>
        </p:nvSpPr>
        <p:spPr>
          <a:xfrm rot="10800000">
            <a:off x="6461943" y="4166456"/>
            <a:ext cx="2386794" cy="1852880"/>
          </a:xfrm>
          <a:custGeom>
            <a:avLst/>
            <a:gdLst>
              <a:gd name="connsiteX0" fmla="*/ 1504292 w 2386794"/>
              <a:gd name="connsiteY0" fmla="*/ 66610 h 1852880"/>
              <a:gd name="connsiteX1" fmla="*/ 1451129 w 2386794"/>
              <a:gd name="connsiteY1" fmla="*/ 55977 h 1852880"/>
              <a:gd name="connsiteX2" fmla="*/ 1344803 w 2386794"/>
              <a:gd name="connsiteY2" fmla="*/ 98508 h 1852880"/>
              <a:gd name="connsiteX3" fmla="*/ 1312906 w 2386794"/>
              <a:gd name="connsiteY3" fmla="*/ 119773 h 1852880"/>
              <a:gd name="connsiteX4" fmla="*/ 1227845 w 2386794"/>
              <a:gd name="connsiteY4" fmla="*/ 151670 h 1852880"/>
              <a:gd name="connsiteX5" fmla="*/ 1164050 w 2386794"/>
              <a:gd name="connsiteY5" fmla="*/ 194201 h 1852880"/>
              <a:gd name="connsiteX6" fmla="*/ 1078989 w 2386794"/>
              <a:gd name="connsiteY6" fmla="*/ 236731 h 1852880"/>
              <a:gd name="connsiteX7" fmla="*/ 993929 w 2386794"/>
              <a:gd name="connsiteY7" fmla="*/ 279261 h 1852880"/>
              <a:gd name="connsiteX8" fmla="*/ 866338 w 2386794"/>
              <a:gd name="connsiteY8" fmla="*/ 311159 h 1852880"/>
              <a:gd name="connsiteX9" fmla="*/ 600524 w 2386794"/>
              <a:gd name="connsiteY9" fmla="*/ 321791 h 1852880"/>
              <a:gd name="connsiteX10" fmla="*/ 494199 w 2386794"/>
              <a:gd name="connsiteY10" fmla="*/ 343057 h 1852880"/>
              <a:gd name="connsiteX11" fmla="*/ 462301 w 2386794"/>
              <a:gd name="connsiteY11" fmla="*/ 353689 h 1852880"/>
              <a:gd name="connsiteX12" fmla="*/ 387873 w 2386794"/>
              <a:gd name="connsiteY12" fmla="*/ 364322 h 1852880"/>
              <a:gd name="connsiteX13" fmla="*/ 324078 w 2386794"/>
              <a:gd name="connsiteY13" fmla="*/ 385587 h 1852880"/>
              <a:gd name="connsiteX14" fmla="*/ 292180 w 2386794"/>
              <a:gd name="connsiteY14" fmla="*/ 396219 h 1852880"/>
              <a:gd name="connsiteX15" fmla="*/ 260282 w 2386794"/>
              <a:gd name="connsiteY15" fmla="*/ 417484 h 1852880"/>
              <a:gd name="connsiteX16" fmla="*/ 207120 w 2386794"/>
              <a:gd name="connsiteY16" fmla="*/ 460015 h 1852880"/>
              <a:gd name="connsiteX17" fmla="*/ 143324 w 2386794"/>
              <a:gd name="connsiteY17" fmla="*/ 534443 h 1852880"/>
              <a:gd name="connsiteX18" fmla="*/ 100794 w 2386794"/>
              <a:gd name="connsiteY18" fmla="*/ 598238 h 1852880"/>
              <a:gd name="connsiteX19" fmla="*/ 68896 w 2386794"/>
              <a:gd name="connsiteY19" fmla="*/ 662033 h 1852880"/>
              <a:gd name="connsiteX20" fmla="*/ 47631 w 2386794"/>
              <a:gd name="connsiteY20" fmla="*/ 725829 h 1852880"/>
              <a:gd name="connsiteX21" fmla="*/ 26366 w 2386794"/>
              <a:gd name="connsiteY21" fmla="*/ 810889 h 1852880"/>
              <a:gd name="connsiteX22" fmla="*/ 5101 w 2386794"/>
              <a:gd name="connsiteY22" fmla="*/ 1076703 h 1852880"/>
              <a:gd name="connsiteX23" fmla="*/ 26366 w 2386794"/>
              <a:gd name="connsiteY23" fmla="*/ 1416945 h 1852880"/>
              <a:gd name="connsiteX24" fmla="*/ 36999 w 2386794"/>
              <a:gd name="connsiteY24" fmla="*/ 1491373 h 1852880"/>
              <a:gd name="connsiteX25" fmla="*/ 58264 w 2386794"/>
              <a:gd name="connsiteY25" fmla="*/ 1565801 h 1852880"/>
              <a:gd name="connsiteX26" fmla="*/ 68896 w 2386794"/>
              <a:gd name="connsiteY26" fmla="*/ 1608331 h 1852880"/>
              <a:gd name="connsiteX27" fmla="*/ 100794 w 2386794"/>
              <a:gd name="connsiteY27" fmla="*/ 1629596 h 1852880"/>
              <a:gd name="connsiteX28" fmla="*/ 111426 w 2386794"/>
              <a:gd name="connsiteY28" fmla="*/ 1661494 h 1852880"/>
              <a:gd name="connsiteX29" fmla="*/ 153957 w 2386794"/>
              <a:gd name="connsiteY29" fmla="*/ 1714657 h 1852880"/>
              <a:gd name="connsiteX30" fmla="*/ 185854 w 2386794"/>
              <a:gd name="connsiteY30" fmla="*/ 1735922 h 1852880"/>
              <a:gd name="connsiteX31" fmla="*/ 239017 w 2386794"/>
              <a:gd name="connsiteY31" fmla="*/ 1778452 h 1852880"/>
              <a:gd name="connsiteX32" fmla="*/ 302813 w 2386794"/>
              <a:gd name="connsiteY32" fmla="*/ 1820982 h 1852880"/>
              <a:gd name="connsiteX33" fmla="*/ 387873 w 2386794"/>
              <a:gd name="connsiteY33" fmla="*/ 1842247 h 1852880"/>
              <a:gd name="connsiteX34" fmla="*/ 430403 w 2386794"/>
              <a:gd name="connsiteY34" fmla="*/ 1852880 h 1852880"/>
              <a:gd name="connsiteX35" fmla="*/ 813175 w 2386794"/>
              <a:gd name="connsiteY35" fmla="*/ 1842247 h 1852880"/>
              <a:gd name="connsiteX36" fmla="*/ 1642515 w 2386794"/>
              <a:gd name="connsiteY36" fmla="*/ 1831615 h 1852880"/>
              <a:gd name="connsiteX37" fmla="*/ 1685045 w 2386794"/>
              <a:gd name="connsiteY37" fmla="*/ 1810350 h 1852880"/>
              <a:gd name="connsiteX38" fmla="*/ 1716943 w 2386794"/>
              <a:gd name="connsiteY38" fmla="*/ 1789084 h 1852880"/>
              <a:gd name="connsiteX39" fmla="*/ 1791371 w 2386794"/>
              <a:gd name="connsiteY39" fmla="*/ 1746554 h 1852880"/>
              <a:gd name="connsiteX40" fmla="*/ 1833901 w 2386794"/>
              <a:gd name="connsiteY40" fmla="*/ 1693391 h 1852880"/>
              <a:gd name="connsiteX41" fmla="*/ 1855166 w 2386794"/>
              <a:gd name="connsiteY41" fmla="*/ 1661494 h 1852880"/>
              <a:gd name="connsiteX42" fmla="*/ 1961492 w 2386794"/>
              <a:gd name="connsiteY42" fmla="*/ 1565801 h 1852880"/>
              <a:gd name="connsiteX43" fmla="*/ 1993389 w 2386794"/>
              <a:gd name="connsiteY43" fmla="*/ 1491373 h 1852880"/>
              <a:gd name="connsiteX44" fmla="*/ 2014654 w 2386794"/>
              <a:gd name="connsiteY44" fmla="*/ 1459475 h 1852880"/>
              <a:gd name="connsiteX45" fmla="*/ 2025287 w 2386794"/>
              <a:gd name="connsiteY45" fmla="*/ 1416945 h 1852880"/>
              <a:gd name="connsiteX46" fmla="*/ 2046552 w 2386794"/>
              <a:gd name="connsiteY46" fmla="*/ 1129866 h 1852880"/>
              <a:gd name="connsiteX47" fmla="*/ 2057185 w 2386794"/>
              <a:gd name="connsiteY47" fmla="*/ 1023540 h 1852880"/>
              <a:gd name="connsiteX48" fmla="*/ 2067817 w 2386794"/>
              <a:gd name="connsiteY48" fmla="*/ 991643 h 1852880"/>
              <a:gd name="connsiteX49" fmla="*/ 2078450 w 2386794"/>
              <a:gd name="connsiteY49" fmla="*/ 949112 h 1852880"/>
              <a:gd name="connsiteX50" fmla="*/ 2089082 w 2386794"/>
              <a:gd name="connsiteY50" fmla="*/ 917215 h 1852880"/>
              <a:gd name="connsiteX51" fmla="*/ 2120980 w 2386794"/>
              <a:gd name="connsiteY51" fmla="*/ 885317 h 1852880"/>
              <a:gd name="connsiteX52" fmla="*/ 2142245 w 2386794"/>
              <a:gd name="connsiteY52" fmla="*/ 853419 h 1852880"/>
              <a:gd name="connsiteX53" fmla="*/ 2216673 w 2386794"/>
              <a:gd name="connsiteY53" fmla="*/ 778991 h 1852880"/>
              <a:gd name="connsiteX54" fmla="*/ 2227306 w 2386794"/>
              <a:gd name="connsiteY54" fmla="*/ 736461 h 1852880"/>
              <a:gd name="connsiteX55" fmla="*/ 2259203 w 2386794"/>
              <a:gd name="connsiteY55" fmla="*/ 704563 h 1852880"/>
              <a:gd name="connsiteX56" fmla="*/ 2280468 w 2386794"/>
              <a:gd name="connsiteY56" fmla="*/ 672666 h 1852880"/>
              <a:gd name="connsiteX57" fmla="*/ 2291101 w 2386794"/>
              <a:gd name="connsiteY57" fmla="*/ 640768 h 1852880"/>
              <a:gd name="connsiteX58" fmla="*/ 2312366 w 2386794"/>
              <a:gd name="connsiteY58" fmla="*/ 608870 h 1852880"/>
              <a:gd name="connsiteX59" fmla="*/ 2322999 w 2386794"/>
              <a:gd name="connsiteY59" fmla="*/ 576973 h 1852880"/>
              <a:gd name="connsiteX60" fmla="*/ 2354896 w 2386794"/>
              <a:gd name="connsiteY60" fmla="*/ 502545 h 1852880"/>
              <a:gd name="connsiteX61" fmla="*/ 2365529 w 2386794"/>
              <a:gd name="connsiteY61" fmla="*/ 406852 h 1852880"/>
              <a:gd name="connsiteX62" fmla="*/ 2376161 w 2386794"/>
              <a:gd name="connsiteY62" fmla="*/ 343057 h 1852880"/>
              <a:gd name="connsiteX63" fmla="*/ 2386794 w 2386794"/>
              <a:gd name="connsiteY63" fmla="*/ 236731 h 1852880"/>
              <a:gd name="connsiteX64" fmla="*/ 2376161 w 2386794"/>
              <a:gd name="connsiteY64" fmla="*/ 183568 h 1852880"/>
              <a:gd name="connsiteX65" fmla="*/ 2365529 w 2386794"/>
              <a:gd name="connsiteY65" fmla="*/ 98508 h 1852880"/>
              <a:gd name="connsiteX66" fmla="*/ 2301733 w 2386794"/>
              <a:gd name="connsiteY66" fmla="*/ 55977 h 1852880"/>
              <a:gd name="connsiteX67" fmla="*/ 2269836 w 2386794"/>
              <a:gd name="connsiteY67" fmla="*/ 34712 h 1852880"/>
              <a:gd name="connsiteX68" fmla="*/ 2248571 w 2386794"/>
              <a:gd name="connsiteY68" fmla="*/ 2815 h 1852880"/>
              <a:gd name="connsiteX69" fmla="*/ 2131613 w 2386794"/>
              <a:gd name="connsiteY69" fmla="*/ 34712 h 1852880"/>
              <a:gd name="connsiteX70" fmla="*/ 2089082 w 2386794"/>
              <a:gd name="connsiteY70" fmla="*/ 77243 h 1852880"/>
              <a:gd name="connsiteX71" fmla="*/ 2046552 w 2386794"/>
              <a:gd name="connsiteY71" fmla="*/ 109140 h 1852880"/>
              <a:gd name="connsiteX72" fmla="*/ 2025287 w 2386794"/>
              <a:gd name="connsiteY72" fmla="*/ 141038 h 1852880"/>
              <a:gd name="connsiteX73" fmla="*/ 1972124 w 2386794"/>
              <a:gd name="connsiteY73" fmla="*/ 172936 h 1852880"/>
              <a:gd name="connsiteX74" fmla="*/ 1950859 w 2386794"/>
              <a:gd name="connsiteY74" fmla="*/ 204833 h 1852880"/>
              <a:gd name="connsiteX75" fmla="*/ 1918961 w 2386794"/>
              <a:gd name="connsiteY75" fmla="*/ 226098 h 1852880"/>
              <a:gd name="connsiteX76" fmla="*/ 1855166 w 2386794"/>
              <a:gd name="connsiteY76" fmla="*/ 289894 h 1852880"/>
              <a:gd name="connsiteX77" fmla="*/ 1823268 w 2386794"/>
              <a:gd name="connsiteY77" fmla="*/ 321791 h 1852880"/>
              <a:gd name="connsiteX78" fmla="*/ 1802003 w 2386794"/>
              <a:gd name="connsiteY78" fmla="*/ 343057 h 1852880"/>
              <a:gd name="connsiteX79" fmla="*/ 1770106 w 2386794"/>
              <a:gd name="connsiteY79" fmla="*/ 353689 h 1852880"/>
              <a:gd name="connsiteX80" fmla="*/ 1716943 w 2386794"/>
              <a:gd name="connsiteY80" fmla="*/ 396219 h 1852880"/>
              <a:gd name="connsiteX81" fmla="*/ 1663780 w 2386794"/>
              <a:gd name="connsiteY81" fmla="*/ 406852 h 1852880"/>
              <a:gd name="connsiteX82" fmla="*/ 1631882 w 2386794"/>
              <a:gd name="connsiteY82" fmla="*/ 417484 h 1852880"/>
              <a:gd name="connsiteX83" fmla="*/ 1589352 w 2386794"/>
              <a:gd name="connsiteY83" fmla="*/ 406852 h 1852880"/>
              <a:gd name="connsiteX84" fmla="*/ 1525557 w 2386794"/>
              <a:gd name="connsiteY84" fmla="*/ 396219 h 1852880"/>
              <a:gd name="connsiteX85" fmla="*/ 1493659 w 2386794"/>
              <a:gd name="connsiteY85" fmla="*/ 364322 h 1852880"/>
              <a:gd name="connsiteX86" fmla="*/ 1483026 w 2386794"/>
              <a:gd name="connsiteY86" fmla="*/ 247363 h 1852880"/>
              <a:gd name="connsiteX87" fmla="*/ 1472394 w 2386794"/>
              <a:gd name="connsiteY87" fmla="*/ 215466 h 1852880"/>
              <a:gd name="connsiteX88" fmla="*/ 1504292 w 2386794"/>
              <a:gd name="connsiteY88" fmla="*/ 66610 h 18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86794" h="1852880">
                <a:moveTo>
                  <a:pt x="1504292" y="66610"/>
                </a:moveTo>
                <a:cubicBezTo>
                  <a:pt x="1500748" y="40029"/>
                  <a:pt x="1469127" y="54341"/>
                  <a:pt x="1451129" y="55977"/>
                </a:cubicBezTo>
                <a:cubicBezTo>
                  <a:pt x="1425225" y="58332"/>
                  <a:pt x="1369957" y="84134"/>
                  <a:pt x="1344803" y="98508"/>
                </a:cubicBezTo>
                <a:cubicBezTo>
                  <a:pt x="1333708" y="104848"/>
                  <a:pt x="1324335" y="114058"/>
                  <a:pt x="1312906" y="119773"/>
                </a:cubicBezTo>
                <a:cubicBezTo>
                  <a:pt x="1287475" y="132489"/>
                  <a:pt x="1255454" y="142467"/>
                  <a:pt x="1227845" y="151670"/>
                </a:cubicBezTo>
                <a:cubicBezTo>
                  <a:pt x="1170952" y="208566"/>
                  <a:pt x="1254159" y="129839"/>
                  <a:pt x="1164050" y="194201"/>
                </a:cubicBezTo>
                <a:cubicBezTo>
                  <a:pt x="1094553" y="243841"/>
                  <a:pt x="1176727" y="217183"/>
                  <a:pt x="1078989" y="236731"/>
                </a:cubicBezTo>
                <a:cubicBezTo>
                  <a:pt x="1050636" y="250908"/>
                  <a:pt x="1024002" y="269237"/>
                  <a:pt x="993929" y="279261"/>
                </a:cubicBezTo>
                <a:cubicBezTo>
                  <a:pt x="943626" y="296028"/>
                  <a:pt x="919596" y="307723"/>
                  <a:pt x="866338" y="311159"/>
                </a:cubicBezTo>
                <a:cubicBezTo>
                  <a:pt x="777846" y="316868"/>
                  <a:pt x="689129" y="318247"/>
                  <a:pt x="600524" y="321791"/>
                </a:cubicBezTo>
                <a:cubicBezTo>
                  <a:pt x="528463" y="345812"/>
                  <a:pt x="616366" y="318624"/>
                  <a:pt x="494199" y="343057"/>
                </a:cubicBezTo>
                <a:cubicBezTo>
                  <a:pt x="483209" y="345255"/>
                  <a:pt x="473291" y="351491"/>
                  <a:pt x="462301" y="353689"/>
                </a:cubicBezTo>
                <a:cubicBezTo>
                  <a:pt x="437726" y="358604"/>
                  <a:pt x="412682" y="360778"/>
                  <a:pt x="387873" y="364322"/>
                </a:cubicBezTo>
                <a:lnTo>
                  <a:pt x="324078" y="385587"/>
                </a:lnTo>
                <a:lnTo>
                  <a:pt x="292180" y="396219"/>
                </a:lnTo>
                <a:cubicBezTo>
                  <a:pt x="281547" y="403307"/>
                  <a:pt x="270261" y="409501"/>
                  <a:pt x="260282" y="417484"/>
                </a:cubicBezTo>
                <a:cubicBezTo>
                  <a:pt x="184523" y="478092"/>
                  <a:pt x="305305" y="394558"/>
                  <a:pt x="207120" y="460015"/>
                </a:cubicBezTo>
                <a:cubicBezTo>
                  <a:pt x="141853" y="557909"/>
                  <a:pt x="246475" y="405503"/>
                  <a:pt x="143324" y="534443"/>
                </a:cubicBezTo>
                <a:cubicBezTo>
                  <a:pt x="127359" y="554400"/>
                  <a:pt x="108876" y="573992"/>
                  <a:pt x="100794" y="598238"/>
                </a:cubicBezTo>
                <a:cubicBezTo>
                  <a:pt x="86120" y="642259"/>
                  <a:pt x="96378" y="620811"/>
                  <a:pt x="68896" y="662033"/>
                </a:cubicBezTo>
                <a:cubicBezTo>
                  <a:pt x="61808" y="683298"/>
                  <a:pt x="53068" y="704083"/>
                  <a:pt x="47631" y="725829"/>
                </a:cubicBezTo>
                <a:lnTo>
                  <a:pt x="26366" y="810889"/>
                </a:lnTo>
                <a:cubicBezTo>
                  <a:pt x="21791" y="861215"/>
                  <a:pt x="5101" y="1036424"/>
                  <a:pt x="5101" y="1076703"/>
                </a:cubicBezTo>
                <a:cubicBezTo>
                  <a:pt x="5101" y="1363195"/>
                  <a:pt x="-15589" y="1291085"/>
                  <a:pt x="26366" y="1416945"/>
                </a:cubicBezTo>
                <a:cubicBezTo>
                  <a:pt x="29910" y="1441754"/>
                  <a:pt x="32516" y="1466716"/>
                  <a:pt x="36999" y="1491373"/>
                </a:cubicBezTo>
                <a:cubicBezTo>
                  <a:pt x="45311" y="1537089"/>
                  <a:pt x="46874" y="1525936"/>
                  <a:pt x="58264" y="1565801"/>
                </a:cubicBezTo>
                <a:cubicBezTo>
                  <a:pt x="62278" y="1579852"/>
                  <a:pt x="60790" y="1596172"/>
                  <a:pt x="68896" y="1608331"/>
                </a:cubicBezTo>
                <a:cubicBezTo>
                  <a:pt x="75984" y="1618964"/>
                  <a:pt x="90161" y="1622508"/>
                  <a:pt x="100794" y="1629596"/>
                </a:cubicBezTo>
                <a:cubicBezTo>
                  <a:pt x="104338" y="1640229"/>
                  <a:pt x="106414" y="1651470"/>
                  <a:pt x="111426" y="1661494"/>
                </a:cubicBezTo>
                <a:cubicBezTo>
                  <a:pt x="120635" y="1679911"/>
                  <a:pt x="137478" y="1701473"/>
                  <a:pt x="153957" y="1714657"/>
                </a:cubicBezTo>
                <a:cubicBezTo>
                  <a:pt x="163935" y="1722640"/>
                  <a:pt x="175222" y="1728834"/>
                  <a:pt x="185854" y="1735922"/>
                </a:cubicBezTo>
                <a:cubicBezTo>
                  <a:pt x="233416" y="1807260"/>
                  <a:pt x="177387" y="1737364"/>
                  <a:pt x="239017" y="1778452"/>
                </a:cubicBezTo>
                <a:cubicBezTo>
                  <a:pt x="303008" y="1821113"/>
                  <a:pt x="238636" y="1803480"/>
                  <a:pt x="302813" y="1820982"/>
                </a:cubicBezTo>
                <a:cubicBezTo>
                  <a:pt x="331009" y="1828672"/>
                  <a:pt x="359520" y="1835159"/>
                  <a:pt x="387873" y="1842247"/>
                </a:cubicBezTo>
                <a:lnTo>
                  <a:pt x="430403" y="1852880"/>
                </a:lnTo>
                <a:lnTo>
                  <a:pt x="813175" y="1842247"/>
                </a:lnTo>
                <a:cubicBezTo>
                  <a:pt x="1089602" y="1837397"/>
                  <a:pt x="1366230" y="1841723"/>
                  <a:pt x="1642515" y="1831615"/>
                </a:cubicBezTo>
                <a:cubicBezTo>
                  <a:pt x="1658354" y="1831036"/>
                  <a:pt x="1671283" y="1818214"/>
                  <a:pt x="1685045" y="1810350"/>
                </a:cubicBezTo>
                <a:cubicBezTo>
                  <a:pt x="1696140" y="1804010"/>
                  <a:pt x="1705848" y="1795424"/>
                  <a:pt x="1716943" y="1789084"/>
                </a:cubicBezTo>
                <a:cubicBezTo>
                  <a:pt x="1811386" y="1735115"/>
                  <a:pt x="1713646" y="1798370"/>
                  <a:pt x="1791371" y="1746554"/>
                </a:cubicBezTo>
                <a:cubicBezTo>
                  <a:pt x="1856821" y="1648380"/>
                  <a:pt x="1773300" y="1769143"/>
                  <a:pt x="1833901" y="1693391"/>
                </a:cubicBezTo>
                <a:cubicBezTo>
                  <a:pt x="1841884" y="1683413"/>
                  <a:pt x="1846618" y="1670992"/>
                  <a:pt x="1855166" y="1661494"/>
                </a:cubicBezTo>
                <a:cubicBezTo>
                  <a:pt x="1917765" y="1591940"/>
                  <a:pt x="1908000" y="1601462"/>
                  <a:pt x="1961492" y="1565801"/>
                </a:cubicBezTo>
                <a:cubicBezTo>
                  <a:pt x="2014879" y="1485719"/>
                  <a:pt x="1952194" y="1587496"/>
                  <a:pt x="1993389" y="1491373"/>
                </a:cubicBezTo>
                <a:cubicBezTo>
                  <a:pt x="1998423" y="1479627"/>
                  <a:pt x="2007566" y="1470108"/>
                  <a:pt x="2014654" y="1459475"/>
                </a:cubicBezTo>
                <a:cubicBezTo>
                  <a:pt x="2018198" y="1445298"/>
                  <a:pt x="2024246" y="1431521"/>
                  <a:pt x="2025287" y="1416945"/>
                </a:cubicBezTo>
                <a:cubicBezTo>
                  <a:pt x="2046477" y="1120292"/>
                  <a:pt x="2007670" y="1246514"/>
                  <a:pt x="2046552" y="1129866"/>
                </a:cubicBezTo>
                <a:cubicBezTo>
                  <a:pt x="2050096" y="1094424"/>
                  <a:pt x="2051769" y="1058745"/>
                  <a:pt x="2057185" y="1023540"/>
                </a:cubicBezTo>
                <a:cubicBezTo>
                  <a:pt x="2058889" y="1012463"/>
                  <a:pt x="2064738" y="1002419"/>
                  <a:pt x="2067817" y="991643"/>
                </a:cubicBezTo>
                <a:cubicBezTo>
                  <a:pt x="2071832" y="977592"/>
                  <a:pt x="2074435" y="963163"/>
                  <a:pt x="2078450" y="949112"/>
                </a:cubicBezTo>
                <a:cubicBezTo>
                  <a:pt x="2081529" y="938336"/>
                  <a:pt x="2082865" y="926540"/>
                  <a:pt x="2089082" y="917215"/>
                </a:cubicBezTo>
                <a:cubicBezTo>
                  <a:pt x="2097423" y="904704"/>
                  <a:pt x="2111354" y="896869"/>
                  <a:pt x="2120980" y="885317"/>
                </a:cubicBezTo>
                <a:cubicBezTo>
                  <a:pt x="2129161" y="875500"/>
                  <a:pt x="2133209" y="862455"/>
                  <a:pt x="2142245" y="853419"/>
                </a:cubicBezTo>
                <a:cubicBezTo>
                  <a:pt x="2230643" y="765021"/>
                  <a:pt x="2168598" y="851105"/>
                  <a:pt x="2216673" y="778991"/>
                </a:cubicBezTo>
                <a:cubicBezTo>
                  <a:pt x="2220217" y="764814"/>
                  <a:pt x="2220056" y="749149"/>
                  <a:pt x="2227306" y="736461"/>
                </a:cubicBezTo>
                <a:cubicBezTo>
                  <a:pt x="2234766" y="723406"/>
                  <a:pt x="2249577" y="716115"/>
                  <a:pt x="2259203" y="704563"/>
                </a:cubicBezTo>
                <a:cubicBezTo>
                  <a:pt x="2267384" y="694746"/>
                  <a:pt x="2274753" y="684095"/>
                  <a:pt x="2280468" y="672666"/>
                </a:cubicBezTo>
                <a:cubicBezTo>
                  <a:pt x="2285480" y="662641"/>
                  <a:pt x="2286089" y="650793"/>
                  <a:pt x="2291101" y="640768"/>
                </a:cubicBezTo>
                <a:cubicBezTo>
                  <a:pt x="2296816" y="629338"/>
                  <a:pt x="2306651" y="620300"/>
                  <a:pt x="2312366" y="608870"/>
                </a:cubicBezTo>
                <a:cubicBezTo>
                  <a:pt x="2317378" y="598846"/>
                  <a:pt x="2318584" y="587274"/>
                  <a:pt x="2322999" y="576973"/>
                </a:cubicBezTo>
                <a:cubicBezTo>
                  <a:pt x="2362408" y="485021"/>
                  <a:pt x="2329966" y="577339"/>
                  <a:pt x="2354896" y="502545"/>
                </a:cubicBezTo>
                <a:cubicBezTo>
                  <a:pt x="2358440" y="470647"/>
                  <a:pt x="2361287" y="438664"/>
                  <a:pt x="2365529" y="406852"/>
                </a:cubicBezTo>
                <a:cubicBezTo>
                  <a:pt x="2368378" y="385483"/>
                  <a:pt x="2373487" y="364449"/>
                  <a:pt x="2376161" y="343057"/>
                </a:cubicBezTo>
                <a:cubicBezTo>
                  <a:pt x="2380579" y="307713"/>
                  <a:pt x="2383250" y="272173"/>
                  <a:pt x="2386794" y="236731"/>
                </a:cubicBezTo>
                <a:cubicBezTo>
                  <a:pt x="2383250" y="219010"/>
                  <a:pt x="2378909" y="201430"/>
                  <a:pt x="2376161" y="183568"/>
                </a:cubicBezTo>
                <a:cubicBezTo>
                  <a:pt x="2371816" y="155326"/>
                  <a:pt x="2379927" y="123190"/>
                  <a:pt x="2365529" y="98508"/>
                </a:cubicBezTo>
                <a:cubicBezTo>
                  <a:pt x="2352651" y="76432"/>
                  <a:pt x="2322998" y="70154"/>
                  <a:pt x="2301733" y="55977"/>
                </a:cubicBezTo>
                <a:lnTo>
                  <a:pt x="2269836" y="34712"/>
                </a:lnTo>
                <a:cubicBezTo>
                  <a:pt x="2262748" y="24080"/>
                  <a:pt x="2261101" y="5321"/>
                  <a:pt x="2248571" y="2815"/>
                </a:cubicBezTo>
                <a:cubicBezTo>
                  <a:pt x="2203308" y="-6238"/>
                  <a:pt x="2163817" y="7108"/>
                  <a:pt x="2131613" y="34712"/>
                </a:cubicBezTo>
                <a:cubicBezTo>
                  <a:pt x="2116390" y="47760"/>
                  <a:pt x="2105122" y="65214"/>
                  <a:pt x="2089082" y="77243"/>
                </a:cubicBezTo>
                <a:lnTo>
                  <a:pt x="2046552" y="109140"/>
                </a:lnTo>
                <a:cubicBezTo>
                  <a:pt x="2039464" y="119773"/>
                  <a:pt x="2035266" y="133055"/>
                  <a:pt x="2025287" y="141038"/>
                </a:cubicBezTo>
                <a:cubicBezTo>
                  <a:pt x="1959065" y="194015"/>
                  <a:pt x="2023509" y="108705"/>
                  <a:pt x="1972124" y="172936"/>
                </a:cubicBezTo>
                <a:cubicBezTo>
                  <a:pt x="1964141" y="182914"/>
                  <a:pt x="1959895" y="195797"/>
                  <a:pt x="1950859" y="204833"/>
                </a:cubicBezTo>
                <a:cubicBezTo>
                  <a:pt x="1941823" y="213869"/>
                  <a:pt x="1928512" y="217608"/>
                  <a:pt x="1918961" y="226098"/>
                </a:cubicBezTo>
                <a:cubicBezTo>
                  <a:pt x="1896484" y="246078"/>
                  <a:pt x="1876431" y="268629"/>
                  <a:pt x="1855166" y="289894"/>
                </a:cubicBezTo>
                <a:lnTo>
                  <a:pt x="1823268" y="321791"/>
                </a:lnTo>
                <a:cubicBezTo>
                  <a:pt x="1816179" y="328880"/>
                  <a:pt x="1811513" y="339887"/>
                  <a:pt x="1802003" y="343057"/>
                </a:cubicBezTo>
                <a:lnTo>
                  <a:pt x="1770106" y="353689"/>
                </a:lnTo>
                <a:cubicBezTo>
                  <a:pt x="1754536" y="369258"/>
                  <a:pt x="1738401" y="388172"/>
                  <a:pt x="1716943" y="396219"/>
                </a:cubicBezTo>
                <a:cubicBezTo>
                  <a:pt x="1700022" y="402565"/>
                  <a:pt x="1681312" y="402469"/>
                  <a:pt x="1663780" y="406852"/>
                </a:cubicBezTo>
                <a:cubicBezTo>
                  <a:pt x="1652907" y="409570"/>
                  <a:pt x="1642515" y="413940"/>
                  <a:pt x="1631882" y="417484"/>
                </a:cubicBezTo>
                <a:cubicBezTo>
                  <a:pt x="1617705" y="413940"/>
                  <a:pt x="1603681" y="409718"/>
                  <a:pt x="1589352" y="406852"/>
                </a:cubicBezTo>
                <a:cubicBezTo>
                  <a:pt x="1568212" y="402624"/>
                  <a:pt x="1545257" y="404975"/>
                  <a:pt x="1525557" y="396219"/>
                </a:cubicBezTo>
                <a:cubicBezTo>
                  <a:pt x="1511816" y="390112"/>
                  <a:pt x="1504292" y="374954"/>
                  <a:pt x="1493659" y="364322"/>
                </a:cubicBezTo>
                <a:cubicBezTo>
                  <a:pt x="1490115" y="325336"/>
                  <a:pt x="1488562" y="286117"/>
                  <a:pt x="1483026" y="247363"/>
                </a:cubicBezTo>
                <a:cubicBezTo>
                  <a:pt x="1481441" y="236268"/>
                  <a:pt x="1473784" y="226587"/>
                  <a:pt x="1472394" y="215466"/>
                </a:cubicBezTo>
                <a:cubicBezTo>
                  <a:pt x="1466662" y="169612"/>
                  <a:pt x="1507836" y="93191"/>
                  <a:pt x="1504292" y="66610"/>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7154334" y="4624168"/>
            <a:ext cx="1295400" cy="998949"/>
            <a:chOff x="2209800" y="4049413"/>
            <a:chExt cx="1295400" cy="998949"/>
          </a:xfrm>
        </p:grpSpPr>
        <p:sp>
          <p:nvSpPr>
            <p:cNvPr id="97" name="Isosceles Triangle 96"/>
            <p:cNvSpPr/>
            <p:nvPr/>
          </p:nvSpPr>
          <p:spPr>
            <a:xfrm rot="10800000">
              <a:off x="2209800" y="4114800"/>
              <a:ext cx="1295400" cy="8382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526860" y="4325815"/>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041716" y="4318279"/>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2694151" y="4049413"/>
              <a:ext cx="152400" cy="369332"/>
            </a:xfrm>
            <a:prstGeom prst="rect">
              <a:avLst/>
            </a:prstGeom>
            <a:noFill/>
          </p:spPr>
          <p:txBody>
            <a:bodyPr wrap="square" rtlCol="0">
              <a:spAutoFit/>
            </a:bodyPr>
            <a:lstStyle/>
            <a:p>
              <a:r>
                <a:rPr lang="en-US" b="1" dirty="0"/>
                <a:t>C</a:t>
              </a:r>
            </a:p>
          </p:txBody>
        </p:sp>
        <p:sp>
          <p:nvSpPr>
            <p:cNvPr id="101" name="Arc 100"/>
            <p:cNvSpPr/>
            <p:nvPr/>
          </p:nvSpPr>
          <p:spPr>
            <a:xfrm rot="1075374">
              <a:off x="2269632" y="4335295"/>
              <a:ext cx="691348" cy="713067"/>
            </a:xfrm>
            <a:prstGeom prst="arc">
              <a:avLst>
                <a:gd name="adj1" fmla="val 14839163"/>
                <a:gd name="adj2" fmla="val 2134838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p:cNvSpPr/>
            <p:nvPr/>
          </p:nvSpPr>
          <p:spPr>
            <a:xfrm rot="16596926">
              <a:off x="2772242" y="4320600"/>
              <a:ext cx="691348" cy="713067"/>
            </a:xfrm>
            <a:prstGeom prst="arc">
              <a:avLst>
                <a:gd name="adj1" fmla="val 14839163"/>
                <a:gd name="adj2" fmla="val 2134838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0053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294249"/>
            <a:ext cx="9144000" cy="762000"/>
          </a:xfrm>
          <a:prstGeom prst="rect">
            <a:avLst/>
          </a:prstGeom>
          <a:noFill/>
          <a:ln w="12700">
            <a:miter lim="800000"/>
            <a:headEnd/>
            <a:tailEnd/>
          </a:ln>
        </p:spPr>
        <p:txBody>
          <a:bodyPr vert="horz" wrap="square" lIns="90488" tIns="44450" rIns="90488" bIns="444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Points</a:t>
            </a:r>
          </a:p>
        </p:txBody>
      </p:sp>
      <p:sp>
        <p:nvSpPr>
          <p:cNvPr id="57" name="Rectangle 2"/>
          <p:cNvSpPr txBox="1">
            <a:spLocks noChangeArrowheads="1"/>
          </p:cNvSpPr>
          <p:nvPr/>
        </p:nvSpPr>
        <p:spPr bwMode="auto">
          <a:xfrm>
            <a:off x="914400" y="1658921"/>
            <a:ext cx="8229600" cy="120534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nSpc>
                <a:spcPct val="90000"/>
              </a:lnSpc>
              <a:spcBef>
                <a:spcPct val="20000"/>
              </a:spcBef>
              <a:buSzPct val="120000"/>
              <a:defRPr/>
            </a:pPr>
            <a:r>
              <a:rPr lang="en-US" sz="2400" kern="0" dirty="0">
                <a:latin typeface="Arial" panose="020B0604020202020204" pitchFamily="34" charset="0"/>
                <a:cs typeface="Arial" panose="020B0604020202020204" pitchFamily="34" charset="0"/>
              </a:rPr>
              <a:t>A point is a control measure symbol that has only one set of coordinates. Most Army point symbols follow a standard format.</a:t>
            </a:r>
            <a:endParaRPr kumimoji="0" lang="en-US" sz="2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524000" y="2864266"/>
            <a:ext cx="6105613" cy="3376196"/>
          </a:xfrm>
          <a:prstGeom prst="rect">
            <a:avLst/>
          </a:prstGeom>
        </p:spPr>
      </p:pic>
    </p:spTree>
    <p:extLst>
      <p:ext uri="{BB962C8B-B14F-4D97-AF65-F5344CB8AC3E}">
        <p14:creationId xmlns:p14="http://schemas.microsoft.com/office/powerpoint/2010/main" val="98595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37</a:t>
            </a:fld>
            <a:endParaRPr lang="en-US"/>
          </a:p>
        </p:txBody>
      </p:sp>
      <p:sp>
        <p:nvSpPr>
          <p:cNvPr id="7" name="Rectangle 2"/>
          <p:cNvSpPr txBox="1">
            <a:spLocks noChangeArrowheads="1"/>
          </p:cNvSpPr>
          <p:nvPr/>
        </p:nvSpPr>
        <p:spPr bwMode="auto">
          <a:xfrm>
            <a:off x="881582" y="75638"/>
            <a:ext cx="7896314" cy="1143000"/>
          </a:xfrm>
          <a:prstGeom prst="rect">
            <a:avLst/>
          </a:prstGeom>
          <a:noFill/>
          <a:ln w="12700">
            <a:miter lim="800000"/>
            <a:headEnd/>
            <a:tailEnd/>
          </a:ln>
        </p:spPr>
        <p:txBody>
          <a:bodyPr vert="horz" wrap="square" lIns="90488" tIns="44450" rIns="90488" bIns="4445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Control Measures</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(Points)</a:t>
            </a:r>
          </a:p>
        </p:txBody>
      </p:sp>
      <p:sp>
        <p:nvSpPr>
          <p:cNvPr id="8" name="Rectangle 3"/>
          <p:cNvSpPr>
            <a:spLocks noChangeArrowheads="1"/>
          </p:cNvSpPr>
          <p:nvPr/>
        </p:nvSpPr>
        <p:spPr bwMode="auto">
          <a:xfrm>
            <a:off x="2881313" y="6005513"/>
            <a:ext cx="180975" cy="454025"/>
          </a:xfrm>
          <a:prstGeom prst="rect">
            <a:avLst/>
          </a:prstGeom>
          <a:noFill/>
          <a:ln w="12700">
            <a:noFill/>
            <a:miter lim="800000"/>
            <a:headEnd/>
            <a:tailEnd/>
          </a:ln>
        </p:spPr>
        <p:txBody>
          <a:bodyPr wrap="none" lIns="90488" tIns="44450" rIns="90488" bIns="44450">
            <a:spAutoFit/>
          </a:bodyPr>
          <a:lstStyle/>
          <a:p>
            <a:pPr algn="l"/>
            <a:endParaRPr lang="en-US">
              <a:latin typeface="Times New Roman" pitchFamily="18" charset="0"/>
            </a:endParaRPr>
          </a:p>
        </p:txBody>
      </p:sp>
      <p:grpSp>
        <p:nvGrpSpPr>
          <p:cNvPr id="15" name="Group 10"/>
          <p:cNvGrpSpPr>
            <a:grpSpLocks/>
          </p:cNvGrpSpPr>
          <p:nvPr/>
        </p:nvGrpSpPr>
        <p:grpSpPr bwMode="auto">
          <a:xfrm>
            <a:off x="5304802" y="4197652"/>
            <a:ext cx="1338263" cy="2278062"/>
            <a:chOff x="1730" y="1204"/>
            <a:chExt cx="843" cy="1435"/>
          </a:xfrm>
        </p:grpSpPr>
        <p:grpSp>
          <p:nvGrpSpPr>
            <p:cNvPr id="16" name="Group 11"/>
            <p:cNvGrpSpPr>
              <a:grpSpLocks/>
            </p:cNvGrpSpPr>
            <p:nvPr/>
          </p:nvGrpSpPr>
          <p:grpSpPr bwMode="auto">
            <a:xfrm>
              <a:off x="1972" y="1204"/>
              <a:ext cx="376" cy="904"/>
              <a:chOff x="1684" y="1204"/>
              <a:chExt cx="376" cy="904"/>
            </a:xfrm>
          </p:grpSpPr>
          <p:sp>
            <p:nvSpPr>
              <p:cNvPr id="19" name="AutoShape 12"/>
              <p:cNvSpPr>
                <a:spLocks noChangeArrowheads="1"/>
              </p:cNvSpPr>
              <p:nvPr/>
            </p:nvSpPr>
            <p:spPr bwMode="auto">
              <a:xfrm rot="16200000" flipH="1">
                <a:off x="1420" y="1468"/>
                <a:ext cx="904" cy="376"/>
              </a:xfrm>
              <a:prstGeom prst="homePlate">
                <a:avLst>
                  <a:gd name="adj" fmla="val 80142"/>
                </a:avLst>
              </a:prstGeom>
              <a:noFill/>
              <a:ln w="38100">
                <a:solidFill>
                  <a:schemeClr val="tx1"/>
                </a:solidFill>
                <a:miter lim="800000"/>
                <a:headEnd/>
                <a:tailEnd/>
              </a:ln>
            </p:spPr>
            <p:txBody>
              <a:bodyPr wrap="none" anchor="ctr"/>
              <a:lstStyle/>
              <a:p>
                <a:endParaRPr lang="en-US"/>
              </a:p>
            </p:txBody>
          </p:sp>
          <p:sp>
            <p:nvSpPr>
              <p:cNvPr id="20" name="Line 13"/>
              <p:cNvSpPr>
                <a:spLocks noChangeShapeType="1"/>
              </p:cNvSpPr>
              <p:nvPr/>
            </p:nvSpPr>
            <p:spPr bwMode="auto">
              <a:xfrm>
                <a:off x="1684" y="1780"/>
                <a:ext cx="376" cy="0"/>
              </a:xfrm>
              <a:prstGeom prst="line">
                <a:avLst/>
              </a:prstGeom>
              <a:noFill/>
              <a:ln w="38100">
                <a:solidFill>
                  <a:schemeClr val="tx1"/>
                </a:solidFill>
                <a:round/>
                <a:headEnd/>
                <a:tailEnd/>
              </a:ln>
            </p:spPr>
            <p:txBody>
              <a:bodyPr wrap="none" anchor="ctr"/>
              <a:lstStyle/>
              <a:p>
                <a:endParaRPr lang="en-US"/>
              </a:p>
            </p:txBody>
          </p:sp>
        </p:grpSp>
        <p:sp>
          <p:nvSpPr>
            <p:cNvPr id="17" name="Text Box 14"/>
            <p:cNvSpPr txBox="1">
              <a:spLocks noChangeArrowheads="1"/>
            </p:cNvSpPr>
            <p:nvPr/>
          </p:nvSpPr>
          <p:spPr bwMode="auto">
            <a:xfrm>
              <a:off x="1980" y="1204"/>
              <a:ext cx="372" cy="288"/>
            </a:xfrm>
            <a:prstGeom prst="rect">
              <a:avLst/>
            </a:prstGeom>
            <a:noFill/>
            <a:ln w="12700">
              <a:noFill/>
              <a:miter lim="800000"/>
              <a:headEnd/>
              <a:tailEnd/>
            </a:ln>
          </p:spPr>
          <p:txBody>
            <a:bodyPr wrap="none">
              <a:spAutoFit/>
            </a:bodyPr>
            <a:lstStyle/>
            <a:p>
              <a:pPr algn="l"/>
              <a:r>
                <a:rPr lang="en-US" b="1">
                  <a:latin typeface="Times New Roman" pitchFamily="18" charset="0"/>
                </a:rPr>
                <a:t>RP</a:t>
              </a:r>
            </a:p>
          </p:txBody>
        </p:sp>
        <p:sp>
          <p:nvSpPr>
            <p:cNvPr id="18" name="Text Box 15"/>
            <p:cNvSpPr txBox="1">
              <a:spLocks noChangeArrowheads="1"/>
            </p:cNvSpPr>
            <p:nvPr/>
          </p:nvSpPr>
          <p:spPr bwMode="auto">
            <a:xfrm>
              <a:off x="1730" y="2121"/>
              <a:ext cx="843" cy="518"/>
            </a:xfrm>
            <a:prstGeom prst="rect">
              <a:avLst/>
            </a:prstGeom>
            <a:noFill/>
            <a:ln w="12700">
              <a:noFill/>
              <a:miter lim="800000"/>
              <a:headEnd/>
              <a:tailEnd/>
            </a:ln>
          </p:spPr>
          <p:txBody>
            <a:bodyPr wrap="none">
              <a:spAutoFit/>
            </a:bodyPr>
            <a:lstStyle/>
            <a:p>
              <a:r>
                <a:rPr lang="en-US" b="1">
                  <a:solidFill>
                    <a:srgbClr val="0B0000"/>
                  </a:solidFill>
                </a:rPr>
                <a:t>Release</a:t>
              </a:r>
            </a:p>
            <a:p>
              <a:r>
                <a:rPr lang="en-US" b="1">
                  <a:solidFill>
                    <a:srgbClr val="0B0000"/>
                  </a:solidFill>
                </a:rPr>
                <a:t>Point</a:t>
              </a:r>
            </a:p>
          </p:txBody>
        </p:sp>
      </p:grpSp>
      <p:grpSp>
        <p:nvGrpSpPr>
          <p:cNvPr id="42" name="Group 37"/>
          <p:cNvGrpSpPr>
            <a:grpSpLocks/>
          </p:cNvGrpSpPr>
          <p:nvPr/>
        </p:nvGrpSpPr>
        <p:grpSpPr bwMode="auto">
          <a:xfrm>
            <a:off x="7346327" y="4272264"/>
            <a:ext cx="1200150" cy="2136775"/>
            <a:chOff x="4310" y="2692"/>
            <a:chExt cx="756" cy="1346"/>
          </a:xfrm>
        </p:grpSpPr>
        <p:sp>
          <p:nvSpPr>
            <p:cNvPr id="43" name="Oval 38"/>
            <p:cNvSpPr>
              <a:spLocks noChangeArrowheads="1"/>
            </p:cNvSpPr>
            <p:nvPr/>
          </p:nvSpPr>
          <p:spPr bwMode="auto">
            <a:xfrm>
              <a:off x="4424" y="2692"/>
              <a:ext cx="568" cy="616"/>
            </a:xfrm>
            <a:prstGeom prst="ellipse">
              <a:avLst/>
            </a:prstGeom>
            <a:noFill/>
            <a:ln w="38100">
              <a:solidFill>
                <a:schemeClr val="tx1"/>
              </a:solidFill>
              <a:round/>
              <a:headEnd/>
              <a:tailEnd/>
            </a:ln>
          </p:spPr>
          <p:txBody>
            <a:bodyPr wrap="none" anchor="ctr"/>
            <a:lstStyle/>
            <a:p>
              <a:endParaRPr lang="en-US"/>
            </a:p>
          </p:txBody>
        </p:sp>
        <p:sp>
          <p:nvSpPr>
            <p:cNvPr id="44" name="Text Box 39"/>
            <p:cNvSpPr txBox="1">
              <a:spLocks noChangeArrowheads="1"/>
            </p:cNvSpPr>
            <p:nvPr/>
          </p:nvSpPr>
          <p:spPr bwMode="auto">
            <a:xfrm>
              <a:off x="4320" y="3020"/>
              <a:ext cx="116" cy="288"/>
            </a:xfrm>
            <a:prstGeom prst="rect">
              <a:avLst/>
            </a:prstGeom>
            <a:noFill/>
            <a:ln w="12700">
              <a:noFill/>
              <a:miter lim="800000"/>
              <a:headEnd/>
              <a:tailEnd/>
            </a:ln>
          </p:spPr>
          <p:txBody>
            <a:bodyPr wrap="none">
              <a:spAutoFit/>
            </a:bodyPr>
            <a:lstStyle/>
            <a:p>
              <a:pPr algn="l"/>
              <a:endParaRPr lang="en-US" b="1">
                <a:latin typeface="Times New Roman" pitchFamily="18" charset="0"/>
              </a:endParaRPr>
            </a:p>
          </p:txBody>
        </p:sp>
        <p:sp>
          <p:nvSpPr>
            <p:cNvPr id="45" name="Text Box 40"/>
            <p:cNvSpPr txBox="1">
              <a:spLocks noChangeArrowheads="1"/>
            </p:cNvSpPr>
            <p:nvPr/>
          </p:nvSpPr>
          <p:spPr bwMode="auto">
            <a:xfrm>
              <a:off x="4440" y="2832"/>
              <a:ext cx="511" cy="518"/>
            </a:xfrm>
            <a:prstGeom prst="rect">
              <a:avLst/>
            </a:prstGeom>
            <a:noFill/>
            <a:ln w="12700">
              <a:noFill/>
              <a:miter lim="800000"/>
              <a:headEnd/>
              <a:tailEnd/>
            </a:ln>
          </p:spPr>
          <p:txBody>
            <a:bodyPr wrap="none">
              <a:spAutoFit/>
            </a:bodyPr>
            <a:lstStyle/>
            <a:p>
              <a:pPr algn="l"/>
              <a:r>
                <a:rPr lang="en-US" b="1" dirty="0">
                  <a:latin typeface="Times New Roman" pitchFamily="18" charset="0"/>
                </a:rPr>
                <a:t>ACP</a:t>
              </a:r>
            </a:p>
            <a:p>
              <a:pPr algn="l"/>
              <a:r>
                <a:rPr lang="en-US" b="1" dirty="0">
                  <a:latin typeface="Times New Roman" pitchFamily="18" charset="0"/>
                </a:rPr>
                <a:t>   #</a:t>
              </a:r>
            </a:p>
          </p:txBody>
        </p:sp>
        <p:sp>
          <p:nvSpPr>
            <p:cNvPr id="46" name="Text Box 41"/>
            <p:cNvSpPr txBox="1">
              <a:spLocks noChangeArrowheads="1"/>
            </p:cNvSpPr>
            <p:nvPr/>
          </p:nvSpPr>
          <p:spPr bwMode="auto">
            <a:xfrm>
              <a:off x="4310" y="3290"/>
              <a:ext cx="756" cy="748"/>
            </a:xfrm>
            <a:prstGeom prst="rect">
              <a:avLst/>
            </a:prstGeom>
            <a:noFill/>
            <a:ln w="12700">
              <a:noFill/>
              <a:miter lim="800000"/>
              <a:headEnd/>
              <a:tailEnd/>
            </a:ln>
          </p:spPr>
          <p:txBody>
            <a:bodyPr wrap="none">
              <a:spAutoFit/>
            </a:bodyPr>
            <a:lstStyle/>
            <a:p>
              <a:r>
                <a:rPr lang="en-US" b="1">
                  <a:solidFill>
                    <a:srgbClr val="0B0000"/>
                  </a:solidFill>
                  <a:latin typeface="Times New Roman" pitchFamily="18" charset="0"/>
                </a:rPr>
                <a:t>Air</a:t>
              </a:r>
            </a:p>
            <a:p>
              <a:r>
                <a:rPr lang="en-US" b="1">
                  <a:solidFill>
                    <a:srgbClr val="0B0000"/>
                  </a:solidFill>
                  <a:latin typeface="Times New Roman" pitchFamily="18" charset="0"/>
                </a:rPr>
                <a:t>Control</a:t>
              </a:r>
            </a:p>
            <a:p>
              <a:r>
                <a:rPr lang="en-US" b="1">
                  <a:solidFill>
                    <a:srgbClr val="0B0000"/>
                  </a:solidFill>
                  <a:latin typeface="Times New Roman" pitchFamily="18" charset="0"/>
                </a:rPr>
                <a:t>Point</a:t>
              </a:r>
            </a:p>
          </p:txBody>
        </p:sp>
      </p:grpSp>
      <p:grpSp>
        <p:nvGrpSpPr>
          <p:cNvPr id="3" name="Group 2">
            <a:extLst>
              <a:ext uri="{FF2B5EF4-FFF2-40B4-BE49-F238E27FC236}">
                <a16:creationId xmlns:a16="http://schemas.microsoft.com/office/drawing/2014/main" id="{FE5E1BD0-F1BC-0CC6-70FA-3437847C9A29}"/>
              </a:ext>
            </a:extLst>
          </p:cNvPr>
          <p:cNvGrpSpPr/>
          <p:nvPr/>
        </p:nvGrpSpPr>
        <p:grpSpPr>
          <a:xfrm>
            <a:off x="860989" y="1732989"/>
            <a:ext cx="7840663" cy="4405313"/>
            <a:chOff x="228600" y="1676400"/>
            <a:chExt cx="7840663" cy="4405313"/>
          </a:xfrm>
        </p:grpSpPr>
        <p:grpSp>
          <p:nvGrpSpPr>
            <p:cNvPr id="9" name="Group 4"/>
            <p:cNvGrpSpPr>
              <a:grpSpLocks/>
            </p:cNvGrpSpPr>
            <p:nvPr/>
          </p:nvGrpSpPr>
          <p:grpSpPr bwMode="auto">
            <a:xfrm>
              <a:off x="381000" y="1752600"/>
              <a:ext cx="944563" cy="2278063"/>
              <a:chOff x="605" y="1204"/>
              <a:chExt cx="595" cy="1435"/>
            </a:xfrm>
          </p:grpSpPr>
          <p:grpSp>
            <p:nvGrpSpPr>
              <p:cNvPr id="10" name="Group 5"/>
              <p:cNvGrpSpPr>
                <a:grpSpLocks/>
              </p:cNvGrpSpPr>
              <p:nvPr/>
            </p:nvGrpSpPr>
            <p:grpSpPr bwMode="auto">
              <a:xfrm>
                <a:off x="724" y="1204"/>
                <a:ext cx="376" cy="904"/>
                <a:chOff x="724" y="1204"/>
                <a:chExt cx="376" cy="904"/>
              </a:xfrm>
            </p:grpSpPr>
            <p:sp>
              <p:nvSpPr>
                <p:cNvPr id="13" name="AutoShape 6"/>
                <p:cNvSpPr>
                  <a:spLocks noChangeArrowheads="1"/>
                </p:cNvSpPr>
                <p:nvPr/>
              </p:nvSpPr>
              <p:spPr bwMode="auto">
                <a:xfrm rot="16200000" flipH="1">
                  <a:off x="460" y="1468"/>
                  <a:ext cx="904" cy="376"/>
                </a:xfrm>
                <a:prstGeom prst="homePlate">
                  <a:avLst>
                    <a:gd name="adj" fmla="val 80142"/>
                  </a:avLst>
                </a:prstGeom>
                <a:noFill/>
                <a:ln w="38100">
                  <a:solidFill>
                    <a:schemeClr val="tx1"/>
                  </a:solidFill>
                  <a:miter lim="800000"/>
                  <a:headEnd/>
                  <a:tailEnd/>
                </a:ln>
              </p:spPr>
              <p:txBody>
                <a:bodyPr wrap="none" anchor="ctr"/>
                <a:lstStyle/>
                <a:p>
                  <a:endParaRPr lang="en-US"/>
                </a:p>
              </p:txBody>
            </p:sp>
            <p:sp>
              <p:nvSpPr>
                <p:cNvPr id="14" name="Line 7"/>
                <p:cNvSpPr>
                  <a:spLocks noChangeShapeType="1"/>
                </p:cNvSpPr>
                <p:nvPr/>
              </p:nvSpPr>
              <p:spPr bwMode="auto">
                <a:xfrm>
                  <a:off x="724" y="1780"/>
                  <a:ext cx="376" cy="0"/>
                </a:xfrm>
                <a:prstGeom prst="line">
                  <a:avLst/>
                </a:prstGeom>
                <a:noFill/>
                <a:ln w="38100">
                  <a:solidFill>
                    <a:schemeClr val="tx1"/>
                  </a:solidFill>
                  <a:round/>
                  <a:headEnd/>
                  <a:tailEnd/>
                </a:ln>
              </p:spPr>
              <p:txBody>
                <a:bodyPr wrap="none" anchor="ctr"/>
                <a:lstStyle/>
                <a:p>
                  <a:endParaRPr lang="en-US"/>
                </a:p>
              </p:txBody>
            </p:sp>
          </p:grpSp>
          <p:sp>
            <p:nvSpPr>
              <p:cNvPr id="11" name="Rectangle 8"/>
              <p:cNvSpPr>
                <a:spLocks noChangeArrowheads="1"/>
              </p:cNvSpPr>
              <p:nvPr/>
            </p:nvSpPr>
            <p:spPr bwMode="auto">
              <a:xfrm>
                <a:off x="741" y="1204"/>
                <a:ext cx="341" cy="289"/>
              </a:xfrm>
              <a:prstGeom prst="rect">
                <a:avLst/>
              </a:prstGeom>
              <a:noFill/>
              <a:ln w="12700">
                <a:noFill/>
                <a:miter lim="800000"/>
                <a:headEnd/>
                <a:tailEnd/>
              </a:ln>
            </p:spPr>
            <p:txBody>
              <a:bodyPr wrap="none" lIns="90488" tIns="44450" rIns="90488" bIns="44450">
                <a:spAutoFit/>
              </a:bodyPr>
              <a:lstStyle/>
              <a:p>
                <a:pPr algn="l"/>
                <a:r>
                  <a:rPr lang="en-US" b="1" dirty="0">
                    <a:latin typeface="Times New Roman" pitchFamily="18" charset="0"/>
                  </a:rPr>
                  <a:t>SP</a:t>
                </a:r>
              </a:p>
            </p:txBody>
          </p:sp>
          <p:sp>
            <p:nvSpPr>
              <p:cNvPr id="12" name="Text Box 9"/>
              <p:cNvSpPr txBox="1">
                <a:spLocks noChangeArrowheads="1"/>
              </p:cNvSpPr>
              <p:nvPr/>
            </p:nvSpPr>
            <p:spPr bwMode="auto">
              <a:xfrm>
                <a:off x="605" y="2121"/>
                <a:ext cx="595" cy="518"/>
              </a:xfrm>
              <a:prstGeom prst="rect">
                <a:avLst/>
              </a:prstGeom>
              <a:noFill/>
              <a:ln w="12700">
                <a:noFill/>
                <a:miter lim="800000"/>
                <a:headEnd/>
                <a:tailEnd/>
              </a:ln>
            </p:spPr>
            <p:txBody>
              <a:bodyPr wrap="none">
                <a:spAutoFit/>
              </a:bodyPr>
              <a:lstStyle/>
              <a:p>
                <a:pPr algn="l"/>
                <a:r>
                  <a:rPr lang="en-US" b="1">
                    <a:solidFill>
                      <a:srgbClr val="0B0000"/>
                    </a:solidFill>
                  </a:rPr>
                  <a:t>Start</a:t>
                </a:r>
              </a:p>
              <a:p>
                <a:pPr algn="l"/>
                <a:r>
                  <a:rPr lang="en-US" b="1">
                    <a:solidFill>
                      <a:srgbClr val="0B0000"/>
                    </a:solidFill>
                  </a:rPr>
                  <a:t>Point</a:t>
                </a:r>
              </a:p>
            </p:txBody>
          </p:sp>
        </p:grpSp>
        <p:grpSp>
          <p:nvGrpSpPr>
            <p:cNvPr id="21" name="Group 16"/>
            <p:cNvGrpSpPr>
              <a:grpSpLocks/>
            </p:cNvGrpSpPr>
            <p:nvPr/>
          </p:nvGrpSpPr>
          <p:grpSpPr bwMode="auto">
            <a:xfrm>
              <a:off x="6646863" y="1676400"/>
              <a:ext cx="1422400" cy="2278063"/>
              <a:chOff x="4187" y="1204"/>
              <a:chExt cx="896" cy="1435"/>
            </a:xfrm>
          </p:grpSpPr>
          <p:grpSp>
            <p:nvGrpSpPr>
              <p:cNvPr id="22" name="Group 17"/>
              <p:cNvGrpSpPr>
                <a:grpSpLocks/>
              </p:cNvGrpSpPr>
              <p:nvPr/>
            </p:nvGrpSpPr>
            <p:grpSpPr bwMode="auto">
              <a:xfrm>
                <a:off x="4472" y="1204"/>
                <a:ext cx="376" cy="904"/>
                <a:chOff x="2692" y="1204"/>
                <a:chExt cx="376" cy="904"/>
              </a:xfrm>
            </p:grpSpPr>
            <p:sp>
              <p:nvSpPr>
                <p:cNvPr id="25" name="AutoShape 18"/>
                <p:cNvSpPr>
                  <a:spLocks noChangeArrowheads="1"/>
                </p:cNvSpPr>
                <p:nvPr/>
              </p:nvSpPr>
              <p:spPr bwMode="auto">
                <a:xfrm rot="16200000" flipH="1">
                  <a:off x="2428" y="1468"/>
                  <a:ext cx="904" cy="376"/>
                </a:xfrm>
                <a:prstGeom prst="homePlate">
                  <a:avLst>
                    <a:gd name="adj" fmla="val 80142"/>
                  </a:avLst>
                </a:prstGeom>
                <a:noFill/>
                <a:ln w="38100">
                  <a:solidFill>
                    <a:schemeClr val="tx1"/>
                  </a:solidFill>
                  <a:miter lim="800000"/>
                  <a:headEnd/>
                  <a:tailEnd/>
                </a:ln>
              </p:spPr>
              <p:txBody>
                <a:bodyPr wrap="none" anchor="ctr"/>
                <a:lstStyle/>
                <a:p>
                  <a:endParaRPr lang="en-US"/>
                </a:p>
              </p:txBody>
            </p:sp>
            <p:sp>
              <p:nvSpPr>
                <p:cNvPr id="26" name="Line 19"/>
                <p:cNvSpPr>
                  <a:spLocks noChangeShapeType="1"/>
                </p:cNvSpPr>
                <p:nvPr/>
              </p:nvSpPr>
              <p:spPr bwMode="auto">
                <a:xfrm>
                  <a:off x="2692" y="1780"/>
                  <a:ext cx="376" cy="0"/>
                </a:xfrm>
                <a:prstGeom prst="line">
                  <a:avLst/>
                </a:prstGeom>
                <a:noFill/>
                <a:ln w="38100">
                  <a:solidFill>
                    <a:schemeClr val="tx1"/>
                  </a:solidFill>
                  <a:round/>
                  <a:headEnd/>
                  <a:tailEnd/>
                </a:ln>
              </p:spPr>
              <p:txBody>
                <a:bodyPr wrap="none" anchor="ctr"/>
                <a:lstStyle/>
                <a:p>
                  <a:endParaRPr lang="en-US"/>
                </a:p>
              </p:txBody>
            </p:sp>
          </p:grpSp>
          <p:sp>
            <p:nvSpPr>
              <p:cNvPr id="23" name="Text Box 20"/>
              <p:cNvSpPr txBox="1">
                <a:spLocks noChangeArrowheads="1"/>
              </p:cNvSpPr>
              <p:nvPr/>
            </p:nvSpPr>
            <p:spPr bwMode="auto">
              <a:xfrm>
                <a:off x="4498" y="1204"/>
                <a:ext cx="350" cy="288"/>
              </a:xfrm>
              <a:prstGeom prst="rect">
                <a:avLst/>
              </a:prstGeom>
              <a:noFill/>
              <a:ln w="12700">
                <a:noFill/>
                <a:miter lim="800000"/>
                <a:headEnd/>
                <a:tailEnd/>
              </a:ln>
            </p:spPr>
            <p:txBody>
              <a:bodyPr wrap="none">
                <a:spAutoFit/>
              </a:bodyPr>
              <a:lstStyle/>
              <a:p>
                <a:pPr algn="l"/>
                <a:r>
                  <a:rPr lang="en-US" b="1">
                    <a:latin typeface="Times New Roman" pitchFamily="18" charset="0"/>
                  </a:rPr>
                  <a:t>PP</a:t>
                </a:r>
              </a:p>
            </p:txBody>
          </p:sp>
          <p:sp>
            <p:nvSpPr>
              <p:cNvPr id="24" name="Text Box 21"/>
              <p:cNvSpPr txBox="1">
                <a:spLocks noChangeArrowheads="1"/>
              </p:cNvSpPr>
              <p:nvPr/>
            </p:nvSpPr>
            <p:spPr bwMode="auto">
              <a:xfrm>
                <a:off x="4187" y="2121"/>
                <a:ext cx="896" cy="518"/>
              </a:xfrm>
              <a:prstGeom prst="rect">
                <a:avLst/>
              </a:prstGeom>
              <a:noFill/>
              <a:ln w="12700">
                <a:noFill/>
                <a:miter lim="800000"/>
                <a:headEnd/>
                <a:tailEnd/>
              </a:ln>
            </p:spPr>
            <p:txBody>
              <a:bodyPr wrap="none">
                <a:spAutoFit/>
              </a:bodyPr>
              <a:lstStyle/>
              <a:p>
                <a:r>
                  <a:rPr lang="en-US" b="1">
                    <a:solidFill>
                      <a:srgbClr val="0B0000"/>
                    </a:solidFill>
                  </a:rPr>
                  <a:t>Passage</a:t>
                </a:r>
              </a:p>
              <a:p>
                <a:r>
                  <a:rPr lang="en-US" b="1">
                    <a:solidFill>
                      <a:srgbClr val="0B0000"/>
                    </a:solidFill>
                  </a:rPr>
                  <a:t> Point</a:t>
                </a:r>
              </a:p>
            </p:txBody>
          </p:sp>
        </p:grpSp>
        <p:grpSp>
          <p:nvGrpSpPr>
            <p:cNvPr id="27" name="Group 22"/>
            <p:cNvGrpSpPr>
              <a:grpSpLocks/>
            </p:cNvGrpSpPr>
            <p:nvPr/>
          </p:nvGrpSpPr>
          <p:grpSpPr bwMode="auto">
            <a:xfrm>
              <a:off x="2919413" y="1825625"/>
              <a:ext cx="1403350" cy="1493838"/>
              <a:chOff x="412" y="2850"/>
              <a:chExt cx="884" cy="941"/>
            </a:xfrm>
          </p:grpSpPr>
          <p:grpSp>
            <p:nvGrpSpPr>
              <p:cNvPr id="28" name="Group 23"/>
              <p:cNvGrpSpPr>
                <a:grpSpLocks/>
              </p:cNvGrpSpPr>
              <p:nvPr/>
            </p:nvGrpSpPr>
            <p:grpSpPr bwMode="auto">
              <a:xfrm>
                <a:off x="720" y="2884"/>
                <a:ext cx="280" cy="424"/>
                <a:chOff x="2212" y="2884"/>
                <a:chExt cx="280" cy="424"/>
              </a:xfrm>
            </p:grpSpPr>
            <p:sp>
              <p:nvSpPr>
                <p:cNvPr id="31" name="Rectangle 24"/>
                <p:cNvSpPr>
                  <a:spLocks noChangeArrowheads="1"/>
                </p:cNvSpPr>
                <p:nvPr/>
              </p:nvSpPr>
              <p:spPr bwMode="auto">
                <a:xfrm>
                  <a:off x="2212" y="2884"/>
                  <a:ext cx="280" cy="232"/>
                </a:xfrm>
                <a:prstGeom prst="rect">
                  <a:avLst/>
                </a:prstGeom>
                <a:noFill/>
                <a:ln w="38100">
                  <a:solidFill>
                    <a:schemeClr val="tx1"/>
                  </a:solidFill>
                  <a:miter lim="800000"/>
                  <a:headEnd/>
                  <a:tailEnd/>
                </a:ln>
              </p:spPr>
              <p:txBody>
                <a:bodyPr wrap="none" anchor="ctr"/>
                <a:lstStyle/>
                <a:p>
                  <a:endParaRPr lang="en-US"/>
                </a:p>
              </p:txBody>
            </p:sp>
            <p:sp>
              <p:nvSpPr>
                <p:cNvPr id="32" name="Line 25"/>
                <p:cNvSpPr>
                  <a:spLocks noChangeShapeType="1"/>
                </p:cNvSpPr>
                <p:nvPr/>
              </p:nvSpPr>
              <p:spPr bwMode="auto">
                <a:xfrm>
                  <a:off x="2352" y="3124"/>
                  <a:ext cx="0" cy="184"/>
                </a:xfrm>
                <a:prstGeom prst="line">
                  <a:avLst/>
                </a:prstGeom>
                <a:noFill/>
                <a:ln w="38100">
                  <a:solidFill>
                    <a:schemeClr val="tx1"/>
                  </a:solidFill>
                  <a:round/>
                  <a:headEnd/>
                  <a:tailEnd/>
                </a:ln>
              </p:spPr>
              <p:txBody>
                <a:bodyPr wrap="none" anchor="ctr"/>
                <a:lstStyle/>
                <a:p>
                  <a:endParaRPr lang="en-US"/>
                </a:p>
              </p:txBody>
            </p:sp>
          </p:grpSp>
          <p:sp>
            <p:nvSpPr>
              <p:cNvPr id="29" name="Text Box 26"/>
              <p:cNvSpPr txBox="1">
                <a:spLocks noChangeArrowheads="1"/>
              </p:cNvSpPr>
              <p:nvPr/>
            </p:nvSpPr>
            <p:spPr bwMode="auto">
              <a:xfrm>
                <a:off x="756" y="2850"/>
                <a:ext cx="212" cy="288"/>
              </a:xfrm>
              <a:prstGeom prst="rect">
                <a:avLst/>
              </a:prstGeom>
              <a:noFill/>
              <a:ln w="12700">
                <a:noFill/>
                <a:miter lim="800000"/>
                <a:headEnd/>
                <a:tailEnd/>
              </a:ln>
            </p:spPr>
            <p:txBody>
              <a:bodyPr>
                <a:spAutoFit/>
              </a:bodyPr>
              <a:lstStyle/>
              <a:p>
                <a:pPr algn="l"/>
                <a:r>
                  <a:rPr lang="en-US" b="1" dirty="0">
                    <a:latin typeface="Times New Roman" pitchFamily="18" charset="0"/>
                  </a:rPr>
                  <a:t>3</a:t>
                </a:r>
              </a:p>
            </p:txBody>
          </p:sp>
          <p:sp>
            <p:nvSpPr>
              <p:cNvPr id="30" name="Text Box 27"/>
              <p:cNvSpPr txBox="1">
                <a:spLocks noChangeArrowheads="1"/>
              </p:cNvSpPr>
              <p:nvPr/>
            </p:nvSpPr>
            <p:spPr bwMode="auto">
              <a:xfrm>
                <a:off x="412" y="3273"/>
                <a:ext cx="884" cy="518"/>
              </a:xfrm>
              <a:prstGeom prst="rect">
                <a:avLst/>
              </a:prstGeom>
              <a:noFill/>
              <a:ln w="12700">
                <a:noFill/>
                <a:miter lim="800000"/>
                <a:headEnd/>
                <a:tailEnd/>
              </a:ln>
            </p:spPr>
            <p:txBody>
              <a:bodyPr wrap="none">
                <a:spAutoFit/>
              </a:bodyPr>
              <a:lstStyle/>
              <a:p>
                <a:r>
                  <a:rPr lang="en-US" b="1">
                    <a:solidFill>
                      <a:srgbClr val="0B0000"/>
                    </a:solidFill>
                  </a:rPr>
                  <a:t>Contact </a:t>
                </a:r>
              </a:p>
              <a:p>
                <a:r>
                  <a:rPr lang="en-US" b="1">
                    <a:solidFill>
                      <a:srgbClr val="0B0000"/>
                    </a:solidFill>
                  </a:rPr>
                  <a:t>Point</a:t>
                </a:r>
              </a:p>
            </p:txBody>
          </p:sp>
        </p:grpSp>
        <p:grpSp>
          <p:nvGrpSpPr>
            <p:cNvPr id="33" name="Group 28"/>
            <p:cNvGrpSpPr>
              <a:grpSpLocks/>
            </p:cNvGrpSpPr>
            <p:nvPr/>
          </p:nvGrpSpPr>
          <p:grpSpPr bwMode="auto">
            <a:xfrm>
              <a:off x="2743200" y="4343400"/>
              <a:ext cx="1454150" cy="1738313"/>
              <a:chOff x="1627" y="2648"/>
              <a:chExt cx="916" cy="1095"/>
            </a:xfrm>
          </p:grpSpPr>
          <p:sp>
            <p:nvSpPr>
              <p:cNvPr id="34" name="AutoShape 29"/>
              <p:cNvSpPr>
                <a:spLocks noChangeArrowheads="1"/>
              </p:cNvSpPr>
              <p:nvPr/>
            </p:nvSpPr>
            <p:spPr bwMode="auto">
              <a:xfrm>
                <a:off x="1728" y="2648"/>
                <a:ext cx="716" cy="568"/>
              </a:xfrm>
              <a:prstGeom prst="star5">
                <a:avLst/>
              </a:prstGeom>
              <a:noFill/>
              <a:ln w="38100">
                <a:solidFill>
                  <a:schemeClr val="tx1"/>
                </a:solidFill>
                <a:miter lim="800000"/>
                <a:headEnd/>
                <a:tailEnd/>
              </a:ln>
              <a:effectLst/>
            </p:spPr>
            <p:txBody>
              <a:bodyPr wrap="none" anchor="ctr"/>
              <a:lstStyle/>
              <a:p>
                <a:pPr>
                  <a:defRPr/>
                </a:pPr>
                <a:endParaRPr lang="en-US"/>
              </a:p>
            </p:txBody>
          </p:sp>
          <p:sp>
            <p:nvSpPr>
              <p:cNvPr id="35" name="Text Box 30"/>
              <p:cNvSpPr txBox="1">
                <a:spLocks noChangeArrowheads="1"/>
              </p:cNvSpPr>
              <p:nvPr/>
            </p:nvSpPr>
            <p:spPr bwMode="auto">
              <a:xfrm>
                <a:off x="1627" y="3225"/>
                <a:ext cx="916" cy="518"/>
              </a:xfrm>
              <a:prstGeom prst="rect">
                <a:avLst/>
              </a:prstGeom>
              <a:noFill/>
              <a:ln w="12700">
                <a:noFill/>
                <a:miter lim="800000"/>
                <a:headEnd/>
                <a:tailEnd/>
              </a:ln>
            </p:spPr>
            <p:txBody>
              <a:bodyPr wrap="none">
                <a:spAutoFit/>
              </a:bodyPr>
              <a:lstStyle/>
              <a:p>
                <a:r>
                  <a:rPr lang="en-US" b="1">
                    <a:solidFill>
                      <a:srgbClr val="0B0000"/>
                    </a:solidFill>
                  </a:rPr>
                  <a:t>Decision</a:t>
                </a:r>
              </a:p>
              <a:p>
                <a:r>
                  <a:rPr lang="en-US" b="1">
                    <a:solidFill>
                      <a:srgbClr val="0B0000"/>
                    </a:solidFill>
                  </a:rPr>
                  <a:t>Point</a:t>
                </a:r>
              </a:p>
            </p:txBody>
          </p:sp>
        </p:grpSp>
        <p:grpSp>
          <p:nvGrpSpPr>
            <p:cNvPr id="36" name="Group 31"/>
            <p:cNvGrpSpPr>
              <a:grpSpLocks/>
            </p:cNvGrpSpPr>
            <p:nvPr/>
          </p:nvGrpSpPr>
          <p:grpSpPr bwMode="auto">
            <a:xfrm>
              <a:off x="228600" y="4508500"/>
              <a:ext cx="2078038" cy="1417638"/>
              <a:chOff x="2847" y="2840"/>
              <a:chExt cx="1309" cy="893"/>
            </a:xfrm>
          </p:grpSpPr>
          <p:grpSp>
            <p:nvGrpSpPr>
              <p:cNvPr id="37" name="Group 32"/>
              <p:cNvGrpSpPr>
                <a:grpSpLocks/>
              </p:cNvGrpSpPr>
              <p:nvPr/>
            </p:nvGrpSpPr>
            <p:grpSpPr bwMode="auto">
              <a:xfrm>
                <a:off x="3376" y="2840"/>
                <a:ext cx="272" cy="320"/>
                <a:chOff x="3224" y="2840"/>
                <a:chExt cx="272" cy="320"/>
              </a:xfrm>
            </p:grpSpPr>
            <p:sp>
              <p:nvSpPr>
                <p:cNvPr id="39" name="Oval 33"/>
                <p:cNvSpPr>
                  <a:spLocks noChangeArrowheads="1"/>
                </p:cNvSpPr>
                <p:nvPr/>
              </p:nvSpPr>
              <p:spPr bwMode="auto">
                <a:xfrm>
                  <a:off x="3224" y="2840"/>
                  <a:ext cx="272" cy="320"/>
                </a:xfrm>
                <a:prstGeom prst="ellipse">
                  <a:avLst/>
                </a:prstGeom>
                <a:noFill/>
                <a:ln w="38100">
                  <a:solidFill>
                    <a:schemeClr val="tx1"/>
                  </a:solidFill>
                  <a:round/>
                  <a:headEnd/>
                  <a:tailEnd/>
                </a:ln>
              </p:spPr>
              <p:txBody>
                <a:bodyPr wrap="none" anchor="ctr"/>
                <a:lstStyle/>
                <a:p>
                  <a:endParaRPr lang="en-US"/>
                </a:p>
              </p:txBody>
            </p:sp>
            <p:sp>
              <p:nvSpPr>
                <p:cNvPr id="40" name="Line 34"/>
                <p:cNvSpPr>
                  <a:spLocks noChangeShapeType="1"/>
                </p:cNvSpPr>
                <p:nvPr/>
              </p:nvSpPr>
              <p:spPr bwMode="auto">
                <a:xfrm flipH="1">
                  <a:off x="3256" y="2888"/>
                  <a:ext cx="208" cy="224"/>
                </a:xfrm>
                <a:prstGeom prst="line">
                  <a:avLst/>
                </a:prstGeom>
                <a:noFill/>
                <a:ln w="38100">
                  <a:solidFill>
                    <a:schemeClr val="tx1"/>
                  </a:solidFill>
                  <a:round/>
                  <a:headEnd/>
                  <a:tailEnd/>
                </a:ln>
              </p:spPr>
              <p:txBody>
                <a:bodyPr wrap="none" anchor="ctr"/>
                <a:lstStyle/>
                <a:p>
                  <a:endParaRPr lang="en-US"/>
                </a:p>
              </p:txBody>
            </p:sp>
            <p:sp>
              <p:nvSpPr>
                <p:cNvPr id="41" name="Line 35"/>
                <p:cNvSpPr>
                  <a:spLocks noChangeShapeType="1"/>
                </p:cNvSpPr>
                <p:nvPr/>
              </p:nvSpPr>
              <p:spPr bwMode="auto">
                <a:xfrm>
                  <a:off x="3272" y="2888"/>
                  <a:ext cx="176" cy="224"/>
                </a:xfrm>
                <a:prstGeom prst="line">
                  <a:avLst/>
                </a:prstGeom>
                <a:noFill/>
                <a:ln w="38100">
                  <a:solidFill>
                    <a:schemeClr val="tx1"/>
                  </a:solidFill>
                  <a:round/>
                  <a:headEnd/>
                  <a:tailEnd/>
                </a:ln>
              </p:spPr>
              <p:txBody>
                <a:bodyPr wrap="none" anchor="ctr"/>
                <a:lstStyle/>
                <a:p>
                  <a:endParaRPr lang="en-US"/>
                </a:p>
              </p:txBody>
            </p:sp>
          </p:grpSp>
          <p:sp>
            <p:nvSpPr>
              <p:cNvPr id="38" name="Text Box 36"/>
              <p:cNvSpPr txBox="1">
                <a:spLocks noChangeArrowheads="1"/>
              </p:cNvSpPr>
              <p:nvPr/>
            </p:nvSpPr>
            <p:spPr bwMode="auto">
              <a:xfrm>
                <a:off x="2847" y="3215"/>
                <a:ext cx="1309" cy="518"/>
              </a:xfrm>
              <a:prstGeom prst="rect">
                <a:avLst/>
              </a:prstGeom>
              <a:noFill/>
              <a:ln w="12700">
                <a:noFill/>
                <a:miter lim="800000"/>
                <a:headEnd/>
                <a:tailEnd/>
              </a:ln>
            </p:spPr>
            <p:txBody>
              <a:bodyPr wrap="none">
                <a:spAutoFit/>
              </a:bodyPr>
              <a:lstStyle/>
              <a:p>
                <a:r>
                  <a:rPr lang="en-US" b="1">
                    <a:solidFill>
                      <a:srgbClr val="0B0000"/>
                    </a:solidFill>
                  </a:rPr>
                  <a:t>Coordinating</a:t>
                </a:r>
              </a:p>
              <a:p>
                <a:r>
                  <a:rPr lang="en-US" b="1">
                    <a:solidFill>
                      <a:srgbClr val="0B0000"/>
                    </a:solidFill>
                  </a:rPr>
                  <a:t>Point</a:t>
                </a:r>
              </a:p>
            </p:txBody>
          </p:sp>
        </p:grpSp>
        <p:grpSp>
          <p:nvGrpSpPr>
            <p:cNvPr id="47" name="Group 42"/>
            <p:cNvGrpSpPr>
              <a:grpSpLocks/>
            </p:cNvGrpSpPr>
            <p:nvPr/>
          </p:nvGrpSpPr>
          <p:grpSpPr bwMode="auto">
            <a:xfrm>
              <a:off x="4911723" y="1676400"/>
              <a:ext cx="1193800" cy="2193925"/>
              <a:chOff x="3135" y="1200"/>
              <a:chExt cx="752" cy="1382"/>
            </a:xfrm>
          </p:grpSpPr>
          <p:grpSp>
            <p:nvGrpSpPr>
              <p:cNvPr id="48" name="Group 43"/>
              <p:cNvGrpSpPr>
                <a:grpSpLocks/>
              </p:cNvGrpSpPr>
              <p:nvPr/>
            </p:nvGrpSpPr>
            <p:grpSpPr bwMode="auto">
              <a:xfrm>
                <a:off x="3320" y="1204"/>
                <a:ext cx="376" cy="904"/>
                <a:chOff x="2692" y="1204"/>
                <a:chExt cx="376" cy="904"/>
              </a:xfrm>
            </p:grpSpPr>
            <p:sp>
              <p:nvSpPr>
                <p:cNvPr id="52" name="AutoShape 44"/>
                <p:cNvSpPr>
                  <a:spLocks noChangeArrowheads="1"/>
                </p:cNvSpPr>
                <p:nvPr/>
              </p:nvSpPr>
              <p:spPr bwMode="auto">
                <a:xfrm rot="16200000" flipH="1">
                  <a:off x="2428" y="1468"/>
                  <a:ext cx="904" cy="376"/>
                </a:xfrm>
                <a:prstGeom prst="homePlate">
                  <a:avLst>
                    <a:gd name="adj" fmla="val 80142"/>
                  </a:avLst>
                </a:prstGeom>
                <a:noFill/>
                <a:ln w="38100">
                  <a:solidFill>
                    <a:schemeClr val="tx1"/>
                  </a:solidFill>
                  <a:miter lim="800000"/>
                  <a:headEnd/>
                  <a:tailEnd/>
                </a:ln>
              </p:spPr>
              <p:txBody>
                <a:bodyPr wrap="none" anchor="ctr"/>
                <a:lstStyle/>
                <a:p>
                  <a:endParaRPr lang="en-US"/>
                </a:p>
              </p:txBody>
            </p:sp>
            <p:sp>
              <p:nvSpPr>
                <p:cNvPr id="53" name="Line 45"/>
                <p:cNvSpPr>
                  <a:spLocks noChangeShapeType="1"/>
                </p:cNvSpPr>
                <p:nvPr/>
              </p:nvSpPr>
              <p:spPr bwMode="auto">
                <a:xfrm>
                  <a:off x="2692" y="1780"/>
                  <a:ext cx="376" cy="0"/>
                </a:xfrm>
                <a:prstGeom prst="line">
                  <a:avLst/>
                </a:prstGeom>
                <a:noFill/>
                <a:ln w="38100">
                  <a:solidFill>
                    <a:schemeClr val="tx1"/>
                  </a:solidFill>
                  <a:round/>
                  <a:headEnd/>
                  <a:tailEnd/>
                </a:ln>
              </p:spPr>
              <p:txBody>
                <a:bodyPr wrap="none" anchor="ctr"/>
                <a:lstStyle/>
                <a:p>
                  <a:endParaRPr lang="en-US"/>
                </a:p>
              </p:txBody>
            </p:sp>
          </p:grpSp>
          <p:sp>
            <p:nvSpPr>
              <p:cNvPr id="49" name="Text Box 46"/>
              <p:cNvSpPr txBox="1">
                <a:spLocks noChangeArrowheads="1"/>
              </p:cNvSpPr>
              <p:nvPr/>
            </p:nvSpPr>
            <p:spPr bwMode="auto">
              <a:xfrm>
                <a:off x="3278" y="1200"/>
                <a:ext cx="454" cy="250"/>
              </a:xfrm>
              <a:prstGeom prst="rect">
                <a:avLst/>
              </a:prstGeom>
              <a:noFill/>
              <a:ln w="12700">
                <a:noFill/>
                <a:miter lim="800000"/>
                <a:headEnd/>
                <a:tailEnd/>
              </a:ln>
            </p:spPr>
            <p:txBody>
              <a:bodyPr wrap="none">
                <a:spAutoFit/>
              </a:bodyPr>
              <a:lstStyle/>
              <a:p>
                <a:pPr algn="l"/>
                <a:r>
                  <a:rPr lang="en-US" sz="2000" b="1" dirty="0">
                    <a:latin typeface="Times New Roman" pitchFamily="18" charset="0"/>
                  </a:rPr>
                  <a:t>CKP</a:t>
                </a:r>
              </a:p>
            </p:txBody>
          </p:sp>
          <p:sp>
            <p:nvSpPr>
              <p:cNvPr id="50" name="Text Box 47"/>
              <p:cNvSpPr txBox="1">
                <a:spLocks noChangeArrowheads="1"/>
              </p:cNvSpPr>
              <p:nvPr/>
            </p:nvSpPr>
            <p:spPr bwMode="auto">
              <a:xfrm>
                <a:off x="3135" y="2064"/>
                <a:ext cx="693" cy="518"/>
              </a:xfrm>
              <a:prstGeom prst="rect">
                <a:avLst/>
              </a:prstGeom>
              <a:noFill/>
              <a:ln w="12700">
                <a:noFill/>
                <a:miter lim="800000"/>
                <a:headEnd/>
                <a:tailEnd/>
              </a:ln>
            </p:spPr>
            <p:txBody>
              <a:bodyPr wrap="none">
                <a:spAutoFit/>
              </a:bodyPr>
              <a:lstStyle/>
              <a:p>
                <a:r>
                  <a:rPr lang="en-US" b="1" dirty="0">
                    <a:solidFill>
                      <a:srgbClr val="0B0000"/>
                    </a:solidFill>
                  </a:rPr>
                  <a:t>Check</a:t>
                </a:r>
              </a:p>
              <a:p>
                <a:r>
                  <a:rPr lang="en-US" b="1" dirty="0">
                    <a:solidFill>
                      <a:srgbClr val="0B0000"/>
                    </a:solidFill>
                  </a:rPr>
                  <a:t>Point</a:t>
                </a:r>
              </a:p>
            </p:txBody>
          </p:sp>
          <p:sp>
            <p:nvSpPr>
              <p:cNvPr id="51" name="Text Box 48"/>
              <p:cNvSpPr txBox="1">
                <a:spLocks noChangeArrowheads="1"/>
              </p:cNvSpPr>
              <p:nvPr/>
            </p:nvSpPr>
            <p:spPr bwMode="auto">
              <a:xfrm>
                <a:off x="3609" y="1206"/>
                <a:ext cx="278" cy="252"/>
              </a:xfrm>
              <a:prstGeom prst="rect">
                <a:avLst/>
              </a:prstGeom>
              <a:noFill/>
              <a:ln w="76200">
                <a:noFill/>
                <a:miter lim="800000"/>
                <a:headEnd/>
                <a:tailEnd/>
              </a:ln>
            </p:spPr>
            <p:txBody>
              <a:bodyPr wrap="none">
                <a:spAutoFit/>
              </a:bodyPr>
              <a:lstStyle/>
              <a:p>
                <a:r>
                  <a:rPr lang="en-US" sz="2000" dirty="0">
                    <a:latin typeface="Times New Roman" pitchFamily="18" charset="0"/>
                  </a:rPr>
                  <a:t>  </a:t>
                </a:r>
                <a:r>
                  <a:rPr lang="en-US" sz="2000" b="1" dirty="0">
                    <a:latin typeface="Times New Roman" pitchFamily="18" charset="0"/>
                  </a:rPr>
                  <a:t>8</a:t>
                </a:r>
              </a:p>
            </p:txBody>
          </p:sp>
        </p:grpSp>
        <p:grpSp>
          <p:nvGrpSpPr>
            <p:cNvPr id="54" name="Group 49"/>
            <p:cNvGrpSpPr>
              <a:grpSpLocks/>
            </p:cNvGrpSpPr>
            <p:nvPr/>
          </p:nvGrpSpPr>
          <p:grpSpPr bwMode="auto">
            <a:xfrm>
              <a:off x="1524000" y="1760538"/>
              <a:ext cx="944563" cy="2278062"/>
              <a:chOff x="1129" y="1104"/>
              <a:chExt cx="595" cy="1435"/>
            </a:xfrm>
          </p:grpSpPr>
          <p:grpSp>
            <p:nvGrpSpPr>
              <p:cNvPr id="55" name="Group 50"/>
              <p:cNvGrpSpPr>
                <a:grpSpLocks/>
              </p:cNvGrpSpPr>
              <p:nvPr/>
            </p:nvGrpSpPr>
            <p:grpSpPr bwMode="auto">
              <a:xfrm>
                <a:off x="1202" y="1104"/>
                <a:ext cx="472" cy="904"/>
                <a:chOff x="1684" y="1204"/>
                <a:chExt cx="376" cy="904"/>
              </a:xfrm>
            </p:grpSpPr>
            <p:sp>
              <p:nvSpPr>
                <p:cNvPr id="58" name="AutoShape 51"/>
                <p:cNvSpPr>
                  <a:spLocks noChangeArrowheads="1"/>
                </p:cNvSpPr>
                <p:nvPr/>
              </p:nvSpPr>
              <p:spPr bwMode="auto">
                <a:xfrm rot="16200000" flipH="1">
                  <a:off x="1420" y="1468"/>
                  <a:ext cx="904" cy="376"/>
                </a:xfrm>
                <a:prstGeom prst="homePlate">
                  <a:avLst>
                    <a:gd name="adj" fmla="val 80142"/>
                  </a:avLst>
                </a:prstGeom>
                <a:noFill/>
                <a:ln w="38100">
                  <a:solidFill>
                    <a:schemeClr val="tx1"/>
                  </a:solidFill>
                  <a:miter lim="800000"/>
                  <a:headEnd/>
                  <a:tailEnd/>
                </a:ln>
              </p:spPr>
              <p:txBody>
                <a:bodyPr wrap="none" anchor="ctr"/>
                <a:lstStyle/>
                <a:p>
                  <a:endParaRPr lang="en-US"/>
                </a:p>
              </p:txBody>
            </p:sp>
            <p:sp>
              <p:nvSpPr>
                <p:cNvPr id="59" name="Line 52"/>
                <p:cNvSpPr>
                  <a:spLocks noChangeShapeType="1"/>
                </p:cNvSpPr>
                <p:nvPr/>
              </p:nvSpPr>
              <p:spPr bwMode="auto">
                <a:xfrm>
                  <a:off x="1684" y="1780"/>
                  <a:ext cx="376" cy="0"/>
                </a:xfrm>
                <a:prstGeom prst="line">
                  <a:avLst/>
                </a:prstGeom>
                <a:noFill/>
                <a:ln w="38100">
                  <a:solidFill>
                    <a:schemeClr val="tx1"/>
                  </a:solidFill>
                  <a:round/>
                  <a:headEnd/>
                  <a:tailEnd/>
                </a:ln>
              </p:spPr>
              <p:txBody>
                <a:bodyPr wrap="none" anchor="ctr"/>
                <a:lstStyle/>
                <a:p>
                  <a:endParaRPr lang="en-US"/>
                </a:p>
              </p:txBody>
            </p:sp>
          </p:grpSp>
          <p:sp>
            <p:nvSpPr>
              <p:cNvPr id="56" name="Text Box 53"/>
              <p:cNvSpPr txBox="1">
                <a:spLocks noChangeArrowheads="1"/>
              </p:cNvSpPr>
              <p:nvPr/>
            </p:nvSpPr>
            <p:spPr bwMode="auto">
              <a:xfrm>
                <a:off x="1202" y="1104"/>
                <a:ext cx="522" cy="288"/>
              </a:xfrm>
              <a:prstGeom prst="rect">
                <a:avLst/>
              </a:prstGeom>
              <a:noFill/>
              <a:ln w="12700">
                <a:noFill/>
                <a:miter lim="800000"/>
                <a:headEnd/>
                <a:tailEnd/>
              </a:ln>
            </p:spPr>
            <p:txBody>
              <a:bodyPr wrap="none">
                <a:spAutoFit/>
              </a:bodyPr>
              <a:lstStyle/>
              <a:p>
                <a:pPr algn="l"/>
                <a:r>
                  <a:rPr lang="en-US" b="1">
                    <a:latin typeface="Times New Roman" pitchFamily="18" charset="0"/>
                  </a:rPr>
                  <a:t>RLY</a:t>
                </a:r>
              </a:p>
            </p:txBody>
          </p:sp>
          <p:sp>
            <p:nvSpPr>
              <p:cNvPr id="57" name="Text Box 54"/>
              <p:cNvSpPr txBox="1">
                <a:spLocks noChangeArrowheads="1"/>
              </p:cNvSpPr>
              <p:nvPr/>
            </p:nvSpPr>
            <p:spPr bwMode="auto">
              <a:xfrm>
                <a:off x="1129" y="2021"/>
                <a:ext cx="595" cy="518"/>
              </a:xfrm>
              <a:prstGeom prst="rect">
                <a:avLst/>
              </a:prstGeom>
              <a:noFill/>
              <a:ln w="12700">
                <a:noFill/>
                <a:miter lim="800000"/>
                <a:headEnd/>
                <a:tailEnd/>
              </a:ln>
            </p:spPr>
            <p:txBody>
              <a:bodyPr wrap="none">
                <a:spAutoFit/>
              </a:bodyPr>
              <a:lstStyle/>
              <a:p>
                <a:r>
                  <a:rPr lang="en-US" b="1">
                    <a:solidFill>
                      <a:srgbClr val="0B0000"/>
                    </a:solidFill>
                  </a:rPr>
                  <a:t>Rally</a:t>
                </a:r>
              </a:p>
              <a:p>
                <a:r>
                  <a:rPr lang="en-US" b="1">
                    <a:solidFill>
                      <a:srgbClr val="0B0000"/>
                    </a:solidFill>
                  </a:rPr>
                  <a:t>Point</a:t>
                </a:r>
              </a:p>
            </p:txBody>
          </p:sp>
        </p:grpSp>
      </p:grpSp>
    </p:spTree>
    <p:extLst>
      <p:ext uri="{BB962C8B-B14F-4D97-AF65-F5344CB8AC3E}">
        <p14:creationId xmlns:p14="http://schemas.microsoft.com/office/powerpoint/2010/main" val="3197651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304800"/>
            <a:ext cx="9144000" cy="609600"/>
          </a:xfrm>
          <a:prstGeom prst="rect">
            <a:avLst/>
          </a:prstGeom>
          <a:noFill/>
          <a:ln w="12700">
            <a:miter lim="800000"/>
            <a:headEnd/>
            <a:tailEnd/>
          </a:ln>
        </p:spPr>
        <p:txBody>
          <a:bodyPr vert="horz" wrap="square" lIns="90488" tIns="44450" rIns="90488" bIns="444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uLnTx/>
                <a:uFillTx/>
                <a:latin typeface="Arial" panose="020B0604020202020204" pitchFamily="34" charset="0"/>
                <a:ea typeface="+mj-ea"/>
                <a:cs typeface="Arial" panose="020B0604020202020204" pitchFamily="34" charset="0"/>
              </a:rPr>
              <a:t>Lines</a:t>
            </a:r>
          </a:p>
        </p:txBody>
      </p:sp>
      <p:sp>
        <p:nvSpPr>
          <p:cNvPr id="15" name="Rectangle 14"/>
          <p:cNvSpPr/>
          <p:nvPr/>
        </p:nvSpPr>
        <p:spPr>
          <a:xfrm>
            <a:off x="803564" y="1603177"/>
            <a:ext cx="8340436" cy="2862322"/>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line is a control measure symbol with multiple sets of coordinates. Most lines are also labelled as phase lines for easy reference in orders and during transmissions. A phase line is marked as PL, with the line’s name in field T. When lines representing other purposes are marked as phase lines, they should show their primary purpose in the icon field (such as NFL for no fire line). The purpose of the line is labelled on top of the line at both ends inside the lateral boundaries in field T1 or as often as necessary for clarity. Field T2 is used for fire support coordination measures, to show the designation of the controlling headquarters. The use of phase lines to mark line control measure symbols is not mandatory. </a:t>
            </a:r>
          </a:p>
        </p:txBody>
      </p:sp>
      <p:pic>
        <p:nvPicPr>
          <p:cNvPr id="3" name="Picture 2"/>
          <p:cNvPicPr>
            <a:picLocks noChangeAspect="1"/>
          </p:cNvPicPr>
          <p:nvPr/>
        </p:nvPicPr>
        <p:blipFill>
          <a:blip r:embed="rId3"/>
          <a:stretch>
            <a:fillRect/>
          </a:stretch>
        </p:blipFill>
        <p:spPr>
          <a:xfrm>
            <a:off x="1447800" y="4465499"/>
            <a:ext cx="6324599" cy="2282272"/>
          </a:xfrm>
          <a:prstGeom prst="rect">
            <a:avLst/>
          </a:prstGeom>
        </p:spPr>
      </p:pic>
    </p:spTree>
    <p:extLst>
      <p:ext uri="{BB962C8B-B14F-4D97-AF65-F5344CB8AC3E}">
        <p14:creationId xmlns:p14="http://schemas.microsoft.com/office/powerpoint/2010/main" val="3099086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39</a:t>
            </a:fld>
            <a:endParaRPr lang="en-US"/>
          </a:p>
        </p:txBody>
      </p:sp>
      <p:sp>
        <p:nvSpPr>
          <p:cNvPr id="7" name="Rectangle 2"/>
          <p:cNvSpPr txBox="1">
            <a:spLocks noChangeArrowheads="1"/>
          </p:cNvSpPr>
          <p:nvPr/>
        </p:nvSpPr>
        <p:spPr bwMode="auto">
          <a:xfrm>
            <a:off x="1179320" y="358140"/>
            <a:ext cx="7964680" cy="609600"/>
          </a:xfrm>
          <a:prstGeom prst="rect">
            <a:avLst/>
          </a:prstGeom>
          <a:noFill/>
          <a:ln w="12700">
            <a:miter lim="800000"/>
            <a:headEnd/>
            <a:tailEnd/>
          </a:ln>
        </p:spPr>
        <p:txBody>
          <a:bodyPr vert="horz" wrap="square" lIns="90488" tIns="44450" rIns="90488" bIns="4445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Lines</a:t>
            </a:r>
          </a:p>
        </p:txBody>
      </p:sp>
      <p:grpSp>
        <p:nvGrpSpPr>
          <p:cNvPr id="8" name="Group 7"/>
          <p:cNvGrpSpPr/>
          <p:nvPr/>
        </p:nvGrpSpPr>
        <p:grpSpPr>
          <a:xfrm>
            <a:off x="633384" y="1371600"/>
            <a:ext cx="7824816" cy="1874338"/>
            <a:chOff x="136525" y="2503390"/>
            <a:chExt cx="8324563" cy="3194148"/>
          </a:xfrm>
        </p:grpSpPr>
        <p:sp>
          <p:nvSpPr>
            <p:cNvPr id="9" name="Freeform 3"/>
            <p:cNvSpPr>
              <a:spLocks/>
            </p:cNvSpPr>
            <p:nvPr/>
          </p:nvSpPr>
          <p:spPr bwMode="auto">
            <a:xfrm>
              <a:off x="990600" y="3074987"/>
              <a:ext cx="6859588" cy="354013"/>
            </a:xfrm>
            <a:custGeom>
              <a:avLst/>
              <a:gdLst>
                <a:gd name="T0" fmla="*/ 128527176 w 4321"/>
                <a:gd name="T1" fmla="*/ 332661103 h 223"/>
                <a:gd name="T2" fmla="*/ 430945960 w 4321"/>
                <a:gd name="T3" fmla="*/ 332661103 h 223"/>
                <a:gd name="T4" fmla="*/ 657761524 w 4321"/>
                <a:gd name="T5" fmla="*/ 332661103 h 223"/>
                <a:gd name="T6" fmla="*/ 884574112 w 4321"/>
                <a:gd name="T7" fmla="*/ 294859510 h 223"/>
                <a:gd name="T8" fmla="*/ 1186992747 w 4321"/>
                <a:gd name="T9" fmla="*/ 181451506 h 223"/>
                <a:gd name="T10" fmla="*/ 1451609847 w 4321"/>
                <a:gd name="T11" fmla="*/ 143649913 h 223"/>
                <a:gd name="T12" fmla="*/ 1678424220 w 4321"/>
                <a:gd name="T13" fmla="*/ 143649913 h 223"/>
                <a:gd name="T14" fmla="*/ 1905238196 w 4321"/>
                <a:gd name="T15" fmla="*/ 105846733 h 223"/>
                <a:gd name="T16" fmla="*/ 2147483647 w 4321"/>
                <a:gd name="T17" fmla="*/ 105846733 h 223"/>
                <a:gd name="T18" fmla="*/ 2147483647 w 4321"/>
                <a:gd name="T19" fmla="*/ 105846733 h 223"/>
                <a:gd name="T20" fmla="*/ 2147483647 w 4321"/>
                <a:gd name="T21" fmla="*/ 105846733 h 223"/>
                <a:gd name="T22" fmla="*/ 2147483647 w 4321"/>
                <a:gd name="T23" fmla="*/ 105846733 h 223"/>
                <a:gd name="T24" fmla="*/ 2147483647 w 4321"/>
                <a:gd name="T25" fmla="*/ 68045115 h 223"/>
                <a:gd name="T26" fmla="*/ 2147483647 w 4321"/>
                <a:gd name="T27" fmla="*/ 68045115 h 223"/>
                <a:gd name="T28" fmla="*/ 2147483647 w 4321"/>
                <a:gd name="T29" fmla="*/ 68045115 h 223"/>
                <a:gd name="T30" fmla="*/ 2147483647 w 4321"/>
                <a:gd name="T31" fmla="*/ 68045115 h 223"/>
                <a:gd name="T32" fmla="*/ 2147483647 w 4321"/>
                <a:gd name="T33" fmla="*/ 68045115 h 223"/>
                <a:gd name="T34" fmla="*/ 2147483647 w 4321"/>
                <a:gd name="T35" fmla="*/ 68045115 h 223"/>
                <a:gd name="T36" fmla="*/ 2147483647 w 4321"/>
                <a:gd name="T37" fmla="*/ 68045115 h 223"/>
                <a:gd name="T38" fmla="*/ 2147483647 w 4321"/>
                <a:gd name="T39" fmla="*/ 68045115 h 223"/>
                <a:gd name="T40" fmla="*/ 2147483647 w 4321"/>
                <a:gd name="T41" fmla="*/ 68045115 h 223"/>
                <a:gd name="T42" fmla="*/ 2147483647 w 4321"/>
                <a:gd name="T43" fmla="*/ 68045115 h 223"/>
                <a:gd name="T44" fmla="*/ 2147483647 w 4321"/>
                <a:gd name="T45" fmla="*/ 105846733 h 223"/>
                <a:gd name="T46" fmla="*/ 2147483647 w 4321"/>
                <a:gd name="T47" fmla="*/ 257056329 h 223"/>
                <a:gd name="T48" fmla="*/ 2147483647 w 4321"/>
                <a:gd name="T49" fmla="*/ 408265877 h 223"/>
                <a:gd name="T50" fmla="*/ 2147483647 w 4321"/>
                <a:gd name="T51" fmla="*/ 559475523 h 223"/>
                <a:gd name="T52" fmla="*/ 2147483647 w 4321"/>
                <a:gd name="T53" fmla="*/ 559475523 h 223"/>
                <a:gd name="T54" fmla="*/ 2147483647 w 4321"/>
                <a:gd name="T55" fmla="*/ 559475523 h 223"/>
                <a:gd name="T56" fmla="*/ 2147483647 w 4321"/>
                <a:gd name="T57" fmla="*/ 521673930 h 223"/>
                <a:gd name="T58" fmla="*/ 2147483647 w 4321"/>
                <a:gd name="T59" fmla="*/ 521673930 h 223"/>
                <a:gd name="T60" fmla="*/ 2147483647 w 4321"/>
                <a:gd name="T61" fmla="*/ 521673930 h 223"/>
                <a:gd name="T62" fmla="*/ 2147483647 w 4321"/>
                <a:gd name="T63" fmla="*/ 483870749 h 223"/>
                <a:gd name="T64" fmla="*/ 2147483647 w 4321"/>
                <a:gd name="T65" fmla="*/ 408265877 h 223"/>
                <a:gd name="T66" fmla="*/ 2147483647 w 4321"/>
                <a:gd name="T67" fmla="*/ 219254736 h 223"/>
                <a:gd name="T68" fmla="*/ 2147483647 w 4321"/>
                <a:gd name="T69" fmla="*/ 105846733 h 223"/>
                <a:gd name="T70" fmla="*/ 2147483647 w 4321"/>
                <a:gd name="T71" fmla="*/ 68045115 h 223"/>
                <a:gd name="T72" fmla="*/ 2147483647 w 4321"/>
                <a:gd name="T73" fmla="*/ 30241922 h 223"/>
                <a:gd name="T74" fmla="*/ 2147483647 w 4321"/>
                <a:gd name="T75" fmla="*/ 30241922 h 223"/>
                <a:gd name="T76" fmla="*/ 2147483647 w 4321"/>
                <a:gd name="T77" fmla="*/ 30241922 h 223"/>
                <a:gd name="T78" fmla="*/ 2147483647 w 4321"/>
                <a:gd name="T79" fmla="*/ 30241922 h 223"/>
                <a:gd name="T80" fmla="*/ 2147483647 w 4321"/>
                <a:gd name="T81" fmla="*/ 0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1"/>
                <a:gd name="T124" fmla="*/ 0 h 223"/>
                <a:gd name="T125" fmla="*/ 4321 w 4321"/>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1" h="223">
                  <a:moveTo>
                    <a:pt x="0" y="144"/>
                  </a:moveTo>
                  <a:lnTo>
                    <a:pt x="51" y="132"/>
                  </a:lnTo>
                  <a:lnTo>
                    <a:pt x="111" y="132"/>
                  </a:lnTo>
                  <a:lnTo>
                    <a:pt x="171" y="132"/>
                  </a:lnTo>
                  <a:lnTo>
                    <a:pt x="216" y="132"/>
                  </a:lnTo>
                  <a:lnTo>
                    <a:pt x="261" y="132"/>
                  </a:lnTo>
                  <a:lnTo>
                    <a:pt x="306" y="132"/>
                  </a:lnTo>
                  <a:lnTo>
                    <a:pt x="351" y="117"/>
                  </a:lnTo>
                  <a:lnTo>
                    <a:pt x="411" y="87"/>
                  </a:lnTo>
                  <a:lnTo>
                    <a:pt x="471" y="72"/>
                  </a:lnTo>
                  <a:lnTo>
                    <a:pt x="516" y="72"/>
                  </a:lnTo>
                  <a:lnTo>
                    <a:pt x="576" y="57"/>
                  </a:lnTo>
                  <a:lnTo>
                    <a:pt x="621" y="57"/>
                  </a:lnTo>
                  <a:lnTo>
                    <a:pt x="666" y="57"/>
                  </a:lnTo>
                  <a:lnTo>
                    <a:pt x="711" y="42"/>
                  </a:lnTo>
                  <a:lnTo>
                    <a:pt x="756" y="42"/>
                  </a:lnTo>
                  <a:lnTo>
                    <a:pt x="816" y="42"/>
                  </a:lnTo>
                  <a:lnTo>
                    <a:pt x="861" y="42"/>
                  </a:lnTo>
                  <a:lnTo>
                    <a:pt x="921" y="42"/>
                  </a:lnTo>
                  <a:lnTo>
                    <a:pt x="966" y="42"/>
                  </a:lnTo>
                  <a:lnTo>
                    <a:pt x="1011" y="42"/>
                  </a:lnTo>
                  <a:lnTo>
                    <a:pt x="1056" y="42"/>
                  </a:lnTo>
                  <a:lnTo>
                    <a:pt x="1116" y="42"/>
                  </a:lnTo>
                  <a:lnTo>
                    <a:pt x="1161" y="42"/>
                  </a:lnTo>
                  <a:lnTo>
                    <a:pt x="1206" y="42"/>
                  </a:lnTo>
                  <a:lnTo>
                    <a:pt x="1266" y="27"/>
                  </a:lnTo>
                  <a:lnTo>
                    <a:pt x="1311" y="27"/>
                  </a:lnTo>
                  <a:lnTo>
                    <a:pt x="1356" y="27"/>
                  </a:lnTo>
                  <a:lnTo>
                    <a:pt x="1401" y="27"/>
                  </a:lnTo>
                  <a:lnTo>
                    <a:pt x="1461" y="27"/>
                  </a:lnTo>
                  <a:lnTo>
                    <a:pt x="1536" y="27"/>
                  </a:lnTo>
                  <a:lnTo>
                    <a:pt x="1581" y="27"/>
                  </a:lnTo>
                  <a:lnTo>
                    <a:pt x="1641" y="27"/>
                  </a:lnTo>
                  <a:lnTo>
                    <a:pt x="1701" y="27"/>
                  </a:lnTo>
                  <a:lnTo>
                    <a:pt x="1776" y="27"/>
                  </a:lnTo>
                  <a:lnTo>
                    <a:pt x="1851" y="27"/>
                  </a:lnTo>
                  <a:lnTo>
                    <a:pt x="1911" y="27"/>
                  </a:lnTo>
                  <a:lnTo>
                    <a:pt x="1971" y="27"/>
                  </a:lnTo>
                  <a:lnTo>
                    <a:pt x="2016" y="27"/>
                  </a:lnTo>
                  <a:lnTo>
                    <a:pt x="2076" y="27"/>
                  </a:lnTo>
                  <a:lnTo>
                    <a:pt x="2136" y="27"/>
                  </a:lnTo>
                  <a:lnTo>
                    <a:pt x="2196" y="27"/>
                  </a:lnTo>
                  <a:lnTo>
                    <a:pt x="2241" y="27"/>
                  </a:lnTo>
                  <a:lnTo>
                    <a:pt x="2301" y="27"/>
                  </a:lnTo>
                  <a:lnTo>
                    <a:pt x="2346" y="27"/>
                  </a:lnTo>
                  <a:lnTo>
                    <a:pt x="2391" y="42"/>
                  </a:lnTo>
                  <a:lnTo>
                    <a:pt x="2466" y="72"/>
                  </a:lnTo>
                  <a:lnTo>
                    <a:pt x="2526" y="102"/>
                  </a:lnTo>
                  <a:lnTo>
                    <a:pt x="2571" y="132"/>
                  </a:lnTo>
                  <a:lnTo>
                    <a:pt x="2631" y="162"/>
                  </a:lnTo>
                  <a:lnTo>
                    <a:pt x="2676" y="192"/>
                  </a:lnTo>
                  <a:lnTo>
                    <a:pt x="2721" y="222"/>
                  </a:lnTo>
                  <a:lnTo>
                    <a:pt x="2766" y="222"/>
                  </a:lnTo>
                  <a:lnTo>
                    <a:pt x="2811" y="222"/>
                  </a:lnTo>
                  <a:lnTo>
                    <a:pt x="2871" y="222"/>
                  </a:lnTo>
                  <a:lnTo>
                    <a:pt x="2946" y="222"/>
                  </a:lnTo>
                  <a:lnTo>
                    <a:pt x="3036" y="222"/>
                  </a:lnTo>
                  <a:lnTo>
                    <a:pt x="3126" y="207"/>
                  </a:lnTo>
                  <a:lnTo>
                    <a:pt x="3171" y="207"/>
                  </a:lnTo>
                  <a:lnTo>
                    <a:pt x="3216" y="207"/>
                  </a:lnTo>
                  <a:lnTo>
                    <a:pt x="3291" y="207"/>
                  </a:lnTo>
                  <a:lnTo>
                    <a:pt x="3336" y="207"/>
                  </a:lnTo>
                  <a:lnTo>
                    <a:pt x="3396" y="192"/>
                  </a:lnTo>
                  <a:lnTo>
                    <a:pt x="3441" y="192"/>
                  </a:lnTo>
                  <a:lnTo>
                    <a:pt x="3486" y="177"/>
                  </a:lnTo>
                  <a:lnTo>
                    <a:pt x="3531" y="162"/>
                  </a:lnTo>
                  <a:lnTo>
                    <a:pt x="3591" y="132"/>
                  </a:lnTo>
                  <a:lnTo>
                    <a:pt x="3651" y="87"/>
                  </a:lnTo>
                  <a:lnTo>
                    <a:pt x="3696" y="72"/>
                  </a:lnTo>
                  <a:lnTo>
                    <a:pt x="3786" y="42"/>
                  </a:lnTo>
                  <a:lnTo>
                    <a:pt x="3846" y="27"/>
                  </a:lnTo>
                  <a:lnTo>
                    <a:pt x="3891" y="27"/>
                  </a:lnTo>
                  <a:lnTo>
                    <a:pt x="3951" y="12"/>
                  </a:lnTo>
                  <a:lnTo>
                    <a:pt x="3996" y="12"/>
                  </a:lnTo>
                  <a:lnTo>
                    <a:pt x="4041" y="12"/>
                  </a:lnTo>
                  <a:lnTo>
                    <a:pt x="4086" y="12"/>
                  </a:lnTo>
                  <a:lnTo>
                    <a:pt x="4146" y="12"/>
                  </a:lnTo>
                  <a:lnTo>
                    <a:pt x="4191" y="12"/>
                  </a:lnTo>
                  <a:lnTo>
                    <a:pt x="4236" y="12"/>
                  </a:lnTo>
                  <a:lnTo>
                    <a:pt x="4281" y="12"/>
                  </a:lnTo>
                  <a:lnTo>
                    <a:pt x="4320" y="0"/>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10" name="Rectangle 4"/>
            <p:cNvSpPr>
              <a:spLocks noChangeArrowheads="1"/>
            </p:cNvSpPr>
            <p:nvPr/>
          </p:nvSpPr>
          <p:spPr bwMode="auto">
            <a:xfrm>
              <a:off x="225425" y="3022814"/>
              <a:ext cx="626776" cy="335990"/>
            </a:xfrm>
            <a:prstGeom prst="rect">
              <a:avLst/>
            </a:prstGeom>
            <a:noFill/>
            <a:ln w="12700">
              <a:noFill/>
              <a:miter lim="800000"/>
              <a:headEnd/>
              <a:tailEnd/>
            </a:ln>
          </p:spPr>
          <p:txBody>
            <a:bodyPr wrap="none" lIns="90488" tIns="44450" rIns="90488" bIns="44450">
              <a:spAutoFit/>
            </a:bodyPr>
            <a:lstStyle/>
            <a:p>
              <a:pPr algn="l"/>
              <a:r>
                <a:rPr lang="en-US" sz="1600" b="1" dirty="0">
                  <a:latin typeface="Times New Roman" pitchFamily="18" charset="0"/>
                </a:rPr>
                <a:t>LOA</a:t>
              </a:r>
              <a:endParaRPr lang="en-US" sz="1600" dirty="0">
                <a:latin typeface="Times New Roman" pitchFamily="18" charset="0"/>
              </a:endParaRPr>
            </a:p>
          </p:txBody>
        </p:sp>
        <p:sp>
          <p:nvSpPr>
            <p:cNvPr id="11" name="Rectangle 5"/>
            <p:cNvSpPr>
              <a:spLocks noChangeArrowheads="1"/>
            </p:cNvSpPr>
            <p:nvPr/>
          </p:nvSpPr>
          <p:spPr bwMode="auto">
            <a:xfrm>
              <a:off x="7834312" y="2763102"/>
              <a:ext cx="626776" cy="335990"/>
            </a:xfrm>
            <a:prstGeom prst="rect">
              <a:avLst/>
            </a:prstGeom>
            <a:noFill/>
            <a:ln w="12700">
              <a:noFill/>
              <a:miter lim="800000"/>
              <a:headEnd/>
              <a:tailEnd/>
            </a:ln>
          </p:spPr>
          <p:txBody>
            <a:bodyPr wrap="none" lIns="90488" tIns="44450" rIns="90488" bIns="44450">
              <a:spAutoFit/>
            </a:bodyPr>
            <a:lstStyle/>
            <a:p>
              <a:pPr algn="l"/>
              <a:r>
                <a:rPr lang="en-US" sz="1600" b="1" dirty="0">
                  <a:latin typeface="Times New Roman" pitchFamily="18" charset="0"/>
                </a:rPr>
                <a:t>LOA</a:t>
              </a:r>
              <a:endParaRPr lang="en-US" sz="1600" dirty="0">
                <a:latin typeface="Times New Roman" pitchFamily="18" charset="0"/>
              </a:endParaRPr>
            </a:p>
          </p:txBody>
        </p:sp>
        <p:sp>
          <p:nvSpPr>
            <p:cNvPr id="12" name="Rectangle 30"/>
            <p:cNvSpPr>
              <a:spLocks noChangeArrowheads="1"/>
            </p:cNvSpPr>
            <p:nvPr/>
          </p:nvSpPr>
          <p:spPr bwMode="auto">
            <a:xfrm>
              <a:off x="542070" y="4970654"/>
              <a:ext cx="466475" cy="335990"/>
            </a:xfrm>
            <a:prstGeom prst="rect">
              <a:avLst/>
            </a:prstGeom>
            <a:noFill/>
            <a:ln w="12700">
              <a:noFill/>
              <a:miter lim="800000"/>
              <a:headEnd/>
              <a:tailEnd/>
            </a:ln>
          </p:spPr>
          <p:txBody>
            <a:bodyPr wrap="none" lIns="90488" tIns="44450" rIns="90488" bIns="44450">
              <a:spAutoFit/>
            </a:bodyPr>
            <a:lstStyle/>
            <a:p>
              <a:pPr algn="l"/>
              <a:r>
                <a:rPr lang="en-US" sz="1600" b="1" dirty="0">
                  <a:latin typeface="Times New Roman" pitchFamily="18" charset="0"/>
                </a:rPr>
                <a:t>LC</a:t>
              </a:r>
              <a:endParaRPr lang="en-US" sz="1600" dirty="0">
                <a:latin typeface="Times New Roman" pitchFamily="18" charset="0"/>
              </a:endParaRPr>
            </a:p>
          </p:txBody>
        </p:sp>
        <p:sp>
          <p:nvSpPr>
            <p:cNvPr id="13" name="Rectangle 31"/>
            <p:cNvSpPr>
              <a:spLocks noChangeArrowheads="1"/>
            </p:cNvSpPr>
            <p:nvPr/>
          </p:nvSpPr>
          <p:spPr bwMode="auto">
            <a:xfrm>
              <a:off x="136525" y="5240338"/>
              <a:ext cx="946150" cy="457200"/>
            </a:xfrm>
            <a:prstGeom prst="rect">
              <a:avLst/>
            </a:prstGeom>
            <a:noFill/>
            <a:ln w="12700">
              <a:noFill/>
              <a:miter lim="800000"/>
              <a:headEnd/>
              <a:tailEnd/>
            </a:ln>
          </p:spPr>
          <p:txBody>
            <a:bodyPr wrap="none" anchor="ctr"/>
            <a:lstStyle/>
            <a:p>
              <a:endParaRPr lang="en-US" sz="1600"/>
            </a:p>
          </p:txBody>
        </p:sp>
        <p:sp>
          <p:nvSpPr>
            <p:cNvPr id="14" name="Rectangle 68"/>
            <p:cNvSpPr>
              <a:spLocks noChangeArrowheads="1"/>
            </p:cNvSpPr>
            <p:nvPr/>
          </p:nvSpPr>
          <p:spPr bwMode="auto">
            <a:xfrm>
              <a:off x="203200" y="4789488"/>
              <a:ext cx="946150" cy="457200"/>
            </a:xfrm>
            <a:prstGeom prst="rect">
              <a:avLst/>
            </a:prstGeom>
            <a:noFill/>
            <a:ln w="12700">
              <a:noFill/>
              <a:miter lim="800000"/>
              <a:headEnd/>
              <a:tailEnd/>
            </a:ln>
          </p:spPr>
          <p:txBody>
            <a:bodyPr wrap="none" anchor="ctr"/>
            <a:lstStyle/>
            <a:p>
              <a:endParaRPr lang="en-US" sz="1600"/>
            </a:p>
          </p:txBody>
        </p:sp>
        <p:sp>
          <p:nvSpPr>
            <p:cNvPr id="15" name="Rectangle 87"/>
            <p:cNvSpPr>
              <a:spLocks noChangeArrowheads="1"/>
            </p:cNvSpPr>
            <p:nvPr/>
          </p:nvSpPr>
          <p:spPr bwMode="auto">
            <a:xfrm>
              <a:off x="152400" y="5018088"/>
              <a:ext cx="946150" cy="457200"/>
            </a:xfrm>
            <a:prstGeom prst="rect">
              <a:avLst/>
            </a:prstGeom>
            <a:noFill/>
            <a:ln w="38100">
              <a:noFill/>
              <a:miter lim="800000"/>
              <a:headEnd/>
              <a:tailEnd/>
            </a:ln>
          </p:spPr>
          <p:txBody>
            <a:bodyPr wrap="none" anchor="ctr"/>
            <a:lstStyle/>
            <a:p>
              <a:endParaRPr lang="en-US" sz="1600"/>
            </a:p>
          </p:txBody>
        </p:sp>
        <p:sp>
          <p:nvSpPr>
            <p:cNvPr id="16" name="Text Box 101"/>
            <p:cNvSpPr txBox="1">
              <a:spLocks noChangeArrowheads="1"/>
            </p:cNvSpPr>
            <p:nvPr/>
          </p:nvSpPr>
          <p:spPr bwMode="auto">
            <a:xfrm>
              <a:off x="2886075" y="2503390"/>
              <a:ext cx="1831335" cy="338554"/>
            </a:xfrm>
            <a:prstGeom prst="rect">
              <a:avLst/>
            </a:prstGeom>
            <a:noFill/>
            <a:ln w="12700">
              <a:noFill/>
              <a:miter lim="800000"/>
              <a:headEnd/>
              <a:tailEnd/>
            </a:ln>
          </p:spPr>
          <p:txBody>
            <a:bodyPr wrap="none">
              <a:spAutoFit/>
            </a:bodyPr>
            <a:lstStyle/>
            <a:p>
              <a:pPr algn="l"/>
              <a:r>
                <a:rPr lang="en-US" sz="1600" b="1" dirty="0">
                  <a:solidFill>
                    <a:srgbClr val="0B0000"/>
                  </a:solidFill>
                </a:rPr>
                <a:t>Limit of Advance</a:t>
              </a:r>
            </a:p>
          </p:txBody>
        </p:sp>
        <p:sp>
          <p:nvSpPr>
            <p:cNvPr id="17" name="Text Box 103"/>
            <p:cNvSpPr txBox="1">
              <a:spLocks noChangeArrowheads="1"/>
            </p:cNvSpPr>
            <p:nvPr/>
          </p:nvSpPr>
          <p:spPr bwMode="auto">
            <a:xfrm>
              <a:off x="2971801" y="4710942"/>
              <a:ext cx="1678665" cy="338554"/>
            </a:xfrm>
            <a:prstGeom prst="rect">
              <a:avLst/>
            </a:prstGeom>
            <a:noFill/>
            <a:ln w="38100">
              <a:noFill/>
              <a:miter lim="800000"/>
              <a:headEnd/>
              <a:tailEnd/>
            </a:ln>
          </p:spPr>
          <p:txBody>
            <a:bodyPr wrap="none">
              <a:spAutoFit/>
            </a:bodyPr>
            <a:lstStyle/>
            <a:p>
              <a:pPr algn="l"/>
              <a:r>
                <a:rPr lang="en-US" sz="1600" b="1" dirty="0">
                  <a:solidFill>
                    <a:srgbClr val="0B0000"/>
                  </a:solidFill>
                </a:rPr>
                <a:t>Line of Contact</a:t>
              </a:r>
            </a:p>
          </p:txBody>
        </p:sp>
        <p:sp>
          <p:nvSpPr>
            <p:cNvPr id="18" name="Text Box 105"/>
            <p:cNvSpPr txBox="1">
              <a:spLocks noChangeArrowheads="1"/>
            </p:cNvSpPr>
            <p:nvPr/>
          </p:nvSpPr>
          <p:spPr bwMode="auto">
            <a:xfrm>
              <a:off x="7766704" y="4840798"/>
              <a:ext cx="468398" cy="338554"/>
            </a:xfrm>
            <a:prstGeom prst="rect">
              <a:avLst/>
            </a:prstGeom>
            <a:noFill/>
            <a:ln w="12700">
              <a:noFill/>
              <a:miter lim="800000"/>
              <a:headEnd/>
              <a:tailEnd/>
            </a:ln>
          </p:spPr>
          <p:txBody>
            <a:bodyPr wrap="none">
              <a:spAutoFit/>
            </a:bodyPr>
            <a:lstStyle/>
            <a:p>
              <a:pPr algn="l"/>
              <a:r>
                <a:rPr lang="en-US" sz="1600" b="1" dirty="0">
                  <a:latin typeface="Times New Roman" pitchFamily="18" charset="0"/>
                </a:rPr>
                <a:t>LC</a:t>
              </a:r>
            </a:p>
          </p:txBody>
        </p:sp>
        <p:sp>
          <p:nvSpPr>
            <p:cNvPr id="19" name="Line 108"/>
            <p:cNvSpPr>
              <a:spLocks noChangeShapeType="1"/>
            </p:cNvSpPr>
            <p:nvPr/>
          </p:nvSpPr>
          <p:spPr bwMode="auto">
            <a:xfrm>
              <a:off x="1219200" y="5246688"/>
              <a:ext cx="6538913" cy="0"/>
            </a:xfrm>
            <a:prstGeom prst="line">
              <a:avLst/>
            </a:prstGeom>
            <a:noFill/>
            <a:ln w="76200">
              <a:solidFill>
                <a:schemeClr val="tx1"/>
              </a:solidFill>
              <a:round/>
              <a:headEnd/>
              <a:tailEnd/>
            </a:ln>
          </p:spPr>
          <p:txBody>
            <a:bodyPr wrap="none" anchor="ctr"/>
            <a:lstStyle/>
            <a:p>
              <a:endParaRPr lang="en-US" sz="1600"/>
            </a:p>
          </p:txBody>
        </p:sp>
      </p:grpSp>
      <p:grpSp>
        <p:nvGrpSpPr>
          <p:cNvPr id="20" name="Group 19"/>
          <p:cNvGrpSpPr/>
          <p:nvPr/>
        </p:nvGrpSpPr>
        <p:grpSpPr>
          <a:xfrm>
            <a:off x="763166" y="3416128"/>
            <a:ext cx="7390234" cy="2768198"/>
            <a:chOff x="449553" y="1471613"/>
            <a:chExt cx="8281070" cy="4506351"/>
          </a:xfrm>
        </p:grpSpPr>
        <p:sp>
          <p:nvSpPr>
            <p:cNvPr id="21" name="Freeform 3"/>
            <p:cNvSpPr>
              <a:spLocks/>
            </p:cNvSpPr>
            <p:nvPr/>
          </p:nvSpPr>
          <p:spPr bwMode="auto">
            <a:xfrm>
              <a:off x="1371600" y="2133600"/>
              <a:ext cx="6630988" cy="625475"/>
            </a:xfrm>
            <a:custGeom>
              <a:avLst/>
              <a:gdLst>
                <a:gd name="T0" fmla="*/ 0 w 4177"/>
                <a:gd name="T1" fmla="*/ 990422290 h 394"/>
                <a:gd name="T2" fmla="*/ 128527174 w 4177"/>
                <a:gd name="T3" fmla="*/ 907256366 h 394"/>
                <a:gd name="T4" fmla="*/ 241935004 w 4177"/>
                <a:gd name="T5" fmla="*/ 907256366 h 394"/>
                <a:gd name="T6" fmla="*/ 430945954 w 4177"/>
                <a:gd name="T7" fmla="*/ 907256366 h 394"/>
                <a:gd name="T8" fmla="*/ 582155270 w 4177"/>
                <a:gd name="T9" fmla="*/ 907256366 h 394"/>
                <a:gd name="T10" fmla="*/ 733366173 w 4177"/>
                <a:gd name="T11" fmla="*/ 907256366 h 394"/>
                <a:gd name="T12" fmla="*/ 884574100 w 4177"/>
                <a:gd name="T13" fmla="*/ 907256366 h 394"/>
                <a:gd name="T14" fmla="*/ 997981880 w 4177"/>
                <a:gd name="T15" fmla="*/ 907256366 h 394"/>
                <a:gd name="T16" fmla="*/ 1149191196 w 4177"/>
                <a:gd name="T17" fmla="*/ 907256366 h 394"/>
                <a:gd name="T18" fmla="*/ 1300400512 w 4177"/>
                <a:gd name="T19" fmla="*/ 907256366 h 394"/>
                <a:gd name="T20" fmla="*/ 1451609828 w 4177"/>
                <a:gd name="T21" fmla="*/ 907256366 h 394"/>
                <a:gd name="T22" fmla="*/ 1602819143 w 4177"/>
                <a:gd name="T23" fmla="*/ 907256366 h 394"/>
                <a:gd name="T24" fmla="*/ 1791830391 w 4177"/>
                <a:gd name="T25" fmla="*/ 869454827 h 394"/>
                <a:gd name="T26" fmla="*/ 1980842829 w 4177"/>
                <a:gd name="T27" fmla="*/ 793849965 h 394"/>
                <a:gd name="T28" fmla="*/ 2147483647 w 4177"/>
                <a:gd name="T29" fmla="*/ 680442175 h 394"/>
                <a:gd name="T30" fmla="*/ 2147483647 w 4177"/>
                <a:gd name="T31" fmla="*/ 604837511 h 394"/>
                <a:gd name="T32" fmla="*/ 2147483647 w 4177"/>
                <a:gd name="T33" fmla="*/ 529232847 h 394"/>
                <a:gd name="T34" fmla="*/ 2147483647 w 4177"/>
                <a:gd name="T35" fmla="*/ 415826545 h 394"/>
                <a:gd name="T36" fmla="*/ 2147483647 w 4177"/>
                <a:gd name="T37" fmla="*/ 302418756 h 394"/>
                <a:gd name="T38" fmla="*/ 2147483647 w 4177"/>
                <a:gd name="T39" fmla="*/ 189012504 h 394"/>
                <a:gd name="T40" fmla="*/ 2147483647 w 4177"/>
                <a:gd name="T41" fmla="*/ 189012504 h 394"/>
                <a:gd name="T42" fmla="*/ 2147483647 w 4177"/>
                <a:gd name="T43" fmla="*/ 189012504 h 394"/>
                <a:gd name="T44" fmla="*/ 2147483647 w 4177"/>
                <a:gd name="T45" fmla="*/ 113407839 h 394"/>
                <a:gd name="T46" fmla="*/ 2147483647 w 4177"/>
                <a:gd name="T47" fmla="*/ 75604689 h 394"/>
                <a:gd name="T48" fmla="*/ 2147483647 w 4177"/>
                <a:gd name="T49" fmla="*/ 37801551 h 394"/>
                <a:gd name="T50" fmla="*/ 2147483647 w 4177"/>
                <a:gd name="T51" fmla="*/ 37801551 h 394"/>
                <a:gd name="T52" fmla="*/ 2147483647 w 4177"/>
                <a:gd name="T53" fmla="*/ 0 h 394"/>
                <a:gd name="T54" fmla="*/ 2147483647 w 4177"/>
                <a:gd name="T55" fmla="*/ 0 h 394"/>
                <a:gd name="T56" fmla="*/ 2147483647 w 4177"/>
                <a:gd name="T57" fmla="*/ 0 h 394"/>
                <a:gd name="T58" fmla="*/ 2147483647 w 4177"/>
                <a:gd name="T59" fmla="*/ 0 h 394"/>
                <a:gd name="T60" fmla="*/ 2147483647 w 4177"/>
                <a:gd name="T61" fmla="*/ 0 h 394"/>
                <a:gd name="T62" fmla="*/ 2147483647 w 4177"/>
                <a:gd name="T63" fmla="*/ 37801551 h 394"/>
                <a:gd name="T64" fmla="*/ 2147483647 w 4177"/>
                <a:gd name="T65" fmla="*/ 113407839 h 394"/>
                <a:gd name="T66" fmla="*/ 2147483647 w 4177"/>
                <a:gd name="T67" fmla="*/ 151209378 h 394"/>
                <a:gd name="T68" fmla="*/ 2147483647 w 4177"/>
                <a:gd name="T69" fmla="*/ 151209378 h 394"/>
                <a:gd name="T70" fmla="*/ 2147483647 w 4177"/>
                <a:gd name="T71" fmla="*/ 264615630 h 394"/>
                <a:gd name="T72" fmla="*/ 2147483647 w 4177"/>
                <a:gd name="T73" fmla="*/ 340221881 h 394"/>
                <a:gd name="T74" fmla="*/ 2147483647 w 4177"/>
                <a:gd name="T75" fmla="*/ 453628183 h 394"/>
                <a:gd name="T76" fmla="*/ 2147483647 w 4177"/>
                <a:gd name="T77" fmla="*/ 491431309 h 394"/>
                <a:gd name="T78" fmla="*/ 2147483647 w 4177"/>
                <a:gd name="T79" fmla="*/ 529232847 h 394"/>
                <a:gd name="T80" fmla="*/ 2147483647 w 4177"/>
                <a:gd name="T81" fmla="*/ 567034385 h 394"/>
                <a:gd name="T82" fmla="*/ 2147483647 w 4177"/>
                <a:gd name="T83" fmla="*/ 604837511 h 394"/>
                <a:gd name="T84" fmla="*/ 2147483647 w 4177"/>
                <a:gd name="T85" fmla="*/ 604837511 h 394"/>
                <a:gd name="T86" fmla="*/ 2147483647 w 4177"/>
                <a:gd name="T87" fmla="*/ 604837511 h 394"/>
                <a:gd name="T88" fmla="*/ 2147483647 w 4177"/>
                <a:gd name="T89" fmla="*/ 604837511 h 394"/>
                <a:gd name="T90" fmla="*/ 2147483647 w 4177"/>
                <a:gd name="T91" fmla="*/ 604837511 h 394"/>
                <a:gd name="T92" fmla="*/ 2147483647 w 4177"/>
                <a:gd name="T93" fmla="*/ 604837511 h 394"/>
                <a:gd name="T94" fmla="*/ 2147483647 w 4177"/>
                <a:gd name="T95" fmla="*/ 604837511 h 394"/>
                <a:gd name="T96" fmla="*/ 2147483647 w 4177"/>
                <a:gd name="T97" fmla="*/ 567034385 h 394"/>
                <a:gd name="T98" fmla="*/ 2147483647 w 4177"/>
                <a:gd name="T99" fmla="*/ 529232847 h 394"/>
                <a:gd name="T100" fmla="*/ 2147483647 w 4177"/>
                <a:gd name="T101" fmla="*/ 453628183 h 394"/>
                <a:gd name="T102" fmla="*/ 2147483647 w 4177"/>
                <a:gd name="T103" fmla="*/ 453628183 h 394"/>
                <a:gd name="T104" fmla="*/ 2147483647 w 4177"/>
                <a:gd name="T105" fmla="*/ 453628183 h 394"/>
                <a:gd name="T106" fmla="*/ 2147483647 w 4177"/>
                <a:gd name="T107" fmla="*/ 415826545 h 394"/>
                <a:gd name="T108" fmla="*/ 2147483647 w 4177"/>
                <a:gd name="T109" fmla="*/ 378023420 h 394"/>
                <a:gd name="T110" fmla="*/ 2147483647 w 4177"/>
                <a:gd name="T111" fmla="*/ 340221881 h 394"/>
                <a:gd name="T112" fmla="*/ 2147483647 w 4177"/>
                <a:gd name="T113" fmla="*/ 302418756 h 394"/>
                <a:gd name="T114" fmla="*/ 2147483647 w 4177"/>
                <a:gd name="T115" fmla="*/ 302418756 h 394"/>
                <a:gd name="T116" fmla="*/ 2147483647 w 4177"/>
                <a:gd name="T117" fmla="*/ 302418756 h 394"/>
                <a:gd name="T118" fmla="*/ 2147483647 w 4177"/>
                <a:gd name="T119" fmla="*/ 302418756 h 394"/>
                <a:gd name="T120" fmla="*/ 2147483647 w 4177"/>
                <a:gd name="T121" fmla="*/ 302418756 h 394"/>
                <a:gd name="T122" fmla="*/ 2147483647 w 4177"/>
                <a:gd name="T123" fmla="*/ 264615630 h 3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7"/>
                <a:gd name="T187" fmla="*/ 0 h 394"/>
                <a:gd name="T188" fmla="*/ 4177 w 4177"/>
                <a:gd name="T189" fmla="*/ 394 h 3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7" h="394">
                  <a:moveTo>
                    <a:pt x="0" y="393"/>
                  </a:moveTo>
                  <a:lnTo>
                    <a:pt x="51" y="360"/>
                  </a:lnTo>
                  <a:lnTo>
                    <a:pt x="96" y="360"/>
                  </a:lnTo>
                  <a:lnTo>
                    <a:pt x="171" y="360"/>
                  </a:lnTo>
                  <a:lnTo>
                    <a:pt x="231" y="360"/>
                  </a:lnTo>
                  <a:lnTo>
                    <a:pt x="291" y="360"/>
                  </a:lnTo>
                  <a:lnTo>
                    <a:pt x="351" y="360"/>
                  </a:lnTo>
                  <a:lnTo>
                    <a:pt x="396" y="360"/>
                  </a:lnTo>
                  <a:lnTo>
                    <a:pt x="456" y="360"/>
                  </a:lnTo>
                  <a:lnTo>
                    <a:pt x="516" y="360"/>
                  </a:lnTo>
                  <a:lnTo>
                    <a:pt x="576" y="360"/>
                  </a:lnTo>
                  <a:lnTo>
                    <a:pt x="636" y="360"/>
                  </a:lnTo>
                  <a:lnTo>
                    <a:pt x="711" y="345"/>
                  </a:lnTo>
                  <a:lnTo>
                    <a:pt x="786" y="315"/>
                  </a:lnTo>
                  <a:lnTo>
                    <a:pt x="861" y="270"/>
                  </a:lnTo>
                  <a:lnTo>
                    <a:pt x="906" y="240"/>
                  </a:lnTo>
                  <a:lnTo>
                    <a:pt x="951" y="210"/>
                  </a:lnTo>
                  <a:lnTo>
                    <a:pt x="996" y="165"/>
                  </a:lnTo>
                  <a:lnTo>
                    <a:pt x="1041" y="120"/>
                  </a:lnTo>
                  <a:lnTo>
                    <a:pt x="1116" y="75"/>
                  </a:lnTo>
                  <a:lnTo>
                    <a:pt x="1176" y="75"/>
                  </a:lnTo>
                  <a:lnTo>
                    <a:pt x="1251" y="75"/>
                  </a:lnTo>
                  <a:lnTo>
                    <a:pt x="1386" y="45"/>
                  </a:lnTo>
                  <a:lnTo>
                    <a:pt x="1716" y="30"/>
                  </a:lnTo>
                  <a:lnTo>
                    <a:pt x="1866" y="15"/>
                  </a:lnTo>
                  <a:lnTo>
                    <a:pt x="1971" y="15"/>
                  </a:lnTo>
                  <a:lnTo>
                    <a:pt x="2046" y="0"/>
                  </a:lnTo>
                  <a:lnTo>
                    <a:pt x="2091" y="0"/>
                  </a:lnTo>
                  <a:lnTo>
                    <a:pt x="2166" y="0"/>
                  </a:lnTo>
                  <a:lnTo>
                    <a:pt x="2271" y="0"/>
                  </a:lnTo>
                  <a:lnTo>
                    <a:pt x="2361" y="0"/>
                  </a:lnTo>
                  <a:lnTo>
                    <a:pt x="2421" y="15"/>
                  </a:lnTo>
                  <a:lnTo>
                    <a:pt x="2481" y="45"/>
                  </a:lnTo>
                  <a:lnTo>
                    <a:pt x="2556" y="60"/>
                  </a:lnTo>
                  <a:lnTo>
                    <a:pt x="2601" y="60"/>
                  </a:lnTo>
                  <a:lnTo>
                    <a:pt x="2646" y="105"/>
                  </a:lnTo>
                  <a:lnTo>
                    <a:pt x="2706" y="135"/>
                  </a:lnTo>
                  <a:lnTo>
                    <a:pt x="2781" y="180"/>
                  </a:lnTo>
                  <a:lnTo>
                    <a:pt x="2826" y="195"/>
                  </a:lnTo>
                  <a:lnTo>
                    <a:pt x="2886" y="210"/>
                  </a:lnTo>
                  <a:lnTo>
                    <a:pt x="2976" y="225"/>
                  </a:lnTo>
                  <a:lnTo>
                    <a:pt x="3051" y="240"/>
                  </a:lnTo>
                  <a:lnTo>
                    <a:pt x="3111" y="240"/>
                  </a:lnTo>
                  <a:lnTo>
                    <a:pt x="3156" y="240"/>
                  </a:lnTo>
                  <a:lnTo>
                    <a:pt x="3201" y="240"/>
                  </a:lnTo>
                  <a:lnTo>
                    <a:pt x="3246" y="240"/>
                  </a:lnTo>
                  <a:lnTo>
                    <a:pt x="3306" y="240"/>
                  </a:lnTo>
                  <a:lnTo>
                    <a:pt x="3351" y="240"/>
                  </a:lnTo>
                  <a:lnTo>
                    <a:pt x="3411" y="225"/>
                  </a:lnTo>
                  <a:lnTo>
                    <a:pt x="3486" y="210"/>
                  </a:lnTo>
                  <a:lnTo>
                    <a:pt x="3561" y="180"/>
                  </a:lnTo>
                  <a:lnTo>
                    <a:pt x="3621" y="180"/>
                  </a:lnTo>
                  <a:lnTo>
                    <a:pt x="3666" y="180"/>
                  </a:lnTo>
                  <a:lnTo>
                    <a:pt x="3726" y="165"/>
                  </a:lnTo>
                  <a:lnTo>
                    <a:pt x="3786" y="150"/>
                  </a:lnTo>
                  <a:lnTo>
                    <a:pt x="3876" y="135"/>
                  </a:lnTo>
                  <a:lnTo>
                    <a:pt x="3936" y="120"/>
                  </a:lnTo>
                  <a:lnTo>
                    <a:pt x="3996" y="120"/>
                  </a:lnTo>
                  <a:lnTo>
                    <a:pt x="4041" y="120"/>
                  </a:lnTo>
                  <a:lnTo>
                    <a:pt x="4116" y="120"/>
                  </a:lnTo>
                  <a:lnTo>
                    <a:pt x="4176" y="120"/>
                  </a:lnTo>
                  <a:lnTo>
                    <a:pt x="4080" y="105"/>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22" name="Rectangle 4"/>
            <p:cNvSpPr>
              <a:spLocks noChangeArrowheads="1"/>
            </p:cNvSpPr>
            <p:nvPr/>
          </p:nvSpPr>
          <p:spPr bwMode="auto">
            <a:xfrm>
              <a:off x="840146" y="2590800"/>
              <a:ext cx="455254" cy="335989"/>
            </a:xfrm>
            <a:prstGeom prst="rect">
              <a:avLst/>
            </a:prstGeom>
            <a:noFill/>
            <a:ln w="12700">
              <a:noFill/>
              <a:miter lim="800000"/>
              <a:headEnd/>
              <a:tailEnd/>
            </a:ln>
          </p:spPr>
          <p:txBody>
            <a:bodyPr wrap="none" lIns="90488" tIns="44450" rIns="90488" bIns="44450">
              <a:spAutoFit/>
            </a:bodyPr>
            <a:lstStyle/>
            <a:p>
              <a:pPr algn="l"/>
              <a:r>
                <a:rPr lang="en-US" sz="1600" b="1" dirty="0"/>
                <a:t>LD</a:t>
              </a:r>
              <a:endParaRPr lang="en-US" sz="1600" dirty="0"/>
            </a:p>
          </p:txBody>
        </p:sp>
        <p:sp>
          <p:nvSpPr>
            <p:cNvPr id="23" name="Rectangle 5"/>
            <p:cNvSpPr>
              <a:spLocks noChangeArrowheads="1"/>
            </p:cNvSpPr>
            <p:nvPr/>
          </p:nvSpPr>
          <p:spPr bwMode="auto">
            <a:xfrm>
              <a:off x="8139113" y="2133600"/>
              <a:ext cx="455254" cy="335989"/>
            </a:xfrm>
            <a:prstGeom prst="rect">
              <a:avLst/>
            </a:prstGeom>
            <a:noFill/>
            <a:ln w="12700">
              <a:noFill/>
              <a:miter lim="800000"/>
              <a:headEnd/>
              <a:tailEnd/>
            </a:ln>
          </p:spPr>
          <p:txBody>
            <a:bodyPr wrap="none" lIns="90488" tIns="44450" rIns="90488" bIns="44450">
              <a:spAutoFit/>
            </a:bodyPr>
            <a:lstStyle/>
            <a:p>
              <a:pPr algn="l"/>
              <a:r>
                <a:rPr lang="en-US" sz="1600" b="1" dirty="0"/>
                <a:t>LD</a:t>
              </a:r>
              <a:endParaRPr lang="en-US" sz="1600" dirty="0"/>
            </a:p>
          </p:txBody>
        </p:sp>
        <p:grpSp>
          <p:nvGrpSpPr>
            <p:cNvPr id="24" name="Group 14"/>
            <p:cNvGrpSpPr/>
            <p:nvPr/>
          </p:nvGrpSpPr>
          <p:grpSpPr>
            <a:xfrm>
              <a:off x="449553" y="5410200"/>
              <a:ext cx="8281070" cy="567764"/>
              <a:chOff x="449553" y="5410200"/>
              <a:chExt cx="8281070" cy="567764"/>
            </a:xfrm>
          </p:grpSpPr>
          <p:sp>
            <p:nvSpPr>
              <p:cNvPr id="31" name="Freeform 6"/>
              <p:cNvSpPr>
                <a:spLocks/>
              </p:cNvSpPr>
              <p:nvPr/>
            </p:nvSpPr>
            <p:spPr bwMode="auto">
              <a:xfrm>
                <a:off x="1371600" y="5486400"/>
                <a:ext cx="6797675" cy="334962"/>
              </a:xfrm>
              <a:custGeom>
                <a:avLst/>
                <a:gdLst>
                  <a:gd name="T0" fmla="*/ 128527166 w 4282"/>
                  <a:gd name="T1" fmla="*/ 453627515 h 211"/>
                  <a:gd name="T2" fmla="*/ 355341175 w 4282"/>
                  <a:gd name="T3" fmla="*/ 415824346 h 211"/>
                  <a:gd name="T4" fmla="*/ 619958353 w 4282"/>
                  <a:gd name="T5" fmla="*/ 302418310 h 211"/>
                  <a:gd name="T6" fmla="*/ 846772511 w 4282"/>
                  <a:gd name="T7" fmla="*/ 189010638 h 211"/>
                  <a:gd name="T8" fmla="*/ 1111388002 w 4282"/>
                  <a:gd name="T9" fmla="*/ 113406085 h 211"/>
                  <a:gd name="T10" fmla="*/ 1376005082 w 4282"/>
                  <a:gd name="T11" fmla="*/ 75604578 h 211"/>
                  <a:gd name="T12" fmla="*/ 1678424091 w 4282"/>
                  <a:gd name="T13" fmla="*/ 37801495 h 211"/>
                  <a:gd name="T14" fmla="*/ 1980842703 w 4282"/>
                  <a:gd name="T15" fmla="*/ 0 h 211"/>
                  <a:gd name="T16" fmla="*/ 2147483647 w 4282"/>
                  <a:gd name="T17" fmla="*/ 0 h 211"/>
                  <a:gd name="T18" fmla="*/ 2147483647 w 4282"/>
                  <a:gd name="T19" fmla="*/ 0 h 211"/>
                  <a:gd name="T20" fmla="*/ 2147483647 w 4282"/>
                  <a:gd name="T21" fmla="*/ 0 h 211"/>
                  <a:gd name="T22" fmla="*/ 2147483647 w 4282"/>
                  <a:gd name="T23" fmla="*/ 0 h 211"/>
                  <a:gd name="T24" fmla="*/ 2147483647 w 4282"/>
                  <a:gd name="T25" fmla="*/ 0 h 211"/>
                  <a:gd name="T26" fmla="*/ 2147483647 w 4282"/>
                  <a:gd name="T27" fmla="*/ 0 h 211"/>
                  <a:gd name="T28" fmla="*/ 2147483647 w 4282"/>
                  <a:gd name="T29" fmla="*/ 0 h 211"/>
                  <a:gd name="T30" fmla="*/ 2147483647 w 4282"/>
                  <a:gd name="T31" fmla="*/ 151209155 h 211"/>
                  <a:gd name="T32" fmla="*/ 2147483647 w 4282"/>
                  <a:gd name="T33" fmla="*/ 264615240 h 211"/>
                  <a:gd name="T34" fmla="*/ 2147483647 w 4282"/>
                  <a:gd name="T35" fmla="*/ 340219793 h 211"/>
                  <a:gd name="T36" fmla="*/ 2147483647 w 4282"/>
                  <a:gd name="T37" fmla="*/ 491428998 h 211"/>
                  <a:gd name="T38" fmla="*/ 2147483647 w 4282"/>
                  <a:gd name="T39" fmla="*/ 529232068 h 211"/>
                  <a:gd name="T40" fmla="*/ 2147483647 w 4282"/>
                  <a:gd name="T41" fmla="*/ 529232068 h 211"/>
                  <a:gd name="T42" fmla="*/ 2147483647 w 4282"/>
                  <a:gd name="T43" fmla="*/ 529232068 h 211"/>
                  <a:gd name="T44" fmla="*/ 2147483647 w 4282"/>
                  <a:gd name="T45" fmla="*/ 529232068 h 211"/>
                  <a:gd name="T46" fmla="*/ 2147483647 w 4282"/>
                  <a:gd name="T47" fmla="*/ 529232068 h 211"/>
                  <a:gd name="T48" fmla="*/ 2147483647 w 4282"/>
                  <a:gd name="T49" fmla="*/ 529232068 h 211"/>
                  <a:gd name="T50" fmla="*/ 2147483647 w 4282"/>
                  <a:gd name="T51" fmla="*/ 491428998 h 211"/>
                  <a:gd name="T52" fmla="*/ 2147483647 w 4282"/>
                  <a:gd name="T53" fmla="*/ 453627515 h 211"/>
                  <a:gd name="T54" fmla="*/ 2147483647 w 4282"/>
                  <a:gd name="T55" fmla="*/ 415824346 h 211"/>
                  <a:gd name="T56" fmla="*/ 2147483647 w 4282"/>
                  <a:gd name="T57" fmla="*/ 415824346 h 211"/>
                  <a:gd name="T58" fmla="*/ 2147483647 w 4282"/>
                  <a:gd name="T59" fmla="*/ 378022863 h 211"/>
                  <a:gd name="T60" fmla="*/ 2147483647 w 4282"/>
                  <a:gd name="T61" fmla="*/ 378022863 h 211"/>
                  <a:gd name="T62" fmla="*/ 2147483647 w 4282"/>
                  <a:gd name="T63" fmla="*/ 378022863 h 211"/>
                  <a:gd name="T64" fmla="*/ 2147483647 w 4282"/>
                  <a:gd name="T65" fmla="*/ 415824346 h 211"/>
                  <a:gd name="T66" fmla="*/ 2147483647 w 4282"/>
                  <a:gd name="T67" fmla="*/ 453627515 h 211"/>
                  <a:gd name="T68" fmla="*/ 2147483647 w 4282"/>
                  <a:gd name="T69" fmla="*/ 453627515 h 211"/>
                  <a:gd name="T70" fmla="*/ 2147483647 w 4282"/>
                  <a:gd name="T71" fmla="*/ 453627515 h 211"/>
                  <a:gd name="T72" fmla="*/ 2147483647 w 4282"/>
                  <a:gd name="T73" fmla="*/ 453627515 h 211"/>
                  <a:gd name="T74" fmla="*/ 2147483647 w 4282"/>
                  <a:gd name="T75" fmla="*/ 453627515 h 211"/>
                  <a:gd name="T76" fmla="*/ 2147483647 w 4282"/>
                  <a:gd name="T77" fmla="*/ 453627515 h 2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82"/>
                  <a:gd name="T118" fmla="*/ 0 h 211"/>
                  <a:gd name="T119" fmla="*/ 4282 w 4282"/>
                  <a:gd name="T120" fmla="*/ 211 h 2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82" h="211">
                    <a:moveTo>
                      <a:pt x="0" y="177"/>
                    </a:moveTo>
                    <a:lnTo>
                      <a:pt x="51" y="180"/>
                    </a:lnTo>
                    <a:lnTo>
                      <a:pt x="96" y="180"/>
                    </a:lnTo>
                    <a:lnTo>
                      <a:pt x="141" y="165"/>
                    </a:lnTo>
                    <a:lnTo>
                      <a:pt x="186" y="150"/>
                    </a:lnTo>
                    <a:lnTo>
                      <a:pt x="246" y="120"/>
                    </a:lnTo>
                    <a:lnTo>
                      <a:pt x="291" y="90"/>
                    </a:lnTo>
                    <a:lnTo>
                      <a:pt x="336" y="75"/>
                    </a:lnTo>
                    <a:lnTo>
                      <a:pt x="396" y="60"/>
                    </a:lnTo>
                    <a:lnTo>
                      <a:pt x="441" y="45"/>
                    </a:lnTo>
                    <a:lnTo>
                      <a:pt x="486" y="30"/>
                    </a:lnTo>
                    <a:lnTo>
                      <a:pt x="546" y="30"/>
                    </a:lnTo>
                    <a:lnTo>
                      <a:pt x="621" y="15"/>
                    </a:lnTo>
                    <a:lnTo>
                      <a:pt x="666" y="15"/>
                    </a:lnTo>
                    <a:lnTo>
                      <a:pt x="726" y="0"/>
                    </a:lnTo>
                    <a:lnTo>
                      <a:pt x="786" y="0"/>
                    </a:lnTo>
                    <a:lnTo>
                      <a:pt x="861" y="0"/>
                    </a:lnTo>
                    <a:lnTo>
                      <a:pt x="921" y="0"/>
                    </a:lnTo>
                    <a:lnTo>
                      <a:pt x="996" y="0"/>
                    </a:lnTo>
                    <a:lnTo>
                      <a:pt x="1056" y="0"/>
                    </a:lnTo>
                    <a:lnTo>
                      <a:pt x="1101" y="0"/>
                    </a:lnTo>
                    <a:lnTo>
                      <a:pt x="1161" y="0"/>
                    </a:lnTo>
                    <a:lnTo>
                      <a:pt x="1206" y="0"/>
                    </a:lnTo>
                    <a:lnTo>
                      <a:pt x="1296" y="0"/>
                    </a:lnTo>
                    <a:lnTo>
                      <a:pt x="1356" y="0"/>
                    </a:lnTo>
                    <a:lnTo>
                      <a:pt x="1416" y="0"/>
                    </a:lnTo>
                    <a:lnTo>
                      <a:pt x="1491" y="0"/>
                    </a:lnTo>
                    <a:lnTo>
                      <a:pt x="1551" y="0"/>
                    </a:lnTo>
                    <a:lnTo>
                      <a:pt x="1611" y="0"/>
                    </a:lnTo>
                    <a:lnTo>
                      <a:pt x="1671" y="0"/>
                    </a:lnTo>
                    <a:lnTo>
                      <a:pt x="1731" y="15"/>
                    </a:lnTo>
                    <a:lnTo>
                      <a:pt x="1806" y="60"/>
                    </a:lnTo>
                    <a:lnTo>
                      <a:pt x="1866" y="90"/>
                    </a:lnTo>
                    <a:lnTo>
                      <a:pt x="1911" y="105"/>
                    </a:lnTo>
                    <a:lnTo>
                      <a:pt x="1956" y="120"/>
                    </a:lnTo>
                    <a:lnTo>
                      <a:pt x="2001" y="135"/>
                    </a:lnTo>
                    <a:lnTo>
                      <a:pt x="2061" y="180"/>
                    </a:lnTo>
                    <a:lnTo>
                      <a:pt x="2121" y="195"/>
                    </a:lnTo>
                    <a:lnTo>
                      <a:pt x="2166" y="210"/>
                    </a:lnTo>
                    <a:lnTo>
                      <a:pt x="2211" y="210"/>
                    </a:lnTo>
                    <a:lnTo>
                      <a:pt x="2256" y="210"/>
                    </a:lnTo>
                    <a:lnTo>
                      <a:pt x="2316" y="210"/>
                    </a:lnTo>
                    <a:lnTo>
                      <a:pt x="2361" y="210"/>
                    </a:lnTo>
                    <a:lnTo>
                      <a:pt x="2421" y="210"/>
                    </a:lnTo>
                    <a:lnTo>
                      <a:pt x="2496" y="210"/>
                    </a:lnTo>
                    <a:lnTo>
                      <a:pt x="2541" y="210"/>
                    </a:lnTo>
                    <a:lnTo>
                      <a:pt x="2586" y="210"/>
                    </a:lnTo>
                    <a:lnTo>
                      <a:pt x="2661" y="210"/>
                    </a:lnTo>
                    <a:lnTo>
                      <a:pt x="2706" y="210"/>
                    </a:lnTo>
                    <a:lnTo>
                      <a:pt x="2751" y="210"/>
                    </a:lnTo>
                    <a:lnTo>
                      <a:pt x="2796" y="195"/>
                    </a:lnTo>
                    <a:lnTo>
                      <a:pt x="2841" y="195"/>
                    </a:lnTo>
                    <a:lnTo>
                      <a:pt x="2901" y="195"/>
                    </a:lnTo>
                    <a:lnTo>
                      <a:pt x="2946" y="180"/>
                    </a:lnTo>
                    <a:lnTo>
                      <a:pt x="3021" y="165"/>
                    </a:lnTo>
                    <a:lnTo>
                      <a:pt x="3066" y="165"/>
                    </a:lnTo>
                    <a:lnTo>
                      <a:pt x="3126" y="165"/>
                    </a:lnTo>
                    <a:lnTo>
                      <a:pt x="3171" y="165"/>
                    </a:lnTo>
                    <a:lnTo>
                      <a:pt x="3231" y="150"/>
                    </a:lnTo>
                    <a:lnTo>
                      <a:pt x="3321" y="150"/>
                    </a:lnTo>
                    <a:lnTo>
                      <a:pt x="3396" y="150"/>
                    </a:lnTo>
                    <a:lnTo>
                      <a:pt x="3501" y="150"/>
                    </a:lnTo>
                    <a:lnTo>
                      <a:pt x="3606" y="150"/>
                    </a:lnTo>
                    <a:lnTo>
                      <a:pt x="3666" y="150"/>
                    </a:lnTo>
                    <a:lnTo>
                      <a:pt x="3711" y="150"/>
                    </a:lnTo>
                    <a:lnTo>
                      <a:pt x="3756" y="165"/>
                    </a:lnTo>
                    <a:lnTo>
                      <a:pt x="3801" y="180"/>
                    </a:lnTo>
                    <a:lnTo>
                      <a:pt x="3846" y="180"/>
                    </a:lnTo>
                    <a:lnTo>
                      <a:pt x="3891" y="180"/>
                    </a:lnTo>
                    <a:lnTo>
                      <a:pt x="3936" y="180"/>
                    </a:lnTo>
                    <a:lnTo>
                      <a:pt x="3981" y="180"/>
                    </a:lnTo>
                    <a:lnTo>
                      <a:pt x="4041" y="180"/>
                    </a:lnTo>
                    <a:lnTo>
                      <a:pt x="4086" y="180"/>
                    </a:lnTo>
                    <a:lnTo>
                      <a:pt x="4131" y="180"/>
                    </a:lnTo>
                    <a:lnTo>
                      <a:pt x="4191" y="180"/>
                    </a:lnTo>
                    <a:lnTo>
                      <a:pt x="4251" y="180"/>
                    </a:lnTo>
                    <a:lnTo>
                      <a:pt x="4266" y="135"/>
                    </a:lnTo>
                    <a:lnTo>
                      <a:pt x="4281" y="180"/>
                    </a:lnTo>
                  </a:path>
                </a:pathLst>
              </a:custGeom>
              <a:noFill/>
              <a:ln w="38100" cap="rnd" cmpd="sng">
                <a:solidFill>
                  <a:schemeClr val="tx1"/>
                </a:solidFill>
                <a:prstDash val="lgDash"/>
                <a:round/>
                <a:headEnd type="none" w="med" len="med"/>
                <a:tailEnd type="none" w="med" len="med"/>
              </a:ln>
            </p:spPr>
            <p:txBody>
              <a:bodyPr/>
              <a:lstStyle/>
              <a:p>
                <a:endParaRPr lang="en-US" sz="1600"/>
              </a:p>
            </p:txBody>
          </p:sp>
          <p:sp>
            <p:nvSpPr>
              <p:cNvPr id="32" name="Rectangle 7"/>
              <p:cNvSpPr>
                <a:spLocks noChangeArrowheads="1"/>
              </p:cNvSpPr>
              <p:nvPr/>
            </p:nvSpPr>
            <p:spPr bwMode="auto">
              <a:xfrm>
                <a:off x="449553" y="5641975"/>
                <a:ext cx="591511" cy="335989"/>
              </a:xfrm>
              <a:prstGeom prst="rect">
                <a:avLst/>
              </a:prstGeom>
              <a:noFill/>
              <a:ln w="12700">
                <a:noFill/>
                <a:miter lim="800000"/>
                <a:headEnd/>
                <a:tailEnd/>
              </a:ln>
            </p:spPr>
            <p:txBody>
              <a:bodyPr wrap="none" lIns="90488" tIns="44450" rIns="90488" bIns="44450">
                <a:spAutoFit/>
              </a:bodyPr>
              <a:lstStyle/>
              <a:p>
                <a:pPr algn="l"/>
                <a:r>
                  <a:rPr lang="en-US" sz="1600" b="1" dirty="0"/>
                  <a:t>PLD</a:t>
                </a:r>
                <a:endParaRPr lang="en-US" sz="1600" dirty="0"/>
              </a:p>
            </p:txBody>
          </p:sp>
          <p:sp>
            <p:nvSpPr>
              <p:cNvPr id="33" name="Rectangle 8"/>
              <p:cNvSpPr>
                <a:spLocks noChangeArrowheads="1"/>
              </p:cNvSpPr>
              <p:nvPr/>
            </p:nvSpPr>
            <p:spPr bwMode="auto">
              <a:xfrm>
                <a:off x="8139113" y="5410200"/>
                <a:ext cx="591510" cy="335989"/>
              </a:xfrm>
              <a:prstGeom prst="rect">
                <a:avLst/>
              </a:prstGeom>
              <a:noFill/>
              <a:ln w="12700">
                <a:noFill/>
                <a:miter lim="800000"/>
                <a:headEnd/>
                <a:tailEnd/>
              </a:ln>
            </p:spPr>
            <p:txBody>
              <a:bodyPr wrap="none" lIns="90488" tIns="44450" rIns="90488" bIns="44450">
                <a:spAutoFit/>
              </a:bodyPr>
              <a:lstStyle/>
              <a:p>
                <a:pPr algn="l"/>
                <a:r>
                  <a:rPr lang="en-US" sz="1600" b="1"/>
                  <a:t>PLD</a:t>
                </a:r>
                <a:endParaRPr lang="en-US" sz="1600"/>
              </a:p>
            </p:txBody>
          </p:sp>
        </p:grpSp>
        <p:sp>
          <p:nvSpPr>
            <p:cNvPr id="25" name="Freeform 71"/>
            <p:cNvSpPr>
              <a:spLocks/>
            </p:cNvSpPr>
            <p:nvPr/>
          </p:nvSpPr>
          <p:spPr bwMode="auto">
            <a:xfrm>
              <a:off x="1371600" y="3352800"/>
              <a:ext cx="6511925" cy="549275"/>
            </a:xfrm>
            <a:custGeom>
              <a:avLst/>
              <a:gdLst>
                <a:gd name="T0" fmla="*/ 128527163 w 4102"/>
                <a:gd name="T1" fmla="*/ 869454790 h 346"/>
                <a:gd name="T2" fmla="*/ 355341168 w 4102"/>
                <a:gd name="T3" fmla="*/ 869454790 h 346"/>
                <a:gd name="T4" fmla="*/ 582155221 w 4102"/>
                <a:gd name="T5" fmla="*/ 793849931 h 346"/>
                <a:gd name="T6" fmla="*/ 884574026 w 4102"/>
                <a:gd name="T7" fmla="*/ 642639022 h 346"/>
                <a:gd name="T8" fmla="*/ 1149191100 w 4102"/>
                <a:gd name="T9" fmla="*/ 567034361 h 346"/>
                <a:gd name="T10" fmla="*/ 1413806586 w 4102"/>
                <a:gd name="T11" fmla="*/ 567034361 h 346"/>
                <a:gd name="T12" fmla="*/ 1716225589 w 4102"/>
                <a:gd name="T13" fmla="*/ 567034361 h 346"/>
                <a:gd name="T14" fmla="*/ 1943039544 w 4102"/>
                <a:gd name="T15" fmla="*/ 567034361 h 346"/>
                <a:gd name="T16" fmla="*/ 2147483647 w 4102"/>
                <a:gd name="T17" fmla="*/ 567034361 h 346"/>
                <a:gd name="T18" fmla="*/ 2147483647 w 4102"/>
                <a:gd name="T19" fmla="*/ 567034361 h 346"/>
                <a:gd name="T20" fmla="*/ 2147483647 w 4102"/>
                <a:gd name="T21" fmla="*/ 529232824 h 346"/>
                <a:gd name="T22" fmla="*/ 2147483647 w 4102"/>
                <a:gd name="T23" fmla="*/ 415826528 h 346"/>
                <a:gd name="T24" fmla="*/ 2147483647 w 4102"/>
                <a:gd name="T25" fmla="*/ 378023403 h 346"/>
                <a:gd name="T26" fmla="*/ 2147483647 w 4102"/>
                <a:gd name="T27" fmla="*/ 302418743 h 346"/>
                <a:gd name="T28" fmla="*/ 2147483647 w 4102"/>
                <a:gd name="T29" fmla="*/ 264615618 h 346"/>
                <a:gd name="T30" fmla="*/ 2147483647 w 4102"/>
                <a:gd name="T31" fmla="*/ 226814082 h 346"/>
                <a:gd name="T32" fmla="*/ 2147483647 w 4102"/>
                <a:gd name="T33" fmla="*/ 226814082 h 346"/>
                <a:gd name="T34" fmla="*/ 2147483647 w 4102"/>
                <a:gd name="T35" fmla="*/ 226814082 h 346"/>
                <a:gd name="T36" fmla="*/ 2147483647 w 4102"/>
                <a:gd name="T37" fmla="*/ 226814082 h 346"/>
                <a:gd name="T38" fmla="*/ 2147483647 w 4102"/>
                <a:gd name="T39" fmla="*/ 226814082 h 346"/>
                <a:gd name="T40" fmla="*/ 2147483647 w 4102"/>
                <a:gd name="T41" fmla="*/ 226814082 h 346"/>
                <a:gd name="T42" fmla="*/ 2147483647 w 4102"/>
                <a:gd name="T43" fmla="*/ 226814082 h 346"/>
                <a:gd name="T44" fmla="*/ 2147483647 w 4102"/>
                <a:gd name="T45" fmla="*/ 340221867 h 346"/>
                <a:gd name="T46" fmla="*/ 2147483647 w 4102"/>
                <a:gd name="T47" fmla="*/ 415826528 h 346"/>
                <a:gd name="T48" fmla="*/ 2147483647 w 4102"/>
                <a:gd name="T49" fmla="*/ 491429700 h 346"/>
                <a:gd name="T50" fmla="*/ 2147483647 w 4102"/>
                <a:gd name="T51" fmla="*/ 567034361 h 346"/>
                <a:gd name="T52" fmla="*/ 2147483647 w 4102"/>
                <a:gd name="T53" fmla="*/ 680442146 h 346"/>
                <a:gd name="T54" fmla="*/ 2147483647 w 4102"/>
                <a:gd name="T55" fmla="*/ 718245270 h 346"/>
                <a:gd name="T56" fmla="*/ 2147483647 w 4102"/>
                <a:gd name="T57" fmla="*/ 718245270 h 346"/>
                <a:gd name="T58" fmla="*/ 2147483647 w 4102"/>
                <a:gd name="T59" fmla="*/ 718245270 h 346"/>
                <a:gd name="T60" fmla="*/ 2147483647 w 4102"/>
                <a:gd name="T61" fmla="*/ 680442146 h 346"/>
                <a:gd name="T62" fmla="*/ 2147483647 w 4102"/>
                <a:gd name="T63" fmla="*/ 529232824 h 346"/>
                <a:gd name="T64" fmla="*/ 2147483647 w 4102"/>
                <a:gd name="T65" fmla="*/ 189012495 h 346"/>
                <a:gd name="T66" fmla="*/ 2147483647 w 4102"/>
                <a:gd name="T67" fmla="*/ 0 h 346"/>
                <a:gd name="T68" fmla="*/ 2147483647 w 4102"/>
                <a:gd name="T69" fmla="*/ 0 h 346"/>
                <a:gd name="T70" fmla="*/ 2147483647 w 4102"/>
                <a:gd name="T71" fmla="*/ 0 h 346"/>
                <a:gd name="T72" fmla="*/ 2147483647 w 4102"/>
                <a:gd name="T73" fmla="*/ 226814082 h 346"/>
                <a:gd name="T74" fmla="*/ 2147483647 w 4102"/>
                <a:gd name="T75" fmla="*/ 340221867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02"/>
                <a:gd name="T115" fmla="*/ 0 h 346"/>
                <a:gd name="T116" fmla="*/ 4102 w 4102"/>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02" h="346">
                  <a:moveTo>
                    <a:pt x="0" y="327"/>
                  </a:moveTo>
                  <a:lnTo>
                    <a:pt x="51" y="345"/>
                  </a:lnTo>
                  <a:lnTo>
                    <a:pt x="96" y="345"/>
                  </a:lnTo>
                  <a:lnTo>
                    <a:pt x="141" y="345"/>
                  </a:lnTo>
                  <a:lnTo>
                    <a:pt x="186" y="345"/>
                  </a:lnTo>
                  <a:lnTo>
                    <a:pt x="231" y="315"/>
                  </a:lnTo>
                  <a:lnTo>
                    <a:pt x="276" y="285"/>
                  </a:lnTo>
                  <a:lnTo>
                    <a:pt x="351" y="255"/>
                  </a:lnTo>
                  <a:lnTo>
                    <a:pt x="411" y="240"/>
                  </a:lnTo>
                  <a:lnTo>
                    <a:pt x="456" y="225"/>
                  </a:lnTo>
                  <a:lnTo>
                    <a:pt x="501" y="225"/>
                  </a:lnTo>
                  <a:lnTo>
                    <a:pt x="561" y="225"/>
                  </a:lnTo>
                  <a:lnTo>
                    <a:pt x="606" y="225"/>
                  </a:lnTo>
                  <a:lnTo>
                    <a:pt x="681" y="225"/>
                  </a:lnTo>
                  <a:lnTo>
                    <a:pt x="726" y="225"/>
                  </a:lnTo>
                  <a:lnTo>
                    <a:pt x="771" y="225"/>
                  </a:lnTo>
                  <a:lnTo>
                    <a:pt x="816" y="225"/>
                  </a:lnTo>
                  <a:lnTo>
                    <a:pt x="876" y="225"/>
                  </a:lnTo>
                  <a:lnTo>
                    <a:pt x="936" y="225"/>
                  </a:lnTo>
                  <a:lnTo>
                    <a:pt x="996" y="225"/>
                  </a:lnTo>
                  <a:lnTo>
                    <a:pt x="1041" y="210"/>
                  </a:lnTo>
                  <a:lnTo>
                    <a:pt x="1086" y="210"/>
                  </a:lnTo>
                  <a:lnTo>
                    <a:pt x="1131" y="195"/>
                  </a:lnTo>
                  <a:lnTo>
                    <a:pt x="1191" y="165"/>
                  </a:lnTo>
                  <a:lnTo>
                    <a:pt x="1236" y="165"/>
                  </a:lnTo>
                  <a:lnTo>
                    <a:pt x="1311" y="150"/>
                  </a:lnTo>
                  <a:lnTo>
                    <a:pt x="1386" y="120"/>
                  </a:lnTo>
                  <a:lnTo>
                    <a:pt x="1446" y="120"/>
                  </a:lnTo>
                  <a:lnTo>
                    <a:pt x="1491" y="105"/>
                  </a:lnTo>
                  <a:lnTo>
                    <a:pt x="1566" y="105"/>
                  </a:lnTo>
                  <a:lnTo>
                    <a:pt x="1611" y="90"/>
                  </a:lnTo>
                  <a:lnTo>
                    <a:pt x="1656" y="90"/>
                  </a:lnTo>
                  <a:lnTo>
                    <a:pt x="1701" y="90"/>
                  </a:lnTo>
                  <a:lnTo>
                    <a:pt x="1761" y="90"/>
                  </a:lnTo>
                  <a:lnTo>
                    <a:pt x="1806" y="90"/>
                  </a:lnTo>
                  <a:lnTo>
                    <a:pt x="1866" y="90"/>
                  </a:lnTo>
                  <a:lnTo>
                    <a:pt x="1926" y="90"/>
                  </a:lnTo>
                  <a:lnTo>
                    <a:pt x="1971" y="90"/>
                  </a:lnTo>
                  <a:lnTo>
                    <a:pt x="2031" y="90"/>
                  </a:lnTo>
                  <a:lnTo>
                    <a:pt x="2106" y="90"/>
                  </a:lnTo>
                  <a:lnTo>
                    <a:pt x="2181" y="90"/>
                  </a:lnTo>
                  <a:lnTo>
                    <a:pt x="2256" y="90"/>
                  </a:lnTo>
                  <a:lnTo>
                    <a:pt x="2301" y="90"/>
                  </a:lnTo>
                  <a:lnTo>
                    <a:pt x="2346" y="90"/>
                  </a:lnTo>
                  <a:lnTo>
                    <a:pt x="2421" y="90"/>
                  </a:lnTo>
                  <a:lnTo>
                    <a:pt x="2466" y="135"/>
                  </a:lnTo>
                  <a:lnTo>
                    <a:pt x="2541" y="150"/>
                  </a:lnTo>
                  <a:lnTo>
                    <a:pt x="2601" y="165"/>
                  </a:lnTo>
                  <a:lnTo>
                    <a:pt x="2646" y="180"/>
                  </a:lnTo>
                  <a:lnTo>
                    <a:pt x="2691" y="195"/>
                  </a:lnTo>
                  <a:lnTo>
                    <a:pt x="2766" y="210"/>
                  </a:lnTo>
                  <a:lnTo>
                    <a:pt x="2841" y="225"/>
                  </a:lnTo>
                  <a:lnTo>
                    <a:pt x="2886" y="240"/>
                  </a:lnTo>
                  <a:lnTo>
                    <a:pt x="2946" y="270"/>
                  </a:lnTo>
                  <a:lnTo>
                    <a:pt x="3006" y="285"/>
                  </a:lnTo>
                  <a:lnTo>
                    <a:pt x="3066" y="285"/>
                  </a:lnTo>
                  <a:lnTo>
                    <a:pt x="3126" y="285"/>
                  </a:lnTo>
                  <a:lnTo>
                    <a:pt x="3201" y="285"/>
                  </a:lnTo>
                  <a:lnTo>
                    <a:pt x="3246" y="285"/>
                  </a:lnTo>
                  <a:lnTo>
                    <a:pt x="3306" y="285"/>
                  </a:lnTo>
                  <a:lnTo>
                    <a:pt x="3366" y="285"/>
                  </a:lnTo>
                  <a:lnTo>
                    <a:pt x="3441" y="270"/>
                  </a:lnTo>
                  <a:lnTo>
                    <a:pt x="3486" y="255"/>
                  </a:lnTo>
                  <a:lnTo>
                    <a:pt x="3531" y="210"/>
                  </a:lnTo>
                  <a:lnTo>
                    <a:pt x="3561" y="135"/>
                  </a:lnTo>
                  <a:lnTo>
                    <a:pt x="3576" y="75"/>
                  </a:lnTo>
                  <a:lnTo>
                    <a:pt x="3606" y="30"/>
                  </a:lnTo>
                  <a:lnTo>
                    <a:pt x="3681" y="0"/>
                  </a:lnTo>
                  <a:lnTo>
                    <a:pt x="3771" y="0"/>
                  </a:lnTo>
                  <a:lnTo>
                    <a:pt x="3831" y="0"/>
                  </a:lnTo>
                  <a:lnTo>
                    <a:pt x="3876" y="0"/>
                  </a:lnTo>
                  <a:lnTo>
                    <a:pt x="3921" y="0"/>
                  </a:lnTo>
                  <a:lnTo>
                    <a:pt x="3966" y="45"/>
                  </a:lnTo>
                  <a:lnTo>
                    <a:pt x="3966" y="90"/>
                  </a:lnTo>
                  <a:lnTo>
                    <a:pt x="4041" y="120"/>
                  </a:lnTo>
                  <a:lnTo>
                    <a:pt x="4101" y="135"/>
                  </a:lnTo>
                </a:path>
              </a:pathLst>
            </a:custGeom>
            <a:noFill/>
            <a:ln w="38100" cap="rnd" cmpd="sng">
              <a:solidFill>
                <a:schemeClr val="tx1"/>
              </a:solidFill>
              <a:prstDash val="solid"/>
              <a:round/>
              <a:headEnd type="none" w="med" len="med"/>
              <a:tailEnd type="none" w="med" len="med"/>
            </a:ln>
          </p:spPr>
          <p:txBody>
            <a:bodyPr/>
            <a:lstStyle/>
            <a:p>
              <a:endParaRPr lang="en-US" sz="1600"/>
            </a:p>
          </p:txBody>
        </p:sp>
        <p:sp>
          <p:nvSpPr>
            <p:cNvPr id="26" name="Rectangle 72"/>
            <p:cNvSpPr>
              <a:spLocks noChangeArrowheads="1"/>
            </p:cNvSpPr>
            <p:nvPr/>
          </p:nvSpPr>
          <p:spPr bwMode="auto">
            <a:xfrm>
              <a:off x="663072" y="3657600"/>
              <a:ext cx="708528" cy="582211"/>
            </a:xfrm>
            <a:prstGeom prst="rect">
              <a:avLst/>
            </a:prstGeom>
            <a:noFill/>
            <a:ln w="12700">
              <a:noFill/>
              <a:miter lim="800000"/>
              <a:headEnd/>
              <a:tailEnd/>
            </a:ln>
          </p:spPr>
          <p:txBody>
            <a:bodyPr wrap="none" lIns="90488" tIns="44450" rIns="90488" bIns="44450">
              <a:spAutoFit/>
            </a:bodyPr>
            <a:lstStyle/>
            <a:p>
              <a:r>
                <a:rPr lang="en-US" sz="1600" b="1" dirty="0"/>
                <a:t>PL</a:t>
              </a:r>
            </a:p>
            <a:p>
              <a:r>
                <a:rPr lang="en-US" sz="1600" b="1" dirty="0"/>
                <a:t> DOG</a:t>
              </a:r>
              <a:endParaRPr lang="en-US" sz="1600" dirty="0"/>
            </a:p>
          </p:txBody>
        </p:sp>
        <p:sp>
          <p:nvSpPr>
            <p:cNvPr id="27" name="Rectangle 73"/>
            <p:cNvSpPr>
              <a:spLocks noChangeArrowheads="1"/>
            </p:cNvSpPr>
            <p:nvPr/>
          </p:nvSpPr>
          <p:spPr bwMode="auto">
            <a:xfrm>
              <a:off x="7924800" y="3352800"/>
              <a:ext cx="650820" cy="582211"/>
            </a:xfrm>
            <a:prstGeom prst="rect">
              <a:avLst/>
            </a:prstGeom>
            <a:noFill/>
            <a:ln w="12700">
              <a:noFill/>
              <a:miter lim="800000"/>
              <a:headEnd/>
              <a:tailEnd/>
            </a:ln>
          </p:spPr>
          <p:txBody>
            <a:bodyPr wrap="none" lIns="90488" tIns="44450" rIns="90488" bIns="44450">
              <a:spAutoFit/>
            </a:bodyPr>
            <a:lstStyle/>
            <a:p>
              <a:r>
                <a:rPr lang="en-US" sz="1600" b="1" dirty="0"/>
                <a:t>PL </a:t>
              </a:r>
            </a:p>
            <a:p>
              <a:r>
                <a:rPr lang="en-US" sz="1600" b="1" dirty="0"/>
                <a:t>DOG</a:t>
              </a:r>
              <a:endParaRPr lang="en-US" sz="1600" dirty="0"/>
            </a:p>
          </p:txBody>
        </p:sp>
        <p:sp>
          <p:nvSpPr>
            <p:cNvPr id="28" name="Text Box 75"/>
            <p:cNvSpPr txBox="1">
              <a:spLocks noChangeArrowheads="1"/>
            </p:cNvSpPr>
            <p:nvPr/>
          </p:nvSpPr>
          <p:spPr bwMode="auto">
            <a:xfrm>
              <a:off x="1905000" y="4637088"/>
              <a:ext cx="3023585" cy="338554"/>
            </a:xfrm>
            <a:prstGeom prst="rect">
              <a:avLst/>
            </a:prstGeom>
            <a:noFill/>
            <a:ln w="12700">
              <a:noFill/>
              <a:miter lim="800000"/>
              <a:headEnd/>
              <a:tailEnd/>
            </a:ln>
          </p:spPr>
          <p:txBody>
            <a:bodyPr wrap="none">
              <a:spAutoFit/>
            </a:bodyPr>
            <a:lstStyle/>
            <a:p>
              <a:pPr algn="l"/>
              <a:r>
                <a:rPr lang="en-US" sz="1600" b="1">
                  <a:solidFill>
                    <a:srgbClr val="0B0000"/>
                  </a:solidFill>
                </a:rPr>
                <a:t>Probable Line of Deployment</a:t>
              </a:r>
            </a:p>
          </p:txBody>
        </p:sp>
        <p:sp>
          <p:nvSpPr>
            <p:cNvPr id="29" name="Text Box 76"/>
            <p:cNvSpPr txBox="1">
              <a:spLocks noChangeArrowheads="1"/>
            </p:cNvSpPr>
            <p:nvPr/>
          </p:nvSpPr>
          <p:spPr bwMode="auto">
            <a:xfrm>
              <a:off x="3200400" y="2843213"/>
              <a:ext cx="1266693" cy="338554"/>
            </a:xfrm>
            <a:prstGeom prst="rect">
              <a:avLst/>
            </a:prstGeom>
            <a:noFill/>
            <a:ln w="12700">
              <a:noFill/>
              <a:miter lim="800000"/>
              <a:headEnd/>
              <a:tailEnd/>
            </a:ln>
          </p:spPr>
          <p:txBody>
            <a:bodyPr wrap="none">
              <a:spAutoFit/>
            </a:bodyPr>
            <a:lstStyle/>
            <a:p>
              <a:pPr algn="l"/>
              <a:r>
                <a:rPr lang="en-US" sz="1600" b="1">
                  <a:solidFill>
                    <a:srgbClr val="0B0000"/>
                  </a:solidFill>
                </a:rPr>
                <a:t>Phase Line</a:t>
              </a:r>
            </a:p>
          </p:txBody>
        </p:sp>
        <p:sp>
          <p:nvSpPr>
            <p:cNvPr id="30" name="Text Box 77"/>
            <p:cNvSpPr txBox="1">
              <a:spLocks noChangeArrowheads="1"/>
            </p:cNvSpPr>
            <p:nvPr/>
          </p:nvSpPr>
          <p:spPr bwMode="auto">
            <a:xfrm>
              <a:off x="3048000" y="1471613"/>
              <a:ext cx="1883849" cy="338554"/>
            </a:xfrm>
            <a:prstGeom prst="rect">
              <a:avLst/>
            </a:prstGeom>
            <a:noFill/>
            <a:ln w="12700">
              <a:noFill/>
              <a:miter lim="800000"/>
              <a:headEnd/>
              <a:tailEnd/>
            </a:ln>
          </p:spPr>
          <p:txBody>
            <a:bodyPr wrap="none">
              <a:spAutoFit/>
            </a:bodyPr>
            <a:lstStyle/>
            <a:p>
              <a:pPr algn="l"/>
              <a:r>
                <a:rPr lang="en-US" sz="1600" b="1">
                  <a:solidFill>
                    <a:srgbClr val="0B0000"/>
                  </a:solidFill>
                </a:rPr>
                <a:t>Line of Departure</a:t>
              </a:r>
            </a:p>
          </p:txBody>
        </p:sp>
      </p:grpSp>
    </p:spTree>
    <p:extLst>
      <p:ext uri="{BB962C8B-B14F-4D97-AF65-F5344CB8AC3E}">
        <p14:creationId xmlns:p14="http://schemas.microsoft.com/office/powerpoint/2010/main" val="169135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58458"/>
            <a:ext cx="9144000" cy="55594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Pre-Assessment</a:t>
            </a:r>
          </a:p>
        </p:txBody>
      </p:sp>
      <p:grpSp>
        <p:nvGrpSpPr>
          <p:cNvPr id="10" name="Group 9"/>
          <p:cNvGrpSpPr/>
          <p:nvPr/>
        </p:nvGrpSpPr>
        <p:grpSpPr>
          <a:xfrm>
            <a:off x="630253" y="2087310"/>
            <a:ext cx="1669433" cy="787400"/>
            <a:chOff x="1708767" y="1981200"/>
            <a:chExt cx="1669433" cy="787400"/>
          </a:xfrm>
        </p:grpSpPr>
        <p:sp>
          <p:nvSpPr>
            <p:cNvPr id="11" name="Line 12"/>
            <p:cNvSpPr>
              <a:spLocks noChangeShapeType="1"/>
            </p:cNvSpPr>
            <p:nvPr/>
          </p:nvSpPr>
          <p:spPr bwMode="auto">
            <a:xfrm flipV="1">
              <a:off x="2133600" y="2000250"/>
              <a:ext cx="1219200" cy="762000"/>
            </a:xfrm>
            <a:prstGeom prst="line">
              <a:avLst/>
            </a:prstGeom>
            <a:noFill/>
            <a:ln w="38100">
              <a:solidFill>
                <a:srgbClr val="0000FF"/>
              </a:solidFill>
              <a:round/>
              <a:headEnd/>
              <a:tailEnd/>
            </a:ln>
          </p:spPr>
          <p:txBody>
            <a:bodyPr wrap="none" anchor="ctr"/>
            <a:lstStyle/>
            <a:p>
              <a:endParaRPr lang="en-US"/>
            </a:p>
          </p:txBody>
        </p:sp>
        <p:sp>
          <p:nvSpPr>
            <p:cNvPr id="12" name="Line 13"/>
            <p:cNvSpPr>
              <a:spLocks noChangeShapeType="1"/>
            </p:cNvSpPr>
            <p:nvPr/>
          </p:nvSpPr>
          <p:spPr bwMode="auto">
            <a:xfrm flipH="1" flipV="1">
              <a:off x="2133600" y="1981200"/>
              <a:ext cx="1219200" cy="762000"/>
            </a:xfrm>
            <a:prstGeom prst="line">
              <a:avLst/>
            </a:prstGeom>
            <a:noFill/>
            <a:ln w="38100">
              <a:solidFill>
                <a:srgbClr val="0000FF"/>
              </a:solidFill>
              <a:round/>
              <a:headEnd/>
              <a:tailEnd/>
            </a:ln>
          </p:spPr>
          <p:txBody>
            <a:bodyPr wrap="none" anchor="ctr"/>
            <a:lstStyle/>
            <a:p>
              <a:endParaRPr lang="en-US"/>
            </a:p>
          </p:txBody>
        </p:sp>
        <p:sp>
          <p:nvSpPr>
            <p:cNvPr id="13" name="Rectangle 14"/>
            <p:cNvSpPr>
              <a:spLocks noChangeArrowheads="1"/>
            </p:cNvSpPr>
            <p:nvPr/>
          </p:nvSpPr>
          <p:spPr bwMode="auto">
            <a:xfrm>
              <a:off x="2133600" y="1981200"/>
              <a:ext cx="1244600" cy="787400"/>
            </a:xfrm>
            <a:prstGeom prst="rect">
              <a:avLst/>
            </a:prstGeom>
            <a:noFill/>
            <a:ln w="57150">
              <a:solidFill>
                <a:srgbClr val="0000FF"/>
              </a:solidFill>
              <a:miter lim="800000"/>
              <a:headEnd/>
              <a:tailEnd/>
            </a:ln>
          </p:spPr>
          <p:txBody>
            <a:bodyPr wrap="none" anchor="ctr"/>
            <a:lstStyle/>
            <a:p>
              <a:endParaRPr lang="en-US"/>
            </a:p>
          </p:txBody>
        </p:sp>
        <p:sp>
          <p:nvSpPr>
            <p:cNvPr id="14" name="TextBox 13"/>
            <p:cNvSpPr txBox="1"/>
            <p:nvPr/>
          </p:nvSpPr>
          <p:spPr>
            <a:xfrm>
              <a:off x="1708767" y="2129135"/>
              <a:ext cx="356188" cy="461665"/>
            </a:xfrm>
            <a:prstGeom prst="rect">
              <a:avLst/>
            </a:prstGeom>
            <a:noFill/>
          </p:spPr>
          <p:txBody>
            <a:bodyPr wrap="none" rtlCol="0">
              <a:spAutoFit/>
            </a:bodyPr>
            <a:lstStyle/>
            <a:p>
              <a:r>
                <a:rPr lang="en-US" b="1" dirty="0"/>
                <a:t>1</a:t>
              </a:r>
            </a:p>
          </p:txBody>
        </p:sp>
      </p:grpSp>
      <p:grpSp>
        <p:nvGrpSpPr>
          <p:cNvPr id="15" name="Group 14"/>
          <p:cNvGrpSpPr/>
          <p:nvPr/>
        </p:nvGrpSpPr>
        <p:grpSpPr>
          <a:xfrm>
            <a:off x="5049853" y="1738060"/>
            <a:ext cx="1673225" cy="1155700"/>
            <a:chOff x="561975" y="4051300"/>
            <a:chExt cx="1673225" cy="1155700"/>
          </a:xfrm>
        </p:grpSpPr>
        <p:grpSp>
          <p:nvGrpSpPr>
            <p:cNvPr id="16" name="Group 15"/>
            <p:cNvGrpSpPr>
              <a:grpSpLocks/>
            </p:cNvGrpSpPr>
            <p:nvPr/>
          </p:nvGrpSpPr>
          <p:grpSpPr bwMode="auto">
            <a:xfrm>
              <a:off x="1295400" y="5029200"/>
              <a:ext cx="635000" cy="152400"/>
              <a:chOff x="2368" y="3024"/>
              <a:chExt cx="656" cy="96"/>
            </a:xfrm>
          </p:grpSpPr>
          <p:sp>
            <p:nvSpPr>
              <p:cNvPr id="24" name="AutoShape 16"/>
              <p:cNvSpPr>
                <a:spLocks noChangeArrowheads="1"/>
              </p:cNvSpPr>
              <p:nvPr/>
            </p:nvSpPr>
            <p:spPr bwMode="auto">
              <a:xfrm>
                <a:off x="2368"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sp>
            <p:nvSpPr>
              <p:cNvPr id="25" name="AutoShape 17"/>
              <p:cNvSpPr>
                <a:spLocks noChangeArrowheads="1"/>
              </p:cNvSpPr>
              <p:nvPr/>
            </p:nvSpPr>
            <p:spPr bwMode="auto">
              <a:xfrm>
                <a:off x="2656"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grpSp>
        <p:sp>
          <p:nvSpPr>
            <p:cNvPr id="17" name="Rectangle 18"/>
            <p:cNvSpPr>
              <a:spLocks noChangeArrowheads="1"/>
            </p:cNvSpPr>
            <p:nvPr/>
          </p:nvSpPr>
          <p:spPr bwMode="auto">
            <a:xfrm>
              <a:off x="990600" y="4419600"/>
              <a:ext cx="1244600" cy="787400"/>
            </a:xfrm>
            <a:prstGeom prst="rect">
              <a:avLst/>
            </a:prstGeom>
            <a:noFill/>
            <a:ln w="57150">
              <a:solidFill>
                <a:srgbClr val="0000FF"/>
              </a:solidFill>
              <a:miter lim="800000"/>
              <a:headEnd/>
              <a:tailEnd/>
            </a:ln>
          </p:spPr>
          <p:txBody>
            <a:bodyPr wrap="none" anchor="ctr"/>
            <a:lstStyle/>
            <a:p>
              <a:endParaRPr lang="en-US"/>
            </a:p>
          </p:txBody>
        </p:sp>
        <p:sp>
          <p:nvSpPr>
            <p:cNvPr id="18" name="Line 19"/>
            <p:cNvSpPr>
              <a:spLocks noChangeShapeType="1"/>
            </p:cNvSpPr>
            <p:nvPr/>
          </p:nvSpPr>
          <p:spPr bwMode="auto">
            <a:xfrm flipV="1">
              <a:off x="990600" y="4394200"/>
              <a:ext cx="1244600" cy="787400"/>
            </a:xfrm>
            <a:prstGeom prst="line">
              <a:avLst/>
            </a:prstGeom>
            <a:noFill/>
            <a:ln w="38100">
              <a:solidFill>
                <a:srgbClr val="0000FF"/>
              </a:solidFill>
              <a:round/>
              <a:headEnd/>
              <a:tailEnd/>
            </a:ln>
          </p:spPr>
          <p:txBody>
            <a:bodyPr wrap="none" anchor="ctr"/>
            <a:lstStyle/>
            <a:p>
              <a:endParaRPr lang="en-US"/>
            </a:p>
          </p:txBody>
        </p:sp>
        <p:sp>
          <p:nvSpPr>
            <p:cNvPr id="19" name="Line 20"/>
            <p:cNvSpPr>
              <a:spLocks noChangeShapeType="1"/>
            </p:cNvSpPr>
            <p:nvPr/>
          </p:nvSpPr>
          <p:spPr bwMode="auto">
            <a:xfrm>
              <a:off x="990600" y="4419600"/>
              <a:ext cx="1244600" cy="762000"/>
            </a:xfrm>
            <a:prstGeom prst="line">
              <a:avLst/>
            </a:prstGeom>
            <a:noFill/>
            <a:ln w="38100">
              <a:solidFill>
                <a:srgbClr val="0000FF"/>
              </a:solidFill>
              <a:round/>
              <a:headEnd/>
              <a:tailEnd/>
            </a:ln>
          </p:spPr>
          <p:txBody>
            <a:bodyPr wrap="none" anchor="ctr"/>
            <a:lstStyle/>
            <a:p>
              <a:endParaRPr lang="en-US"/>
            </a:p>
          </p:txBody>
        </p:sp>
        <p:sp>
          <p:nvSpPr>
            <p:cNvPr id="20" name="Oval 37"/>
            <p:cNvSpPr>
              <a:spLocks noChangeArrowheads="1"/>
            </p:cNvSpPr>
            <p:nvPr/>
          </p:nvSpPr>
          <p:spPr bwMode="auto">
            <a:xfrm>
              <a:off x="1003920" y="4051300"/>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21" name="Oval 20"/>
            <p:cNvSpPr>
              <a:spLocks noChangeArrowheads="1"/>
            </p:cNvSpPr>
            <p:nvPr/>
          </p:nvSpPr>
          <p:spPr bwMode="auto">
            <a:xfrm>
              <a:off x="1461120" y="4051300"/>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22" name="Oval 21"/>
            <p:cNvSpPr>
              <a:spLocks noChangeArrowheads="1"/>
            </p:cNvSpPr>
            <p:nvPr/>
          </p:nvSpPr>
          <p:spPr bwMode="auto">
            <a:xfrm>
              <a:off x="1918320" y="4051300"/>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23" name="TextBox 22"/>
            <p:cNvSpPr txBox="1"/>
            <p:nvPr/>
          </p:nvSpPr>
          <p:spPr>
            <a:xfrm>
              <a:off x="561975" y="4592935"/>
              <a:ext cx="356188" cy="461665"/>
            </a:xfrm>
            <a:prstGeom prst="rect">
              <a:avLst/>
            </a:prstGeom>
            <a:noFill/>
          </p:spPr>
          <p:txBody>
            <a:bodyPr wrap="none" rtlCol="0">
              <a:spAutoFit/>
            </a:bodyPr>
            <a:lstStyle/>
            <a:p>
              <a:r>
                <a:rPr lang="en-US" b="1" dirty="0"/>
                <a:t>3</a:t>
              </a:r>
            </a:p>
          </p:txBody>
        </p:sp>
      </p:grpSp>
      <p:grpSp>
        <p:nvGrpSpPr>
          <p:cNvPr id="26" name="Group 25"/>
          <p:cNvGrpSpPr/>
          <p:nvPr/>
        </p:nvGrpSpPr>
        <p:grpSpPr>
          <a:xfrm>
            <a:off x="7192978" y="2101598"/>
            <a:ext cx="1666875" cy="787400"/>
            <a:chOff x="3590925" y="4343400"/>
            <a:chExt cx="1666875" cy="787400"/>
          </a:xfrm>
        </p:grpSpPr>
        <p:sp>
          <p:nvSpPr>
            <p:cNvPr id="27" name="Line 2"/>
            <p:cNvSpPr>
              <a:spLocks noChangeShapeType="1"/>
            </p:cNvSpPr>
            <p:nvPr/>
          </p:nvSpPr>
          <p:spPr bwMode="auto">
            <a:xfrm flipV="1">
              <a:off x="4013200" y="4343400"/>
              <a:ext cx="1244600" cy="766762"/>
            </a:xfrm>
            <a:prstGeom prst="line">
              <a:avLst/>
            </a:prstGeom>
            <a:noFill/>
            <a:ln w="38100">
              <a:solidFill>
                <a:srgbClr val="0000FF"/>
              </a:solidFill>
              <a:round/>
              <a:headEnd/>
              <a:tailEnd/>
            </a:ln>
          </p:spPr>
          <p:txBody>
            <a:bodyPr wrap="none" anchor="ctr"/>
            <a:lstStyle/>
            <a:p>
              <a:endParaRPr lang="en-US" dirty="0"/>
            </a:p>
          </p:txBody>
        </p:sp>
        <p:sp>
          <p:nvSpPr>
            <p:cNvPr id="28" name="Line 3"/>
            <p:cNvSpPr>
              <a:spLocks noChangeShapeType="1"/>
            </p:cNvSpPr>
            <p:nvPr/>
          </p:nvSpPr>
          <p:spPr bwMode="auto">
            <a:xfrm flipH="1" flipV="1">
              <a:off x="4038600" y="4368800"/>
              <a:ext cx="1219200" cy="741362"/>
            </a:xfrm>
            <a:prstGeom prst="line">
              <a:avLst/>
            </a:prstGeom>
            <a:noFill/>
            <a:ln w="38100">
              <a:solidFill>
                <a:srgbClr val="0000FF"/>
              </a:solidFill>
              <a:round/>
              <a:headEnd/>
              <a:tailEnd/>
            </a:ln>
          </p:spPr>
          <p:txBody>
            <a:bodyPr wrap="none" anchor="ctr"/>
            <a:lstStyle/>
            <a:p>
              <a:endParaRPr lang="en-US" dirty="0"/>
            </a:p>
          </p:txBody>
        </p:sp>
        <p:sp>
          <p:nvSpPr>
            <p:cNvPr id="29" name="Oval 4"/>
            <p:cNvSpPr>
              <a:spLocks noChangeArrowheads="1"/>
            </p:cNvSpPr>
            <p:nvPr/>
          </p:nvSpPr>
          <p:spPr bwMode="auto">
            <a:xfrm>
              <a:off x="4197350" y="4594225"/>
              <a:ext cx="889000" cy="304800"/>
            </a:xfrm>
            <a:prstGeom prst="ellipse">
              <a:avLst/>
            </a:prstGeom>
            <a:noFill/>
            <a:ln w="57150">
              <a:solidFill>
                <a:srgbClr val="0000FF"/>
              </a:solidFill>
              <a:round/>
              <a:headEnd/>
              <a:tailEnd/>
            </a:ln>
          </p:spPr>
          <p:txBody>
            <a:bodyPr wrap="none" anchor="ctr"/>
            <a:lstStyle/>
            <a:p>
              <a:endParaRPr lang="en-US"/>
            </a:p>
          </p:txBody>
        </p:sp>
        <p:sp>
          <p:nvSpPr>
            <p:cNvPr id="30" name="Rectangle 26"/>
            <p:cNvSpPr>
              <a:spLocks noChangeArrowheads="1"/>
            </p:cNvSpPr>
            <p:nvPr/>
          </p:nvSpPr>
          <p:spPr bwMode="auto">
            <a:xfrm>
              <a:off x="4013200" y="4343400"/>
              <a:ext cx="1244600" cy="787400"/>
            </a:xfrm>
            <a:prstGeom prst="rect">
              <a:avLst/>
            </a:prstGeom>
            <a:noFill/>
            <a:ln w="57150">
              <a:solidFill>
                <a:srgbClr val="0000FF"/>
              </a:solidFill>
              <a:miter lim="800000"/>
              <a:headEnd/>
              <a:tailEnd/>
            </a:ln>
          </p:spPr>
          <p:txBody>
            <a:bodyPr wrap="none" anchor="ctr"/>
            <a:lstStyle/>
            <a:p>
              <a:endParaRPr lang="en-US"/>
            </a:p>
          </p:txBody>
        </p:sp>
        <p:sp>
          <p:nvSpPr>
            <p:cNvPr id="31" name="TextBox 30"/>
            <p:cNvSpPr txBox="1"/>
            <p:nvPr/>
          </p:nvSpPr>
          <p:spPr>
            <a:xfrm>
              <a:off x="3590925" y="4533900"/>
              <a:ext cx="356188" cy="461665"/>
            </a:xfrm>
            <a:prstGeom prst="rect">
              <a:avLst/>
            </a:prstGeom>
            <a:noFill/>
          </p:spPr>
          <p:txBody>
            <a:bodyPr wrap="none" rtlCol="0">
              <a:spAutoFit/>
            </a:bodyPr>
            <a:lstStyle/>
            <a:p>
              <a:r>
                <a:rPr lang="en-US" b="1" dirty="0"/>
                <a:t>4</a:t>
              </a:r>
            </a:p>
          </p:txBody>
        </p:sp>
      </p:grpSp>
      <p:grpSp>
        <p:nvGrpSpPr>
          <p:cNvPr id="32" name="Group 31"/>
          <p:cNvGrpSpPr/>
          <p:nvPr/>
        </p:nvGrpSpPr>
        <p:grpSpPr>
          <a:xfrm>
            <a:off x="2842934" y="1753935"/>
            <a:ext cx="1673519" cy="1198563"/>
            <a:chOff x="5108281" y="1628775"/>
            <a:chExt cx="1673519" cy="1198563"/>
          </a:xfrm>
        </p:grpSpPr>
        <p:grpSp>
          <p:nvGrpSpPr>
            <p:cNvPr id="33" name="Group 21"/>
            <p:cNvGrpSpPr>
              <a:grpSpLocks/>
            </p:cNvGrpSpPr>
            <p:nvPr/>
          </p:nvGrpSpPr>
          <p:grpSpPr bwMode="auto">
            <a:xfrm>
              <a:off x="5537200" y="1981200"/>
              <a:ext cx="1244600" cy="762000"/>
              <a:chOff x="592" y="1280"/>
              <a:chExt cx="784" cy="480"/>
            </a:xfrm>
          </p:grpSpPr>
          <p:sp>
            <p:nvSpPr>
              <p:cNvPr id="38" name="Line 22"/>
              <p:cNvSpPr>
                <a:spLocks noChangeShapeType="1"/>
              </p:cNvSpPr>
              <p:nvPr/>
            </p:nvSpPr>
            <p:spPr bwMode="auto">
              <a:xfrm flipV="1">
                <a:off x="608" y="1280"/>
                <a:ext cx="768" cy="480"/>
              </a:xfrm>
              <a:prstGeom prst="line">
                <a:avLst/>
              </a:prstGeom>
              <a:noFill/>
              <a:ln w="38100">
                <a:solidFill>
                  <a:srgbClr val="0000FF"/>
                </a:solidFill>
                <a:round/>
                <a:headEnd/>
                <a:tailEnd/>
              </a:ln>
            </p:spPr>
            <p:txBody>
              <a:bodyPr wrap="none" anchor="ctr"/>
              <a:lstStyle/>
              <a:p>
                <a:endParaRPr lang="en-US"/>
              </a:p>
            </p:txBody>
          </p:sp>
          <p:sp>
            <p:nvSpPr>
              <p:cNvPr id="39" name="Line 23"/>
              <p:cNvSpPr>
                <a:spLocks noChangeShapeType="1"/>
              </p:cNvSpPr>
              <p:nvPr/>
            </p:nvSpPr>
            <p:spPr bwMode="auto">
              <a:xfrm flipH="1" flipV="1">
                <a:off x="592" y="1280"/>
                <a:ext cx="768" cy="480"/>
              </a:xfrm>
              <a:prstGeom prst="line">
                <a:avLst/>
              </a:prstGeom>
              <a:noFill/>
              <a:ln w="38100">
                <a:solidFill>
                  <a:srgbClr val="0000FF"/>
                </a:solidFill>
                <a:round/>
                <a:headEnd/>
                <a:tailEnd/>
              </a:ln>
            </p:spPr>
            <p:txBody>
              <a:bodyPr wrap="none" anchor="ctr"/>
              <a:lstStyle/>
              <a:p>
                <a:endParaRPr lang="en-US"/>
              </a:p>
            </p:txBody>
          </p:sp>
        </p:grpSp>
        <p:sp>
          <p:nvSpPr>
            <p:cNvPr id="34" name="Text Box 24"/>
            <p:cNvSpPr txBox="1">
              <a:spLocks noChangeArrowheads="1"/>
            </p:cNvSpPr>
            <p:nvPr/>
          </p:nvSpPr>
          <p:spPr bwMode="auto">
            <a:xfrm>
              <a:off x="6013450" y="2370138"/>
              <a:ext cx="387350" cy="457200"/>
            </a:xfrm>
            <a:prstGeom prst="rect">
              <a:avLst/>
            </a:prstGeom>
            <a:noFill/>
            <a:ln w="12700">
              <a:noFill/>
              <a:miter lim="800000"/>
              <a:headEnd/>
              <a:tailEnd/>
            </a:ln>
          </p:spPr>
          <p:txBody>
            <a:bodyPr wrap="none">
              <a:spAutoFit/>
            </a:bodyPr>
            <a:lstStyle/>
            <a:p>
              <a:pPr algn="l"/>
              <a:r>
                <a:rPr lang="en-US">
                  <a:solidFill>
                    <a:srgbClr val="0000CC"/>
                  </a:solidFill>
                  <a:latin typeface="Arial Black" pitchFamily="34" charset="0"/>
                </a:rPr>
                <a:t>L</a:t>
              </a:r>
            </a:p>
          </p:txBody>
        </p:sp>
        <p:sp>
          <p:nvSpPr>
            <p:cNvPr id="35" name="Rectangle 25"/>
            <p:cNvSpPr>
              <a:spLocks noChangeArrowheads="1"/>
            </p:cNvSpPr>
            <p:nvPr/>
          </p:nvSpPr>
          <p:spPr bwMode="auto">
            <a:xfrm>
              <a:off x="5537200" y="1981200"/>
              <a:ext cx="1244600" cy="787400"/>
            </a:xfrm>
            <a:prstGeom prst="rect">
              <a:avLst/>
            </a:prstGeom>
            <a:noFill/>
            <a:ln w="57150">
              <a:solidFill>
                <a:srgbClr val="0000FF"/>
              </a:solidFill>
              <a:miter lim="800000"/>
              <a:headEnd/>
              <a:tailEnd/>
            </a:ln>
          </p:spPr>
          <p:txBody>
            <a:bodyPr wrap="none" anchor="ctr"/>
            <a:lstStyle/>
            <a:p>
              <a:endParaRPr lang="en-US"/>
            </a:p>
          </p:txBody>
        </p:sp>
        <p:sp>
          <p:nvSpPr>
            <p:cNvPr id="36" name="Line 46"/>
            <p:cNvSpPr>
              <a:spLocks noChangeShapeType="1"/>
            </p:cNvSpPr>
            <p:nvPr/>
          </p:nvSpPr>
          <p:spPr bwMode="auto">
            <a:xfrm flipV="1">
              <a:off x="6143625" y="1628775"/>
              <a:ext cx="0" cy="352425"/>
            </a:xfrm>
            <a:prstGeom prst="line">
              <a:avLst/>
            </a:prstGeom>
            <a:noFill/>
            <a:ln w="57150">
              <a:solidFill>
                <a:srgbClr val="0000FF"/>
              </a:solidFill>
              <a:round/>
              <a:headEnd/>
              <a:tailEnd/>
            </a:ln>
          </p:spPr>
          <p:txBody>
            <a:bodyPr wrap="none" anchor="ctr"/>
            <a:lstStyle/>
            <a:p>
              <a:endParaRPr lang="en-US"/>
            </a:p>
          </p:txBody>
        </p:sp>
        <p:sp>
          <p:nvSpPr>
            <p:cNvPr id="37" name="TextBox 36"/>
            <p:cNvSpPr txBox="1"/>
            <p:nvPr/>
          </p:nvSpPr>
          <p:spPr>
            <a:xfrm>
              <a:off x="5108281" y="2139305"/>
              <a:ext cx="356188" cy="461665"/>
            </a:xfrm>
            <a:prstGeom prst="rect">
              <a:avLst/>
            </a:prstGeom>
            <a:noFill/>
          </p:spPr>
          <p:txBody>
            <a:bodyPr wrap="none" rtlCol="0">
              <a:spAutoFit/>
            </a:bodyPr>
            <a:lstStyle/>
            <a:p>
              <a:r>
                <a:rPr lang="en-US" b="1" dirty="0"/>
                <a:t>2</a:t>
              </a:r>
            </a:p>
          </p:txBody>
        </p:sp>
      </p:grpSp>
      <p:grpSp>
        <p:nvGrpSpPr>
          <p:cNvPr id="40" name="Group 39"/>
          <p:cNvGrpSpPr/>
          <p:nvPr/>
        </p:nvGrpSpPr>
        <p:grpSpPr>
          <a:xfrm>
            <a:off x="597886" y="3258884"/>
            <a:ext cx="1676400" cy="1166813"/>
            <a:chOff x="6248400" y="3938587"/>
            <a:chExt cx="1676400" cy="1166813"/>
          </a:xfrm>
        </p:grpSpPr>
        <p:sp>
          <p:nvSpPr>
            <p:cNvPr id="41" name="Rectangle 5"/>
            <p:cNvSpPr>
              <a:spLocks noChangeArrowheads="1"/>
            </p:cNvSpPr>
            <p:nvPr/>
          </p:nvSpPr>
          <p:spPr bwMode="auto">
            <a:xfrm>
              <a:off x="6646863" y="4292600"/>
              <a:ext cx="1244600" cy="787400"/>
            </a:xfrm>
            <a:prstGeom prst="rect">
              <a:avLst/>
            </a:prstGeom>
            <a:noFill/>
            <a:ln w="50800">
              <a:solidFill>
                <a:srgbClr val="0000FF"/>
              </a:solidFill>
              <a:miter lim="800000"/>
              <a:headEnd/>
              <a:tailEnd/>
            </a:ln>
          </p:spPr>
          <p:txBody>
            <a:bodyPr wrap="none" anchor="ctr"/>
            <a:lstStyle/>
            <a:p>
              <a:endParaRPr lang="en-US"/>
            </a:p>
          </p:txBody>
        </p:sp>
        <p:sp>
          <p:nvSpPr>
            <p:cNvPr id="42" name="Line 6"/>
            <p:cNvSpPr>
              <a:spLocks noChangeShapeType="1"/>
            </p:cNvSpPr>
            <p:nvPr/>
          </p:nvSpPr>
          <p:spPr bwMode="auto">
            <a:xfrm flipV="1">
              <a:off x="6799263" y="4295775"/>
              <a:ext cx="0" cy="787400"/>
            </a:xfrm>
            <a:prstGeom prst="line">
              <a:avLst/>
            </a:prstGeom>
            <a:noFill/>
            <a:ln w="38100">
              <a:solidFill>
                <a:srgbClr val="0000FF"/>
              </a:solidFill>
              <a:round/>
              <a:headEnd/>
              <a:tailEnd/>
            </a:ln>
          </p:spPr>
          <p:txBody>
            <a:bodyPr wrap="none" anchor="ctr"/>
            <a:lstStyle/>
            <a:p>
              <a:endParaRPr lang="en-US"/>
            </a:p>
          </p:txBody>
        </p:sp>
        <p:sp>
          <p:nvSpPr>
            <p:cNvPr id="43" name="Line 27"/>
            <p:cNvSpPr>
              <a:spLocks noChangeShapeType="1"/>
            </p:cNvSpPr>
            <p:nvPr/>
          </p:nvSpPr>
          <p:spPr bwMode="auto">
            <a:xfrm flipH="1" flipV="1">
              <a:off x="6646863" y="4292600"/>
              <a:ext cx="1277937" cy="812800"/>
            </a:xfrm>
            <a:prstGeom prst="line">
              <a:avLst/>
            </a:prstGeom>
            <a:noFill/>
            <a:ln w="38100">
              <a:solidFill>
                <a:srgbClr val="0000FF"/>
              </a:solidFill>
              <a:round/>
              <a:headEnd/>
              <a:tailEnd/>
            </a:ln>
          </p:spPr>
          <p:txBody>
            <a:bodyPr wrap="none" anchor="ctr"/>
            <a:lstStyle/>
            <a:p>
              <a:endParaRPr lang="en-US"/>
            </a:p>
          </p:txBody>
        </p:sp>
        <p:sp>
          <p:nvSpPr>
            <p:cNvPr id="44" name="Line 28"/>
            <p:cNvSpPr>
              <a:spLocks noChangeShapeType="1"/>
            </p:cNvSpPr>
            <p:nvPr/>
          </p:nvSpPr>
          <p:spPr bwMode="auto">
            <a:xfrm flipV="1">
              <a:off x="6629400" y="4311650"/>
              <a:ext cx="1244600" cy="793750"/>
            </a:xfrm>
            <a:prstGeom prst="line">
              <a:avLst/>
            </a:prstGeom>
            <a:noFill/>
            <a:ln w="38100">
              <a:solidFill>
                <a:srgbClr val="0000FF"/>
              </a:solidFill>
              <a:round/>
              <a:headEnd/>
              <a:tailEnd/>
            </a:ln>
          </p:spPr>
          <p:txBody>
            <a:bodyPr wrap="none" anchor="ctr"/>
            <a:lstStyle/>
            <a:p>
              <a:endParaRPr lang="en-US" dirty="0"/>
            </a:p>
          </p:txBody>
        </p:sp>
        <p:sp>
          <p:nvSpPr>
            <p:cNvPr id="45" name="Oval 29"/>
            <p:cNvSpPr>
              <a:spLocks noChangeArrowheads="1"/>
            </p:cNvSpPr>
            <p:nvPr/>
          </p:nvSpPr>
          <p:spPr bwMode="auto">
            <a:xfrm>
              <a:off x="6858000" y="4533900"/>
              <a:ext cx="889000" cy="304800"/>
            </a:xfrm>
            <a:prstGeom prst="ellipse">
              <a:avLst/>
            </a:prstGeom>
            <a:noFill/>
            <a:ln w="57150">
              <a:solidFill>
                <a:srgbClr val="0000FF"/>
              </a:solidFill>
              <a:round/>
              <a:headEnd/>
              <a:tailEnd/>
            </a:ln>
          </p:spPr>
          <p:txBody>
            <a:bodyPr wrap="none" anchor="ctr"/>
            <a:lstStyle/>
            <a:p>
              <a:endParaRPr lang="en-US"/>
            </a:p>
          </p:txBody>
        </p:sp>
        <p:sp>
          <p:nvSpPr>
            <p:cNvPr id="46" name="Line 47"/>
            <p:cNvSpPr>
              <a:spLocks noChangeShapeType="1"/>
            </p:cNvSpPr>
            <p:nvPr/>
          </p:nvSpPr>
          <p:spPr bwMode="auto">
            <a:xfrm flipV="1">
              <a:off x="7086600" y="3938587"/>
              <a:ext cx="0" cy="352425"/>
            </a:xfrm>
            <a:prstGeom prst="line">
              <a:avLst/>
            </a:prstGeom>
            <a:noFill/>
            <a:ln w="57150">
              <a:solidFill>
                <a:srgbClr val="0000FF"/>
              </a:solidFill>
              <a:round/>
              <a:headEnd/>
              <a:tailEnd/>
            </a:ln>
          </p:spPr>
          <p:txBody>
            <a:bodyPr wrap="none" anchor="ctr"/>
            <a:lstStyle/>
            <a:p>
              <a:endParaRPr lang="en-US"/>
            </a:p>
          </p:txBody>
        </p:sp>
        <p:sp>
          <p:nvSpPr>
            <p:cNvPr id="47" name="Line 49"/>
            <p:cNvSpPr>
              <a:spLocks noChangeShapeType="1"/>
            </p:cNvSpPr>
            <p:nvPr/>
          </p:nvSpPr>
          <p:spPr bwMode="auto">
            <a:xfrm flipV="1">
              <a:off x="7391400" y="3938587"/>
              <a:ext cx="0" cy="352425"/>
            </a:xfrm>
            <a:prstGeom prst="line">
              <a:avLst/>
            </a:prstGeom>
            <a:noFill/>
            <a:ln w="57150">
              <a:solidFill>
                <a:srgbClr val="0000FF"/>
              </a:solidFill>
              <a:round/>
              <a:headEnd/>
              <a:tailEnd/>
            </a:ln>
          </p:spPr>
          <p:txBody>
            <a:bodyPr wrap="none" anchor="ctr"/>
            <a:lstStyle/>
            <a:p>
              <a:endParaRPr lang="en-US"/>
            </a:p>
          </p:txBody>
        </p:sp>
        <p:sp>
          <p:nvSpPr>
            <p:cNvPr id="48" name="TextBox 47"/>
            <p:cNvSpPr txBox="1"/>
            <p:nvPr/>
          </p:nvSpPr>
          <p:spPr>
            <a:xfrm>
              <a:off x="6248400" y="4533900"/>
              <a:ext cx="356188" cy="461665"/>
            </a:xfrm>
            <a:prstGeom prst="rect">
              <a:avLst/>
            </a:prstGeom>
            <a:noFill/>
          </p:spPr>
          <p:txBody>
            <a:bodyPr wrap="none" rtlCol="0">
              <a:spAutoFit/>
            </a:bodyPr>
            <a:lstStyle/>
            <a:p>
              <a:r>
                <a:rPr lang="en-US" b="1" dirty="0"/>
                <a:t>5</a:t>
              </a:r>
            </a:p>
          </p:txBody>
        </p:sp>
      </p:grpSp>
      <p:grpSp>
        <p:nvGrpSpPr>
          <p:cNvPr id="49" name="Group 48"/>
          <p:cNvGrpSpPr/>
          <p:nvPr/>
        </p:nvGrpSpPr>
        <p:grpSpPr>
          <a:xfrm>
            <a:off x="2865453" y="3592260"/>
            <a:ext cx="1717675" cy="854075"/>
            <a:chOff x="628650" y="2006600"/>
            <a:chExt cx="1717675" cy="854075"/>
          </a:xfrm>
        </p:grpSpPr>
        <p:sp>
          <p:nvSpPr>
            <p:cNvPr id="50" name="Line 7"/>
            <p:cNvSpPr>
              <a:spLocks noChangeShapeType="1"/>
            </p:cNvSpPr>
            <p:nvPr/>
          </p:nvSpPr>
          <p:spPr bwMode="auto">
            <a:xfrm flipH="1">
              <a:off x="1050924" y="2031999"/>
              <a:ext cx="625475" cy="828675"/>
            </a:xfrm>
            <a:prstGeom prst="line">
              <a:avLst/>
            </a:prstGeom>
            <a:noFill/>
            <a:ln w="50800">
              <a:solidFill>
                <a:srgbClr val="0000FF"/>
              </a:solidFill>
              <a:round/>
              <a:headEnd/>
              <a:tailEnd/>
            </a:ln>
          </p:spPr>
          <p:txBody>
            <a:bodyPr wrap="none" anchor="ctr"/>
            <a:lstStyle/>
            <a:p>
              <a:endParaRPr lang="en-US"/>
            </a:p>
          </p:txBody>
        </p:sp>
        <p:sp>
          <p:nvSpPr>
            <p:cNvPr id="51" name="Line 8"/>
            <p:cNvSpPr>
              <a:spLocks noChangeShapeType="1"/>
            </p:cNvSpPr>
            <p:nvPr/>
          </p:nvSpPr>
          <p:spPr bwMode="auto">
            <a:xfrm>
              <a:off x="1676400" y="2032000"/>
              <a:ext cx="669925" cy="812800"/>
            </a:xfrm>
            <a:prstGeom prst="line">
              <a:avLst/>
            </a:prstGeom>
            <a:noFill/>
            <a:ln w="50800">
              <a:solidFill>
                <a:srgbClr val="0000FF"/>
              </a:solidFill>
              <a:round/>
              <a:headEnd/>
              <a:tailEnd/>
            </a:ln>
          </p:spPr>
          <p:txBody>
            <a:bodyPr wrap="none" anchor="ctr"/>
            <a:lstStyle/>
            <a:p>
              <a:endParaRPr lang="en-US"/>
            </a:p>
          </p:txBody>
        </p:sp>
        <p:sp>
          <p:nvSpPr>
            <p:cNvPr id="52" name="Rectangle 51"/>
            <p:cNvSpPr>
              <a:spLocks noChangeArrowheads="1"/>
            </p:cNvSpPr>
            <p:nvPr/>
          </p:nvSpPr>
          <p:spPr bwMode="auto">
            <a:xfrm>
              <a:off x="1050925" y="2006600"/>
              <a:ext cx="1295400" cy="854075"/>
            </a:xfrm>
            <a:prstGeom prst="rect">
              <a:avLst/>
            </a:prstGeom>
            <a:noFill/>
            <a:ln w="38100">
              <a:solidFill>
                <a:srgbClr val="0000FF"/>
              </a:solidFill>
              <a:miter lim="800000"/>
              <a:headEnd/>
              <a:tailEnd/>
            </a:ln>
          </p:spPr>
          <p:txBody>
            <a:bodyPr wrap="none" anchor="ctr"/>
            <a:lstStyle/>
            <a:p>
              <a:endParaRPr lang="en-US"/>
            </a:p>
          </p:txBody>
        </p:sp>
        <p:sp>
          <p:nvSpPr>
            <p:cNvPr id="53" name="TextBox 52"/>
            <p:cNvSpPr txBox="1"/>
            <p:nvPr/>
          </p:nvSpPr>
          <p:spPr>
            <a:xfrm>
              <a:off x="628650" y="2129135"/>
              <a:ext cx="356188" cy="461665"/>
            </a:xfrm>
            <a:prstGeom prst="rect">
              <a:avLst/>
            </a:prstGeom>
            <a:noFill/>
          </p:spPr>
          <p:txBody>
            <a:bodyPr wrap="none" rtlCol="0">
              <a:spAutoFit/>
            </a:bodyPr>
            <a:lstStyle/>
            <a:p>
              <a:r>
                <a:rPr lang="en-US" b="1" dirty="0"/>
                <a:t>6</a:t>
              </a:r>
            </a:p>
          </p:txBody>
        </p:sp>
      </p:grpSp>
      <p:grpSp>
        <p:nvGrpSpPr>
          <p:cNvPr id="54" name="Group 53"/>
          <p:cNvGrpSpPr/>
          <p:nvPr/>
        </p:nvGrpSpPr>
        <p:grpSpPr>
          <a:xfrm>
            <a:off x="554053" y="4754310"/>
            <a:ext cx="1745045" cy="1162050"/>
            <a:chOff x="2064955" y="3790950"/>
            <a:chExt cx="1745045" cy="1162050"/>
          </a:xfrm>
        </p:grpSpPr>
        <p:grpSp>
          <p:nvGrpSpPr>
            <p:cNvPr id="55" name="Group 30"/>
            <p:cNvGrpSpPr/>
            <p:nvPr/>
          </p:nvGrpSpPr>
          <p:grpSpPr>
            <a:xfrm>
              <a:off x="2463800" y="3790950"/>
              <a:ext cx="1346200" cy="1162050"/>
              <a:chOff x="1025525" y="3790950"/>
              <a:chExt cx="1346200" cy="1162050"/>
            </a:xfrm>
          </p:grpSpPr>
          <p:sp>
            <p:nvSpPr>
              <p:cNvPr id="57" name="Oval 56"/>
              <p:cNvSpPr>
                <a:spLocks noChangeArrowheads="1"/>
              </p:cNvSpPr>
              <p:nvPr/>
            </p:nvSpPr>
            <p:spPr bwMode="auto">
              <a:xfrm>
                <a:off x="1228725" y="4394200"/>
                <a:ext cx="939800" cy="330200"/>
              </a:xfrm>
              <a:prstGeom prst="ellipse">
                <a:avLst/>
              </a:prstGeom>
              <a:noFill/>
              <a:ln w="50800">
                <a:solidFill>
                  <a:srgbClr val="0000FF"/>
                </a:solidFill>
                <a:round/>
                <a:headEnd/>
                <a:tailEnd/>
              </a:ln>
            </p:spPr>
            <p:txBody>
              <a:bodyPr wrap="none" anchor="ctr"/>
              <a:lstStyle/>
              <a:p>
                <a:endParaRPr lang="en-US"/>
              </a:p>
            </p:txBody>
          </p:sp>
          <p:sp>
            <p:nvSpPr>
              <p:cNvPr id="58" name="Rectangle 57"/>
              <p:cNvSpPr>
                <a:spLocks noChangeArrowheads="1"/>
              </p:cNvSpPr>
              <p:nvPr/>
            </p:nvSpPr>
            <p:spPr bwMode="auto">
              <a:xfrm>
                <a:off x="1025525" y="4165600"/>
                <a:ext cx="1346200" cy="787400"/>
              </a:xfrm>
              <a:prstGeom prst="rect">
                <a:avLst/>
              </a:prstGeom>
              <a:noFill/>
              <a:ln w="38100">
                <a:solidFill>
                  <a:srgbClr val="0000FF"/>
                </a:solidFill>
                <a:miter lim="800000"/>
                <a:headEnd/>
                <a:tailEnd/>
              </a:ln>
            </p:spPr>
            <p:txBody>
              <a:bodyPr wrap="none" anchor="ctr"/>
              <a:lstStyle/>
              <a:p>
                <a:endParaRPr lang="en-US"/>
              </a:p>
            </p:txBody>
          </p:sp>
          <p:sp>
            <p:nvSpPr>
              <p:cNvPr id="59" name="Oval 36"/>
              <p:cNvSpPr>
                <a:spLocks noChangeArrowheads="1"/>
              </p:cNvSpPr>
              <p:nvPr/>
            </p:nvSpPr>
            <p:spPr bwMode="auto">
              <a:xfrm>
                <a:off x="1266825" y="3790950"/>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60" name="Oval 38"/>
              <p:cNvSpPr>
                <a:spLocks noChangeArrowheads="1"/>
              </p:cNvSpPr>
              <p:nvPr/>
            </p:nvSpPr>
            <p:spPr bwMode="auto">
              <a:xfrm>
                <a:off x="1800225" y="3790950"/>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grpSp>
        <p:sp>
          <p:nvSpPr>
            <p:cNvPr id="56" name="TextBox 55"/>
            <p:cNvSpPr txBox="1"/>
            <p:nvPr/>
          </p:nvSpPr>
          <p:spPr>
            <a:xfrm>
              <a:off x="2064955" y="4262735"/>
              <a:ext cx="356188" cy="461665"/>
            </a:xfrm>
            <a:prstGeom prst="rect">
              <a:avLst/>
            </a:prstGeom>
            <a:noFill/>
          </p:spPr>
          <p:txBody>
            <a:bodyPr wrap="none" rtlCol="0">
              <a:spAutoFit/>
            </a:bodyPr>
            <a:lstStyle/>
            <a:p>
              <a:r>
                <a:rPr lang="en-US" b="1" dirty="0"/>
                <a:t>9</a:t>
              </a:r>
            </a:p>
          </p:txBody>
        </p:sp>
      </p:grpSp>
      <p:grpSp>
        <p:nvGrpSpPr>
          <p:cNvPr id="61" name="Group 60"/>
          <p:cNvGrpSpPr/>
          <p:nvPr/>
        </p:nvGrpSpPr>
        <p:grpSpPr>
          <a:xfrm>
            <a:off x="5049853" y="3290635"/>
            <a:ext cx="1759538" cy="1155700"/>
            <a:chOff x="3510962" y="1704975"/>
            <a:chExt cx="1759538" cy="1155700"/>
          </a:xfrm>
        </p:grpSpPr>
        <p:grpSp>
          <p:nvGrpSpPr>
            <p:cNvPr id="62" name="Group 29"/>
            <p:cNvGrpSpPr/>
            <p:nvPr/>
          </p:nvGrpSpPr>
          <p:grpSpPr>
            <a:xfrm>
              <a:off x="3924299" y="1704975"/>
              <a:ext cx="1346201" cy="1155700"/>
              <a:chOff x="5638799" y="3838575"/>
              <a:chExt cx="1346201" cy="1155700"/>
            </a:xfrm>
          </p:grpSpPr>
          <p:sp>
            <p:nvSpPr>
              <p:cNvPr id="64" name="Line 18"/>
              <p:cNvSpPr>
                <a:spLocks noChangeShapeType="1"/>
              </p:cNvSpPr>
              <p:nvPr/>
            </p:nvSpPr>
            <p:spPr bwMode="auto">
              <a:xfrm>
                <a:off x="5638799" y="4191000"/>
                <a:ext cx="1346199" cy="773112"/>
              </a:xfrm>
              <a:prstGeom prst="line">
                <a:avLst/>
              </a:prstGeom>
              <a:noFill/>
              <a:ln w="50800">
                <a:solidFill>
                  <a:srgbClr val="0000FF"/>
                </a:solidFill>
                <a:round/>
                <a:headEnd/>
                <a:tailEnd/>
              </a:ln>
            </p:spPr>
            <p:txBody>
              <a:bodyPr wrap="none" anchor="ctr"/>
              <a:lstStyle/>
              <a:p>
                <a:endParaRPr lang="en-US" dirty="0"/>
              </a:p>
            </p:txBody>
          </p:sp>
          <p:sp>
            <p:nvSpPr>
              <p:cNvPr id="65" name="Line 19"/>
              <p:cNvSpPr>
                <a:spLocks noChangeShapeType="1"/>
              </p:cNvSpPr>
              <p:nvPr/>
            </p:nvSpPr>
            <p:spPr bwMode="auto">
              <a:xfrm flipH="1">
                <a:off x="5638800" y="4191000"/>
                <a:ext cx="1346200" cy="787400"/>
              </a:xfrm>
              <a:prstGeom prst="line">
                <a:avLst/>
              </a:prstGeom>
              <a:noFill/>
              <a:ln w="50800">
                <a:solidFill>
                  <a:srgbClr val="0000FF"/>
                </a:solidFill>
                <a:round/>
                <a:headEnd/>
                <a:tailEnd/>
              </a:ln>
            </p:spPr>
            <p:txBody>
              <a:bodyPr wrap="none" anchor="ctr"/>
              <a:lstStyle/>
              <a:p>
                <a:endParaRPr lang="en-US"/>
              </a:p>
            </p:txBody>
          </p:sp>
          <p:sp>
            <p:nvSpPr>
              <p:cNvPr id="66" name="Rectangle 65"/>
              <p:cNvSpPr>
                <a:spLocks noChangeArrowheads="1"/>
              </p:cNvSpPr>
              <p:nvPr/>
            </p:nvSpPr>
            <p:spPr bwMode="auto">
              <a:xfrm>
                <a:off x="5638800" y="4191000"/>
                <a:ext cx="1346200" cy="803275"/>
              </a:xfrm>
              <a:prstGeom prst="rect">
                <a:avLst/>
              </a:prstGeom>
              <a:noFill/>
              <a:ln w="38100">
                <a:solidFill>
                  <a:srgbClr val="0000FF"/>
                </a:solidFill>
                <a:miter lim="800000"/>
                <a:headEnd/>
                <a:tailEnd/>
              </a:ln>
            </p:spPr>
            <p:txBody>
              <a:bodyPr wrap="none" anchor="ctr"/>
              <a:lstStyle/>
              <a:p>
                <a:endParaRPr lang="en-US"/>
              </a:p>
            </p:txBody>
          </p:sp>
          <p:grpSp>
            <p:nvGrpSpPr>
              <p:cNvPr id="67" name="Group 66"/>
              <p:cNvGrpSpPr>
                <a:grpSpLocks/>
              </p:cNvGrpSpPr>
              <p:nvPr/>
            </p:nvGrpSpPr>
            <p:grpSpPr bwMode="auto">
              <a:xfrm>
                <a:off x="5943600" y="4800600"/>
                <a:ext cx="635000" cy="152400"/>
                <a:chOff x="2368" y="3024"/>
                <a:chExt cx="656" cy="96"/>
              </a:xfrm>
            </p:grpSpPr>
            <p:sp>
              <p:nvSpPr>
                <p:cNvPr id="70" name="AutoShape 22"/>
                <p:cNvSpPr>
                  <a:spLocks noChangeArrowheads="1"/>
                </p:cNvSpPr>
                <p:nvPr/>
              </p:nvSpPr>
              <p:spPr bwMode="auto">
                <a:xfrm>
                  <a:off x="2368"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sp>
              <p:nvSpPr>
                <p:cNvPr id="71" name="AutoShape 23"/>
                <p:cNvSpPr>
                  <a:spLocks noChangeArrowheads="1"/>
                </p:cNvSpPr>
                <p:nvPr/>
              </p:nvSpPr>
              <p:spPr bwMode="auto">
                <a:xfrm>
                  <a:off x="2656"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dirty="0"/>
                </a:p>
              </p:txBody>
            </p:sp>
          </p:grpSp>
          <p:sp>
            <p:nvSpPr>
              <p:cNvPr id="68" name="Text Box 24"/>
              <p:cNvSpPr txBox="1">
                <a:spLocks noChangeArrowheads="1"/>
              </p:cNvSpPr>
              <p:nvPr/>
            </p:nvSpPr>
            <p:spPr bwMode="auto">
              <a:xfrm>
                <a:off x="6096000" y="4143375"/>
                <a:ext cx="404813" cy="457200"/>
              </a:xfrm>
              <a:prstGeom prst="rect">
                <a:avLst/>
              </a:prstGeom>
              <a:noFill/>
              <a:ln w="12700">
                <a:noFill/>
                <a:miter lim="800000"/>
                <a:headEnd/>
                <a:tailEnd/>
              </a:ln>
            </p:spPr>
            <p:txBody>
              <a:bodyPr wrap="none">
                <a:spAutoFit/>
              </a:bodyPr>
              <a:lstStyle/>
              <a:p>
                <a:pPr algn="l"/>
                <a:r>
                  <a:rPr lang="en-US" b="1" dirty="0">
                    <a:solidFill>
                      <a:srgbClr val="0000CC"/>
                    </a:solidFill>
                  </a:rPr>
                  <a:t>R</a:t>
                </a:r>
                <a:endParaRPr lang="en-US" dirty="0">
                  <a:solidFill>
                    <a:srgbClr val="0000CC"/>
                  </a:solidFill>
                </a:endParaRPr>
              </a:p>
            </p:txBody>
          </p:sp>
          <p:sp>
            <p:nvSpPr>
              <p:cNvPr id="69" name="Oval 38"/>
              <p:cNvSpPr>
                <a:spLocks noChangeArrowheads="1"/>
              </p:cNvSpPr>
              <p:nvPr/>
            </p:nvSpPr>
            <p:spPr bwMode="auto">
              <a:xfrm>
                <a:off x="6115050" y="3838575"/>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grpSp>
        <p:sp>
          <p:nvSpPr>
            <p:cNvPr id="63" name="TextBox 62"/>
            <p:cNvSpPr txBox="1"/>
            <p:nvPr/>
          </p:nvSpPr>
          <p:spPr>
            <a:xfrm>
              <a:off x="3510962" y="2205335"/>
              <a:ext cx="356188" cy="461665"/>
            </a:xfrm>
            <a:prstGeom prst="rect">
              <a:avLst/>
            </a:prstGeom>
            <a:noFill/>
          </p:spPr>
          <p:txBody>
            <a:bodyPr wrap="none" rtlCol="0">
              <a:spAutoFit/>
            </a:bodyPr>
            <a:lstStyle/>
            <a:p>
              <a:r>
                <a:rPr lang="en-US" b="1" dirty="0"/>
                <a:t>7</a:t>
              </a:r>
            </a:p>
          </p:txBody>
        </p:sp>
      </p:grpSp>
      <p:grpSp>
        <p:nvGrpSpPr>
          <p:cNvPr id="72" name="Group 71"/>
          <p:cNvGrpSpPr/>
          <p:nvPr/>
        </p:nvGrpSpPr>
        <p:grpSpPr>
          <a:xfrm>
            <a:off x="7183453" y="3617660"/>
            <a:ext cx="1657938" cy="828675"/>
            <a:chOff x="6584362" y="2032000"/>
            <a:chExt cx="1657938" cy="828675"/>
          </a:xfrm>
        </p:grpSpPr>
        <p:grpSp>
          <p:nvGrpSpPr>
            <p:cNvPr id="73" name="Group 31"/>
            <p:cNvGrpSpPr/>
            <p:nvPr/>
          </p:nvGrpSpPr>
          <p:grpSpPr>
            <a:xfrm>
              <a:off x="6997700" y="2032000"/>
              <a:ext cx="1244600" cy="828675"/>
              <a:chOff x="6997700" y="2032000"/>
              <a:chExt cx="1244600" cy="828675"/>
            </a:xfrm>
          </p:grpSpPr>
          <p:sp>
            <p:nvSpPr>
              <p:cNvPr id="75" name="Line 14"/>
              <p:cNvSpPr>
                <a:spLocks noChangeShapeType="1"/>
              </p:cNvSpPr>
              <p:nvPr/>
            </p:nvSpPr>
            <p:spPr bwMode="auto">
              <a:xfrm flipV="1">
                <a:off x="6997700" y="2032000"/>
                <a:ext cx="1244600" cy="812800"/>
              </a:xfrm>
              <a:prstGeom prst="line">
                <a:avLst/>
              </a:prstGeom>
              <a:noFill/>
              <a:ln w="50800">
                <a:solidFill>
                  <a:srgbClr val="0000FF"/>
                </a:solidFill>
                <a:round/>
                <a:headEnd/>
                <a:tailEnd/>
              </a:ln>
            </p:spPr>
            <p:txBody>
              <a:bodyPr wrap="none" anchor="ctr"/>
              <a:lstStyle/>
              <a:p>
                <a:endParaRPr lang="en-US"/>
              </a:p>
            </p:txBody>
          </p:sp>
          <p:sp>
            <p:nvSpPr>
              <p:cNvPr id="76" name="Rectangle 75"/>
              <p:cNvSpPr>
                <a:spLocks noChangeArrowheads="1"/>
              </p:cNvSpPr>
              <p:nvPr/>
            </p:nvSpPr>
            <p:spPr bwMode="auto">
              <a:xfrm>
                <a:off x="6997700" y="2032000"/>
                <a:ext cx="1244600" cy="828675"/>
              </a:xfrm>
              <a:prstGeom prst="rect">
                <a:avLst/>
              </a:prstGeom>
              <a:noFill/>
              <a:ln w="38100">
                <a:solidFill>
                  <a:srgbClr val="0000FF"/>
                </a:solidFill>
                <a:miter lim="800000"/>
                <a:headEnd/>
                <a:tailEnd/>
              </a:ln>
            </p:spPr>
            <p:txBody>
              <a:bodyPr wrap="none" anchor="ctr"/>
              <a:lstStyle/>
              <a:p>
                <a:endParaRPr lang="en-US"/>
              </a:p>
            </p:txBody>
          </p:sp>
        </p:grpSp>
        <p:sp>
          <p:nvSpPr>
            <p:cNvPr id="74" name="TextBox 73"/>
            <p:cNvSpPr txBox="1"/>
            <p:nvPr/>
          </p:nvSpPr>
          <p:spPr>
            <a:xfrm>
              <a:off x="6584362" y="2205335"/>
              <a:ext cx="356188" cy="461665"/>
            </a:xfrm>
            <a:prstGeom prst="rect">
              <a:avLst/>
            </a:prstGeom>
            <a:noFill/>
          </p:spPr>
          <p:txBody>
            <a:bodyPr wrap="none" rtlCol="0">
              <a:spAutoFit/>
            </a:bodyPr>
            <a:lstStyle/>
            <a:p>
              <a:r>
                <a:rPr lang="en-US" b="1" dirty="0"/>
                <a:t>8</a:t>
              </a:r>
            </a:p>
          </p:txBody>
        </p:sp>
      </p:grpSp>
      <p:grpSp>
        <p:nvGrpSpPr>
          <p:cNvPr id="77" name="Group 76"/>
          <p:cNvGrpSpPr/>
          <p:nvPr/>
        </p:nvGrpSpPr>
        <p:grpSpPr>
          <a:xfrm>
            <a:off x="2744803" y="5116260"/>
            <a:ext cx="1800260" cy="904875"/>
            <a:chOff x="5083140" y="4083050"/>
            <a:chExt cx="1800260" cy="904875"/>
          </a:xfrm>
        </p:grpSpPr>
        <p:sp>
          <p:nvSpPr>
            <p:cNvPr id="78" name="Line 10"/>
            <p:cNvSpPr>
              <a:spLocks noChangeShapeType="1"/>
            </p:cNvSpPr>
            <p:nvPr/>
          </p:nvSpPr>
          <p:spPr bwMode="auto">
            <a:xfrm flipV="1">
              <a:off x="5638800" y="4083050"/>
              <a:ext cx="1244600" cy="889000"/>
            </a:xfrm>
            <a:prstGeom prst="line">
              <a:avLst/>
            </a:prstGeom>
            <a:noFill/>
            <a:ln w="50800">
              <a:solidFill>
                <a:srgbClr val="0000FF"/>
              </a:solidFill>
              <a:round/>
              <a:headEnd/>
              <a:tailEnd/>
            </a:ln>
          </p:spPr>
          <p:txBody>
            <a:bodyPr wrap="none" anchor="ctr"/>
            <a:lstStyle/>
            <a:p>
              <a:endParaRPr lang="en-US"/>
            </a:p>
          </p:txBody>
        </p:sp>
        <p:sp>
          <p:nvSpPr>
            <p:cNvPr id="79" name="Line 11"/>
            <p:cNvSpPr>
              <a:spLocks noChangeShapeType="1"/>
            </p:cNvSpPr>
            <p:nvPr/>
          </p:nvSpPr>
          <p:spPr bwMode="auto">
            <a:xfrm>
              <a:off x="5638800" y="4083050"/>
              <a:ext cx="1244600" cy="889000"/>
            </a:xfrm>
            <a:prstGeom prst="line">
              <a:avLst/>
            </a:prstGeom>
            <a:noFill/>
            <a:ln w="50800">
              <a:solidFill>
                <a:srgbClr val="0000FF"/>
              </a:solidFill>
              <a:round/>
              <a:headEnd/>
              <a:tailEnd/>
            </a:ln>
          </p:spPr>
          <p:txBody>
            <a:bodyPr wrap="none" anchor="ctr"/>
            <a:lstStyle/>
            <a:p>
              <a:endParaRPr lang="en-US"/>
            </a:p>
          </p:txBody>
        </p:sp>
        <p:sp>
          <p:nvSpPr>
            <p:cNvPr id="80" name="Line 12"/>
            <p:cNvSpPr>
              <a:spLocks noChangeShapeType="1"/>
            </p:cNvSpPr>
            <p:nvPr/>
          </p:nvSpPr>
          <p:spPr bwMode="auto">
            <a:xfrm>
              <a:off x="6261100" y="4083050"/>
              <a:ext cx="0" cy="889000"/>
            </a:xfrm>
            <a:prstGeom prst="line">
              <a:avLst/>
            </a:prstGeom>
            <a:noFill/>
            <a:ln w="57150">
              <a:solidFill>
                <a:srgbClr val="0000FF"/>
              </a:solidFill>
              <a:round/>
              <a:headEnd/>
              <a:tailEnd/>
            </a:ln>
          </p:spPr>
          <p:txBody>
            <a:bodyPr wrap="none" anchor="ctr"/>
            <a:lstStyle/>
            <a:p>
              <a:endParaRPr lang="en-US"/>
            </a:p>
          </p:txBody>
        </p:sp>
        <p:sp>
          <p:nvSpPr>
            <p:cNvPr id="81" name="Rectangle 80"/>
            <p:cNvSpPr>
              <a:spLocks noChangeArrowheads="1"/>
            </p:cNvSpPr>
            <p:nvPr/>
          </p:nvSpPr>
          <p:spPr bwMode="auto">
            <a:xfrm>
              <a:off x="5638800" y="4083050"/>
              <a:ext cx="1244600" cy="904875"/>
            </a:xfrm>
            <a:prstGeom prst="rect">
              <a:avLst/>
            </a:prstGeom>
            <a:noFill/>
            <a:ln w="38100">
              <a:solidFill>
                <a:srgbClr val="0000FF"/>
              </a:solidFill>
              <a:miter lim="800000"/>
              <a:headEnd/>
              <a:tailEnd/>
            </a:ln>
          </p:spPr>
          <p:txBody>
            <a:bodyPr wrap="none" anchor="ctr"/>
            <a:lstStyle/>
            <a:p>
              <a:endParaRPr lang="en-US"/>
            </a:p>
          </p:txBody>
        </p:sp>
        <p:sp>
          <p:nvSpPr>
            <p:cNvPr id="82" name="TextBox 81"/>
            <p:cNvSpPr txBox="1"/>
            <p:nvPr/>
          </p:nvSpPr>
          <p:spPr>
            <a:xfrm>
              <a:off x="5083140" y="4262735"/>
              <a:ext cx="527709" cy="461665"/>
            </a:xfrm>
            <a:prstGeom prst="rect">
              <a:avLst/>
            </a:prstGeom>
            <a:noFill/>
          </p:spPr>
          <p:txBody>
            <a:bodyPr wrap="none" rtlCol="0">
              <a:spAutoFit/>
            </a:bodyPr>
            <a:lstStyle/>
            <a:p>
              <a:r>
                <a:rPr lang="en-US" b="1" dirty="0"/>
                <a:t>10</a:t>
              </a:r>
            </a:p>
          </p:txBody>
        </p:sp>
      </p:grpSp>
      <p:grpSp>
        <p:nvGrpSpPr>
          <p:cNvPr id="83" name="Group 82"/>
          <p:cNvGrpSpPr/>
          <p:nvPr/>
        </p:nvGrpSpPr>
        <p:grpSpPr>
          <a:xfrm>
            <a:off x="4945406" y="4754310"/>
            <a:ext cx="1903364" cy="1241425"/>
            <a:chOff x="44151" y="1417638"/>
            <a:chExt cx="2063301" cy="1241425"/>
          </a:xfrm>
        </p:grpSpPr>
        <p:grpSp>
          <p:nvGrpSpPr>
            <p:cNvPr id="84" name="Group 32"/>
            <p:cNvGrpSpPr>
              <a:grpSpLocks/>
            </p:cNvGrpSpPr>
            <p:nvPr/>
          </p:nvGrpSpPr>
          <p:grpSpPr bwMode="auto">
            <a:xfrm>
              <a:off x="542990" y="1417638"/>
              <a:ext cx="1564462" cy="1241425"/>
              <a:chOff x="3505" y="992"/>
              <a:chExt cx="1376" cy="782"/>
            </a:xfrm>
          </p:grpSpPr>
          <p:sp>
            <p:nvSpPr>
              <p:cNvPr id="86" name="Line 3"/>
              <p:cNvSpPr>
                <a:spLocks noChangeShapeType="1"/>
              </p:cNvSpPr>
              <p:nvPr/>
            </p:nvSpPr>
            <p:spPr bwMode="auto">
              <a:xfrm>
                <a:off x="4100" y="1060"/>
                <a:ext cx="0" cy="145"/>
              </a:xfrm>
              <a:prstGeom prst="line">
                <a:avLst/>
              </a:prstGeom>
              <a:noFill/>
              <a:ln w="50800">
                <a:solidFill>
                  <a:srgbClr val="0000FF"/>
                </a:solidFill>
                <a:round/>
                <a:headEnd/>
                <a:tailEnd/>
              </a:ln>
            </p:spPr>
            <p:txBody>
              <a:bodyPr wrap="none" anchor="ctr"/>
              <a:lstStyle/>
              <a:p>
                <a:endParaRPr lang="en-US"/>
              </a:p>
            </p:txBody>
          </p:sp>
          <p:sp>
            <p:nvSpPr>
              <p:cNvPr id="87" name="Rectangle 10"/>
              <p:cNvSpPr>
                <a:spLocks noChangeArrowheads="1"/>
              </p:cNvSpPr>
              <p:nvPr/>
            </p:nvSpPr>
            <p:spPr bwMode="auto">
              <a:xfrm>
                <a:off x="3516" y="1237"/>
                <a:ext cx="1356" cy="537"/>
              </a:xfrm>
              <a:prstGeom prst="rect">
                <a:avLst/>
              </a:prstGeom>
              <a:noFill/>
              <a:ln w="50800">
                <a:solidFill>
                  <a:srgbClr val="0000FF"/>
                </a:solidFill>
                <a:miter lim="800000"/>
                <a:headEnd/>
                <a:tailEnd/>
              </a:ln>
            </p:spPr>
            <p:txBody>
              <a:bodyPr wrap="none" anchor="ctr"/>
              <a:lstStyle/>
              <a:p>
                <a:endParaRPr lang="en-US"/>
              </a:p>
            </p:txBody>
          </p:sp>
          <p:sp>
            <p:nvSpPr>
              <p:cNvPr id="88" name="Line 11"/>
              <p:cNvSpPr>
                <a:spLocks noChangeShapeType="1"/>
              </p:cNvSpPr>
              <p:nvPr/>
            </p:nvSpPr>
            <p:spPr bwMode="auto">
              <a:xfrm>
                <a:off x="4240" y="1060"/>
                <a:ext cx="0" cy="145"/>
              </a:xfrm>
              <a:prstGeom prst="line">
                <a:avLst/>
              </a:prstGeom>
              <a:noFill/>
              <a:ln w="50800">
                <a:solidFill>
                  <a:srgbClr val="0000FF"/>
                </a:solidFill>
                <a:round/>
                <a:headEnd/>
                <a:tailEnd/>
              </a:ln>
            </p:spPr>
            <p:txBody>
              <a:bodyPr wrap="none" anchor="ctr"/>
              <a:lstStyle/>
              <a:p>
                <a:endParaRPr lang="en-US"/>
              </a:p>
            </p:txBody>
          </p:sp>
          <p:sp>
            <p:nvSpPr>
              <p:cNvPr id="89" name="Line 12"/>
              <p:cNvSpPr>
                <a:spLocks noChangeShapeType="1"/>
              </p:cNvSpPr>
              <p:nvPr/>
            </p:nvSpPr>
            <p:spPr bwMode="auto">
              <a:xfrm flipV="1">
                <a:off x="3962" y="992"/>
                <a:ext cx="0" cy="245"/>
              </a:xfrm>
              <a:prstGeom prst="line">
                <a:avLst/>
              </a:prstGeom>
              <a:noFill/>
              <a:ln w="50800">
                <a:solidFill>
                  <a:srgbClr val="0000FF"/>
                </a:solidFill>
                <a:round/>
                <a:headEnd/>
                <a:tailEnd/>
              </a:ln>
            </p:spPr>
            <p:txBody>
              <a:bodyPr wrap="none" anchor="ctr"/>
              <a:lstStyle/>
              <a:p>
                <a:endParaRPr lang="en-US"/>
              </a:p>
            </p:txBody>
          </p:sp>
          <p:sp>
            <p:nvSpPr>
              <p:cNvPr id="90" name="Line 13"/>
              <p:cNvSpPr>
                <a:spLocks noChangeShapeType="1"/>
              </p:cNvSpPr>
              <p:nvPr/>
            </p:nvSpPr>
            <p:spPr bwMode="auto">
              <a:xfrm flipV="1">
                <a:off x="4379" y="992"/>
                <a:ext cx="0" cy="245"/>
              </a:xfrm>
              <a:prstGeom prst="line">
                <a:avLst/>
              </a:prstGeom>
              <a:noFill/>
              <a:ln w="50800">
                <a:solidFill>
                  <a:srgbClr val="0000FF"/>
                </a:solidFill>
                <a:round/>
                <a:headEnd/>
                <a:tailEnd/>
              </a:ln>
            </p:spPr>
            <p:txBody>
              <a:bodyPr wrap="none" anchor="ctr"/>
              <a:lstStyle/>
              <a:p>
                <a:endParaRPr lang="en-US"/>
              </a:p>
            </p:txBody>
          </p:sp>
          <p:sp>
            <p:nvSpPr>
              <p:cNvPr id="91" name="Line 14"/>
              <p:cNvSpPr>
                <a:spLocks noChangeShapeType="1"/>
              </p:cNvSpPr>
              <p:nvPr/>
            </p:nvSpPr>
            <p:spPr bwMode="auto">
              <a:xfrm>
                <a:off x="3978" y="1008"/>
                <a:ext cx="385" cy="0"/>
              </a:xfrm>
              <a:prstGeom prst="line">
                <a:avLst/>
              </a:prstGeom>
              <a:noFill/>
              <a:ln w="50800">
                <a:solidFill>
                  <a:srgbClr val="0000FF"/>
                </a:solidFill>
                <a:round/>
                <a:headEnd/>
                <a:tailEnd/>
              </a:ln>
            </p:spPr>
            <p:txBody>
              <a:bodyPr wrap="none" anchor="ctr"/>
              <a:lstStyle/>
              <a:p>
                <a:endParaRPr lang="en-US"/>
              </a:p>
            </p:txBody>
          </p:sp>
          <p:sp>
            <p:nvSpPr>
              <p:cNvPr id="92" name="Oval 21"/>
              <p:cNvSpPr>
                <a:spLocks noChangeArrowheads="1"/>
              </p:cNvSpPr>
              <p:nvPr/>
            </p:nvSpPr>
            <p:spPr bwMode="auto">
              <a:xfrm>
                <a:off x="3765" y="1400"/>
                <a:ext cx="863" cy="210"/>
              </a:xfrm>
              <a:prstGeom prst="ellipse">
                <a:avLst/>
              </a:prstGeom>
              <a:noFill/>
              <a:ln w="50800">
                <a:solidFill>
                  <a:srgbClr val="0000FF"/>
                </a:solidFill>
                <a:round/>
                <a:headEnd/>
                <a:tailEnd/>
              </a:ln>
            </p:spPr>
            <p:txBody>
              <a:bodyPr wrap="none" anchor="ctr"/>
              <a:lstStyle/>
              <a:p>
                <a:endParaRPr lang="en-US"/>
              </a:p>
            </p:txBody>
          </p:sp>
          <p:sp>
            <p:nvSpPr>
              <p:cNvPr id="93" name="Line 22"/>
              <p:cNvSpPr>
                <a:spLocks noChangeShapeType="1"/>
              </p:cNvSpPr>
              <p:nvPr/>
            </p:nvSpPr>
            <p:spPr bwMode="auto">
              <a:xfrm>
                <a:off x="3516" y="1237"/>
                <a:ext cx="1365" cy="529"/>
              </a:xfrm>
              <a:prstGeom prst="line">
                <a:avLst/>
              </a:prstGeom>
              <a:noFill/>
              <a:ln w="50800">
                <a:solidFill>
                  <a:srgbClr val="0000FF"/>
                </a:solidFill>
                <a:round/>
                <a:headEnd/>
                <a:tailEnd/>
              </a:ln>
            </p:spPr>
            <p:txBody>
              <a:bodyPr wrap="none" anchor="ctr"/>
              <a:lstStyle/>
              <a:p>
                <a:endParaRPr lang="en-US" dirty="0"/>
              </a:p>
            </p:txBody>
          </p:sp>
          <p:sp>
            <p:nvSpPr>
              <p:cNvPr id="94" name="Line 23"/>
              <p:cNvSpPr>
                <a:spLocks noChangeShapeType="1"/>
              </p:cNvSpPr>
              <p:nvPr/>
            </p:nvSpPr>
            <p:spPr bwMode="auto">
              <a:xfrm flipH="1">
                <a:off x="3505" y="1237"/>
                <a:ext cx="1365" cy="531"/>
              </a:xfrm>
              <a:prstGeom prst="line">
                <a:avLst/>
              </a:prstGeom>
              <a:noFill/>
              <a:ln w="50800">
                <a:solidFill>
                  <a:srgbClr val="0000FF"/>
                </a:solidFill>
                <a:round/>
                <a:headEnd/>
                <a:tailEnd/>
              </a:ln>
            </p:spPr>
            <p:txBody>
              <a:bodyPr wrap="none" anchor="ctr"/>
              <a:lstStyle/>
              <a:p>
                <a:endParaRPr lang="en-US" dirty="0"/>
              </a:p>
            </p:txBody>
          </p:sp>
          <p:sp>
            <p:nvSpPr>
              <p:cNvPr id="95" name="Line 24"/>
              <p:cNvSpPr>
                <a:spLocks noChangeShapeType="1"/>
              </p:cNvSpPr>
              <p:nvPr/>
            </p:nvSpPr>
            <p:spPr bwMode="auto">
              <a:xfrm>
                <a:off x="3665" y="1237"/>
                <a:ext cx="0" cy="537"/>
              </a:xfrm>
              <a:prstGeom prst="line">
                <a:avLst/>
              </a:prstGeom>
              <a:noFill/>
              <a:ln w="50800">
                <a:solidFill>
                  <a:srgbClr val="0000FF"/>
                </a:solidFill>
                <a:round/>
                <a:headEnd/>
                <a:tailEnd/>
              </a:ln>
            </p:spPr>
            <p:txBody>
              <a:bodyPr wrap="none" anchor="ctr"/>
              <a:lstStyle/>
              <a:p>
                <a:endParaRPr lang="en-US"/>
              </a:p>
            </p:txBody>
          </p:sp>
        </p:grpSp>
        <p:sp>
          <p:nvSpPr>
            <p:cNvPr id="85" name="TextBox 84"/>
            <p:cNvSpPr txBox="1"/>
            <p:nvPr/>
          </p:nvSpPr>
          <p:spPr>
            <a:xfrm>
              <a:off x="44151" y="1981200"/>
              <a:ext cx="553632" cy="461665"/>
            </a:xfrm>
            <a:prstGeom prst="rect">
              <a:avLst/>
            </a:prstGeom>
            <a:noFill/>
          </p:spPr>
          <p:txBody>
            <a:bodyPr wrap="none" rtlCol="0">
              <a:spAutoFit/>
            </a:bodyPr>
            <a:lstStyle/>
            <a:p>
              <a:r>
                <a:rPr lang="en-US" b="1" dirty="0"/>
                <a:t>11</a:t>
              </a:r>
            </a:p>
          </p:txBody>
        </p:sp>
      </p:grpSp>
      <p:grpSp>
        <p:nvGrpSpPr>
          <p:cNvPr id="96" name="Group 95"/>
          <p:cNvGrpSpPr/>
          <p:nvPr/>
        </p:nvGrpSpPr>
        <p:grpSpPr>
          <a:xfrm>
            <a:off x="7103419" y="4982910"/>
            <a:ext cx="1712572" cy="1219200"/>
            <a:chOff x="6701766" y="4559300"/>
            <a:chExt cx="1712572" cy="1219200"/>
          </a:xfrm>
        </p:grpSpPr>
        <p:grpSp>
          <p:nvGrpSpPr>
            <p:cNvPr id="97" name="Group 89"/>
            <p:cNvGrpSpPr>
              <a:grpSpLocks/>
            </p:cNvGrpSpPr>
            <p:nvPr/>
          </p:nvGrpSpPr>
          <p:grpSpPr bwMode="auto">
            <a:xfrm>
              <a:off x="7195138" y="4559300"/>
              <a:ext cx="1219200" cy="1219200"/>
              <a:chOff x="2304" y="1632"/>
              <a:chExt cx="768" cy="768"/>
            </a:xfrm>
          </p:grpSpPr>
          <p:sp>
            <p:nvSpPr>
              <p:cNvPr id="99" name="AutoShape 90"/>
              <p:cNvSpPr>
                <a:spLocks noChangeArrowheads="1"/>
              </p:cNvSpPr>
              <p:nvPr/>
            </p:nvSpPr>
            <p:spPr bwMode="auto">
              <a:xfrm>
                <a:off x="2304" y="1632"/>
                <a:ext cx="768" cy="768"/>
              </a:xfrm>
              <a:prstGeom prst="flowChartDecision">
                <a:avLst/>
              </a:prstGeom>
              <a:noFill/>
              <a:ln w="38100">
                <a:solidFill>
                  <a:srgbClr val="FF0000"/>
                </a:solidFill>
                <a:miter lim="800000"/>
                <a:headEnd/>
                <a:tailEnd/>
              </a:ln>
            </p:spPr>
            <p:txBody>
              <a:bodyPr wrap="none" anchor="ctr"/>
              <a:lstStyle/>
              <a:p>
                <a:endParaRPr lang="en-US">
                  <a:latin typeface="Times New Roman" pitchFamily="18" charset="0"/>
                </a:endParaRPr>
              </a:p>
            </p:txBody>
          </p:sp>
          <p:sp>
            <p:nvSpPr>
              <p:cNvPr id="100" name="Oval 91"/>
              <p:cNvSpPr>
                <a:spLocks noChangeArrowheads="1"/>
              </p:cNvSpPr>
              <p:nvPr/>
            </p:nvSpPr>
            <p:spPr bwMode="auto">
              <a:xfrm>
                <a:off x="2472" y="1902"/>
                <a:ext cx="432" cy="240"/>
              </a:xfrm>
              <a:prstGeom prst="ellipse">
                <a:avLst/>
              </a:prstGeom>
              <a:noFill/>
              <a:ln w="38100">
                <a:solidFill>
                  <a:srgbClr val="FF0000"/>
                </a:solidFill>
                <a:round/>
                <a:headEnd/>
                <a:tailEnd/>
              </a:ln>
            </p:spPr>
            <p:txBody>
              <a:bodyPr wrap="none" anchor="ctr"/>
              <a:lstStyle/>
              <a:p>
                <a:endParaRPr lang="en-US"/>
              </a:p>
            </p:txBody>
          </p:sp>
        </p:grpSp>
        <p:sp>
          <p:nvSpPr>
            <p:cNvPr id="98" name="TextBox 97"/>
            <p:cNvSpPr txBox="1"/>
            <p:nvPr/>
          </p:nvSpPr>
          <p:spPr>
            <a:xfrm>
              <a:off x="6701766" y="4914900"/>
              <a:ext cx="527709" cy="461665"/>
            </a:xfrm>
            <a:prstGeom prst="rect">
              <a:avLst/>
            </a:prstGeom>
            <a:noFill/>
          </p:spPr>
          <p:txBody>
            <a:bodyPr wrap="none" rtlCol="0">
              <a:spAutoFit/>
            </a:bodyPr>
            <a:lstStyle/>
            <a:p>
              <a:r>
                <a:rPr lang="en-US" b="1" dirty="0"/>
                <a:t>12</a:t>
              </a:r>
            </a:p>
          </p:txBody>
        </p:sp>
      </p:grpSp>
      <p:sp>
        <p:nvSpPr>
          <p:cNvPr id="2" name="Slide Number Placeholder 1"/>
          <p:cNvSpPr>
            <a:spLocks noGrp="1"/>
          </p:cNvSpPr>
          <p:nvPr>
            <p:ph type="sldNum" sz="quarter" idx="12"/>
          </p:nvPr>
        </p:nvSpPr>
        <p:spPr/>
        <p:txBody>
          <a:bodyPr/>
          <a:lstStyle/>
          <a:p>
            <a:fld id="{D141A26B-79DC-4A53-857D-7401E21E816A}" type="slidenum">
              <a:rPr lang="en-US" smtClean="0"/>
              <a:t>4</a:t>
            </a:fld>
            <a:endParaRPr lang="en-US"/>
          </a:p>
        </p:txBody>
      </p:sp>
    </p:spTree>
    <p:extLst>
      <p:ext uri="{BB962C8B-B14F-4D97-AF65-F5344CB8AC3E}">
        <p14:creationId xmlns:p14="http://schemas.microsoft.com/office/powerpoint/2010/main" val="2378362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7D7926-F711-7477-E043-BAF479F85133}"/>
              </a:ext>
            </a:extLst>
          </p:cNvPr>
          <p:cNvSpPr>
            <a:spLocks noGrp="1"/>
          </p:cNvSpPr>
          <p:nvPr>
            <p:ph type="title"/>
          </p:nvPr>
        </p:nvSpPr>
        <p:spPr>
          <a:xfrm>
            <a:off x="1240022" y="186689"/>
            <a:ext cx="7814331" cy="1325563"/>
          </a:xfrm>
        </p:spPr>
        <p:txBody>
          <a:bodyPr/>
          <a:lstStyle/>
          <a:p>
            <a:r>
              <a:rPr lang="en-US" i="1" dirty="0"/>
              <a:t>Movement and Maneuver</a:t>
            </a:r>
          </a:p>
        </p:txBody>
      </p:sp>
      <p:sp>
        <p:nvSpPr>
          <p:cNvPr id="4" name="Slide Number Placeholder 3">
            <a:extLst>
              <a:ext uri="{FF2B5EF4-FFF2-40B4-BE49-F238E27FC236}">
                <a16:creationId xmlns:a16="http://schemas.microsoft.com/office/drawing/2014/main" id="{1F7C7BC0-B257-C59A-EAB7-271ECFC3402A}"/>
              </a:ext>
            </a:extLst>
          </p:cNvPr>
          <p:cNvSpPr>
            <a:spLocks noGrp="1"/>
          </p:cNvSpPr>
          <p:nvPr>
            <p:ph type="sldNum" sz="quarter" idx="12"/>
          </p:nvPr>
        </p:nvSpPr>
        <p:spPr/>
        <p:txBody>
          <a:bodyPr/>
          <a:lstStyle/>
          <a:p>
            <a:fld id="{A10425F9-E3D6-4775-B400-2557D74789E7}" type="slidenum">
              <a:rPr lang="en-US" smtClean="0"/>
              <a:t>40</a:t>
            </a:fld>
            <a:endParaRPr lang="en-US"/>
          </a:p>
        </p:txBody>
      </p:sp>
      <p:pic>
        <p:nvPicPr>
          <p:cNvPr id="6" name="Picture 5">
            <a:extLst>
              <a:ext uri="{FF2B5EF4-FFF2-40B4-BE49-F238E27FC236}">
                <a16:creationId xmlns:a16="http://schemas.microsoft.com/office/drawing/2014/main" id="{26AFB894-77AF-619E-6FF6-9BB859BCCCC1}"/>
              </a:ext>
            </a:extLst>
          </p:cNvPr>
          <p:cNvPicPr>
            <a:picLocks noChangeAspect="1"/>
          </p:cNvPicPr>
          <p:nvPr/>
        </p:nvPicPr>
        <p:blipFill>
          <a:blip r:embed="rId3"/>
          <a:stretch>
            <a:fillRect/>
          </a:stretch>
        </p:blipFill>
        <p:spPr>
          <a:xfrm>
            <a:off x="962524" y="1816966"/>
            <a:ext cx="3609476" cy="4747073"/>
          </a:xfrm>
          <a:prstGeom prst="rect">
            <a:avLst/>
          </a:prstGeom>
        </p:spPr>
      </p:pic>
      <p:pic>
        <p:nvPicPr>
          <p:cNvPr id="7" name="Picture 6">
            <a:extLst>
              <a:ext uri="{FF2B5EF4-FFF2-40B4-BE49-F238E27FC236}">
                <a16:creationId xmlns:a16="http://schemas.microsoft.com/office/drawing/2014/main" id="{E466B6C0-FC13-1979-584C-D6D9781C74A5}"/>
              </a:ext>
            </a:extLst>
          </p:cNvPr>
          <p:cNvPicPr>
            <a:picLocks noChangeAspect="1"/>
          </p:cNvPicPr>
          <p:nvPr/>
        </p:nvPicPr>
        <p:blipFill>
          <a:blip r:embed="rId4"/>
          <a:stretch>
            <a:fillRect/>
          </a:stretch>
        </p:blipFill>
        <p:spPr>
          <a:xfrm>
            <a:off x="4775150" y="1836016"/>
            <a:ext cx="3631194" cy="4728023"/>
          </a:xfrm>
          <a:prstGeom prst="rect">
            <a:avLst/>
          </a:prstGeom>
        </p:spPr>
      </p:pic>
    </p:spTree>
    <p:extLst>
      <p:ext uri="{BB962C8B-B14F-4D97-AF65-F5344CB8AC3E}">
        <p14:creationId xmlns:p14="http://schemas.microsoft.com/office/powerpoint/2010/main" val="1366564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41</a:t>
            </a:fld>
            <a:endParaRPr lang="en-US"/>
          </a:p>
        </p:txBody>
      </p:sp>
      <p:sp>
        <p:nvSpPr>
          <p:cNvPr id="7" name="Rectangle 2"/>
          <p:cNvSpPr txBox="1">
            <a:spLocks noChangeArrowheads="1"/>
          </p:cNvSpPr>
          <p:nvPr/>
        </p:nvSpPr>
        <p:spPr bwMode="auto">
          <a:xfrm>
            <a:off x="1228434" y="350520"/>
            <a:ext cx="7915565" cy="609600"/>
          </a:xfrm>
          <a:prstGeom prst="rect">
            <a:avLst/>
          </a:prstGeom>
          <a:noFill/>
          <a:ln w="12700">
            <a:miter lim="800000"/>
            <a:headEnd/>
            <a:tailEnd/>
          </a:ln>
        </p:spPr>
        <p:txBody>
          <a:bodyPr vert="horz" wrap="square" lIns="90488" tIns="44450" rIns="90488" bIns="4445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Routes</a:t>
            </a:r>
          </a:p>
        </p:txBody>
      </p:sp>
      <p:grpSp>
        <p:nvGrpSpPr>
          <p:cNvPr id="8" name="Group 7"/>
          <p:cNvGrpSpPr/>
          <p:nvPr/>
        </p:nvGrpSpPr>
        <p:grpSpPr>
          <a:xfrm>
            <a:off x="769846" y="1832321"/>
            <a:ext cx="3581399" cy="3570287"/>
            <a:chOff x="1104900" y="1522413"/>
            <a:chExt cx="5829300" cy="5183187"/>
          </a:xfrm>
        </p:grpSpPr>
        <p:sp>
          <p:nvSpPr>
            <p:cNvPr id="9" name="Line 26"/>
            <p:cNvSpPr>
              <a:spLocks noChangeShapeType="1"/>
            </p:cNvSpPr>
            <p:nvPr/>
          </p:nvSpPr>
          <p:spPr bwMode="auto">
            <a:xfrm flipV="1">
              <a:off x="6013450" y="2590800"/>
              <a:ext cx="0" cy="241300"/>
            </a:xfrm>
            <a:prstGeom prst="line">
              <a:avLst/>
            </a:prstGeom>
            <a:noFill/>
            <a:ln w="38100">
              <a:solidFill>
                <a:schemeClr val="tx1"/>
              </a:solidFill>
              <a:round/>
              <a:headEnd/>
              <a:tailEnd/>
            </a:ln>
          </p:spPr>
          <p:txBody>
            <a:bodyPr wrap="none" anchor="ctr"/>
            <a:lstStyle/>
            <a:p>
              <a:endParaRPr lang="en-US" sz="1200"/>
            </a:p>
          </p:txBody>
        </p:sp>
        <p:sp>
          <p:nvSpPr>
            <p:cNvPr id="10" name="Line 28"/>
            <p:cNvSpPr>
              <a:spLocks noChangeShapeType="1"/>
            </p:cNvSpPr>
            <p:nvPr/>
          </p:nvSpPr>
          <p:spPr bwMode="auto">
            <a:xfrm>
              <a:off x="6013450" y="3289300"/>
              <a:ext cx="0" cy="215900"/>
            </a:xfrm>
            <a:prstGeom prst="line">
              <a:avLst/>
            </a:prstGeom>
            <a:noFill/>
            <a:ln w="38100">
              <a:solidFill>
                <a:schemeClr val="tx1"/>
              </a:solidFill>
              <a:round/>
              <a:headEnd/>
              <a:tailEnd/>
            </a:ln>
          </p:spPr>
          <p:txBody>
            <a:bodyPr wrap="none" anchor="ctr"/>
            <a:lstStyle/>
            <a:p>
              <a:endParaRPr lang="en-US" sz="1200"/>
            </a:p>
          </p:txBody>
        </p:sp>
        <p:sp>
          <p:nvSpPr>
            <p:cNvPr id="11" name="Line 29"/>
            <p:cNvSpPr>
              <a:spLocks noChangeShapeType="1"/>
            </p:cNvSpPr>
            <p:nvPr/>
          </p:nvSpPr>
          <p:spPr bwMode="auto">
            <a:xfrm flipH="1" flipV="1">
              <a:off x="6007100" y="2590800"/>
              <a:ext cx="850900" cy="469900"/>
            </a:xfrm>
            <a:prstGeom prst="line">
              <a:avLst/>
            </a:prstGeom>
            <a:noFill/>
            <a:ln w="38100">
              <a:solidFill>
                <a:schemeClr val="tx1"/>
              </a:solidFill>
              <a:round/>
              <a:headEnd/>
              <a:tailEnd/>
            </a:ln>
          </p:spPr>
          <p:txBody>
            <a:bodyPr wrap="none" anchor="ctr"/>
            <a:lstStyle/>
            <a:p>
              <a:endParaRPr lang="en-US" sz="1200"/>
            </a:p>
          </p:txBody>
        </p:sp>
        <p:sp>
          <p:nvSpPr>
            <p:cNvPr id="12" name="Line 30"/>
            <p:cNvSpPr>
              <a:spLocks noChangeShapeType="1"/>
            </p:cNvSpPr>
            <p:nvPr/>
          </p:nvSpPr>
          <p:spPr bwMode="auto">
            <a:xfrm flipH="1">
              <a:off x="6007100" y="3060700"/>
              <a:ext cx="850900" cy="444500"/>
            </a:xfrm>
            <a:prstGeom prst="line">
              <a:avLst/>
            </a:prstGeom>
            <a:noFill/>
            <a:ln w="38100">
              <a:solidFill>
                <a:schemeClr val="tx1"/>
              </a:solidFill>
              <a:round/>
              <a:headEnd/>
              <a:tailEnd/>
            </a:ln>
          </p:spPr>
          <p:txBody>
            <a:bodyPr wrap="none" anchor="ctr"/>
            <a:lstStyle/>
            <a:p>
              <a:endParaRPr lang="en-US" sz="1200"/>
            </a:p>
          </p:txBody>
        </p:sp>
        <p:grpSp>
          <p:nvGrpSpPr>
            <p:cNvPr id="13" name="Group 37"/>
            <p:cNvGrpSpPr>
              <a:grpSpLocks/>
            </p:cNvGrpSpPr>
            <p:nvPr/>
          </p:nvGrpSpPr>
          <p:grpSpPr bwMode="auto">
            <a:xfrm>
              <a:off x="1828800" y="4800600"/>
              <a:ext cx="5105400" cy="1905000"/>
              <a:chOff x="960" y="1152"/>
              <a:chExt cx="3216" cy="1200"/>
            </a:xfrm>
          </p:grpSpPr>
          <p:sp>
            <p:nvSpPr>
              <p:cNvPr id="25" name="Line 11"/>
              <p:cNvSpPr>
                <a:spLocks noChangeShapeType="1"/>
              </p:cNvSpPr>
              <p:nvPr/>
            </p:nvSpPr>
            <p:spPr bwMode="auto">
              <a:xfrm flipV="1">
                <a:off x="3408" y="1336"/>
                <a:ext cx="0" cy="152"/>
              </a:xfrm>
              <a:prstGeom prst="line">
                <a:avLst/>
              </a:prstGeom>
              <a:noFill/>
              <a:ln w="38100">
                <a:solidFill>
                  <a:schemeClr val="tx1"/>
                </a:solidFill>
                <a:round/>
                <a:headEnd/>
                <a:tailEnd/>
              </a:ln>
            </p:spPr>
            <p:txBody>
              <a:bodyPr wrap="none" anchor="ctr"/>
              <a:lstStyle/>
              <a:p>
                <a:endParaRPr lang="en-US" sz="1200"/>
              </a:p>
            </p:txBody>
          </p:sp>
          <p:sp>
            <p:nvSpPr>
              <p:cNvPr id="26" name="Line 13"/>
              <p:cNvSpPr>
                <a:spLocks noChangeShapeType="1"/>
              </p:cNvSpPr>
              <p:nvPr/>
            </p:nvSpPr>
            <p:spPr bwMode="auto">
              <a:xfrm>
                <a:off x="3408" y="1976"/>
                <a:ext cx="0" cy="136"/>
              </a:xfrm>
              <a:prstGeom prst="line">
                <a:avLst/>
              </a:prstGeom>
              <a:noFill/>
              <a:ln w="38100">
                <a:solidFill>
                  <a:schemeClr val="tx1"/>
                </a:solidFill>
                <a:round/>
                <a:headEnd/>
                <a:tailEnd/>
              </a:ln>
            </p:spPr>
            <p:txBody>
              <a:bodyPr wrap="none" anchor="ctr"/>
              <a:lstStyle/>
              <a:p>
                <a:endParaRPr lang="en-US" sz="1200"/>
              </a:p>
            </p:txBody>
          </p:sp>
          <p:sp>
            <p:nvSpPr>
              <p:cNvPr id="27" name="Line 14"/>
              <p:cNvSpPr>
                <a:spLocks noChangeShapeType="1"/>
              </p:cNvSpPr>
              <p:nvPr/>
            </p:nvSpPr>
            <p:spPr bwMode="auto">
              <a:xfrm flipH="1" flipV="1">
                <a:off x="3404" y="1436"/>
                <a:ext cx="536" cy="296"/>
              </a:xfrm>
              <a:prstGeom prst="line">
                <a:avLst/>
              </a:prstGeom>
              <a:noFill/>
              <a:ln w="38100">
                <a:solidFill>
                  <a:schemeClr val="tx1"/>
                </a:solidFill>
                <a:round/>
                <a:headEnd/>
                <a:tailEnd/>
              </a:ln>
            </p:spPr>
            <p:txBody>
              <a:bodyPr wrap="none" anchor="ctr"/>
              <a:lstStyle/>
              <a:p>
                <a:endParaRPr lang="en-US" sz="1200"/>
              </a:p>
            </p:txBody>
          </p:sp>
          <p:sp>
            <p:nvSpPr>
              <p:cNvPr id="28" name="Line 15"/>
              <p:cNvSpPr>
                <a:spLocks noChangeShapeType="1"/>
              </p:cNvSpPr>
              <p:nvPr/>
            </p:nvSpPr>
            <p:spPr bwMode="auto">
              <a:xfrm flipH="1">
                <a:off x="3404" y="1732"/>
                <a:ext cx="536" cy="280"/>
              </a:xfrm>
              <a:prstGeom prst="line">
                <a:avLst/>
              </a:prstGeom>
              <a:noFill/>
              <a:ln w="38100">
                <a:solidFill>
                  <a:schemeClr val="tx1"/>
                </a:solidFill>
                <a:round/>
                <a:headEnd/>
                <a:tailEnd/>
              </a:ln>
            </p:spPr>
            <p:txBody>
              <a:bodyPr wrap="none" anchor="ctr"/>
              <a:lstStyle/>
              <a:p>
                <a:endParaRPr lang="en-US" sz="1200"/>
              </a:p>
            </p:txBody>
          </p:sp>
          <p:sp>
            <p:nvSpPr>
              <p:cNvPr id="29" name="Line 22"/>
              <p:cNvSpPr>
                <a:spLocks noChangeShapeType="1"/>
              </p:cNvSpPr>
              <p:nvPr/>
            </p:nvSpPr>
            <p:spPr bwMode="auto">
              <a:xfrm flipH="1" flipV="1">
                <a:off x="3404" y="1340"/>
                <a:ext cx="772" cy="397"/>
              </a:xfrm>
              <a:prstGeom prst="line">
                <a:avLst/>
              </a:prstGeom>
              <a:noFill/>
              <a:ln w="38100">
                <a:solidFill>
                  <a:schemeClr val="tx1"/>
                </a:solidFill>
                <a:round/>
                <a:headEnd/>
                <a:tailEnd/>
              </a:ln>
            </p:spPr>
            <p:txBody>
              <a:bodyPr wrap="none" anchor="ctr"/>
              <a:lstStyle/>
              <a:p>
                <a:endParaRPr lang="en-US" sz="1200"/>
              </a:p>
            </p:txBody>
          </p:sp>
          <p:sp>
            <p:nvSpPr>
              <p:cNvPr id="30" name="Line 23"/>
              <p:cNvSpPr>
                <a:spLocks noChangeShapeType="1"/>
              </p:cNvSpPr>
              <p:nvPr/>
            </p:nvSpPr>
            <p:spPr bwMode="auto">
              <a:xfrm flipH="1">
                <a:off x="3404" y="1737"/>
                <a:ext cx="772" cy="375"/>
              </a:xfrm>
              <a:prstGeom prst="line">
                <a:avLst/>
              </a:prstGeom>
              <a:noFill/>
              <a:ln w="38100">
                <a:solidFill>
                  <a:schemeClr val="tx1"/>
                </a:solidFill>
                <a:round/>
                <a:headEnd/>
                <a:tailEnd/>
              </a:ln>
            </p:spPr>
            <p:txBody>
              <a:bodyPr wrap="none" anchor="ctr"/>
              <a:lstStyle/>
              <a:p>
                <a:endParaRPr lang="en-US" sz="1200"/>
              </a:p>
            </p:txBody>
          </p:sp>
          <p:sp>
            <p:nvSpPr>
              <p:cNvPr id="31" name="Arc 35"/>
              <p:cNvSpPr>
                <a:spLocks/>
              </p:cNvSpPr>
              <p:nvPr/>
            </p:nvSpPr>
            <p:spPr bwMode="auto">
              <a:xfrm flipH="1">
                <a:off x="1152" y="1976"/>
                <a:ext cx="2256" cy="376"/>
              </a:xfrm>
              <a:custGeom>
                <a:avLst/>
                <a:gdLst>
                  <a:gd name="T0" fmla="*/ 0 w 21600"/>
                  <a:gd name="T1" fmla="*/ 0 h 21600"/>
                  <a:gd name="T2" fmla="*/ 25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US" sz="1200"/>
              </a:p>
            </p:txBody>
          </p:sp>
          <p:sp>
            <p:nvSpPr>
              <p:cNvPr id="32" name="Arc 36"/>
              <p:cNvSpPr>
                <a:spLocks/>
              </p:cNvSpPr>
              <p:nvPr/>
            </p:nvSpPr>
            <p:spPr bwMode="auto">
              <a:xfrm flipH="1" flipV="1">
                <a:off x="960" y="1152"/>
                <a:ext cx="2440" cy="336"/>
              </a:xfrm>
              <a:custGeom>
                <a:avLst/>
                <a:gdLst>
                  <a:gd name="T0" fmla="*/ 0 w 21600"/>
                  <a:gd name="T1" fmla="*/ 0 h 21600"/>
                  <a:gd name="T2" fmla="*/ 3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US" sz="1200"/>
              </a:p>
            </p:txBody>
          </p:sp>
        </p:grpSp>
        <p:sp>
          <p:nvSpPr>
            <p:cNvPr id="14" name="Arc 39"/>
            <p:cNvSpPr>
              <a:spLocks/>
            </p:cNvSpPr>
            <p:nvPr/>
          </p:nvSpPr>
          <p:spPr bwMode="auto">
            <a:xfrm flipH="1" flipV="1">
              <a:off x="2514600" y="2209800"/>
              <a:ext cx="3498850" cy="622300"/>
            </a:xfrm>
            <a:custGeom>
              <a:avLst/>
              <a:gdLst>
                <a:gd name="T0" fmla="*/ 0 w 21600"/>
                <a:gd name="T1" fmla="*/ 0 h 21600"/>
                <a:gd name="T2" fmla="*/ 2147483647 w 21600"/>
                <a:gd name="T3" fmla="*/ 516525638 h 21600"/>
                <a:gd name="T4" fmla="*/ 0 w 21600"/>
                <a:gd name="T5" fmla="*/ 5165256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US" sz="1200"/>
            </a:p>
          </p:txBody>
        </p:sp>
        <p:sp>
          <p:nvSpPr>
            <p:cNvPr id="15" name="Arc 40"/>
            <p:cNvSpPr>
              <a:spLocks/>
            </p:cNvSpPr>
            <p:nvPr/>
          </p:nvSpPr>
          <p:spPr bwMode="auto">
            <a:xfrm flipH="1">
              <a:off x="2209800" y="3289300"/>
              <a:ext cx="3797300" cy="215900"/>
            </a:xfrm>
            <a:custGeom>
              <a:avLst/>
              <a:gdLst>
                <a:gd name="T0" fmla="*/ 0 w 21600"/>
                <a:gd name="T1" fmla="*/ 0 h 21600"/>
                <a:gd name="T2" fmla="*/ 2147483647 w 21600"/>
                <a:gd name="T3" fmla="*/ 21570011 h 21600"/>
                <a:gd name="T4" fmla="*/ 0 w 21600"/>
                <a:gd name="T5" fmla="*/ 2157001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en-US" sz="1200"/>
            </a:p>
          </p:txBody>
        </p:sp>
        <p:sp>
          <p:nvSpPr>
            <p:cNvPr id="16" name="Text Box 41"/>
            <p:cNvSpPr txBox="1">
              <a:spLocks noChangeArrowheads="1"/>
            </p:cNvSpPr>
            <p:nvPr/>
          </p:nvSpPr>
          <p:spPr bwMode="auto">
            <a:xfrm>
              <a:off x="1104900" y="4265613"/>
              <a:ext cx="2835841" cy="276999"/>
            </a:xfrm>
            <a:prstGeom prst="rect">
              <a:avLst/>
            </a:prstGeom>
            <a:noFill/>
            <a:ln w="12700">
              <a:noFill/>
              <a:miter lim="800000"/>
              <a:headEnd/>
              <a:tailEnd/>
            </a:ln>
          </p:spPr>
          <p:txBody>
            <a:bodyPr wrap="none">
              <a:spAutoFit/>
            </a:bodyPr>
            <a:lstStyle/>
            <a:p>
              <a:pPr algn="l"/>
              <a:r>
                <a:rPr lang="en-US" sz="1200" b="1">
                  <a:solidFill>
                    <a:srgbClr val="0B0000"/>
                  </a:solidFill>
                </a:rPr>
                <a:t>Friendly Ground Axis of Main Attack</a:t>
              </a:r>
            </a:p>
          </p:txBody>
        </p:sp>
        <p:sp>
          <p:nvSpPr>
            <p:cNvPr id="17" name="Text Box 42"/>
            <p:cNvSpPr txBox="1">
              <a:spLocks noChangeArrowheads="1"/>
            </p:cNvSpPr>
            <p:nvPr/>
          </p:nvSpPr>
          <p:spPr bwMode="auto">
            <a:xfrm>
              <a:off x="1104900" y="1522413"/>
              <a:ext cx="3308726" cy="276999"/>
            </a:xfrm>
            <a:prstGeom prst="rect">
              <a:avLst/>
            </a:prstGeom>
            <a:noFill/>
            <a:ln w="12700">
              <a:noFill/>
              <a:miter lim="800000"/>
              <a:headEnd/>
              <a:tailEnd/>
            </a:ln>
          </p:spPr>
          <p:txBody>
            <a:bodyPr wrap="none">
              <a:spAutoFit/>
            </a:bodyPr>
            <a:lstStyle/>
            <a:p>
              <a:pPr algn="l"/>
              <a:r>
                <a:rPr lang="en-US" sz="1200" b="1" dirty="0">
                  <a:solidFill>
                    <a:srgbClr val="0B0000"/>
                  </a:solidFill>
                </a:rPr>
                <a:t>Friendly Ground Axis of Supporting Attack</a:t>
              </a:r>
            </a:p>
          </p:txBody>
        </p:sp>
        <p:grpSp>
          <p:nvGrpSpPr>
            <p:cNvPr id="18" name="Group 44"/>
            <p:cNvGrpSpPr>
              <a:grpSpLocks/>
            </p:cNvGrpSpPr>
            <p:nvPr/>
          </p:nvGrpSpPr>
          <p:grpSpPr bwMode="auto">
            <a:xfrm>
              <a:off x="1597025" y="5092703"/>
              <a:ext cx="1943100" cy="1036639"/>
              <a:chOff x="4604" y="1344"/>
              <a:chExt cx="1224" cy="653"/>
            </a:xfrm>
          </p:grpSpPr>
          <p:sp>
            <p:nvSpPr>
              <p:cNvPr id="19" name="Rectangle 45"/>
              <p:cNvSpPr>
                <a:spLocks noChangeArrowheads="1"/>
              </p:cNvSpPr>
              <p:nvPr/>
            </p:nvSpPr>
            <p:spPr bwMode="auto">
              <a:xfrm>
                <a:off x="4612" y="1540"/>
                <a:ext cx="664" cy="376"/>
              </a:xfrm>
              <a:prstGeom prst="rect">
                <a:avLst/>
              </a:prstGeom>
              <a:noFill/>
              <a:ln w="38100">
                <a:solidFill>
                  <a:srgbClr val="0000FF"/>
                </a:solidFill>
                <a:miter lim="800000"/>
                <a:headEnd/>
                <a:tailEnd/>
              </a:ln>
            </p:spPr>
            <p:txBody>
              <a:bodyPr wrap="none" anchor="ctr"/>
              <a:lstStyle/>
              <a:p>
                <a:endParaRPr lang="en-US" sz="1200"/>
              </a:p>
            </p:txBody>
          </p:sp>
          <p:sp>
            <p:nvSpPr>
              <p:cNvPr id="20" name="Line 46"/>
              <p:cNvSpPr>
                <a:spLocks noChangeShapeType="1"/>
              </p:cNvSpPr>
              <p:nvPr/>
            </p:nvSpPr>
            <p:spPr bwMode="auto">
              <a:xfrm>
                <a:off x="4612" y="1540"/>
                <a:ext cx="664" cy="376"/>
              </a:xfrm>
              <a:prstGeom prst="line">
                <a:avLst/>
              </a:prstGeom>
              <a:noFill/>
              <a:ln w="38100">
                <a:solidFill>
                  <a:srgbClr val="0000FF"/>
                </a:solidFill>
                <a:round/>
                <a:headEnd/>
                <a:tailEnd/>
              </a:ln>
            </p:spPr>
            <p:txBody>
              <a:bodyPr wrap="none" anchor="ctr"/>
              <a:lstStyle/>
              <a:p>
                <a:endParaRPr lang="en-US" sz="1200"/>
              </a:p>
            </p:txBody>
          </p:sp>
          <p:sp>
            <p:nvSpPr>
              <p:cNvPr id="21" name="Line 47"/>
              <p:cNvSpPr>
                <a:spLocks noChangeShapeType="1"/>
              </p:cNvSpPr>
              <p:nvPr/>
            </p:nvSpPr>
            <p:spPr bwMode="auto">
              <a:xfrm flipH="1">
                <a:off x="4604" y="1540"/>
                <a:ext cx="680" cy="376"/>
              </a:xfrm>
              <a:prstGeom prst="line">
                <a:avLst/>
              </a:prstGeom>
              <a:noFill/>
              <a:ln w="38100">
                <a:solidFill>
                  <a:srgbClr val="0000FF"/>
                </a:solidFill>
                <a:round/>
                <a:headEnd/>
                <a:tailEnd/>
              </a:ln>
            </p:spPr>
            <p:txBody>
              <a:bodyPr wrap="none" anchor="ctr"/>
              <a:lstStyle/>
              <a:p>
                <a:endParaRPr lang="en-US" sz="1200"/>
              </a:p>
            </p:txBody>
          </p:sp>
          <p:sp>
            <p:nvSpPr>
              <p:cNvPr id="22" name="Line 48"/>
              <p:cNvSpPr>
                <a:spLocks noChangeShapeType="1"/>
              </p:cNvSpPr>
              <p:nvPr/>
            </p:nvSpPr>
            <p:spPr bwMode="auto">
              <a:xfrm>
                <a:off x="4944" y="1344"/>
                <a:ext cx="0" cy="136"/>
              </a:xfrm>
              <a:prstGeom prst="line">
                <a:avLst/>
              </a:prstGeom>
              <a:noFill/>
              <a:ln w="38100">
                <a:solidFill>
                  <a:srgbClr val="0000FF"/>
                </a:solidFill>
                <a:round/>
                <a:headEnd/>
                <a:tailEnd/>
              </a:ln>
            </p:spPr>
            <p:txBody>
              <a:bodyPr wrap="none" anchor="ctr"/>
              <a:lstStyle/>
              <a:p>
                <a:endParaRPr lang="en-US" sz="1200"/>
              </a:p>
            </p:txBody>
          </p:sp>
          <p:sp>
            <p:nvSpPr>
              <p:cNvPr id="23" name="Rectangle 49"/>
              <p:cNvSpPr>
                <a:spLocks noChangeArrowheads="1"/>
              </p:cNvSpPr>
              <p:nvPr/>
            </p:nvSpPr>
            <p:spPr bwMode="auto">
              <a:xfrm>
                <a:off x="4839" y="1728"/>
                <a:ext cx="290" cy="173"/>
              </a:xfrm>
              <a:prstGeom prst="rect">
                <a:avLst/>
              </a:prstGeom>
              <a:noFill/>
              <a:ln w="38100">
                <a:noFill/>
                <a:miter lim="800000"/>
                <a:headEnd/>
                <a:tailEnd/>
              </a:ln>
            </p:spPr>
            <p:txBody>
              <a:bodyPr lIns="90488" tIns="44450" rIns="90488" bIns="44450">
                <a:spAutoFit/>
              </a:bodyPr>
              <a:lstStyle/>
              <a:p>
                <a:pPr algn="l"/>
                <a:r>
                  <a:rPr lang="en-US" sz="1200" b="1">
                    <a:solidFill>
                      <a:srgbClr val="0000FF"/>
                    </a:solidFill>
                    <a:latin typeface="Times New Roman" pitchFamily="18" charset="0"/>
                  </a:rPr>
                  <a:t>L</a:t>
                </a:r>
              </a:p>
            </p:txBody>
          </p:sp>
          <p:sp>
            <p:nvSpPr>
              <p:cNvPr id="24" name="Text Box 51"/>
              <p:cNvSpPr txBox="1">
                <a:spLocks noChangeArrowheads="1"/>
              </p:cNvSpPr>
              <p:nvPr/>
            </p:nvSpPr>
            <p:spPr bwMode="auto">
              <a:xfrm>
                <a:off x="5241" y="1744"/>
                <a:ext cx="587" cy="253"/>
              </a:xfrm>
              <a:prstGeom prst="rect">
                <a:avLst/>
              </a:prstGeom>
              <a:noFill/>
              <a:ln w="12700">
                <a:noFill/>
                <a:miter lim="800000"/>
                <a:headEnd/>
                <a:tailEnd/>
              </a:ln>
            </p:spPr>
            <p:txBody>
              <a:bodyPr wrap="square">
                <a:spAutoFit/>
              </a:bodyPr>
              <a:lstStyle/>
              <a:p>
                <a:pPr algn="l"/>
                <a:r>
                  <a:rPr lang="en-US" sz="1200" b="1" dirty="0">
                    <a:solidFill>
                      <a:srgbClr val="0000FF"/>
                    </a:solidFill>
                    <a:latin typeface="Times New Roman" pitchFamily="18" charset="0"/>
                  </a:rPr>
                  <a:t>A/2-1</a:t>
                </a:r>
              </a:p>
            </p:txBody>
          </p:sp>
        </p:grpSp>
      </p:grpSp>
      <p:grpSp>
        <p:nvGrpSpPr>
          <p:cNvPr id="33" name="Group 32"/>
          <p:cNvGrpSpPr/>
          <p:nvPr/>
        </p:nvGrpSpPr>
        <p:grpSpPr>
          <a:xfrm>
            <a:off x="4722734" y="3505200"/>
            <a:ext cx="3914852" cy="2426990"/>
            <a:chOff x="4875135" y="3780496"/>
            <a:chExt cx="3914852" cy="2426990"/>
          </a:xfrm>
        </p:grpSpPr>
        <p:sp>
          <p:nvSpPr>
            <p:cNvPr id="34" name="Text Box 4"/>
            <p:cNvSpPr txBox="1">
              <a:spLocks noChangeArrowheads="1"/>
            </p:cNvSpPr>
            <p:nvPr/>
          </p:nvSpPr>
          <p:spPr bwMode="auto">
            <a:xfrm>
              <a:off x="5892800" y="3780496"/>
              <a:ext cx="2550698" cy="461665"/>
            </a:xfrm>
            <a:prstGeom prst="rect">
              <a:avLst/>
            </a:prstGeom>
            <a:noFill/>
            <a:ln w="12700">
              <a:noFill/>
              <a:miter lim="800000"/>
              <a:headEnd/>
              <a:tailEnd/>
            </a:ln>
          </p:spPr>
          <p:txBody>
            <a:bodyPr wrap="none">
              <a:spAutoFit/>
            </a:bodyPr>
            <a:lstStyle/>
            <a:p>
              <a:pPr algn="l"/>
              <a:r>
                <a:rPr lang="en-US" sz="1200" b="1">
                  <a:solidFill>
                    <a:srgbClr val="0B0000"/>
                  </a:solidFill>
                </a:rPr>
                <a:t>Friendly Direction of Supporting</a:t>
              </a:r>
            </a:p>
            <a:p>
              <a:pPr algn="l"/>
              <a:r>
                <a:rPr lang="en-US" sz="1200" b="1">
                  <a:solidFill>
                    <a:srgbClr val="0B0000"/>
                  </a:solidFill>
                </a:rPr>
                <a:t>Attack or Shaping Operation</a:t>
              </a:r>
            </a:p>
          </p:txBody>
        </p:sp>
        <p:sp>
          <p:nvSpPr>
            <p:cNvPr id="35" name="Line 13"/>
            <p:cNvSpPr>
              <a:spLocks noChangeShapeType="1"/>
            </p:cNvSpPr>
            <p:nvPr/>
          </p:nvSpPr>
          <p:spPr bwMode="auto">
            <a:xfrm>
              <a:off x="5741988" y="4374221"/>
              <a:ext cx="2944812" cy="0"/>
            </a:xfrm>
            <a:prstGeom prst="line">
              <a:avLst/>
            </a:prstGeom>
            <a:noFill/>
            <a:ln w="76200">
              <a:solidFill>
                <a:schemeClr val="tx1"/>
              </a:solidFill>
              <a:round/>
              <a:headEnd/>
              <a:tailEnd/>
            </a:ln>
          </p:spPr>
          <p:txBody>
            <a:bodyPr wrap="none" anchor="ctr"/>
            <a:lstStyle/>
            <a:p>
              <a:endParaRPr lang="en-US" sz="1200"/>
            </a:p>
          </p:txBody>
        </p:sp>
        <p:sp>
          <p:nvSpPr>
            <p:cNvPr id="36" name="Line 14"/>
            <p:cNvSpPr>
              <a:spLocks noChangeShapeType="1"/>
            </p:cNvSpPr>
            <p:nvPr/>
          </p:nvSpPr>
          <p:spPr bwMode="auto">
            <a:xfrm>
              <a:off x="8382000" y="4069421"/>
              <a:ext cx="304800" cy="304800"/>
            </a:xfrm>
            <a:prstGeom prst="line">
              <a:avLst/>
            </a:prstGeom>
            <a:noFill/>
            <a:ln w="76200">
              <a:solidFill>
                <a:schemeClr val="tx1"/>
              </a:solidFill>
              <a:round/>
              <a:headEnd/>
              <a:tailEnd/>
            </a:ln>
          </p:spPr>
          <p:txBody>
            <a:bodyPr wrap="none" anchor="ctr"/>
            <a:lstStyle/>
            <a:p>
              <a:endParaRPr lang="en-US" sz="1200"/>
            </a:p>
          </p:txBody>
        </p:sp>
        <p:sp>
          <p:nvSpPr>
            <p:cNvPr id="37" name="Line 15"/>
            <p:cNvSpPr>
              <a:spLocks noChangeShapeType="1"/>
            </p:cNvSpPr>
            <p:nvPr/>
          </p:nvSpPr>
          <p:spPr bwMode="auto">
            <a:xfrm flipH="1">
              <a:off x="8382000" y="4374221"/>
              <a:ext cx="304800" cy="304800"/>
            </a:xfrm>
            <a:prstGeom prst="line">
              <a:avLst/>
            </a:prstGeom>
            <a:noFill/>
            <a:ln w="76200">
              <a:solidFill>
                <a:schemeClr val="tx1"/>
              </a:solidFill>
              <a:round/>
              <a:headEnd/>
              <a:tailEnd/>
            </a:ln>
          </p:spPr>
          <p:txBody>
            <a:bodyPr wrap="none" anchor="ctr"/>
            <a:lstStyle/>
            <a:p>
              <a:endParaRPr lang="en-US" sz="1200"/>
            </a:p>
          </p:txBody>
        </p:sp>
        <p:sp>
          <p:nvSpPr>
            <p:cNvPr id="38" name="Text Box 3"/>
            <p:cNvSpPr txBox="1">
              <a:spLocks noChangeArrowheads="1"/>
            </p:cNvSpPr>
            <p:nvPr/>
          </p:nvSpPr>
          <p:spPr bwMode="auto">
            <a:xfrm>
              <a:off x="5762625" y="5060021"/>
              <a:ext cx="2570162" cy="461665"/>
            </a:xfrm>
            <a:prstGeom prst="rect">
              <a:avLst/>
            </a:prstGeom>
            <a:noFill/>
            <a:ln w="12700">
              <a:noFill/>
              <a:miter lim="800000"/>
              <a:headEnd/>
              <a:tailEnd/>
            </a:ln>
          </p:spPr>
          <p:txBody>
            <a:bodyPr wrap="square">
              <a:spAutoFit/>
            </a:bodyPr>
            <a:lstStyle/>
            <a:p>
              <a:pPr algn="l"/>
              <a:r>
                <a:rPr lang="en-US" sz="1200" b="1" dirty="0">
                  <a:solidFill>
                    <a:srgbClr val="0B0000"/>
                  </a:solidFill>
                </a:rPr>
                <a:t>Friendly Direction of Main Attack</a:t>
              </a:r>
            </a:p>
            <a:p>
              <a:pPr algn="l"/>
              <a:r>
                <a:rPr lang="en-US" sz="1200" b="1" dirty="0">
                  <a:solidFill>
                    <a:srgbClr val="0B0000"/>
                  </a:solidFill>
                </a:rPr>
                <a:t>or Decisive Operation</a:t>
              </a:r>
            </a:p>
          </p:txBody>
        </p:sp>
        <p:grpSp>
          <p:nvGrpSpPr>
            <p:cNvPr id="39" name="Group 5"/>
            <p:cNvGrpSpPr>
              <a:grpSpLocks/>
            </p:cNvGrpSpPr>
            <p:nvPr/>
          </p:nvGrpSpPr>
          <p:grpSpPr bwMode="auto">
            <a:xfrm>
              <a:off x="4875135" y="5127985"/>
              <a:ext cx="1344495" cy="899346"/>
              <a:chOff x="4604" y="1344"/>
              <a:chExt cx="1131" cy="628"/>
            </a:xfrm>
          </p:grpSpPr>
          <p:sp>
            <p:nvSpPr>
              <p:cNvPr id="47" name="Rectangle 6"/>
              <p:cNvSpPr>
                <a:spLocks noChangeArrowheads="1"/>
              </p:cNvSpPr>
              <p:nvPr/>
            </p:nvSpPr>
            <p:spPr bwMode="auto">
              <a:xfrm>
                <a:off x="4612" y="1540"/>
                <a:ext cx="664" cy="376"/>
              </a:xfrm>
              <a:prstGeom prst="rect">
                <a:avLst/>
              </a:prstGeom>
              <a:noFill/>
              <a:ln w="38100">
                <a:solidFill>
                  <a:srgbClr val="0000FF"/>
                </a:solidFill>
                <a:miter lim="800000"/>
                <a:headEnd/>
                <a:tailEnd/>
              </a:ln>
            </p:spPr>
            <p:txBody>
              <a:bodyPr wrap="none" anchor="ctr"/>
              <a:lstStyle/>
              <a:p>
                <a:endParaRPr lang="en-US" sz="1200"/>
              </a:p>
            </p:txBody>
          </p:sp>
          <p:sp>
            <p:nvSpPr>
              <p:cNvPr id="48" name="Line 7"/>
              <p:cNvSpPr>
                <a:spLocks noChangeShapeType="1"/>
              </p:cNvSpPr>
              <p:nvPr/>
            </p:nvSpPr>
            <p:spPr bwMode="auto">
              <a:xfrm>
                <a:off x="4612" y="1540"/>
                <a:ext cx="664" cy="376"/>
              </a:xfrm>
              <a:prstGeom prst="line">
                <a:avLst/>
              </a:prstGeom>
              <a:noFill/>
              <a:ln w="38100">
                <a:solidFill>
                  <a:srgbClr val="0000FF"/>
                </a:solidFill>
                <a:round/>
                <a:headEnd/>
                <a:tailEnd/>
              </a:ln>
            </p:spPr>
            <p:txBody>
              <a:bodyPr wrap="none" anchor="ctr"/>
              <a:lstStyle/>
              <a:p>
                <a:endParaRPr lang="en-US" sz="1200"/>
              </a:p>
            </p:txBody>
          </p:sp>
          <p:sp>
            <p:nvSpPr>
              <p:cNvPr id="49" name="Line 8"/>
              <p:cNvSpPr>
                <a:spLocks noChangeShapeType="1"/>
              </p:cNvSpPr>
              <p:nvPr/>
            </p:nvSpPr>
            <p:spPr bwMode="auto">
              <a:xfrm flipH="1">
                <a:off x="4604" y="1540"/>
                <a:ext cx="680" cy="376"/>
              </a:xfrm>
              <a:prstGeom prst="line">
                <a:avLst/>
              </a:prstGeom>
              <a:noFill/>
              <a:ln w="38100">
                <a:solidFill>
                  <a:srgbClr val="0000FF"/>
                </a:solidFill>
                <a:round/>
                <a:headEnd/>
                <a:tailEnd/>
              </a:ln>
            </p:spPr>
            <p:txBody>
              <a:bodyPr wrap="none" anchor="ctr"/>
              <a:lstStyle/>
              <a:p>
                <a:endParaRPr lang="en-US" sz="1200"/>
              </a:p>
            </p:txBody>
          </p:sp>
          <p:sp>
            <p:nvSpPr>
              <p:cNvPr id="50" name="Line 9"/>
              <p:cNvSpPr>
                <a:spLocks noChangeShapeType="1"/>
              </p:cNvSpPr>
              <p:nvPr/>
            </p:nvSpPr>
            <p:spPr bwMode="auto">
              <a:xfrm>
                <a:off x="4944" y="1344"/>
                <a:ext cx="0" cy="136"/>
              </a:xfrm>
              <a:prstGeom prst="line">
                <a:avLst/>
              </a:prstGeom>
              <a:noFill/>
              <a:ln w="38100">
                <a:solidFill>
                  <a:srgbClr val="0000FF"/>
                </a:solidFill>
                <a:round/>
                <a:headEnd/>
                <a:tailEnd/>
              </a:ln>
            </p:spPr>
            <p:txBody>
              <a:bodyPr wrap="none" anchor="ctr"/>
              <a:lstStyle/>
              <a:p>
                <a:endParaRPr lang="en-US" sz="1200"/>
              </a:p>
            </p:txBody>
          </p:sp>
          <p:sp>
            <p:nvSpPr>
              <p:cNvPr id="51" name="Rectangle 10"/>
              <p:cNvSpPr>
                <a:spLocks noChangeArrowheads="1"/>
              </p:cNvSpPr>
              <p:nvPr/>
            </p:nvSpPr>
            <p:spPr bwMode="auto">
              <a:xfrm>
                <a:off x="4839" y="1728"/>
                <a:ext cx="290" cy="173"/>
              </a:xfrm>
              <a:prstGeom prst="rect">
                <a:avLst/>
              </a:prstGeom>
              <a:noFill/>
              <a:ln w="38100">
                <a:noFill/>
                <a:miter lim="800000"/>
                <a:headEnd/>
                <a:tailEnd/>
              </a:ln>
            </p:spPr>
            <p:txBody>
              <a:bodyPr lIns="90488" tIns="44450" rIns="90488" bIns="44450">
                <a:spAutoFit/>
              </a:bodyPr>
              <a:lstStyle/>
              <a:p>
                <a:pPr algn="l"/>
                <a:r>
                  <a:rPr lang="en-US" sz="1200" b="1">
                    <a:solidFill>
                      <a:srgbClr val="0000FF"/>
                    </a:solidFill>
                    <a:latin typeface="Times New Roman" pitchFamily="18" charset="0"/>
                  </a:rPr>
                  <a:t>L</a:t>
                </a:r>
              </a:p>
            </p:txBody>
          </p:sp>
          <p:sp>
            <p:nvSpPr>
              <p:cNvPr id="52" name="Text Box 12"/>
              <p:cNvSpPr txBox="1">
                <a:spLocks noChangeArrowheads="1"/>
              </p:cNvSpPr>
              <p:nvPr/>
            </p:nvSpPr>
            <p:spPr bwMode="auto">
              <a:xfrm>
                <a:off x="5246" y="1779"/>
                <a:ext cx="489" cy="193"/>
              </a:xfrm>
              <a:prstGeom prst="rect">
                <a:avLst/>
              </a:prstGeom>
              <a:noFill/>
              <a:ln w="12700">
                <a:noFill/>
                <a:miter lim="800000"/>
                <a:headEnd/>
                <a:tailEnd/>
              </a:ln>
            </p:spPr>
            <p:txBody>
              <a:bodyPr wrap="square">
                <a:spAutoFit/>
              </a:bodyPr>
              <a:lstStyle/>
              <a:p>
                <a:pPr algn="l"/>
                <a:r>
                  <a:rPr lang="en-US" sz="1200" b="1" dirty="0">
                    <a:solidFill>
                      <a:srgbClr val="0000FF"/>
                    </a:solidFill>
                    <a:latin typeface="Times New Roman" pitchFamily="18" charset="0"/>
                  </a:rPr>
                  <a:t>A/2-1</a:t>
                </a:r>
              </a:p>
            </p:txBody>
          </p:sp>
        </p:grpSp>
        <p:sp>
          <p:nvSpPr>
            <p:cNvPr id="40" name="Line 16"/>
            <p:cNvSpPr>
              <a:spLocks noChangeShapeType="1"/>
            </p:cNvSpPr>
            <p:nvPr/>
          </p:nvSpPr>
          <p:spPr bwMode="auto">
            <a:xfrm>
              <a:off x="6073775" y="5670911"/>
              <a:ext cx="2563812" cy="0"/>
            </a:xfrm>
            <a:prstGeom prst="line">
              <a:avLst/>
            </a:prstGeom>
            <a:noFill/>
            <a:ln w="76200">
              <a:solidFill>
                <a:schemeClr val="tx1"/>
              </a:solidFill>
              <a:round/>
              <a:headEnd/>
              <a:tailEnd/>
            </a:ln>
          </p:spPr>
          <p:txBody>
            <a:bodyPr wrap="none" anchor="ctr"/>
            <a:lstStyle/>
            <a:p>
              <a:endParaRPr lang="en-US" sz="1200"/>
            </a:p>
          </p:txBody>
        </p:sp>
        <p:sp>
          <p:nvSpPr>
            <p:cNvPr id="41" name="Line 17"/>
            <p:cNvSpPr>
              <a:spLocks noChangeShapeType="1"/>
            </p:cNvSpPr>
            <p:nvPr/>
          </p:nvSpPr>
          <p:spPr bwMode="auto">
            <a:xfrm>
              <a:off x="8408987" y="5343886"/>
              <a:ext cx="228600" cy="327025"/>
            </a:xfrm>
            <a:prstGeom prst="line">
              <a:avLst/>
            </a:prstGeom>
            <a:noFill/>
            <a:ln w="76200">
              <a:solidFill>
                <a:schemeClr val="tx1"/>
              </a:solidFill>
              <a:round/>
              <a:headEnd/>
              <a:tailEnd/>
            </a:ln>
          </p:spPr>
          <p:txBody>
            <a:bodyPr wrap="none" anchor="ctr"/>
            <a:lstStyle/>
            <a:p>
              <a:endParaRPr lang="en-US" sz="1200"/>
            </a:p>
          </p:txBody>
        </p:sp>
        <p:sp>
          <p:nvSpPr>
            <p:cNvPr id="42" name="Line 18"/>
            <p:cNvSpPr>
              <a:spLocks noChangeShapeType="1"/>
            </p:cNvSpPr>
            <p:nvPr/>
          </p:nvSpPr>
          <p:spPr bwMode="auto">
            <a:xfrm flipH="1">
              <a:off x="8408987" y="5670911"/>
              <a:ext cx="228600" cy="365125"/>
            </a:xfrm>
            <a:prstGeom prst="line">
              <a:avLst/>
            </a:prstGeom>
            <a:noFill/>
            <a:ln w="76200">
              <a:solidFill>
                <a:schemeClr val="tx1"/>
              </a:solidFill>
              <a:round/>
              <a:headEnd/>
              <a:tailEnd/>
            </a:ln>
          </p:spPr>
          <p:txBody>
            <a:bodyPr wrap="none" anchor="ctr"/>
            <a:lstStyle/>
            <a:p>
              <a:endParaRPr lang="en-US" sz="1200"/>
            </a:p>
          </p:txBody>
        </p:sp>
        <p:sp>
          <p:nvSpPr>
            <p:cNvPr id="43" name="Line 19"/>
            <p:cNvSpPr>
              <a:spLocks noChangeShapeType="1"/>
            </p:cNvSpPr>
            <p:nvPr/>
          </p:nvSpPr>
          <p:spPr bwMode="auto">
            <a:xfrm flipH="1" flipV="1">
              <a:off x="8408987" y="5127986"/>
              <a:ext cx="381000" cy="542925"/>
            </a:xfrm>
            <a:prstGeom prst="line">
              <a:avLst/>
            </a:prstGeom>
            <a:noFill/>
            <a:ln w="76200">
              <a:solidFill>
                <a:schemeClr val="tx1"/>
              </a:solidFill>
              <a:round/>
              <a:headEnd/>
              <a:tailEnd/>
            </a:ln>
          </p:spPr>
          <p:txBody>
            <a:bodyPr wrap="none" anchor="ctr"/>
            <a:lstStyle/>
            <a:p>
              <a:endParaRPr lang="en-US" sz="1200"/>
            </a:p>
          </p:txBody>
        </p:sp>
        <p:sp>
          <p:nvSpPr>
            <p:cNvPr id="44" name="Line 20"/>
            <p:cNvSpPr>
              <a:spLocks noChangeShapeType="1"/>
            </p:cNvSpPr>
            <p:nvPr/>
          </p:nvSpPr>
          <p:spPr bwMode="auto">
            <a:xfrm flipH="1">
              <a:off x="8408987" y="5670911"/>
              <a:ext cx="381000" cy="536575"/>
            </a:xfrm>
            <a:prstGeom prst="line">
              <a:avLst/>
            </a:prstGeom>
            <a:noFill/>
            <a:ln w="76200">
              <a:solidFill>
                <a:schemeClr val="tx1"/>
              </a:solidFill>
              <a:round/>
              <a:headEnd/>
              <a:tailEnd/>
            </a:ln>
          </p:spPr>
          <p:txBody>
            <a:bodyPr wrap="none" anchor="ctr"/>
            <a:lstStyle/>
            <a:p>
              <a:endParaRPr lang="en-US" sz="1200"/>
            </a:p>
          </p:txBody>
        </p:sp>
        <p:sp>
          <p:nvSpPr>
            <p:cNvPr id="45" name="Line 21"/>
            <p:cNvSpPr>
              <a:spLocks noChangeShapeType="1"/>
            </p:cNvSpPr>
            <p:nvPr/>
          </p:nvSpPr>
          <p:spPr bwMode="auto">
            <a:xfrm>
              <a:off x="8408987" y="5127986"/>
              <a:ext cx="0" cy="215900"/>
            </a:xfrm>
            <a:prstGeom prst="line">
              <a:avLst/>
            </a:prstGeom>
            <a:noFill/>
            <a:ln w="76200">
              <a:solidFill>
                <a:schemeClr val="tx1"/>
              </a:solidFill>
              <a:round/>
              <a:headEnd/>
              <a:tailEnd/>
            </a:ln>
          </p:spPr>
          <p:txBody>
            <a:bodyPr wrap="none" anchor="ctr"/>
            <a:lstStyle/>
            <a:p>
              <a:endParaRPr lang="en-US" sz="1200"/>
            </a:p>
          </p:txBody>
        </p:sp>
        <p:sp>
          <p:nvSpPr>
            <p:cNvPr id="46" name="Line 22"/>
            <p:cNvSpPr>
              <a:spLocks noChangeShapeType="1"/>
            </p:cNvSpPr>
            <p:nvPr/>
          </p:nvSpPr>
          <p:spPr bwMode="auto">
            <a:xfrm>
              <a:off x="8408987" y="6036036"/>
              <a:ext cx="0" cy="171450"/>
            </a:xfrm>
            <a:prstGeom prst="line">
              <a:avLst/>
            </a:prstGeom>
            <a:noFill/>
            <a:ln w="76200">
              <a:solidFill>
                <a:schemeClr val="tx1"/>
              </a:solidFill>
              <a:round/>
              <a:headEnd/>
              <a:tailEnd/>
            </a:ln>
          </p:spPr>
          <p:txBody>
            <a:bodyPr wrap="none" anchor="ctr"/>
            <a:lstStyle/>
            <a:p>
              <a:endParaRPr lang="en-US" sz="1200"/>
            </a:p>
          </p:txBody>
        </p:sp>
      </p:grpSp>
    </p:spTree>
    <p:extLst>
      <p:ext uri="{BB962C8B-B14F-4D97-AF65-F5344CB8AC3E}">
        <p14:creationId xmlns:p14="http://schemas.microsoft.com/office/powerpoint/2010/main" val="1416229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42</a:t>
            </a:fld>
            <a:endParaRPr lang="en-US"/>
          </a:p>
        </p:txBody>
      </p:sp>
      <p:sp>
        <p:nvSpPr>
          <p:cNvPr id="7" name="Rectangle 2"/>
          <p:cNvSpPr txBox="1">
            <a:spLocks noChangeArrowheads="1"/>
          </p:cNvSpPr>
          <p:nvPr/>
        </p:nvSpPr>
        <p:spPr bwMode="auto">
          <a:xfrm>
            <a:off x="0" y="358140"/>
            <a:ext cx="9143999" cy="533400"/>
          </a:xfrm>
          <a:prstGeom prst="rect">
            <a:avLst/>
          </a:prstGeom>
          <a:noFill/>
          <a:ln w="12700">
            <a:miter lim="800000"/>
            <a:headEnd/>
            <a:tailEnd/>
          </a:ln>
        </p:spPr>
        <p:txBody>
          <a:bodyPr vert="horz" wrap="square" lIns="90488" tIns="44450" rIns="90488" bIns="44450"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Fires Planning</a:t>
            </a:r>
          </a:p>
        </p:txBody>
      </p:sp>
      <p:grpSp>
        <p:nvGrpSpPr>
          <p:cNvPr id="5" name="Group 4">
            <a:extLst>
              <a:ext uri="{FF2B5EF4-FFF2-40B4-BE49-F238E27FC236}">
                <a16:creationId xmlns:a16="http://schemas.microsoft.com/office/drawing/2014/main" id="{C2573AA5-4B4F-7946-EF0C-3F1F986FDCB3}"/>
              </a:ext>
            </a:extLst>
          </p:cNvPr>
          <p:cNvGrpSpPr/>
          <p:nvPr/>
        </p:nvGrpSpPr>
        <p:grpSpPr>
          <a:xfrm>
            <a:off x="4808536" y="1879472"/>
            <a:ext cx="3124200" cy="751011"/>
            <a:chOff x="4808536" y="1778000"/>
            <a:chExt cx="3124200" cy="1111250"/>
          </a:xfrm>
        </p:grpSpPr>
        <p:grpSp>
          <p:nvGrpSpPr>
            <p:cNvPr id="8" name="Group 3"/>
            <p:cNvGrpSpPr>
              <a:grpSpLocks/>
            </p:cNvGrpSpPr>
            <p:nvPr/>
          </p:nvGrpSpPr>
          <p:grpSpPr bwMode="auto">
            <a:xfrm>
              <a:off x="5418136" y="2597150"/>
              <a:ext cx="2514600" cy="292100"/>
              <a:chOff x="3408" y="1636"/>
              <a:chExt cx="1584" cy="184"/>
            </a:xfrm>
          </p:grpSpPr>
          <p:sp>
            <p:nvSpPr>
              <p:cNvPr id="9" name="Line 4"/>
              <p:cNvSpPr>
                <a:spLocks noChangeShapeType="1"/>
              </p:cNvSpPr>
              <p:nvPr/>
            </p:nvSpPr>
            <p:spPr bwMode="auto">
              <a:xfrm>
                <a:off x="3412" y="1728"/>
                <a:ext cx="1576" cy="0"/>
              </a:xfrm>
              <a:prstGeom prst="line">
                <a:avLst/>
              </a:prstGeom>
              <a:noFill/>
              <a:ln w="76200">
                <a:solidFill>
                  <a:schemeClr val="tx1"/>
                </a:solidFill>
                <a:round/>
                <a:headEnd/>
                <a:tailEnd/>
              </a:ln>
            </p:spPr>
            <p:txBody>
              <a:bodyPr wrap="none" anchor="ctr"/>
              <a:lstStyle/>
              <a:p>
                <a:endParaRPr lang="en-US"/>
              </a:p>
            </p:txBody>
          </p:sp>
          <p:sp>
            <p:nvSpPr>
              <p:cNvPr id="10" name="Line 5"/>
              <p:cNvSpPr>
                <a:spLocks noChangeShapeType="1"/>
              </p:cNvSpPr>
              <p:nvPr/>
            </p:nvSpPr>
            <p:spPr bwMode="auto">
              <a:xfrm>
                <a:off x="4992" y="1636"/>
                <a:ext cx="0" cy="184"/>
              </a:xfrm>
              <a:prstGeom prst="line">
                <a:avLst/>
              </a:prstGeom>
              <a:noFill/>
              <a:ln w="76200">
                <a:solidFill>
                  <a:schemeClr val="tx1"/>
                </a:solidFill>
                <a:round/>
                <a:headEnd/>
                <a:tailEnd/>
              </a:ln>
            </p:spPr>
            <p:txBody>
              <a:bodyPr wrap="none" anchor="ctr"/>
              <a:lstStyle/>
              <a:p>
                <a:endParaRPr lang="en-US"/>
              </a:p>
            </p:txBody>
          </p:sp>
          <p:sp>
            <p:nvSpPr>
              <p:cNvPr id="11" name="Line 6"/>
              <p:cNvSpPr>
                <a:spLocks noChangeShapeType="1"/>
              </p:cNvSpPr>
              <p:nvPr/>
            </p:nvSpPr>
            <p:spPr bwMode="auto">
              <a:xfrm>
                <a:off x="3408" y="1636"/>
                <a:ext cx="0" cy="184"/>
              </a:xfrm>
              <a:prstGeom prst="line">
                <a:avLst/>
              </a:prstGeom>
              <a:noFill/>
              <a:ln w="76200">
                <a:solidFill>
                  <a:schemeClr val="tx1"/>
                </a:solidFill>
                <a:round/>
                <a:headEnd/>
                <a:tailEnd/>
              </a:ln>
            </p:spPr>
            <p:txBody>
              <a:bodyPr wrap="none" anchor="ctr"/>
              <a:lstStyle/>
              <a:p>
                <a:endParaRPr lang="en-US"/>
              </a:p>
            </p:txBody>
          </p:sp>
        </p:grpSp>
        <p:sp>
          <p:nvSpPr>
            <p:cNvPr id="16" name="Text Box 11"/>
            <p:cNvSpPr txBox="1">
              <a:spLocks noChangeArrowheads="1"/>
            </p:cNvSpPr>
            <p:nvPr/>
          </p:nvSpPr>
          <p:spPr bwMode="auto">
            <a:xfrm>
              <a:off x="4808536" y="1778000"/>
              <a:ext cx="184731" cy="584775"/>
            </a:xfrm>
            <a:prstGeom prst="rect">
              <a:avLst/>
            </a:prstGeom>
            <a:noFill/>
            <a:ln w="12700">
              <a:noFill/>
              <a:miter lim="800000"/>
              <a:headEnd/>
              <a:tailEnd/>
            </a:ln>
          </p:spPr>
          <p:txBody>
            <a:bodyPr wrap="none">
              <a:spAutoFit/>
            </a:bodyPr>
            <a:lstStyle/>
            <a:p>
              <a:pPr algn="l"/>
              <a:endParaRPr lang="en-US" sz="3200" b="1" dirty="0">
                <a:latin typeface="Times New Roman" pitchFamily="18" charset="0"/>
              </a:endParaRPr>
            </a:p>
          </p:txBody>
        </p:sp>
      </p:grpSp>
      <p:grpSp>
        <p:nvGrpSpPr>
          <p:cNvPr id="3" name="Group 2">
            <a:extLst>
              <a:ext uri="{FF2B5EF4-FFF2-40B4-BE49-F238E27FC236}">
                <a16:creationId xmlns:a16="http://schemas.microsoft.com/office/drawing/2014/main" id="{E11FCCFC-FE14-DC21-E801-CCD3909D6541}"/>
              </a:ext>
            </a:extLst>
          </p:cNvPr>
          <p:cNvGrpSpPr/>
          <p:nvPr/>
        </p:nvGrpSpPr>
        <p:grpSpPr>
          <a:xfrm>
            <a:off x="245809" y="1323848"/>
            <a:ext cx="2477726" cy="1709737"/>
            <a:chOff x="533400" y="1636713"/>
            <a:chExt cx="2012950" cy="1709737"/>
          </a:xfrm>
        </p:grpSpPr>
        <p:grpSp>
          <p:nvGrpSpPr>
            <p:cNvPr id="12" name="Group 7"/>
            <p:cNvGrpSpPr>
              <a:grpSpLocks/>
            </p:cNvGrpSpPr>
            <p:nvPr/>
          </p:nvGrpSpPr>
          <p:grpSpPr bwMode="auto">
            <a:xfrm>
              <a:off x="1416050" y="2216150"/>
              <a:ext cx="1130300" cy="1130300"/>
              <a:chOff x="892" y="1396"/>
              <a:chExt cx="712" cy="712"/>
            </a:xfrm>
          </p:grpSpPr>
          <p:sp>
            <p:nvSpPr>
              <p:cNvPr id="13" name="Line 8"/>
              <p:cNvSpPr>
                <a:spLocks noChangeShapeType="1"/>
              </p:cNvSpPr>
              <p:nvPr/>
            </p:nvSpPr>
            <p:spPr bwMode="auto">
              <a:xfrm>
                <a:off x="1248" y="1396"/>
                <a:ext cx="0" cy="712"/>
              </a:xfrm>
              <a:prstGeom prst="line">
                <a:avLst/>
              </a:prstGeom>
              <a:noFill/>
              <a:ln w="76200">
                <a:solidFill>
                  <a:schemeClr val="tx1"/>
                </a:solidFill>
                <a:round/>
                <a:headEnd/>
                <a:tailEnd/>
              </a:ln>
            </p:spPr>
            <p:txBody>
              <a:bodyPr wrap="none" anchor="ctr"/>
              <a:lstStyle/>
              <a:p>
                <a:endParaRPr lang="en-US"/>
              </a:p>
            </p:txBody>
          </p:sp>
          <p:sp>
            <p:nvSpPr>
              <p:cNvPr id="14" name="Line 9"/>
              <p:cNvSpPr>
                <a:spLocks noChangeShapeType="1"/>
              </p:cNvSpPr>
              <p:nvPr/>
            </p:nvSpPr>
            <p:spPr bwMode="auto">
              <a:xfrm>
                <a:off x="892" y="1752"/>
                <a:ext cx="712" cy="0"/>
              </a:xfrm>
              <a:prstGeom prst="line">
                <a:avLst/>
              </a:prstGeom>
              <a:noFill/>
              <a:ln w="76200">
                <a:solidFill>
                  <a:schemeClr val="tx1"/>
                </a:solidFill>
                <a:round/>
                <a:headEnd/>
                <a:tailEnd/>
              </a:ln>
            </p:spPr>
            <p:txBody>
              <a:bodyPr wrap="none" anchor="ctr"/>
              <a:lstStyle/>
              <a:p>
                <a:endParaRPr lang="en-US"/>
              </a:p>
            </p:txBody>
          </p:sp>
        </p:grpSp>
        <p:sp>
          <p:nvSpPr>
            <p:cNvPr id="15" name="Text Box 10"/>
            <p:cNvSpPr txBox="1">
              <a:spLocks noChangeArrowheads="1"/>
            </p:cNvSpPr>
            <p:nvPr/>
          </p:nvSpPr>
          <p:spPr bwMode="auto">
            <a:xfrm>
              <a:off x="533400" y="1636713"/>
              <a:ext cx="184731" cy="584775"/>
            </a:xfrm>
            <a:prstGeom prst="rect">
              <a:avLst/>
            </a:prstGeom>
            <a:noFill/>
            <a:ln w="12700">
              <a:noFill/>
              <a:miter lim="800000"/>
              <a:headEnd/>
              <a:tailEnd/>
            </a:ln>
          </p:spPr>
          <p:txBody>
            <a:bodyPr wrap="none">
              <a:spAutoFit/>
            </a:bodyPr>
            <a:lstStyle/>
            <a:p>
              <a:pPr algn="l"/>
              <a:endParaRPr lang="en-US" sz="3200" b="1" dirty="0">
                <a:latin typeface="Times New Roman" pitchFamily="18" charset="0"/>
              </a:endParaRPr>
            </a:p>
          </p:txBody>
        </p:sp>
        <p:sp>
          <p:nvSpPr>
            <p:cNvPr id="28" name="Text Box 30"/>
            <p:cNvSpPr txBox="1">
              <a:spLocks noChangeArrowheads="1"/>
            </p:cNvSpPr>
            <p:nvPr/>
          </p:nvSpPr>
          <p:spPr bwMode="auto">
            <a:xfrm>
              <a:off x="2184400" y="2206625"/>
              <a:ext cx="361950" cy="519113"/>
            </a:xfrm>
            <a:prstGeom prst="rect">
              <a:avLst/>
            </a:prstGeom>
            <a:noFill/>
            <a:ln w="76200">
              <a:noFill/>
              <a:miter lim="800000"/>
              <a:headEnd/>
              <a:tailEnd/>
            </a:ln>
          </p:spPr>
          <p:txBody>
            <a:bodyPr wrap="none">
              <a:spAutoFit/>
            </a:bodyPr>
            <a:lstStyle/>
            <a:p>
              <a:r>
                <a:rPr lang="en-US" sz="2800" b="1">
                  <a:latin typeface="Times New Roman" pitchFamily="18" charset="0"/>
                </a:rPr>
                <a:t>#</a:t>
              </a:r>
            </a:p>
          </p:txBody>
        </p:sp>
      </p:grpSp>
      <p:grpSp>
        <p:nvGrpSpPr>
          <p:cNvPr id="6" name="Group 5">
            <a:extLst>
              <a:ext uri="{FF2B5EF4-FFF2-40B4-BE49-F238E27FC236}">
                <a16:creationId xmlns:a16="http://schemas.microsoft.com/office/drawing/2014/main" id="{836FB99C-31F3-D8A3-B1E9-560DECE68967}"/>
              </a:ext>
            </a:extLst>
          </p:cNvPr>
          <p:cNvGrpSpPr/>
          <p:nvPr/>
        </p:nvGrpSpPr>
        <p:grpSpPr>
          <a:xfrm>
            <a:off x="1295400" y="3276600"/>
            <a:ext cx="4529137" cy="2961620"/>
            <a:chOff x="1295400" y="3276600"/>
            <a:chExt cx="4529137" cy="2961620"/>
          </a:xfrm>
        </p:grpSpPr>
        <p:sp>
          <p:nvSpPr>
            <p:cNvPr id="17" name="Text Box 13"/>
            <p:cNvSpPr txBox="1">
              <a:spLocks noChangeArrowheads="1"/>
            </p:cNvSpPr>
            <p:nvPr/>
          </p:nvSpPr>
          <p:spPr bwMode="auto">
            <a:xfrm>
              <a:off x="1295400" y="5715000"/>
              <a:ext cx="184731" cy="523220"/>
            </a:xfrm>
            <a:prstGeom prst="rect">
              <a:avLst/>
            </a:prstGeom>
            <a:noFill/>
            <a:ln w="12700">
              <a:noFill/>
              <a:miter lim="800000"/>
              <a:headEnd/>
              <a:tailEnd/>
            </a:ln>
          </p:spPr>
          <p:txBody>
            <a:bodyPr wrap="none">
              <a:spAutoFit/>
            </a:bodyPr>
            <a:lstStyle/>
            <a:p>
              <a:pPr algn="l"/>
              <a:endParaRPr lang="en-US" sz="2800" b="1" dirty="0">
                <a:latin typeface="Times New Roman" pitchFamily="18" charset="0"/>
              </a:endParaRPr>
            </a:p>
          </p:txBody>
        </p:sp>
        <p:sp>
          <p:nvSpPr>
            <p:cNvPr id="18" name="Rectangle 20"/>
            <p:cNvSpPr>
              <a:spLocks noChangeArrowheads="1"/>
            </p:cNvSpPr>
            <p:nvPr/>
          </p:nvSpPr>
          <p:spPr bwMode="auto">
            <a:xfrm>
              <a:off x="3817937" y="5334000"/>
              <a:ext cx="708025" cy="396875"/>
            </a:xfrm>
            <a:prstGeom prst="rect">
              <a:avLst/>
            </a:prstGeom>
            <a:noFill/>
            <a:ln w="57150">
              <a:noFill/>
              <a:miter lim="800000"/>
              <a:headEnd/>
              <a:tailEnd/>
            </a:ln>
          </p:spPr>
          <p:txBody>
            <a:bodyPr wrap="none" anchor="ctr">
              <a:spAutoFit/>
            </a:bodyPr>
            <a:lstStyle/>
            <a:p>
              <a:r>
                <a:rPr lang="en-US" sz="2000" b="1">
                  <a:latin typeface="Times New Roman" pitchFamily="18" charset="0"/>
                </a:rPr>
                <a:t>PAA</a:t>
              </a:r>
            </a:p>
          </p:txBody>
        </p:sp>
        <p:sp>
          <p:nvSpPr>
            <p:cNvPr id="19" name="Rectangle 21"/>
            <p:cNvSpPr>
              <a:spLocks noChangeArrowheads="1"/>
            </p:cNvSpPr>
            <p:nvPr/>
          </p:nvSpPr>
          <p:spPr bwMode="auto">
            <a:xfrm>
              <a:off x="3741737" y="3276600"/>
              <a:ext cx="708025" cy="396875"/>
            </a:xfrm>
            <a:prstGeom prst="rect">
              <a:avLst/>
            </a:prstGeom>
            <a:noFill/>
            <a:ln w="57150">
              <a:noFill/>
              <a:miter lim="800000"/>
              <a:headEnd/>
              <a:tailEnd/>
            </a:ln>
          </p:spPr>
          <p:txBody>
            <a:bodyPr wrap="none" anchor="ctr">
              <a:spAutoFit/>
            </a:bodyPr>
            <a:lstStyle/>
            <a:p>
              <a:r>
                <a:rPr lang="en-US" sz="2000" b="1">
                  <a:latin typeface="Times New Roman" pitchFamily="18" charset="0"/>
                </a:rPr>
                <a:t>PAA</a:t>
              </a:r>
            </a:p>
          </p:txBody>
        </p:sp>
        <p:sp>
          <p:nvSpPr>
            <p:cNvPr id="20" name="Line 22"/>
            <p:cNvSpPr>
              <a:spLocks noChangeShapeType="1"/>
            </p:cNvSpPr>
            <p:nvPr/>
          </p:nvSpPr>
          <p:spPr bwMode="auto">
            <a:xfrm>
              <a:off x="2827337" y="3479800"/>
              <a:ext cx="885825" cy="0"/>
            </a:xfrm>
            <a:prstGeom prst="line">
              <a:avLst/>
            </a:prstGeom>
            <a:noFill/>
            <a:ln w="57150">
              <a:solidFill>
                <a:schemeClr val="tx1"/>
              </a:solidFill>
              <a:round/>
              <a:headEnd/>
              <a:tailEnd/>
            </a:ln>
          </p:spPr>
          <p:txBody>
            <a:bodyPr wrap="none" anchor="ctr"/>
            <a:lstStyle/>
            <a:p>
              <a:endParaRPr lang="en-US"/>
            </a:p>
          </p:txBody>
        </p:sp>
        <p:sp>
          <p:nvSpPr>
            <p:cNvPr id="21" name="Line 23"/>
            <p:cNvSpPr>
              <a:spLocks noChangeShapeType="1"/>
            </p:cNvSpPr>
            <p:nvPr/>
          </p:nvSpPr>
          <p:spPr bwMode="auto">
            <a:xfrm>
              <a:off x="4456112" y="3479800"/>
              <a:ext cx="962025" cy="0"/>
            </a:xfrm>
            <a:prstGeom prst="line">
              <a:avLst/>
            </a:prstGeom>
            <a:noFill/>
            <a:ln w="57150">
              <a:solidFill>
                <a:schemeClr val="tx1"/>
              </a:solidFill>
              <a:round/>
              <a:headEnd/>
              <a:tailEnd/>
            </a:ln>
          </p:spPr>
          <p:txBody>
            <a:bodyPr wrap="none" anchor="ctr"/>
            <a:lstStyle/>
            <a:p>
              <a:endParaRPr lang="en-US"/>
            </a:p>
          </p:txBody>
        </p:sp>
        <p:sp>
          <p:nvSpPr>
            <p:cNvPr id="22" name="Line 24"/>
            <p:cNvSpPr>
              <a:spLocks noChangeShapeType="1"/>
            </p:cNvSpPr>
            <p:nvPr/>
          </p:nvSpPr>
          <p:spPr bwMode="auto">
            <a:xfrm rot="16200000">
              <a:off x="4975224" y="3951288"/>
              <a:ext cx="885825" cy="0"/>
            </a:xfrm>
            <a:prstGeom prst="line">
              <a:avLst/>
            </a:prstGeom>
            <a:noFill/>
            <a:ln w="57150">
              <a:solidFill>
                <a:schemeClr val="tx1"/>
              </a:solidFill>
              <a:round/>
              <a:headEnd/>
              <a:tailEnd/>
            </a:ln>
          </p:spPr>
          <p:txBody>
            <a:bodyPr wrap="none" anchor="ctr"/>
            <a:lstStyle/>
            <a:p>
              <a:endParaRPr lang="en-US"/>
            </a:p>
          </p:txBody>
        </p:sp>
        <p:sp>
          <p:nvSpPr>
            <p:cNvPr id="23" name="Line 25"/>
            <p:cNvSpPr>
              <a:spLocks noChangeShapeType="1"/>
            </p:cNvSpPr>
            <p:nvPr/>
          </p:nvSpPr>
          <p:spPr bwMode="auto">
            <a:xfrm rot="16200000">
              <a:off x="2384424" y="3951288"/>
              <a:ext cx="885825" cy="0"/>
            </a:xfrm>
            <a:prstGeom prst="line">
              <a:avLst/>
            </a:prstGeom>
            <a:noFill/>
            <a:ln w="57150">
              <a:solidFill>
                <a:schemeClr val="tx1"/>
              </a:solidFill>
              <a:round/>
              <a:headEnd/>
              <a:tailEnd/>
            </a:ln>
          </p:spPr>
          <p:txBody>
            <a:bodyPr wrap="none" anchor="ctr"/>
            <a:lstStyle/>
            <a:p>
              <a:endParaRPr lang="en-US"/>
            </a:p>
          </p:txBody>
        </p:sp>
        <p:sp>
          <p:nvSpPr>
            <p:cNvPr id="24" name="Line 26"/>
            <p:cNvSpPr>
              <a:spLocks noChangeShapeType="1"/>
            </p:cNvSpPr>
            <p:nvPr/>
          </p:nvSpPr>
          <p:spPr bwMode="auto">
            <a:xfrm>
              <a:off x="2827337" y="5562600"/>
              <a:ext cx="990600" cy="0"/>
            </a:xfrm>
            <a:prstGeom prst="line">
              <a:avLst/>
            </a:prstGeom>
            <a:noFill/>
            <a:ln w="57150">
              <a:solidFill>
                <a:schemeClr val="tx1"/>
              </a:solidFill>
              <a:round/>
              <a:headEnd/>
              <a:tailEnd/>
            </a:ln>
          </p:spPr>
          <p:txBody>
            <a:bodyPr wrap="none" anchor="ctr"/>
            <a:lstStyle/>
            <a:p>
              <a:endParaRPr lang="en-US"/>
            </a:p>
          </p:txBody>
        </p:sp>
        <p:sp>
          <p:nvSpPr>
            <p:cNvPr id="25" name="Line 27"/>
            <p:cNvSpPr>
              <a:spLocks noChangeShapeType="1"/>
            </p:cNvSpPr>
            <p:nvPr/>
          </p:nvSpPr>
          <p:spPr bwMode="auto">
            <a:xfrm>
              <a:off x="4456112" y="5562600"/>
              <a:ext cx="962025" cy="0"/>
            </a:xfrm>
            <a:prstGeom prst="line">
              <a:avLst/>
            </a:prstGeom>
            <a:noFill/>
            <a:ln w="57150">
              <a:solidFill>
                <a:schemeClr val="tx1"/>
              </a:solidFill>
              <a:round/>
              <a:headEnd/>
              <a:tailEnd/>
            </a:ln>
          </p:spPr>
          <p:txBody>
            <a:bodyPr wrap="none" anchor="ctr"/>
            <a:lstStyle/>
            <a:p>
              <a:endParaRPr lang="en-US"/>
            </a:p>
          </p:txBody>
        </p:sp>
        <p:sp>
          <p:nvSpPr>
            <p:cNvPr id="26" name="Line 28"/>
            <p:cNvSpPr>
              <a:spLocks noChangeShapeType="1"/>
            </p:cNvSpPr>
            <p:nvPr/>
          </p:nvSpPr>
          <p:spPr bwMode="auto">
            <a:xfrm rot="16200000">
              <a:off x="4975224" y="5094288"/>
              <a:ext cx="885825" cy="0"/>
            </a:xfrm>
            <a:prstGeom prst="line">
              <a:avLst/>
            </a:prstGeom>
            <a:noFill/>
            <a:ln w="57150">
              <a:solidFill>
                <a:schemeClr val="tx1"/>
              </a:solidFill>
              <a:round/>
              <a:headEnd/>
              <a:tailEnd/>
            </a:ln>
          </p:spPr>
          <p:txBody>
            <a:bodyPr wrap="none" anchor="ctr"/>
            <a:lstStyle/>
            <a:p>
              <a:endParaRPr lang="en-US"/>
            </a:p>
          </p:txBody>
        </p:sp>
        <p:sp>
          <p:nvSpPr>
            <p:cNvPr id="27" name="Line 29"/>
            <p:cNvSpPr>
              <a:spLocks noChangeShapeType="1"/>
            </p:cNvSpPr>
            <p:nvPr/>
          </p:nvSpPr>
          <p:spPr bwMode="auto">
            <a:xfrm rot="16200000">
              <a:off x="2384424" y="5119688"/>
              <a:ext cx="885825" cy="0"/>
            </a:xfrm>
            <a:prstGeom prst="line">
              <a:avLst/>
            </a:prstGeom>
            <a:noFill/>
            <a:ln w="57150">
              <a:solidFill>
                <a:schemeClr val="tx1"/>
              </a:solidFill>
              <a:round/>
              <a:headEnd/>
              <a:tailEnd/>
            </a:ln>
          </p:spPr>
          <p:txBody>
            <a:bodyPr wrap="none" anchor="ctr"/>
            <a:lstStyle/>
            <a:p>
              <a:endParaRPr lang="en-US"/>
            </a:p>
          </p:txBody>
        </p:sp>
        <p:sp>
          <p:nvSpPr>
            <p:cNvPr id="29" name="Text Box 31"/>
            <p:cNvSpPr txBox="1">
              <a:spLocks noChangeArrowheads="1"/>
            </p:cNvSpPr>
            <p:nvPr/>
          </p:nvSpPr>
          <p:spPr bwMode="auto">
            <a:xfrm>
              <a:off x="5130800" y="4316413"/>
              <a:ext cx="693737" cy="396875"/>
            </a:xfrm>
            <a:prstGeom prst="rect">
              <a:avLst/>
            </a:prstGeom>
            <a:noFill/>
            <a:ln w="76200">
              <a:noFill/>
              <a:miter lim="800000"/>
              <a:headEnd/>
              <a:tailEnd/>
            </a:ln>
          </p:spPr>
          <p:txBody>
            <a:bodyPr wrap="none">
              <a:spAutoFit/>
            </a:bodyPr>
            <a:lstStyle/>
            <a:p>
              <a:r>
                <a:rPr lang="en-US" sz="2000">
                  <a:latin typeface="Times New Roman" pitchFamily="18" charset="0"/>
                </a:rPr>
                <a:t>PAA</a:t>
              </a:r>
            </a:p>
          </p:txBody>
        </p:sp>
        <p:sp>
          <p:nvSpPr>
            <p:cNvPr id="30" name="Text Box 32"/>
            <p:cNvSpPr txBox="1">
              <a:spLocks noChangeArrowheads="1"/>
            </p:cNvSpPr>
            <p:nvPr/>
          </p:nvSpPr>
          <p:spPr bwMode="auto">
            <a:xfrm>
              <a:off x="2514600" y="4327525"/>
              <a:ext cx="693737" cy="396875"/>
            </a:xfrm>
            <a:prstGeom prst="rect">
              <a:avLst/>
            </a:prstGeom>
            <a:noFill/>
            <a:ln w="76200">
              <a:noFill/>
              <a:miter lim="800000"/>
              <a:headEnd/>
              <a:tailEnd/>
            </a:ln>
          </p:spPr>
          <p:txBody>
            <a:bodyPr wrap="none">
              <a:spAutoFit/>
            </a:bodyPr>
            <a:lstStyle/>
            <a:p>
              <a:r>
                <a:rPr lang="en-US" sz="2000">
                  <a:latin typeface="Times New Roman" pitchFamily="18" charset="0"/>
                </a:rPr>
                <a:t>PAA</a:t>
              </a:r>
            </a:p>
          </p:txBody>
        </p:sp>
      </p:grpSp>
    </p:spTree>
    <p:extLst>
      <p:ext uri="{BB962C8B-B14F-4D97-AF65-F5344CB8AC3E}">
        <p14:creationId xmlns:p14="http://schemas.microsoft.com/office/powerpoint/2010/main" val="224160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43</a:t>
            </a:fld>
            <a:endParaRPr lang="en-US"/>
          </a:p>
        </p:txBody>
      </p:sp>
      <p:sp>
        <p:nvSpPr>
          <p:cNvPr id="7" name="Rectangle 2"/>
          <p:cNvSpPr>
            <a:spLocks noChangeArrowheads="1"/>
          </p:cNvSpPr>
          <p:nvPr/>
        </p:nvSpPr>
        <p:spPr bwMode="auto">
          <a:xfrm>
            <a:off x="1219200" y="381000"/>
            <a:ext cx="7924800" cy="643766"/>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sz="3600" b="1" dirty="0">
                <a:latin typeface="Arial" panose="020B0604020202020204" pitchFamily="34" charset="0"/>
                <a:cs typeface="Arial" panose="020B0604020202020204" pitchFamily="34" charset="0"/>
              </a:rPr>
              <a:t>Mobility / Countermobility</a:t>
            </a:r>
          </a:p>
        </p:txBody>
      </p:sp>
      <p:grpSp>
        <p:nvGrpSpPr>
          <p:cNvPr id="8" name="Group 7"/>
          <p:cNvGrpSpPr/>
          <p:nvPr/>
        </p:nvGrpSpPr>
        <p:grpSpPr>
          <a:xfrm>
            <a:off x="1004000" y="1772873"/>
            <a:ext cx="4977344" cy="1402862"/>
            <a:chOff x="585256" y="1764327"/>
            <a:chExt cx="4977344" cy="1402862"/>
          </a:xfrm>
        </p:grpSpPr>
        <p:grpSp>
          <p:nvGrpSpPr>
            <p:cNvPr id="9" name="Group 8"/>
            <p:cNvGrpSpPr/>
            <p:nvPr/>
          </p:nvGrpSpPr>
          <p:grpSpPr>
            <a:xfrm>
              <a:off x="585256" y="1974850"/>
              <a:ext cx="405344" cy="692546"/>
              <a:chOff x="585256" y="1974850"/>
              <a:chExt cx="405344" cy="692546"/>
            </a:xfrm>
          </p:grpSpPr>
          <p:grpSp>
            <p:nvGrpSpPr>
              <p:cNvPr id="30" name="Group 5"/>
              <p:cNvGrpSpPr>
                <a:grpSpLocks/>
              </p:cNvGrpSpPr>
              <p:nvPr/>
            </p:nvGrpSpPr>
            <p:grpSpPr bwMode="auto">
              <a:xfrm>
                <a:off x="585256" y="1974850"/>
                <a:ext cx="405344" cy="415547"/>
                <a:chOff x="1037" y="1216"/>
                <a:chExt cx="396" cy="484"/>
              </a:xfrm>
            </p:grpSpPr>
            <p:sp>
              <p:nvSpPr>
                <p:cNvPr id="32" name="Oval 6"/>
                <p:cNvSpPr>
                  <a:spLocks noChangeArrowheads="1"/>
                </p:cNvSpPr>
                <p:nvPr/>
              </p:nvSpPr>
              <p:spPr bwMode="auto">
                <a:xfrm>
                  <a:off x="1037" y="1324"/>
                  <a:ext cx="376" cy="376"/>
                </a:xfrm>
                <a:prstGeom prst="ellipse">
                  <a:avLst/>
                </a:prstGeom>
                <a:solidFill>
                  <a:srgbClr val="008000"/>
                </a:solidFill>
                <a:ln w="12700">
                  <a:solidFill>
                    <a:srgbClr val="008000"/>
                  </a:solidFill>
                  <a:round/>
                  <a:headEnd/>
                  <a:tailEnd/>
                </a:ln>
              </p:spPr>
              <p:txBody>
                <a:bodyPr wrap="none" anchor="ctr"/>
                <a:lstStyle/>
                <a:p>
                  <a:endParaRPr lang="en-US"/>
                </a:p>
              </p:txBody>
            </p:sp>
            <p:sp>
              <p:nvSpPr>
                <p:cNvPr id="33" name="Line 7"/>
                <p:cNvSpPr>
                  <a:spLocks noChangeShapeType="1"/>
                </p:cNvSpPr>
                <p:nvPr/>
              </p:nvSpPr>
              <p:spPr bwMode="auto">
                <a:xfrm>
                  <a:off x="1049" y="1216"/>
                  <a:ext cx="112" cy="160"/>
                </a:xfrm>
                <a:prstGeom prst="line">
                  <a:avLst/>
                </a:prstGeom>
                <a:noFill/>
                <a:ln w="50800">
                  <a:solidFill>
                    <a:srgbClr val="008000"/>
                  </a:solidFill>
                  <a:round/>
                  <a:headEnd/>
                  <a:tailEnd/>
                </a:ln>
              </p:spPr>
              <p:txBody>
                <a:bodyPr wrap="none" anchor="ctr"/>
                <a:lstStyle/>
                <a:p>
                  <a:endParaRPr lang="en-US"/>
                </a:p>
              </p:txBody>
            </p:sp>
            <p:sp>
              <p:nvSpPr>
                <p:cNvPr id="34" name="Line 8"/>
                <p:cNvSpPr>
                  <a:spLocks noChangeShapeType="1"/>
                </p:cNvSpPr>
                <p:nvPr/>
              </p:nvSpPr>
              <p:spPr bwMode="auto">
                <a:xfrm flipH="1">
                  <a:off x="1257" y="1216"/>
                  <a:ext cx="176" cy="160"/>
                </a:xfrm>
                <a:prstGeom prst="line">
                  <a:avLst/>
                </a:prstGeom>
                <a:noFill/>
                <a:ln w="50800">
                  <a:solidFill>
                    <a:srgbClr val="008000"/>
                  </a:solidFill>
                  <a:round/>
                  <a:headEnd/>
                  <a:tailEnd/>
                </a:ln>
              </p:spPr>
              <p:txBody>
                <a:bodyPr wrap="none" anchor="ctr"/>
                <a:lstStyle/>
                <a:p>
                  <a:endParaRPr lang="en-US"/>
                </a:p>
              </p:txBody>
            </p:sp>
          </p:grpSp>
          <p:sp>
            <p:nvSpPr>
              <p:cNvPr id="31" name="Text Box 22"/>
              <p:cNvSpPr txBox="1">
                <a:spLocks noChangeArrowheads="1"/>
              </p:cNvSpPr>
              <p:nvPr/>
            </p:nvSpPr>
            <p:spPr bwMode="auto">
              <a:xfrm>
                <a:off x="585256" y="2390397"/>
                <a:ext cx="397866" cy="276999"/>
              </a:xfrm>
              <a:prstGeom prst="rect">
                <a:avLst/>
              </a:prstGeom>
              <a:noFill/>
              <a:ln w="12700">
                <a:noFill/>
                <a:miter lim="800000"/>
                <a:headEnd/>
                <a:tailEnd/>
              </a:ln>
            </p:spPr>
            <p:txBody>
              <a:bodyPr wrap="none">
                <a:spAutoFit/>
              </a:bodyPr>
              <a:lstStyle/>
              <a:p>
                <a:pPr algn="l"/>
                <a:r>
                  <a:rPr lang="en-US" sz="1200" b="1" dirty="0"/>
                  <a:t>AP</a:t>
                </a:r>
              </a:p>
            </p:txBody>
          </p:sp>
        </p:grpSp>
        <p:grpSp>
          <p:nvGrpSpPr>
            <p:cNvPr id="10" name="Group 9"/>
            <p:cNvGrpSpPr/>
            <p:nvPr/>
          </p:nvGrpSpPr>
          <p:grpSpPr>
            <a:xfrm>
              <a:off x="1219200" y="2021811"/>
              <a:ext cx="378437" cy="637547"/>
              <a:chOff x="1755163" y="2078961"/>
              <a:chExt cx="378437" cy="637547"/>
            </a:xfrm>
          </p:grpSpPr>
          <p:sp>
            <p:nvSpPr>
              <p:cNvPr id="28" name="Oval 4"/>
              <p:cNvSpPr>
                <a:spLocks noChangeArrowheads="1"/>
              </p:cNvSpPr>
              <p:nvPr/>
            </p:nvSpPr>
            <p:spPr bwMode="auto">
              <a:xfrm>
                <a:off x="1757693" y="2078961"/>
                <a:ext cx="375907" cy="350816"/>
              </a:xfrm>
              <a:prstGeom prst="ellipse">
                <a:avLst/>
              </a:prstGeom>
              <a:solidFill>
                <a:srgbClr val="008000"/>
              </a:solidFill>
              <a:ln w="12700">
                <a:solidFill>
                  <a:srgbClr val="008000"/>
                </a:solidFill>
                <a:round/>
                <a:headEnd/>
                <a:tailEnd/>
              </a:ln>
            </p:spPr>
            <p:txBody>
              <a:bodyPr wrap="none" anchor="ctr"/>
              <a:lstStyle/>
              <a:p>
                <a:endParaRPr lang="en-US"/>
              </a:p>
            </p:txBody>
          </p:sp>
          <p:sp>
            <p:nvSpPr>
              <p:cNvPr id="29" name="Text Box 23"/>
              <p:cNvSpPr txBox="1">
                <a:spLocks noChangeArrowheads="1"/>
              </p:cNvSpPr>
              <p:nvPr/>
            </p:nvSpPr>
            <p:spPr bwMode="auto">
              <a:xfrm>
                <a:off x="1755163" y="2439509"/>
                <a:ext cx="378437" cy="276999"/>
              </a:xfrm>
              <a:prstGeom prst="rect">
                <a:avLst/>
              </a:prstGeom>
              <a:noFill/>
              <a:ln w="12700">
                <a:noFill/>
                <a:miter lim="800000"/>
                <a:headEnd/>
                <a:tailEnd/>
              </a:ln>
            </p:spPr>
            <p:txBody>
              <a:bodyPr wrap="none">
                <a:spAutoFit/>
              </a:bodyPr>
              <a:lstStyle/>
              <a:p>
                <a:pPr algn="l"/>
                <a:r>
                  <a:rPr lang="en-US" sz="1200" b="1" dirty="0"/>
                  <a:t>AT</a:t>
                </a:r>
              </a:p>
            </p:txBody>
          </p:sp>
        </p:grpSp>
        <p:grpSp>
          <p:nvGrpSpPr>
            <p:cNvPr id="11" name="Group 10"/>
            <p:cNvGrpSpPr/>
            <p:nvPr/>
          </p:nvGrpSpPr>
          <p:grpSpPr>
            <a:xfrm>
              <a:off x="1600200" y="2039183"/>
              <a:ext cx="1056700" cy="627817"/>
              <a:chOff x="2845302" y="2078959"/>
              <a:chExt cx="1056700" cy="627817"/>
            </a:xfrm>
          </p:grpSpPr>
          <p:sp>
            <p:nvSpPr>
              <p:cNvPr id="26" name="Oval 24"/>
              <p:cNvSpPr>
                <a:spLocks noChangeArrowheads="1"/>
              </p:cNvSpPr>
              <p:nvPr/>
            </p:nvSpPr>
            <p:spPr bwMode="auto">
              <a:xfrm>
                <a:off x="3176959" y="2078959"/>
                <a:ext cx="350961" cy="350817"/>
              </a:xfrm>
              <a:prstGeom prst="ellipse">
                <a:avLst/>
              </a:prstGeom>
              <a:noFill/>
              <a:ln w="57150">
                <a:solidFill>
                  <a:srgbClr val="008000"/>
                </a:solidFill>
                <a:round/>
                <a:headEnd/>
                <a:tailEnd/>
              </a:ln>
            </p:spPr>
            <p:txBody>
              <a:bodyPr wrap="none" anchor="ctr"/>
              <a:lstStyle/>
              <a:p>
                <a:endParaRPr lang="en-US"/>
              </a:p>
            </p:txBody>
          </p:sp>
          <p:sp>
            <p:nvSpPr>
              <p:cNvPr id="27" name="Text Box 25"/>
              <p:cNvSpPr txBox="1">
                <a:spLocks noChangeArrowheads="1"/>
              </p:cNvSpPr>
              <p:nvPr/>
            </p:nvSpPr>
            <p:spPr bwMode="auto">
              <a:xfrm>
                <a:off x="2845302" y="2429777"/>
                <a:ext cx="1056700" cy="276999"/>
              </a:xfrm>
              <a:prstGeom prst="rect">
                <a:avLst/>
              </a:prstGeom>
              <a:noFill/>
              <a:ln w="12700">
                <a:noFill/>
                <a:miter lim="800000"/>
                <a:headEnd/>
                <a:tailEnd/>
              </a:ln>
            </p:spPr>
            <p:txBody>
              <a:bodyPr wrap="none">
                <a:spAutoFit/>
              </a:bodyPr>
              <a:lstStyle/>
              <a:p>
                <a:pPr algn="l"/>
                <a:r>
                  <a:rPr lang="en-US" sz="1200" b="1" dirty="0"/>
                  <a:t>Unspecified</a:t>
                </a:r>
              </a:p>
            </p:txBody>
          </p:sp>
        </p:grpSp>
        <p:grpSp>
          <p:nvGrpSpPr>
            <p:cNvPr id="12" name="Group 11"/>
            <p:cNvGrpSpPr/>
            <p:nvPr/>
          </p:nvGrpSpPr>
          <p:grpSpPr>
            <a:xfrm>
              <a:off x="2581275" y="2028825"/>
              <a:ext cx="1055955" cy="713153"/>
              <a:chOff x="5116245" y="2078960"/>
              <a:chExt cx="1055955" cy="560239"/>
            </a:xfrm>
          </p:grpSpPr>
          <p:grpSp>
            <p:nvGrpSpPr>
              <p:cNvPr id="22" name="Group 13"/>
              <p:cNvGrpSpPr>
                <a:grpSpLocks/>
              </p:cNvGrpSpPr>
              <p:nvPr/>
            </p:nvGrpSpPr>
            <p:grpSpPr bwMode="auto">
              <a:xfrm>
                <a:off x="5424131" y="2078960"/>
                <a:ext cx="748069" cy="244659"/>
                <a:chOff x="3677" y="1324"/>
                <a:chExt cx="988" cy="376"/>
              </a:xfrm>
            </p:grpSpPr>
            <p:sp>
              <p:nvSpPr>
                <p:cNvPr id="24" name="Oval 14"/>
                <p:cNvSpPr>
                  <a:spLocks noChangeArrowheads="1"/>
                </p:cNvSpPr>
                <p:nvPr/>
              </p:nvSpPr>
              <p:spPr bwMode="auto">
                <a:xfrm>
                  <a:off x="3677" y="1324"/>
                  <a:ext cx="376" cy="376"/>
                </a:xfrm>
                <a:prstGeom prst="ellipse">
                  <a:avLst/>
                </a:prstGeom>
                <a:solidFill>
                  <a:srgbClr val="008000"/>
                </a:solidFill>
                <a:ln w="12700">
                  <a:solidFill>
                    <a:srgbClr val="008000"/>
                  </a:solidFill>
                  <a:round/>
                  <a:headEnd/>
                  <a:tailEnd/>
                </a:ln>
              </p:spPr>
              <p:txBody>
                <a:bodyPr wrap="none" anchor="ctr"/>
                <a:lstStyle/>
                <a:p>
                  <a:endParaRPr lang="en-US"/>
                </a:p>
              </p:txBody>
            </p:sp>
            <p:sp>
              <p:nvSpPr>
                <p:cNvPr id="25" name="Line 15"/>
                <p:cNvSpPr>
                  <a:spLocks noChangeShapeType="1"/>
                </p:cNvSpPr>
                <p:nvPr/>
              </p:nvSpPr>
              <p:spPr bwMode="auto">
                <a:xfrm>
                  <a:off x="4025" y="1512"/>
                  <a:ext cx="640" cy="0"/>
                </a:xfrm>
                <a:prstGeom prst="line">
                  <a:avLst/>
                </a:prstGeom>
                <a:noFill/>
                <a:ln w="50800">
                  <a:solidFill>
                    <a:srgbClr val="008000"/>
                  </a:solidFill>
                  <a:prstDash val="dash"/>
                  <a:round/>
                  <a:headEnd/>
                  <a:tailEnd type="triangle" w="med" len="med"/>
                </a:ln>
              </p:spPr>
              <p:txBody>
                <a:bodyPr wrap="none" anchor="ctr"/>
                <a:lstStyle/>
                <a:p>
                  <a:endParaRPr lang="en-US"/>
                </a:p>
              </p:txBody>
            </p:sp>
          </p:grpSp>
          <p:sp>
            <p:nvSpPr>
              <p:cNvPr id="23" name="Rectangle 28"/>
              <p:cNvSpPr>
                <a:spLocks noChangeArrowheads="1"/>
              </p:cNvSpPr>
              <p:nvPr/>
            </p:nvSpPr>
            <p:spPr bwMode="auto">
              <a:xfrm>
                <a:off x="5116245" y="2362200"/>
                <a:ext cx="979755" cy="276999"/>
              </a:xfrm>
              <a:prstGeom prst="rect">
                <a:avLst/>
              </a:prstGeom>
              <a:noFill/>
              <a:ln w="12700">
                <a:noFill/>
                <a:miter lim="800000"/>
                <a:headEnd/>
                <a:tailEnd/>
              </a:ln>
            </p:spPr>
            <p:txBody>
              <a:bodyPr wrap="none">
                <a:spAutoFit/>
              </a:bodyPr>
              <a:lstStyle/>
              <a:p>
                <a:pPr algn="l"/>
                <a:r>
                  <a:rPr lang="en-US" sz="1200" b="1" dirty="0"/>
                  <a:t>Directional</a:t>
                </a:r>
              </a:p>
            </p:txBody>
          </p:sp>
        </p:grpSp>
        <p:sp>
          <p:nvSpPr>
            <p:cNvPr id="13" name="Text Box 30"/>
            <p:cNvSpPr txBox="1">
              <a:spLocks noChangeArrowheads="1"/>
            </p:cNvSpPr>
            <p:nvPr/>
          </p:nvSpPr>
          <p:spPr bwMode="auto">
            <a:xfrm>
              <a:off x="3637229" y="2520858"/>
              <a:ext cx="1925371" cy="646331"/>
            </a:xfrm>
            <a:prstGeom prst="rect">
              <a:avLst/>
            </a:prstGeom>
            <a:noFill/>
            <a:ln w="12700">
              <a:noFill/>
              <a:miter lim="800000"/>
              <a:headEnd/>
              <a:tailEnd/>
            </a:ln>
          </p:spPr>
          <p:txBody>
            <a:bodyPr wrap="square">
              <a:spAutoFit/>
            </a:bodyPr>
            <a:lstStyle/>
            <a:p>
              <a:pPr>
                <a:spcBef>
                  <a:spcPct val="50000"/>
                </a:spcBef>
              </a:pPr>
              <a:r>
                <a:rPr lang="en-US" sz="1200" b="1" dirty="0" err="1"/>
                <a:t>Scatterable</a:t>
              </a:r>
              <a:r>
                <a:rPr lang="en-US" sz="1200" b="1" dirty="0"/>
                <a:t> Minefield  (AT) with Self Destruct  Date/Time Group</a:t>
              </a:r>
            </a:p>
          </p:txBody>
        </p:sp>
        <p:grpSp>
          <p:nvGrpSpPr>
            <p:cNvPr id="14" name="Group 13"/>
            <p:cNvGrpSpPr/>
            <p:nvPr/>
          </p:nvGrpSpPr>
          <p:grpSpPr>
            <a:xfrm>
              <a:off x="3962400" y="2017922"/>
              <a:ext cx="1104046" cy="322340"/>
              <a:chOff x="2705157" y="3655020"/>
              <a:chExt cx="1878816" cy="674073"/>
            </a:xfrm>
          </p:grpSpPr>
          <p:grpSp>
            <p:nvGrpSpPr>
              <p:cNvPr id="17" name="Group 16"/>
              <p:cNvGrpSpPr>
                <a:grpSpLocks/>
              </p:cNvGrpSpPr>
              <p:nvPr/>
            </p:nvGrpSpPr>
            <p:grpSpPr bwMode="auto">
              <a:xfrm>
                <a:off x="3010222" y="3821579"/>
                <a:ext cx="1268685" cy="340956"/>
                <a:chOff x="2333" y="2778"/>
                <a:chExt cx="1048" cy="348"/>
              </a:xfrm>
            </p:grpSpPr>
            <p:sp>
              <p:nvSpPr>
                <p:cNvPr id="19" name="Oval 17"/>
                <p:cNvSpPr>
                  <a:spLocks noChangeArrowheads="1"/>
                </p:cNvSpPr>
                <p:nvPr/>
              </p:nvSpPr>
              <p:spPr bwMode="auto">
                <a:xfrm>
                  <a:off x="2333" y="2778"/>
                  <a:ext cx="268" cy="348"/>
                </a:xfrm>
                <a:prstGeom prst="ellipse">
                  <a:avLst/>
                </a:prstGeom>
                <a:solidFill>
                  <a:srgbClr val="008000"/>
                </a:solidFill>
                <a:ln w="12700">
                  <a:solidFill>
                    <a:srgbClr val="008000"/>
                  </a:solidFill>
                  <a:round/>
                  <a:headEnd/>
                  <a:tailEnd/>
                </a:ln>
              </p:spPr>
              <p:txBody>
                <a:bodyPr wrap="none" anchor="ctr"/>
                <a:lstStyle/>
                <a:p>
                  <a:endParaRPr lang="en-US"/>
                </a:p>
              </p:txBody>
            </p:sp>
            <p:sp>
              <p:nvSpPr>
                <p:cNvPr id="20" name="Oval 18"/>
                <p:cNvSpPr>
                  <a:spLocks noChangeArrowheads="1"/>
                </p:cNvSpPr>
                <p:nvPr/>
              </p:nvSpPr>
              <p:spPr bwMode="auto">
                <a:xfrm>
                  <a:off x="2721" y="2778"/>
                  <a:ext cx="272" cy="348"/>
                </a:xfrm>
                <a:prstGeom prst="ellipse">
                  <a:avLst/>
                </a:prstGeom>
                <a:solidFill>
                  <a:srgbClr val="008000"/>
                </a:solidFill>
                <a:ln w="12700">
                  <a:solidFill>
                    <a:srgbClr val="008000"/>
                  </a:solidFill>
                  <a:round/>
                  <a:headEnd/>
                  <a:tailEnd/>
                </a:ln>
              </p:spPr>
              <p:txBody>
                <a:bodyPr wrap="none" anchor="ctr"/>
                <a:lstStyle/>
                <a:p>
                  <a:endParaRPr lang="en-US"/>
                </a:p>
              </p:txBody>
            </p:sp>
            <p:sp>
              <p:nvSpPr>
                <p:cNvPr id="21" name="Oval 19"/>
                <p:cNvSpPr>
                  <a:spLocks noChangeArrowheads="1"/>
                </p:cNvSpPr>
                <p:nvPr/>
              </p:nvSpPr>
              <p:spPr bwMode="auto">
                <a:xfrm>
                  <a:off x="3113" y="2778"/>
                  <a:ext cx="268" cy="348"/>
                </a:xfrm>
                <a:prstGeom prst="ellipse">
                  <a:avLst/>
                </a:prstGeom>
                <a:solidFill>
                  <a:srgbClr val="008000"/>
                </a:solidFill>
                <a:ln w="12700">
                  <a:solidFill>
                    <a:srgbClr val="008000"/>
                  </a:solidFill>
                  <a:round/>
                  <a:headEnd/>
                  <a:tailEnd/>
                </a:ln>
              </p:spPr>
              <p:txBody>
                <a:bodyPr wrap="none" anchor="ctr"/>
                <a:lstStyle/>
                <a:p>
                  <a:endParaRPr lang="en-US"/>
                </a:p>
              </p:txBody>
            </p:sp>
          </p:grpSp>
          <p:sp>
            <p:nvSpPr>
              <p:cNvPr id="18" name="Rectangle 20"/>
              <p:cNvSpPr>
                <a:spLocks noChangeArrowheads="1"/>
              </p:cNvSpPr>
              <p:nvPr/>
            </p:nvSpPr>
            <p:spPr bwMode="auto">
              <a:xfrm>
                <a:off x="2705157" y="3655020"/>
                <a:ext cx="1878816" cy="674073"/>
              </a:xfrm>
              <a:prstGeom prst="rect">
                <a:avLst/>
              </a:prstGeom>
              <a:noFill/>
              <a:ln w="50800">
                <a:solidFill>
                  <a:srgbClr val="008000"/>
                </a:solidFill>
                <a:miter lim="800000"/>
                <a:headEnd/>
                <a:tailEnd/>
              </a:ln>
            </p:spPr>
            <p:txBody>
              <a:bodyPr wrap="none" anchor="ctr"/>
              <a:lstStyle/>
              <a:p>
                <a:endParaRPr lang="en-US"/>
              </a:p>
            </p:txBody>
          </p:sp>
        </p:grpSp>
        <p:sp>
          <p:nvSpPr>
            <p:cNvPr id="15" name="Text Box 31"/>
            <p:cNvSpPr txBox="1">
              <a:spLocks noChangeArrowheads="1"/>
            </p:cNvSpPr>
            <p:nvPr/>
          </p:nvSpPr>
          <p:spPr bwMode="auto">
            <a:xfrm>
              <a:off x="4388836" y="1764327"/>
              <a:ext cx="269959" cy="282170"/>
            </a:xfrm>
            <a:prstGeom prst="rect">
              <a:avLst/>
            </a:prstGeom>
            <a:noFill/>
            <a:ln w="12700">
              <a:noFill/>
              <a:miter lim="800000"/>
              <a:headEnd/>
              <a:tailEnd/>
            </a:ln>
          </p:spPr>
          <p:txBody>
            <a:bodyPr wrap="none">
              <a:spAutoFit/>
            </a:bodyPr>
            <a:lstStyle/>
            <a:p>
              <a:pPr algn="l"/>
              <a:r>
                <a:rPr lang="en-US" sz="1200" b="1" dirty="0">
                  <a:solidFill>
                    <a:srgbClr val="336600"/>
                  </a:solidFill>
                  <a:latin typeface="Times New Roman" pitchFamily="18" charset="0"/>
                </a:rPr>
                <a:t>S</a:t>
              </a:r>
            </a:p>
          </p:txBody>
        </p:sp>
        <p:sp>
          <p:nvSpPr>
            <p:cNvPr id="16" name="Text Box 32"/>
            <p:cNvSpPr txBox="1">
              <a:spLocks noChangeArrowheads="1"/>
            </p:cNvSpPr>
            <p:nvPr/>
          </p:nvSpPr>
          <p:spPr bwMode="auto">
            <a:xfrm>
              <a:off x="4126460" y="2330737"/>
              <a:ext cx="789296" cy="277271"/>
            </a:xfrm>
            <a:prstGeom prst="rect">
              <a:avLst/>
            </a:prstGeom>
            <a:noFill/>
            <a:ln w="12700">
              <a:noFill/>
              <a:miter lim="800000"/>
              <a:headEnd/>
              <a:tailEnd/>
            </a:ln>
          </p:spPr>
          <p:txBody>
            <a:bodyPr wrap="none">
              <a:spAutoFit/>
            </a:bodyPr>
            <a:lstStyle/>
            <a:p>
              <a:pPr algn="l"/>
              <a:r>
                <a:rPr lang="en-US" sz="1200" b="1" dirty="0">
                  <a:solidFill>
                    <a:srgbClr val="336600"/>
                  </a:solidFill>
                </a:rPr>
                <a:t>101200Z</a:t>
              </a:r>
            </a:p>
          </p:txBody>
        </p:sp>
      </p:grpSp>
      <p:grpSp>
        <p:nvGrpSpPr>
          <p:cNvPr id="35" name="Group 34"/>
          <p:cNvGrpSpPr/>
          <p:nvPr/>
        </p:nvGrpSpPr>
        <p:grpSpPr>
          <a:xfrm>
            <a:off x="513535" y="3564431"/>
            <a:ext cx="5588739" cy="946037"/>
            <a:chOff x="1058433" y="1676400"/>
            <a:chExt cx="5588739" cy="946037"/>
          </a:xfrm>
        </p:grpSpPr>
        <p:grpSp>
          <p:nvGrpSpPr>
            <p:cNvPr id="36" name="Group 28"/>
            <p:cNvGrpSpPr/>
            <p:nvPr/>
          </p:nvGrpSpPr>
          <p:grpSpPr>
            <a:xfrm>
              <a:off x="1058433" y="1676400"/>
              <a:ext cx="1882517" cy="946037"/>
              <a:chOff x="1058433" y="1676400"/>
              <a:chExt cx="1882517" cy="946037"/>
            </a:xfrm>
          </p:grpSpPr>
          <p:grpSp>
            <p:nvGrpSpPr>
              <p:cNvPr id="58" name="Group 8"/>
              <p:cNvGrpSpPr>
                <a:grpSpLocks/>
              </p:cNvGrpSpPr>
              <p:nvPr/>
            </p:nvGrpSpPr>
            <p:grpSpPr bwMode="auto">
              <a:xfrm>
                <a:off x="1295400" y="1676400"/>
                <a:ext cx="1372288" cy="458972"/>
                <a:chOff x="816" y="1056"/>
                <a:chExt cx="1552" cy="688"/>
              </a:xfrm>
            </p:grpSpPr>
            <p:grpSp>
              <p:nvGrpSpPr>
                <p:cNvPr id="60" name="Group 9"/>
                <p:cNvGrpSpPr>
                  <a:grpSpLocks/>
                </p:cNvGrpSpPr>
                <p:nvPr/>
              </p:nvGrpSpPr>
              <p:grpSpPr bwMode="auto">
                <a:xfrm>
                  <a:off x="1068" y="1226"/>
                  <a:ext cx="1048" cy="348"/>
                  <a:chOff x="2333" y="2778"/>
                  <a:chExt cx="1048" cy="348"/>
                </a:xfrm>
              </p:grpSpPr>
              <p:sp>
                <p:nvSpPr>
                  <p:cNvPr id="62" name="Oval 10"/>
                  <p:cNvSpPr>
                    <a:spLocks noChangeArrowheads="1"/>
                  </p:cNvSpPr>
                  <p:nvPr/>
                </p:nvSpPr>
                <p:spPr bwMode="auto">
                  <a:xfrm>
                    <a:off x="2333" y="2778"/>
                    <a:ext cx="268" cy="348"/>
                  </a:xfrm>
                  <a:prstGeom prst="ellipse">
                    <a:avLst/>
                  </a:prstGeom>
                  <a:noFill/>
                  <a:ln w="38100">
                    <a:solidFill>
                      <a:srgbClr val="008000"/>
                    </a:solidFill>
                    <a:round/>
                    <a:headEnd/>
                    <a:tailEnd/>
                  </a:ln>
                </p:spPr>
                <p:txBody>
                  <a:bodyPr wrap="none" anchor="ctr"/>
                  <a:lstStyle/>
                  <a:p>
                    <a:endParaRPr lang="en-US"/>
                  </a:p>
                </p:txBody>
              </p:sp>
              <p:sp>
                <p:nvSpPr>
                  <p:cNvPr id="63" name="Oval 11"/>
                  <p:cNvSpPr>
                    <a:spLocks noChangeArrowheads="1"/>
                  </p:cNvSpPr>
                  <p:nvPr/>
                </p:nvSpPr>
                <p:spPr bwMode="auto">
                  <a:xfrm>
                    <a:off x="2721" y="2778"/>
                    <a:ext cx="272" cy="348"/>
                  </a:xfrm>
                  <a:prstGeom prst="ellipse">
                    <a:avLst/>
                  </a:prstGeom>
                  <a:noFill/>
                  <a:ln w="38100">
                    <a:solidFill>
                      <a:srgbClr val="008000"/>
                    </a:solidFill>
                    <a:round/>
                    <a:headEnd/>
                    <a:tailEnd/>
                  </a:ln>
                </p:spPr>
                <p:txBody>
                  <a:bodyPr wrap="none" anchor="ctr"/>
                  <a:lstStyle/>
                  <a:p>
                    <a:endParaRPr lang="en-US"/>
                  </a:p>
                </p:txBody>
              </p:sp>
              <p:sp>
                <p:nvSpPr>
                  <p:cNvPr id="64" name="Oval 12"/>
                  <p:cNvSpPr>
                    <a:spLocks noChangeArrowheads="1"/>
                  </p:cNvSpPr>
                  <p:nvPr/>
                </p:nvSpPr>
                <p:spPr bwMode="auto">
                  <a:xfrm>
                    <a:off x="3113" y="2778"/>
                    <a:ext cx="268" cy="348"/>
                  </a:xfrm>
                  <a:prstGeom prst="ellipse">
                    <a:avLst/>
                  </a:prstGeom>
                  <a:noFill/>
                  <a:ln w="38100">
                    <a:solidFill>
                      <a:srgbClr val="008000"/>
                    </a:solidFill>
                    <a:round/>
                    <a:headEnd/>
                    <a:tailEnd/>
                  </a:ln>
                </p:spPr>
                <p:txBody>
                  <a:bodyPr wrap="none" anchor="ctr"/>
                  <a:lstStyle/>
                  <a:p>
                    <a:endParaRPr lang="en-US"/>
                  </a:p>
                </p:txBody>
              </p:sp>
            </p:grpSp>
            <p:sp>
              <p:nvSpPr>
                <p:cNvPr id="61" name="Rectangle 13"/>
                <p:cNvSpPr>
                  <a:spLocks noChangeArrowheads="1"/>
                </p:cNvSpPr>
                <p:nvPr/>
              </p:nvSpPr>
              <p:spPr bwMode="auto">
                <a:xfrm>
                  <a:off x="816" y="1056"/>
                  <a:ext cx="1552" cy="688"/>
                </a:xfrm>
                <a:prstGeom prst="rect">
                  <a:avLst/>
                </a:prstGeom>
                <a:noFill/>
                <a:ln w="50800">
                  <a:solidFill>
                    <a:srgbClr val="008000"/>
                  </a:solidFill>
                  <a:miter lim="800000"/>
                  <a:headEnd/>
                  <a:tailEnd/>
                </a:ln>
              </p:spPr>
              <p:txBody>
                <a:bodyPr wrap="none" anchor="ctr"/>
                <a:lstStyle/>
                <a:p>
                  <a:endParaRPr lang="en-US"/>
                </a:p>
              </p:txBody>
            </p:sp>
          </p:grpSp>
          <p:sp>
            <p:nvSpPr>
              <p:cNvPr id="59" name="Text Box 26"/>
              <p:cNvSpPr txBox="1">
                <a:spLocks noChangeArrowheads="1"/>
              </p:cNvSpPr>
              <p:nvPr/>
            </p:nvSpPr>
            <p:spPr bwMode="auto">
              <a:xfrm>
                <a:off x="1058433" y="2160772"/>
                <a:ext cx="1882517" cy="461665"/>
              </a:xfrm>
              <a:prstGeom prst="rect">
                <a:avLst/>
              </a:prstGeom>
              <a:noFill/>
              <a:ln w="57150">
                <a:noFill/>
                <a:miter lim="800000"/>
                <a:headEnd/>
                <a:tailEnd/>
              </a:ln>
            </p:spPr>
            <p:txBody>
              <a:bodyPr wrap="square">
                <a:spAutoFit/>
              </a:bodyPr>
              <a:lstStyle/>
              <a:p>
                <a:pPr>
                  <a:spcBef>
                    <a:spcPct val="50000"/>
                  </a:spcBef>
                </a:pPr>
                <a:r>
                  <a:rPr lang="en-US" sz="1200" b="1" dirty="0"/>
                  <a:t>Completed Minefield  (Unspecified Mines)</a:t>
                </a:r>
                <a:r>
                  <a:rPr lang="en-US" sz="1200" b="1" dirty="0">
                    <a:solidFill>
                      <a:schemeClr val="accent2"/>
                    </a:solidFill>
                  </a:rPr>
                  <a:t> </a:t>
                </a:r>
              </a:p>
            </p:txBody>
          </p:sp>
        </p:grpSp>
        <p:grpSp>
          <p:nvGrpSpPr>
            <p:cNvPr id="37" name="Group 30"/>
            <p:cNvGrpSpPr/>
            <p:nvPr/>
          </p:nvGrpSpPr>
          <p:grpSpPr>
            <a:xfrm>
              <a:off x="3129782" y="1676400"/>
              <a:ext cx="1676400" cy="946037"/>
              <a:chOff x="5943600" y="2411228"/>
              <a:chExt cx="1676400" cy="946037"/>
            </a:xfrm>
          </p:grpSpPr>
          <p:grpSp>
            <p:nvGrpSpPr>
              <p:cNvPr id="51" name="Group 2"/>
              <p:cNvGrpSpPr>
                <a:grpSpLocks/>
              </p:cNvGrpSpPr>
              <p:nvPr/>
            </p:nvGrpSpPr>
            <p:grpSpPr bwMode="auto">
              <a:xfrm>
                <a:off x="6063508" y="2411228"/>
                <a:ext cx="1372288" cy="484372"/>
                <a:chOff x="3456" y="1040"/>
                <a:chExt cx="1552" cy="688"/>
              </a:xfrm>
            </p:grpSpPr>
            <p:grpSp>
              <p:nvGrpSpPr>
                <p:cNvPr id="53" name="Group 3"/>
                <p:cNvGrpSpPr>
                  <a:grpSpLocks/>
                </p:cNvGrpSpPr>
                <p:nvPr/>
              </p:nvGrpSpPr>
              <p:grpSpPr bwMode="auto">
                <a:xfrm>
                  <a:off x="3708" y="1178"/>
                  <a:ext cx="1048" cy="348"/>
                  <a:chOff x="2333" y="2778"/>
                  <a:chExt cx="1048" cy="348"/>
                </a:xfrm>
              </p:grpSpPr>
              <p:sp>
                <p:nvSpPr>
                  <p:cNvPr id="55" name="Oval 4"/>
                  <p:cNvSpPr>
                    <a:spLocks noChangeArrowheads="1"/>
                  </p:cNvSpPr>
                  <p:nvPr/>
                </p:nvSpPr>
                <p:spPr bwMode="auto">
                  <a:xfrm>
                    <a:off x="2333" y="2778"/>
                    <a:ext cx="268" cy="348"/>
                  </a:xfrm>
                  <a:prstGeom prst="ellipse">
                    <a:avLst/>
                  </a:prstGeom>
                  <a:solidFill>
                    <a:srgbClr val="008000"/>
                  </a:solidFill>
                  <a:ln w="12700">
                    <a:solidFill>
                      <a:srgbClr val="008000"/>
                    </a:solidFill>
                    <a:prstDash val="dash"/>
                    <a:round/>
                    <a:headEnd/>
                    <a:tailEnd/>
                  </a:ln>
                </p:spPr>
                <p:txBody>
                  <a:bodyPr wrap="none" anchor="ctr"/>
                  <a:lstStyle/>
                  <a:p>
                    <a:endParaRPr lang="en-US"/>
                  </a:p>
                </p:txBody>
              </p:sp>
              <p:sp>
                <p:nvSpPr>
                  <p:cNvPr id="56" name="Oval 5"/>
                  <p:cNvSpPr>
                    <a:spLocks noChangeArrowheads="1"/>
                  </p:cNvSpPr>
                  <p:nvPr/>
                </p:nvSpPr>
                <p:spPr bwMode="auto">
                  <a:xfrm>
                    <a:off x="2721" y="2778"/>
                    <a:ext cx="272" cy="348"/>
                  </a:xfrm>
                  <a:prstGeom prst="ellipse">
                    <a:avLst/>
                  </a:prstGeom>
                  <a:solidFill>
                    <a:srgbClr val="008000"/>
                  </a:solidFill>
                  <a:ln w="12700">
                    <a:solidFill>
                      <a:srgbClr val="008000"/>
                    </a:solidFill>
                    <a:prstDash val="dash"/>
                    <a:round/>
                    <a:headEnd/>
                    <a:tailEnd/>
                  </a:ln>
                </p:spPr>
                <p:txBody>
                  <a:bodyPr wrap="none" anchor="ctr"/>
                  <a:lstStyle/>
                  <a:p>
                    <a:endParaRPr lang="en-US"/>
                  </a:p>
                </p:txBody>
              </p:sp>
              <p:sp>
                <p:nvSpPr>
                  <p:cNvPr id="57" name="Oval 6"/>
                  <p:cNvSpPr>
                    <a:spLocks noChangeArrowheads="1"/>
                  </p:cNvSpPr>
                  <p:nvPr/>
                </p:nvSpPr>
                <p:spPr bwMode="auto">
                  <a:xfrm>
                    <a:off x="3113" y="2778"/>
                    <a:ext cx="268" cy="348"/>
                  </a:xfrm>
                  <a:prstGeom prst="ellipse">
                    <a:avLst/>
                  </a:prstGeom>
                  <a:solidFill>
                    <a:srgbClr val="008000"/>
                  </a:solidFill>
                  <a:ln w="12700">
                    <a:solidFill>
                      <a:srgbClr val="008000"/>
                    </a:solidFill>
                    <a:prstDash val="dash"/>
                    <a:round/>
                    <a:headEnd/>
                    <a:tailEnd/>
                  </a:ln>
                </p:spPr>
                <p:txBody>
                  <a:bodyPr wrap="none" anchor="ctr"/>
                  <a:lstStyle/>
                  <a:p>
                    <a:endParaRPr lang="en-US"/>
                  </a:p>
                </p:txBody>
              </p:sp>
            </p:grpSp>
            <p:sp>
              <p:nvSpPr>
                <p:cNvPr id="54" name="Rectangle 7"/>
                <p:cNvSpPr>
                  <a:spLocks noChangeArrowheads="1"/>
                </p:cNvSpPr>
                <p:nvPr/>
              </p:nvSpPr>
              <p:spPr bwMode="auto">
                <a:xfrm>
                  <a:off x="3456" y="1040"/>
                  <a:ext cx="1552" cy="688"/>
                </a:xfrm>
                <a:prstGeom prst="rect">
                  <a:avLst/>
                </a:prstGeom>
                <a:noFill/>
                <a:ln w="50800">
                  <a:solidFill>
                    <a:srgbClr val="008000"/>
                  </a:solidFill>
                  <a:prstDash val="dash"/>
                  <a:miter lim="800000"/>
                  <a:headEnd/>
                  <a:tailEnd/>
                </a:ln>
              </p:spPr>
              <p:txBody>
                <a:bodyPr wrap="none" anchor="ctr"/>
                <a:lstStyle/>
                <a:p>
                  <a:endParaRPr lang="en-US"/>
                </a:p>
              </p:txBody>
            </p:sp>
          </p:grpSp>
          <p:sp>
            <p:nvSpPr>
              <p:cNvPr id="52" name="Text Box 27"/>
              <p:cNvSpPr txBox="1">
                <a:spLocks noChangeArrowheads="1"/>
              </p:cNvSpPr>
              <p:nvPr/>
            </p:nvSpPr>
            <p:spPr bwMode="auto">
              <a:xfrm>
                <a:off x="5943600" y="2895600"/>
                <a:ext cx="1676400" cy="461665"/>
              </a:xfrm>
              <a:prstGeom prst="rect">
                <a:avLst/>
              </a:prstGeom>
              <a:noFill/>
              <a:ln w="57150">
                <a:noFill/>
                <a:miter lim="800000"/>
                <a:headEnd/>
                <a:tailEnd/>
              </a:ln>
            </p:spPr>
            <p:txBody>
              <a:bodyPr wrap="square">
                <a:spAutoFit/>
              </a:bodyPr>
              <a:lstStyle/>
              <a:p>
                <a:pPr>
                  <a:spcBef>
                    <a:spcPct val="50000"/>
                  </a:spcBef>
                </a:pPr>
                <a:r>
                  <a:rPr lang="en-US" sz="1200" b="1" dirty="0"/>
                  <a:t>Planned Minefield (AT Mines) </a:t>
                </a:r>
              </a:p>
            </p:txBody>
          </p:sp>
        </p:grpSp>
        <p:grpSp>
          <p:nvGrpSpPr>
            <p:cNvPr id="38" name="Group 31"/>
            <p:cNvGrpSpPr/>
            <p:nvPr/>
          </p:nvGrpSpPr>
          <p:grpSpPr>
            <a:xfrm>
              <a:off x="5021243" y="1676400"/>
              <a:ext cx="1625929" cy="861715"/>
              <a:chOff x="4041445" y="5105400"/>
              <a:chExt cx="1625929" cy="861715"/>
            </a:xfrm>
          </p:grpSpPr>
          <p:grpSp>
            <p:nvGrpSpPr>
              <p:cNvPr id="39" name="Group 14"/>
              <p:cNvGrpSpPr>
                <a:grpSpLocks/>
              </p:cNvGrpSpPr>
              <p:nvPr/>
            </p:nvGrpSpPr>
            <p:grpSpPr bwMode="auto">
              <a:xfrm>
                <a:off x="4089071" y="5105400"/>
                <a:ext cx="1484571" cy="406400"/>
                <a:chOff x="2112" y="2720"/>
                <a:chExt cx="2064" cy="688"/>
              </a:xfrm>
            </p:grpSpPr>
            <p:sp>
              <p:nvSpPr>
                <p:cNvPr id="41" name="Rectangle 15"/>
                <p:cNvSpPr>
                  <a:spLocks noChangeArrowheads="1"/>
                </p:cNvSpPr>
                <p:nvPr/>
              </p:nvSpPr>
              <p:spPr bwMode="auto">
                <a:xfrm>
                  <a:off x="2112" y="2720"/>
                  <a:ext cx="2064" cy="688"/>
                </a:xfrm>
                <a:prstGeom prst="rect">
                  <a:avLst/>
                </a:prstGeom>
                <a:noFill/>
                <a:ln w="50800">
                  <a:solidFill>
                    <a:srgbClr val="008000"/>
                  </a:solidFill>
                  <a:miter lim="800000"/>
                  <a:headEnd/>
                  <a:tailEnd/>
                </a:ln>
              </p:spPr>
              <p:txBody>
                <a:bodyPr wrap="none" anchor="ctr"/>
                <a:lstStyle/>
                <a:p>
                  <a:endParaRPr lang="en-US"/>
                </a:p>
              </p:txBody>
            </p:sp>
            <p:grpSp>
              <p:nvGrpSpPr>
                <p:cNvPr id="42" name="Group 16"/>
                <p:cNvGrpSpPr>
                  <a:grpSpLocks/>
                </p:cNvGrpSpPr>
                <p:nvPr/>
              </p:nvGrpSpPr>
              <p:grpSpPr bwMode="auto">
                <a:xfrm>
                  <a:off x="2449" y="2910"/>
                  <a:ext cx="1487" cy="354"/>
                  <a:chOff x="2333" y="2778"/>
                  <a:chExt cx="1487" cy="354"/>
                </a:xfrm>
              </p:grpSpPr>
              <p:sp>
                <p:nvSpPr>
                  <p:cNvPr id="47" name="Oval 17"/>
                  <p:cNvSpPr>
                    <a:spLocks noChangeArrowheads="1"/>
                  </p:cNvSpPr>
                  <p:nvPr/>
                </p:nvSpPr>
                <p:spPr bwMode="auto">
                  <a:xfrm>
                    <a:off x="2333" y="2778"/>
                    <a:ext cx="268" cy="348"/>
                  </a:xfrm>
                  <a:prstGeom prst="ellipse">
                    <a:avLst/>
                  </a:prstGeom>
                  <a:solidFill>
                    <a:srgbClr val="008000"/>
                  </a:solidFill>
                  <a:ln w="12700">
                    <a:solidFill>
                      <a:srgbClr val="008000"/>
                    </a:solidFill>
                    <a:round/>
                    <a:headEnd/>
                    <a:tailEnd/>
                  </a:ln>
                </p:spPr>
                <p:txBody>
                  <a:bodyPr wrap="none" anchor="ctr"/>
                  <a:lstStyle/>
                  <a:p>
                    <a:endParaRPr lang="en-US"/>
                  </a:p>
                </p:txBody>
              </p:sp>
              <p:sp>
                <p:nvSpPr>
                  <p:cNvPr id="48" name="Oval 18"/>
                  <p:cNvSpPr>
                    <a:spLocks noChangeArrowheads="1"/>
                  </p:cNvSpPr>
                  <p:nvPr/>
                </p:nvSpPr>
                <p:spPr bwMode="auto">
                  <a:xfrm>
                    <a:off x="2721" y="2778"/>
                    <a:ext cx="272" cy="348"/>
                  </a:xfrm>
                  <a:prstGeom prst="ellipse">
                    <a:avLst/>
                  </a:prstGeom>
                  <a:solidFill>
                    <a:srgbClr val="008000"/>
                  </a:solidFill>
                  <a:ln w="12700">
                    <a:solidFill>
                      <a:srgbClr val="008000"/>
                    </a:solidFill>
                    <a:round/>
                    <a:headEnd/>
                    <a:tailEnd/>
                  </a:ln>
                </p:spPr>
                <p:txBody>
                  <a:bodyPr wrap="none" anchor="ctr"/>
                  <a:lstStyle/>
                  <a:p>
                    <a:endParaRPr lang="en-US"/>
                  </a:p>
                </p:txBody>
              </p:sp>
              <p:sp>
                <p:nvSpPr>
                  <p:cNvPr id="49" name="Oval 19"/>
                  <p:cNvSpPr>
                    <a:spLocks noChangeArrowheads="1"/>
                  </p:cNvSpPr>
                  <p:nvPr/>
                </p:nvSpPr>
                <p:spPr bwMode="auto">
                  <a:xfrm>
                    <a:off x="3113" y="2778"/>
                    <a:ext cx="268" cy="348"/>
                  </a:xfrm>
                  <a:prstGeom prst="ellipse">
                    <a:avLst/>
                  </a:prstGeom>
                  <a:solidFill>
                    <a:srgbClr val="008000"/>
                  </a:solidFill>
                  <a:ln w="12700">
                    <a:solidFill>
                      <a:srgbClr val="008000"/>
                    </a:solidFill>
                    <a:round/>
                    <a:headEnd/>
                    <a:tailEnd/>
                  </a:ln>
                </p:spPr>
                <p:txBody>
                  <a:bodyPr wrap="none" anchor="ctr"/>
                  <a:lstStyle/>
                  <a:p>
                    <a:endParaRPr lang="en-US"/>
                  </a:p>
                </p:txBody>
              </p:sp>
              <p:sp>
                <p:nvSpPr>
                  <p:cNvPr id="50" name="Oval 20"/>
                  <p:cNvSpPr>
                    <a:spLocks noChangeArrowheads="1"/>
                  </p:cNvSpPr>
                  <p:nvPr/>
                </p:nvSpPr>
                <p:spPr bwMode="auto">
                  <a:xfrm>
                    <a:off x="3552" y="2784"/>
                    <a:ext cx="268" cy="348"/>
                  </a:xfrm>
                  <a:prstGeom prst="ellipse">
                    <a:avLst/>
                  </a:prstGeom>
                  <a:solidFill>
                    <a:srgbClr val="008000"/>
                  </a:solidFill>
                  <a:ln w="12700">
                    <a:solidFill>
                      <a:srgbClr val="008000"/>
                    </a:solidFill>
                    <a:round/>
                    <a:headEnd/>
                    <a:tailEnd/>
                  </a:ln>
                </p:spPr>
                <p:txBody>
                  <a:bodyPr wrap="none" anchor="ctr"/>
                  <a:lstStyle/>
                  <a:p>
                    <a:endParaRPr lang="en-US"/>
                  </a:p>
                </p:txBody>
              </p:sp>
            </p:grpSp>
            <p:sp>
              <p:nvSpPr>
                <p:cNvPr id="43" name="Line 21"/>
                <p:cNvSpPr>
                  <a:spLocks noChangeShapeType="1"/>
                </p:cNvSpPr>
                <p:nvPr/>
              </p:nvSpPr>
              <p:spPr bwMode="auto">
                <a:xfrm>
                  <a:off x="2448" y="2784"/>
                  <a:ext cx="48" cy="96"/>
                </a:xfrm>
                <a:prstGeom prst="line">
                  <a:avLst/>
                </a:prstGeom>
                <a:noFill/>
                <a:ln w="57150">
                  <a:solidFill>
                    <a:srgbClr val="008000"/>
                  </a:solidFill>
                  <a:round/>
                  <a:headEnd/>
                  <a:tailEnd/>
                </a:ln>
              </p:spPr>
              <p:txBody>
                <a:bodyPr wrap="none" anchor="ctr"/>
                <a:lstStyle/>
                <a:p>
                  <a:endParaRPr lang="en-US"/>
                </a:p>
              </p:txBody>
            </p:sp>
            <p:sp>
              <p:nvSpPr>
                <p:cNvPr id="44" name="Line 22"/>
                <p:cNvSpPr>
                  <a:spLocks noChangeShapeType="1"/>
                </p:cNvSpPr>
                <p:nvPr/>
              </p:nvSpPr>
              <p:spPr bwMode="auto">
                <a:xfrm>
                  <a:off x="3264" y="2784"/>
                  <a:ext cx="48" cy="96"/>
                </a:xfrm>
                <a:prstGeom prst="line">
                  <a:avLst/>
                </a:prstGeom>
                <a:noFill/>
                <a:ln w="57150">
                  <a:solidFill>
                    <a:srgbClr val="008000"/>
                  </a:solidFill>
                  <a:round/>
                  <a:headEnd/>
                  <a:tailEnd/>
                </a:ln>
              </p:spPr>
              <p:txBody>
                <a:bodyPr wrap="none" anchor="ctr"/>
                <a:lstStyle/>
                <a:p>
                  <a:endParaRPr lang="en-US"/>
                </a:p>
              </p:txBody>
            </p:sp>
            <p:sp>
              <p:nvSpPr>
                <p:cNvPr id="45" name="Line 23"/>
                <p:cNvSpPr>
                  <a:spLocks noChangeShapeType="1"/>
                </p:cNvSpPr>
                <p:nvPr/>
              </p:nvSpPr>
              <p:spPr bwMode="auto">
                <a:xfrm flipV="1">
                  <a:off x="2640" y="2784"/>
                  <a:ext cx="48" cy="96"/>
                </a:xfrm>
                <a:prstGeom prst="line">
                  <a:avLst/>
                </a:prstGeom>
                <a:noFill/>
                <a:ln w="57150">
                  <a:solidFill>
                    <a:srgbClr val="008000"/>
                  </a:solidFill>
                  <a:round/>
                  <a:headEnd/>
                  <a:tailEnd/>
                </a:ln>
              </p:spPr>
              <p:txBody>
                <a:bodyPr wrap="none" anchor="ctr"/>
                <a:lstStyle/>
                <a:p>
                  <a:endParaRPr lang="en-US"/>
                </a:p>
              </p:txBody>
            </p:sp>
            <p:sp>
              <p:nvSpPr>
                <p:cNvPr id="46" name="Line 24"/>
                <p:cNvSpPr>
                  <a:spLocks noChangeShapeType="1"/>
                </p:cNvSpPr>
                <p:nvPr/>
              </p:nvSpPr>
              <p:spPr bwMode="auto">
                <a:xfrm flipV="1">
                  <a:off x="3408" y="2784"/>
                  <a:ext cx="48" cy="96"/>
                </a:xfrm>
                <a:prstGeom prst="line">
                  <a:avLst/>
                </a:prstGeom>
                <a:noFill/>
                <a:ln w="57150">
                  <a:solidFill>
                    <a:srgbClr val="008000"/>
                  </a:solidFill>
                  <a:round/>
                  <a:headEnd/>
                  <a:tailEnd/>
                </a:ln>
              </p:spPr>
              <p:txBody>
                <a:bodyPr wrap="none" anchor="ctr"/>
                <a:lstStyle/>
                <a:p>
                  <a:endParaRPr lang="en-US"/>
                </a:p>
              </p:txBody>
            </p:sp>
          </p:grpSp>
          <p:sp>
            <p:nvSpPr>
              <p:cNvPr id="40" name="Text Box 28"/>
              <p:cNvSpPr txBox="1">
                <a:spLocks noChangeArrowheads="1"/>
              </p:cNvSpPr>
              <p:nvPr/>
            </p:nvSpPr>
            <p:spPr bwMode="auto">
              <a:xfrm>
                <a:off x="4041445" y="5505450"/>
                <a:ext cx="1625929" cy="461665"/>
              </a:xfrm>
              <a:prstGeom prst="rect">
                <a:avLst/>
              </a:prstGeom>
              <a:noFill/>
              <a:ln w="57150">
                <a:noFill/>
                <a:miter lim="800000"/>
                <a:headEnd/>
                <a:tailEnd/>
              </a:ln>
            </p:spPr>
            <p:txBody>
              <a:bodyPr wrap="square">
                <a:spAutoFit/>
              </a:bodyPr>
              <a:lstStyle/>
              <a:p>
                <a:pPr>
                  <a:spcBef>
                    <a:spcPct val="50000"/>
                  </a:spcBef>
                </a:pPr>
                <a:r>
                  <a:rPr lang="en-US" sz="1200" b="1" dirty="0"/>
                  <a:t>Mixed Minefield AP &amp; AT</a:t>
                </a:r>
              </a:p>
            </p:txBody>
          </p:sp>
        </p:grpSp>
      </p:grpSp>
      <p:grpSp>
        <p:nvGrpSpPr>
          <p:cNvPr id="65" name="Group 64"/>
          <p:cNvGrpSpPr/>
          <p:nvPr/>
        </p:nvGrpSpPr>
        <p:grpSpPr>
          <a:xfrm>
            <a:off x="5643154" y="4199546"/>
            <a:ext cx="3091999" cy="1971489"/>
            <a:chOff x="205207" y="1584512"/>
            <a:chExt cx="3091999" cy="1971489"/>
          </a:xfrm>
        </p:grpSpPr>
        <p:grpSp>
          <p:nvGrpSpPr>
            <p:cNvPr id="66" name="Group 58"/>
            <p:cNvGrpSpPr/>
            <p:nvPr/>
          </p:nvGrpSpPr>
          <p:grpSpPr>
            <a:xfrm>
              <a:off x="587676" y="1584512"/>
              <a:ext cx="2709530" cy="773539"/>
              <a:chOff x="1979613" y="1066800"/>
              <a:chExt cx="4802187" cy="1824038"/>
            </a:xfrm>
          </p:grpSpPr>
          <p:grpSp>
            <p:nvGrpSpPr>
              <p:cNvPr id="79" name="Group 3"/>
              <p:cNvGrpSpPr>
                <a:grpSpLocks/>
              </p:cNvGrpSpPr>
              <p:nvPr/>
            </p:nvGrpSpPr>
            <p:grpSpPr bwMode="auto">
              <a:xfrm>
                <a:off x="1979613" y="2286000"/>
                <a:ext cx="4802187" cy="604838"/>
                <a:chOff x="1351" y="1475"/>
                <a:chExt cx="3025" cy="381"/>
              </a:xfrm>
            </p:grpSpPr>
            <p:sp>
              <p:nvSpPr>
                <p:cNvPr id="81" name="Freeform 4"/>
                <p:cNvSpPr>
                  <a:spLocks/>
                </p:cNvSpPr>
                <p:nvPr/>
              </p:nvSpPr>
              <p:spPr bwMode="auto">
                <a:xfrm>
                  <a:off x="1351" y="1476"/>
                  <a:ext cx="3025" cy="337"/>
                </a:xfrm>
                <a:custGeom>
                  <a:avLst/>
                  <a:gdLst>
                    <a:gd name="T0" fmla="*/ 0 w 3025"/>
                    <a:gd name="T1" fmla="*/ 252 h 337"/>
                    <a:gd name="T2" fmla="*/ 36 w 3025"/>
                    <a:gd name="T3" fmla="*/ 240 h 337"/>
                    <a:gd name="T4" fmla="*/ 84 w 3025"/>
                    <a:gd name="T5" fmla="*/ 216 h 337"/>
                    <a:gd name="T6" fmla="*/ 132 w 3025"/>
                    <a:gd name="T7" fmla="*/ 204 h 337"/>
                    <a:gd name="T8" fmla="*/ 192 w 3025"/>
                    <a:gd name="T9" fmla="*/ 192 h 337"/>
                    <a:gd name="T10" fmla="*/ 228 w 3025"/>
                    <a:gd name="T11" fmla="*/ 180 h 337"/>
                    <a:gd name="T12" fmla="*/ 276 w 3025"/>
                    <a:gd name="T13" fmla="*/ 168 h 337"/>
                    <a:gd name="T14" fmla="*/ 312 w 3025"/>
                    <a:gd name="T15" fmla="*/ 156 h 337"/>
                    <a:gd name="T16" fmla="*/ 384 w 3025"/>
                    <a:gd name="T17" fmla="*/ 144 h 337"/>
                    <a:gd name="T18" fmla="*/ 456 w 3025"/>
                    <a:gd name="T19" fmla="*/ 144 h 337"/>
                    <a:gd name="T20" fmla="*/ 504 w 3025"/>
                    <a:gd name="T21" fmla="*/ 144 h 337"/>
                    <a:gd name="T22" fmla="*/ 540 w 3025"/>
                    <a:gd name="T23" fmla="*/ 144 h 337"/>
                    <a:gd name="T24" fmla="*/ 588 w 3025"/>
                    <a:gd name="T25" fmla="*/ 144 h 337"/>
                    <a:gd name="T26" fmla="*/ 636 w 3025"/>
                    <a:gd name="T27" fmla="*/ 144 h 337"/>
                    <a:gd name="T28" fmla="*/ 684 w 3025"/>
                    <a:gd name="T29" fmla="*/ 144 h 337"/>
                    <a:gd name="T30" fmla="*/ 720 w 3025"/>
                    <a:gd name="T31" fmla="*/ 144 h 337"/>
                    <a:gd name="T32" fmla="*/ 768 w 3025"/>
                    <a:gd name="T33" fmla="*/ 156 h 337"/>
                    <a:gd name="T34" fmla="*/ 816 w 3025"/>
                    <a:gd name="T35" fmla="*/ 156 h 337"/>
                    <a:gd name="T36" fmla="*/ 864 w 3025"/>
                    <a:gd name="T37" fmla="*/ 168 h 337"/>
                    <a:gd name="T38" fmla="*/ 912 w 3025"/>
                    <a:gd name="T39" fmla="*/ 168 h 337"/>
                    <a:gd name="T40" fmla="*/ 960 w 3025"/>
                    <a:gd name="T41" fmla="*/ 180 h 337"/>
                    <a:gd name="T42" fmla="*/ 996 w 3025"/>
                    <a:gd name="T43" fmla="*/ 192 h 337"/>
                    <a:gd name="T44" fmla="*/ 1044 w 3025"/>
                    <a:gd name="T45" fmla="*/ 192 h 337"/>
                    <a:gd name="T46" fmla="*/ 1092 w 3025"/>
                    <a:gd name="T47" fmla="*/ 216 h 337"/>
                    <a:gd name="T48" fmla="*/ 1140 w 3025"/>
                    <a:gd name="T49" fmla="*/ 228 h 337"/>
                    <a:gd name="T50" fmla="*/ 1212 w 3025"/>
                    <a:gd name="T51" fmla="*/ 252 h 337"/>
                    <a:gd name="T52" fmla="*/ 1260 w 3025"/>
                    <a:gd name="T53" fmla="*/ 276 h 337"/>
                    <a:gd name="T54" fmla="*/ 1308 w 3025"/>
                    <a:gd name="T55" fmla="*/ 288 h 337"/>
                    <a:gd name="T56" fmla="*/ 1344 w 3025"/>
                    <a:gd name="T57" fmla="*/ 300 h 337"/>
                    <a:gd name="T58" fmla="*/ 1392 w 3025"/>
                    <a:gd name="T59" fmla="*/ 312 h 337"/>
                    <a:gd name="T60" fmla="*/ 1440 w 3025"/>
                    <a:gd name="T61" fmla="*/ 324 h 337"/>
                    <a:gd name="T62" fmla="*/ 1476 w 3025"/>
                    <a:gd name="T63" fmla="*/ 336 h 337"/>
                    <a:gd name="T64" fmla="*/ 1512 w 3025"/>
                    <a:gd name="T65" fmla="*/ 336 h 337"/>
                    <a:gd name="T66" fmla="*/ 1560 w 3025"/>
                    <a:gd name="T67" fmla="*/ 336 h 337"/>
                    <a:gd name="T68" fmla="*/ 1632 w 3025"/>
                    <a:gd name="T69" fmla="*/ 336 h 337"/>
                    <a:gd name="T70" fmla="*/ 1668 w 3025"/>
                    <a:gd name="T71" fmla="*/ 336 h 337"/>
                    <a:gd name="T72" fmla="*/ 1788 w 3025"/>
                    <a:gd name="T73" fmla="*/ 336 h 337"/>
                    <a:gd name="T74" fmla="*/ 1824 w 3025"/>
                    <a:gd name="T75" fmla="*/ 336 h 337"/>
                    <a:gd name="T76" fmla="*/ 1872 w 3025"/>
                    <a:gd name="T77" fmla="*/ 336 h 337"/>
                    <a:gd name="T78" fmla="*/ 1920 w 3025"/>
                    <a:gd name="T79" fmla="*/ 336 h 337"/>
                    <a:gd name="T80" fmla="*/ 2040 w 3025"/>
                    <a:gd name="T81" fmla="*/ 336 h 337"/>
                    <a:gd name="T82" fmla="*/ 2160 w 3025"/>
                    <a:gd name="T83" fmla="*/ 336 h 337"/>
                    <a:gd name="T84" fmla="*/ 2208 w 3025"/>
                    <a:gd name="T85" fmla="*/ 336 h 337"/>
                    <a:gd name="T86" fmla="*/ 2244 w 3025"/>
                    <a:gd name="T87" fmla="*/ 336 h 337"/>
                    <a:gd name="T88" fmla="*/ 2292 w 3025"/>
                    <a:gd name="T89" fmla="*/ 336 h 337"/>
                    <a:gd name="T90" fmla="*/ 2412 w 3025"/>
                    <a:gd name="T91" fmla="*/ 336 h 337"/>
                    <a:gd name="T92" fmla="*/ 2448 w 3025"/>
                    <a:gd name="T93" fmla="*/ 336 h 337"/>
                    <a:gd name="T94" fmla="*/ 2484 w 3025"/>
                    <a:gd name="T95" fmla="*/ 312 h 337"/>
                    <a:gd name="T96" fmla="*/ 2532 w 3025"/>
                    <a:gd name="T97" fmla="*/ 300 h 337"/>
                    <a:gd name="T98" fmla="*/ 2568 w 3025"/>
                    <a:gd name="T99" fmla="*/ 288 h 337"/>
                    <a:gd name="T100" fmla="*/ 2604 w 3025"/>
                    <a:gd name="T101" fmla="*/ 276 h 337"/>
                    <a:gd name="T102" fmla="*/ 2652 w 3025"/>
                    <a:gd name="T103" fmla="*/ 252 h 337"/>
                    <a:gd name="T104" fmla="*/ 2688 w 3025"/>
                    <a:gd name="T105" fmla="*/ 240 h 337"/>
                    <a:gd name="T106" fmla="*/ 2712 w 3025"/>
                    <a:gd name="T107" fmla="*/ 204 h 337"/>
                    <a:gd name="T108" fmla="*/ 2748 w 3025"/>
                    <a:gd name="T109" fmla="*/ 180 h 337"/>
                    <a:gd name="T110" fmla="*/ 2784 w 3025"/>
                    <a:gd name="T111" fmla="*/ 168 h 337"/>
                    <a:gd name="T112" fmla="*/ 2832 w 3025"/>
                    <a:gd name="T113" fmla="*/ 120 h 337"/>
                    <a:gd name="T114" fmla="*/ 2868 w 3025"/>
                    <a:gd name="T115" fmla="*/ 96 h 337"/>
                    <a:gd name="T116" fmla="*/ 2904 w 3025"/>
                    <a:gd name="T117" fmla="*/ 96 h 337"/>
                    <a:gd name="T118" fmla="*/ 2952 w 3025"/>
                    <a:gd name="T119" fmla="*/ 60 h 337"/>
                    <a:gd name="T120" fmla="*/ 2976 w 3025"/>
                    <a:gd name="T121" fmla="*/ 24 h 337"/>
                    <a:gd name="T122" fmla="*/ 3024 w 3025"/>
                    <a:gd name="T123" fmla="*/ 0 h 3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25"/>
                    <a:gd name="T187" fmla="*/ 0 h 337"/>
                    <a:gd name="T188" fmla="*/ 3025 w 3025"/>
                    <a:gd name="T189" fmla="*/ 337 h 3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25" h="337">
                      <a:moveTo>
                        <a:pt x="0" y="252"/>
                      </a:moveTo>
                      <a:lnTo>
                        <a:pt x="36" y="240"/>
                      </a:lnTo>
                      <a:lnTo>
                        <a:pt x="84" y="216"/>
                      </a:lnTo>
                      <a:lnTo>
                        <a:pt x="132" y="204"/>
                      </a:lnTo>
                      <a:lnTo>
                        <a:pt x="192" y="192"/>
                      </a:lnTo>
                      <a:lnTo>
                        <a:pt x="228" y="180"/>
                      </a:lnTo>
                      <a:lnTo>
                        <a:pt x="276" y="168"/>
                      </a:lnTo>
                      <a:lnTo>
                        <a:pt x="312" y="156"/>
                      </a:lnTo>
                      <a:lnTo>
                        <a:pt x="384" y="144"/>
                      </a:lnTo>
                      <a:lnTo>
                        <a:pt x="456" y="144"/>
                      </a:lnTo>
                      <a:lnTo>
                        <a:pt x="504" y="144"/>
                      </a:lnTo>
                      <a:lnTo>
                        <a:pt x="540" y="144"/>
                      </a:lnTo>
                      <a:lnTo>
                        <a:pt x="588" y="144"/>
                      </a:lnTo>
                      <a:lnTo>
                        <a:pt x="636" y="144"/>
                      </a:lnTo>
                      <a:lnTo>
                        <a:pt x="684" y="144"/>
                      </a:lnTo>
                      <a:lnTo>
                        <a:pt x="720" y="144"/>
                      </a:lnTo>
                      <a:lnTo>
                        <a:pt x="768" y="156"/>
                      </a:lnTo>
                      <a:lnTo>
                        <a:pt x="816" y="156"/>
                      </a:lnTo>
                      <a:lnTo>
                        <a:pt x="864" y="168"/>
                      </a:lnTo>
                      <a:lnTo>
                        <a:pt x="912" y="168"/>
                      </a:lnTo>
                      <a:lnTo>
                        <a:pt x="960" y="180"/>
                      </a:lnTo>
                      <a:lnTo>
                        <a:pt x="996" y="192"/>
                      </a:lnTo>
                      <a:lnTo>
                        <a:pt x="1044" y="192"/>
                      </a:lnTo>
                      <a:lnTo>
                        <a:pt x="1092" y="216"/>
                      </a:lnTo>
                      <a:lnTo>
                        <a:pt x="1140" y="228"/>
                      </a:lnTo>
                      <a:lnTo>
                        <a:pt x="1212" y="252"/>
                      </a:lnTo>
                      <a:lnTo>
                        <a:pt x="1260" y="276"/>
                      </a:lnTo>
                      <a:lnTo>
                        <a:pt x="1308" y="288"/>
                      </a:lnTo>
                      <a:lnTo>
                        <a:pt x="1344" y="300"/>
                      </a:lnTo>
                      <a:lnTo>
                        <a:pt x="1392" y="312"/>
                      </a:lnTo>
                      <a:lnTo>
                        <a:pt x="1440" y="324"/>
                      </a:lnTo>
                      <a:lnTo>
                        <a:pt x="1476" y="336"/>
                      </a:lnTo>
                      <a:lnTo>
                        <a:pt x="1512" y="336"/>
                      </a:lnTo>
                      <a:lnTo>
                        <a:pt x="1560" y="336"/>
                      </a:lnTo>
                      <a:lnTo>
                        <a:pt x="1632" y="336"/>
                      </a:lnTo>
                      <a:lnTo>
                        <a:pt x="1668" y="336"/>
                      </a:lnTo>
                      <a:lnTo>
                        <a:pt x="1788" y="336"/>
                      </a:lnTo>
                      <a:lnTo>
                        <a:pt x="1824" y="336"/>
                      </a:lnTo>
                      <a:lnTo>
                        <a:pt x="1872" y="336"/>
                      </a:lnTo>
                      <a:lnTo>
                        <a:pt x="1920" y="336"/>
                      </a:lnTo>
                      <a:lnTo>
                        <a:pt x="2040" y="336"/>
                      </a:lnTo>
                      <a:lnTo>
                        <a:pt x="2160" y="336"/>
                      </a:lnTo>
                      <a:lnTo>
                        <a:pt x="2208" y="336"/>
                      </a:lnTo>
                      <a:lnTo>
                        <a:pt x="2244" y="336"/>
                      </a:lnTo>
                      <a:lnTo>
                        <a:pt x="2292" y="336"/>
                      </a:lnTo>
                      <a:lnTo>
                        <a:pt x="2412" y="336"/>
                      </a:lnTo>
                      <a:lnTo>
                        <a:pt x="2448" y="336"/>
                      </a:lnTo>
                      <a:lnTo>
                        <a:pt x="2484" y="312"/>
                      </a:lnTo>
                      <a:lnTo>
                        <a:pt x="2532" y="300"/>
                      </a:lnTo>
                      <a:lnTo>
                        <a:pt x="2568" y="288"/>
                      </a:lnTo>
                      <a:lnTo>
                        <a:pt x="2604" y="276"/>
                      </a:lnTo>
                      <a:lnTo>
                        <a:pt x="2652" y="252"/>
                      </a:lnTo>
                      <a:lnTo>
                        <a:pt x="2688" y="240"/>
                      </a:lnTo>
                      <a:lnTo>
                        <a:pt x="2712" y="204"/>
                      </a:lnTo>
                      <a:lnTo>
                        <a:pt x="2748" y="180"/>
                      </a:lnTo>
                      <a:lnTo>
                        <a:pt x="2784" y="168"/>
                      </a:lnTo>
                      <a:lnTo>
                        <a:pt x="2832" y="120"/>
                      </a:lnTo>
                      <a:lnTo>
                        <a:pt x="2868" y="96"/>
                      </a:lnTo>
                      <a:lnTo>
                        <a:pt x="2904" y="96"/>
                      </a:lnTo>
                      <a:lnTo>
                        <a:pt x="2952" y="60"/>
                      </a:lnTo>
                      <a:lnTo>
                        <a:pt x="2976" y="24"/>
                      </a:lnTo>
                      <a:lnTo>
                        <a:pt x="3024" y="0"/>
                      </a:lnTo>
                    </a:path>
                  </a:pathLst>
                </a:custGeom>
                <a:noFill/>
                <a:ln w="50800" cap="rnd" cmpd="sng">
                  <a:solidFill>
                    <a:srgbClr val="008000"/>
                  </a:solidFill>
                  <a:prstDash val="solid"/>
                  <a:round/>
                  <a:headEnd type="none" w="med" len="med"/>
                  <a:tailEnd type="none" w="med" len="med"/>
                </a:ln>
              </p:spPr>
              <p:txBody>
                <a:bodyPr/>
                <a:lstStyle/>
                <a:p>
                  <a:endParaRPr lang="en-US"/>
                </a:p>
              </p:txBody>
            </p:sp>
            <p:grpSp>
              <p:nvGrpSpPr>
                <p:cNvPr id="82" name="Group 5"/>
                <p:cNvGrpSpPr>
                  <a:grpSpLocks/>
                </p:cNvGrpSpPr>
                <p:nvPr/>
              </p:nvGrpSpPr>
              <p:grpSpPr bwMode="auto">
                <a:xfrm>
                  <a:off x="1351" y="1636"/>
                  <a:ext cx="147" cy="135"/>
                  <a:chOff x="1351" y="1636"/>
                  <a:chExt cx="147" cy="135"/>
                </a:xfrm>
              </p:grpSpPr>
              <p:sp>
                <p:nvSpPr>
                  <p:cNvPr id="122" name="Line 6"/>
                  <p:cNvSpPr>
                    <a:spLocks noChangeShapeType="1"/>
                  </p:cNvSpPr>
                  <p:nvPr/>
                </p:nvSpPr>
                <p:spPr bwMode="auto">
                  <a:xfrm flipH="1">
                    <a:off x="1351" y="1636"/>
                    <a:ext cx="147" cy="135"/>
                  </a:xfrm>
                  <a:prstGeom prst="line">
                    <a:avLst/>
                  </a:prstGeom>
                  <a:noFill/>
                  <a:ln w="50800">
                    <a:solidFill>
                      <a:srgbClr val="008000"/>
                    </a:solidFill>
                    <a:round/>
                    <a:headEnd/>
                    <a:tailEnd/>
                  </a:ln>
                </p:spPr>
                <p:txBody>
                  <a:bodyPr wrap="none" anchor="ctr"/>
                  <a:lstStyle/>
                  <a:p>
                    <a:endParaRPr lang="en-US"/>
                  </a:p>
                </p:txBody>
              </p:sp>
              <p:sp>
                <p:nvSpPr>
                  <p:cNvPr id="123" name="Line 7"/>
                  <p:cNvSpPr>
                    <a:spLocks noChangeShapeType="1"/>
                  </p:cNvSpPr>
                  <p:nvPr/>
                </p:nvSpPr>
                <p:spPr bwMode="auto">
                  <a:xfrm>
                    <a:off x="1355" y="1662"/>
                    <a:ext cx="135" cy="85"/>
                  </a:xfrm>
                  <a:prstGeom prst="line">
                    <a:avLst/>
                  </a:prstGeom>
                  <a:noFill/>
                  <a:ln w="50800">
                    <a:solidFill>
                      <a:srgbClr val="008000"/>
                    </a:solidFill>
                    <a:round/>
                    <a:headEnd/>
                    <a:tailEnd/>
                  </a:ln>
                </p:spPr>
                <p:txBody>
                  <a:bodyPr wrap="none" anchor="ctr"/>
                  <a:lstStyle/>
                  <a:p>
                    <a:endParaRPr lang="en-US"/>
                  </a:p>
                </p:txBody>
              </p:sp>
            </p:grpSp>
            <p:grpSp>
              <p:nvGrpSpPr>
                <p:cNvPr id="83" name="Group 8"/>
                <p:cNvGrpSpPr>
                  <a:grpSpLocks/>
                </p:cNvGrpSpPr>
                <p:nvPr/>
              </p:nvGrpSpPr>
              <p:grpSpPr bwMode="auto">
                <a:xfrm>
                  <a:off x="2188" y="1587"/>
                  <a:ext cx="201" cy="138"/>
                  <a:chOff x="2188" y="1587"/>
                  <a:chExt cx="201" cy="138"/>
                </a:xfrm>
              </p:grpSpPr>
              <p:sp>
                <p:nvSpPr>
                  <p:cNvPr id="120" name="Line 9"/>
                  <p:cNvSpPr>
                    <a:spLocks noChangeShapeType="1"/>
                  </p:cNvSpPr>
                  <p:nvPr/>
                </p:nvSpPr>
                <p:spPr bwMode="auto">
                  <a:xfrm flipH="1">
                    <a:off x="2188" y="1615"/>
                    <a:ext cx="201" cy="83"/>
                  </a:xfrm>
                  <a:prstGeom prst="line">
                    <a:avLst/>
                  </a:prstGeom>
                  <a:noFill/>
                  <a:ln w="50800">
                    <a:solidFill>
                      <a:srgbClr val="008000"/>
                    </a:solidFill>
                    <a:round/>
                    <a:headEnd/>
                    <a:tailEnd/>
                  </a:ln>
                </p:spPr>
                <p:txBody>
                  <a:bodyPr wrap="none" anchor="ctr"/>
                  <a:lstStyle/>
                  <a:p>
                    <a:endParaRPr lang="en-US"/>
                  </a:p>
                </p:txBody>
              </p:sp>
              <p:sp>
                <p:nvSpPr>
                  <p:cNvPr id="121" name="Line 10"/>
                  <p:cNvSpPr>
                    <a:spLocks noChangeShapeType="1"/>
                  </p:cNvSpPr>
                  <p:nvPr/>
                </p:nvSpPr>
                <p:spPr bwMode="auto">
                  <a:xfrm>
                    <a:off x="2246" y="1587"/>
                    <a:ext cx="81" cy="138"/>
                  </a:xfrm>
                  <a:prstGeom prst="line">
                    <a:avLst/>
                  </a:prstGeom>
                  <a:noFill/>
                  <a:ln w="50800">
                    <a:solidFill>
                      <a:srgbClr val="008000"/>
                    </a:solidFill>
                    <a:round/>
                    <a:headEnd/>
                    <a:tailEnd/>
                  </a:ln>
                </p:spPr>
                <p:txBody>
                  <a:bodyPr wrap="none" anchor="ctr"/>
                  <a:lstStyle/>
                  <a:p>
                    <a:endParaRPr lang="en-US"/>
                  </a:p>
                </p:txBody>
              </p:sp>
            </p:grpSp>
            <p:grpSp>
              <p:nvGrpSpPr>
                <p:cNvPr id="84" name="Group 11"/>
                <p:cNvGrpSpPr>
                  <a:grpSpLocks/>
                </p:cNvGrpSpPr>
                <p:nvPr/>
              </p:nvGrpSpPr>
              <p:grpSpPr bwMode="auto">
                <a:xfrm>
                  <a:off x="2420" y="1627"/>
                  <a:ext cx="217" cy="153"/>
                  <a:chOff x="2420" y="1627"/>
                  <a:chExt cx="217" cy="153"/>
                </a:xfrm>
              </p:grpSpPr>
              <p:sp>
                <p:nvSpPr>
                  <p:cNvPr id="118" name="Line 12"/>
                  <p:cNvSpPr>
                    <a:spLocks noChangeShapeType="1"/>
                  </p:cNvSpPr>
                  <p:nvPr/>
                </p:nvSpPr>
                <p:spPr bwMode="auto">
                  <a:xfrm flipH="1">
                    <a:off x="2420" y="1679"/>
                    <a:ext cx="217" cy="51"/>
                  </a:xfrm>
                  <a:prstGeom prst="line">
                    <a:avLst/>
                  </a:prstGeom>
                  <a:noFill/>
                  <a:ln w="50800">
                    <a:solidFill>
                      <a:srgbClr val="008000"/>
                    </a:solidFill>
                    <a:round/>
                    <a:headEnd/>
                    <a:tailEnd/>
                  </a:ln>
                </p:spPr>
                <p:txBody>
                  <a:bodyPr wrap="none" anchor="ctr"/>
                  <a:lstStyle/>
                  <a:p>
                    <a:endParaRPr lang="en-US"/>
                  </a:p>
                </p:txBody>
              </p:sp>
              <p:sp>
                <p:nvSpPr>
                  <p:cNvPr id="119" name="Line 13"/>
                  <p:cNvSpPr>
                    <a:spLocks noChangeShapeType="1"/>
                  </p:cNvSpPr>
                  <p:nvPr/>
                </p:nvSpPr>
                <p:spPr bwMode="auto">
                  <a:xfrm>
                    <a:off x="2502" y="1627"/>
                    <a:ext cx="49" cy="153"/>
                  </a:xfrm>
                  <a:prstGeom prst="line">
                    <a:avLst/>
                  </a:prstGeom>
                  <a:noFill/>
                  <a:ln w="50800">
                    <a:solidFill>
                      <a:srgbClr val="008000"/>
                    </a:solidFill>
                    <a:round/>
                    <a:headEnd/>
                    <a:tailEnd/>
                  </a:ln>
                </p:spPr>
                <p:txBody>
                  <a:bodyPr wrap="none" anchor="ctr"/>
                  <a:lstStyle/>
                  <a:p>
                    <a:endParaRPr lang="en-US"/>
                  </a:p>
                </p:txBody>
              </p:sp>
            </p:grpSp>
            <p:grpSp>
              <p:nvGrpSpPr>
                <p:cNvPr id="85" name="Group 14"/>
                <p:cNvGrpSpPr>
                  <a:grpSpLocks/>
                </p:cNvGrpSpPr>
                <p:nvPr/>
              </p:nvGrpSpPr>
              <p:grpSpPr bwMode="auto">
                <a:xfrm>
                  <a:off x="2681" y="1744"/>
                  <a:ext cx="175" cy="112"/>
                  <a:chOff x="2681" y="1744"/>
                  <a:chExt cx="175" cy="112"/>
                </a:xfrm>
              </p:grpSpPr>
              <p:sp>
                <p:nvSpPr>
                  <p:cNvPr id="116" name="Line 15"/>
                  <p:cNvSpPr>
                    <a:spLocks noChangeShapeType="1"/>
                  </p:cNvSpPr>
                  <p:nvPr/>
                </p:nvSpPr>
                <p:spPr bwMode="auto">
                  <a:xfrm flipH="1">
                    <a:off x="2681" y="1744"/>
                    <a:ext cx="175" cy="112"/>
                  </a:xfrm>
                  <a:prstGeom prst="line">
                    <a:avLst/>
                  </a:prstGeom>
                  <a:noFill/>
                  <a:ln w="50800">
                    <a:solidFill>
                      <a:srgbClr val="008000"/>
                    </a:solidFill>
                    <a:round/>
                    <a:headEnd/>
                    <a:tailEnd/>
                  </a:ln>
                </p:spPr>
                <p:txBody>
                  <a:bodyPr wrap="none" anchor="ctr"/>
                  <a:lstStyle/>
                  <a:p>
                    <a:endParaRPr lang="en-US"/>
                  </a:p>
                </p:txBody>
              </p:sp>
              <p:sp>
                <p:nvSpPr>
                  <p:cNvPr id="117" name="Line 16"/>
                  <p:cNvSpPr>
                    <a:spLocks noChangeShapeType="1"/>
                  </p:cNvSpPr>
                  <p:nvPr/>
                </p:nvSpPr>
                <p:spPr bwMode="auto">
                  <a:xfrm>
                    <a:off x="2711" y="1744"/>
                    <a:ext cx="111" cy="112"/>
                  </a:xfrm>
                  <a:prstGeom prst="line">
                    <a:avLst/>
                  </a:prstGeom>
                  <a:noFill/>
                  <a:ln w="50800">
                    <a:solidFill>
                      <a:srgbClr val="008000"/>
                    </a:solidFill>
                    <a:round/>
                    <a:headEnd/>
                    <a:tailEnd/>
                  </a:ln>
                </p:spPr>
                <p:txBody>
                  <a:bodyPr wrap="none" anchor="ctr"/>
                  <a:lstStyle/>
                  <a:p>
                    <a:endParaRPr lang="en-US"/>
                  </a:p>
                </p:txBody>
              </p:sp>
            </p:grpSp>
            <p:grpSp>
              <p:nvGrpSpPr>
                <p:cNvPr id="86" name="Group 17"/>
                <p:cNvGrpSpPr>
                  <a:grpSpLocks/>
                </p:cNvGrpSpPr>
                <p:nvPr/>
              </p:nvGrpSpPr>
              <p:grpSpPr bwMode="auto">
                <a:xfrm>
                  <a:off x="2921" y="1744"/>
                  <a:ext cx="175" cy="112"/>
                  <a:chOff x="2921" y="1744"/>
                  <a:chExt cx="175" cy="112"/>
                </a:xfrm>
              </p:grpSpPr>
              <p:sp>
                <p:nvSpPr>
                  <p:cNvPr id="114" name="Line 18"/>
                  <p:cNvSpPr>
                    <a:spLocks noChangeShapeType="1"/>
                  </p:cNvSpPr>
                  <p:nvPr/>
                </p:nvSpPr>
                <p:spPr bwMode="auto">
                  <a:xfrm flipH="1">
                    <a:off x="2921" y="1744"/>
                    <a:ext cx="175" cy="112"/>
                  </a:xfrm>
                  <a:prstGeom prst="line">
                    <a:avLst/>
                  </a:prstGeom>
                  <a:noFill/>
                  <a:ln w="50800">
                    <a:solidFill>
                      <a:srgbClr val="008000"/>
                    </a:solidFill>
                    <a:round/>
                    <a:headEnd/>
                    <a:tailEnd/>
                  </a:ln>
                </p:spPr>
                <p:txBody>
                  <a:bodyPr wrap="none" anchor="ctr"/>
                  <a:lstStyle/>
                  <a:p>
                    <a:endParaRPr lang="en-US"/>
                  </a:p>
                </p:txBody>
              </p:sp>
              <p:sp>
                <p:nvSpPr>
                  <p:cNvPr id="115" name="Line 19"/>
                  <p:cNvSpPr>
                    <a:spLocks noChangeShapeType="1"/>
                  </p:cNvSpPr>
                  <p:nvPr/>
                </p:nvSpPr>
                <p:spPr bwMode="auto">
                  <a:xfrm>
                    <a:off x="2951" y="1744"/>
                    <a:ext cx="111" cy="112"/>
                  </a:xfrm>
                  <a:prstGeom prst="line">
                    <a:avLst/>
                  </a:prstGeom>
                  <a:noFill/>
                  <a:ln w="50800">
                    <a:solidFill>
                      <a:srgbClr val="008000"/>
                    </a:solidFill>
                    <a:round/>
                    <a:headEnd/>
                    <a:tailEnd/>
                  </a:ln>
                </p:spPr>
                <p:txBody>
                  <a:bodyPr wrap="none" anchor="ctr"/>
                  <a:lstStyle/>
                  <a:p>
                    <a:endParaRPr lang="en-US"/>
                  </a:p>
                </p:txBody>
              </p:sp>
            </p:grpSp>
            <p:grpSp>
              <p:nvGrpSpPr>
                <p:cNvPr id="87" name="Group 20"/>
                <p:cNvGrpSpPr>
                  <a:grpSpLocks/>
                </p:cNvGrpSpPr>
                <p:nvPr/>
              </p:nvGrpSpPr>
              <p:grpSpPr bwMode="auto">
                <a:xfrm>
                  <a:off x="3161" y="1744"/>
                  <a:ext cx="175" cy="112"/>
                  <a:chOff x="3161" y="1744"/>
                  <a:chExt cx="175" cy="112"/>
                </a:xfrm>
              </p:grpSpPr>
              <p:sp>
                <p:nvSpPr>
                  <p:cNvPr id="112" name="Line 21"/>
                  <p:cNvSpPr>
                    <a:spLocks noChangeShapeType="1"/>
                  </p:cNvSpPr>
                  <p:nvPr/>
                </p:nvSpPr>
                <p:spPr bwMode="auto">
                  <a:xfrm flipH="1">
                    <a:off x="3161" y="1744"/>
                    <a:ext cx="175" cy="112"/>
                  </a:xfrm>
                  <a:prstGeom prst="line">
                    <a:avLst/>
                  </a:prstGeom>
                  <a:noFill/>
                  <a:ln w="50800">
                    <a:solidFill>
                      <a:srgbClr val="008000"/>
                    </a:solidFill>
                    <a:round/>
                    <a:headEnd/>
                    <a:tailEnd/>
                  </a:ln>
                </p:spPr>
                <p:txBody>
                  <a:bodyPr wrap="none" anchor="ctr"/>
                  <a:lstStyle/>
                  <a:p>
                    <a:endParaRPr lang="en-US"/>
                  </a:p>
                </p:txBody>
              </p:sp>
              <p:sp>
                <p:nvSpPr>
                  <p:cNvPr id="113" name="Line 22"/>
                  <p:cNvSpPr>
                    <a:spLocks noChangeShapeType="1"/>
                  </p:cNvSpPr>
                  <p:nvPr/>
                </p:nvSpPr>
                <p:spPr bwMode="auto">
                  <a:xfrm>
                    <a:off x="3191" y="1744"/>
                    <a:ext cx="111" cy="112"/>
                  </a:xfrm>
                  <a:prstGeom prst="line">
                    <a:avLst/>
                  </a:prstGeom>
                  <a:noFill/>
                  <a:ln w="50800">
                    <a:solidFill>
                      <a:srgbClr val="008000"/>
                    </a:solidFill>
                    <a:round/>
                    <a:headEnd/>
                    <a:tailEnd/>
                  </a:ln>
                </p:spPr>
                <p:txBody>
                  <a:bodyPr wrap="none" anchor="ctr"/>
                  <a:lstStyle/>
                  <a:p>
                    <a:endParaRPr lang="en-US"/>
                  </a:p>
                </p:txBody>
              </p:sp>
            </p:grpSp>
            <p:grpSp>
              <p:nvGrpSpPr>
                <p:cNvPr id="88" name="Group 23"/>
                <p:cNvGrpSpPr>
                  <a:grpSpLocks/>
                </p:cNvGrpSpPr>
                <p:nvPr/>
              </p:nvGrpSpPr>
              <p:grpSpPr bwMode="auto">
                <a:xfrm>
                  <a:off x="3353" y="1744"/>
                  <a:ext cx="175" cy="112"/>
                  <a:chOff x="3353" y="1744"/>
                  <a:chExt cx="175" cy="112"/>
                </a:xfrm>
              </p:grpSpPr>
              <p:sp>
                <p:nvSpPr>
                  <p:cNvPr id="110" name="Line 24"/>
                  <p:cNvSpPr>
                    <a:spLocks noChangeShapeType="1"/>
                  </p:cNvSpPr>
                  <p:nvPr/>
                </p:nvSpPr>
                <p:spPr bwMode="auto">
                  <a:xfrm flipH="1">
                    <a:off x="3353" y="1744"/>
                    <a:ext cx="175" cy="112"/>
                  </a:xfrm>
                  <a:prstGeom prst="line">
                    <a:avLst/>
                  </a:prstGeom>
                  <a:noFill/>
                  <a:ln w="50800">
                    <a:solidFill>
                      <a:srgbClr val="008000"/>
                    </a:solidFill>
                    <a:round/>
                    <a:headEnd/>
                    <a:tailEnd/>
                  </a:ln>
                </p:spPr>
                <p:txBody>
                  <a:bodyPr wrap="none" anchor="ctr"/>
                  <a:lstStyle/>
                  <a:p>
                    <a:endParaRPr lang="en-US"/>
                  </a:p>
                </p:txBody>
              </p:sp>
              <p:sp>
                <p:nvSpPr>
                  <p:cNvPr id="111" name="Line 25"/>
                  <p:cNvSpPr>
                    <a:spLocks noChangeShapeType="1"/>
                  </p:cNvSpPr>
                  <p:nvPr/>
                </p:nvSpPr>
                <p:spPr bwMode="auto">
                  <a:xfrm>
                    <a:off x="3383" y="1744"/>
                    <a:ext cx="111" cy="112"/>
                  </a:xfrm>
                  <a:prstGeom prst="line">
                    <a:avLst/>
                  </a:prstGeom>
                  <a:noFill/>
                  <a:ln w="50800">
                    <a:solidFill>
                      <a:srgbClr val="008000"/>
                    </a:solidFill>
                    <a:round/>
                    <a:headEnd/>
                    <a:tailEnd/>
                  </a:ln>
                </p:spPr>
                <p:txBody>
                  <a:bodyPr wrap="none" anchor="ctr"/>
                  <a:lstStyle/>
                  <a:p>
                    <a:endParaRPr lang="en-US"/>
                  </a:p>
                </p:txBody>
              </p:sp>
            </p:grpSp>
            <p:grpSp>
              <p:nvGrpSpPr>
                <p:cNvPr id="89" name="Group 26"/>
                <p:cNvGrpSpPr>
                  <a:grpSpLocks/>
                </p:cNvGrpSpPr>
                <p:nvPr/>
              </p:nvGrpSpPr>
              <p:grpSpPr bwMode="auto">
                <a:xfrm>
                  <a:off x="3593" y="1744"/>
                  <a:ext cx="175" cy="112"/>
                  <a:chOff x="3593" y="1744"/>
                  <a:chExt cx="175" cy="112"/>
                </a:xfrm>
              </p:grpSpPr>
              <p:sp>
                <p:nvSpPr>
                  <p:cNvPr id="108" name="Line 27"/>
                  <p:cNvSpPr>
                    <a:spLocks noChangeShapeType="1"/>
                  </p:cNvSpPr>
                  <p:nvPr/>
                </p:nvSpPr>
                <p:spPr bwMode="auto">
                  <a:xfrm flipH="1">
                    <a:off x="3593" y="1744"/>
                    <a:ext cx="175" cy="112"/>
                  </a:xfrm>
                  <a:prstGeom prst="line">
                    <a:avLst/>
                  </a:prstGeom>
                  <a:noFill/>
                  <a:ln w="50800">
                    <a:solidFill>
                      <a:srgbClr val="008000"/>
                    </a:solidFill>
                    <a:round/>
                    <a:headEnd/>
                    <a:tailEnd/>
                  </a:ln>
                </p:spPr>
                <p:txBody>
                  <a:bodyPr wrap="none" anchor="ctr"/>
                  <a:lstStyle/>
                  <a:p>
                    <a:endParaRPr lang="en-US"/>
                  </a:p>
                </p:txBody>
              </p:sp>
              <p:sp>
                <p:nvSpPr>
                  <p:cNvPr id="109" name="Line 28"/>
                  <p:cNvSpPr>
                    <a:spLocks noChangeShapeType="1"/>
                  </p:cNvSpPr>
                  <p:nvPr/>
                </p:nvSpPr>
                <p:spPr bwMode="auto">
                  <a:xfrm>
                    <a:off x="3623" y="1744"/>
                    <a:ext cx="111" cy="112"/>
                  </a:xfrm>
                  <a:prstGeom prst="line">
                    <a:avLst/>
                  </a:prstGeom>
                  <a:noFill/>
                  <a:ln w="50800">
                    <a:solidFill>
                      <a:srgbClr val="008000"/>
                    </a:solidFill>
                    <a:round/>
                    <a:headEnd/>
                    <a:tailEnd/>
                  </a:ln>
                </p:spPr>
                <p:txBody>
                  <a:bodyPr wrap="none" anchor="ctr"/>
                  <a:lstStyle/>
                  <a:p>
                    <a:endParaRPr lang="en-US"/>
                  </a:p>
                </p:txBody>
              </p:sp>
            </p:grpSp>
            <p:grpSp>
              <p:nvGrpSpPr>
                <p:cNvPr id="90" name="Group 29"/>
                <p:cNvGrpSpPr>
                  <a:grpSpLocks/>
                </p:cNvGrpSpPr>
                <p:nvPr/>
              </p:nvGrpSpPr>
              <p:grpSpPr bwMode="auto">
                <a:xfrm>
                  <a:off x="3846" y="1679"/>
                  <a:ext cx="145" cy="145"/>
                  <a:chOff x="3846" y="1679"/>
                  <a:chExt cx="145" cy="145"/>
                </a:xfrm>
              </p:grpSpPr>
              <p:sp>
                <p:nvSpPr>
                  <p:cNvPr id="106" name="Line 30"/>
                  <p:cNvSpPr>
                    <a:spLocks noChangeShapeType="1"/>
                  </p:cNvSpPr>
                  <p:nvPr/>
                </p:nvSpPr>
                <p:spPr bwMode="auto">
                  <a:xfrm flipH="1">
                    <a:off x="3854" y="1679"/>
                    <a:ext cx="133" cy="145"/>
                  </a:xfrm>
                  <a:prstGeom prst="line">
                    <a:avLst/>
                  </a:prstGeom>
                  <a:noFill/>
                  <a:ln w="50800">
                    <a:solidFill>
                      <a:srgbClr val="008000"/>
                    </a:solidFill>
                    <a:round/>
                    <a:headEnd/>
                    <a:tailEnd/>
                  </a:ln>
                </p:spPr>
                <p:txBody>
                  <a:bodyPr wrap="none" anchor="ctr"/>
                  <a:lstStyle/>
                  <a:p>
                    <a:endParaRPr lang="en-US"/>
                  </a:p>
                </p:txBody>
              </p:sp>
              <p:sp>
                <p:nvSpPr>
                  <p:cNvPr id="107" name="Line 31"/>
                  <p:cNvSpPr>
                    <a:spLocks noChangeShapeType="1"/>
                  </p:cNvSpPr>
                  <p:nvPr/>
                </p:nvSpPr>
                <p:spPr bwMode="auto">
                  <a:xfrm>
                    <a:off x="3846" y="1717"/>
                    <a:ext cx="145" cy="71"/>
                  </a:xfrm>
                  <a:prstGeom prst="line">
                    <a:avLst/>
                  </a:prstGeom>
                  <a:noFill/>
                  <a:ln w="50800">
                    <a:solidFill>
                      <a:srgbClr val="008000"/>
                    </a:solidFill>
                    <a:round/>
                    <a:headEnd/>
                    <a:tailEnd/>
                  </a:ln>
                </p:spPr>
                <p:txBody>
                  <a:bodyPr wrap="none" anchor="ctr"/>
                  <a:lstStyle/>
                  <a:p>
                    <a:endParaRPr lang="en-US"/>
                  </a:p>
                </p:txBody>
              </p:sp>
            </p:grpSp>
            <p:grpSp>
              <p:nvGrpSpPr>
                <p:cNvPr id="91" name="Group 32"/>
                <p:cNvGrpSpPr>
                  <a:grpSpLocks/>
                </p:cNvGrpSpPr>
                <p:nvPr/>
              </p:nvGrpSpPr>
              <p:grpSpPr bwMode="auto">
                <a:xfrm>
                  <a:off x="4030" y="1574"/>
                  <a:ext cx="162" cy="163"/>
                  <a:chOff x="4030" y="1574"/>
                  <a:chExt cx="162" cy="163"/>
                </a:xfrm>
              </p:grpSpPr>
              <p:sp>
                <p:nvSpPr>
                  <p:cNvPr id="104" name="Line 33"/>
                  <p:cNvSpPr>
                    <a:spLocks noChangeShapeType="1"/>
                  </p:cNvSpPr>
                  <p:nvPr/>
                </p:nvSpPr>
                <p:spPr bwMode="auto">
                  <a:xfrm flipH="1">
                    <a:off x="4067" y="1574"/>
                    <a:ext cx="90" cy="163"/>
                  </a:xfrm>
                  <a:prstGeom prst="line">
                    <a:avLst/>
                  </a:prstGeom>
                  <a:noFill/>
                  <a:ln w="50800">
                    <a:solidFill>
                      <a:srgbClr val="008000"/>
                    </a:solidFill>
                    <a:round/>
                    <a:headEnd/>
                    <a:tailEnd/>
                  </a:ln>
                </p:spPr>
                <p:txBody>
                  <a:bodyPr wrap="none" anchor="ctr"/>
                  <a:lstStyle/>
                  <a:p>
                    <a:endParaRPr lang="en-US"/>
                  </a:p>
                </p:txBody>
              </p:sp>
              <p:sp>
                <p:nvSpPr>
                  <p:cNvPr id="105" name="Line 34"/>
                  <p:cNvSpPr>
                    <a:spLocks noChangeShapeType="1"/>
                  </p:cNvSpPr>
                  <p:nvPr/>
                </p:nvSpPr>
                <p:spPr bwMode="auto">
                  <a:xfrm>
                    <a:off x="4030" y="1643"/>
                    <a:ext cx="162" cy="26"/>
                  </a:xfrm>
                  <a:prstGeom prst="line">
                    <a:avLst/>
                  </a:prstGeom>
                  <a:noFill/>
                  <a:ln w="50800">
                    <a:solidFill>
                      <a:srgbClr val="008000"/>
                    </a:solidFill>
                    <a:round/>
                    <a:headEnd/>
                    <a:tailEnd/>
                  </a:ln>
                </p:spPr>
                <p:txBody>
                  <a:bodyPr wrap="none" anchor="ctr"/>
                  <a:lstStyle/>
                  <a:p>
                    <a:endParaRPr lang="en-US"/>
                  </a:p>
                </p:txBody>
              </p:sp>
            </p:grpSp>
            <p:grpSp>
              <p:nvGrpSpPr>
                <p:cNvPr id="92" name="Group 35"/>
                <p:cNvGrpSpPr>
                  <a:grpSpLocks/>
                </p:cNvGrpSpPr>
                <p:nvPr/>
              </p:nvGrpSpPr>
              <p:grpSpPr bwMode="auto">
                <a:xfrm>
                  <a:off x="4171" y="1475"/>
                  <a:ext cx="167" cy="168"/>
                  <a:chOff x="4171" y="1475"/>
                  <a:chExt cx="167" cy="168"/>
                </a:xfrm>
              </p:grpSpPr>
              <p:sp>
                <p:nvSpPr>
                  <p:cNvPr id="102" name="Line 36"/>
                  <p:cNvSpPr>
                    <a:spLocks noChangeShapeType="1"/>
                  </p:cNvSpPr>
                  <p:nvPr/>
                </p:nvSpPr>
                <p:spPr bwMode="auto">
                  <a:xfrm flipH="1">
                    <a:off x="4221" y="1475"/>
                    <a:ext cx="71" cy="168"/>
                  </a:xfrm>
                  <a:prstGeom prst="line">
                    <a:avLst/>
                  </a:prstGeom>
                  <a:noFill/>
                  <a:ln w="50800">
                    <a:solidFill>
                      <a:srgbClr val="008000"/>
                    </a:solidFill>
                    <a:round/>
                    <a:headEnd/>
                    <a:tailEnd/>
                  </a:ln>
                </p:spPr>
                <p:txBody>
                  <a:bodyPr wrap="none" anchor="ctr"/>
                  <a:lstStyle/>
                  <a:p>
                    <a:endParaRPr lang="en-US"/>
                  </a:p>
                </p:txBody>
              </p:sp>
              <p:sp>
                <p:nvSpPr>
                  <p:cNvPr id="103" name="Line 37"/>
                  <p:cNvSpPr>
                    <a:spLocks noChangeShapeType="1"/>
                  </p:cNvSpPr>
                  <p:nvPr/>
                </p:nvSpPr>
                <p:spPr bwMode="auto">
                  <a:xfrm>
                    <a:off x="4171" y="1556"/>
                    <a:ext cx="167" cy="8"/>
                  </a:xfrm>
                  <a:prstGeom prst="line">
                    <a:avLst/>
                  </a:prstGeom>
                  <a:noFill/>
                  <a:ln w="50800">
                    <a:solidFill>
                      <a:srgbClr val="008000"/>
                    </a:solidFill>
                    <a:round/>
                    <a:headEnd/>
                    <a:tailEnd/>
                  </a:ln>
                </p:spPr>
                <p:txBody>
                  <a:bodyPr wrap="none" anchor="ctr"/>
                  <a:lstStyle/>
                  <a:p>
                    <a:endParaRPr lang="en-US"/>
                  </a:p>
                </p:txBody>
              </p:sp>
            </p:grpSp>
            <p:grpSp>
              <p:nvGrpSpPr>
                <p:cNvPr id="93" name="Group 38"/>
                <p:cNvGrpSpPr>
                  <a:grpSpLocks/>
                </p:cNvGrpSpPr>
                <p:nvPr/>
              </p:nvGrpSpPr>
              <p:grpSpPr bwMode="auto">
                <a:xfrm>
                  <a:off x="1536" y="1576"/>
                  <a:ext cx="157" cy="159"/>
                  <a:chOff x="1536" y="1576"/>
                  <a:chExt cx="157" cy="159"/>
                </a:xfrm>
              </p:grpSpPr>
              <p:sp>
                <p:nvSpPr>
                  <p:cNvPr id="100" name="Line 39"/>
                  <p:cNvSpPr>
                    <a:spLocks noChangeShapeType="1"/>
                  </p:cNvSpPr>
                  <p:nvPr/>
                </p:nvSpPr>
                <p:spPr bwMode="auto">
                  <a:xfrm flipH="1">
                    <a:off x="1566" y="1576"/>
                    <a:ext cx="101" cy="159"/>
                  </a:xfrm>
                  <a:prstGeom prst="line">
                    <a:avLst/>
                  </a:prstGeom>
                  <a:noFill/>
                  <a:ln w="50800">
                    <a:solidFill>
                      <a:srgbClr val="008000"/>
                    </a:solidFill>
                    <a:round/>
                    <a:headEnd/>
                    <a:tailEnd/>
                  </a:ln>
                </p:spPr>
                <p:txBody>
                  <a:bodyPr wrap="none" anchor="ctr"/>
                  <a:lstStyle/>
                  <a:p>
                    <a:endParaRPr lang="en-US"/>
                  </a:p>
                </p:txBody>
              </p:sp>
              <p:sp>
                <p:nvSpPr>
                  <p:cNvPr id="101" name="Line 40"/>
                  <p:cNvSpPr>
                    <a:spLocks noChangeShapeType="1"/>
                  </p:cNvSpPr>
                  <p:nvPr/>
                </p:nvSpPr>
                <p:spPr bwMode="auto">
                  <a:xfrm>
                    <a:off x="1536" y="1637"/>
                    <a:ext cx="157" cy="38"/>
                  </a:xfrm>
                  <a:prstGeom prst="line">
                    <a:avLst/>
                  </a:prstGeom>
                  <a:noFill/>
                  <a:ln w="50800">
                    <a:solidFill>
                      <a:srgbClr val="008000"/>
                    </a:solidFill>
                    <a:round/>
                    <a:headEnd/>
                    <a:tailEnd/>
                  </a:ln>
                </p:spPr>
                <p:txBody>
                  <a:bodyPr wrap="none" anchor="ctr"/>
                  <a:lstStyle/>
                  <a:p>
                    <a:endParaRPr lang="en-US"/>
                  </a:p>
                </p:txBody>
              </p:sp>
            </p:grpSp>
            <p:grpSp>
              <p:nvGrpSpPr>
                <p:cNvPr id="94" name="Group 41"/>
                <p:cNvGrpSpPr>
                  <a:grpSpLocks/>
                </p:cNvGrpSpPr>
                <p:nvPr/>
              </p:nvGrpSpPr>
              <p:grpSpPr bwMode="auto">
                <a:xfrm>
                  <a:off x="1769" y="1552"/>
                  <a:ext cx="175" cy="112"/>
                  <a:chOff x="1769" y="1552"/>
                  <a:chExt cx="175" cy="112"/>
                </a:xfrm>
              </p:grpSpPr>
              <p:sp>
                <p:nvSpPr>
                  <p:cNvPr id="98" name="Line 42"/>
                  <p:cNvSpPr>
                    <a:spLocks noChangeShapeType="1"/>
                  </p:cNvSpPr>
                  <p:nvPr/>
                </p:nvSpPr>
                <p:spPr bwMode="auto">
                  <a:xfrm flipH="1">
                    <a:off x="1769" y="1552"/>
                    <a:ext cx="175" cy="112"/>
                  </a:xfrm>
                  <a:prstGeom prst="line">
                    <a:avLst/>
                  </a:prstGeom>
                  <a:noFill/>
                  <a:ln w="50800">
                    <a:solidFill>
                      <a:srgbClr val="008000"/>
                    </a:solidFill>
                    <a:round/>
                    <a:headEnd/>
                    <a:tailEnd/>
                  </a:ln>
                </p:spPr>
                <p:txBody>
                  <a:bodyPr wrap="none" anchor="ctr"/>
                  <a:lstStyle/>
                  <a:p>
                    <a:endParaRPr lang="en-US"/>
                  </a:p>
                </p:txBody>
              </p:sp>
              <p:sp>
                <p:nvSpPr>
                  <p:cNvPr id="99" name="Line 43"/>
                  <p:cNvSpPr>
                    <a:spLocks noChangeShapeType="1"/>
                  </p:cNvSpPr>
                  <p:nvPr/>
                </p:nvSpPr>
                <p:spPr bwMode="auto">
                  <a:xfrm>
                    <a:off x="1799" y="1552"/>
                    <a:ext cx="111" cy="112"/>
                  </a:xfrm>
                  <a:prstGeom prst="line">
                    <a:avLst/>
                  </a:prstGeom>
                  <a:noFill/>
                  <a:ln w="50800">
                    <a:solidFill>
                      <a:srgbClr val="008000"/>
                    </a:solidFill>
                    <a:round/>
                    <a:headEnd/>
                    <a:tailEnd/>
                  </a:ln>
                </p:spPr>
                <p:txBody>
                  <a:bodyPr wrap="none" anchor="ctr"/>
                  <a:lstStyle/>
                  <a:p>
                    <a:endParaRPr lang="en-US"/>
                  </a:p>
                </p:txBody>
              </p:sp>
            </p:grpSp>
            <p:grpSp>
              <p:nvGrpSpPr>
                <p:cNvPr id="95" name="Group 44"/>
                <p:cNvGrpSpPr>
                  <a:grpSpLocks/>
                </p:cNvGrpSpPr>
                <p:nvPr/>
              </p:nvGrpSpPr>
              <p:grpSpPr bwMode="auto">
                <a:xfrm>
                  <a:off x="1961" y="1552"/>
                  <a:ext cx="175" cy="112"/>
                  <a:chOff x="1961" y="1552"/>
                  <a:chExt cx="175" cy="112"/>
                </a:xfrm>
              </p:grpSpPr>
              <p:sp>
                <p:nvSpPr>
                  <p:cNvPr id="96" name="Line 45"/>
                  <p:cNvSpPr>
                    <a:spLocks noChangeShapeType="1"/>
                  </p:cNvSpPr>
                  <p:nvPr/>
                </p:nvSpPr>
                <p:spPr bwMode="auto">
                  <a:xfrm flipH="1">
                    <a:off x="1961" y="1552"/>
                    <a:ext cx="175" cy="112"/>
                  </a:xfrm>
                  <a:prstGeom prst="line">
                    <a:avLst/>
                  </a:prstGeom>
                  <a:noFill/>
                  <a:ln w="50800">
                    <a:solidFill>
                      <a:srgbClr val="008000"/>
                    </a:solidFill>
                    <a:round/>
                    <a:headEnd/>
                    <a:tailEnd/>
                  </a:ln>
                </p:spPr>
                <p:txBody>
                  <a:bodyPr wrap="none" anchor="ctr"/>
                  <a:lstStyle/>
                  <a:p>
                    <a:endParaRPr lang="en-US"/>
                  </a:p>
                </p:txBody>
              </p:sp>
              <p:sp>
                <p:nvSpPr>
                  <p:cNvPr id="97" name="Line 46"/>
                  <p:cNvSpPr>
                    <a:spLocks noChangeShapeType="1"/>
                  </p:cNvSpPr>
                  <p:nvPr/>
                </p:nvSpPr>
                <p:spPr bwMode="auto">
                  <a:xfrm>
                    <a:off x="1991" y="1552"/>
                    <a:ext cx="111" cy="112"/>
                  </a:xfrm>
                  <a:prstGeom prst="line">
                    <a:avLst/>
                  </a:prstGeom>
                  <a:noFill/>
                  <a:ln w="50800">
                    <a:solidFill>
                      <a:srgbClr val="008000"/>
                    </a:solidFill>
                    <a:round/>
                    <a:headEnd/>
                    <a:tailEnd/>
                  </a:ln>
                </p:spPr>
                <p:txBody>
                  <a:bodyPr wrap="none" anchor="ctr"/>
                  <a:lstStyle/>
                  <a:p>
                    <a:endParaRPr lang="en-US"/>
                  </a:p>
                </p:txBody>
              </p:sp>
            </p:grpSp>
          </p:grpSp>
          <p:sp>
            <p:nvSpPr>
              <p:cNvPr id="80" name="Rectangle 55"/>
              <p:cNvSpPr>
                <a:spLocks noChangeArrowheads="1"/>
              </p:cNvSpPr>
              <p:nvPr/>
            </p:nvSpPr>
            <p:spPr bwMode="auto">
              <a:xfrm>
                <a:off x="2598738" y="1066800"/>
                <a:ext cx="3641725" cy="551433"/>
              </a:xfrm>
              <a:prstGeom prst="rect">
                <a:avLst/>
              </a:prstGeom>
              <a:noFill/>
              <a:ln w="12700">
                <a:noFill/>
                <a:miter lim="800000"/>
                <a:headEnd/>
                <a:tailEnd/>
              </a:ln>
            </p:spPr>
            <p:txBody>
              <a:bodyPr lIns="90488" tIns="44450" rIns="90488" bIns="44450">
                <a:spAutoFit/>
              </a:bodyPr>
              <a:lstStyle/>
              <a:p>
                <a:pPr>
                  <a:spcBef>
                    <a:spcPct val="50000"/>
                  </a:spcBef>
                </a:pPr>
                <a:r>
                  <a:rPr lang="en-US" sz="1200" b="1" dirty="0"/>
                  <a:t>Wire</a:t>
                </a:r>
              </a:p>
              <a:p>
                <a:pPr>
                  <a:spcBef>
                    <a:spcPct val="50000"/>
                  </a:spcBef>
                </a:pPr>
                <a:r>
                  <a:rPr lang="en-US" sz="1200" b="1" dirty="0"/>
                  <a:t>(Double Apron Fence)</a:t>
                </a:r>
              </a:p>
            </p:txBody>
          </p:sp>
        </p:grpSp>
        <p:grpSp>
          <p:nvGrpSpPr>
            <p:cNvPr id="67" name="Group 59"/>
            <p:cNvGrpSpPr/>
            <p:nvPr/>
          </p:nvGrpSpPr>
          <p:grpSpPr>
            <a:xfrm>
              <a:off x="205207" y="2768600"/>
              <a:ext cx="1513754" cy="787400"/>
              <a:chOff x="1023888" y="3556000"/>
              <a:chExt cx="1513754" cy="787400"/>
            </a:xfrm>
          </p:grpSpPr>
          <p:grpSp>
            <p:nvGrpSpPr>
              <p:cNvPr id="74" name="Group 51"/>
              <p:cNvGrpSpPr>
                <a:grpSpLocks/>
              </p:cNvGrpSpPr>
              <p:nvPr/>
            </p:nvGrpSpPr>
            <p:grpSpPr bwMode="auto">
              <a:xfrm>
                <a:off x="1143000" y="3556000"/>
                <a:ext cx="1190625" cy="254000"/>
                <a:chOff x="1169" y="2704"/>
                <a:chExt cx="1143" cy="256"/>
              </a:xfrm>
            </p:grpSpPr>
            <p:sp>
              <p:nvSpPr>
                <p:cNvPr id="76" name="AutoShape 52"/>
                <p:cNvSpPr>
                  <a:spLocks noChangeArrowheads="1"/>
                </p:cNvSpPr>
                <p:nvPr/>
              </p:nvSpPr>
              <p:spPr bwMode="auto">
                <a:xfrm rot="10800000" flipH="1">
                  <a:off x="1169" y="2704"/>
                  <a:ext cx="360" cy="256"/>
                </a:xfrm>
                <a:prstGeom prst="triangle">
                  <a:avLst>
                    <a:gd name="adj" fmla="val 49995"/>
                  </a:avLst>
                </a:prstGeom>
                <a:noFill/>
                <a:ln w="50800">
                  <a:solidFill>
                    <a:srgbClr val="008000"/>
                  </a:solidFill>
                  <a:miter lim="800000"/>
                  <a:headEnd/>
                  <a:tailEnd/>
                </a:ln>
              </p:spPr>
              <p:txBody>
                <a:bodyPr wrap="none" anchor="ctr"/>
                <a:lstStyle/>
                <a:p>
                  <a:endParaRPr lang="en-US"/>
                </a:p>
              </p:txBody>
            </p:sp>
            <p:sp>
              <p:nvSpPr>
                <p:cNvPr id="77" name="AutoShape 53"/>
                <p:cNvSpPr>
                  <a:spLocks noChangeArrowheads="1"/>
                </p:cNvSpPr>
                <p:nvPr/>
              </p:nvSpPr>
              <p:spPr bwMode="auto">
                <a:xfrm rot="10800000" flipH="1">
                  <a:off x="1561" y="2704"/>
                  <a:ext cx="358" cy="256"/>
                </a:xfrm>
                <a:prstGeom prst="triangle">
                  <a:avLst>
                    <a:gd name="adj" fmla="val 49995"/>
                  </a:avLst>
                </a:prstGeom>
                <a:noFill/>
                <a:ln w="50800">
                  <a:solidFill>
                    <a:srgbClr val="008000"/>
                  </a:solidFill>
                  <a:miter lim="800000"/>
                  <a:headEnd/>
                  <a:tailEnd/>
                </a:ln>
              </p:spPr>
              <p:txBody>
                <a:bodyPr wrap="none" anchor="ctr"/>
                <a:lstStyle/>
                <a:p>
                  <a:endParaRPr lang="en-US"/>
                </a:p>
              </p:txBody>
            </p:sp>
            <p:sp>
              <p:nvSpPr>
                <p:cNvPr id="78" name="AutoShape 54"/>
                <p:cNvSpPr>
                  <a:spLocks noChangeArrowheads="1"/>
                </p:cNvSpPr>
                <p:nvPr/>
              </p:nvSpPr>
              <p:spPr bwMode="auto">
                <a:xfrm rot="10800000" flipH="1">
                  <a:off x="1951" y="2704"/>
                  <a:ext cx="361" cy="256"/>
                </a:xfrm>
                <a:prstGeom prst="triangle">
                  <a:avLst>
                    <a:gd name="adj" fmla="val 49995"/>
                  </a:avLst>
                </a:prstGeom>
                <a:noFill/>
                <a:ln w="50800">
                  <a:solidFill>
                    <a:srgbClr val="008000"/>
                  </a:solidFill>
                  <a:miter lim="800000"/>
                  <a:headEnd/>
                  <a:tailEnd/>
                </a:ln>
              </p:spPr>
              <p:txBody>
                <a:bodyPr wrap="none" anchor="ctr"/>
                <a:lstStyle/>
                <a:p>
                  <a:endParaRPr lang="en-US"/>
                </a:p>
              </p:txBody>
            </p:sp>
          </p:grpSp>
          <p:sp>
            <p:nvSpPr>
              <p:cNvPr id="75" name="Rectangle 56"/>
              <p:cNvSpPr>
                <a:spLocks noChangeArrowheads="1"/>
              </p:cNvSpPr>
              <p:nvPr/>
            </p:nvSpPr>
            <p:spPr bwMode="auto">
              <a:xfrm>
                <a:off x="1023888" y="3884300"/>
                <a:ext cx="1513754" cy="459100"/>
              </a:xfrm>
              <a:prstGeom prst="rect">
                <a:avLst/>
              </a:prstGeom>
              <a:noFill/>
              <a:ln w="12700">
                <a:noFill/>
                <a:miter lim="800000"/>
                <a:headEnd/>
                <a:tailEnd/>
              </a:ln>
            </p:spPr>
            <p:txBody>
              <a:bodyPr wrap="square" lIns="90488" tIns="44450" rIns="90488" bIns="44450">
                <a:spAutoFit/>
              </a:bodyPr>
              <a:lstStyle/>
              <a:p>
                <a:pPr>
                  <a:spcBef>
                    <a:spcPct val="50000"/>
                  </a:spcBef>
                </a:pPr>
                <a:r>
                  <a:rPr lang="en-US" sz="1200" b="1" dirty="0"/>
                  <a:t>Anti-Tank under Construction</a:t>
                </a:r>
              </a:p>
            </p:txBody>
          </p:sp>
        </p:grpSp>
        <p:grpSp>
          <p:nvGrpSpPr>
            <p:cNvPr id="68" name="Group 60"/>
            <p:cNvGrpSpPr/>
            <p:nvPr/>
          </p:nvGrpSpPr>
          <p:grpSpPr>
            <a:xfrm>
              <a:off x="2022444" y="2768600"/>
              <a:ext cx="1274762" cy="787401"/>
              <a:chOff x="3494086" y="3555999"/>
              <a:chExt cx="1274762" cy="787401"/>
            </a:xfrm>
          </p:grpSpPr>
          <p:grpSp>
            <p:nvGrpSpPr>
              <p:cNvPr id="69" name="Group 47"/>
              <p:cNvGrpSpPr>
                <a:grpSpLocks/>
              </p:cNvGrpSpPr>
              <p:nvPr/>
            </p:nvGrpSpPr>
            <p:grpSpPr bwMode="auto">
              <a:xfrm>
                <a:off x="3494087" y="3555999"/>
                <a:ext cx="1230313" cy="254001"/>
                <a:chOff x="3391" y="2692"/>
                <a:chExt cx="1167" cy="280"/>
              </a:xfrm>
            </p:grpSpPr>
            <p:sp>
              <p:nvSpPr>
                <p:cNvPr id="71" name="AutoShape 48"/>
                <p:cNvSpPr>
                  <a:spLocks noChangeArrowheads="1"/>
                </p:cNvSpPr>
                <p:nvPr/>
              </p:nvSpPr>
              <p:spPr bwMode="auto">
                <a:xfrm rot="10800000" flipH="1">
                  <a:off x="3391" y="2692"/>
                  <a:ext cx="385" cy="280"/>
                </a:xfrm>
                <a:prstGeom prst="triangle">
                  <a:avLst>
                    <a:gd name="adj" fmla="val 49995"/>
                  </a:avLst>
                </a:prstGeom>
                <a:solidFill>
                  <a:srgbClr val="008000"/>
                </a:solidFill>
                <a:ln w="12700">
                  <a:solidFill>
                    <a:srgbClr val="008000"/>
                  </a:solidFill>
                  <a:miter lim="800000"/>
                  <a:headEnd/>
                  <a:tailEnd/>
                </a:ln>
              </p:spPr>
              <p:txBody>
                <a:bodyPr wrap="none" anchor="ctr"/>
                <a:lstStyle/>
                <a:p>
                  <a:endParaRPr lang="en-US"/>
                </a:p>
              </p:txBody>
            </p:sp>
            <p:sp>
              <p:nvSpPr>
                <p:cNvPr id="72" name="AutoShape 49"/>
                <p:cNvSpPr>
                  <a:spLocks noChangeArrowheads="1"/>
                </p:cNvSpPr>
                <p:nvPr/>
              </p:nvSpPr>
              <p:spPr bwMode="auto">
                <a:xfrm rot="10800000" flipH="1">
                  <a:off x="3784" y="2692"/>
                  <a:ext cx="382" cy="280"/>
                </a:xfrm>
                <a:prstGeom prst="triangle">
                  <a:avLst>
                    <a:gd name="adj" fmla="val 49995"/>
                  </a:avLst>
                </a:prstGeom>
                <a:solidFill>
                  <a:srgbClr val="008000"/>
                </a:solidFill>
                <a:ln w="12700">
                  <a:solidFill>
                    <a:srgbClr val="008000"/>
                  </a:solidFill>
                  <a:miter lim="800000"/>
                  <a:headEnd/>
                  <a:tailEnd/>
                </a:ln>
              </p:spPr>
              <p:txBody>
                <a:bodyPr wrap="none" anchor="ctr"/>
                <a:lstStyle/>
                <a:p>
                  <a:endParaRPr lang="en-US"/>
                </a:p>
              </p:txBody>
            </p:sp>
            <p:sp>
              <p:nvSpPr>
                <p:cNvPr id="73" name="AutoShape 50"/>
                <p:cNvSpPr>
                  <a:spLocks noChangeArrowheads="1"/>
                </p:cNvSpPr>
                <p:nvPr/>
              </p:nvSpPr>
              <p:spPr bwMode="auto">
                <a:xfrm rot="10800000" flipH="1">
                  <a:off x="4174" y="2692"/>
                  <a:ext cx="384" cy="280"/>
                </a:xfrm>
                <a:prstGeom prst="triangle">
                  <a:avLst>
                    <a:gd name="adj" fmla="val 49995"/>
                  </a:avLst>
                </a:prstGeom>
                <a:solidFill>
                  <a:srgbClr val="008000"/>
                </a:solidFill>
                <a:ln w="12700">
                  <a:solidFill>
                    <a:srgbClr val="008000"/>
                  </a:solidFill>
                  <a:miter lim="800000"/>
                  <a:headEnd/>
                  <a:tailEnd/>
                </a:ln>
              </p:spPr>
              <p:txBody>
                <a:bodyPr wrap="none" anchor="ctr"/>
                <a:lstStyle/>
                <a:p>
                  <a:endParaRPr lang="en-US"/>
                </a:p>
              </p:txBody>
            </p:sp>
          </p:grpSp>
          <p:sp>
            <p:nvSpPr>
              <p:cNvPr id="70" name="Rectangle 57"/>
              <p:cNvSpPr>
                <a:spLocks noChangeArrowheads="1"/>
              </p:cNvSpPr>
              <p:nvPr/>
            </p:nvSpPr>
            <p:spPr bwMode="auto">
              <a:xfrm>
                <a:off x="3494086" y="3884300"/>
                <a:ext cx="1274762" cy="459100"/>
              </a:xfrm>
              <a:prstGeom prst="rect">
                <a:avLst/>
              </a:prstGeom>
              <a:noFill/>
              <a:ln w="12700">
                <a:noFill/>
                <a:miter lim="800000"/>
                <a:headEnd/>
                <a:tailEnd/>
              </a:ln>
            </p:spPr>
            <p:txBody>
              <a:bodyPr wrap="square" lIns="90488" tIns="44450" rIns="90488" bIns="44450">
                <a:spAutoFit/>
              </a:bodyPr>
              <a:lstStyle/>
              <a:p>
                <a:pPr>
                  <a:spcBef>
                    <a:spcPct val="50000"/>
                  </a:spcBef>
                </a:pPr>
                <a:r>
                  <a:rPr lang="en-US" sz="1200" b="1" dirty="0"/>
                  <a:t>Anti-Tank Completed</a:t>
                </a:r>
              </a:p>
            </p:txBody>
          </p:sp>
        </p:grpSp>
      </p:grpSp>
    </p:spTree>
    <p:extLst>
      <p:ext uri="{BB962C8B-B14F-4D97-AF65-F5344CB8AC3E}">
        <p14:creationId xmlns:p14="http://schemas.microsoft.com/office/powerpoint/2010/main" val="290316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93898"/>
            <a:ext cx="2057400" cy="365125"/>
          </a:xfrm>
        </p:spPr>
        <p:txBody>
          <a:bodyPr/>
          <a:lstStyle/>
          <a:p>
            <a:fld id="{D141A26B-79DC-4A53-857D-7401E21E816A}" type="slidenum">
              <a:rPr lang="en-US" smtClean="0"/>
              <a:t>44</a:t>
            </a:fld>
            <a:endParaRPr lang="en-US"/>
          </a:p>
        </p:txBody>
      </p:sp>
      <p:sp>
        <p:nvSpPr>
          <p:cNvPr id="7" name="Rectangle 2"/>
          <p:cNvSpPr txBox="1">
            <a:spLocks noChangeArrowheads="1"/>
          </p:cNvSpPr>
          <p:nvPr/>
        </p:nvSpPr>
        <p:spPr bwMode="auto">
          <a:xfrm>
            <a:off x="0" y="373698"/>
            <a:ext cx="9144000" cy="6016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Other Control Measures</a:t>
            </a:r>
          </a:p>
        </p:txBody>
      </p:sp>
      <p:grpSp>
        <p:nvGrpSpPr>
          <p:cNvPr id="3" name="Group 2">
            <a:extLst>
              <a:ext uri="{FF2B5EF4-FFF2-40B4-BE49-F238E27FC236}">
                <a16:creationId xmlns:a16="http://schemas.microsoft.com/office/drawing/2014/main" id="{38F1938C-820F-BFBA-D088-B6388A141649}"/>
              </a:ext>
            </a:extLst>
          </p:cNvPr>
          <p:cNvGrpSpPr/>
          <p:nvPr/>
        </p:nvGrpSpPr>
        <p:grpSpPr>
          <a:xfrm>
            <a:off x="1325880" y="1545908"/>
            <a:ext cx="5974081" cy="4550092"/>
            <a:chOff x="1325880" y="1545908"/>
            <a:chExt cx="5974081" cy="4550092"/>
          </a:xfrm>
        </p:grpSpPr>
        <p:grpSp>
          <p:nvGrpSpPr>
            <p:cNvPr id="8" name="Group 3"/>
            <p:cNvGrpSpPr>
              <a:grpSpLocks/>
            </p:cNvGrpSpPr>
            <p:nvPr/>
          </p:nvGrpSpPr>
          <p:grpSpPr bwMode="auto">
            <a:xfrm>
              <a:off x="1371600" y="2438400"/>
              <a:ext cx="1676400" cy="941388"/>
              <a:chOff x="864" y="1536"/>
              <a:chExt cx="1056" cy="593"/>
            </a:xfrm>
          </p:grpSpPr>
          <p:grpSp>
            <p:nvGrpSpPr>
              <p:cNvPr id="9" name="Group 4"/>
              <p:cNvGrpSpPr>
                <a:grpSpLocks/>
              </p:cNvGrpSpPr>
              <p:nvPr/>
            </p:nvGrpSpPr>
            <p:grpSpPr bwMode="auto">
              <a:xfrm>
                <a:off x="864" y="1872"/>
                <a:ext cx="1056" cy="192"/>
                <a:chOff x="864" y="1872"/>
                <a:chExt cx="1056" cy="192"/>
              </a:xfrm>
            </p:grpSpPr>
            <p:sp>
              <p:nvSpPr>
                <p:cNvPr id="13" name="Line 5"/>
                <p:cNvSpPr>
                  <a:spLocks noChangeShapeType="1"/>
                </p:cNvSpPr>
                <p:nvPr/>
              </p:nvSpPr>
              <p:spPr bwMode="auto">
                <a:xfrm flipV="1">
                  <a:off x="864" y="1872"/>
                  <a:ext cx="96" cy="192"/>
                </a:xfrm>
                <a:prstGeom prst="line">
                  <a:avLst/>
                </a:prstGeom>
                <a:noFill/>
                <a:ln w="76200">
                  <a:solidFill>
                    <a:schemeClr val="tx1"/>
                  </a:solidFill>
                  <a:round/>
                  <a:headEnd/>
                  <a:tailEnd/>
                </a:ln>
              </p:spPr>
              <p:txBody>
                <a:bodyPr wrap="none" anchor="ctr"/>
                <a:lstStyle/>
                <a:p>
                  <a:endParaRPr lang="en-US"/>
                </a:p>
              </p:txBody>
            </p:sp>
            <p:sp>
              <p:nvSpPr>
                <p:cNvPr id="14" name="Line 6"/>
                <p:cNvSpPr>
                  <a:spLocks noChangeShapeType="1"/>
                </p:cNvSpPr>
                <p:nvPr/>
              </p:nvSpPr>
              <p:spPr bwMode="auto">
                <a:xfrm>
                  <a:off x="960" y="1872"/>
                  <a:ext cx="864" cy="0"/>
                </a:xfrm>
                <a:prstGeom prst="line">
                  <a:avLst/>
                </a:prstGeom>
                <a:noFill/>
                <a:ln w="76200">
                  <a:solidFill>
                    <a:schemeClr val="tx1"/>
                  </a:solidFill>
                  <a:round/>
                  <a:headEnd/>
                  <a:tailEnd/>
                </a:ln>
              </p:spPr>
              <p:txBody>
                <a:bodyPr wrap="none" anchor="ctr"/>
                <a:lstStyle/>
                <a:p>
                  <a:endParaRPr lang="en-US"/>
                </a:p>
              </p:txBody>
            </p:sp>
            <p:sp>
              <p:nvSpPr>
                <p:cNvPr id="15" name="Line 7"/>
                <p:cNvSpPr>
                  <a:spLocks noChangeShapeType="1"/>
                </p:cNvSpPr>
                <p:nvPr/>
              </p:nvSpPr>
              <p:spPr bwMode="auto">
                <a:xfrm flipH="1" flipV="1">
                  <a:off x="1824" y="1872"/>
                  <a:ext cx="96" cy="192"/>
                </a:xfrm>
                <a:prstGeom prst="line">
                  <a:avLst/>
                </a:prstGeom>
                <a:noFill/>
                <a:ln w="76200">
                  <a:solidFill>
                    <a:schemeClr val="tx1"/>
                  </a:solidFill>
                  <a:round/>
                  <a:headEnd/>
                  <a:tailEnd/>
                </a:ln>
              </p:spPr>
              <p:txBody>
                <a:bodyPr wrap="none" anchor="ctr"/>
                <a:lstStyle/>
                <a:p>
                  <a:endParaRPr lang="en-US"/>
                </a:p>
              </p:txBody>
            </p:sp>
          </p:grpSp>
          <p:sp>
            <p:nvSpPr>
              <p:cNvPr id="10" name="Line 8"/>
              <p:cNvSpPr>
                <a:spLocks noChangeShapeType="1"/>
              </p:cNvSpPr>
              <p:nvPr/>
            </p:nvSpPr>
            <p:spPr bwMode="auto">
              <a:xfrm flipV="1">
                <a:off x="864" y="1872"/>
                <a:ext cx="96" cy="192"/>
              </a:xfrm>
              <a:prstGeom prst="line">
                <a:avLst/>
              </a:prstGeom>
              <a:noFill/>
              <a:ln w="76200">
                <a:solidFill>
                  <a:schemeClr val="tx1"/>
                </a:solidFill>
                <a:round/>
                <a:headEnd/>
                <a:tailEnd/>
              </a:ln>
            </p:spPr>
            <p:txBody>
              <a:bodyPr wrap="none" anchor="ctr"/>
              <a:lstStyle/>
              <a:p>
                <a:endParaRPr lang="en-US"/>
              </a:p>
            </p:txBody>
          </p:sp>
          <p:sp>
            <p:nvSpPr>
              <p:cNvPr id="11" name="Line 9"/>
              <p:cNvSpPr>
                <a:spLocks noChangeShapeType="1"/>
              </p:cNvSpPr>
              <p:nvPr/>
            </p:nvSpPr>
            <p:spPr bwMode="auto">
              <a:xfrm flipV="1">
                <a:off x="1392" y="1536"/>
                <a:ext cx="0" cy="336"/>
              </a:xfrm>
              <a:prstGeom prst="line">
                <a:avLst/>
              </a:prstGeom>
              <a:noFill/>
              <a:ln w="76200">
                <a:solidFill>
                  <a:schemeClr val="tx1"/>
                </a:solidFill>
                <a:round/>
                <a:headEnd/>
                <a:tailEnd type="arrow" w="med" len="med"/>
              </a:ln>
            </p:spPr>
            <p:txBody>
              <a:bodyPr wrap="none" anchor="ctr"/>
              <a:lstStyle/>
              <a:p>
                <a:endParaRPr lang="en-US"/>
              </a:p>
            </p:txBody>
          </p:sp>
          <p:sp>
            <p:nvSpPr>
              <p:cNvPr id="12" name="Text Box 10"/>
              <p:cNvSpPr txBox="1">
                <a:spLocks noChangeArrowheads="1"/>
              </p:cNvSpPr>
              <p:nvPr/>
            </p:nvSpPr>
            <p:spPr bwMode="auto">
              <a:xfrm>
                <a:off x="1101" y="1879"/>
                <a:ext cx="579" cy="250"/>
              </a:xfrm>
              <a:prstGeom prst="rect">
                <a:avLst/>
              </a:prstGeom>
              <a:noFill/>
              <a:ln w="76200">
                <a:noFill/>
                <a:miter lim="800000"/>
                <a:headEnd/>
                <a:tailEnd/>
              </a:ln>
            </p:spPr>
            <p:txBody>
              <a:bodyPr wrap="none">
                <a:spAutoFit/>
              </a:bodyPr>
              <a:lstStyle/>
              <a:p>
                <a:r>
                  <a:rPr lang="en-US" sz="2000"/>
                  <a:t>NAME</a:t>
                </a:r>
              </a:p>
            </p:txBody>
          </p:sp>
        </p:grpSp>
        <p:grpSp>
          <p:nvGrpSpPr>
            <p:cNvPr id="16" name="Group 11"/>
            <p:cNvGrpSpPr>
              <a:grpSpLocks/>
            </p:cNvGrpSpPr>
            <p:nvPr/>
          </p:nvGrpSpPr>
          <p:grpSpPr bwMode="auto">
            <a:xfrm>
              <a:off x="5486400" y="2438400"/>
              <a:ext cx="1676400" cy="925513"/>
              <a:chOff x="3792" y="1536"/>
              <a:chExt cx="1056" cy="583"/>
            </a:xfrm>
          </p:grpSpPr>
          <p:grpSp>
            <p:nvGrpSpPr>
              <p:cNvPr id="17" name="Group 12"/>
              <p:cNvGrpSpPr>
                <a:grpSpLocks/>
              </p:cNvGrpSpPr>
              <p:nvPr/>
            </p:nvGrpSpPr>
            <p:grpSpPr bwMode="auto">
              <a:xfrm>
                <a:off x="3792" y="1872"/>
                <a:ext cx="1056" cy="192"/>
                <a:chOff x="864" y="1872"/>
                <a:chExt cx="1056" cy="192"/>
              </a:xfrm>
            </p:grpSpPr>
            <p:sp>
              <p:nvSpPr>
                <p:cNvPr id="21" name="Line 13"/>
                <p:cNvSpPr>
                  <a:spLocks noChangeShapeType="1"/>
                </p:cNvSpPr>
                <p:nvPr/>
              </p:nvSpPr>
              <p:spPr bwMode="auto">
                <a:xfrm flipV="1">
                  <a:off x="864" y="1872"/>
                  <a:ext cx="96" cy="192"/>
                </a:xfrm>
                <a:prstGeom prst="line">
                  <a:avLst/>
                </a:prstGeom>
                <a:noFill/>
                <a:ln w="76200">
                  <a:solidFill>
                    <a:schemeClr val="tx1"/>
                  </a:solidFill>
                  <a:round/>
                  <a:headEnd/>
                  <a:tailEnd/>
                </a:ln>
              </p:spPr>
              <p:txBody>
                <a:bodyPr wrap="none" anchor="ctr"/>
                <a:lstStyle/>
                <a:p>
                  <a:endParaRPr lang="en-US"/>
                </a:p>
              </p:txBody>
            </p:sp>
            <p:sp>
              <p:nvSpPr>
                <p:cNvPr id="22" name="Line 14"/>
                <p:cNvSpPr>
                  <a:spLocks noChangeShapeType="1"/>
                </p:cNvSpPr>
                <p:nvPr/>
              </p:nvSpPr>
              <p:spPr bwMode="auto">
                <a:xfrm>
                  <a:off x="960" y="1872"/>
                  <a:ext cx="864" cy="0"/>
                </a:xfrm>
                <a:prstGeom prst="line">
                  <a:avLst/>
                </a:prstGeom>
                <a:noFill/>
                <a:ln w="76200">
                  <a:solidFill>
                    <a:schemeClr val="tx1"/>
                  </a:solidFill>
                  <a:round/>
                  <a:headEnd/>
                  <a:tailEnd/>
                </a:ln>
              </p:spPr>
              <p:txBody>
                <a:bodyPr wrap="none" anchor="ctr"/>
                <a:lstStyle/>
                <a:p>
                  <a:endParaRPr lang="en-US"/>
                </a:p>
              </p:txBody>
            </p:sp>
            <p:sp>
              <p:nvSpPr>
                <p:cNvPr id="23" name="Line 15"/>
                <p:cNvSpPr>
                  <a:spLocks noChangeShapeType="1"/>
                </p:cNvSpPr>
                <p:nvPr/>
              </p:nvSpPr>
              <p:spPr bwMode="auto">
                <a:xfrm flipH="1" flipV="1">
                  <a:off x="1824" y="1872"/>
                  <a:ext cx="96" cy="192"/>
                </a:xfrm>
                <a:prstGeom prst="line">
                  <a:avLst/>
                </a:prstGeom>
                <a:noFill/>
                <a:ln w="76200">
                  <a:solidFill>
                    <a:schemeClr val="tx1"/>
                  </a:solidFill>
                  <a:round/>
                  <a:headEnd/>
                  <a:tailEnd/>
                </a:ln>
              </p:spPr>
              <p:txBody>
                <a:bodyPr wrap="none" anchor="ctr"/>
                <a:lstStyle/>
                <a:p>
                  <a:endParaRPr lang="en-US"/>
                </a:p>
              </p:txBody>
            </p:sp>
          </p:grpSp>
          <p:sp>
            <p:nvSpPr>
              <p:cNvPr id="18" name="Line 16"/>
              <p:cNvSpPr>
                <a:spLocks noChangeShapeType="1"/>
              </p:cNvSpPr>
              <p:nvPr/>
            </p:nvSpPr>
            <p:spPr bwMode="auto">
              <a:xfrm flipH="1" flipV="1">
                <a:off x="3792" y="1536"/>
                <a:ext cx="96" cy="336"/>
              </a:xfrm>
              <a:prstGeom prst="line">
                <a:avLst/>
              </a:prstGeom>
              <a:noFill/>
              <a:ln w="76200">
                <a:solidFill>
                  <a:schemeClr val="tx1"/>
                </a:solidFill>
                <a:round/>
                <a:headEnd/>
                <a:tailEnd type="arrow" w="med" len="med"/>
              </a:ln>
            </p:spPr>
            <p:txBody>
              <a:bodyPr wrap="none" anchor="ctr"/>
              <a:lstStyle/>
              <a:p>
                <a:endParaRPr lang="en-US"/>
              </a:p>
            </p:txBody>
          </p:sp>
          <p:sp>
            <p:nvSpPr>
              <p:cNvPr id="19" name="Line 17"/>
              <p:cNvSpPr>
                <a:spLocks noChangeShapeType="1"/>
              </p:cNvSpPr>
              <p:nvPr/>
            </p:nvSpPr>
            <p:spPr bwMode="auto">
              <a:xfrm flipV="1">
                <a:off x="4752" y="1536"/>
                <a:ext cx="96" cy="336"/>
              </a:xfrm>
              <a:prstGeom prst="line">
                <a:avLst/>
              </a:prstGeom>
              <a:noFill/>
              <a:ln w="76200">
                <a:solidFill>
                  <a:schemeClr val="tx1"/>
                </a:solidFill>
                <a:round/>
                <a:headEnd/>
                <a:tailEnd type="arrow" w="med" len="med"/>
              </a:ln>
            </p:spPr>
            <p:txBody>
              <a:bodyPr wrap="none" anchor="ctr"/>
              <a:lstStyle/>
              <a:p>
                <a:endParaRPr lang="en-US"/>
              </a:p>
            </p:txBody>
          </p:sp>
          <p:sp>
            <p:nvSpPr>
              <p:cNvPr id="20" name="Text Box 18"/>
              <p:cNvSpPr txBox="1">
                <a:spLocks noChangeArrowheads="1"/>
              </p:cNvSpPr>
              <p:nvPr/>
            </p:nvSpPr>
            <p:spPr bwMode="auto">
              <a:xfrm>
                <a:off x="3938" y="1869"/>
                <a:ext cx="579" cy="250"/>
              </a:xfrm>
              <a:prstGeom prst="rect">
                <a:avLst/>
              </a:prstGeom>
              <a:noFill/>
              <a:ln w="76200">
                <a:noFill/>
                <a:miter lim="800000"/>
                <a:headEnd/>
                <a:tailEnd/>
              </a:ln>
            </p:spPr>
            <p:txBody>
              <a:bodyPr wrap="none">
                <a:spAutoFit/>
              </a:bodyPr>
              <a:lstStyle/>
              <a:p>
                <a:r>
                  <a:rPr lang="en-US" sz="2000"/>
                  <a:t>NAME</a:t>
                </a:r>
              </a:p>
            </p:txBody>
          </p:sp>
        </p:grpSp>
        <p:sp>
          <p:nvSpPr>
            <p:cNvPr id="24" name="Text Box 19"/>
            <p:cNvSpPr txBox="1">
              <a:spLocks noChangeArrowheads="1"/>
            </p:cNvSpPr>
            <p:nvPr/>
          </p:nvSpPr>
          <p:spPr bwMode="auto">
            <a:xfrm>
              <a:off x="1493521" y="1670368"/>
              <a:ext cx="1569720" cy="646331"/>
            </a:xfrm>
            <a:prstGeom prst="rect">
              <a:avLst/>
            </a:prstGeom>
            <a:noFill/>
            <a:ln w="76200">
              <a:noFill/>
              <a:miter lim="800000"/>
              <a:headEnd/>
              <a:tailEnd/>
            </a:ln>
          </p:spPr>
          <p:txBody>
            <a:bodyPr wrap="square">
              <a:spAutoFit/>
            </a:bodyPr>
            <a:lstStyle/>
            <a:p>
              <a:pPr algn="ctr"/>
              <a:r>
                <a:rPr lang="en-US" dirty="0"/>
                <a:t>Attack by Fire </a:t>
              </a:r>
            </a:p>
            <a:p>
              <a:pPr algn="ctr"/>
              <a:r>
                <a:rPr lang="en-US" dirty="0"/>
                <a:t>Position</a:t>
              </a:r>
            </a:p>
          </p:txBody>
        </p:sp>
        <p:sp>
          <p:nvSpPr>
            <p:cNvPr id="25" name="AutoShape 21"/>
            <p:cNvSpPr>
              <a:spLocks noChangeArrowheads="1"/>
            </p:cNvSpPr>
            <p:nvPr/>
          </p:nvSpPr>
          <p:spPr bwMode="auto">
            <a:xfrm>
              <a:off x="1593850" y="5181600"/>
              <a:ext cx="996950" cy="838200"/>
            </a:xfrm>
            <a:prstGeom prst="triangle">
              <a:avLst>
                <a:gd name="adj" fmla="val 50000"/>
              </a:avLst>
            </a:prstGeom>
            <a:noFill/>
            <a:ln w="76200">
              <a:solidFill>
                <a:schemeClr val="tx1"/>
              </a:solidFill>
              <a:miter lim="800000"/>
              <a:headEnd/>
              <a:tailEnd/>
            </a:ln>
          </p:spPr>
          <p:txBody>
            <a:bodyPr wrap="none" anchor="ctr"/>
            <a:lstStyle/>
            <a:p>
              <a:endParaRPr lang="en-US"/>
            </a:p>
          </p:txBody>
        </p:sp>
        <p:sp>
          <p:nvSpPr>
            <p:cNvPr id="26" name="Text Box 22"/>
            <p:cNvSpPr txBox="1">
              <a:spLocks noChangeArrowheads="1"/>
            </p:cNvSpPr>
            <p:nvPr/>
          </p:nvSpPr>
          <p:spPr bwMode="auto">
            <a:xfrm>
              <a:off x="1325880" y="4130675"/>
              <a:ext cx="1402080" cy="646331"/>
            </a:xfrm>
            <a:prstGeom prst="rect">
              <a:avLst/>
            </a:prstGeom>
            <a:noFill/>
            <a:ln w="76200">
              <a:noFill/>
              <a:miter lim="800000"/>
              <a:headEnd/>
              <a:tailEnd/>
            </a:ln>
          </p:spPr>
          <p:txBody>
            <a:bodyPr wrap="square">
              <a:spAutoFit/>
            </a:bodyPr>
            <a:lstStyle/>
            <a:p>
              <a:pPr algn="ctr"/>
              <a:r>
                <a:rPr lang="en-US" dirty="0"/>
                <a:t>Observation</a:t>
              </a:r>
            </a:p>
            <a:p>
              <a:pPr algn="ctr"/>
              <a:r>
                <a:rPr lang="en-US" dirty="0"/>
                <a:t> Post</a:t>
              </a:r>
            </a:p>
          </p:txBody>
        </p:sp>
        <p:grpSp>
          <p:nvGrpSpPr>
            <p:cNvPr id="27" name="Group 23"/>
            <p:cNvGrpSpPr>
              <a:grpSpLocks/>
            </p:cNvGrpSpPr>
            <p:nvPr/>
          </p:nvGrpSpPr>
          <p:grpSpPr bwMode="auto">
            <a:xfrm>
              <a:off x="6089650" y="5257800"/>
              <a:ext cx="996950" cy="838200"/>
              <a:chOff x="2448" y="3120"/>
              <a:chExt cx="628" cy="528"/>
            </a:xfrm>
          </p:grpSpPr>
          <p:sp>
            <p:nvSpPr>
              <p:cNvPr id="28" name="AutoShape 24"/>
              <p:cNvSpPr>
                <a:spLocks noChangeArrowheads="1"/>
              </p:cNvSpPr>
              <p:nvPr/>
            </p:nvSpPr>
            <p:spPr bwMode="auto">
              <a:xfrm>
                <a:off x="2448" y="3120"/>
                <a:ext cx="628" cy="528"/>
              </a:xfrm>
              <a:prstGeom prst="triangle">
                <a:avLst>
                  <a:gd name="adj" fmla="val 50000"/>
                </a:avLst>
              </a:prstGeom>
              <a:noFill/>
              <a:ln w="76200">
                <a:solidFill>
                  <a:schemeClr val="tx1"/>
                </a:solidFill>
                <a:miter lim="800000"/>
                <a:headEnd/>
                <a:tailEnd/>
              </a:ln>
            </p:spPr>
            <p:txBody>
              <a:bodyPr wrap="none" anchor="ctr"/>
              <a:lstStyle/>
              <a:p>
                <a:endParaRPr lang="en-US"/>
              </a:p>
            </p:txBody>
          </p:sp>
          <p:sp>
            <p:nvSpPr>
              <p:cNvPr id="29" name="Oval 25"/>
              <p:cNvSpPr>
                <a:spLocks noChangeArrowheads="1"/>
              </p:cNvSpPr>
              <p:nvPr/>
            </p:nvSpPr>
            <p:spPr bwMode="auto">
              <a:xfrm>
                <a:off x="2688" y="3408"/>
                <a:ext cx="144" cy="144"/>
              </a:xfrm>
              <a:prstGeom prst="ellipse">
                <a:avLst/>
              </a:prstGeom>
              <a:solidFill>
                <a:schemeClr val="tx2"/>
              </a:solidFill>
              <a:ln w="76200">
                <a:solidFill>
                  <a:schemeClr val="tx1"/>
                </a:solidFill>
                <a:round/>
                <a:headEnd/>
                <a:tailEnd/>
              </a:ln>
            </p:spPr>
            <p:txBody>
              <a:bodyPr wrap="none" anchor="ctr"/>
              <a:lstStyle/>
              <a:p>
                <a:endParaRPr lang="en-US"/>
              </a:p>
            </p:txBody>
          </p:sp>
        </p:grpSp>
        <p:sp>
          <p:nvSpPr>
            <p:cNvPr id="30" name="Text Box 26"/>
            <p:cNvSpPr txBox="1">
              <a:spLocks noChangeArrowheads="1"/>
            </p:cNvSpPr>
            <p:nvPr/>
          </p:nvSpPr>
          <p:spPr bwMode="auto">
            <a:xfrm>
              <a:off x="6096001" y="4070350"/>
              <a:ext cx="1203960" cy="923330"/>
            </a:xfrm>
            <a:prstGeom prst="rect">
              <a:avLst/>
            </a:prstGeom>
            <a:noFill/>
            <a:ln w="76200">
              <a:noFill/>
              <a:miter lim="800000"/>
              <a:headEnd/>
              <a:tailEnd/>
            </a:ln>
          </p:spPr>
          <p:txBody>
            <a:bodyPr wrap="square">
              <a:spAutoFit/>
            </a:bodyPr>
            <a:lstStyle/>
            <a:p>
              <a:r>
                <a:rPr lang="en-US" dirty="0"/>
                <a:t>Forward </a:t>
              </a:r>
            </a:p>
            <a:p>
              <a:r>
                <a:rPr lang="en-US" dirty="0"/>
                <a:t>Observer</a:t>
              </a:r>
            </a:p>
            <a:p>
              <a:r>
                <a:rPr lang="en-US" dirty="0"/>
                <a:t>Position</a:t>
              </a:r>
            </a:p>
          </p:txBody>
        </p:sp>
        <p:sp>
          <p:nvSpPr>
            <p:cNvPr id="31" name="Text Box 20"/>
            <p:cNvSpPr txBox="1">
              <a:spLocks noChangeArrowheads="1"/>
            </p:cNvSpPr>
            <p:nvPr/>
          </p:nvSpPr>
          <p:spPr bwMode="auto">
            <a:xfrm>
              <a:off x="5488941" y="1545908"/>
              <a:ext cx="1628140" cy="646331"/>
            </a:xfrm>
            <a:prstGeom prst="rect">
              <a:avLst/>
            </a:prstGeom>
            <a:noFill/>
            <a:ln w="76200">
              <a:noFill/>
              <a:miter lim="800000"/>
              <a:headEnd/>
              <a:tailEnd/>
            </a:ln>
          </p:spPr>
          <p:txBody>
            <a:bodyPr wrap="square">
              <a:spAutoFit/>
            </a:bodyPr>
            <a:lstStyle/>
            <a:p>
              <a:pPr algn="ctr"/>
              <a:r>
                <a:rPr lang="en-US" dirty="0"/>
                <a:t>Support by Fire </a:t>
              </a:r>
            </a:p>
            <a:p>
              <a:pPr algn="ctr"/>
              <a:r>
                <a:rPr lang="en-US" dirty="0"/>
                <a:t>Position</a:t>
              </a:r>
            </a:p>
          </p:txBody>
        </p:sp>
      </p:grpSp>
    </p:spTree>
    <p:extLst>
      <p:ext uri="{BB962C8B-B14F-4D97-AF65-F5344CB8AC3E}">
        <p14:creationId xmlns:p14="http://schemas.microsoft.com/office/powerpoint/2010/main" val="415801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45</a:t>
            </a:fld>
            <a:endParaRPr lang="en-US"/>
          </a:p>
        </p:txBody>
      </p:sp>
      <p:graphicFrame>
        <p:nvGraphicFramePr>
          <p:cNvPr id="7" name="Object 3"/>
          <p:cNvGraphicFramePr>
            <a:graphicFrameLocks noChangeAspect="1"/>
          </p:cNvGraphicFramePr>
          <p:nvPr>
            <p:extLst>
              <p:ext uri="{D42A27DB-BD31-4B8C-83A1-F6EECF244321}">
                <p14:modId xmlns:p14="http://schemas.microsoft.com/office/powerpoint/2010/main" val="1217442058"/>
              </p:ext>
            </p:extLst>
          </p:nvPr>
        </p:nvGraphicFramePr>
        <p:xfrm>
          <a:off x="0" y="0"/>
          <a:ext cx="9135541" cy="6858000"/>
        </p:xfrm>
        <a:graphic>
          <a:graphicData uri="http://schemas.openxmlformats.org/presentationml/2006/ole">
            <mc:AlternateContent xmlns:mc="http://schemas.openxmlformats.org/markup-compatibility/2006">
              <mc:Choice xmlns:v="urn:schemas-microsoft-com:vml" Requires="v">
                <p:oleObj name="Bitmap Image" r:id="rId3" imgW="9171429" imgH="6885714" progId="PBrush">
                  <p:embed/>
                </p:oleObj>
              </mc:Choice>
              <mc:Fallback>
                <p:oleObj name="Bitmap Image" r:id="rId3" imgW="9171429" imgH="6885714" progId="PBrush">
                  <p:embed/>
                  <p:pic>
                    <p:nvPicPr>
                      <p:cNvPr id="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5541" cy="6858000"/>
                      </a:xfrm>
                      <a:prstGeom prst="rect">
                        <a:avLst/>
                      </a:prstGeom>
                      <a:noFill/>
                      <a:ln>
                        <a:noFill/>
                      </a:ln>
                      <a:effectLst/>
                    </p:spPr>
                  </p:pic>
                </p:oleObj>
              </mc:Fallback>
            </mc:AlternateContent>
          </a:graphicData>
        </a:graphic>
      </p:graphicFrame>
      <p:grpSp>
        <p:nvGrpSpPr>
          <p:cNvPr id="8" name="Group 10"/>
          <p:cNvGrpSpPr>
            <a:grpSpLocks/>
          </p:cNvGrpSpPr>
          <p:nvPr/>
        </p:nvGrpSpPr>
        <p:grpSpPr bwMode="auto">
          <a:xfrm>
            <a:off x="1973263" y="1701800"/>
            <a:ext cx="4775200" cy="879475"/>
            <a:chOff x="1243" y="1072"/>
            <a:chExt cx="3008" cy="554"/>
          </a:xfrm>
        </p:grpSpPr>
        <p:sp>
          <p:nvSpPr>
            <p:cNvPr id="9" name="Oval 11"/>
            <p:cNvSpPr>
              <a:spLocks noChangeArrowheads="1"/>
            </p:cNvSpPr>
            <p:nvPr/>
          </p:nvSpPr>
          <p:spPr bwMode="auto">
            <a:xfrm>
              <a:off x="2880" y="1152"/>
              <a:ext cx="48" cy="48"/>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0" name="Group 12"/>
            <p:cNvGrpSpPr>
              <a:grpSpLocks/>
            </p:cNvGrpSpPr>
            <p:nvPr/>
          </p:nvGrpSpPr>
          <p:grpSpPr bwMode="auto">
            <a:xfrm>
              <a:off x="1243" y="1072"/>
              <a:ext cx="3008" cy="554"/>
              <a:chOff x="1243" y="1072"/>
              <a:chExt cx="3008" cy="554"/>
            </a:xfrm>
          </p:grpSpPr>
          <p:sp>
            <p:nvSpPr>
              <p:cNvPr id="11" name="Freeform 13"/>
              <p:cNvSpPr>
                <a:spLocks/>
              </p:cNvSpPr>
              <p:nvPr/>
            </p:nvSpPr>
            <p:spPr bwMode="auto">
              <a:xfrm>
                <a:off x="2990" y="1170"/>
                <a:ext cx="1261" cy="256"/>
              </a:xfrm>
              <a:custGeom>
                <a:avLst/>
                <a:gdLst>
                  <a:gd name="T0" fmla="*/ 1261 w 1261"/>
                  <a:gd name="T1" fmla="*/ 256 h 256"/>
                  <a:gd name="T2" fmla="*/ 1051 w 1261"/>
                  <a:gd name="T3" fmla="*/ 220 h 256"/>
                  <a:gd name="T4" fmla="*/ 905 w 1261"/>
                  <a:gd name="T5" fmla="*/ 211 h 256"/>
                  <a:gd name="T6" fmla="*/ 347 w 1261"/>
                  <a:gd name="T7" fmla="*/ 183 h 256"/>
                  <a:gd name="T8" fmla="*/ 265 w 1261"/>
                  <a:gd name="T9" fmla="*/ 147 h 256"/>
                  <a:gd name="T10" fmla="*/ 155 w 1261"/>
                  <a:gd name="T11" fmla="*/ 64 h 256"/>
                  <a:gd name="T12" fmla="*/ 0 w 1261"/>
                  <a:gd name="T13" fmla="*/ 0 h 256"/>
                  <a:gd name="T14" fmla="*/ 0 60000 65536"/>
                  <a:gd name="T15" fmla="*/ 0 60000 65536"/>
                  <a:gd name="T16" fmla="*/ 0 60000 65536"/>
                  <a:gd name="T17" fmla="*/ 0 60000 65536"/>
                  <a:gd name="T18" fmla="*/ 0 60000 65536"/>
                  <a:gd name="T19" fmla="*/ 0 60000 65536"/>
                  <a:gd name="T20" fmla="*/ 0 60000 65536"/>
                  <a:gd name="T21" fmla="*/ 0 w 1261"/>
                  <a:gd name="T22" fmla="*/ 0 h 256"/>
                  <a:gd name="T23" fmla="*/ 1261 w 1261"/>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1" h="256">
                    <a:moveTo>
                      <a:pt x="1261" y="256"/>
                    </a:moveTo>
                    <a:cubicBezTo>
                      <a:pt x="1170" y="250"/>
                      <a:pt x="1129" y="245"/>
                      <a:pt x="1051" y="220"/>
                    </a:cubicBezTo>
                    <a:cubicBezTo>
                      <a:pt x="1005" y="205"/>
                      <a:pt x="954" y="214"/>
                      <a:pt x="905" y="211"/>
                    </a:cubicBezTo>
                    <a:cubicBezTo>
                      <a:pt x="714" y="169"/>
                      <a:pt x="578" y="188"/>
                      <a:pt x="347" y="183"/>
                    </a:cubicBezTo>
                    <a:cubicBezTo>
                      <a:pt x="306" y="170"/>
                      <a:pt x="295" y="171"/>
                      <a:pt x="265" y="147"/>
                    </a:cubicBezTo>
                    <a:cubicBezTo>
                      <a:pt x="228" y="117"/>
                      <a:pt x="201" y="79"/>
                      <a:pt x="155" y="64"/>
                    </a:cubicBezTo>
                    <a:cubicBezTo>
                      <a:pt x="108" y="32"/>
                      <a:pt x="51" y="25"/>
                      <a:pt x="0" y="0"/>
                    </a:cubicBezTo>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sp>
            <p:nvSpPr>
              <p:cNvPr id="12" name="Oval 14"/>
              <p:cNvSpPr>
                <a:spLocks noChangeArrowheads="1"/>
              </p:cNvSpPr>
              <p:nvPr/>
            </p:nvSpPr>
            <p:spPr bwMode="auto">
              <a:xfrm>
                <a:off x="2784" y="1152"/>
                <a:ext cx="48" cy="48"/>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Freeform 15"/>
              <p:cNvSpPr>
                <a:spLocks/>
              </p:cNvSpPr>
              <p:nvPr/>
            </p:nvSpPr>
            <p:spPr bwMode="auto">
              <a:xfrm>
                <a:off x="1243" y="1072"/>
                <a:ext cx="1427" cy="89"/>
              </a:xfrm>
              <a:custGeom>
                <a:avLst/>
                <a:gdLst>
                  <a:gd name="T0" fmla="*/ 1427 w 1427"/>
                  <a:gd name="T1" fmla="*/ 89 h 89"/>
                  <a:gd name="T2" fmla="*/ 1418 w 1427"/>
                  <a:gd name="T3" fmla="*/ 62 h 89"/>
                  <a:gd name="T4" fmla="*/ 1390 w 1427"/>
                  <a:gd name="T5" fmla="*/ 53 h 89"/>
                  <a:gd name="T6" fmla="*/ 1317 w 1427"/>
                  <a:gd name="T7" fmla="*/ 7 h 89"/>
                  <a:gd name="T8" fmla="*/ 1235 w 1427"/>
                  <a:gd name="T9" fmla="*/ 16 h 89"/>
                  <a:gd name="T10" fmla="*/ 1180 w 1427"/>
                  <a:gd name="T11" fmla="*/ 34 h 89"/>
                  <a:gd name="T12" fmla="*/ 1116 w 1427"/>
                  <a:gd name="T13" fmla="*/ 80 h 89"/>
                  <a:gd name="T14" fmla="*/ 714 w 1427"/>
                  <a:gd name="T15" fmla="*/ 53 h 89"/>
                  <a:gd name="T16" fmla="*/ 494 w 1427"/>
                  <a:gd name="T17" fmla="*/ 34 h 89"/>
                  <a:gd name="T18" fmla="*/ 138 w 1427"/>
                  <a:gd name="T19" fmla="*/ 34 h 89"/>
                  <a:gd name="T20" fmla="*/ 0 w 1427"/>
                  <a:gd name="T21" fmla="*/ 8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89"/>
                  <a:gd name="T35" fmla="*/ 1427 w 1427"/>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89">
                    <a:moveTo>
                      <a:pt x="1427" y="89"/>
                    </a:moveTo>
                    <a:cubicBezTo>
                      <a:pt x="1424" y="80"/>
                      <a:pt x="1425" y="69"/>
                      <a:pt x="1418" y="62"/>
                    </a:cubicBezTo>
                    <a:cubicBezTo>
                      <a:pt x="1411" y="55"/>
                      <a:pt x="1398" y="58"/>
                      <a:pt x="1390" y="53"/>
                    </a:cubicBezTo>
                    <a:cubicBezTo>
                      <a:pt x="1361" y="35"/>
                      <a:pt x="1356" y="20"/>
                      <a:pt x="1317" y="7"/>
                    </a:cubicBezTo>
                    <a:cubicBezTo>
                      <a:pt x="1290" y="10"/>
                      <a:pt x="1262" y="11"/>
                      <a:pt x="1235" y="16"/>
                    </a:cubicBezTo>
                    <a:cubicBezTo>
                      <a:pt x="1216" y="20"/>
                      <a:pt x="1180" y="34"/>
                      <a:pt x="1180" y="34"/>
                    </a:cubicBezTo>
                    <a:cubicBezTo>
                      <a:pt x="1158" y="57"/>
                      <a:pt x="1147" y="70"/>
                      <a:pt x="1116" y="80"/>
                    </a:cubicBezTo>
                    <a:cubicBezTo>
                      <a:pt x="974" y="74"/>
                      <a:pt x="854" y="63"/>
                      <a:pt x="714" y="53"/>
                    </a:cubicBezTo>
                    <a:cubicBezTo>
                      <a:pt x="641" y="48"/>
                      <a:pt x="494" y="34"/>
                      <a:pt x="494" y="34"/>
                    </a:cubicBezTo>
                    <a:cubicBezTo>
                      <a:pt x="357" y="0"/>
                      <a:pt x="444" y="18"/>
                      <a:pt x="138" y="34"/>
                    </a:cubicBezTo>
                    <a:cubicBezTo>
                      <a:pt x="87" y="37"/>
                      <a:pt x="54" y="80"/>
                      <a:pt x="0" y="80"/>
                    </a:cubicBezTo>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sp>
            <p:nvSpPr>
              <p:cNvPr id="14" name="Text Box 16"/>
              <p:cNvSpPr txBox="1">
                <a:spLocks noChangeArrowheads="1"/>
              </p:cNvSpPr>
              <p:nvPr/>
            </p:nvSpPr>
            <p:spPr bwMode="auto">
              <a:xfrm>
                <a:off x="2640" y="1170"/>
                <a:ext cx="336" cy="96"/>
              </a:xfrm>
              <a:prstGeom prst="rect">
                <a:avLst/>
              </a:prstGeom>
              <a:noFill/>
              <a:ln w="57150">
                <a:noFill/>
                <a:miter lim="800000"/>
                <a:headEnd/>
                <a:tailEnd/>
              </a:ln>
            </p:spPr>
            <p:txBody>
              <a:bodyPr lIns="90488" tIns="44450" rIns="90488" bIns="44450"/>
              <a:lstStyle/>
              <a:p>
                <a:pPr>
                  <a:spcBef>
                    <a:spcPct val="50000"/>
                  </a:spcBef>
                </a:pPr>
                <a:r>
                  <a:rPr lang="en-US" sz="1400" b="1" dirty="0"/>
                  <a:t>3</a:t>
                </a:r>
              </a:p>
            </p:txBody>
          </p:sp>
          <p:sp>
            <p:nvSpPr>
              <p:cNvPr id="15" name="Text Box 17"/>
              <p:cNvSpPr txBox="1">
                <a:spLocks noChangeArrowheads="1"/>
              </p:cNvSpPr>
              <p:nvPr/>
            </p:nvSpPr>
            <p:spPr bwMode="auto">
              <a:xfrm>
                <a:off x="2574" y="1530"/>
                <a:ext cx="336" cy="96"/>
              </a:xfrm>
              <a:prstGeom prst="rect">
                <a:avLst/>
              </a:prstGeom>
              <a:noFill/>
              <a:ln w="57150">
                <a:noFill/>
                <a:miter lim="800000"/>
                <a:headEnd/>
                <a:tailEnd/>
              </a:ln>
            </p:spPr>
            <p:txBody>
              <a:bodyPr lIns="90488" tIns="44450" rIns="90488" bIns="44450"/>
              <a:lstStyle/>
              <a:p>
                <a:pPr>
                  <a:spcBef>
                    <a:spcPct val="50000"/>
                  </a:spcBef>
                </a:pPr>
                <a:r>
                  <a:rPr lang="en-US" sz="1400" b="1" dirty="0"/>
                  <a:t>3</a:t>
                </a:r>
              </a:p>
            </p:txBody>
          </p:sp>
        </p:grpSp>
      </p:grpSp>
      <p:grpSp>
        <p:nvGrpSpPr>
          <p:cNvPr id="16" name="Group 23"/>
          <p:cNvGrpSpPr>
            <a:grpSpLocks/>
          </p:cNvGrpSpPr>
          <p:nvPr/>
        </p:nvGrpSpPr>
        <p:grpSpPr bwMode="auto">
          <a:xfrm>
            <a:off x="7315200" y="2133600"/>
            <a:ext cx="457200" cy="457200"/>
            <a:chOff x="4560" y="2016"/>
            <a:chExt cx="288" cy="288"/>
          </a:xfrm>
        </p:grpSpPr>
        <p:sp>
          <p:nvSpPr>
            <p:cNvPr id="17" name="Line 24"/>
            <p:cNvSpPr>
              <a:spLocks noChangeShapeType="1"/>
            </p:cNvSpPr>
            <p:nvPr/>
          </p:nvSpPr>
          <p:spPr bwMode="auto">
            <a:xfrm>
              <a:off x="4704" y="2016"/>
              <a:ext cx="0" cy="288"/>
            </a:xfrm>
            <a:prstGeom prst="line">
              <a:avLst/>
            </a:prstGeom>
            <a:noFill/>
            <a:ln w="28575">
              <a:solidFill>
                <a:schemeClr val="tx1"/>
              </a:solidFill>
              <a:round/>
              <a:headEnd/>
              <a:tailEnd/>
            </a:ln>
          </p:spPr>
          <p:txBody>
            <a:bodyPr wrap="none" anchor="ctr"/>
            <a:lstStyle/>
            <a:p>
              <a:endParaRPr lang="en-US"/>
            </a:p>
          </p:txBody>
        </p:sp>
        <p:sp>
          <p:nvSpPr>
            <p:cNvPr id="18" name="Line 25"/>
            <p:cNvSpPr>
              <a:spLocks noChangeShapeType="1"/>
            </p:cNvSpPr>
            <p:nvPr/>
          </p:nvSpPr>
          <p:spPr bwMode="auto">
            <a:xfrm rot="5400000">
              <a:off x="4704" y="2016"/>
              <a:ext cx="0" cy="288"/>
            </a:xfrm>
            <a:prstGeom prst="line">
              <a:avLst/>
            </a:prstGeom>
            <a:noFill/>
            <a:ln w="28575">
              <a:solidFill>
                <a:schemeClr val="tx1"/>
              </a:solidFill>
              <a:round/>
              <a:headEnd/>
              <a:tailEnd/>
            </a:ln>
          </p:spPr>
          <p:txBody>
            <a:bodyPr wrap="none" anchor="ctr"/>
            <a:lstStyle/>
            <a:p>
              <a:endParaRPr lang="en-US"/>
            </a:p>
          </p:txBody>
        </p:sp>
      </p:grpSp>
      <p:sp>
        <p:nvSpPr>
          <p:cNvPr id="19" name="Text Box 26"/>
          <p:cNvSpPr txBox="1">
            <a:spLocks noChangeArrowheads="1"/>
          </p:cNvSpPr>
          <p:nvPr/>
        </p:nvSpPr>
        <p:spPr bwMode="auto">
          <a:xfrm>
            <a:off x="7543800" y="2133600"/>
            <a:ext cx="685800" cy="244475"/>
          </a:xfrm>
          <a:prstGeom prst="rect">
            <a:avLst/>
          </a:prstGeom>
          <a:noFill/>
          <a:ln w="9525">
            <a:noFill/>
            <a:miter lim="800000"/>
            <a:headEnd/>
            <a:tailEnd/>
          </a:ln>
        </p:spPr>
        <p:txBody>
          <a:bodyPr>
            <a:spAutoFit/>
          </a:bodyPr>
          <a:lstStyle/>
          <a:p>
            <a:pPr algn="l"/>
            <a:r>
              <a:rPr lang="en-US" sz="1000" b="1"/>
              <a:t>FG2301</a:t>
            </a:r>
            <a:endParaRPr lang="en-US" sz="1000">
              <a:latin typeface="Times New Roman" pitchFamily="18" charset="0"/>
            </a:endParaRPr>
          </a:p>
        </p:txBody>
      </p:sp>
      <p:grpSp>
        <p:nvGrpSpPr>
          <p:cNvPr id="20" name="Group 27"/>
          <p:cNvGrpSpPr>
            <a:grpSpLocks/>
          </p:cNvGrpSpPr>
          <p:nvPr/>
        </p:nvGrpSpPr>
        <p:grpSpPr bwMode="auto">
          <a:xfrm rot="-2955173">
            <a:off x="3759200" y="1955800"/>
            <a:ext cx="330200" cy="533400"/>
            <a:chOff x="3168" y="1392"/>
            <a:chExt cx="208" cy="336"/>
          </a:xfrm>
        </p:grpSpPr>
        <p:grpSp>
          <p:nvGrpSpPr>
            <p:cNvPr id="21" name="Group 28"/>
            <p:cNvGrpSpPr>
              <a:grpSpLocks/>
            </p:cNvGrpSpPr>
            <p:nvPr/>
          </p:nvGrpSpPr>
          <p:grpSpPr bwMode="auto">
            <a:xfrm rot="-33536">
              <a:off x="3216" y="1392"/>
              <a:ext cx="160" cy="336"/>
              <a:chOff x="3392" y="2592"/>
              <a:chExt cx="160" cy="384"/>
            </a:xfrm>
          </p:grpSpPr>
          <p:sp>
            <p:nvSpPr>
              <p:cNvPr id="23" name="Freeform 29"/>
              <p:cNvSpPr>
                <a:spLocks/>
              </p:cNvSpPr>
              <p:nvPr/>
            </p:nvSpPr>
            <p:spPr bwMode="auto">
              <a:xfrm rot="5400000">
                <a:off x="3317" y="2668"/>
                <a:ext cx="311" cy="159"/>
              </a:xfrm>
              <a:custGeom>
                <a:avLst/>
                <a:gdLst>
                  <a:gd name="T0" fmla="*/ 46 w 708"/>
                  <a:gd name="T1" fmla="*/ 128 h 182"/>
                  <a:gd name="T2" fmla="*/ 8 w 708"/>
                  <a:gd name="T3" fmla="*/ 110 h 182"/>
                  <a:gd name="T4" fmla="*/ 5 w 708"/>
                  <a:gd name="T5" fmla="*/ 106 h 182"/>
                  <a:gd name="T6" fmla="*/ 0 w 708"/>
                  <a:gd name="T7" fmla="*/ 78 h 182"/>
                  <a:gd name="T8" fmla="*/ 8 w 708"/>
                  <a:gd name="T9" fmla="*/ 32 h 182"/>
                  <a:gd name="T10" fmla="*/ 36 w 708"/>
                  <a:gd name="T11" fmla="*/ 9 h 182"/>
                  <a:gd name="T12" fmla="*/ 133 w 708"/>
                  <a:gd name="T13" fmla="*/ 45 h 182"/>
                  <a:gd name="T14" fmla="*/ 137 w 708"/>
                  <a:gd name="T15" fmla="*/ 73 h 182"/>
                  <a:gd name="T16" fmla="*/ 135 w 708"/>
                  <a:gd name="T17" fmla="*/ 110 h 182"/>
                  <a:gd name="T18" fmla="*/ 127 w 708"/>
                  <a:gd name="T19" fmla="*/ 128 h 182"/>
                  <a:gd name="T20" fmla="*/ 100 w 708"/>
                  <a:gd name="T21" fmla="*/ 137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8"/>
                  <a:gd name="T34" fmla="*/ 0 h 182"/>
                  <a:gd name="T35" fmla="*/ 708 w 708"/>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8" h="182">
                    <a:moveTo>
                      <a:pt x="240" y="168"/>
                    </a:moveTo>
                    <a:cubicBezTo>
                      <a:pt x="177" y="152"/>
                      <a:pt x="107" y="150"/>
                      <a:pt x="42" y="144"/>
                    </a:cubicBezTo>
                    <a:cubicBezTo>
                      <a:pt x="36" y="142"/>
                      <a:pt x="28" y="142"/>
                      <a:pt x="24" y="138"/>
                    </a:cubicBezTo>
                    <a:cubicBezTo>
                      <a:pt x="14" y="128"/>
                      <a:pt x="0" y="102"/>
                      <a:pt x="0" y="102"/>
                    </a:cubicBezTo>
                    <a:cubicBezTo>
                      <a:pt x="6" y="58"/>
                      <a:pt x="4" y="55"/>
                      <a:pt x="42" y="42"/>
                    </a:cubicBezTo>
                    <a:cubicBezTo>
                      <a:pt x="84" y="0"/>
                      <a:pt x="114" y="16"/>
                      <a:pt x="186" y="12"/>
                    </a:cubicBezTo>
                    <a:cubicBezTo>
                      <a:pt x="332" y="17"/>
                      <a:pt x="548" y="25"/>
                      <a:pt x="690" y="60"/>
                    </a:cubicBezTo>
                    <a:cubicBezTo>
                      <a:pt x="696" y="69"/>
                      <a:pt x="708" y="84"/>
                      <a:pt x="708" y="96"/>
                    </a:cubicBezTo>
                    <a:cubicBezTo>
                      <a:pt x="708" y="112"/>
                      <a:pt x="708" y="129"/>
                      <a:pt x="702" y="144"/>
                    </a:cubicBezTo>
                    <a:cubicBezTo>
                      <a:pt x="700" y="149"/>
                      <a:pt x="661" y="168"/>
                      <a:pt x="660" y="168"/>
                    </a:cubicBezTo>
                    <a:cubicBezTo>
                      <a:pt x="614" y="182"/>
                      <a:pt x="563" y="180"/>
                      <a:pt x="516" y="180"/>
                    </a:cubicBezTo>
                  </a:path>
                </a:pathLst>
              </a:custGeom>
              <a:noFill/>
              <a:ln w="28575" cmpd="sng">
                <a:solidFill>
                  <a:schemeClr val="tx1"/>
                </a:solidFill>
                <a:round/>
                <a:headEnd/>
                <a:tailEnd/>
              </a:ln>
            </p:spPr>
            <p:txBody>
              <a:bodyPr wrap="none" anchor="ctr"/>
              <a:lstStyle/>
              <a:p>
                <a:endParaRPr lang="en-US"/>
              </a:p>
            </p:txBody>
          </p:sp>
          <p:sp>
            <p:nvSpPr>
              <p:cNvPr id="24" name="Text Box 30"/>
              <p:cNvSpPr txBox="1">
                <a:spLocks noChangeArrowheads="1"/>
              </p:cNvSpPr>
              <p:nvPr/>
            </p:nvSpPr>
            <p:spPr bwMode="auto">
              <a:xfrm rot="5400000">
                <a:off x="3309" y="2758"/>
                <a:ext cx="301" cy="135"/>
              </a:xfrm>
              <a:prstGeom prst="rect">
                <a:avLst/>
              </a:prstGeom>
              <a:noFill/>
              <a:ln w="9525">
                <a:noFill/>
                <a:miter lim="800000"/>
                <a:headEnd/>
                <a:tailEnd/>
              </a:ln>
            </p:spPr>
            <p:txBody>
              <a:bodyPr>
                <a:spAutoFit/>
              </a:bodyPr>
              <a:lstStyle/>
              <a:p>
                <a:pPr algn="l"/>
                <a:r>
                  <a:rPr lang="en-US" sz="800" b="1">
                    <a:latin typeface="Times New Roman" pitchFamily="18" charset="0"/>
                  </a:rPr>
                  <a:t>BP2</a:t>
                </a:r>
                <a:endParaRPr lang="en-US" sz="800">
                  <a:latin typeface="Times New Roman" pitchFamily="18" charset="0"/>
                </a:endParaRPr>
              </a:p>
            </p:txBody>
          </p:sp>
        </p:grpSp>
        <p:sp>
          <p:nvSpPr>
            <p:cNvPr id="22" name="Oval 31"/>
            <p:cNvSpPr>
              <a:spLocks noChangeArrowheads="1"/>
            </p:cNvSpPr>
            <p:nvPr/>
          </p:nvSpPr>
          <p:spPr bwMode="auto">
            <a:xfrm>
              <a:off x="3168" y="1488"/>
              <a:ext cx="48" cy="72"/>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25" name="Group 32"/>
          <p:cNvGrpSpPr>
            <a:grpSpLocks/>
          </p:cNvGrpSpPr>
          <p:nvPr/>
        </p:nvGrpSpPr>
        <p:grpSpPr bwMode="auto">
          <a:xfrm rot="-1809554">
            <a:off x="2288800" y="2056661"/>
            <a:ext cx="481013" cy="315915"/>
            <a:chOff x="2112" y="1296"/>
            <a:chExt cx="303" cy="199"/>
          </a:xfrm>
        </p:grpSpPr>
        <p:grpSp>
          <p:nvGrpSpPr>
            <p:cNvPr id="26" name="Group 33"/>
            <p:cNvGrpSpPr>
              <a:grpSpLocks/>
            </p:cNvGrpSpPr>
            <p:nvPr/>
          </p:nvGrpSpPr>
          <p:grpSpPr bwMode="auto">
            <a:xfrm rot="-306040">
              <a:off x="2112" y="1296"/>
              <a:ext cx="303" cy="157"/>
              <a:chOff x="2792" y="2391"/>
              <a:chExt cx="303" cy="173"/>
            </a:xfrm>
          </p:grpSpPr>
          <p:sp>
            <p:nvSpPr>
              <p:cNvPr id="28" name="Freeform 34"/>
              <p:cNvSpPr>
                <a:spLocks/>
              </p:cNvSpPr>
              <p:nvPr/>
            </p:nvSpPr>
            <p:spPr bwMode="auto">
              <a:xfrm rot="-33536">
                <a:off x="2792" y="2391"/>
                <a:ext cx="272" cy="159"/>
              </a:xfrm>
              <a:custGeom>
                <a:avLst/>
                <a:gdLst>
                  <a:gd name="T0" fmla="*/ 35 w 708"/>
                  <a:gd name="T1" fmla="*/ 128 h 182"/>
                  <a:gd name="T2" fmla="*/ 6 w 708"/>
                  <a:gd name="T3" fmla="*/ 110 h 182"/>
                  <a:gd name="T4" fmla="*/ 3 w 708"/>
                  <a:gd name="T5" fmla="*/ 106 h 182"/>
                  <a:gd name="T6" fmla="*/ 0 w 708"/>
                  <a:gd name="T7" fmla="*/ 78 h 182"/>
                  <a:gd name="T8" fmla="*/ 6 w 708"/>
                  <a:gd name="T9" fmla="*/ 32 h 182"/>
                  <a:gd name="T10" fmla="*/ 27 w 708"/>
                  <a:gd name="T11" fmla="*/ 9 h 182"/>
                  <a:gd name="T12" fmla="*/ 102 w 708"/>
                  <a:gd name="T13" fmla="*/ 45 h 182"/>
                  <a:gd name="T14" fmla="*/ 104 w 708"/>
                  <a:gd name="T15" fmla="*/ 73 h 182"/>
                  <a:gd name="T16" fmla="*/ 104 w 708"/>
                  <a:gd name="T17" fmla="*/ 110 h 182"/>
                  <a:gd name="T18" fmla="*/ 98 w 708"/>
                  <a:gd name="T19" fmla="*/ 128 h 182"/>
                  <a:gd name="T20" fmla="*/ 76 w 708"/>
                  <a:gd name="T21" fmla="*/ 137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8"/>
                  <a:gd name="T34" fmla="*/ 0 h 182"/>
                  <a:gd name="T35" fmla="*/ 708 w 708"/>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8" h="182">
                    <a:moveTo>
                      <a:pt x="240" y="168"/>
                    </a:moveTo>
                    <a:cubicBezTo>
                      <a:pt x="177" y="152"/>
                      <a:pt x="107" y="150"/>
                      <a:pt x="42" y="144"/>
                    </a:cubicBezTo>
                    <a:cubicBezTo>
                      <a:pt x="36" y="142"/>
                      <a:pt x="28" y="142"/>
                      <a:pt x="24" y="138"/>
                    </a:cubicBezTo>
                    <a:cubicBezTo>
                      <a:pt x="14" y="128"/>
                      <a:pt x="0" y="102"/>
                      <a:pt x="0" y="102"/>
                    </a:cubicBezTo>
                    <a:cubicBezTo>
                      <a:pt x="6" y="58"/>
                      <a:pt x="4" y="55"/>
                      <a:pt x="42" y="42"/>
                    </a:cubicBezTo>
                    <a:cubicBezTo>
                      <a:pt x="84" y="0"/>
                      <a:pt x="114" y="16"/>
                      <a:pt x="186" y="12"/>
                    </a:cubicBezTo>
                    <a:cubicBezTo>
                      <a:pt x="332" y="17"/>
                      <a:pt x="548" y="25"/>
                      <a:pt x="690" y="60"/>
                    </a:cubicBezTo>
                    <a:cubicBezTo>
                      <a:pt x="696" y="69"/>
                      <a:pt x="708" y="84"/>
                      <a:pt x="708" y="96"/>
                    </a:cubicBezTo>
                    <a:cubicBezTo>
                      <a:pt x="708" y="112"/>
                      <a:pt x="708" y="129"/>
                      <a:pt x="702" y="144"/>
                    </a:cubicBezTo>
                    <a:cubicBezTo>
                      <a:pt x="700" y="149"/>
                      <a:pt x="661" y="168"/>
                      <a:pt x="660" y="168"/>
                    </a:cubicBezTo>
                    <a:cubicBezTo>
                      <a:pt x="614" y="182"/>
                      <a:pt x="563" y="180"/>
                      <a:pt x="516" y="180"/>
                    </a:cubicBezTo>
                  </a:path>
                </a:pathLst>
              </a:custGeom>
              <a:noFill/>
              <a:ln w="28575" cmpd="sng">
                <a:solidFill>
                  <a:schemeClr val="tx1"/>
                </a:solidFill>
                <a:round/>
                <a:headEnd/>
                <a:tailEnd/>
              </a:ln>
            </p:spPr>
            <p:txBody>
              <a:bodyPr wrap="none" anchor="ctr"/>
              <a:lstStyle/>
              <a:p>
                <a:endParaRPr lang="en-US"/>
              </a:p>
            </p:txBody>
          </p:sp>
          <p:sp>
            <p:nvSpPr>
              <p:cNvPr id="29" name="Text Box 35"/>
              <p:cNvSpPr txBox="1">
                <a:spLocks noChangeArrowheads="1"/>
              </p:cNvSpPr>
              <p:nvPr/>
            </p:nvSpPr>
            <p:spPr bwMode="auto">
              <a:xfrm rot="-33536">
                <a:off x="2832" y="2415"/>
                <a:ext cx="263" cy="149"/>
              </a:xfrm>
              <a:prstGeom prst="rect">
                <a:avLst/>
              </a:prstGeom>
              <a:noFill/>
              <a:ln w="9525">
                <a:noFill/>
                <a:miter lim="800000"/>
                <a:headEnd/>
                <a:tailEnd/>
              </a:ln>
            </p:spPr>
            <p:txBody>
              <a:bodyPr>
                <a:spAutoFit/>
              </a:bodyPr>
              <a:lstStyle/>
              <a:p>
                <a:pPr algn="l"/>
                <a:r>
                  <a:rPr lang="en-US" sz="800" b="1" dirty="0">
                    <a:latin typeface="Times New Roman" pitchFamily="18" charset="0"/>
                  </a:rPr>
                  <a:t>BP3</a:t>
                </a:r>
                <a:endParaRPr lang="en-US" sz="800" dirty="0">
                  <a:latin typeface="Times New Roman" pitchFamily="18" charset="0"/>
                </a:endParaRPr>
              </a:p>
            </p:txBody>
          </p:sp>
        </p:grpSp>
        <p:sp>
          <p:nvSpPr>
            <p:cNvPr id="27" name="Oval 36"/>
            <p:cNvSpPr>
              <a:spLocks noChangeArrowheads="1"/>
            </p:cNvSpPr>
            <p:nvPr/>
          </p:nvSpPr>
          <p:spPr bwMode="auto">
            <a:xfrm>
              <a:off x="2232" y="1423"/>
              <a:ext cx="48" cy="72"/>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0" name="Group 37"/>
          <p:cNvGrpSpPr>
            <a:grpSpLocks/>
          </p:cNvGrpSpPr>
          <p:nvPr/>
        </p:nvGrpSpPr>
        <p:grpSpPr bwMode="auto">
          <a:xfrm>
            <a:off x="5410200" y="2286000"/>
            <a:ext cx="304800" cy="533400"/>
            <a:chOff x="3408" y="2304"/>
            <a:chExt cx="192" cy="336"/>
          </a:xfrm>
        </p:grpSpPr>
        <p:sp>
          <p:nvSpPr>
            <p:cNvPr id="31" name="Freeform 38"/>
            <p:cNvSpPr>
              <a:spLocks/>
            </p:cNvSpPr>
            <p:nvPr/>
          </p:nvSpPr>
          <p:spPr bwMode="auto">
            <a:xfrm rot="5400000">
              <a:off x="3357" y="2387"/>
              <a:ext cx="325" cy="160"/>
            </a:xfrm>
            <a:custGeom>
              <a:avLst/>
              <a:gdLst>
                <a:gd name="T0" fmla="*/ 50 w 708"/>
                <a:gd name="T1" fmla="*/ 130 h 182"/>
                <a:gd name="T2" fmla="*/ 9 w 708"/>
                <a:gd name="T3" fmla="*/ 112 h 182"/>
                <a:gd name="T4" fmla="*/ 5 w 708"/>
                <a:gd name="T5" fmla="*/ 106 h 182"/>
                <a:gd name="T6" fmla="*/ 0 w 708"/>
                <a:gd name="T7" fmla="*/ 79 h 182"/>
                <a:gd name="T8" fmla="*/ 9 w 708"/>
                <a:gd name="T9" fmla="*/ 33 h 182"/>
                <a:gd name="T10" fmla="*/ 39 w 708"/>
                <a:gd name="T11" fmla="*/ 10 h 182"/>
                <a:gd name="T12" fmla="*/ 146 w 708"/>
                <a:gd name="T13" fmla="*/ 47 h 182"/>
                <a:gd name="T14" fmla="*/ 149 w 708"/>
                <a:gd name="T15" fmla="*/ 74 h 182"/>
                <a:gd name="T16" fmla="*/ 148 w 708"/>
                <a:gd name="T17" fmla="*/ 112 h 182"/>
                <a:gd name="T18" fmla="*/ 139 w 708"/>
                <a:gd name="T19" fmla="*/ 130 h 182"/>
                <a:gd name="T20" fmla="*/ 109 w 708"/>
                <a:gd name="T21" fmla="*/ 139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8"/>
                <a:gd name="T34" fmla="*/ 0 h 182"/>
                <a:gd name="T35" fmla="*/ 708 w 708"/>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8" h="182">
                  <a:moveTo>
                    <a:pt x="240" y="168"/>
                  </a:moveTo>
                  <a:cubicBezTo>
                    <a:pt x="177" y="152"/>
                    <a:pt x="107" y="150"/>
                    <a:pt x="42" y="144"/>
                  </a:cubicBezTo>
                  <a:cubicBezTo>
                    <a:pt x="36" y="142"/>
                    <a:pt x="28" y="142"/>
                    <a:pt x="24" y="138"/>
                  </a:cubicBezTo>
                  <a:cubicBezTo>
                    <a:pt x="14" y="128"/>
                    <a:pt x="0" y="102"/>
                    <a:pt x="0" y="102"/>
                  </a:cubicBezTo>
                  <a:cubicBezTo>
                    <a:pt x="6" y="58"/>
                    <a:pt x="4" y="55"/>
                    <a:pt x="42" y="42"/>
                  </a:cubicBezTo>
                  <a:cubicBezTo>
                    <a:pt x="84" y="0"/>
                    <a:pt x="114" y="16"/>
                    <a:pt x="186" y="12"/>
                  </a:cubicBezTo>
                  <a:cubicBezTo>
                    <a:pt x="332" y="17"/>
                    <a:pt x="548" y="25"/>
                    <a:pt x="690" y="60"/>
                  </a:cubicBezTo>
                  <a:cubicBezTo>
                    <a:pt x="696" y="69"/>
                    <a:pt x="708" y="84"/>
                    <a:pt x="708" y="96"/>
                  </a:cubicBezTo>
                  <a:cubicBezTo>
                    <a:pt x="708" y="112"/>
                    <a:pt x="708" y="129"/>
                    <a:pt x="702" y="144"/>
                  </a:cubicBezTo>
                  <a:cubicBezTo>
                    <a:pt x="700" y="149"/>
                    <a:pt x="661" y="168"/>
                    <a:pt x="660" y="168"/>
                  </a:cubicBezTo>
                  <a:cubicBezTo>
                    <a:pt x="614" y="182"/>
                    <a:pt x="563" y="180"/>
                    <a:pt x="516" y="180"/>
                  </a:cubicBezTo>
                </a:path>
              </a:pathLst>
            </a:custGeom>
            <a:noFill/>
            <a:ln w="28575" cmpd="sng">
              <a:solidFill>
                <a:schemeClr val="tx1"/>
              </a:solidFill>
              <a:round/>
              <a:headEnd/>
              <a:tailEnd/>
            </a:ln>
          </p:spPr>
          <p:txBody>
            <a:bodyPr wrap="none" anchor="ctr"/>
            <a:lstStyle/>
            <a:p>
              <a:endParaRPr lang="en-US"/>
            </a:p>
          </p:txBody>
        </p:sp>
        <p:grpSp>
          <p:nvGrpSpPr>
            <p:cNvPr id="32" name="Group 39"/>
            <p:cNvGrpSpPr>
              <a:grpSpLocks/>
            </p:cNvGrpSpPr>
            <p:nvPr/>
          </p:nvGrpSpPr>
          <p:grpSpPr bwMode="auto">
            <a:xfrm>
              <a:off x="3408" y="2377"/>
              <a:ext cx="167" cy="263"/>
              <a:chOff x="3408" y="2377"/>
              <a:chExt cx="167" cy="263"/>
            </a:xfrm>
          </p:grpSpPr>
          <p:sp>
            <p:nvSpPr>
              <p:cNvPr id="33" name="Text Box 40"/>
              <p:cNvSpPr txBox="1">
                <a:spLocks noChangeArrowheads="1"/>
              </p:cNvSpPr>
              <p:nvPr/>
            </p:nvSpPr>
            <p:spPr bwMode="auto">
              <a:xfrm rot="5400000">
                <a:off x="3376" y="2441"/>
                <a:ext cx="263" cy="135"/>
              </a:xfrm>
              <a:prstGeom prst="rect">
                <a:avLst/>
              </a:prstGeom>
              <a:noFill/>
              <a:ln w="9525">
                <a:noFill/>
                <a:miter lim="800000"/>
                <a:headEnd/>
                <a:tailEnd/>
              </a:ln>
            </p:spPr>
            <p:txBody>
              <a:bodyPr>
                <a:spAutoFit/>
              </a:bodyPr>
              <a:lstStyle/>
              <a:p>
                <a:pPr algn="l"/>
                <a:r>
                  <a:rPr lang="en-US" sz="800" b="1">
                    <a:latin typeface="Times New Roman" pitchFamily="18" charset="0"/>
                  </a:rPr>
                  <a:t>BP1</a:t>
                </a:r>
                <a:endParaRPr lang="en-US" sz="800">
                  <a:latin typeface="Times New Roman" pitchFamily="18" charset="0"/>
                </a:endParaRPr>
              </a:p>
            </p:txBody>
          </p:sp>
          <p:sp>
            <p:nvSpPr>
              <p:cNvPr id="34" name="Oval 41"/>
              <p:cNvSpPr>
                <a:spLocks noChangeArrowheads="1"/>
              </p:cNvSpPr>
              <p:nvPr/>
            </p:nvSpPr>
            <p:spPr bwMode="auto">
              <a:xfrm>
                <a:off x="3408" y="2424"/>
                <a:ext cx="48" cy="72"/>
              </a:xfrm>
              <a:prstGeom prst="ellipse">
                <a:avLst/>
              </a:prstGeom>
              <a:solidFill>
                <a:schemeClr val="tx1"/>
              </a:solidFill>
              <a:ln w="9525">
                <a:solidFill>
                  <a:schemeClr val="tx1"/>
                </a:solidFill>
                <a:round/>
                <a:headEnd/>
                <a:tailEnd/>
              </a:ln>
            </p:spPr>
            <p:txBody>
              <a:bodyPr wrap="none" anchor="ctr"/>
              <a:lstStyle/>
              <a:p>
                <a:endParaRPr lang="en-US"/>
              </a:p>
            </p:txBody>
          </p:sp>
        </p:grpSp>
      </p:grpSp>
      <p:grpSp>
        <p:nvGrpSpPr>
          <p:cNvPr id="35" name="Group 46"/>
          <p:cNvGrpSpPr>
            <a:grpSpLocks/>
          </p:cNvGrpSpPr>
          <p:nvPr/>
        </p:nvGrpSpPr>
        <p:grpSpPr bwMode="auto">
          <a:xfrm>
            <a:off x="5046663" y="3649663"/>
            <a:ext cx="369887" cy="122237"/>
            <a:chOff x="3179" y="2299"/>
            <a:chExt cx="233" cy="77"/>
          </a:xfrm>
        </p:grpSpPr>
        <p:grpSp>
          <p:nvGrpSpPr>
            <p:cNvPr id="36" name="Group 47"/>
            <p:cNvGrpSpPr>
              <a:grpSpLocks/>
            </p:cNvGrpSpPr>
            <p:nvPr/>
          </p:nvGrpSpPr>
          <p:grpSpPr bwMode="auto">
            <a:xfrm>
              <a:off x="3179" y="2312"/>
              <a:ext cx="233" cy="64"/>
              <a:chOff x="3179" y="2312"/>
              <a:chExt cx="233" cy="64"/>
            </a:xfrm>
          </p:grpSpPr>
          <p:sp>
            <p:nvSpPr>
              <p:cNvPr id="38" name="AutoShape 48"/>
              <p:cNvSpPr>
                <a:spLocks noChangeArrowheads="1"/>
              </p:cNvSpPr>
              <p:nvPr/>
            </p:nvSpPr>
            <p:spPr bwMode="auto">
              <a:xfrm rot="-1157863">
                <a:off x="3179" y="2328"/>
                <a:ext cx="80" cy="48"/>
              </a:xfrm>
              <a:prstGeom prst="flowChartConnector">
                <a:avLst/>
              </a:prstGeom>
              <a:noFill/>
              <a:ln w="28575">
                <a:solidFill>
                  <a:schemeClr val="tx1"/>
                </a:solidFill>
                <a:round/>
                <a:headEnd/>
                <a:tailEnd/>
              </a:ln>
            </p:spPr>
            <p:txBody>
              <a:bodyPr wrap="none" anchor="ctr"/>
              <a:lstStyle/>
              <a:p>
                <a:endParaRPr lang="en-US"/>
              </a:p>
            </p:txBody>
          </p:sp>
          <p:sp>
            <p:nvSpPr>
              <p:cNvPr id="39" name="Line 49"/>
              <p:cNvSpPr>
                <a:spLocks noChangeShapeType="1"/>
              </p:cNvSpPr>
              <p:nvPr/>
            </p:nvSpPr>
            <p:spPr bwMode="auto">
              <a:xfrm rot="-1157863">
                <a:off x="3252" y="2312"/>
                <a:ext cx="160" cy="0"/>
              </a:xfrm>
              <a:prstGeom prst="line">
                <a:avLst/>
              </a:prstGeom>
              <a:noFill/>
              <a:ln w="28575">
                <a:solidFill>
                  <a:schemeClr val="tx1"/>
                </a:solidFill>
                <a:round/>
                <a:headEnd/>
                <a:tailEnd type="arrow" w="med" len="med"/>
              </a:ln>
            </p:spPr>
            <p:txBody>
              <a:bodyPr wrap="none" anchor="ctr"/>
              <a:lstStyle/>
              <a:p>
                <a:endParaRPr lang="en-US"/>
              </a:p>
            </p:txBody>
          </p:sp>
        </p:grpSp>
        <p:sp>
          <p:nvSpPr>
            <p:cNvPr id="37" name="Line 50"/>
            <p:cNvSpPr>
              <a:spLocks noChangeShapeType="1"/>
            </p:cNvSpPr>
            <p:nvPr/>
          </p:nvSpPr>
          <p:spPr bwMode="auto">
            <a:xfrm rot="-1157863">
              <a:off x="3316" y="2299"/>
              <a:ext cx="0" cy="48"/>
            </a:xfrm>
            <a:prstGeom prst="line">
              <a:avLst/>
            </a:prstGeom>
            <a:noFill/>
            <a:ln w="12700">
              <a:solidFill>
                <a:schemeClr val="tx1"/>
              </a:solidFill>
              <a:round/>
              <a:headEnd/>
              <a:tailEnd/>
            </a:ln>
          </p:spPr>
          <p:txBody>
            <a:bodyPr wrap="none" anchor="ctr"/>
            <a:lstStyle/>
            <a:p>
              <a:endParaRPr lang="en-US"/>
            </a:p>
          </p:txBody>
        </p:sp>
      </p:grpSp>
      <p:sp>
        <p:nvSpPr>
          <p:cNvPr id="40" name="AutoShape 51"/>
          <p:cNvSpPr>
            <a:spLocks noChangeArrowheads="1"/>
          </p:cNvSpPr>
          <p:nvPr/>
        </p:nvSpPr>
        <p:spPr bwMode="auto">
          <a:xfrm rot="20442137">
            <a:off x="5019675" y="3640138"/>
            <a:ext cx="42863" cy="38100"/>
          </a:xfrm>
          <a:prstGeom prst="flowChartConnector">
            <a:avLst/>
          </a:prstGeom>
          <a:solidFill>
            <a:schemeClr val="tx1"/>
          </a:solidFill>
          <a:ln w="9525">
            <a:solidFill>
              <a:schemeClr val="tx1"/>
            </a:solidFill>
            <a:round/>
            <a:headEnd/>
            <a:tailEnd/>
          </a:ln>
        </p:spPr>
        <p:txBody>
          <a:bodyPr wrap="none" anchor="ctr"/>
          <a:lstStyle/>
          <a:p>
            <a:endParaRPr lang="en-US"/>
          </a:p>
        </p:txBody>
      </p:sp>
      <p:grpSp>
        <p:nvGrpSpPr>
          <p:cNvPr id="41" name="Group 54"/>
          <p:cNvGrpSpPr>
            <a:grpSpLocks/>
          </p:cNvGrpSpPr>
          <p:nvPr/>
        </p:nvGrpSpPr>
        <p:grpSpPr bwMode="auto">
          <a:xfrm>
            <a:off x="8153400" y="1868488"/>
            <a:ext cx="371475" cy="646112"/>
            <a:chOff x="5258" y="2672"/>
            <a:chExt cx="234" cy="448"/>
          </a:xfrm>
        </p:grpSpPr>
        <p:grpSp>
          <p:nvGrpSpPr>
            <p:cNvPr id="42" name="Group 55"/>
            <p:cNvGrpSpPr>
              <a:grpSpLocks/>
            </p:cNvGrpSpPr>
            <p:nvPr/>
          </p:nvGrpSpPr>
          <p:grpSpPr bwMode="auto">
            <a:xfrm>
              <a:off x="5302" y="2717"/>
              <a:ext cx="154" cy="340"/>
              <a:chOff x="5264" y="2687"/>
              <a:chExt cx="154" cy="340"/>
            </a:xfrm>
          </p:grpSpPr>
          <p:sp>
            <p:nvSpPr>
              <p:cNvPr id="72" name="Freeform 56"/>
              <p:cNvSpPr>
                <a:spLocks/>
              </p:cNvSpPr>
              <p:nvPr/>
            </p:nvSpPr>
            <p:spPr bwMode="auto">
              <a:xfrm rot="-5400000">
                <a:off x="5131" y="2820"/>
                <a:ext cx="330" cy="64"/>
              </a:xfrm>
              <a:custGeom>
                <a:avLst/>
                <a:gdLst>
                  <a:gd name="T0" fmla="*/ 0 w 585"/>
                  <a:gd name="T1" fmla="*/ 18 h 105"/>
                  <a:gd name="T2" fmla="*/ 23 w 585"/>
                  <a:gd name="T3" fmla="*/ 9 h 105"/>
                  <a:gd name="T4" fmla="*/ 58 w 585"/>
                  <a:gd name="T5" fmla="*/ 0 h 105"/>
                  <a:gd name="T6" fmla="*/ 166 w 585"/>
                  <a:gd name="T7" fmla="*/ 18 h 105"/>
                  <a:gd name="T8" fmla="*/ 178 w 585"/>
                  <a:gd name="T9" fmla="*/ 23 h 105"/>
                  <a:gd name="T10" fmla="*/ 179 w 585"/>
                  <a:gd name="T11" fmla="*/ 29 h 105"/>
                  <a:gd name="T12" fmla="*/ 185 w 585"/>
                  <a:gd name="T13" fmla="*/ 38 h 105"/>
                  <a:gd name="T14" fmla="*/ 0 60000 65536"/>
                  <a:gd name="T15" fmla="*/ 0 60000 65536"/>
                  <a:gd name="T16" fmla="*/ 0 60000 65536"/>
                  <a:gd name="T17" fmla="*/ 0 60000 65536"/>
                  <a:gd name="T18" fmla="*/ 0 60000 65536"/>
                  <a:gd name="T19" fmla="*/ 0 60000 65536"/>
                  <a:gd name="T20" fmla="*/ 0 60000 65536"/>
                  <a:gd name="T21" fmla="*/ 0 w 585"/>
                  <a:gd name="T22" fmla="*/ 0 h 105"/>
                  <a:gd name="T23" fmla="*/ 585 w 585"/>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5" h="105">
                    <a:moveTo>
                      <a:pt x="0" y="48"/>
                    </a:moveTo>
                    <a:cubicBezTo>
                      <a:pt x="31" y="43"/>
                      <a:pt x="44" y="31"/>
                      <a:pt x="72" y="24"/>
                    </a:cubicBezTo>
                    <a:cubicBezTo>
                      <a:pt x="108" y="15"/>
                      <a:pt x="144" y="7"/>
                      <a:pt x="180" y="0"/>
                    </a:cubicBezTo>
                    <a:cubicBezTo>
                      <a:pt x="295" y="9"/>
                      <a:pt x="408" y="35"/>
                      <a:pt x="522" y="48"/>
                    </a:cubicBezTo>
                    <a:cubicBezTo>
                      <a:pt x="534" y="52"/>
                      <a:pt x="554" y="48"/>
                      <a:pt x="558" y="60"/>
                    </a:cubicBezTo>
                    <a:cubicBezTo>
                      <a:pt x="560" y="66"/>
                      <a:pt x="560" y="73"/>
                      <a:pt x="564" y="78"/>
                    </a:cubicBezTo>
                    <a:cubicBezTo>
                      <a:pt x="585" y="105"/>
                      <a:pt x="582" y="76"/>
                      <a:pt x="582" y="102"/>
                    </a:cubicBezTo>
                  </a:path>
                </a:pathLst>
              </a:custGeom>
              <a:noFill/>
              <a:ln w="38100" cmpd="sng">
                <a:solidFill>
                  <a:srgbClr val="FF3300"/>
                </a:solidFill>
                <a:round/>
                <a:headEnd/>
                <a:tailEnd/>
              </a:ln>
            </p:spPr>
            <p:txBody>
              <a:bodyPr wrap="none" anchor="ctr"/>
              <a:lstStyle/>
              <a:p>
                <a:endParaRPr lang="en-US"/>
              </a:p>
            </p:txBody>
          </p:sp>
          <p:sp>
            <p:nvSpPr>
              <p:cNvPr id="73" name="Freeform 57"/>
              <p:cNvSpPr>
                <a:spLocks/>
              </p:cNvSpPr>
              <p:nvPr/>
            </p:nvSpPr>
            <p:spPr bwMode="auto">
              <a:xfrm rot="-5400000">
                <a:off x="5307" y="2937"/>
                <a:ext cx="142" cy="38"/>
              </a:xfrm>
              <a:custGeom>
                <a:avLst/>
                <a:gdLst>
                  <a:gd name="T0" fmla="*/ 0 w 252"/>
                  <a:gd name="T1" fmla="*/ 0 h 61"/>
                  <a:gd name="T2" fmla="*/ 80 w 252"/>
                  <a:gd name="T3" fmla="*/ 23 h 61"/>
                  <a:gd name="T4" fmla="*/ 0 60000 65536"/>
                  <a:gd name="T5" fmla="*/ 0 60000 65536"/>
                  <a:gd name="T6" fmla="*/ 0 w 252"/>
                  <a:gd name="T7" fmla="*/ 0 h 61"/>
                  <a:gd name="T8" fmla="*/ 252 w 252"/>
                  <a:gd name="T9" fmla="*/ 61 h 61"/>
                </a:gdLst>
                <a:ahLst/>
                <a:cxnLst>
                  <a:cxn ang="T4">
                    <a:pos x="T0" y="T1"/>
                  </a:cxn>
                  <a:cxn ang="T5">
                    <a:pos x="T2" y="T3"/>
                  </a:cxn>
                </a:cxnLst>
                <a:rect l="T6" t="T7" r="T8" b="T9"/>
                <a:pathLst>
                  <a:path w="252" h="61">
                    <a:moveTo>
                      <a:pt x="0" y="0"/>
                    </a:moveTo>
                    <a:cubicBezTo>
                      <a:pt x="92" y="61"/>
                      <a:pt x="136" y="60"/>
                      <a:pt x="252" y="60"/>
                    </a:cubicBezTo>
                  </a:path>
                </a:pathLst>
              </a:custGeom>
              <a:noFill/>
              <a:ln w="38100" cmpd="sng">
                <a:solidFill>
                  <a:srgbClr val="FF3300"/>
                </a:solidFill>
                <a:round/>
                <a:headEnd/>
                <a:tailEnd/>
              </a:ln>
            </p:spPr>
            <p:txBody>
              <a:bodyPr wrap="none" anchor="ctr"/>
              <a:lstStyle/>
              <a:p>
                <a:endParaRPr lang="en-US"/>
              </a:p>
            </p:txBody>
          </p:sp>
          <p:sp>
            <p:nvSpPr>
              <p:cNvPr id="74" name="Freeform 58"/>
              <p:cNvSpPr>
                <a:spLocks/>
              </p:cNvSpPr>
              <p:nvPr/>
            </p:nvSpPr>
            <p:spPr bwMode="auto">
              <a:xfrm rot="-5400000">
                <a:off x="5310" y="2743"/>
                <a:ext cx="143" cy="46"/>
              </a:xfrm>
              <a:custGeom>
                <a:avLst/>
                <a:gdLst>
                  <a:gd name="T0" fmla="*/ 81 w 252"/>
                  <a:gd name="T1" fmla="*/ 0 h 75"/>
                  <a:gd name="T2" fmla="*/ 29 w 252"/>
                  <a:gd name="T3" fmla="*/ 25 h 75"/>
                  <a:gd name="T4" fmla="*/ 0 w 252"/>
                  <a:gd name="T5" fmla="*/ 25 h 75"/>
                  <a:gd name="T6" fmla="*/ 0 60000 65536"/>
                  <a:gd name="T7" fmla="*/ 0 60000 65536"/>
                  <a:gd name="T8" fmla="*/ 0 60000 65536"/>
                  <a:gd name="T9" fmla="*/ 0 w 252"/>
                  <a:gd name="T10" fmla="*/ 0 h 75"/>
                  <a:gd name="T11" fmla="*/ 252 w 252"/>
                  <a:gd name="T12" fmla="*/ 75 h 75"/>
                </a:gdLst>
                <a:ahLst/>
                <a:cxnLst>
                  <a:cxn ang="T6">
                    <a:pos x="T0" y="T1"/>
                  </a:cxn>
                  <a:cxn ang="T7">
                    <a:pos x="T2" y="T3"/>
                  </a:cxn>
                  <a:cxn ang="T8">
                    <a:pos x="T4" y="T5"/>
                  </a:cxn>
                </a:cxnLst>
                <a:rect l="T9" t="T10" r="T11" b="T12"/>
                <a:pathLst>
                  <a:path w="252" h="75">
                    <a:moveTo>
                      <a:pt x="252" y="0"/>
                    </a:moveTo>
                    <a:cubicBezTo>
                      <a:pt x="202" y="33"/>
                      <a:pt x="146" y="47"/>
                      <a:pt x="90" y="66"/>
                    </a:cubicBezTo>
                    <a:cubicBezTo>
                      <a:pt x="62" y="75"/>
                      <a:pt x="30" y="66"/>
                      <a:pt x="0" y="66"/>
                    </a:cubicBezTo>
                  </a:path>
                </a:pathLst>
              </a:custGeom>
              <a:noFill/>
              <a:ln w="38100" cmpd="sng">
                <a:solidFill>
                  <a:srgbClr val="FF3300"/>
                </a:solidFill>
                <a:round/>
                <a:headEnd/>
                <a:tailEnd/>
              </a:ln>
            </p:spPr>
            <p:txBody>
              <a:bodyPr wrap="none" anchor="ctr"/>
              <a:lstStyle/>
              <a:p>
                <a:endParaRPr lang="en-US"/>
              </a:p>
            </p:txBody>
          </p:sp>
          <p:sp>
            <p:nvSpPr>
              <p:cNvPr id="75" name="Line 59"/>
              <p:cNvSpPr>
                <a:spLocks noChangeShapeType="1"/>
              </p:cNvSpPr>
              <p:nvPr/>
            </p:nvSpPr>
            <p:spPr bwMode="auto">
              <a:xfrm rot="-5400000">
                <a:off x="5374" y="2821"/>
                <a:ext cx="0" cy="88"/>
              </a:xfrm>
              <a:prstGeom prst="line">
                <a:avLst/>
              </a:prstGeom>
              <a:noFill/>
              <a:ln w="38100">
                <a:solidFill>
                  <a:srgbClr val="FF3300"/>
                </a:solidFill>
                <a:round/>
                <a:headEnd/>
                <a:tailEnd/>
              </a:ln>
            </p:spPr>
            <p:txBody>
              <a:bodyPr wrap="none" anchor="ctr"/>
              <a:lstStyle/>
              <a:p>
                <a:endParaRPr lang="en-US"/>
              </a:p>
            </p:txBody>
          </p:sp>
        </p:grpSp>
        <p:sp>
          <p:nvSpPr>
            <p:cNvPr id="43" name="Freeform 60"/>
            <p:cNvSpPr>
              <a:spLocks/>
            </p:cNvSpPr>
            <p:nvPr/>
          </p:nvSpPr>
          <p:spPr bwMode="auto">
            <a:xfrm rot="-5400000">
              <a:off x="5325" y="2679"/>
              <a:ext cx="42" cy="28"/>
            </a:xfrm>
            <a:custGeom>
              <a:avLst/>
              <a:gdLst>
                <a:gd name="T0" fmla="*/ 0 w 42"/>
                <a:gd name="T1" fmla="*/ 28 h 28"/>
                <a:gd name="T2" fmla="*/ 30 w 42"/>
                <a:gd name="T3" fmla="*/ 6 h 28"/>
                <a:gd name="T4" fmla="*/ 42 w 42"/>
                <a:gd name="T5" fmla="*/ 0 h 28"/>
                <a:gd name="T6" fmla="*/ 0 60000 65536"/>
                <a:gd name="T7" fmla="*/ 0 60000 65536"/>
                <a:gd name="T8" fmla="*/ 0 60000 65536"/>
                <a:gd name="T9" fmla="*/ 0 w 42"/>
                <a:gd name="T10" fmla="*/ 0 h 28"/>
                <a:gd name="T11" fmla="*/ 42 w 42"/>
                <a:gd name="T12" fmla="*/ 28 h 28"/>
              </a:gdLst>
              <a:ahLst/>
              <a:cxnLst>
                <a:cxn ang="T6">
                  <a:pos x="T0" y="T1"/>
                </a:cxn>
                <a:cxn ang="T7">
                  <a:pos x="T2" y="T3"/>
                </a:cxn>
                <a:cxn ang="T8">
                  <a:pos x="T4" y="T5"/>
                </a:cxn>
              </a:cxnLst>
              <a:rect l="T9" t="T10" r="T11" b="T12"/>
              <a:pathLst>
                <a:path w="42" h="28">
                  <a:moveTo>
                    <a:pt x="0" y="28"/>
                  </a:moveTo>
                  <a:cubicBezTo>
                    <a:pt x="11" y="25"/>
                    <a:pt x="20" y="13"/>
                    <a:pt x="30" y="6"/>
                  </a:cubicBezTo>
                  <a:cubicBezTo>
                    <a:pt x="34" y="4"/>
                    <a:pt x="42" y="0"/>
                    <a:pt x="42" y="0"/>
                  </a:cubicBezTo>
                </a:path>
              </a:pathLst>
            </a:custGeom>
            <a:noFill/>
            <a:ln w="19050" cmpd="sng">
              <a:solidFill>
                <a:srgbClr val="FF3300"/>
              </a:solidFill>
              <a:round/>
              <a:headEnd/>
              <a:tailEnd/>
            </a:ln>
          </p:spPr>
          <p:txBody>
            <a:bodyPr wrap="none" anchor="ctr"/>
            <a:lstStyle/>
            <a:p>
              <a:endParaRPr lang="en-US"/>
            </a:p>
          </p:txBody>
        </p:sp>
        <p:sp>
          <p:nvSpPr>
            <p:cNvPr id="44" name="Freeform 61"/>
            <p:cNvSpPr>
              <a:spLocks/>
            </p:cNvSpPr>
            <p:nvPr/>
          </p:nvSpPr>
          <p:spPr bwMode="auto">
            <a:xfrm rot="-5400000">
              <a:off x="5288" y="3034"/>
              <a:ext cx="20" cy="48"/>
            </a:xfrm>
            <a:custGeom>
              <a:avLst/>
              <a:gdLst>
                <a:gd name="T0" fmla="*/ 20 w 20"/>
                <a:gd name="T1" fmla="*/ 48 h 48"/>
                <a:gd name="T2" fmla="*/ 0 w 20"/>
                <a:gd name="T3" fmla="*/ 0 h 48"/>
                <a:gd name="T4" fmla="*/ 0 60000 65536"/>
                <a:gd name="T5" fmla="*/ 0 60000 65536"/>
                <a:gd name="T6" fmla="*/ 0 w 20"/>
                <a:gd name="T7" fmla="*/ 0 h 48"/>
                <a:gd name="T8" fmla="*/ 20 w 20"/>
                <a:gd name="T9" fmla="*/ 48 h 48"/>
              </a:gdLst>
              <a:ahLst/>
              <a:cxnLst>
                <a:cxn ang="T4">
                  <a:pos x="T0" y="T1"/>
                </a:cxn>
                <a:cxn ang="T5">
                  <a:pos x="T2" y="T3"/>
                </a:cxn>
              </a:cxnLst>
              <a:rect l="T6" t="T7" r="T8" b="T9"/>
              <a:pathLst>
                <a:path w="20" h="48">
                  <a:moveTo>
                    <a:pt x="20" y="48"/>
                  </a:moveTo>
                  <a:cubicBezTo>
                    <a:pt x="15" y="32"/>
                    <a:pt x="12" y="12"/>
                    <a:pt x="0" y="0"/>
                  </a:cubicBezTo>
                </a:path>
              </a:pathLst>
            </a:custGeom>
            <a:noFill/>
            <a:ln w="19050" cmpd="sng">
              <a:solidFill>
                <a:srgbClr val="FF3300"/>
              </a:solidFill>
              <a:round/>
              <a:headEnd/>
              <a:tailEnd/>
            </a:ln>
          </p:spPr>
          <p:txBody>
            <a:bodyPr wrap="none" anchor="ctr"/>
            <a:lstStyle/>
            <a:p>
              <a:endParaRPr lang="en-US"/>
            </a:p>
          </p:txBody>
        </p:sp>
        <p:sp>
          <p:nvSpPr>
            <p:cNvPr id="45" name="Freeform 62"/>
            <p:cNvSpPr>
              <a:spLocks/>
            </p:cNvSpPr>
            <p:nvPr/>
          </p:nvSpPr>
          <p:spPr bwMode="auto">
            <a:xfrm rot="-5400000">
              <a:off x="5272" y="3010"/>
              <a:ext cx="20" cy="48"/>
            </a:xfrm>
            <a:custGeom>
              <a:avLst/>
              <a:gdLst>
                <a:gd name="T0" fmla="*/ 20 w 20"/>
                <a:gd name="T1" fmla="*/ 48 h 48"/>
                <a:gd name="T2" fmla="*/ 0 w 20"/>
                <a:gd name="T3" fmla="*/ 0 h 48"/>
                <a:gd name="T4" fmla="*/ 0 60000 65536"/>
                <a:gd name="T5" fmla="*/ 0 60000 65536"/>
                <a:gd name="T6" fmla="*/ 0 w 20"/>
                <a:gd name="T7" fmla="*/ 0 h 48"/>
                <a:gd name="T8" fmla="*/ 20 w 20"/>
                <a:gd name="T9" fmla="*/ 48 h 48"/>
              </a:gdLst>
              <a:ahLst/>
              <a:cxnLst>
                <a:cxn ang="T4">
                  <a:pos x="T0" y="T1"/>
                </a:cxn>
                <a:cxn ang="T5">
                  <a:pos x="T2" y="T3"/>
                </a:cxn>
              </a:cxnLst>
              <a:rect l="T6" t="T7" r="T8" b="T9"/>
              <a:pathLst>
                <a:path w="20" h="48">
                  <a:moveTo>
                    <a:pt x="20" y="48"/>
                  </a:moveTo>
                  <a:cubicBezTo>
                    <a:pt x="15" y="32"/>
                    <a:pt x="12" y="12"/>
                    <a:pt x="0" y="0"/>
                  </a:cubicBezTo>
                </a:path>
              </a:pathLst>
            </a:custGeom>
            <a:noFill/>
            <a:ln w="19050" cmpd="sng">
              <a:solidFill>
                <a:srgbClr val="FF3300"/>
              </a:solidFill>
              <a:round/>
              <a:headEnd/>
              <a:tailEnd/>
            </a:ln>
          </p:spPr>
          <p:txBody>
            <a:bodyPr wrap="none" anchor="ctr"/>
            <a:lstStyle/>
            <a:p>
              <a:endParaRPr lang="en-US"/>
            </a:p>
          </p:txBody>
        </p:sp>
        <p:sp>
          <p:nvSpPr>
            <p:cNvPr id="46" name="Freeform 63"/>
            <p:cNvSpPr>
              <a:spLocks/>
            </p:cNvSpPr>
            <p:nvPr/>
          </p:nvSpPr>
          <p:spPr bwMode="auto">
            <a:xfrm rot="-5400000">
              <a:off x="5272" y="2962"/>
              <a:ext cx="20" cy="48"/>
            </a:xfrm>
            <a:custGeom>
              <a:avLst/>
              <a:gdLst>
                <a:gd name="T0" fmla="*/ 20 w 20"/>
                <a:gd name="T1" fmla="*/ 48 h 48"/>
                <a:gd name="T2" fmla="*/ 0 w 20"/>
                <a:gd name="T3" fmla="*/ 0 h 48"/>
                <a:gd name="T4" fmla="*/ 0 60000 65536"/>
                <a:gd name="T5" fmla="*/ 0 60000 65536"/>
                <a:gd name="T6" fmla="*/ 0 w 20"/>
                <a:gd name="T7" fmla="*/ 0 h 48"/>
                <a:gd name="T8" fmla="*/ 20 w 20"/>
                <a:gd name="T9" fmla="*/ 48 h 48"/>
              </a:gdLst>
              <a:ahLst/>
              <a:cxnLst>
                <a:cxn ang="T4">
                  <a:pos x="T0" y="T1"/>
                </a:cxn>
                <a:cxn ang="T5">
                  <a:pos x="T2" y="T3"/>
                </a:cxn>
              </a:cxnLst>
              <a:rect l="T6" t="T7" r="T8" b="T9"/>
              <a:pathLst>
                <a:path w="20" h="48">
                  <a:moveTo>
                    <a:pt x="20" y="48"/>
                  </a:moveTo>
                  <a:cubicBezTo>
                    <a:pt x="15" y="32"/>
                    <a:pt x="12" y="12"/>
                    <a:pt x="0" y="0"/>
                  </a:cubicBezTo>
                </a:path>
              </a:pathLst>
            </a:custGeom>
            <a:noFill/>
            <a:ln w="19050" cmpd="sng">
              <a:solidFill>
                <a:srgbClr val="FF3300"/>
              </a:solidFill>
              <a:round/>
              <a:headEnd/>
              <a:tailEnd/>
            </a:ln>
          </p:spPr>
          <p:txBody>
            <a:bodyPr wrap="none" anchor="ctr"/>
            <a:lstStyle/>
            <a:p>
              <a:endParaRPr lang="en-US"/>
            </a:p>
          </p:txBody>
        </p:sp>
        <p:sp>
          <p:nvSpPr>
            <p:cNvPr id="47" name="Freeform 64"/>
            <p:cNvSpPr>
              <a:spLocks/>
            </p:cNvSpPr>
            <p:nvPr/>
          </p:nvSpPr>
          <p:spPr bwMode="auto">
            <a:xfrm rot="-5400000">
              <a:off x="5272" y="2914"/>
              <a:ext cx="20" cy="48"/>
            </a:xfrm>
            <a:custGeom>
              <a:avLst/>
              <a:gdLst>
                <a:gd name="T0" fmla="*/ 20 w 20"/>
                <a:gd name="T1" fmla="*/ 48 h 48"/>
                <a:gd name="T2" fmla="*/ 0 w 20"/>
                <a:gd name="T3" fmla="*/ 0 h 48"/>
                <a:gd name="T4" fmla="*/ 0 60000 65536"/>
                <a:gd name="T5" fmla="*/ 0 60000 65536"/>
                <a:gd name="T6" fmla="*/ 0 w 20"/>
                <a:gd name="T7" fmla="*/ 0 h 48"/>
                <a:gd name="T8" fmla="*/ 20 w 20"/>
                <a:gd name="T9" fmla="*/ 48 h 48"/>
              </a:gdLst>
              <a:ahLst/>
              <a:cxnLst>
                <a:cxn ang="T4">
                  <a:pos x="T0" y="T1"/>
                </a:cxn>
                <a:cxn ang="T5">
                  <a:pos x="T2" y="T3"/>
                </a:cxn>
              </a:cxnLst>
              <a:rect l="T6" t="T7" r="T8" b="T9"/>
              <a:pathLst>
                <a:path w="20" h="48">
                  <a:moveTo>
                    <a:pt x="20" y="48"/>
                  </a:moveTo>
                  <a:cubicBezTo>
                    <a:pt x="15" y="32"/>
                    <a:pt x="12" y="12"/>
                    <a:pt x="0" y="0"/>
                  </a:cubicBezTo>
                </a:path>
              </a:pathLst>
            </a:custGeom>
            <a:noFill/>
            <a:ln w="19050" cmpd="sng">
              <a:solidFill>
                <a:srgbClr val="FF3300"/>
              </a:solidFill>
              <a:round/>
              <a:headEnd/>
              <a:tailEnd/>
            </a:ln>
          </p:spPr>
          <p:txBody>
            <a:bodyPr wrap="none" anchor="ctr"/>
            <a:lstStyle/>
            <a:p>
              <a:endParaRPr lang="en-US"/>
            </a:p>
          </p:txBody>
        </p:sp>
        <p:sp>
          <p:nvSpPr>
            <p:cNvPr id="48" name="Freeform 65"/>
            <p:cNvSpPr>
              <a:spLocks/>
            </p:cNvSpPr>
            <p:nvPr/>
          </p:nvSpPr>
          <p:spPr bwMode="auto">
            <a:xfrm rot="-5400000">
              <a:off x="5272" y="2886"/>
              <a:ext cx="20" cy="48"/>
            </a:xfrm>
            <a:custGeom>
              <a:avLst/>
              <a:gdLst>
                <a:gd name="T0" fmla="*/ 20 w 20"/>
                <a:gd name="T1" fmla="*/ 48 h 48"/>
                <a:gd name="T2" fmla="*/ 0 w 20"/>
                <a:gd name="T3" fmla="*/ 0 h 48"/>
                <a:gd name="T4" fmla="*/ 0 60000 65536"/>
                <a:gd name="T5" fmla="*/ 0 60000 65536"/>
                <a:gd name="T6" fmla="*/ 0 w 20"/>
                <a:gd name="T7" fmla="*/ 0 h 48"/>
                <a:gd name="T8" fmla="*/ 20 w 20"/>
                <a:gd name="T9" fmla="*/ 48 h 48"/>
              </a:gdLst>
              <a:ahLst/>
              <a:cxnLst>
                <a:cxn ang="T4">
                  <a:pos x="T0" y="T1"/>
                </a:cxn>
                <a:cxn ang="T5">
                  <a:pos x="T2" y="T3"/>
                </a:cxn>
              </a:cxnLst>
              <a:rect l="T6" t="T7" r="T8" b="T9"/>
              <a:pathLst>
                <a:path w="20" h="48">
                  <a:moveTo>
                    <a:pt x="20" y="48"/>
                  </a:moveTo>
                  <a:cubicBezTo>
                    <a:pt x="15" y="32"/>
                    <a:pt x="12" y="12"/>
                    <a:pt x="0" y="0"/>
                  </a:cubicBezTo>
                </a:path>
              </a:pathLst>
            </a:custGeom>
            <a:noFill/>
            <a:ln w="19050" cmpd="sng">
              <a:solidFill>
                <a:srgbClr val="FF3300"/>
              </a:solidFill>
              <a:round/>
              <a:headEnd/>
              <a:tailEnd/>
            </a:ln>
          </p:spPr>
          <p:txBody>
            <a:bodyPr wrap="none" anchor="ctr"/>
            <a:lstStyle/>
            <a:p>
              <a:endParaRPr lang="en-US"/>
            </a:p>
          </p:txBody>
        </p:sp>
        <p:sp>
          <p:nvSpPr>
            <p:cNvPr id="49" name="Freeform 66"/>
            <p:cNvSpPr>
              <a:spLocks/>
            </p:cNvSpPr>
            <p:nvPr/>
          </p:nvSpPr>
          <p:spPr bwMode="auto">
            <a:xfrm rot="-5400000">
              <a:off x="5272" y="2866"/>
              <a:ext cx="20" cy="48"/>
            </a:xfrm>
            <a:custGeom>
              <a:avLst/>
              <a:gdLst>
                <a:gd name="T0" fmla="*/ 20 w 20"/>
                <a:gd name="T1" fmla="*/ 48 h 48"/>
                <a:gd name="T2" fmla="*/ 0 w 20"/>
                <a:gd name="T3" fmla="*/ 0 h 48"/>
                <a:gd name="T4" fmla="*/ 0 60000 65536"/>
                <a:gd name="T5" fmla="*/ 0 60000 65536"/>
                <a:gd name="T6" fmla="*/ 0 w 20"/>
                <a:gd name="T7" fmla="*/ 0 h 48"/>
                <a:gd name="T8" fmla="*/ 20 w 20"/>
                <a:gd name="T9" fmla="*/ 48 h 48"/>
              </a:gdLst>
              <a:ahLst/>
              <a:cxnLst>
                <a:cxn ang="T4">
                  <a:pos x="T0" y="T1"/>
                </a:cxn>
                <a:cxn ang="T5">
                  <a:pos x="T2" y="T3"/>
                </a:cxn>
              </a:cxnLst>
              <a:rect l="T6" t="T7" r="T8" b="T9"/>
              <a:pathLst>
                <a:path w="20" h="48">
                  <a:moveTo>
                    <a:pt x="20" y="48"/>
                  </a:moveTo>
                  <a:cubicBezTo>
                    <a:pt x="15" y="32"/>
                    <a:pt x="12" y="12"/>
                    <a:pt x="0" y="0"/>
                  </a:cubicBezTo>
                </a:path>
              </a:pathLst>
            </a:custGeom>
            <a:noFill/>
            <a:ln w="19050" cmpd="sng">
              <a:solidFill>
                <a:srgbClr val="FF3300"/>
              </a:solidFill>
              <a:round/>
              <a:headEnd/>
              <a:tailEnd/>
            </a:ln>
          </p:spPr>
          <p:txBody>
            <a:bodyPr wrap="none" anchor="ctr"/>
            <a:lstStyle/>
            <a:p>
              <a:endParaRPr lang="en-US"/>
            </a:p>
          </p:txBody>
        </p:sp>
        <p:sp>
          <p:nvSpPr>
            <p:cNvPr id="50" name="Freeform 67"/>
            <p:cNvSpPr>
              <a:spLocks/>
            </p:cNvSpPr>
            <p:nvPr/>
          </p:nvSpPr>
          <p:spPr bwMode="auto">
            <a:xfrm rot="-5400000">
              <a:off x="5270" y="2952"/>
              <a:ext cx="12" cy="32"/>
            </a:xfrm>
            <a:custGeom>
              <a:avLst/>
              <a:gdLst>
                <a:gd name="T0" fmla="*/ 12 w 12"/>
                <a:gd name="T1" fmla="*/ 32 h 32"/>
                <a:gd name="T2" fmla="*/ 0 w 12"/>
                <a:gd name="T3" fmla="*/ 0 h 32"/>
                <a:gd name="T4" fmla="*/ 0 60000 65536"/>
                <a:gd name="T5" fmla="*/ 0 60000 65536"/>
                <a:gd name="T6" fmla="*/ 0 w 12"/>
                <a:gd name="T7" fmla="*/ 0 h 32"/>
                <a:gd name="T8" fmla="*/ 12 w 12"/>
                <a:gd name="T9" fmla="*/ 32 h 32"/>
              </a:gdLst>
              <a:ahLst/>
              <a:cxnLst>
                <a:cxn ang="T4">
                  <a:pos x="T0" y="T1"/>
                </a:cxn>
                <a:cxn ang="T5">
                  <a:pos x="T2" y="T3"/>
                </a:cxn>
              </a:cxnLst>
              <a:rect l="T6" t="T7" r="T8" b="T9"/>
              <a:pathLst>
                <a:path w="12" h="32">
                  <a:moveTo>
                    <a:pt x="12" y="32"/>
                  </a:moveTo>
                  <a:cubicBezTo>
                    <a:pt x="10" y="21"/>
                    <a:pt x="5" y="10"/>
                    <a:pt x="0" y="0"/>
                  </a:cubicBezTo>
                </a:path>
              </a:pathLst>
            </a:custGeom>
            <a:noFill/>
            <a:ln w="19050" cmpd="sng">
              <a:solidFill>
                <a:srgbClr val="FF3300"/>
              </a:solidFill>
              <a:round/>
              <a:headEnd/>
              <a:tailEnd/>
            </a:ln>
          </p:spPr>
          <p:txBody>
            <a:bodyPr wrap="none" anchor="ctr"/>
            <a:lstStyle/>
            <a:p>
              <a:endParaRPr lang="en-US"/>
            </a:p>
          </p:txBody>
        </p:sp>
        <p:sp>
          <p:nvSpPr>
            <p:cNvPr id="51" name="Freeform 68"/>
            <p:cNvSpPr>
              <a:spLocks/>
            </p:cNvSpPr>
            <p:nvPr/>
          </p:nvSpPr>
          <p:spPr bwMode="auto">
            <a:xfrm rot="-5400000">
              <a:off x="5280" y="2992"/>
              <a:ext cx="16" cy="32"/>
            </a:xfrm>
            <a:custGeom>
              <a:avLst/>
              <a:gdLst>
                <a:gd name="T0" fmla="*/ 16 w 16"/>
                <a:gd name="T1" fmla="*/ 32 h 32"/>
                <a:gd name="T2" fmla="*/ 4 w 16"/>
                <a:gd name="T3" fmla="*/ 14 h 32"/>
                <a:gd name="T4" fmla="*/ 0 w 16"/>
                <a:gd name="T5" fmla="*/ 0 h 32"/>
                <a:gd name="T6" fmla="*/ 0 60000 65536"/>
                <a:gd name="T7" fmla="*/ 0 60000 65536"/>
                <a:gd name="T8" fmla="*/ 0 60000 65536"/>
                <a:gd name="T9" fmla="*/ 0 w 16"/>
                <a:gd name="T10" fmla="*/ 0 h 32"/>
                <a:gd name="T11" fmla="*/ 16 w 16"/>
                <a:gd name="T12" fmla="*/ 32 h 32"/>
              </a:gdLst>
              <a:ahLst/>
              <a:cxnLst>
                <a:cxn ang="T6">
                  <a:pos x="T0" y="T1"/>
                </a:cxn>
                <a:cxn ang="T7">
                  <a:pos x="T2" y="T3"/>
                </a:cxn>
                <a:cxn ang="T8">
                  <a:pos x="T4" y="T5"/>
                </a:cxn>
              </a:cxnLst>
              <a:rect l="T9" t="T10" r="T11" b="T12"/>
              <a:pathLst>
                <a:path w="16" h="32">
                  <a:moveTo>
                    <a:pt x="16" y="32"/>
                  </a:moveTo>
                  <a:cubicBezTo>
                    <a:pt x="13" y="24"/>
                    <a:pt x="10" y="20"/>
                    <a:pt x="4" y="14"/>
                  </a:cubicBezTo>
                  <a:cubicBezTo>
                    <a:pt x="2" y="9"/>
                    <a:pt x="0" y="0"/>
                    <a:pt x="0" y="0"/>
                  </a:cubicBezTo>
                </a:path>
              </a:pathLst>
            </a:custGeom>
            <a:noFill/>
            <a:ln w="19050" cmpd="sng">
              <a:solidFill>
                <a:srgbClr val="FF3300"/>
              </a:solidFill>
              <a:round/>
              <a:headEnd/>
              <a:tailEnd/>
            </a:ln>
          </p:spPr>
          <p:txBody>
            <a:bodyPr wrap="none" anchor="ctr"/>
            <a:lstStyle/>
            <a:p>
              <a:endParaRPr lang="en-US"/>
            </a:p>
          </p:txBody>
        </p:sp>
        <p:sp>
          <p:nvSpPr>
            <p:cNvPr id="52" name="Freeform 69"/>
            <p:cNvSpPr>
              <a:spLocks/>
            </p:cNvSpPr>
            <p:nvPr/>
          </p:nvSpPr>
          <p:spPr bwMode="auto">
            <a:xfrm rot="-5400000">
              <a:off x="5412" y="3060"/>
              <a:ext cx="28" cy="28"/>
            </a:xfrm>
            <a:custGeom>
              <a:avLst/>
              <a:gdLst>
                <a:gd name="T0" fmla="*/ 28 w 28"/>
                <a:gd name="T1" fmla="*/ 0 h 28"/>
                <a:gd name="T2" fmla="*/ 0 w 28"/>
                <a:gd name="T3" fmla="*/ 28 h 28"/>
                <a:gd name="T4" fmla="*/ 0 60000 65536"/>
                <a:gd name="T5" fmla="*/ 0 60000 65536"/>
                <a:gd name="T6" fmla="*/ 0 w 28"/>
                <a:gd name="T7" fmla="*/ 0 h 28"/>
                <a:gd name="T8" fmla="*/ 28 w 28"/>
                <a:gd name="T9" fmla="*/ 28 h 28"/>
              </a:gdLst>
              <a:ahLst/>
              <a:cxnLst>
                <a:cxn ang="T4">
                  <a:pos x="T0" y="T1"/>
                </a:cxn>
                <a:cxn ang="T5">
                  <a:pos x="T2" y="T3"/>
                </a:cxn>
              </a:cxnLst>
              <a:rect l="T6" t="T7" r="T8" b="T9"/>
              <a:pathLst>
                <a:path w="28" h="28">
                  <a:moveTo>
                    <a:pt x="28" y="0"/>
                  </a:moveTo>
                  <a:cubicBezTo>
                    <a:pt x="23" y="14"/>
                    <a:pt x="6" y="16"/>
                    <a:pt x="0" y="28"/>
                  </a:cubicBezTo>
                </a:path>
              </a:pathLst>
            </a:custGeom>
            <a:noFill/>
            <a:ln w="19050" cmpd="sng">
              <a:solidFill>
                <a:srgbClr val="FF3300"/>
              </a:solidFill>
              <a:round/>
              <a:headEnd/>
              <a:tailEnd/>
            </a:ln>
          </p:spPr>
          <p:txBody>
            <a:bodyPr wrap="none" anchor="ctr"/>
            <a:lstStyle/>
            <a:p>
              <a:endParaRPr lang="en-US"/>
            </a:p>
          </p:txBody>
        </p:sp>
        <p:sp>
          <p:nvSpPr>
            <p:cNvPr id="53" name="Freeform 70"/>
            <p:cNvSpPr>
              <a:spLocks/>
            </p:cNvSpPr>
            <p:nvPr/>
          </p:nvSpPr>
          <p:spPr bwMode="auto">
            <a:xfrm rot="-7561642">
              <a:off x="5422" y="3044"/>
              <a:ext cx="28" cy="28"/>
            </a:xfrm>
            <a:custGeom>
              <a:avLst/>
              <a:gdLst>
                <a:gd name="T0" fmla="*/ 28 w 28"/>
                <a:gd name="T1" fmla="*/ 0 h 28"/>
                <a:gd name="T2" fmla="*/ 0 w 28"/>
                <a:gd name="T3" fmla="*/ 28 h 28"/>
                <a:gd name="T4" fmla="*/ 0 60000 65536"/>
                <a:gd name="T5" fmla="*/ 0 60000 65536"/>
                <a:gd name="T6" fmla="*/ 0 w 28"/>
                <a:gd name="T7" fmla="*/ 0 h 28"/>
                <a:gd name="T8" fmla="*/ 28 w 28"/>
                <a:gd name="T9" fmla="*/ 28 h 28"/>
              </a:gdLst>
              <a:ahLst/>
              <a:cxnLst>
                <a:cxn ang="T4">
                  <a:pos x="T0" y="T1"/>
                </a:cxn>
                <a:cxn ang="T5">
                  <a:pos x="T2" y="T3"/>
                </a:cxn>
              </a:cxnLst>
              <a:rect l="T6" t="T7" r="T8" b="T9"/>
              <a:pathLst>
                <a:path w="28" h="28">
                  <a:moveTo>
                    <a:pt x="28" y="0"/>
                  </a:moveTo>
                  <a:cubicBezTo>
                    <a:pt x="23" y="14"/>
                    <a:pt x="6" y="16"/>
                    <a:pt x="0" y="28"/>
                  </a:cubicBezTo>
                </a:path>
              </a:pathLst>
            </a:custGeom>
            <a:noFill/>
            <a:ln w="19050" cmpd="sng">
              <a:solidFill>
                <a:srgbClr val="FF3300"/>
              </a:solidFill>
              <a:round/>
              <a:headEnd/>
              <a:tailEnd/>
            </a:ln>
          </p:spPr>
          <p:txBody>
            <a:bodyPr wrap="none" anchor="ctr"/>
            <a:lstStyle/>
            <a:p>
              <a:endParaRPr lang="en-US"/>
            </a:p>
          </p:txBody>
        </p:sp>
        <p:sp>
          <p:nvSpPr>
            <p:cNvPr id="54" name="Freeform 71"/>
            <p:cNvSpPr>
              <a:spLocks/>
            </p:cNvSpPr>
            <p:nvPr/>
          </p:nvSpPr>
          <p:spPr bwMode="auto">
            <a:xfrm rot="-5400000">
              <a:off x="5446" y="3012"/>
              <a:ext cx="1" cy="34"/>
            </a:xfrm>
            <a:custGeom>
              <a:avLst/>
              <a:gdLst>
                <a:gd name="T0" fmla="*/ 0 w 1"/>
                <a:gd name="T1" fmla="*/ 0 h 34"/>
                <a:gd name="T2" fmla="*/ 0 w 1"/>
                <a:gd name="T3" fmla="*/ 34 h 34"/>
                <a:gd name="T4" fmla="*/ 0 60000 65536"/>
                <a:gd name="T5" fmla="*/ 0 60000 65536"/>
                <a:gd name="T6" fmla="*/ 0 w 1"/>
                <a:gd name="T7" fmla="*/ 0 h 34"/>
                <a:gd name="T8" fmla="*/ 1 w 1"/>
                <a:gd name="T9" fmla="*/ 34 h 34"/>
              </a:gdLst>
              <a:ahLst/>
              <a:cxnLst>
                <a:cxn ang="T4">
                  <a:pos x="T0" y="T1"/>
                </a:cxn>
                <a:cxn ang="T5">
                  <a:pos x="T2" y="T3"/>
                </a:cxn>
              </a:cxnLst>
              <a:rect l="T6" t="T7" r="T8" b="T9"/>
              <a:pathLst>
                <a:path w="1" h="34">
                  <a:moveTo>
                    <a:pt x="0" y="0"/>
                  </a:moveTo>
                  <a:cubicBezTo>
                    <a:pt x="0" y="11"/>
                    <a:pt x="0" y="23"/>
                    <a:pt x="0" y="34"/>
                  </a:cubicBezTo>
                </a:path>
              </a:pathLst>
            </a:custGeom>
            <a:noFill/>
            <a:ln w="19050" cmpd="sng">
              <a:solidFill>
                <a:srgbClr val="FF3300"/>
              </a:solidFill>
              <a:round/>
              <a:headEnd/>
              <a:tailEnd/>
            </a:ln>
          </p:spPr>
          <p:txBody>
            <a:bodyPr wrap="none" anchor="ctr"/>
            <a:lstStyle/>
            <a:p>
              <a:endParaRPr lang="en-US"/>
            </a:p>
          </p:txBody>
        </p:sp>
        <p:sp>
          <p:nvSpPr>
            <p:cNvPr id="55" name="Freeform 72"/>
            <p:cNvSpPr>
              <a:spLocks/>
            </p:cNvSpPr>
            <p:nvPr/>
          </p:nvSpPr>
          <p:spPr bwMode="auto">
            <a:xfrm rot="-5400000">
              <a:off x="5457" y="2987"/>
              <a:ext cx="2" cy="36"/>
            </a:xfrm>
            <a:custGeom>
              <a:avLst/>
              <a:gdLst>
                <a:gd name="T0" fmla="*/ 0 w 2"/>
                <a:gd name="T1" fmla="*/ 0 h 36"/>
                <a:gd name="T2" fmla="*/ 2 w 2"/>
                <a:gd name="T3" fmla="*/ 36 h 36"/>
                <a:gd name="T4" fmla="*/ 0 60000 65536"/>
                <a:gd name="T5" fmla="*/ 0 60000 65536"/>
                <a:gd name="T6" fmla="*/ 0 w 2"/>
                <a:gd name="T7" fmla="*/ 0 h 36"/>
                <a:gd name="T8" fmla="*/ 2 w 2"/>
                <a:gd name="T9" fmla="*/ 36 h 36"/>
              </a:gdLst>
              <a:ahLst/>
              <a:cxnLst>
                <a:cxn ang="T4">
                  <a:pos x="T0" y="T1"/>
                </a:cxn>
                <a:cxn ang="T5">
                  <a:pos x="T2" y="T3"/>
                </a:cxn>
              </a:cxnLst>
              <a:rect l="T6" t="T7" r="T8" b="T9"/>
              <a:pathLst>
                <a:path w="2" h="36">
                  <a:moveTo>
                    <a:pt x="0" y="0"/>
                  </a:moveTo>
                  <a:cubicBezTo>
                    <a:pt x="2" y="32"/>
                    <a:pt x="2" y="20"/>
                    <a:pt x="2" y="36"/>
                  </a:cubicBezTo>
                </a:path>
              </a:pathLst>
            </a:custGeom>
            <a:noFill/>
            <a:ln w="19050" cmpd="sng">
              <a:solidFill>
                <a:srgbClr val="FF3300"/>
              </a:solidFill>
              <a:round/>
              <a:headEnd/>
              <a:tailEnd/>
            </a:ln>
          </p:spPr>
          <p:txBody>
            <a:bodyPr wrap="none" anchor="ctr"/>
            <a:lstStyle/>
            <a:p>
              <a:endParaRPr lang="en-US"/>
            </a:p>
          </p:txBody>
        </p:sp>
        <p:sp>
          <p:nvSpPr>
            <p:cNvPr id="56" name="Freeform 73"/>
            <p:cNvSpPr>
              <a:spLocks/>
            </p:cNvSpPr>
            <p:nvPr/>
          </p:nvSpPr>
          <p:spPr bwMode="auto">
            <a:xfrm rot="-5400000">
              <a:off x="5414" y="2696"/>
              <a:ext cx="24" cy="28"/>
            </a:xfrm>
            <a:custGeom>
              <a:avLst/>
              <a:gdLst>
                <a:gd name="T0" fmla="*/ 0 w 24"/>
                <a:gd name="T1" fmla="*/ 0 h 28"/>
                <a:gd name="T2" fmla="*/ 16 w 24"/>
                <a:gd name="T3" fmla="*/ 18 h 28"/>
                <a:gd name="T4" fmla="*/ 24 w 24"/>
                <a:gd name="T5" fmla="*/ 28 h 28"/>
                <a:gd name="T6" fmla="*/ 0 60000 65536"/>
                <a:gd name="T7" fmla="*/ 0 60000 65536"/>
                <a:gd name="T8" fmla="*/ 0 60000 65536"/>
                <a:gd name="T9" fmla="*/ 0 w 24"/>
                <a:gd name="T10" fmla="*/ 0 h 28"/>
                <a:gd name="T11" fmla="*/ 24 w 24"/>
                <a:gd name="T12" fmla="*/ 28 h 28"/>
              </a:gdLst>
              <a:ahLst/>
              <a:cxnLst>
                <a:cxn ang="T6">
                  <a:pos x="T0" y="T1"/>
                </a:cxn>
                <a:cxn ang="T7">
                  <a:pos x="T2" y="T3"/>
                </a:cxn>
                <a:cxn ang="T8">
                  <a:pos x="T4" y="T5"/>
                </a:cxn>
              </a:cxnLst>
              <a:rect l="T9" t="T10" r="T11" b="T12"/>
              <a:pathLst>
                <a:path w="24" h="28">
                  <a:moveTo>
                    <a:pt x="0" y="0"/>
                  </a:moveTo>
                  <a:cubicBezTo>
                    <a:pt x="4" y="7"/>
                    <a:pt x="16" y="18"/>
                    <a:pt x="16" y="18"/>
                  </a:cubicBezTo>
                  <a:cubicBezTo>
                    <a:pt x="17" y="22"/>
                    <a:pt x="24" y="28"/>
                    <a:pt x="24" y="28"/>
                  </a:cubicBezTo>
                </a:path>
              </a:pathLst>
            </a:custGeom>
            <a:noFill/>
            <a:ln w="19050" cmpd="sng">
              <a:solidFill>
                <a:srgbClr val="FF3300"/>
              </a:solidFill>
              <a:round/>
              <a:headEnd/>
              <a:tailEnd/>
            </a:ln>
          </p:spPr>
          <p:txBody>
            <a:bodyPr wrap="none" anchor="ctr"/>
            <a:lstStyle/>
            <a:p>
              <a:endParaRPr lang="en-US"/>
            </a:p>
          </p:txBody>
        </p:sp>
        <p:sp>
          <p:nvSpPr>
            <p:cNvPr id="57" name="Freeform 74"/>
            <p:cNvSpPr>
              <a:spLocks/>
            </p:cNvSpPr>
            <p:nvPr/>
          </p:nvSpPr>
          <p:spPr bwMode="auto">
            <a:xfrm rot="-5400000">
              <a:off x="5426" y="2718"/>
              <a:ext cx="22" cy="30"/>
            </a:xfrm>
            <a:custGeom>
              <a:avLst/>
              <a:gdLst>
                <a:gd name="T0" fmla="*/ 0 w 22"/>
                <a:gd name="T1" fmla="*/ 0 h 30"/>
                <a:gd name="T2" fmla="*/ 22 w 22"/>
                <a:gd name="T3" fmla="*/ 30 h 30"/>
                <a:gd name="T4" fmla="*/ 0 60000 65536"/>
                <a:gd name="T5" fmla="*/ 0 60000 65536"/>
                <a:gd name="T6" fmla="*/ 0 w 22"/>
                <a:gd name="T7" fmla="*/ 0 h 30"/>
                <a:gd name="T8" fmla="*/ 22 w 22"/>
                <a:gd name="T9" fmla="*/ 30 h 30"/>
              </a:gdLst>
              <a:ahLst/>
              <a:cxnLst>
                <a:cxn ang="T4">
                  <a:pos x="T0" y="T1"/>
                </a:cxn>
                <a:cxn ang="T5">
                  <a:pos x="T2" y="T3"/>
                </a:cxn>
              </a:cxnLst>
              <a:rect l="T6" t="T7" r="T8" b="T9"/>
              <a:pathLst>
                <a:path w="22" h="30">
                  <a:moveTo>
                    <a:pt x="0" y="0"/>
                  </a:moveTo>
                  <a:cubicBezTo>
                    <a:pt x="5" y="7"/>
                    <a:pt x="11" y="30"/>
                    <a:pt x="22" y="30"/>
                  </a:cubicBezTo>
                </a:path>
              </a:pathLst>
            </a:custGeom>
            <a:noFill/>
            <a:ln w="19050" cmpd="sng">
              <a:solidFill>
                <a:srgbClr val="FF3300"/>
              </a:solidFill>
              <a:round/>
              <a:headEnd/>
              <a:tailEnd/>
            </a:ln>
          </p:spPr>
          <p:txBody>
            <a:bodyPr wrap="none" anchor="ctr"/>
            <a:lstStyle/>
            <a:p>
              <a:endParaRPr lang="en-US"/>
            </a:p>
          </p:txBody>
        </p:sp>
        <p:sp>
          <p:nvSpPr>
            <p:cNvPr id="58" name="Freeform 75"/>
            <p:cNvSpPr>
              <a:spLocks/>
            </p:cNvSpPr>
            <p:nvPr/>
          </p:nvSpPr>
          <p:spPr bwMode="auto">
            <a:xfrm rot="-5400000">
              <a:off x="5442" y="2750"/>
              <a:ext cx="20" cy="36"/>
            </a:xfrm>
            <a:custGeom>
              <a:avLst/>
              <a:gdLst>
                <a:gd name="T0" fmla="*/ 0 w 20"/>
                <a:gd name="T1" fmla="*/ 0 h 36"/>
                <a:gd name="T2" fmla="*/ 12 w 20"/>
                <a:gd name="T3" fmla="*/ 24 h 36"/>
                <a:gd name="T4" fmla="*/ 20 w 20"/>
                <a:gd name="T5" fmla="*/ 36 h 36"/>
                <a:gd name="T6" fmla="*/ 0 60000 65536"/>
                <a:gd name="T7" fmla="*/ 0 60000 65536"/>
                <a:gd name="T8" fmla="*/ 0 60000 65536"/>
                <a:gd name="T9" fmla="*/ 0 w 20"/>
                <a:gd name="T10" fmla="*/ 0 h 36"/>
                <a:gd name="T11" fmla="*/ 20 w 20"/>
                <a:gd name="T12" fmla="*/ 36 h 36"/>
              </a:gdLst>
              <a:ahLst/>
              <a:cxnLst>
                <a:cxn ang="T6">
                  <a:pos x="T0" y="T1"/>
                </a:cxn>
                <a:cxn ang="T7">
                  <a:pos x="T2" y="T3"/>
                </a:cxn>
                <a:cxn ang="T8">
                  <a:pos x="T4" y="T5"/>
                </a:cxn>
              </a:cxnLst>
              <a:rect l="T9" t="T10" r="T11" b="T12"/>
              <a:pathLst>
                <a:path w="20" h="36">
                  <a:moveTo>
                    <a:pt x="0" y="0"/>
                  </a:moveTo>
                  <a:cubicBezTo>
                    <a:pt x="3" y="11"/>
                    <a:pt x="3" y="18"/>
                    <a:pt x="12" y="24"/>
                  </a:cubicBezTo>
                  <a:cubicBezTo>
                    <a:pt x="13" y="28"/>
                    <a:pt x="15" y="36"/>
                    <a:pt x="20" y="36"/>
                  </a:cubicBezTo>
                </a:path>
              </a:pathLst>
            </a:custGeom>
            <a:noFill/>
            <a:ln w="19050" cmpd="sng">
              <a:solidFill>
                <a:srgbClr val="FF3300"/>
              </a:solidFill>
              <a:round/>
              <a:headEnd/>
              <a:tailEnd/>
            </a:ln>
          </p:spPr>
          <p:txBody>
            <a:bodyPr wrap="none" anchor="ctr"/>
            <a:lstStyle/>
            <a:p>
              <a:endParaRPr lang="en-US"/>
            </a:p>
          </p:txBody>
        </p:sp>
        <p:sp>
          <p:nvSpPr>
            <p:cNvPr id="59" name="Freeform 76"/>
            <p:cNvSpPr>
              <a:spLocks/>
            </p:cNvSpPr>
            <p:nvPr/>
          </p:nvSpPr>
          <p:spPr bwMode="auto">
            <a:xfrm rot="-5400000">
              <a:off x="5452" y="2788"/>
              <a:ext cx="26" cy="30"/>
            </a:xfrm>
            <a:custGeom>
              <a:avLst/>
              <a:gdLst>
                <a:gd name="T0" fmla="*/ 0 w 26"/>
                <a:gd name="T1" fmla="*/ 0 h 30"/>
                <a:gd name="T2" fmla="*/ 26 w 26"/>
                <a:gd name="T3" fmla="*/ 30 h 30"/>
                <a:gd name="T4" fmla="*/ 0 60000 65536"/>
                <a:gd name="T5" fmla="*/ 0 60000 65536"/>
                <a:gd name="T6" fmla="*/ 0 w 26"/>
                <a:gd name="T7" fmla="*/ 0 h 30"/>
                <a:gd name="T8" fmla="*/ 26 w 26"/>
                <a:gd name="T9" fmla="*/ 30 h 30"/>
              </a:gdLst>
              <a:ahLst/>
              <a:cxnLst>
                <a:cxn ang="T4">
                  <a:pos x="T0" y="T1"/>
                </a:cxn>
                <a:cxn ang="T5">
                  <a:pos x="T2" y="T3"/>
                </a:cxn>
              </a:cxnLst>
              <a:rect l="T6" t="T7" r="T8" b="T9"/>
              <a:pathLst>
                <a:path w="26" h="30">
                  <a:moveTo>
                    <a:pt x="0" y="0"/>
                  </a:moveTo>
                  <a:cubicBezTo>
                    <a:pt x="11" y="8"/>
                    <a:pt x="14" y="24"/>
                    <a:pt x="26" y="30"/>
                  </a:cubicBezTo>
                </a:path>
              </a:pathLst>
            </a:custGeom>
            <a:noFill/>
            <a:ln w="19050" cmpd="sng">
              <a:solidFill>
                <a:srgbClr val="FF3300"/>
              </a:solidFill>
              <a:round/>
              <a:headEnd/>
              <a:tailEnd/>
            </a:ln>
          </p:spPr>
          <p:txBody>
            <a:bodyPr wrap="none" anchor="ctr"/>
            <a:lstStyle/>
            <a:p>
              <a:endParaRPr lang="en-US"/>
            </a:p>
          </p:txBody>
        </p:sp>
        <p:sp>
          <p:nvSpPr>
            <p:cNvPr id="60" name="Freeform 77"/>
            <p:cNvSpPr>
              <a:spLocks/>
            </p:cNvSpPr>
            <p:nvPr/>
          </p:nvSpPr>
          <p:spPr bwMode="auto">
            <a:xfrm rot="-5400000">
              <a:off x="5471" y="2811"/>
              <a:ext cx="4" cy="38"/>
            </a:xfrm>
            <a:custGeom>
              <a:avLst/>
              <a:gdLst>
                <a:gd name="T0" fmla="*/ 0 w 4"/>
                <a:gd name="T1" fmla="*/ 0 h 38"/>
                <a:gd name="T2" fmla="*/ 4 w 4"/>
                <a:gd name="T3" fmla="*/ 38 h 38"/>
                <a:gd name="T4" fmla="*/ 0 60000 65536"/>
                <a:gd name="T5" fmla="*/ 0 60000 65536"/>
                <a:gd name="T6" fmla="*/ 0 w 4"/>
                <a:gd name="T7" fmla="*/ 0 h 38"/>
                <a:gd name="T8" fmla="*/ 4 w 4"/>
                <a:gd name="T9" fmla="*/ 38 h 38"/>
              </a:gdLst>
              <a:ahLst/>
              <a:cxnLst>
                <a:cxn ang="T4">
                  <a:pos x="T0" y="T1"/>
                </a:cxn>
                <a:cxn ang="T5">
                  <a:pos x="T2" y="T3"/>
                </a:cxn>
              </a:cxnLst>
              <a:rect l="T6" t="T7" r="T8" b="T9"/>
              <a:pathLst>
                <a:path w="4" h="38">
                  <a:moveTo>
                    <a:pt x="0" y="0"/>
                  </a:moveTo>
                  <a:cubicBezTo>
                    <a:pt x="1" y="12"/>
                    <a:pt x="4" y="26"/>
                    <a:pt x="4" y="38"/>
                  </a:cubicBezTo>
                </a:path>
              </a:pathLst>
            </a:custGeom>
            <a:noFill/>
            <a:ln w="19050" cmpd="sng">
              <a:solidFill>
                <a:srgbClr val="FF3300"/>
              </a:solidFill>
              <a:round/>
              <a:headEnd/>
              <a:tailEnd/>
            </a:ln>
          </p:spPr>
          <p:txBody>
            <a:bodyPr wrap="none" anchor="ctr"/>
            <a:lstStyle/>
            <a:p>
              <a:endParaRPr lang="en-US"/>
            </a:p>
          </p:txBody>
        </p:sp>
        <p:sp>
          <p:nvSpPr>
            <p:cNvPr id="61" name="Freeform 78"/>
            <p:cNvSpPr>
              <a:spLocks/>
            </p:cNvSpPr>
            <p:nvPr/>
          </p:nvSpPr>
          <p:spPr bwMode="auto">
            <a:xfrm rot="-5400000">
              <a:off x="5466" y="2842"/>
              <a:ext cx="8" cy="40"/>
            </a:xfrm>
            <a:custGeom>
              <a:avLst/>
              <a:gdLst>
                <a:gd name="T0" fmla="*/ 0 w 8"/>
                <a:gd name="T1" fmla="*/ 0 h 40"/>
                <a:gd name="T2" fmla="*/ 8 w 8"/>
                <a:gd name="T3" fmla="*/ 40 h 40"/>
                <a:gd name="T4" fmla="*/ 0 60000 65536"/>
                <a:gd name="T5" fmla="*/ 0 60000 65536"/>
                <a:gd name="T6" fmla="*/ 0 w 8"/>
                <a:gd name="T7" fmla="*/ 0 h 40"/>
                <a:gd name="T8" fmla="*/ 8 w 8"/>
                <a:gd name="T9" fmla="*/ 40 h 40"/>
              </a:gdLst>
              <a:ahLst/>
              <a:cxnLst>
                <a:cxn ang="T4">
                  <a:pos x="T0" y="T1"/>
                </a:cxn>
                <a:cxn ang="T5">
                  <a:pos x="T2" y="T3"/>
                </a:cxn>
              </a:cxnLst>
              <a:rect l="T6" t="T7" r="T8" b="T9"/>
              <a:pathLst>
                <a:path w="8" h="40">
                  <a:moveTo>
                    <a:pt x="0" y="0"/>
                  </a:moveTo>
                  <a:cubicBezTo>
                    <a:pt x="2" y="13"/>
                    <a:pt x="8" y="26"/>
                    <a:pt x="8" y="40"/>
                  </a:cubicBezTo>
                </a:path>
              </a:pathLst>
            </a:custGeom>
            <a:noFill/>
            <a:ln w="19050" cmpd="sng">
              <a:solidFill>
                <a:srgbClr val="FF3300"/>
              </a:solidFill>
              <a:round/>
              <a:headEnd/>
              <a:tailEnd/>
            </a:ln>
          </p:spPr>
          <p:txBody>
            <a:bodyPr wrap="none" anchor="ctr"/>
            <a:lstStyle/>
            <a:p>
              <a:endParaRPr lang="en-US"/>
            </a:p>
          </p:txBody>
        </p:sp>
        <p:sp>
          <p:nvSpPr>
            <p:cNvPr id="62" name="Freeform 79"/>
            <p:cNvSpPr>
              <a:spLocks/>
            </p:cNvSpPr>
            <p:nvPr/>
          </p:nvSpPr>
          <p:spPr bwMode="auto">
            <a:xfrm rot="-5400000">
              <a:off x="5458" y="2968"/>
              <a:ext cx="1" cy="30"/>
            </a:xfrm>
            <a:custGeom>
              <a:avLst/>
              <a:gdLst>
                <a:gd name="T0" fmla="*/ 0 w 1"/>
                <a:gd name="T1" fmla="*/ 0 h 30"/>
                <a:gd name="T2" fmla="*/ 0 w 1"/>
                <a:gd name="T3" fmla="*/ 30 h 30"/>
                <a:gd name="T4" fmla="*/ 0 60000 65536"/>
                <a:gd name="T5" fmla="*/ 0 60000 65536"/>
                <a:gd name="T6" fmla="*/ 0 w 1"/>
                <a:gd name="T7" fmla="*/ 0 h 30"/>
                <a:gd name="T8" fmla="*/ 1 w 1"/>
                <a:gd name="T9" fmla="*/ 30 h 30"/>
              </a:gdLst>
              <a:ahLst/>
              <a:cxnLst>
                <a:cxn ang="T4">
                  <a:pos x="T0" y="T1"/>
                </a:cxn>
                <a:cxn ang="T5">
                  <a:pos x="T2" y="T3"/>
                </a:cxn>
              </a:cxnLst>
              <a:rect l="T6" t="T7" r="T8" b="T9"/>
              <a:pathLst>
                <a:path w="1" h="30">
                  <a:moveTo>
                    <a:pt x="0" y="0"/>
                  </a:moveTo>
                  <a:cubicBezTo>
                    <a:pt x="0" y="10"/>
                    <a:pt x="0" y="20"/>
                    <a:pt x="0" y="30"/>
                  </a:cubicBezTo>
                </a:path>
              </a:pathLst>
            </a:custGeom>
            <a:noFill/>
            <a:ln w="19050" cmpd="sng">
              <a:solidFill>
                <a:srgbClr val="FF3300"/>
              </a:solidFill>
              <a:round/>
              <a:headEnd/>
              <a:tailEnd/>
            </a:ln>
          </p:spPr>
          <p:txBody>
            <a:bodyPr wrap="none" anchor="ctr"/>
            <a:lstStyle/>
            <a:p>
              <a:endParaRPr lang="en-US"/>
            </a:p>
          </p:txBody>
        </p:sp>
        <p:sp>
          <p:nvSpPr>
            <p:cNvPr id="63" name="Freeform 80"/>
            <p:cNvSpPr>
              <a:spLocks/>
            </p:cNvSpPr>
            <p:nvPr/>
          </p:nvSpPr>
          <p:spPr bwMode="auto">
            <a:xfrm rot="-5400000">
              <a:off x="5465" y="2937"/>
              <a:ext cx="1" cy="32"/>
            </a:xfrm>
            <a:custGeom>
              <a:avLst/>
              <a:gdLst>
                <a:gd name="T0" fmla="*/ 0 w 1"/>
                <a:gd name="T1" fmla="*/ 0 h 32"/>
                <a:gd name="T2" fmla="*/ 0 w 1"/>
                <a:gd name="T3" fmla="*/ 32 h 32"/>
                <a:gd name="T4" fmla="*/ 0 60000 65536"/>
                <a:gd name="T5" fmla="*/ 0 60000 65536"/>
                <a:gd name="T6" fmla="*/ 0 w 1"/>
                <a:gd name="T7" fmla="*/ 0 h 32"/>
                <a:gd name="T8" fmla="*/ 1 w 1"/>
                <a:gd name="T9" fmla="*/ 32 h 32"/>
              </a:gdLst>
              <a:ahLst/>
              <a:cxnLst>
                <a:cxn ang="T4">
                  <a:pos x="T0" y="T1"/>
                </a:cxn>
                <a:cxn ang="T5">
                  <a:pos x="T2" y="T3"/>
                </a:cxn>
              </a:cxnLst>
              <a:rect l="T6" t="T7" r="T8" b="T9"/>
              <a:pathLst>
                <a:path w="1" h="32">
                  <a:moveTo>
                    <a:pt x="0" y="0"/>
                  </a:moveTo>
                  <a:cubicBezTo>
                    <a:pt x="0" y="11"/>
                    <a:pt x="0" y="21"/>
                    <a:pt x="0" y="32"/>
                  </a:cubicBezTo>
                </a:path>
              </a:pathLst>
            </a:custGeom>
            <a:noFill/>
            <a:ln w="19050" cmpd="sng">
              <a:solidFill>
                <a:srgbClr val="FF3300"/>
              </a:solidFill>
              <a:round/>
              <a:headEnd/>
              <a:tailEnd/>
            </a:ln>
          </p:spPr>
          <p:txBody>
            <a:bodyPr wrap="none" anchor="ctr"/>
            <a:lstStyle/>
            <a:p>
              <a:endParaRPr lang="en-US"/>
            </a:p>
          </p:txBody>
        </p:sp>
        <p:sp>
          <p:nvSpPr>
            <p:cNvPr id="64" name="Freeform 81"/>
            <p:cNvSpPr>
              <a:spLocks/>
            </p:cNvSpPr>
            <p:nvPr/>
          </p:nvSpPr>
          <p:spPr bwMode="auto">
            <a:xfrm rot="-5400000">
              <a:off x="5463" y="2905"/>
              <a:ext cx="5" cy="40"/>
            </a:xfrm>
            <a:custGeom>
              <a:avLst/>
              <a:gdLst>
                <a:gd name="T0" fmla="*/ 0 w 5"/>
                <a:gd name="T1" fmla="*/ 0 h 40"/>
                <a:gd name="T2" fmla="*/ 4 w 5"/>
                <a:gd name="T3" fmla="*/ 40 h 40"/>
                <a:gd name="T4" fmla="*/ 0 60000 65536"/>
                <a:gd name="T5" fmla="*/ 0 60000 65536"/>
                <a:gd name="T6" fmla="*/ 0 w 5"/>
                <a:gd name="T7" fmla="*/ 0 h 40"/>
                <a:gd name="T8" fmla="*/ 5 w 5"/>
                <a:gd name="T9" fmla="*/ 40 h 40"/>
              </a:gdLst>
              <a:ahLst/>
              <a:cxnLst>
                <a:cxn ang="T4">
                  <a:pos x="T0" y="T1"/>
                </a:cxn>
                <a:cxn ang="T5">
                  <a:pos x="T2" y="T3"/>
                </a:cxn>
              </a:cxnLst>
              <a:rect l="T6" t="T7" r="T8" b="T9"/>
              <a:pathLst>
                <a:path w="5" h="40">
                  <a:moveTo>
                    <a:pt x="0" y="0"/>
                  </a:moveTo>
                  <a:cubicBezTo>
                    <a:pt x="5" y="14"/>
                    <a:pt x="4" y="24"/>
                    <a:pt x="4" y="40"/>
                  </a:cubicBezTo>
                </a:path>
              </a:pathLst>
            </a:custGeom>
            <a:noFill/>
            <a:ln w="19050" cmpd="sng">
              <a:solidFill>
                <a:srgbClr val="FF3300"/>
              </a:solidFill>
              <a:round/>
              <a:headEnd/>
              <a:tailEnd/>
            </a:ln>
          </p:spPr>
          <p:txBody>
            <a:bodyPr wrap="none" anchor="ctr"/>
            <a:lstStyle/>
            <a:p>
              <a:endParaRPr lang="en-US"/>
            </a:p>
          </p:txBody>
        </p:sp>
        <p:sp>
          <p:nvSpPr>
            <p:cNvPr id="65" name="Freeform 82"/>
            <p:cNvSpPr>
              <a:spLocks/>
            </p:cNvSpPr>
            <p:nvPr/>
          </p:nvSpPr>
          <p:spPr bwMode="auto">
            <a:xfrm rot="-5400000">
              <a:off x="5285" y="2849"/>
              <a:ext cx="4" cy="30"/>
            </a:xfrm>
            <a:custGeom>
              <a:avLst/>
              <a:gdLst>
                <a:gd name="T0" fmla="*/ 0 w 4"/>
                <a:gd name="T1" fmla="*/ 30 h 30"/>
                <a:gd name="T2" fmla="*/ 4 w 4"/>
                <a:gd name="T3" fmla="*/ 0 h 30"/>
                <a:gd name="T4" fmla="*/ 0 60000 65536"/>
                <a:gd name="T5" fmla="*/ 0 60000 65536"/>
                <a:gd name="T6" fmla="*/ 0 w 4"/>
                <a:gd name="T7" fmla="*/ 0 h 30"/>
                <a:gd name="T8" fmla="*/ 4 w 4"/>
                <a:gd name="T9" fmla="*/ 30 h 30"/>
              </a:gdLst>
              <a:ahLst/>
              <a:cxnLst>
                <a:cxn ang="T4">
                  <a:pos x="T0" y="T1"/>
                </a:cxn>
                <a:cxn ang="T5">
                  <a:pos x="T2" y="T3"/>
                </a:cxn>
              </a:cxnLst>
              <a:rect l="T6" t="T7" r="T8" b="T9"/>
              <a:pathLst>
                <a:path w="4" h="30">
                  <a:moveTo>
                    <a:pt x="0" y="30"/>
                  </a:moveTo>
                  <a:cubicBezTo>
                    <a:pt x="1" y="20"/>
                    <a:pt x="4" y="0"/>
                    <a:pt x="4" y="0"/>
                  </a:cubicBezTo>
                </a:path>
              </a:pathLst>
            </a:custGeom>
            <a:noFill/>
            <a:ln w="19050" cmpd="sng">
              <a:solidFill>
                <a:srgbClr val="FF3300"/>
              </a:solidFill>
              <a:round/>
              <a:headEnd/>
              <a:tailEnd/>
            </a:ln>
          </p:spPr>
          <p:txBody>
            <a:bodyPr wrap="none" anchor="ctr"/>
            <a:lstStyle/>
            <a:p>
              <a:endParaRPr lang="en-US"/>
            </a:p>
          </p:txBody>
        </p:sp>
        <p:sp>
          <p:nvSpPr>
            <p:cNvPr id="66" name="Freeform 83"/>
            <p:cNvSpPr>
              <a:spLocks/>
            </p:cNvSpPr>
            <p:nvPr/>
          </p:nvSpPr>
          <p:spPr bwMode="auto">
            <a:xfrm rot="-5400000">
              <a:off x="5287" y="2823"/>
              <a:ext cx="9" cy="24"/>
            </a:xfrm>
            <a:custGeom>
              <a:avLst/>
              <a:gdLst>
                <a:gd name="T0" fmla="*/ 0 w 9"/>
                <a:gd name="T1" fmla="*/ 24 h 24"/>
                <a:gd name="T2" fmla="*/ 8 w 9"/>
                <a:gd name="T3" fmla="*/ 0 h 24"/>
                <a:gd name="T4" fmla="*/ 0 60000 65536"/>
                <a:gd name="T5" fmla="*/ 0 60000 65536"/>
                <a:gd name="T6" fmla="*/ 0 w 9"/>
                <a:gd name="T7" fmla="*/ 0 h 24"/>
                <a:gd name="T8" fmla="*/ 9 w 9"/>
                <a:gd name="T9" fmla="*/ 24 h 24"/>
              </a:gdLst>
              <a:ahLst/>
              <a:cxnLst>
                <a:cxn ang="T4">
                  <a:pos x="T0" y="T1"/>
                </a:cxn>
                <a:cxn ang="T5">
                  <a:pos x="T2" y="T3"/>
                </a:cxn>
              </a:cxnLst>
              <a:rect l="T6" t="T7" r="T8" b="T9"/>
              <a:pathLst>
                <a:path w="9" h="24">
                  <a:moveTo>
                    <a:pt x="0" y="24"/>
                  </a:moveTo>
                  <a:cubicBezTo>
                    <a:pt x="9" y="18"/>
                    <a:pt x="8" y="11"/>
                    <a:pt x="8" y="0"/>
                  </a:cubicBezTo>
                </a:path>
              </a:pathLst>
            </a:custGeom>
            <a:noFill/>
            <a:ln w="19050" cmpd="sng">
              <a:solidFill>
                <a:srgbClr val="FF3300"/>
              </a:solidFill>
              <a:round/>
              <a:headEnd/>
              <a:tailEnd/>
            </a:ln>
          </p:spPr>
          <p:txBody>
            <a:bodyPr wrap="none" anchor="ctr"/>
            <a:lstStyle/>
            <a:p>
              <a:endParaRPr lang="en-US"/>
            </a:p>
          </p:txBody>
        </p:sp>
        <p:sp>
          <p:nvSpPr>
            <p:cNvPr id="67" name="Freeform 84"/>
            <p:cNvSpPr>
              <a:spLocks/>
            </p:cNvSpPr>
            <p:nvPr/>
          </p:nvSpPr>
          <p:spPr bwMode="auto">
            <a:xfrm rot="-5400000">
              <a:off x="5295" y="2789"/>
              <a:ext cx="6" cy="32"/>
            </a:xfrm>
            <a:custGeom>
              <a:avLst/>
              <a:gdLst>
                <a:gd name="T0" fmla="*/ 0 w 6"/>
                <a:gd name="T1" fmla="*/ 32 h 32"/>
                <a:gd name="T2" fmla="*/ 6 w 6"/>
                <a:gd name="T3" fmla="*/ 0 h 32"/>
                <a:gd name="T4" fmla="*/ 0 60000 65536"/>
                <a:gd name="T5" fmla="*/ 0 60000 65536"/>
                <a:gd name="T6" fmla="*/ 0 w 6"/>
                <a:gd name="T7" fmla="*/ 0 h 32"/>
                <a:gd name="T8" fmla="*/ 6 w 6"/>
                <a:gd name="T9" fmla="*/ 32 h 32"/>
              </a:gdLst>
              <a:ahLst/>
              <a:cxnLst>
                <a:cxn ang="T4">
                  <a:pos x="T0" y="T1"/>
                </a:cxn>
                <a:cxn ang="T5">
                  <a:pos x="T2" y="T3"/>
                </a:cxn>
              </a:cxnLst>
              <a:rect l="T6" t="T7" r="T8" b="T9"/>
              <a:pathLst>
                <a:path w="6" h="32">
                  <a:moveTo>
                    <a:pt x="0" y="32"/>
                  </a:moveTo>
                  <a:cubicBezTo>
                    <a:pt x="1" y="22"/>
                    <a:pt x="6" y="9"/>
                    <a:pt x="6" y="0"/>
                  </a:cubicBezTo>
                </a:path>
              </a:pathLst>
            </a:custGeom>
            <a:noFill/>
            <a:ln w="19050" cmpd="sng">
              <a:solidFill>
                <a:srgbClr val="FF3300"/>
              </a:solidFill>
              <a:round/>
              <a:headEnd/>
              <a:tailEnd/>
            </a:ln>
          </p:spPr>
          <p:txBody>
            <a:bodyPr wrap="none" anchor="ctr"/>
            <a:lstStyle/>
            <a:p>
              <a:endParaRPr lang="en-US"/>
            </a:p>
          </p:txBody>
        </p:sp>
        <p:sp>
          <p:nvSpPr>
            <p:cNvPr id="68" name="Freeform 85"/>
            <p:cNvSpPr>
              <a:spLocks/>
            </p:cNvSpPr>
            <p:nvPr/>
          </p:nvSpPr>
          <p:spPr bwMode="auto">
            <a:xfrm rot="-5400000">
              <a:off x="5303" y="2757"/>
              <a:ext cx="8" cy="26"/>
            </a:xfrm>
            <a:custGeom>
              <a:avLst/>
              <a:gdLst>
                <a:gd name="T0" fmla="*/ 0 w 8"/>
                <a:gd name="T1" fmla="*/ 26 h 26"/>
                <a:gd name="T2" fmla="*/ 8 w 8"/>
                <a:gd name="T3" fmla="*/ 0 h 26"/>
                <a:gd name="T4" fmla="*/ 0 60000 65536"/>
                <a:gd name="T5" fmla="*/ 0 60000 65536"/>
                <a:gd name="T6" fmla="*/ 0 w 8"/>
                <a:gd name="T7" fmla="*/ 0 h 26"/>
                <a:gd name="T8" fmla="*/ 8 w 8"/>
                <a:gd name="T9" fmla="*/ 26 h 26"/>
              </a:gdLst>
              <a:ahLst/>
              <a:cxnLst>
                <a:cxn ang="T4">
                  <a:pos x="T0" y="T1"/>
                </a:cxn>
                <a:cxn ang="T5">
                  <a:pos x="T2" y="T3"/>
                </a:cxn>
              </a:cxnLst>
              <a:rect l="T6" t="T7" r="T8" b="T9"/>
              <a:pathLst>
                <a:path w="8" h="26">
                  <a:moveTo>
                    <a:pt x="0" y="26"/>
                  </a:moveTo>
                  <a:cubicBezTo>
                    <a:pt x="2" y="19"/>
                    <a:pt x="8" y="8"/>
                    <a:pt x="8" y="0"/>
                  </a:cubicBezTo>
                </a:path>
              </a:pathLst>
            </a:custGeom>
            <a:noFill/>
            <a:ln w="19050" cmpd="sng">
              <a:solidFill>
                <a:srgbClr val="FF3300"/>
              </a:solidFill>
              <a:round/>
              <a:headEnd/>
              <a:tailEnd/>
            </a:ln>
          </p:spPr>
          <p:txBody>
            <a:bodyPr wrap="none" anchor="ctr"/>
            <a:lstStyle/>
            <a:p>
              <a:endParaRPr lang="en-US"/>
            </a:p>
          </p:txBody>
        </p:sp>
        <p:sp>
          <p:nvSpPr>
            <p:cNvPr id="69" name="Freeform 86"/>
            <p:cNvSpPr>
              <a:spLocks/>
            </p:cNvSpPr>
            <p:nvPr/>
          </p:nvSpPr>
          <p:spPr bwMode="auto">
            <a:xfrm rot="-5400000">
              <a:off x="5305" y="2731"/>
              <a:ext cx="18" cy="24"/>
            </a:xfrm>
            <a:custGeom>
              <a:avLst/>
              <a:gdLst>
                <a:gd name="T0" fmla="*/ 0 w 18"/>
                <a:gd name="T1" fmla="*/ 24 h 24"/>
                <a:gd name="T2" fmla="*/ 14 w 18"/>
                <a:gd name="T3" fmla="*/ 6 h 24"/>
                <a:gd name="T4" fmla="*/ 18 w 18"/>
                <a:gd name="T5" fmla="*/ 0 h 24"/>
                <a:gd name="T6" fmla="*/ 0 60000 65536"/>
                <a:gd name="T7" fmla="*/ 0 60000 65536"/>
                <a:gd name="T8" fmla="*/ 0 60000 65536"/>
                <a:gd name="T9" fmla="*/ 0 w 18"/>
                <a:gd name="T10" fmla="*/ 0 h 24"/>
                <a:gd name="T11" fmla="*/ 18 w 18"/>
                <a:gd name="T12" fmla="*/ 24 h 24"/>
              </a:gdLst>
              <a:ahLst/>
              <a:cxnLst>
                <a:cxn ang="T6">
                  <a:pos x="T0" y="T1"/>
                </a:cxn>
                <a:cxn ang="T7">
                  <a:pos x="T2" y="T3"/>
                </a:cxn>
                <a:cxn ang="T8">
                  <a:pos x="T4" y="T5"/>
                </a:cxn>
              </a:cxnLst>
              <a:rect l="T9" t="T10" r="T11" b="T12"/>
              <a:pathLst>
                <a:path w="18" h="24">
                  <a:moveTo>
                    <a:pt x="0" y="24"/>
                  </a:moveTo>
                  <a:cubicBezTo>
                    <a:pt x="9" y="15"/>
                    <a:pt x="4" y="20"/>
                    <a:pt x="14" y="6"/>
                  </a:cubicBezTo>
                  <a:cubicBezTo>
                    <a:pt x="15" y="4"/>
                    <a:pt x="18" y="0"/>
                    <a:pt x="18" y="0"/>
                  </a:cubicBezTo>
                </a:path>
              </a:pathLst>
            </a:custGeom>
            <a:noFill/>
            <a:ln w="19050" cmpd="sng">
              <a:solidFill>
                <a:srgbClr val="FF3300"/>
              </a:solidFill>
              <a:round/>
              <a:headEnd/>
              <a:tailEnd/>
            </a:ln>
          </p:spPr>
          <p:txBody>
            <a:bodyPr wrap="none" anchor="ctr"/>
            <a:lstStyle/>
            <a:p>
              <a:endParaRPr lang="en-US"/>
            </a:p>
          </p:txBody>
        </p:sp>
        <p:sp>
          <p:nvSpPr>
            <p:cNvPr id="70" name="Freeform 87"/>
            <p:cNvSpPr>
              <a:spLocks/>
            </p:cNvSpPr>
            <p:nvPr/>
          </p:nvSpPr>
          <p:spPr bwMode="auto">
            <a:xfrm rot="-5400000">
              <a:off x="5321" y="2703"/>
              <a:ext cx="20" cy="22"/>
            </a:xfrm>
            <a:custGeom>
              <a:avLst/>
              <a:gdLst>
                <a:gd name="T0" fmla="*/ 0 w 20"/>
                <a:gd name="T1" fmla="*/ 22 h 22"/>
                <a:gd name="T2" fmla="*/ 16 w 20"/>
                <a:gd name="T3" fmla="*/ 8 h 22"/>
                <a:gd name="T4" fmla="*/ 20 w 20"/>
                <a:gd name="T5" fmla="*/ 0 h 22"/>
                <a:gd name="T6" fmla="*/ 0 60000 65536"/>
                <a:gd name="T7" fmla="*/ 0 60000 65536"/>
                <a:gd name="T8" fmla="*/ 0 60000 65536"/>
                <a:gd name="T9" fmla="*/ 0 w 20"/>
                <a:gd name="T10" fmla="*/ 0 h 22"/>
                <a:gd name="T11" fmla="*/ 20 w 20"/>
                <a:gd name="T12" fmla="*/ 22 h 22"/>
              </a:gdLst>
              <a:ahLst/>
              <a:cxnLst>
                <a:cxn ang="T6">
                  <a:pos x="T0" y="T1"/>
                </a:cxn>
                <a:cxn ang="T7">
                  <a:pos x="T2" y="T3"/>
                </a:cxn>
                <a:cxn ang="T8">
                  <a:pos x="T4" y="T5"/>
                </a:cxn>
              </a:cxnLst>
              <a:rect l="T9" t="T10" r="T11" b="T12"/>
              <a:pathLst>
                <a:path w="20" h="22">
                  <a:moveTo>
                    <a:pt x="0" y="22"/>
                  </a:moveTo>
                  <a:cubicBezTo>
                    <a:pt x="4" y="16"/>
                    <a:pt x="16" y="8"/>
                    <a:pt x="16" y="8"/>
                  </a:cubicBezTo>
                  <a:cubicBezTo>
                    <a:pt x="18" y="1"/>
                    <a:pt x="17" y="3"/>
                    <a:pt x="20" y="0"/>
                  </a:cubicBezTo>
                </a:path>
              </a:pathLst>
            </a:custGeom>
            <a:noFill/>
            <a:ln w="19050" cmpd="sng">
              <a:solidFill>
                <a:srgbClr val="FF3300"/>
              </a:solidFill>
              <a:round/>
              <a:headEnd/>
              <a:tailEnd/>
            </a:ln>
          </p:spPr>
          <p:txBody>
            <a:bodyPr wrap="none" anchor="ctr"/>
            <a:lstStyle/>
            <a:p>
              <a:endParaRPr lang="en-US"/>
            </a:p>
          </p:txBody>
        </p:sp>
        <p:sp>
          <p:nvSpPr>
            <p:cNvPr id="71" name="Text Box 88"/>
            <p:cNvSpPr txBox="1">
              <a:spLocks noChangeArrowheads="1"/>
            </p:cNvSpPr>
            <p:nvPr/>
          </p:nvSpPr>
          <p:spPr bwMode="auto">
            <a:xfrm rot="-5400000">
              <a:off x="5230" y="2908"/>
              <a:ext cx="288" cy="135"/>
            </a:xfrm>
            <a:prstGeom prst="rect">
              <a:avLst/>
            </a:prstGeom>
            <a:noFill/>
            <a:ln w="9525">
              <a:noFill/>
              <a:miter lim="800000"/>
              <a:headEnd/>
              <a:tailEnd/>
            </a:ln>
          </p:spPr>
          <p:txBody>
            <a:bodyPr>
              <a:spAutoFit/>
            </a:bodyPr>
            <a:lstStyle/>
            <a:p>
              <a:pPr algn="l"/>
              <a:r>
                <a:rPr lang="en-US" sz="800">
                  <a:solidFill>
                    <a:srgbClr val="FF3300"/>
                  </a:solidFill>
                  <a:latin typeface="Times New Roman" pitchFamily="18" charset="0"/>
                </a:rPr>
                <a:t>ENY</a:t>
              </a:r>
              <a:endParaRPr lang="en-US">
                <a:latin typeface="Times New Roman" pitchFamily="18" charset="0"/>
              </a:endParaRPr>
            </a:p>
          </p:txBody>
        </p:sp>
      </p:grpSp>
      <p:grpSp>
        <p:nvGrpSpPr>
          <p:cNvPr id="76" name="Group 116"/>
          <p:cNvGrpSpPr>
            <a:grpSpLocks/>
          </p:cNvGrpSpPr>
          <p:nvPr/>
        </p:nvGrpSpPr>
        <p:grpSpPr bwMode="auto">
          <a:xfrm>
            <a:off x="5867400" y="2171700"/>
            <a:ext cx="1290638" cy="2628900"/>
            <a:chOff x="3696" y="1368"/>
            <a:chExt cx="813" cy="1656"/>
          </a:xfrm>
        </p:grpSpPr>
        <p:sp>
          <p:nvSpPr>
            <p:cNvPr id="77" name="AutoShape 117"/>
            <p:cNvSpPr>
              <a:spLocks noChangeArrowheads="1"/>
            </p:cNvSpPr>
            <p:nvPr/>
          </p:nvSpPr>
          <p:spPr bwMode="auto">
            <a:xfrm>
              <a:off x="4272" y="1368"/>
              <a:ext cx="96" cy="144"/>
            </a:xfrm>
            <a:prstGeom prst="flowChartSummingJunction">
              <a:avLst/>
            </a:prstGeom>
            <a:noFill/>
            <a:ln w="28575">
              <a:solidFill>
                <a:schemeClr val="tx1"/>
              </a:solidFill>
              <a:round/>
              <a:headEnd/>
              <a:tailEnd/>
            </a:ln>
          </p:spPr>
          <p:txBody>
            <a:bodyPr wrap="none" anchor="ctr"/>
            <a:lstStyle/>
            <a:p>
              <a:endParaRPr lang="en-US"/>
            </a:p>
          </p:txBody>
        </p:sp>
        <p:sp>
          <p:nvSpPr>
            <p:cNvPr id="78" name="AutoShape 118"/>
            <p:cNvSpPr>
              <a:spLocks noChangeArrowheads="1"/>
            </p:cNvSpPr>
            <p:nvPr/>
          </p:nvSpPr>
          <p:spPr bwMode="auto">
            <a:xfrm>
              <a:off x="3696" y="2880"/>
              <a:ext cx="96" cy="144"/>
            </a:xfrm>
            <a:prstGeom prst="flowChartSummingJunction">
              <a:avLst/>
            </a:prstGeom>
            <a:noFill/>
            <a:ln w="28575">
              <a:solidFill>
                <a:schemeClr val="tx1"/>
              </a:solidFill>
              <a:round/>
              <a:headEnd/>
              <a:tailEnd/>
            </a:ln>
          </p:spPr>
          <p:txBody>
            <a:bodyPr wrap="none" anchor="ctr"/>
            <a:lstStyle/>
            <a:p>
              <a:endParaRPr lang="en-US"/>
            </a:p>
          </p:txBody>
        </p:sp>
        <p:sp>
          <p:nvSpPr>
            <p:cNvPr id="79" name="AutoShape 119"/>
            <p:cNvSpPr>
              <a:spLocks noChangeArrowheads="1"/>
            </p:cNvSpPr>
            <p:nvPr/>
          </p:nvSpPr>
          <p:spPr bwMode="auto">
            <a:xfrm>
              <a:off x="4176" y="2088"/>
              <a:ext cx="96" cy="144"/>
            </a:xfrm>
            <a:prstGeom prst="flowChartSummingJunction">
              <a:avLst/>
            </a:prstGeom>
            <a:noFill/>
            <a:ln w="28575">
              <a:solidFill>
                <a:schemeClr val="tx1"/>
              </a:solidFill>
              <a:round/>
              <a:headEnd/>
              <a:tailEnd/>
            </a:ln>
          </p:spPr>
          <p:txBody>
            <a:bodyPr wrap="none" anchor="ctr"/>
            <a:lstStyle/>
            <a:p>
              <a:endParaRPr lang="en-US"/>
            </a:p>
          </p:txBody>
        </p:sp>
        <p:sp>
          <p:nvSpPr>
            <p:cNvPr id="80" name="Freeform 120"/>
            <p:cNvSpPr>
              <a:spLocks/>
            </p:cNvSpPr>
            <p:nvPr/>
          </p:nvSpPr>
          <p:spPr bwMode="auto">
            <a:xfrm>
              <a:off x="4279" y="1509"/>
              <a:ext cx="230" cy="630"/>
            </a:xfrm>
            <a:custGeom>
              <a:avLst/>
              <a:gdLst>
                <a:gd name="T0" fmla="*/ 91 w 230"/>
                <a:gd name="T1" fmla="*/ 0 h 630"/>
                <a:gd name="T2" fmla="*/ 128 w 230"/>
                <a:gd name="T3" fmla="*/ 109 h 630"/>
                <a:gd name="T4" fmla="*/ 183 w 230"/>
                <a:gd name="T5" fmla="*/ 173 h 630"/>
                <a:gd name="T6" fmla="*/ 228 w 230"/>
                <a:gd name="T7" fmla="*/ 292 h 630"/>
                <a:gd name="T8" fmla="*/ 183 w 230"/>
                <a:gd name="T9" fmla="*/ 411 h 630"/>
                <a:gd name="T10" fmla="*/ 164 w 230"/>
                <a:gd name="T11" fmla="*/ 438 h 630"/>
                <a:gd name="T12" fmla="*/ 146 w 230"/>
                <a:gd name="T13" fmla="*/ 457 h 630"/>
                <a:gd name="T14" fmla="*/ 73 w 230"/>
                <a:gd name="T15" fmla="*/ 566 h 630"/>
                <a:gd name="T16" fmla="*/ 0 w 230"/>
                <a:gd name="T17" fmla="*/ 63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630"/>
                <a:gd name="T29" fmla="*/ 230 w 230"/>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630">
                  <a:moveTo>
                    <a:pt x="91" y="0"/>
                  </a:moveTo>
                  <a:cubicBezTo>
                    <a:pt x="99" y="47"/>
                    <a:pt x="102" y="71"/>
                    <a:pt x="128" y="109"/>
                  </a:cubicBezTo>
                  <a:cubicBezTo>
                    <a:pt x="141" y="148"/>
                    <a:pt x="155" y="146"/>
                    <a:pt x="183" y="173"/>
                  </a:cubicBezTo>
                  <a:cubicBezTo>
                    <a:pt x="196" y="215"/>
                    <a:pt x="217" y="248"/>
                    <a:pt x="228" y="292"/>
                  </a:cubicBezTo>
                  <a:cubicBezTo>
                    <a:pt x="221" y="351"/>
                    <a:pt x="230" y="380"/>
                    <a:pt x="183" y="411"/>
                  </a:cubicBezTo>
                  <a:cubicBezTo>
                    <a:pt x="177" y="420"/>
                    <a:pt x="171" y="429"/>
                    <a:pt x="164" y="438"/>
                  </a:cubicBezTo>
                  <a:cubicBezTo>
                    <a:pt x="159" y="445"/>
                    <a:pt x="151" y="450"/>
                    <a:pt x="146" y="457"/>
                  </a:cubicBezTo>
                  <a:cubicBezTo>
                    <a:pt x="123" y="489"/>
                    <a:pt x="101" y="536"/>
                    <a:pt x="73" y="566"/>
                  </a:cubicBezTo>
                  <a:cubicBezTo>
                    <a:pt x="50" y="590"/>
                    <a:pt x="23" y="607"/>
                    <a:pt x="0" y="630"/>
                  </a:cubicBezTo>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sp>
          <p:nvSpPr>
            <p:cNvPr id="81" name="Freeform 121"/>
            <p:cNvSpPr>
              <a:spLocks/>
            </p:cNvSpPr>
            <p:nvPr/>
          </p:nvSpPr>
          <p:spPr bwMode="auto">
            <a:xfrm>
              <a:off x="3703" y="2213"/>
              <a:ext cx="466" cy="658"/>
            </a:xfrm>
            <a:custGeom>
              <a:avLst/>
              <a:gdLst>
                <a:gd name="T0" fmla="*/ 466 w 466"/>
                <a:gd name="T1" fmla="*/ 0 h 658"/>
                <a:gd name="T2" fmla="*/ 164 w 466"/>
                <a:gd name="T3" fmla="*/ 82 h 658"/>
                <a:gd name="T4" fmla="*/ 36 w 466"/>
                <a:gd name="T5" fmla="*/ 237 h 658"/>
                <a:gd name="T6" fmla="*/ 0 w 466"/>
                <a:gd name="T7" fmla="*/ 438 h 658"/>
                <a:gd name="T8" fmla="*/ 36 w 466"/>
                <a:gd name="T9" fmla="*/ 658 h 658"/>
                <a:gd name="T10" fmla="*/ 0 60000 65536"/>
                <a:gd name="T11" fmla="*/ 0 60000 65536"/>
                <a:gd name="T12" fmla="*/ 0 60000 65536"/>
                <a:gd name="T13" fmla="*/ 0 60000 65536"/>
                <a:gd name="T14" fmla="*/ 0 60000 65536"/>
                <a:gd name="T15" fmla="*/ 0 w 466"/>
                <a:gd name="T16" fmla="*/ 0 h 658"/>
                <a:gd name="T17" fmla="*/ 466 w 466"/>
                <a:gd name="T18" fmla="*/ 658 h 658"/>
              </a:gdLst>
              <a:ahLst/>
              <a:cxnLst>
                <a:cxn ang="T10">
                  <a:pos x="T0" y="T1"/>
                </a:cxn>
                <a:cxn ang="T11">
                  <a:pos x="T2" y="T3"/>
                </a:cxn>
                <a:cxn ang="T12">
                  <a:pos x="T4" y="T5"/>
                </a:cxn>
                <a:cxn ang="T13">
                  <a:pos x="T6" y="T7"/>
                </a:cxn>
                <a:cxn ang="T14">
                  <a:pos x="T8" y="T9"/>
                </a:cxn>
              </a:cxnLst>
              <a:rect l="T15" t="T16" r="T17" b="T18"/>
              <a:pathLst>
                <a:path w="466" h="658">
                  <a:moveTo>
                    <a:pt x="466" y="0"/>
                  </a:moveTo>
                  <a:cubicBezTo>
                    <a:pt x="365" y="25"/>
                    <a:pt x="266" y="65"/>
                    <a:pt x="164" y="82"/>
                  </a:cubicBezTo>
                  <a:cubicBezTo>
                    <a:pt x="72" y="113"/>
                    <a:pt x="84" y="169"/>
                    <a:pt x="36" y="237"/>
                  </a:cubicBezTo>
                  <a:cubicBezTo>
                    <a:pt x="15" y="302"/>
                    <a:pt x="8" y="370"/>
                    <a:pt x="0" y="438"/>
                  </a:cubicBezTo>
                  <a:cubicBezTo>
                    <a:pt x="8" y="512"/>
                    <a:pt x="36" y="584"/>
                    <a:pt x="36" y="658"/>
                  </a:cubicBezTo>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grpSp>
      <p:sp>
        <p:nvSpPr>
          <p:cNvPr id="82" name="Text Box 124"/>
          <p:cNvSpPr txBox="1">
            <a:spLocks noChangeArrowheads="1"/>
          </p:cNvSpPr>
          <p:nvPr/>
        </p:nvSpPr>
        <p:spPr bwMode="auto">
          <a:xfrm>
            <a:off x="5638800" y="4800600"/>
            <a:ext cx="765175" cy="152400"/>
          </a:xfrm>
          <a:prstGeom prst="rect">
            <a:avLst/>
          </a:prstGeom>
          <a:noFill/>
          <a:ln w="57150">
            <a:noFill/>
            <a:miter lim="800000"/>
            <a:headEnd/>
            <a:tailEnd/>
          </a:ln>
        </p:spPr>
        <p:txBody>
          <a:bodyPr lIns="90488" tIns="44450" rIns="90488" bIns="44450"/>
          <a:lstStyle/>
          <a:p>
            <a:pPr>
              <a:spcBef>
                <a:spcPct val="50000"/>
              </a:spcBef>
            </a:pPr>
            <a:r>
              <a:rPr lang="en-US" sz="1400" b="1" dirty="0"/>
              <a:t>FEBA</a:t>
            </a:r>
          </a:p>
        </p:txBody>
      </p:sp>
      <p:grpSp>
        <p:nvGrpSpPr>
          <p:cNvPr id="83" name="Group 82"/>
          <p:cNvGrpSpPr/>
          <p:nvPr/>
        </p:nvGrpSpPr>
        <p:grpSpPr>
          <a:xfrm>
            <a:off x="1400175" y="38100"/>
            <a:ext cx="1104900" cy="954088"/>
            <a:chOff x="1371600" y="0"/>
            <a:chExt cx="1104900" cy="954088"/>
          </a:xfrm>
        </p:grpSpPr>
        <p:sp>
          <p:nvSpPr>
            <p:cNvPr id="84" name="Line 125"/>
            <p:cNvSpPr>
              <a:spLocks noChangeShapeType="1"/>
            </p:cNvSpPr>
            <p:nvPr/>
          </p:nvSpPr>
          <p:spPr bwMode="auto">
            <a:xfrm>
              <a:off x="2133600" y="268288"/>
              <a:ext cx="0" cy="685800"/>
            </a:xfrm>
            <a:prstGeom prst="line">
              <a:avLst/>
            </a:prstGeom>
            <a:noFill/>
            <a:ln w="28575">
              <a:solidFill>
                <a:schemeClr val="tx1"/>
              </a:solidFill>
              <a:round/>
              <a:headEnd/>
              <a:tailEnd/>
            </a:ln>
          </p:spPr>
          <p:txBody>
            <a:bodyPr wrap="none" anchor="ctr"/>
            <a:lstStyle/>
            <a:p>
              <a:endParaRPr lang="en-US"/>
            </a:p>
          </p:txBody>
        </p:sp>
        <p:sp>
          <p:nvSpPr>
            <p:cNvPr id="85" name="Line 126"/>
            <p:cNvSpPr>
              <a:spLocks noChangeShapeType="1"/>
            </p:cNvSpPr>
            <p:nvPr/>
          </p:nvSpPr>
          <p:spPr bwMode="auto">
            <a:xfrm rot="-5400000">
              <a:off x="2132806" y="267494"/>
              <a:ext cx="1588" cy="685800"/>
            </a:xfrm>
            <a:prstGeom prst="line">
              <a:avLst/>
            </a:prstGeom>
            <a:noFill/>
            <a:ln w="28575">
              <a:solidFill>
                <a:schemeClr val="tx1"/>
              </a:solidFill>
              <a:round/>
              <a:headEnd/>
              <a:tailEnd/>
            </a:ln>
          </p:spPr>
          <p:txBody>
            <a:bodyPr wrap="none" anchor="ctr"/>
            <a:lstStyle/>
            <a:p>
              <a:endParaRPr lang="en-US"/>
            </a:p>
          </p:txBody>
        </p:sp>
        <p:sp>
          <p:nvSpPr>
            <p:cNvPr id="86" name="Text Box 129"/>
            <p:cNvSpPr txBox="1">
              <a:spLocks noChangeArrowheads="1"/>
            </p:cNvSpPr>
            <p:nvPr/>
          </p:nvSpPr>
          <p:spPr bwMode="auto">
            <a:xfrm>
              <a:off x="1371600" y="457200"/>
              <a:ext cx="533400" cy="152400"/>
            </a:xfrm>
            <a:prstGeom prst="rect">
              <a:avLst/>
            </a:prstGeom>
            <a:noFill/>
            <a:ln w="57150">
              <a:noFill/>
              <a:miter lim="800000"/>
              <a:headEnd/>
              <a:tailEnd/>
            </a:ln>
          </p:spPr>
          <p:txBody>
            <a:bodyPr lIns="90488" tIns="44450" rIns="90488" bIns="44450"/>
            <a:lstStyle/>
            <a:p>
              <a:pPr>
                <a:spcBef>
                  <a:spcPct val="50000"/>
                </a:spcBef>
              </a:pPr>
              <a:r>
                <a:rPr lang="en-US" sz="1400" b="1"/>
                <a:t>85</a:t>
              </a:r>
            </a:p>
          </p:txBody>
        </p:sp>
        <p:sp>
          <p:nvSpPr>
            <p:cNvPr id="87" name="Text Box 130"/>
            <p:cNvSpPr txBox="1">
              <a:spLocks noChangeArrowheads="1"/>
            </p:cNvSpPr>
            <p:nvPr/>
          </p:nvSpPr>
          <p:spPr bwMode="auto">
            <a:xfrm>
              <a:off x="1905000" y="0"/>
              <a:ext cx="533400" cy="152400"/>
            </a:xfrm>
            <a:prstGeom prst="rect">
              <a:avLst/>
            </a:prstGeom>
            <a:noFill/>
            <a:ln w="57150">
              <a:noFill/>
              <a:miter lim="800000"/>
              <a:headEnd/>
              <a:tailEnd/>
            </a:ln>
          </p:spPr>
          <p:txBody>
            <a:bodyPr lIns="90488" tIns="44450" rIns="90488" bIns="44450"/>
            <a:lstStyle/>
            <a:p>
              <a:pPr>
                <a:spcBef>
                  <a:spcPct val="50000"/>
                </a:spcBef>
              </a:pPr>
              <a:r>
                <a:rPr lang="en-US" sz="1400" b="1"/>
                <a:t>13</a:t>
              </a:r>
            </a:p>
          </p:txBody>
        </p:sp>
      </p:grpSp>
      <p:grpSp>
        <p:nvGrpSpPr>
          <p:cNvPr id="88" name="Group 87"/>
          <p:cNvGrpSpPr/>
          <p:nvPr/>
        </p:nvGrpSpPr>
        <p:grpSpPr>
          <a:xfrm>
            <a:off x="6896100" y="5267325"/>
            <a:ext cx="1219200" cy="762000"/>
            <a:chOff x="6858000" y="5257800"/>
            <a:chExt cx="1219200" cy="762000"/>
          </a:xfrm>
        </p:grpSpPr>
        <p:sp>
          <p:nvSpPr>
            <p:cNvPr id="89" name="Line 127"/>
            <p:cNvSpPr>
              <a:spLocks noChangeShapeType="1"/>
            </p:cNvSpPr>
            <p:nvPr/>
          </p:nvSpPr>
          <p:spPr bwMode="auto">
            <a:xfrm rot="-5400000">
              <a:off x="7200106" y="5220494"/>
              <a:ext cx="1588" cy="685800"/>
            </a:xfrm>
            <a:prstGeom prst="line">
              <a:avLst/>
            </a:prstGeom>
            <a:noFill/>
            <a:ln w="28575">
              <a:solidFill>
                <a:schemeClr val="tx1"/>
              </a:solidFill>
              <a:round/>
              <a:headEnd/>
              <a:tailEnd/>
            </a:ln>
          </p:spPr>
          <p:txBody>
            <a:bodyPr wrap="none" anchor="ctr"/>
            <a:lstStyle/>
            <a:p>
              <a:endParaRPr lang="en-US"/>
            </a:p>
          </p:txBody>
        </p:sp>
        <p:sp>
          <p:nvSpPr>
            <p:cNvPr id="90" name="Line 128"/>
            <p:cNvSpPr>
              <a:spLocks noChangeShapeType="1"/>
            </p:cNvSpPr>
            <p:nvPr/>
          </p:nvSpPr>
          <p:spPr bwMode="auto">
            <a:xfrm>
              <a:off x="7162800" y="5257800"/>
              <a:ext cx="0" cy="685800"/>
            </a:xfrm>
            <a:prstGeom prst="line">
              <a:avLst/>
            </a:prstGeom>
            <a:noFill/>
            <a:ln w="28575">
              <a:solidFill>
                <a:schemeClr val="tx1"/>
              </a:solidFill>
              <a:round/>
              <a:headEnd/>
              <a:tailEnd/>
            </a:ln>
          </p:spPr>
          <p:txBody>
            <a:bodyPr wrap="none" anchor="ctr"/>
            <a:lstStyle/>
            <a:p>
              <a:endParaRPr lang="en-US"/>
            </a:p>
          </p:txBody>
        </p:sp>
        <p:sp>
          <p:nvSpPr>
            <p:cNvPr id="91" name="Text Box 131"/>
            <p:cNvSpPr txBox="1">
              <a:spLocks noChangeArrowheads="1"/>
            </p:cNvSpPr>
            <p:nvPr/>
          </p:nvSpPr>
          <p:spPr bwMode="auto">
            <a:xfrm>
              <a:off x="6934200" y="5867400"/>
              <a:ext cx="533400" cy="152400"/>
            </a:xfrm>
            <a:prstGeom prst="rect">
              <a:avLst/>
            </a:prstGeom>
            <a:noFill/>
            <a:ln w="57150">
              <a:noFill/>
              <a:miter lim="800000"/>
              <a:headEnd/>
              <a:tailEnd/>
            </a:ln>
          </p:spPr>
          <p:txBody>
            <a:bodyPr lIns="90488" tIns="44450" rIns="90488" bIns="44450"/>
            <a:lstStyle/>
            <a:p>
              <a:pPr>
                <a:spcBef>
                  <a:spcPct val="50000"/>
                </a:spcBef>
              </a:pPr>
              <a:r>
                <a:rPr lang="en-US" sz="1400" b="1"/>
                <a:t>16</a:t>
              </a:r>
            </a:p>
          </p:txBody>
        </p:sp>
        <p:sp>
          <p:nvSpPr>
            <p:cNvPr id="92" name="Text Box 132"/>
            <p:cNvSpPr txBox="1">
              <a:spLocks noChangeArrowheads="1"/>
            </p:cNvSpPr>
            <p:nvPr/>
          </p:nvSpPr>
          <p:spPr bwMode="auto">
            <a:xfrm>
              <a:off x="7543800" y="5410200"/>
              <a:ext cx="533400" cy="152400"/>
            </a:xfrm>
            <a:prstGeom prst="rect">
              <a:avLst/>
            </a:prstGeom>
            <a:noFill/>
            <a:ln w="57150">
              <a:noFill/>
              <a:miter lim="800000"/>
              <a:headEnd/>
              <a:tailEnd/>
            </a:ln>
          </p:spPr>
          <p:txBody>
            <a:bodyPr lIns="90488" tIns="44450" rIns="90488" bIns="44450"/>
            <a:lstStyle/>
            <a:p>
              <a:pPr>
                <a:spcBef>
                  <a:spcPct val="50000"/>
                </a:spcBef>
              </a:pPr>
              <a:r>
                <a:rPr lang="en-US" sz="1400" b="1"/>
                <a:t>81</a:t>
              </a:r>
            </a:p>
          </p:txBody>
        </p:sp>
      </p:grpSp>
      <p:sp>
        <p:nvSpPr>
          <p:cNvPr id="93" name="Line 134"/>
          <p:cNvSpPr>
            <a:spLocks noChangeShapeType="1"/>
          </p:cNvSpPr>
          <p:nvPr/>
        </p:nvSpPr>
        <p:spPr bwMode="auto">
          <a:xfrm rot="20493903">
            <a:off x="5199063" y="3648075"/>
            <a:ext cx="0" cy="123825"/>
          </a:xfrm>
          <a:prstGeom prst="line">
            <a:avLst/>
          </a:prstGeom>
          <a:noFill/>
          <a:ln w="19050">
            <a:solidFill>
              <a:schemeClr val="tx1"/>
            </a:solidFill>
            <a:round/>
            <a:headEnd/>
            <a:tailEnd/>
          </a:ln>
        </p:spPr>
        <p:txBody>
          <a:bodyPr wrap="none" anchor="ctr"/>
          <a:lstStyle/>
          <a:p>
            <a:endParaRPr lang="en-US"/>
          </a:p>
        </p:txBody>
      </p:sp>
      <p:grpSp>
        <p:nvGrpSpPr>
          <p:cNvPr id="94" name="Group 93"/>
          <p:cNvGrpSpPr/>
          <p:nvPr/>
        </p:nvGrpSpPr>
        <p:grpSpPr>
          <a:xfrm>
            <a:off x="2895600" y="3200400"/>
            <a:ext cx="1041404" cy="609600"/>
            <a:chOff x="2895600" y="3200400"/>
            <a:chExt cx="1041404" cy="609600"/>
          </a:xfrm>
        </p:grpSpPr>
        <p:sp>
          <p:nvSpPr>
            <p:cNvPr id="95" name="Line 90"/>
            <p:cNvSpPr>
              <a:spLocks noChangeShapeType="1"/>
            </p:cNvSpPr>
            <p:nvPr/>
          </p:nvSpPr>
          <p:spPr bwMode="auto">
            <a:xfrm flipV="1">
              <a:off x="2895600" y="3259138"/>
              <a:ext cx="304800" cy="228600"/>
            </a:xfrm>
            <a:prstGeom prst="line">
              <a:avLst/>
            </a:prstGeom>
            <a:noFill/>
            <a:ln w="12700">
              <a:solidFill>
                <a:srgbClr val="0000FF"/>
              </a:solidFill>
              <a:round/>
              <a:headEnd/>
              <a:tailEnd/>
            </a:ln>
          </p:spPr>
          <p:txBody>
            <a:bodyPr wrap="none" anchor="ctr"/>
            <a:lstStyle/>
            <a:p>
              <a:endParaRPr lang="en-US">
                <a:solidFill>
                  <a:srgbClr val="0000FF"/>
                </a:solidFill>
              </a:endParaRPr>
            </a:p>
          </p:txBody>
        </p:sp>
        <p:grpSp>
          <p:nvGrpSpPr>
            <p:cNvPr id="96" name="Group 91"/>
            <p:cNvGrpSpPr>
              <a:grpSpLocks/>
            </p:cNvGrpSpPr>
            <p:nvPr/>
          </p:nvGrpSpPr>
          <p:grpSpPr bwMode="auto">
            <a:xfrm>
              <a:off x="2895603" y="3200400"/>
              <a:ext cx="1041401" cy="609600"/>
              <a:chOff x="1824" y="2063"/>
              <a:chExt cx="656" cy="384"/>
            </a:xfrm>
          </p:grpSpPr>
          <p:sp>
            <p:nvSpPr>
              <p:cNvPr id="97" name="Line 92"/>
              <p:cNvSpPr>
                <a:spLocks noChangeShapeType="1"/>
              </p:cNvSpPr>
              <p:nvPr/>
            </p:nvSpPr>
            <p:spPr bwMode="auto">
              <a:xfrm flipV="1">
                <a:off x="1920" y="2063"/>
                <a:ext cx="0" cy="48"/>
              </a:xfrm>
              <a:prstGeom prst="line">
                <a:avLst/>
              </a:prstGeom>
              <a:noFill/>
              <a:ln w="19050">
                <a:solidFill>
                  <a:srgbClr val="0000FF"/>
                </a:solidFill>
                <a:round/>
                <a:headEnd/>
                <a:tailEnd/>
              </a:ln>
            </p:spPr>
            <p:txBody>
              <a:bodyPr wrap="none" anchor="ctr"/>
              <a:lstStyle/>
              <a:p>
                <a:endParaRPr lang="en-US">
                  <a:solidFill>
                    <a:srgbClr val="0000FF"/>
                  </a:solidFill>
                </a:endParaRPr>
              </a:p>
            </p:txBody>
          </p:sp>
          <p:grpSp>
            <p:nvGrpSpPr>
              <p:cNvPr id="98" name="Group 93"/>
              <p:cNvGrpSpPr>
                <a:grpSpLocks/>
              </p:cNvGrpSpPr>
              <p:nvPr/>
            </p:nvGrpSpPr>
            <p:grpSpPr bwMode="auto">
              <a:xfrm>
                <a:off x="1824" y="2111"/>
                <a:ext cx="656" cy="336"/>
                <a:chOff x="1824" y="2111"/>
                <a:chExt cx="656" cy="336"/>
              </a:xfrm>
            </p:grpSpPr>
            <p:grpSp>
              <p:nvGrpSpPr>
                <p:cNvPr id="99" name="Group 94"/>
                <p:cNvGrpSpPr>
                  <a:grpSpLocks/>
                </p:cNvGrpSpPr>
                <p:nvPr/>
              </p:nvGrpSpPr>
              <p:grpSpPr bwMode="auto">
                <a:xfrm>
                  <a:off x="1824" y="2111"/>
                  <a:ext cx="192" cy="336"/>
                  <a:chOff x="3600" y="1536"/>
                  <a:chExt cx="192" cy="336"/>
                </a:xfrm>
              </p:grpSpPr>
              <p:sp>
                <p:nvSpPr>
                  <p:cNvPr id="105" name="Rectangle 95"/>
                  <p:cNvSpPr>
                    <a:spLocks noChangeArrowheads="1"/>
                  </p:cNvSpPr>
                  <p:nvPr/>
                </p:nvSpPr>
                <p:spPr bwMode="auto">
                  <a:xfrm>
                    <a:off x="3600" y="1536"/>
                    <a:ext cx="192" cy="144"/>
                  </a:xfrm>
                  <a:prstGeom prst="rect">
                    <a:avLst/>
                  </a:prstGeom>
                  <a:noFill/>
                  <a:ln w="9525">
                    <a:solidFill>
                      <a:srgbClr val="0000FF"/>
                    </a:solidFill>
                    <a:miter lim="800000"/>
                    <a:headEnd/>
                    <a:tailEnd/>
                  </a:ln>
                </p:spPr>
                <p:txBody>
                  <a:bodyPr wrap="none" anchor="ctr"/>
                  <a:lstStyle/>
                  <a:p>
                    <a:endParaRPr lang="en-US">
                      <a:solidFill>
                        <a:srgbClr val="0000FF"/>
                      </a:solidFill>
                    </a:endParaRPr>
                  </a:p>
                </p:txBody>
              </p:sp>
              <p:sp>
                <p:nvSpPr>
                  <p:cNvPr id="106" name="Line 96"/>
                  <p:cNvSpPr>
                    <a:spLocks noChangeShapeType="1"/>
                  </p:cNvSpPr>
                  <p:nvPr/>
                </p:nvSpPr>
                <p:spPr bwMode="auto">
                  <a:xfrm>
                    <a:off x="3600" y="1584"/>
                    <a:ext cx="0" cy="288"/>
                  </a:xfrm>
                  <a:prstGeom prst="line">
                    <a:avLst/>
                  </a:prstGeom>
                  <a:noFill/>
                  <a:ln w="9525">
                    <a:solidFill>
                      <a:srgbClr val="0000FF"/>
                    </a:solidFill>
                    <a:round/>
                    <a:headEnd/>
                    <a:tailEnd/>
                  </a:ln>
                </p:spPr>
                <p:txBody>
                  <a:bodyPr wrap="none" anchor="ctr"/>
                  <a:lstStyle/>
                  <a:p>
                    <a:endParaRPr lang="en-US">
                      <a:solidFill>
                        <a:srgbClr val="0000FF"/>
                      </a:solidFill>
                    </a:endParaRPr>
                  </a:p>
                </p:txBody>
              </p:sp>
            </p:grpSp>
            <p:grpSp>
              <p:nvGrpSpPr>
                <p:cNvPr id="100" name="Group 97"/>
                <p:cNvGrpSpPr>
                  <a:grpSpLocks/>
                </p:cNvGrpSpPr>
                <p:nvPr/>
              </p:nvGrpSpPr>
              <p:grpSpPr bwMode="auto">
                <a:xfrm>
                  <a:off x="1824" y="2111"/>
                  <a:ext cx="656" cy="199"/>
                  <a:chOff x="1824" y="2111"/>
                  <a:chExt cx="656" cy="199"/>
                </a:xfrm>
              </p:grpSpPr>
              <p:sp>
                <p:nvSpPr>
                  <p:cNvPr id="101" name="Line 98"/>
                  <p:cNvSpPr>
                    <a:spLocks noChangeShapeType="1"/>
                  </p:cNvSpPr>
                  <p:nvPr/>
                </p:nvSpPr>
                <p:spPr bwMode="auto">
                  <a:xfrm>
                    <a:off x="1824" y="2111"/>
                    <a:ext cx="192" cy="144"/>
                  </a:xfrm>
                  <a:prstGeom prst="line">
                    <a:avLst/>
                  </a:prstGeom>
                  <a:noFill/>
                  <a:ln w="12700">
                    <a:solidFill>
                      <a:srgbClr val="0000FF"/>
                    </a:solidFill>
                    <a:round/>
                    <a:headEnd/>
                    <a:tailEnd/>
                  </a:ln>
                </p:spPr>
                <p:txBody>
                  <a:bodyPr wrap="none" anchor="ctr"/>
                  <a:lstStyle/>
                  <a:p>
                    <a:endParaRPr lang="en-US">
                      <a:solidFill>
                        <a:srgbClr val="0000FF"/>
                      </a:solidFill>
                    </a:endParaRPr>
                  </a:p>
                </p:txBody>
              </p:sp>
              <p:grpSp>
                <p:nvGrpSpPr>
                  <p:cNvPr id="102" name="Group 99"/>
                  <p:cNvGrpSpPr>
                    <a:grpSpLocks/>
                  </p:cNvGrpSpPr>
                  <p:nvPr/>
                </p:nvGrpSpPr>
                <p:grpSpPr bwMode="auto">
                  <a:xfrm>
                    <a:off x="1861" y="2136"/>
                    <a:ext cx="619" cy="174"/>
                    <a:chOff x="1861" y="2136"/>
                    <a:chExt cx="619" cy="174"/>
                  </a:xfrm>
                </p:grpSpPr>
                <p:sp>
                  <p:nvSpPr>
                    <p:cNvPr id="103" name="Text Box 101"/>
                    <p:cNvSpPr txBox="1">
                      <a:spLocks noChangeArrowheads="1"/>
                    </p:cNvSpPr>
                    <p:nvPr/>
                  </p:nvSpPr>
                  <p:spPr bwMode="auto">
                    <a:xfrm>
                      <a:off x="1984" y="2136"/>
                      <a:ext cx="496" cy="174"/>
                    </a:xfrm>
                    <a:prstGeom prst="rect">
                      <a:avLst/>
                    </a:prstGeom>
                    <a:noFill/>
                    <a:ln w="9525">
                      <a:noFill/>
                      <a:miter lim="800000"/>
                      <a:headEnd/>
                      <a:tailEnd/>
                    </a:ln>
                  </p:spPr>
                  <p:txBody>
                    <a:bodyPr wrap="square">
                      <a:spAutoFit/>
                    </a:bodyPr>
                    <a:lstStyle/>
                    <a:p>
                      <a:pPr algn="l"/>
                      <a:r>
                        <a:rPr lang="en-US" sz="1200" b="1" dirty="0">
                          <a:solidFill>
                            <a:srgbClr val="0000FF"/>
                          </a:solidFill>
                          <a:latin typeface="Times New Roman" pitchFamily="18" charset="0"/>
                        </a:rPr>
                        <a:t>C/5-87</a:t>
                      </a:r>
                    </a:p>
                  </p:txBody>
                </p:sp>
                <p:sp>
                  <p:nvSpPr>
                    <p:cNvPr id="104" name="Text Box 102"/>
                    <p:cNvSpPr txBox="1">
                      <a:spLocks noChangeArrowheads="1"/>
                    </p:cNvSpPr>
                    <p:nvPr/>
                  </p:nvSpPr>
                  <p:spPr bwMode="auto">
                    <a:xfrm>
                      <a:off x="1861" y="2159"/>
                      <a:ext cx="155" cy="135"/>
                    </a:xfrm>
                    <a:prstGeom prst="rect">
                      <a:avLst/>
                    </a:prstGeom>
                    <a:noFill/>
                    <a:ln w="9525">
                      <a:noFill/>
                      <a:miter lim="800000"/>
                      <a:headEnd/>
                      <a:tailEnd/>
                    </a:ln>
                  </p:spPr>
                  <p:txBody>
                    <a:bodyPr wrap="none">
                      <a:spAutoFit/>
                    </a:bodyPr>
                    <a:lstStyle/>
                    <a:p>
                      <a:pPr algn="l"/>
                      <a:r>
                        <a:rPr lang="en-US" sz="800" dirty="0">
                          <a:solidFill>
                            <a:srgbClr val="0000FF"/>
                          </a:solidFill>
                          <a:latin typeface="Times New Roman" pitchFamily="18" charset="0"/>
                        </a:rPr>
                        <a:t>L</a:t>
                      </a:r>
                    </a:p>
                  </p:txBody>
                </p:sp>
              </p:grpSp>
            </p:grpSp>
          </p:grpSp>
        </p:grpSp>
      </p:grpSp>
      <p:sp>
        <p:nvSpPr>
          <p:cNvPr id="107" name="Freeform 4"/>
          <p:cNvSpPr>
            <a:spLocks/>
          </p:cNvSpPr>
          <p:nvPr/>
        </p:nvSpPr>
        <p:spPr bwMode="auto">
          <a:xfrm>
            <a:off x="4151313" y="4281488"/>
            <a:ext cx="1698625" cy="420687"/>
          </a:xfrm>
          <a:custGeom>
            <a:avLst/>
            <a:gdLst>
              <a:gd name="T0" fmla="*/ 2147483647 w 1070"/>
              <a:gd name="T1" fmla="*/ 667839710 h 265"/>
              <a:gd name="T2" fmla="*/ 2147483647 w 1070"/>
              <a:gd name="T3" fmla="*/ 622476972 h 265"/>
              <a:gd name="T4" fmla="*/ 2147483647 w 1070"/>
              <a:gd name="T5" fmla="*/ 577114234 h 265"/>
              <a:gd name="T6" fmla="*/ 2147483647 w 1070"/>
              <a:gd name="T7" fmla="*/ 554433659 h 265"/>
              <a:gd name="T8" fmla="*/ 1890117119 w 1070"/>
              <a:gd name="T9" fmla="*/ 438506663 h 265"/>
              <a:gd name="T10" fmla="*/ 1819552776 w 1070"/>
              <a:gd name="T11" fmla="*/ 393143826 h 265"/>
              <a:gd name="T12" fmla="*/ 1381045392 w 1070"/>
              <a:gd name="T13" fmla="*/ 367942305 h 265"/>
              <a:gd name="T14" fmla="*/ 851812821 w 1070"/>
              <a:gd name="T15" fmla="*/ 231854092 h 265"/>
              <a:gd name="T16" fmla="*/ 483869978 w 1070"/>
              <a:gd name="T17" fmla="*/ 115927046 h 265"/>
              <a:gd name="T18" fmla="*/ 161289976 w 1070"/>
              <a:gd name="T19" fmla="*/ 93244859 h 265"/>
              <a:gd name="T20" fmla="*/ 0 w 1070"/>
              <a:gd name="T21" fmla="*/ 0 h 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0"/>
              <a:gd name="T34" fmla="*/ 0 h 265"/>
              <a:gd name="T35" fmla="*/ 1070 w 1070"/>
              <a:gd name="T36" fmla="*/ 265 h 2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0" h="265">
                <a:moveTo>
                  <a:pt x="1070" y="265"/>
                </a:moveTo>
                <a:cubicBezTo>
                  <a:pt x="1057" y="262"/>
                  <a:pt x="1020" y="254"/>
                  <a:pt x="1006" y="247"/>
                </a:cubicBezTo>
                <a:cubicBezTo>
                  <a:pt x="996" y="242"/>
                  <a:pt x="989" y="232"/>
                  <a:pt x="978" y="229"/>
                </a:cubicBezTo>
                <a:cubicBezTo>
                  <a:pt x="954" y="223"/>
                  <a:pt x="929" y="223"/>
                  <a:pt x="905" y="220"/>
                </a:cubicBezTo>
                <a:cubicBezTo>
                  <a:pt x="852" y="206"/>
                  <a:pt x="802" y="191"/>
                  <a:pt x="750" y="174"/>
                </a:cubicBezTo>
                <a:cubicBezTo>
                  <a:pt x="739" y="170"/>
                  <a:pt x="733" y="158"/>
                  <a:pt x="722" y="156"/>
                </a:cubicBezTo>
                <a:cubicBezTo>
                  <a:pt x="664" y="148"/>
                  <a:pt x="606" y="149"/>
                  <a:pt x="548" y="146"/>
                </a:cubicBezTo>
                <a:cubicBezTo>
                  <a:pt x="474" y="137"/>
                  <a:pt x="409" y="115"/>
                  <a:pt x="338" y="92"/>
                </a:cubicBezTo>
                <a:cubicBezTo>
                  <a:pt x="291" y="77"/>
                  <a:pt x="242" y="51"/>
                  <a:pt x="192" y="46"/>
                </a:cubicBezTo>
                <a:cubicBezTo>
                  <a:pt x="149" y="41"/>
                  <a:pt x="107" y="40"/>
                  <a:pt x="64" y="37"/>
                </a:cubicBezTo>
                <a:cubicBezTo>
                  <a:pt x="35" y="28"/>
                  <a:pt x="26" y="13"/>
                  <a:pt x="0" y="0"/>
                </a:cubicBezTo>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sp>
        <p:nvSpPr>
          <p:cNvPr id="108" name="Freeform 7"/>
          <p:cNvSpPr>
            <a:spLocks/>
          </p:cNvSpPr>
          <p:nvPr/>
        </p:nvSpPr>
        <p:spPr bwMode="auto">
          <a:xfrm>
            <a:off x="1814513" y="4035425"/>
            <a:ext cx="2003425" cy="138113"/>
          </a:xfrm>
          <a:custGeom>
            <a:avLst/>
            <a:gdLst>
              <a:gd name="T0" fmla="*/ 2147483647 w 1262"/>
              <a:gd name="T1" fmla="*/ 183972851 h 87"/>
              <a:gd name="T2" fmla="*/ 2147483647 w 1262"/>
              <a:gd name="T3" fmla="*/ 113408245 h 87"/>
              <a:gd name="T4" fmla="*/ 2147483647 w 1262"/>
              <a:gd name="T5" fmla="*/ 90725946 h 87"/>
              <a:gd name="T6" fmla="*/ 2147483647 w 1262"/>
              <a:gd name="T7" fmla="*/ 0 h 87"/>
              <a:gd name="T8" fmla="*/ 529232806 w 1262"/>
              <a:gd name="T9" fmla="*/ 161290577 h 87"/>
              <a:gd name="T10" fmla="*/ 0 w 1262"/>
              <a:gd name="T11" fmla="*/ 206653538 h 87"/>
              <a:gd name="T12" fmla="*/ 0 60000 65536"/>
              <a:gd name="T13" fmla="*/ 0 60000 65536"/>
              <a:gd name="T14" fmla="*/ 0 60000 65536"/>
              <a:gd name="T15" fmla="*/ 0 60000 65536"/>
              <a:gd name="T16" fmla="*/ 0 60000 65536"/>
              <a:gd name="T17" fmla="*/ 0 60000 65536"/>
              <a:gd name="T18" fmla="*/ 0 w 1262"/>
              <a:gd name="T19" fmla="*/ 0 h 87"/>
              <a:gd name="T20" fmla="*/ 1262 w 126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262" h="87">
                <a:moveTo>
                  <a:pt x="1262" y="73"/>
                </a:moveTo>
                <a:cubicBezTo>
                  <a:pt x="1256" y="64"/>
                  <a:pt x="1252" y="51"/>
                  <a:pt x="1243" y="45"/>
                </a:cubicBezTo>
                <a:cubicBezTo>
                  <a:pt x="1233" y="38"/>
                  <a:pt x="1219" y="40"/>
                  <a:pt x="1207" y="36"/>
                </a:cubicBezTo>
                <a:cubicBezTo>
                  <a:pt x="1167" y="24"/>
                  <a:pt x="1129" y="10"/>
                  <a:pt x="1088" y="0"/>
                </a:cubicBezTo>
                <a:cubicBezTo>
                  <a:pt x="794" y="10"/>
                  <a:pt x="504" y="50"/>
                  <a:pt x="210" y="64"/>
                </a:cubicBezTo>
                <a:cubicBezTo>
                  <a:pt x="142" y="87"/>
                  <a:pt x="70" y="82"/>
                  <a:pt x="0" y="82"/>
                </a:cubicBezTo>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sp>
        <p:nvSpPr>
          <p:cNvPr id="109" name="Text Box 8"/>
          <p:cNvSpPr txBox="1">
            <a:spLocks noGrp="1" noChangeArrowheads="1"/>
          </p:cNvSpPr>
          <p:nvPr>
            <p:ph type="subTitle" idx="1"/>
          </p:nvPr>
        </p:nvSpPr>
        <p:spPr bwMode="auto">
          <a:xfrm>
            <a:off x="3619500" y="4351020"/>
            <a:ext cx="533400" cy="297180"/>
          </a:xfrm>
          <a:noFill/>
          <a:ln w="57150">
            <a:miter lim="800000"/>
            <a:headEnd/>
            <a:tailEnd/>
          </a:ln>
        </p:spPr>
        <p:txBody>
          <a:bodyPr vert="horz" wrap="square" lIns="90488" tIns="44450" rIns="90488" bIns="44450" numCol="1" anchor="t" anchorCtr="0" compatLnSpc="1">
            <a:prstTxWarp prst="textNoShape">
              <a:avLst/>
            </a:prstTxWarp>
            <a:noAutofit/>
          </a:bodyPr>
          <a:lstStyle/>
          <a:p>
            <a:pPr eaLnBrk="1" hangingPunct="1">
              <a:spcBef>
                <a:spcPct val="50000"/>
              </a:spcBef>
            </a:pPr>
            <a:r>
              <a:rPr lang="en-US" sz="1400" b="1" dirty="0">
                <a:latin typeface="Arial" panose="020B0604020202020204" pitchFamily="34" charset="0"/>
                <a:cs typeface="Arial" panose="020B0604020202020204" pitchFamily="34" charset="0"/>
              </a:rPr>
              <a:t>5/87</a:t>
            </a:r>
          </a:p>
        </p:txBody>
      </p:sp>
      <p:sp>
        <p:nvSpPr>
          <p:cNvPr id="110" name="Text Box 20"/>
          <p:cNvSpPr txBox="1">
            <a:spLocks noChangeArrowheads="1"/>
          </p:cNvSpPr>
          <p:nvPr/>
        </p:nvSpPr>
        <p:spPr bwMode="auto">
          <a:xfrm>
            <a:off x="3657600" y="3810000"/>
            <a:ext cx="942975" cy="152400"/>
          </a:xfrm>
          <a:prstGeom prst="rect">
            <a:avLst/>
          </a:prstGeom>
          <a:noFill/>
          <a:ln w="57150">
            <a:noFill/>
            <a:miter lim="800000"/>
            <a:headEnd/>
            <a:tailEnd/>
          </a:ln>
        </p:spPr>
        <p:txBody>
          <a:bodyPr lIns="90488" tIns="44450" rIns="90488" bIns="44450"/>
          <a:lstStyle/>
          <a:p>
            <a:pPr>
              <a:spcBef>
                <a:spcPct val="50000"/>
              </a:spcBef>
            </a:pPr>
            <a:r>
              <a:rPr lang="en-US" sz="1400" b="1" dirty="0"/>
              <a:t>C/5-87</a:t>
            </a:r>
          </a:p>
        </p:txBody>
      </p:sp>
      <p:sp>
        <p:nvSpPr>
          <p:cNvPr id="112" name="Line 5"/>
          <p:cNvSpPr>
            <a:spLocks noChangeShapeType="1"/>
          </p:cNvSpPr>
          <p:nvPr/>
        </p:nvSpPr>
        <p:spPr bwMode="auto">
          <a:xfrm rot="16379237" flipH="1">
            <a:off x="3867150" y="4186238"/>
            <a:ext cx="188913" cy="1587"/>
          </a:xfrm>
          <a:prstGeom prst="line">
            <a:avLst/>
          </a:prstGeom>
          <a:noFill/>
          <a:ln w="28575">
            <a:solidFill>
              <a:schemeClr val="tx1"/>
            </a:solidFill>
            <a:round/>
            <a:headEnd/>
            <a:tailEnd/>
          </a:ln>
        </p:spPr>
        <p:txBody>
          <a:bodyPr wrap="none" anchor="ctr"/>
          <a:lstStyle/>
          <a:p>
            <a:endParaRPr lang="en-US"/>
          </a:p>
        </p:txBody>
      </p:sp>
      <p:sp>
        <p:nvSpPr>
          <p:cNvPr id="113" name="Line 6"/>
          <p:cNvSpPr>
            <a:spLocks noChangeShapeType="1"/>
          </p:cNvSpPr>
          <p:nvPr/>
        </p:nvSpPr>
        <p:spPr bwMode="auto">
          <a:xfrm rot="16379237" flipH="1">
            <a:off x="3792537" y="4132263"/>
            <a:ext cx="188913" cy="1588"/>
          </a:xfrm>
          <a:prstGeom prst="line">
            <a:avLst/>
          </a:prstGeom>
          <a:noFill/>
          <a:ln w="28575">
            <a:solidFill>
              <a:schemeClr val="tx1"/>
            </a:solidFill>
            <a:round/>
            <a:headEnd/>
            <a:tailEnd/>
          </a:ln>
        </p:spPr>
        <p:txBody>
          <a:bodyPr wrap="none" anchor="ctr"/>
          <a:lstStyle/>
          <a:p>
            <a:endParaRPr lang="en-US"/>
          </a:p>
        </p:txBody>
      </p:sp>
      <p:sp>
        <p:nvSpPr>
          <p:cNvPr id="114" name="Freeform 18"/>
          <p:cNvSpPr>
            <a:spLocks/>
          </p:cNvSpPr>
          <p:nvPr/>
        </p:nvSpPr>
        <p:spPr bwMode="auto">
          <a:xfrm>
            <a:off x="4600575" y="2771775"/>
            <a:ext cx="2032000" cy="609600"/>
          </a:xfrm>
          <a:custGeom>
            <a:avLst/>
            <a:gdLst>
              <a:gd name="T0" fmla="*/ 2147483647 w 1280"/>
              <a:gd name="T1" fmla="*/ 967740089 h 384"/>
              <a:gd name="T2" fmla="*/ 2147483647 w 1280"/>
              <a:gd name="T3" fmla="*/ 829132135 h 384"/>
              <a:gd name="T4" fmla="*/ 2147483647 w 1280"/>
              <a:gd name="T5" fmla="*/ 693043741 h 384"/>
              <a:gd name="T6" fmla="*/ 2147483647 w 1280"/>
              <a:gd name="T7" fmla="*/ 577115002 h 384"/>
              <a:gd name="T8" fmla="*/ 2147483647 w 1280"/>
              <a:gd name="T9" fmla="*/ 554434397 h 384"/>
              <a:gd name="T10" fmla="*/ 2147483647 w 1280"/>
              <a:gd name="T11" fmla="*/ 531752204 h 384"/>
              <a:gd name="T12" fmla="*/ 2096769994 w 1280"/>
              <a:gd name="T13" fmla="*/ 415826542 h 384"/>
              <a:gd name="T14" fmla="*/ 1499493587 w 1280"/>
              <a:gd name="T15" fmla="*/ 299897804 h 384"/>
              <a:gd name="T16" fmla="*/ 806449891 w 1280"/>
              <a:gd name="T17" fmla="*/ 345262189 h 384"/>
              <a:gd name="T18" fmla="*/ 461187823 w 1280"/>
              <a:gd name="T19" fmla="*/ 138607806 h 384"/>
              <a:gd name="T20" fmla="*/ 322579976 w 1280"/>
              <a:gd name="T21" fmla="*/ 93246570 h 384"/>
              <a:gd name="T22" fmla="*/ 183972179 w 1280"/>
              <a:gd name="T23" fmla="*/ 22682199 h 384"/>
              <a:gd name="T24" fmla="*/ 0 w 1280"/>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0"/>
              <a:gd name="T40" fmla="*/ 0 h 384"/>
              <a:gd name="T41" fmla="*/ 1280 w 1280"/>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0" h="384">
                <a:moveTo>
                  <a:pt x="1280" y="384"/>
                </a:moveTo>
                <a:cubicBezTo>
                  <a:pt x="1251" y="364"/>
                  <a:pt x="1231" y="341"/>
                  <a:pt x="1198" y="329"/>
                </a:cubicBezTo>
                <a:cubicBezTo>
                  <a:pt x="1178" y="298"/>
                  <a:pt x="1169" y="287"/>
                  <a:pt x="1134" y="275"/>
                </a:cubicBezTo>
                <a:cubicBezTo>
                  <a:pt x="1106" y="246"/>
                  <a:pt x="1070" y="241"/>
                  <a:pt x="1033" y="229"/>
                </a:cubicBezTo>
                <a:cubicBezTo>
                  <a:pt x="1024" y="226"/>
                  <a:pt x="1015" y="223"/>
                  <a:pt x="1006" y="220"/>
                </a:cubicBezTo>
                <a:cubicBezTo>
                  <a:pt x="997" y="217"/>
                  <a:pt x="979" y="211"/>
                  <a:pt x="979" y="211"/>
                </a:cubicBezTo>
                <a:cubicBezTo>
                  <a:pt x="938" y="170"/>
                  <a:pt x="887" y="173"/>
                  <a:pt x="832" y="165"/>
                </a:cubicBezTo>
                <a:cubicBezTo>
                  <a:pt x="751" y="153"/>
                  <a:pt x="676" y="128"/>
                  <a:pt x="595" y="119"/>
                </a:cubicBezTo>
                <a:cubicBezTo>
                  <a:pt x="363" y="150"/>
                  <a:pt x="454" y="158"/>
                  <a:pt x="320" y="137"/>
                </a:cubicBezTo>
                <a:cubicBezTo>
                  <a:pt x="281" y="98"/>
                  <a:pt x="233" y="77"/>
                  <a:pt x="183" y="55"/>
                </a:cubicBezTo>
                <a:cubicBezTo>
                  <a:pt x="165" y="47"/>
                  <a:pt x="128" y="37"/>
                  <a:pt x="128" y="37"/>
                </a:cubicBezTo>
                <a:cubicBezTo>
                  <a:pt x="107" y="23"/>
                  <a:pt x="98" y="14"/>
                  <a:pt x="73" y="9"/>
                </a:cubicBezTo>
                <a:cubicBezTo>
                  <a:pt x="49" y="4"/>
                  <a:pt x="0" y="0"/>
                  <a:pt x="0" y="0"/>
                </a:cubicBezTo>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sp>
        <p:nvSpPr>
          <p:cNvPr id="115" name="Freeform 19"/>
          <p:cNvSpPr>
            <a:spLocks/>
          </p:cNvSpPr>
          <p:nvPr/>
        </p:nvSpPr>
        <p:spPr bwMode="auto">
          <a:xfrm>
            <a:off x="1944688" y="2627313"/>
            <a:ext cx="2090737" cy="347662"/>
          </a:xfrm>
          <a:custGeom>
            <a:avLst/>
            <a:gdLst>
              <a:gd name="T0" fmla="*/ 2147483647 w 1317"/>
              <a:gd name="T1" fmla="*/ 229333130 h 219"/>
              <a:gd name="T2" fmla="*/ 2147483647 w 1317"/>
              <a:gd name="T3" fmla="*/ 252015292 h 219"/>
              <a:gd name="T4" fmla="*/ 2147483647 w 1317"/>
              <a:gd name="T5" fmla="*/ 299897384 h 219"/>
              <a:gd name="T6" fmla="*/ 2147483647 w 1317"/>
              <a:gd name="T7" fmla="*/ 345260119 h 219"/>
              <a:gd name="T8" fmla="*/ 1890116828 w 1317"/>
              <a:gd name="T9" fmla="*/ 390622854 h 219"/>
              <a:gd name="T10" fmla="*/ 1544854442 w 1317"/>
              <a:gd name="T11" fmla="*/ 551912676 h 219"/>
              <a:gd name="T12" fmla="*/ 1290319610 w 1317"/>
              <a:gd name="T13" fmla="*/ 529232102 h 219"/>
              <a:gd name="T14" fmla="*/ 1151710307 w 1317"/>
              <a:gd name="T15" fmla="*/ 483869368 h 219"/>
              <a:gd name="T16" fmla="*/ 577114834 w 1317"/>
              <a:gd name="T17" fmla="*/ 229333130 h 219"/>
              <a:gd name="T18" fmla="*/ 277217118 w 1317"/>
              <a:gd name="T19" fmla="*/ 161289773 h 219"/>
              <a:gd name="T20" fmla="*/ 0 w 1317"/>
              <a:gd name="T21" fmla="*/ 0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7"/>
              <a:gd name="T34" fmla="*/ 0 h 219"/>
              <a:gd name="T35" fmla="*/ 1317 w 1317"/>
              <a:gd name="T36" fmla="*/ 219 h 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7" h="219">
                <a:moveTo>
                  <a:pt x="1317" y="91"/>
                </a:moveTo>
                <a:cubicBezTo>
                  <a:pt x="1280" y="94"/>
                  <a:pt x="1243" y="93"/>
                  <a:pt x="1207" y="100"/>
                </a:cubicBezTo>
                <a:cubicBezTo>
                  <a:pt x="1196" y="102"/>
                  <a:pt x="1190" y="114"/>
                  <a:pt x="1180" y="119"/>
                </a:cubicBezTo>
                <a:cubicBezTo>
                  <a:pt x="1160" y="129"/>
                  <a:pt x="1113" y="135"/>
                  <a:pt x="1097" y="137"/>
                </a:cubicBezTo>
                <a:cubicBezTo>
                  <a:pt x="970" y="153"/>
                  <a:pt x="900" y="150"/>
                  <a:pt x="750" y="155"/>
                </a:cubicBezTo>
                <a:cubicBezTo>
                  <a:pt x="700" y="171"/>
                  <a:pt x="662" y="203"/>
                  <a:pt x="613" y="219"/>
                </a:cubicBezTo>
                <a:cubicBezTo>
                  <a:pt x="579" y="216"/>
                  <a:pt x="545" y="216"/>
                  <a:pt x="512" y="210"/>
                </a:cubicBezTo>
                <a:cubicBezTo>
                  <a:pt x="493" y="207"/>
                  <a:pt x="457" y="192"/>
                  <a:pt x="457" y="192"/>
                </a:cubicBezTo>
                <a:cubicBezTo>
                  <a:pt x="388" y="146"/>
                  <a:pt x="307" y="117"/>
                  <a:pt x="229" y="91"/>
                </a:cubicBezTo>
                <a:cubicBezTo>
                  <a:pt x="191" y="78"/>
                  <a:pt x="147" y="82"/>
                  <a:pt x="110" y="64"/>
                </a:cubicBezTo>
                <a:cubicBezTo>
                  <a:pt x="70" y="44"/>
                  <a:pt x="49" y="0"/>
                  <a:pt x="0" y="0"/>
                </a:cubicBezTo>
              </a:path>
            </a:pathLst>
          </a:custGeom>
          <a:noFill/>
          <a:ln w="28575" cap="flat" cmpd="sng">
            <a:solidFill>
              <a:schemeClr val="tx1"/>
            </a:solidFill>
            <a:prstDash val="solid"/>
            <a:round/>
            <a:headEnd type="none" w="med" len="med"/>
            <a:tailEnd type="none" w="med" len="med"/>
          </a:ln>
        </p:spPr>
        <p:txBody>
          <a:bodyPr wrap="none" anchor="ctr"/>
          <a:lstStyle/>
          <a:p>
            <a:endParaRPr lang="en-US"/>
          </a:p>
        </p:txBody>
      </p:sp>
      <p:sp>
        <p:nvSpPr>
          <p:cNvPr id="116" name="Text Box 22"/>
          <p:cNvSpPr txBox="1">
            <a:spLocks noChangeArrowheads="1"/>
          </p:cNvSpPr>
          <p:nvPr/>
        </p:nvSpPr>
        <p:spPr bwMode="auto">
          <a:xfrm>
            <a:off x="3990975" y="2809875"/>
            <a:ext cx="685800" cy="152400"/>
          </a:xfrm>
          <a:prstGeom prst="rect">
            <a:avLst/>
          </a:prstGeom>
          <a:noFill/>
          <a:ln w="57150">
            <a:noFill/>
            <a:miter lim="800000"/>
            <a:headEnd/>
            <a:tailEnd/>
          </a:ln>
        </p:spPr>
        <p:txBody>
          <a:bodyPr lIns="90488" tIns="44450" rIns="90488" bIns="44450"/>
          <a:lstStyle/>
          <a:p>
            <a:pPr>
              <a:spcBef>
                <a:spcPct val="50000"/>
              </a:spcBef>
            </a:pPr>
            <a:r>
              <a:rPr lang="en-US" sz="1400" b="1" dirty="0"/>
              <a:t>C</a:t>
            </a:r>
          </a:p>
        </p:txBody>
      </p:sp>
      <p:sp>
        <p:nvSpPr>
          <p:cNvPr id="117" name="Line 21"/>
          <p:cNvSpPr>
            <a:spLocks noChangeShapeType="1"/>
          </p:cNvSpPr>
          <p:nvPr/>
        </p:nvSpPr>
        <p:spPr bwMode="auto">
          <a:xfrm rot="16379237" flipH="1">
            <a:off x="4141470" y="2814003"/>
            <a:ext cx="188913" cy="1587"/>
          </a:xfrm>
          <a:prstGeom prst="line">
            <a:avLst/>
          </a:prstGeom>
          <a:noFill/>
          <a:ln w="28575">
            <a:solidFill>
              <a:schemeClr val="tx1"/>
            </a:solidFill>
            <a:round/>
            <a:headEnd/>
            <a:tailEnd/>
          </a:ln>
        </p:spPr>
        <p:txBody>
          <a:bodyPr wrap="none" anchor="ctr"/>
          <a:lstStyle/>
          <a:p>
            <a:endParaRPr lang="en-US"/>
          </a:p>
        </p:txBody>
      </p:sp>
      <p:sp>
        <p:nvSpPr>
          <p:cNvPr id="118" name="AutoShape 52"/>
          <p:cNvSpPr>
            <a:spLocks noChangeArrowheads="1"/>
          </p:cNvSpPr>
          <p:nvPr/>
        </p:nvSpPr>
        <p:spPr bwMode="auto">
          <a:xfrm rot="20442137">
            <a:off x="5059363" y="3625850"/>
            <a:ext cx="41275" cy="38100"/>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119" name="AutoShape 53"/>
          <p:cNvSpPr>
            <a:spLocks noChangeArrowheads="1"/>
          </p:cNvSpPr>
          <p:nvPr/>
        </p:nvSpPr>
        <p:spPr bwMode="auto">
          <a:xfrm rot="20442137">
            <a:off x="5099050" y="3611563"/>
            <a:ext cx="42863" cy="38100"/>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120" name="Oval 9"/>
          <p:cNvSpPr>
            <a:spLocks noChangeArrowheads="1"/>
          </p:cNvSpPr>
          <p:nvPr/>
        </p:nvSpPr>
        <p:spPr bwMode="auto">
          <a:xfrm>
            <a:off x="4267200" y="1828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461704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46</a:t>
            </a:fld>
            <a:endParaRPr lang="en-US"/>
          </a:p>
        </p:txBody>
      </p:sp>
      <p:sp>
        <p:nvSpPr>
          <p:cNvPr id="7" name="Rectangle 2"/>
          <p:cNvSpPr txBox="1">
            <a:spLocks noChangeArrowheads="1"/>
          </p:cNvSpPr>
          <p:nvPr/>
        </p:nvSpPr>
        <p:spPr bwMode="auto">
          <a:xfrm>
            <a:off x="0" y="1991678"/>
            <a:ext cx="9144000" cy="3070542"/>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Overlays</a:t>
            </a:r>
          </a:p>
          <a:p>
            <a:pPr lvl="1"/>
            <a:r>
              <a:rPr lang="en-US" sz="2400" dirty="0"/>
              <a:t>Graphics drawn on top of a map, sketch, or photograph</a:t>
            </a:r>
          </a:p>
          <a:p>
            <a:pPr lvl="1"/>
            <a:r>
              <a:rPr lang="en-US" sz="2400" dirty="0"/>
              <a:t>Overlay must have at least two reference points</a:t>
            </a:r>
          </a:p>
          <a:p>
            <a:pPr lvl="1"/>
            <a:r>
              <a:rPr lang="en-US" sz="2400" dirty="0"/>
              <a:t>Automated displays</a:t>
            </a:r>
          </a:p>
          <a:p>
            <a:r>
              <a:rPr lang="en-US" b="1" dirty="0"/>
              <a:t>Orientation</a:t>
            </a:r>
          </a:p>
          <a:p>
            <a:pPr lvl="1"/>
            <a:r>
              <a:rPr lang="en-US" sz="2400" dirty="0"/>
              <a:t>Most in FM 1-02.2 have a 360-degree orientation capability</a:t>
            </a:r>
          </a:p>
          <a:p>
            <a:pPr lvl="1"/>
            <a:r>
              <a:rPr lang="en-US" sz="2400" dirty="0"/>
              <a:t>Control measures are oriented to reflect positions on the ground</a:t>
            </a:r>
          </a:p>
        </p:txBody>
      </p:sp>
      <p:sp>
        <p:nvSpPr>
          <p:cNvPr id="8" name="Text Box 4"/>
          <p:cNvSpPr txBox="1">
            <a:spLocks noChangeArrowheads="1"/>
          </p:cNvSpPr>
          <p:nvPr/>
        </p:nvSpPr>
        <p:spPr bwMode="auto">
          <a:xfrm>
            <a:off x="0" y="340360"/>
            <a:ext cx="9144000" cy="646331"/>
          </a:xfrm>
          <a:prstGeom prst="rect">
            <a:avLst/>
          </a:prstGeom>
          <a:noFill/>
          <a:ln w="9525">
            <a:noFill/>
            <a:miter lim="800000"/>
            <a:headEnd/>
            <a:tailEnd/>
          </a:ln>
        </p:spPr>
        <p:txBody>
          <a:bodyPr wrap="square">
            <a:spAutoFit/>
          </a:bodyPr>
          <a:lstStyle/>
          <a:p>
            <a:pPr algn="ctr" eaLnBrk="1" hangingPunct="1"/>
            <a:r>
              <a:rPr lang="en-US" sz="3600" b="1" dirty="0">
                <a:latin typeface="Arial" panose="020B0604020202020204" pitchFamily="34" charset="0"/>
                <a:cs typeface="Arial" panose="020B0604020202020204" pitchFamily="34" charset="0"/>
              </a:rPr>
              <a:t>Graphics &amp; Control Measures</a:t>
            </a:r>
          </a:p>
        </p:txBody>
      </p:sp>
    </p:spTree>
    <p:extLst>
      <p:ext uri="{BB962C8B-B14F-4D97-AF65-F5344CB8AC3E}">
        <p14:creationId xmlns:p14="http://schemas.microsoft.com/office/powerpoint/2010/main" val="2118112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1A26B-79DC-4A53-857D-7401E21E816A}" type="slidenum">
              <a:rPr lang="en-US" smtClean="0"/>
              <a:t>47</a:t>
            </a:fld>
            <a:endParaRPr lang="en-US"/>
          </a:p>
        </p:txBody>
      </p:sp>
      <p:sp>
        <p:nvSpPr>
          <p:cNvPr id="7" name="Content Placeholder 2"/>
          <p:cNvSpPr txBox="1">
            <a:spLocks/>
          </p:cNvSpPr>
          <p:nvPr/>
        </p:nvSpPr>
        <p:spPr>
          <a:xfrm>
            <a:off x="0" y="2895600"/>
            <a:ext cx="9144000" cy="457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latin typeface="Arial" panose="020B0604020202020204" pitchFamily="34" charset="0"/>
                <a:cs typeface="Arial" panose="020B0604020202020204" pitchFamily="34" charset="0"/>
              </a:rPr>
              <a:t>Practical Exercise</a:t>
            </a:r>
          </a:p>
        </p:txBody>
      </p:sp>
      <p:sp>
        <p:nvSpPr>
          <p:cNvPr id="8" name="Rectangle 2"/>
          <p:cNvSpPr txBox="1">
            <a:spLocks noChangeArrowheads="1"/>
          </p:cNvSpPr>
          <p:nvPr/>
        </p:nvSpPr>
        <p:spPr bwMode="auto">
          <a:xfrm>
            <a:off x="0" y="358141"/>
            <a:ext cx="9144000" cy="10439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Operational Graphic</a:t>
            </a:r>
            <a:r>
              <a:rPr kumimoji="0" lang="en-US" sz="3600" b="1" i="0" u="none" strike="noStrike" kern="0" cap="none" spc="0" normalizeH="0" noProof="0" dirty="0">
                <a:ln>
                  <a:noFill/>
                </a:ln>
                <a:effectLst/>
                <a:uLnTx/>
                <a:uFillTx/>
                <a:latin typeface="Arial" panose="020B0604020202020204" pitchFamily="34" charset="0"/>
                <a:ea typeface="+mj-ea"/>
                <a:cs typeface="Arial" panose="020B0604020202020204" pitchFamily="34" charset="0"/>
              </a:rPr>
              <a:t>s</a:t>
            </a:r>
            <a:br>
              <a:rPr kumimoji="0" lang="en-US" sz="36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36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071-NRRAD072</a:t>
            </a:r>
          </a:p>
        </p:txBody>
      </p:sp>
    </p:spTree>
    <p:extLst>
      <p:ext uri="{BB962C8B-B14F-4D97-AF65-F5344CB8AC3E}">
        <p14:creationId xmlns:p14="http://schemas.microsoft.com/office/powerpoint/2010/main" val="2366081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187864" y="304800"/>
            <a:ext cx="7956135" cy="66942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Terminal Learning Objective</a:t>
            </a:r>
          </a:p>
        </p:txBody>
      </p:sp>
      <p:sp>
        <p:nvSpPr>
          <p:cNvPr id="10" name="Rectangle 3"/>
          <p:cNvSpPr txBox="1">
            <a:spLocks noChangeArrowheads="1"/>
          </p:cNvSpPr>
          <p:nvPr/>
        </p:nvSpPr>
        <p:spPr bwMode="auto">
          <a:xfrm>
            <a:off x="905854" y="1701801"/>
            <a:ext cx="8183988" cy="504423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en-US" sz="2200" b="1" dirty="0">
                <a:latin typeface="Arial" panose="020B0604020202020204" pitchFamily="34" charset="0"/>
                <a:cs typeface="Arial" panose="020B0604020202020204" pitchFamily="34" charset="0"/>
              </a:rPr>
              <a:t>Action:</a:t>
            </a:r>
            <a:r>
              <a:rPr lang="en-US" sz="2200" dirty="0">
                <a:latin typeface="Arial" panose="020B0604020202020204" pitchFamily="34" charset="0"/>
                <a:cs typeface="Arial" panose="020B0604020202020204" pitchFamily="34" charset="0"/>
              </a:rPr>
              <a:t> Prepare an Operational Overlay.</a:t>
            </a:r>
          </a:p>
          <a:p>
            <a:pPr algn="l">
              <a:buFontTx/>
              <a:buNone/>
            </a:pPr>
            <a:endParaRPr lang="en-US" sz="2200" dirty="0">
              <a:latin typeface="Arial" panose="020B0604020202020204" pitchFamily="34" charset="0"/>
              <a:cs typeface="Arial" panose="020B0604020202020204" pitchFamily="34" charset="0"/>
            </a:endParaRPr>
          </a:p>
          <a:p>
            <a:pPr algn="l"/>
            <a:r>
              <a:rPr lang="en-US" sz="2200" b="1" dirty="0">
                <a:latin typeface="Arial"/>
                <a:cs typeface="Arial"/>
              </a:rPr>
              <a:t>Condition:</a:t>
            </a:r>
            <a:r>
              <a:rPr lang="en-US" sz="2200" dirty="0">
                <a:latin typeface="Arial"/>
                <a:cs typeface="Arial"/>
              </a:rPr>
              <a:t> As a small unit leader in</a:t>
            </a:r>
            <a:r>
              <a:rPr lang="en-US" sz="2200" dirty="0">
                <a:effectLst/>
                <a:latin typeface="Arial"/>
                <a:cs typeface="Arial"/>
              </a:rPr>
              <a:t> a virtual (digital) or face-to-face classroom environment, given a 1:50,000 scale military map, clear map acetate (non-adhesive), tape, colored markers/pencils, a No. 2 pencil, GTA 05-02-012 Coordinate Scale and Protractor, FM 1-02.2 Military Symbols, and a requirement to prepare an operational overlay.</a:t>
            </a:r>
            <a:endParaRPr lang="en-US" sz="2200" dirty="0">
              <a:latin typeface="Arial"/>
              <a:cs typeface="Arial"/>
            </a:endParaRPr>
          </a:p>
          <a:p>
            <a:pPr algn="l"/>
            <a:endParaRPr lang="en-US" sz="2200" dirty="0">
              <a:latin typeface="Arial"/>
              <a:cs typeface="Arial"/>
            </a:endParaRPr>
          </a:p>
          <a:p>
            <a:pPr algn="l"/>
            <a:r>
              <a:rPr lang="en-US" sz="2200" b="1" dirty="0">
                <a:latin typeface="Arial" panose="020B0604020202020204" pitchFamily="34" charset="0"/>
                <a:cs typeface="Arial" panose="020B0604020202020204" pitchFamily="34" charset="0"/>
              </a:rPr>
              <a:t>Standard:</a:t>
            </a:r>
            <a:r>
              <a:rPr lang="en-US" sz="2200" dirty="0">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Prepare an operational overlay using standard symbols that depicts orientation, plotting, symbolizing, and required marginal information accurately by applying 28 out of 40 overlay requirements, within 1 hour. </a:t>
            </a:r>
            <a:endParaRPr lang="en-US" sz="2200" dirty="0">
              <a:latin typeface="Arial" panose="020B0604020202020204" pitchFamily="34" charset="0"/>
              <a:cs typeface="Arial" panose="020B0604020202020204" pitchFamily="34" charset="0"/>
            </a:endParaRPr>
          </a:p>
          <a:p>
            <a:pPr algn="l"/>
            <a:endParaRPr lang="en-US" sz="2200" dirty="0">
              <a:latin typeface="Arial" panose="020B0604020202020204" pitchFamily="34" charset="0"/>
              <a:cs typeface="Arial" panose="020B0604020202020204" pitchFamily="34" charset="0"/>
            </a:endParaRPr>
          </a:p>
          <a:p>
            <a:endParaRPr lang="en-US" sz="1800" dirty="0"/>
          </a:p>
        </p:txBody>
      </p:sp>
      <p:sp>
        <p:nvSpPr>
          <p:cNvPr id="2" name="Slide Number Placeholder 1"/>
          <p:cNvSpPr>
            <a:spLocks noGrp="1"/>
          </p:cNvSpPr>
          <p:nvPr>
            <p:ph type="sldNum" sz="quarter" idx="12"/>
          </p:nvPr>
        </p:nvSpPr>
        <p:spPr/>
        <p:txBody>
          <a:bodyPr/>
          <a:lstStyle/>
          <a:p>
            <a:fld id="{D141A26B-79DC-4A53-857D-7401E21E816A}" type="slidenum">
              <a:rPr lang="en-US" smtClean="0"/>
              <a:t>48</a:t>
            </a:fld>
            <a:endParaRPr lang="en-US"/>
          </a:p>
        </p:txBody>
      </p:sp>
    </p:spTree>
    <p:extLst>
      <p:ext uri="{BB962C8B-B14F-4D97-AF65-F5344CB8AC3E}">
        <p14:creationId xmlns:p14="http://schemas.microsoft.com/office/powerpoint/2010/main" val="3283152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57500"/>
            <a:ext cx="9143999" cy="1143000"/>
          </a:xfrm>
        </p:spPr>
        <p:txBody>
          <a:bodyPr/>
          <a:lstStyle/>
          <a:p>
            <a:r>
              <a:rPr lang="en-US" b="1" dirty="0"/>
              <a:t>Questions?</a:t>
            </a:r>
          </a:p>
        </p:txBody>
      </p:sp>
      <p:sp>
        <p:nvSpPr>
          <p:cNvPr id="5" name="Slide Number Placeholder 4"/>
          <p:cNvSpPr>
            <a:spLocks noGrp="1"/>
          </p:cNvSpPr>
          <p:nvPr>
            <p:ph type="sldNum" sz="quarter" idx="12"/>
          </p:nvPr>
        </p:nvSpPr>
        <p:spPr/>
        <p:txBody>
          <a:bodyPr/>
          <a:lstStyle/>
          <a:p>
            <a:pPr>
              <a:defRPr/>
            </a:pPr>
            <a:fld id="{7CF5FD70-F607-428C-BA55-084E81327258}"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342900"/>
            <a:ext cx="9144000" cy="5943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Pre-Assessment</a:t>
            </a:r>
          </a:p>
        </p:txBody>
      </p:sp>
      <p:grpSp>
        <p:nvGrpSpPr>
          <p:cNvPr id="9" name="Group 8"/>
          <p:cNvGrpSpPr/>
          <p:nvPr/>
        </p:nvGrpSpPr>
        <p:grpSpPr>
          <a:xfrm>
            <a:off x="785730" y="1910064"/>
            <a:ext cx="1768513" cy="749300"/>
            <a:chOff x="161887" y="1600200"/>
            <a:chExt cx="1768513" cy="749300"/>
          </a:xfrm>
        </p:grpSpPr>
        <p:grpSp>
          <p:nvGrpSpPr>
            <p:cNvPr id="10" name="Group 9"/>
            <p:cNvGrpSpPr/>
            <p:nvPr/>
          </p:nvGrpSpPr>
          <p:grpSpPr>
            <a:xfrm>
              <a:off x="685800" y="1600200"/>
              <a:ext cx="1244600" cy="749300"/>
              <a:chOff x="6607175" y="4724400"/>
              <a:chExt cx="1244600" cy="914400"/>
            </a:xfrm>
          </p:grpSpPr>
          <p:sp>
            <p:nvSpPr>
              <p:cNvPr id="12" name="Oval 9"/>
              <p:cNvSpPr>
                <a:spLocks noChangeArrowheads="1"/>
              </p:cNvSpPr>
              <p:nvPr/>
            </p:nvSpPr>
            <p:spPr bwMode="auto">
              <a:xfrm>
                <a:off x="7038975" y="4988948"/>
                <a:ext cx="368300" cy="3683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3" name="Rectangle 10"/>
              <p:cNvSpPr>
                <a:spLocks noChangeArrowheads="1"/>
              </p:cNvSpPr>
              <p:nvPr/>
            </p:nvSpPr>
            <p:spPr bwMode="auto">
              <a:xfrm>
                <a:off x="6607175" y="4724400"/>
                <a:ext cx="1244600" cy="914400"/>
              </a:xfrm>
              <a:prstGeom prst="rect">
                <a:avLst/>
              </a:prstGeom>
              <a:noFill/>
              <a:ln w="38100">
                <a:solidFill>
                  <a:srgbClr val="0000FF"/>
                </a:solidFill>
                <a:miter lim="800000"/>
                <a:headEnd/>
                <a:tailEnd/>
              </a:ln>
            </p:spPr>
            <p:txBody>
              <a:bodyPr wrap="none" anchor="ctr"/>
              <a:lstStyle/>
              <a:p>
                <a:endParaRPr lang="en-US"/>
              </a:p>
            </p:txBody>
          </p:sp>
          <p:sp>
            <p:nvSpPr>
              <p:cNvPr id="14" name="Oval 11"/>
              <p:cNvSpPr>
                <a:spLocks noChangeArrowheads="1"/>
              </p:cNvSpPr>
              <p:nvPr/>
            </p:nvSpPr>
            <p:spPr bwMode="auto">
              <a:xfrm>
                <a:off x="6692900" y="4876800"/>
                <a:ext cx="1079500" cy="596900"/>
              </a:xfrm>
              <a:prstGeom prst="ellipse">
                <a:avLst/>
              </a:prstGeom>
              <a:noFill/>
              <a:ln w="38100">
                <a:solidFill>
                  <a:srgbClr val="0000FF"/>
                </a:solidFill>
                <a:round/>
                <a:headEnd/>
                <a:tailEnd/>
              </a:ln>
            </p:spPr>
            <p:txBody>
              <a:bodyPr wrap="none" anchor="ctr"/>
              <a:lstStyle/>
              <a:p>
                <a:endParaRPr lang="en-US"/>
              </a:p>
            </p:txBody>
          </p:sp>
        </p:grpSp>
        <p:sp>
          <p:nvSpPr>
            <p:cNvPr id="11" name="TextBox 10"/>
            <p:cNvSpPr txBox="1"/>
            <p:nvPr/>
          </p:nvSpPr>
          <p:spPr>
            <a:xfrm>
              <a:off x="161887" y="1750307"/>
              <a:ext cx="527709" cy="461665"/>
            </a:xfrm>
            <a:prstGeom prst="rect">
              <a:avLst/>
            </a:prstGeom>
            <a:noFill/>
          </p:spPr>
          <p:txBody>
            <a:bodyPr wrap="none" rtlCol="0">
              <a:spAutoFit/>
            </a:bodyPr>
            <a:lstStyle/>
            <a:p>
              <a:r>
                <a:rPr lang="en-US" b="1" dirty="0"/>
                <a:t>13</a:t>
              </a:r>
            </a:p>
          </p:txBody>
        </p:sp>
      </p:grpSp>
      <p:grpSp>
        <p:nvGrpSpPr>
          <p:cNvPr id="15" name="Group 14"/>
          <p:cNvGrpSpPr/>
          <p:nvPr/>
        </p:nvGrpSpPr>
        <p:grpSpPr>
          <a:xfrm>
            <a:off x="5161129" y="1742847"/>
            <a:ext cx="1003089" cy="1111859"/>
            <a:chOff x="4385318" y="1432983"/>
            <a:chExt cx="1155057" cy="1371600"/>
          </a:xfrm>
        </p:grpSpPr>
        <p:grpSp>
          <p:nvGrpSpPr>
            <p:cNvPr id="16" name="Group 155"/>
            <p:cNvGrpSpPr>
              <a:grpSpLocks/>
            </p:cNvGrpSpPr>
            <p:nvPr/>
          </p:nvGrpSpPr>
          <p:grpSpPr bwMode="auto">
            <a:xfrm>
              <a:off x="4953000" y="1432983"/>
              <a:ext cx="587375" cy="1371600"/>
              <a:chOff x="2222" y="912"/>
              <a:chExt cx="370" cy="864"/>
            </a:xfrm>
          </p:grpSpPr>
          <p:grpSp>
            <p:nvGrpSpPr>
              <p:cNvPr id="18" name="Group 152"/>
              <p:cNvGrpSpPr>
                <a:grpSpLocks/>
              </p:cNvGrpSpPr>
              <p:nvPr/>
            </p:nvGrpSpPr>
            <p:grpSpPr bwMode="auto">
              <a:xfrm>
                <a:off x="2222" y="912"/>
                <a:ext cx="370" cy="864"/>
                <a:chOff x="2222" y="768"/>
                <a:chExt cx="370" cy="864"/>
              </a:xfrm>
            </p:grpSpPr>
            <p:grpSp>
              <p:nvGrpSpPr>
                <p:cNvPr id="20" name="Group 109"/>
                <p:cNvGrpSpPr>
                  <a:grpSpLocks/>
                </p:cNvGrpSpPr>
                <p:nvPr/>
              </p:nvGrpSpPr>
              <p:grpSpPr bwMode="auto">
                <a:xfrm>
                  <a:off x="2222" y="768"/>
                  <a:ext cx="370" cy="864"/>
                  <a:chOff x="1104" y="2832"/>
                  <a:chExt cx="96" cy="336"/>
                </a:xfrm>
              </p:grpSpPr>
              <p:sp>
                <p:nvSpPr>
                  <p:cNvPr id="22" name="Line 110"/>
                  <p:cNvSpPr>
                    <a:spLocks noChangeShapeType="1"/>
                  </p:cNvSpPr>
                  <p:nvPr/>
                </p:nvSpPr>
                <p:spPr bwMode="auto">
                  <a:xfrm flipV="1">
                    <a:off x="1104" y="2832"/>
                    <a:ext cx="48" cy="144"/>
                  </a:xfrm>
                  <a:prstGeom prst="line">
                    <a:avLst/>
                  </a:prstGeom>
                  <a:noFill/>
                  <a:ln w="38100">
                    <a:solidFill>
                      <a:srgbClr val="FF0000"/>
                    </a:solidFill>
                    <a:round/>
                    <a:headEnd/>
                    <a:tailEnd/>
                  </a:ln>
                </p:spPr>
                <p:txBody>
                  <a:bodyPr wrap="none" anchor="ctr"/>
                  <a:lstStyle/>
                  <a:p>
                    <a:endParaRPr lang="en-US"/>
                  </a:p>
                </p:txBody>
              </p:sp>
              <p:sp>
                <p:nvSpPr>
                  <p:cNvPr id="23" name="Line 111"/>
                  <p:cNvSpPr>
                    <a:spLocks noChangeShapeType="1"/>
                  </p:cNvSpPr>
                  <p:nvPr/>
                </p:nvSpPr>
                <p:spPr bwMode="auto">
                  <a:xfrm flipH="1" flipV="1">
                    <a:off x="1152" y="2832"/>
                    <a:ext cx="48" cy="144"/>
                  </a:xfrm>
                  <a:prstGeom prst="line">
                    <a:avLst/>
                  </a:prstGeom>
                  <a:noFill/>
                  <a:ln w="38100">
                    <a:solidFill>
                      <a:srgbClr val="FF0000"/>
                    </a:solidFill>
                    <a:round/>
                    <a:headEnd/>
                    <a:tailEnd/>
                  </a:ln>
                </p:spPr>
                <p:txBody>
                  <a:bodyPr wrap="none" anchor="ctr"/>
                  <a:lstStyle/>
                  <a:p>
                    <a:endParaRPr lang="en-US"/>
                  </a:p>
                </p:txBody>
              </p:sp>
              <p:sp>
                <p:nvSpPr>
                  <p:cNvPr id="24" name="Line 112"/>
                  <p:cNvSpPr>
                    <a:spLocks noChangeShapeType="1"/>
                  </p:cNvSpPr>
                  <p:nvPr/>
                </p:nvSpPr>
                <p:spPr bwMode="auto">
                  <a:xfrm>
                    <a:off x="1152" y="2832"/>
                    <a:ext cx="0" cy="336"/>
                  </a:xfrm>
                  <a:prstGeom prst="line">
                    <a:avLst/>
                  </a:prstGeom>
                  <a:noFill/>
                  <a:ln w="38100">
                    <a:solidFill>
                      <a:srgbClr val="FF0000"/>
                    </a:solidFill>
                    <a:round/>
                    <a:headEnd/>
                    <a:tailEnd/>
                  </a:ln>
                </p:spPr>
                <p:txBody>
                  <a:bodyPr wrap="none" anchor="ctr"/>
                  <a:lstStyle/>
                  <a:p>
                    <a:endParaRPr lang="en-US"/>
                  </a:p>
                </p:txBody>
              </p:sp>
            </p:grpSp>
            <p:sp>
              <p:nvSpPr>
                <p:cNvPr id="21" name="Line 114"/>
                <p:cNvSpPr>
                  <a:spLocks noChangeShapeType="1"/>
                </p:cNvSpPr>
                <p:nvPr/>
              </p:nvSpPr>
              <p:spPr bwMode="auto">
                <a:xfrm>
                  <a:off x="2286" y="1248"/>
                  <a:ext cx="240" cy="0"/>
                </a:xfrm>
                <a:prstGeom prst="line">
                  <a:avLst/>
                </a:prstGeom>
                <a:noFill/>
                <a:ln w="38100">
                  <a:solidFill>
                    <a:srgbClr val="FF0000"/>
                  </a:solidFill>
                  <a:round/>
                  <a:headEnd/>
                  <a:tailEnd/>
                </a:ln>
              </p:spPr>
              <p:txBody>
                <a:bodyPr wrap="none" anchor="ctr"/>
                <a:lstStyle/>
                <a:p>
                  <a:endParaRPr lang="en-US"/>
                </a:p>
              </p:txBody>
            </p:sp>
          </p:grpSp>
          <p:sp>
            <p:nvSpPr>
              <p:cNvPr id="19" name="Line 154"/>
              <p:cNvSpPr>
                <a:spLocks noChangeShapeType="1"/>
              </p:cNvSpPr>
              <p:nvPr/>
            </p:nvSpPr>
            <p:spPr bwMode="auto">
              <a:xfrm>
                <a:off x="2286" y="1488"/>
                <a:ext cx="240" cy="0"/>
              </a:xfrm>
              <a:prstGeom prst="line">
                <a:avLst/>
              </a:prstGeom>
              <a:noFill/>
              <a:ln w="38100">
                <a:solidFill>
                  <a:srgbClr val="FF0000"/>
                </a:solidFill>
                <a:round/>
                <a:headEnd/>
                <a:tailEnd/>
              </a:ln>
            </p:spPr>
            <p:txBody>
              <a:bodyPr wrap="none" anchor="ctr"/>
              <a:lstStyle/>
              <a:p>
                <a:endParaRPr lang="en-US"/>
              </a:p>
            </p:txBody>
          </p:sp>
        </p:grpSp>
        <p:sp>
          <p:nvSpPr>
            <p:cNvPr id="17" name="TextBox 16"/>
            <p:cNvSpPr txBox="1"/>
            <p:nvPr/>
          </p:nvSpPr>
          <p:spPr>
            <a:xfrm>
              <a:off x="4385318" y="1816982"/>
              <a:ext cx="607657" cy="569514"/>
            </a:xfrm>
            <a:prstGeom prst="rect">
              <a:avLst/>
            </a:prstGeom>
            <a:noFill/>
          </p:spPr>
          <p:txBody>
            <a:bodyPr wrap="none" rtlCol="0">
              <a:spAutoFit/>
            </a:bodyPr>
            <a:lstStyle/>
            <a:p>
              <a:r>
                <a:rPr lang="en-US" b="1" dirty="0"/>
                <a:t>15</a:t>
              </a:r>
            </a:p>
          </p:txBody>
        </p:sp>
      </p:grpSp>
      <p:grpSp>
        <p:nvGrpSpPr>
          <p:cNvPr id="25" name="Group 24"/>
          <p:cNvGrpSpPr/>
          <p:nvPr/>
        </p:nvGrpSpPr>
        <p:grpSpPr>
          <a:xfrm>
            <a:off x="6475895" y="1685873"/>
            <a:ext cx="1076455" cy="1428574"/>
            <a:chOff x="5929532" y="1376009"/>
            <a:chExt cx="1157068" cy="1676400"/>
          </a:xfrm>
        </p:grpSpPr>
        <p:grpSp>
          <p:nvGrpSpPr>
            <p:cNvPr id="26" name="Group 148"/>
            <p:cNvGrpSpPr>
              <a:grpSpLocks/>
            </p:cNvGrpSpPr>
            <p:nvPr/>
          </p:nvGrpSpPr>
          <p:grpSpPr bwMode="auto">
            <a:xfrm>
              <a:off x="6499225" y="1376009"/>
              <a:ext cx="587375" cy="1676400"/>
              <a:chOff x="3662" y="2256"/>
              <a:chExt cx="370" cy="1056"/>
            </a:xfrm>
          </p:grpSpPr>
          <p:grpSp>
            <p:nvGrpSpPr>
              <p:cNvPr id="28" name="Group 127"/>
              <p:cNvGrpSpPr>
                <a:grpSpLocks/>
              </p:cNvGrpSpPr>
              <p:nvPr/>
            </p:nvGrpSpPr>
            <p:grpSpPr bwMode="auto">
              <a:xfrm>
                <a:off x="3662" y="2256"/>
                <a:ext cx="370" cy="864"/>
                <a:chOff x="1104" y="2832"/>
                <a:chExt cx="96" cy="336"/>
              </a:xfrm>
            </p:grpSpPr>
            <p:sp>
              <p:nvSpPr>
                <p:cNvPr id="33" name="Line 128"/>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34" name="Line 129"/>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35" name="Line 130"/>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29" name="Line 133"/>
              <p:cNvSpPr>
                <a:spLocks noChangeShapeType="1"/>
              </p:cNvSpPr>
              <p:nvPr/>
            </p:nvSpPr>
            <p:spPr bwMode="auto">
              <a:xfrm>
                <a:off x="3724" y="2784"/>
                <a:ext cx="240" cy="0"/>
              </a:xfrm>
              <a:prstGeom prst="line">
                <a:avLst/>
              </a:prstGeom>
              <a:noFill/>
              <a:ln w="38100">
                <a:solidFill>
                  <a:schemeClr val="tx1"/>
                </a:solidFill>
                <a:round/>
                <a:headEnd/>
                <a:tailEnd/>
              </a:ln>
            </p:spPr>
            <p:txBody>
              <a:bodyPr wrap="none" anchor="ctr"/>
              <a:lstStyle/>
              <a:p>
                <a:endParaRPr lang="en-US"/>
              </a:p>
            </p:txBody>
          </p:sp>
          <p:sp>
            <p:nvSpPr>
              <p:cNvPr id="30" name="Oval 139"/>
              <p:cNvSpPr>
                <a:spLocks noChangeArrowheads="1"/>
              </p:cNvSpPr>
              <p:nvPr/>
            </p:nvSpPr>
            <p:spPr bwMode="auto">
              <a:xfrm>
                <a:off x="3744" y="3104"/>
                <a:ext cx="208" cy="208"/>
              </a:xfrm>
              <a:prstGeom prst="ellipse">
                <a:avLst/>
              </a:prstGeom>
              <a:noFill/>
              <a:ln w="57150">
                <a:solidFill>
                  <a:schemeClr val="tx1"/>
                </a:solidFill>
                <a:round/>
                <a:headEnd/>
                <a:tailEnd/>
              </a:ln>
            </p:spPr>
            <p:txBody>
              <a:bodyPr wrap="none" anchor="ctr"/>
              <a:lstStyle/>
              <a:p>
                <a:endParaRPr lang="en-US"/>
              </a:p>
            </p:txBody>
          </p:sp>
          <p:sp>
            <p:nvSpPr>
              <p:cNvPr id="31" name="Line 144"/>
              <p:cNvSpPr>
                <a:spLocks noChangeShapeType="1"/>
              </p:cNvSpPr>
              <p:nvPr/>
            </p:nvSpPr>
            <p:spPr bwMode="auto">
              <a:xfrm>
                <a:off x="3724" y="2920"/>
                <a:ext cx="240" cy="0"/>
              </a:xfrm>
              <a:prstGeom prst="line">
                <a:avLst/>
              </a:prstGeom>
              <a:noFill/>
              <a:ln w="38100">
                <a:solidFill>
                  <a:schemeClr val="tx1"/>
                </a:solidFill>
                <a:round/>
                <a:headEnd/>
                <a:tailEnd/>
              </a:ln>
            </p:spPr>
            <p:txBody>
              <a:bodyPr wrap="none" anchor="ctr"/>
              <a:lstStyle/>
              <a:p>
                <a:endParaRPr lang="en-US"/>
              </a:p>
            </p:txBody>
          </p:sp>
          <p:sp>
            <p:nvSpPr>
              <p:cNvPr id="32" name="Line 147"/>
              <p:cNvSpPr>
                <a:spLocks noChangeShapeType="1"/>
              </p:cNvSpPr>
              <p:nvPr/>
            </p:nvSpPr>
            <p:spPr bwMode="auto">
              <a:xfrm>
                <a:off x="3720" y="2656"/>
                <a:ext cx="240" cy="0"/>
              </a:xfrm>
              <a:prstGeom prst="line">
                <a:avLst/>
              </a:prstGeom>
              <a:noFill/>
              <a:ln w="38100">
                <a:solidFill>
                  <a:schemeClr val="tx1"/>
                </a:solidFill>
                <a:round/>
                <a:headEnd/>
                <a:tailEnd/>
              </a:ln>
            </p:spPr>
            <p:txBody>
              <a:bodyPr wrap="none" anchor="ctr"/>
              <a:lstStyle/>
              <a:p>
                <a:endParaRPr lang="en-US"/>
              </a:p>
            </p:txBody>
          </p:sp>
        </p:grpSp>
        <p:sp>
          <p:nvSpPr>
            <p:cNvPr id="27" name="TextBox 26"/>
            <p:cNvSpPr txBox="1"/>
            <p:nvPr/>
          </p:nvSpPr>
          <p:spPr>
            <a:xfrm>
              <a:off x="5929532" y="1828800"/>
              <a:ext cx="567228" cy="541754"/>
            </a:xfrm>
            <a:prstGeom prst="rect">
              <a:avLst/>
            </a:prstGeom>
            <a:noFill/>
          </p:spPr>
          <p:txBody>
            <a:bodyPr wrap="none" rtlCol="0">
              <a:spAutoFit/>
            </a:bodyPr>
            <a:lstStyle/>
            <a:p>
              <a:r>
                <a:rPr lang="en-US" b="1" dirty="0"/>
                <a:t>16</a:t>
              </a:r>
            </a:p>
          </p:txBody>
        </p:sp>
      </p:grpSp>
      <p:grpSp>
        <p:nvGrpSpPr>
          <p:cNvPr id="36" name="Group 3"/>
          <p:cNvGrpSpPr>
            <a:grpSpLocks/>
          </p:cNvGrpSpPr>
          <p:nvPr/>
        </p:nvGrpSpPr>
        <p:grpSpPr bwMode="auto">
          <a:xfrm>
            <a:off x="1538243" y="3357864"/>
            <a:ext cx="685800" cy="990600"/>
            <a:chOff x="432" y="2002"/>
            <a:chExt cx="432" cy="480"/>
          </a:xfrm>
        </p:grpSpPr>
        <p:sp>
          <p:nvSpPr>
            <p:cNvPr id="37" name="Line 4"/>
            <p:cNvSpPr>
              <a:spLocks noChangeShapeType="1"/>
            </p:cNvSpPr>
            <p:nvPr/>
          </p:nvSpPr>
          <p:spPr bwMode="auto">
            <a:xfrm>
              <a:off x="432" y="2002"/>
              <a:ext cx="0" cy="480"/>
            </a:xfrm>
            <a:prstGeom prst="line">
              <a:avLst/>
            </a:prstGeom>
            <a:noFill/>
            <a:ln w="38100">
              <a:solidFill>
                <a:schemeClr val="tx1"/>
              </a:solidFill>
              <a:round/>
              <a:headEnd/>
              <a:tailEnd/>
            </a:ln>
          </p:spPr>
          <p:txBody>
            <a:bodyPr wrap="none" anchor="ctr"/>
            <a:lstStyle/>
            <a:p>
              <a:endParaRPr lang="en-US"/>
            </a:p>
          </p:txBody>
        </p:sp>
        <p:sp>
          <p:nvSpPr>
            <p:cNvPr id="38" name="Line 5"/>
            <p:cNvSpPr>
              <a:spLocks noChangeShapeType="1"/>
            </p:cNvSpPr>
            <p:nvPr/>
          </p:nvSpPr>
          <p:spPr bwMode="auto">
            <a:xfrm>
              <a:off x="864" y="2002"/>
              <a:ext cx="0" cy="480"/>
            </a:xfrm>
            <a:prstGeom prst="line">
              <a:avLst/>
            </a:prstGeom>
            <a:noFill/>
            <a:ln w="38100">
              <a:solidFill>
                <a:schemeClr val="tx1"/>
              </a:solidFill>
              <a:round/>
              <a:headEnd/>
              <a:tailEnd/>
            </a:ln>
          </p:spPr>
          <p:txBody>
            <a:bodyPr wrap="none" anchor="ctr"/>
            <a:lstStyle/>
            <a:p>
              <a:endParaRPr lang="en-US"/>
            </a:p>
          </p:txBody>
        </p:sp>
        <p:sp>
          <p:nvSpPr>
            <p:cNvPr id="39" name="Line 6"/>
            <p:cNvSpPr>
              <a:spLocks noChangeShapeType="1"/>
            </p:cNvSpPr>
            <p:nvPr/>
          </p:nvSpPr>
          <p:spPr bwMode="auto">
            <a:xfrm>
              <a:off x="432" y="2112"/>
              <a:ext cx="432" cy="0"/>
            </a:xfrm>
            <a:prstGeom prst="line">
              <a:avLst/>
            </a:prstGeom>
            <a:noFill/>
            <a:ln w="38100">
              <a:solidFill>
                <a:schemeClr val="tx1"/>
              </a:solidFill>
              <a:round/>
              <a:headEnd/>
              <a:tailEnd/>
            </a:ln>
          </p:spPr>
          <p:txBody>
            <a:bodyPr wrap="none" anchor="ctr"/>
            <a:lstStyle/>
            <a:p>
              <a:endParaRPr lang="en-US"/>
            </a:p>
          </p:txBody>
        </p:sp>
        <p:sp>
          <p:nvSpPr>
            <p:cNvPr id="40" name="Line 7"/>
            <p:cNvSpPr>
              <a:spLocks noChangeShapeType="1"/>
            </p:cNvSpPr>
            <p:nvPr/>
          </p:nvSpPr>
          <p:spPr bwMode="auto">
            <a:xfrm>
              <a:off x="432" y="2372"/>
              <a:ext cx="432" cy="0"/>
            </a:xfrm>
            <a:prstGeom prst="line">
              <a:avLst/>
            </a:prstGeom>
            <a:noFill/>
            <a:ln w="38100">
              <a:solidFill>
                <a:schemeClr val="tx1"/>
              </a:solidFill>
              <a:round/>
              <a:headEnd/>
              <a:tailEnd/>
            </a:ln>
          </p:spPr>
          <p:txBody>
            <a:bodyPr wrap="none" anchor="ctr"/>
            <a:lstStyle/>
            <a:p>
              <a:endParaRPr lang="en-US"/>
            </a:p>
          </p:txBody>
        </p:sp>
      </p:grpSp>
      <p:sp>
        <p:nvSpPr>
          <p:cNvPr id="41" name="TextBox 40"/>
          <p:cNvSpPr txBox="1"/>
          <p:nvPr/>
        </p:nvSpPr>
        <p:spPr>
          <a:xfrm>
            <a:off x="1010534" y="3555984"/>
            <a:ext cx="527709" cy="461665"/>
          </a:xfrm>
          <a:prstGeom prst="rect">
            <a:avLst/>
          </a:prstGeom>
          <a:noFill/>
        </p:spPr>
        <p:txBody>
          <a:bodyPr wrap="none" rtlCol="0">
            <a:spAutoFit/>
          </a:bodyPr>
          <a:lstStyle/>
          <a:p>
            <a:r>
              <a:rPr lang="en-US" b="1" dirty="0"/>
              <a:t>18</a:t>
            </a:r>
          </a:p>
        </p:txBody>
      </p:sp>
      <p:sp>
        <p:nvSpPr>
          <p:cNvPr id="42" name="AutoShape 29"/>
          <p:cNvSpPr>
            <a:spLocks noChangeArrowheads="1"/>
          </p:cNvSpPr>
          <p:nvPr/>
        </p:nvSpPr>
        <p:spPr bwMode="auto">
          <a:xfrm>
            <a:off x="3525793" y="3362273"/>
            <a:ext cx="1136650" cy="901700"/>
          </a:xfrm>
          <a:prstGeom prst="star5">
            <a:avLst/>
          </a:prstGeom>
          <a:noFill/>
          <a:ln w="38100">
            <a:solidFill>
              <a:schemeClr val="tx1"/>
            </a:solidFill>
            <a:miter lim="800000"/>
            <a:headEnd/>
            <a:tailEnd/>
          </a:ln>
          <a:effectLst/>
        </p:spPr>
        <p:txBody>
          <a:bodyPr wrap="none" anchor="ctr"/>
          <a:lstStyle/>
          <a:p>
            <a:pPr>
              <a:defRPr/>
            </a:pPr>
            <a:endParaRPr lang="en-US"/>
          </a:p>
        </p:txBody>
      </p:sp>
      <p:sp>
        <p:nvSpPr>
          <p:cNvPr id="43" name="TextBox 42"/>
          <p:cNvSpPr txBox="1"/>
          <p:nvPr/>
        </p:nvSpPr>
        <p:spPr>
          <a:xfrm>
            <a:off x="2915534" y="3505799"/>
            <a:ext cx="527709" cy="461665"/>
          </a:xfrm>
          <a:prstGeom prst="rect">
            <a:avLst/>
          </a:prstGeom>
          <a:noFill/>
        </p:spPr>
        <p:txBody>
          <a:bodyPr wrap="none" rtlCol="0">
            <a:spAutoFit/>
          </a:bodyPr>
          <a:lstStyle/>
          <a:p>
            <a:r>
              <a:rPr lang="en-US" b="1" dirty="0"/>
              <a:t>19</a:t>
            </a:r>
          </a:p>
        </p:txBody>
      </p:sp>
      <p:grpSp>
        <p:nvGrpSpPr>
          <p:cNvPr id="44" name="Group 43"/>
          <p:cNvGrpSpPr/>
          <p:nvPr/>
        </p:nvGrpSpPr>
        <p:grpSpPr>
          <a:xfrm>
            <a:off x="4891043" y="3495987"/>
            <a:ext cx="2127909" cy="475942"/>
            <a:chOff x="4501491" y="3334058"/>
            <a:chExt cx="2127909" cy="475942"/>
          </a:xfrm>
        </p:grpSpPr>
        <p:grpSp>
          <p:nvGrpSpPr>
            <p:cNvPr id="45" name="Group 14"/>
            <p:cNvGrpSpPr>
              <a:grpSpLocks/>
            </p:cNvGrpSpPr>
            <p:nvPr/>
          </p:nvGrpSpPr>
          <p:grpSpPr bwMode="auto">
            <a:xfrm>
              <a:off x="5034516" y="3334058"/>
              <a:ext cx="1594884" cy="444644"/>
              <a:chOff x="2112" y="2691"/>
              <a:chExt cx="2064" cy="688"/>
            </a:xfrm>
          </p:grpSpPr>
          <p:sp>
            <p:nvSpPr>
              <p:cNvPr id="47" name="Rectangle 15"/>
              <p:cNvSpPr>
                <a:spLocks noChangeArrowheads="1"/>
              </p:cNvSpPr>
              <p:nvPr/>
            </p:nvSpPr>
            <p:spPr bwMode="auto">
              <a:xfrm>
                <a:off x="2112" y="2691"/>
                <a:ext cx="2064" cy="688"/>
              </a:xfrm>
              <a:prstGeom prst="rect">
                <a:avLst/>
              </a:prstGeom>
              <a:noFill/>
              <a:ln w="50800">
                <a:solidFill>
                  <a:srgbClr val="008000"/>
                </a:solidFill>
                <a:miter lim="800000"/>
                <a:headEnd/>
                <a:tailEnd/>
              </a:ln>
            </p:spPr>
            <p:txBody>
              <a:bodyPr wrap="none" anchor="ctr"/>
              <a:lstStyle/>
              <a:p>
                <a:endParaRPr lang="en-US"/>
              </a:p>
            </p:txBody>
          </p:sp>
          <p:grpSp>
            <p:nvGrpSpPr>
              <p:cNvPr id="48" name="Group 16"/>
              <p:cNvGrpSpPr>
                <a:grpSpLocks/>
              </p:cNvGrpSpPr>
              <p:nvPr/>
            </p:nvGrpSpPr>
            <p:grpSpPr bwMode="auto">
              <a:xfrm>
                <a:off x="2449" y="2910"/>
                <a:ext cx="1487" cy="354"/>
                <a:chOff x="2333" y="2778"/>
                <a:chExt cx="1487" cy="354"/>
              </a:xfrm>
            </p:grpSpPr>
            <p:sp>
              <p:nvSpPr>
                <p:cNvPr id="53" name="Oval 17"/>
                <p:cNvSpPr>
                  <a:spLocks noChangeArrowheads="1"/>
                </p:cNvSpPr>
                <p:nvPr/>
              </p:nvSpPr>
              <p:spPr bwMode="auto">
                <a:xfrm>
                  <a:off x="2333" y="2778"/>
                  <a:ext cx="268" cy="348"/>
                </a:xfrm>
                <a:prstGeom prst="ellipse">
                  <a:avLst/>
                </a:prstGeom>
                <a:solidFill>
                  <a:srgbClr val="008000"/>
                </a:solidFill>
                <a:ln w="12700">
                  <a:solidFill>
                    <a:srgbClr val="008000"/>
                  </a:solidFill>
                  <a:round/>
                  <a:headEnd/>
                  <a:tailEnd/>
                </a:ln>
              </p:spPr>
              <p:txBody>
                <a:bodyPr wrap="none" anchor="ctr"/>
                <a:lstStyle/>
                <a:p>
                  <a:endParaRPr lang="en-US"/>
                </a:p>
              </p:txBody>
            </p:sp>
            <p:sp>
              <p:nvSpPr>
                <p:cNvPr id="54" name="Oval 18"/>
                <p:cNvSpPr>
                  <a:spLocks noChangeArrowheads="1"/>
                </p:cNvSpPr>
                <p:nvPr/>
              </p:nvSpPr>
              <p:spPr bwMode="auto">
                <a:xfrm>
                  <a:off x="2721" y="2778"/>
                  <a:ext cx="272" cy="348"/>
                </a:xfrm>
                <a:prstGeom prst="ellipse">
                  <a:avLst/>
                </a:prstGeom>
                <a:solidFill>
                  <a:srgbClr val="008000"/>
                </a:solidFill>
                <a:ln w="12700">
                  <a:solidFill>
                    <a:srgbClr val="008000"/>
                  </a:solidFill>
                  <a:round/>
                  <a:headEnd/>
                  <a:tailEnd/>
                </a:ln>
              </p:spPr>
              <p:txBody>
                <a:bodyPr wrap="none" anchor="ctr"/>
                <a:lstStyle/>
                <a:p>
                  <a:endParaRPr lang="en-US"/>
                </a:p>
              </p:txBody>
            </p:sp>
            <p:sp>
              <p:nvSpPr>
                <p:cNvPr id="55" name="Oval 19"/>
                <p:cNvSpPr>
                  <a:spLocks noChangeArrowheads="1"/>
                </p:cNvSpPr>
                <p:nvPr/>
              </p:nvSpPr>
              <p:spPr bwMode="auto">
                <a:xfrm>
                  <a:off x="3113" y="2778"/>
                  <a:ext cx="268" cy="348"/>
                </a:xfrm>
                <a:prstGeom prst="ellipse">
                  <a:avLst/>
                </a:prstGeom>
                <a:solidFill>
                  <a:srgbClr val="008000"/>
                </a:solidFill>
                <a:ln w="12700">
                  <a:solidFill>
                    <a:srgbClr val="008000"/>
                  </a:solidFill>
                  <a:round/>
                  <a:headEnd/>
                  <a:tailEnd/>
                </a:ln>
              </p:spPr>
              <p:txBody>
                <a:bodyPr wrap="none" anchor="ctr"/>
                <a:lstStyle/>
                <a:p>
                  <a:endParaRPr lang="en-US"/>
                </a:p>
              </p:txBody>
            </p:sp>
            <p:sp>
              <p:nvSpPr>
                <p:cNvPr id="56" name="Oval 20"/>
                <p:cNvSpPr>
                  <a:spLocks noChangeArrowheads="1"/>
                </p:cNvSpPr>
                <p:nvPr/>
              </p:nvSpPr>
              <p:spPr bwMode="auto">
                <a:xfrm>
                  <a:off x="3552" y="2784"/>
                  <a:ext cx="268" cy="348"/>
                </a:xfrm>
                <a:prstGeom prst="ellipse">
                  <a:avLst/>
                </a:prstGeom>
                <a:solidFill>
                  <a:srgbClr val="008000"/>
                </a:solidFill>
                <a:ln w="12700">
                  <a:solidFill>
                    <a:srgbClr val="008000"/>
                  </a:solidFill>
                  <a:round/>
                  <a:headEnd/>
                  <a:tailEnd/>
                </a:ln>
              </p:spPr>
              <p:txBody>
                <a:bodyPr wrap="none" anchor="ctr"/>
                <a:lstStyle/>
                <a:p>
                  <a:endParaRPr lang="en-US"/>
                </a:p>
              </p:txBody>
            </p:sp>
          </p:grpSp>
          <p:sp>
            <p:nvSpPr>
              <p:cNvPr id="49" name="Line 21"/>
              <p:cNvSpPr>
                <a:spLocks noChangeShapeType="1"/>
              </p:cNvSpPr>
              <p:nvPr/>
            </p:nvSpPr>
            <p:spPr bwMode="auto">
              <a:xfrm>
                <a:off x="2448" y="2784"/>
                <a:ext cx="48" cy="96"/>
              </a:xfrm>
              <a:prstGeom prst="line">
                <a:avLst/>
              </a:prstGeom>
              <a:noFill/>
              <a:ln w="57150">
                <a:solidFill>
                  <a:srgbClr val="008000"/>
                </a:solidFill>
                <a:round/>
                <a:headEnd/>
                <a:tailEnd/>
              </a:ln>
            </p:spPr>
            <p:txBody>
              <a:bodyPr wrap="none" anchor="ctr"/>
              <a:lstStyle/>
              <a:p>
                <a:endParaRPr lang="en-US"/>
              </a:p>
            </p:txBody>
          </p:sp>
          <p:sp>
            <p:nvSpPr>
              <p:cNvPr id="50" name="Line 22"/>
              <p:cNvSpPr>
                <a:spLocks noChangeShapeType="1"/>
              </p:cNvSpPr>
              <p:nvPr/>
            </p:nvSpPr>
            <p:spPr bwMode="auto">
              <a:xfrm>
                <a:off x="3264" y="2784"/>
                <a:ext cx="48" cy="96"/>
              </a:xfrm>
              <a:prstGeom prst="line">
                <a:avLst/>
              </a:prstGeom>
              <a:noFill/>
              <a:ln w="57150">
                <a:solidFill>
                  <a:srgbClr val="008000"/>
                </a:solidFill>
                <a:round/>
                <a:headEnd/>
                <a:tailEnd/>
              </a:ln>
            </p:spPr>
            <p:txBody>
              <a:bodyPr wrap="none" anchor="ctr"/>
              <a:lstStyle/>
              <a:p>
                <a:endParaRPr lang="en-US"/>
              </a:p>
            </p:txBody>
          </p:sp>
          <p:sp>
            <p:nvSpPr>
              <p:cNvPr id="51" name="Line 23"/>
              <p:cNvSpPr>
                <a:spLocks noChangeShapeType="1"/>
              </p:cNvSpPr>
              <p:nvPr/>
            </p:nvSpPr>
            <p:spPr bwMode="auto">
              <a:xfrm flipV="1">
                <a:off x="2640" y="2784"/>
                <a:ext cx="48" cy="96"/>
              </a:xfrm>
              <a:prstGeom prst="line">
                <a:avLst/>
              </a:prstGeom>
              <a:noFill/>
              <a:ln w="57150">
                <a:solidFill>
                  <a:srgbClr val="008000"/>
                </a:solidFill>
                <a:round/>
                <a:headEnd/>
                <a:tailEnd/>
              </a:ln>
            </p:spPr>
            <p:txBody>
              <a:bodyPr wrap="none" anchor="ctr"/>
              <a:lstStyle/>
              <a:p>
                <a:endParaRPr lang="en-US"/>
              </a:p>
            </p:txBody>
          </p:sp>
          <p:sp>
            <p:nvSpPr>
              <p:cNvPr id="52" name="Line 24"/>
              <p:cNvSpPr>
                <a:spLocks noChangeShapeType="1"/>
              </p:cNvSpPr>
              <p:nvPr/>
            </p:nvSpPr>
            <p:spPr bwMode="auto">
              <a:xfrm flipV="1">
                <a:off x="3408" y="2784"/>
                <a:ext cx="48" cy="96"/>
              </a:xfrm>
              <a:prstGeom prst="line">
                <a:avLst/>
              </a:prstGeom>
              <a:noFill/>
              <a:ln w="57150">
                <a:solidFill>
                  <a:srgbClr val="008000"/>
                </a:solidFill>
                <a:round/>
                <a:headEnd/>
                <a:tailEnd/>
              </a:ln>
            </p:spPr>
            <p:txBody>
              <a:bodyPr wrap="none" anchor="ctr"/>
              <a:lstStyle/>
              <a:p>
                <a:endParaRPr lang="en-US"/>
              </a:p>
            </p:txBody>
          </p:sp>
        </p:grpSp>
        <p:sp>
          <p:nvSpPr>
            <p:cNvPr id="46" name="TextBox 45"/>
            <p:cNvSpPr txBox="1"/>
            <p:nvPr/>
          </p:nvSpPr>
          <p:spPr>
            <a:xfrm>
              <a:off x="4501491" y="3348335"/>
              <a:ext cx="527709" cy="461665"/>
            </a:xfrm>
            <a:prstGeom prst="rect">
              <a:avLst/>
            </a:prstGeom>
            <a:noFill/>
          </p:spPr>
          <p:txBody>
            <a:bodyPr wrap="none" rtlCol="0">
              <a:spAutoFit/>
            </a:bodyPr>
            <a:lstStyle/>
            <a:p>
              <a:r>
                <a:rPr lang="en-US" b="1" dirty="0"/>
                <a:t>20</a:t>
              </a:r>
            </a:p>
          </p:txBody>
        </p:sp>
      </p:grpSp>
      <p:grpSp>
        <p:nvGrpSpPr>
          <p:cNvPr id="57" name="Group 56"/>
          <p:cNvGrpSpPr/>
          <p:nvPr/>
        </p:nvGrpSpPr>
        <p:grpSpPr>
          <a:xfrm>
            <a:off x="6843669" y="5643864"/>
            <a:ext cx="1743265" cy="1114425"/>
            <a:chOff x="6219826" y="5334000"/>
            <a:chExt cx="1743265" cy="1114425"/>
          </a:xfrm>
        </p:grpSpPr>
        <p:sp>
          <p:nvSpPr>
            <p:cNvPr id="58" name="Line 18"/>
            <p:cNvSpPr>
              <a:spLocks noChangeShapeType="1"/>
            </p:cNvSpPr>
            <p:nvPr/>
          </p:nvSpPr>
          <p:spPr bwMode="auto">
            <a:xfrm>
              <a:off x="6728071" y="5673838"/>
              <a:ext cx="1141811" cy="759279"/>
            </a:xfrm>
            <a:prstGeom prst="line">
              <a:avLst/>
            </a:prstGeom>
            <a:noFill/>
            <a:ln w="50800">
              <a:solidFill>
                <a:srgbClr val="0000FF"/>
              </a:solidFill>
              <a:round/>
              <a:headEnd/>
              <a:tailEnd/>
            </a:ln>
          </p:spPr>
          <p:txBody>
            <a:bodyPr wrap="none" anchor="ctr"/>
            <a:lstStyle/>
            <a:p>
              <a:endParaRPr lang="en-US"/>
            </a:p>
          </p:txBody>
        </p:sp>
        <p:sp>
          <p:nvSpPr>
            <p:cNvPr id="59" name="Line 19"/>
            <p:cNvSpPr>
              <a:spLocks noChangeShapeType="1"/>
            </p:cNvSpPr>
            <p:nvPr/>
          </p:nvSpPr>
          <p:spPr bwMode="auto">
            <a:xfrm flipH="1">
              <a:off x="6728071" y="5673838"/>
              <a:ext cx="1235020" cy="759279"/>
            </a:xfrm>
            <a:prstGeom prst="line">
              <a:avLst/>
            </a:prstGeom>
            <a:noFill/>
            <a:ln w="50800">
              <a:solidFill>
                <a:srgbClr val="0000FF"/>
              </a:solidFill>
              <a:round/>
              <a:headEnd/>
              <a:tailEnd/>
            </a:ln>
          </p:spPr>
          <p:txBody>
            <a:bodyPr wrap="none" anchor="ctr"/>
            <a:lstStyle/>
            <a:p>
              <a:endParaRPr lang="en-US"/>
            </a:p>
          </p:txBody>
        </p:sp>
        <p:sp>
          <p:nvSpPr>
            <p:cNvPr id="60" name="Rectangle 59"/>
            <p:cNvSpPr>
              <a:spLocks noChangeArrowheads="1"/>
            </p:cNvSpPr>
            <p:nvPr/>
          </p:nvSpPr>
          <p:spPr bwMode="auto">
            <a:xfrm>
              <a:off x="6728071" y="5673838"/>
              <a:ext cx="1235020" cy="774587"/>
            </a:xfrm>
            <a:prstGeom prst="rect">
              <a:avLst/>
            </a:prstGeom>
            <a:noFill/>
            <a:ln w="38100">
              <a:solidFill>
                <a:srgbClr val="0000FF"/>
              </a:solidFill>
              <a:miter lim="800000"/>
              <a:headEnd/>
              <a:tailEnd/>
            </a:ln>
          </p:spPr>
          <p:txBody>
            <a:bodyPr wrap="none" anchor="ctr"/>
            <a:lstStyle/>
            <a:p>
              <a:endParaRPr lang="en-US"/>
            </a:p>
          </p:txBody>
        </p:sp>
        <p:grpSp>
          <p:nvGrpSpPr>
            <p:cNvPr id="61" name="Group 69"/>
            <p:cNvGrpSpPr>
              <a:grpSpLocks/>
            </p:cNvGrpSpPr>
            <p:nvPr/>
          </p:nvGrpSpPr>
          <p:grpSpPr bwMode="auto">
            <a:xfrm>
              <a:off x="7016437" y="6261667"/>
              <a:ext cx="582556" cy="146957"/>
              <a:chOff x="2368" y="3024"/>
              <a:chExt cx="656" cy="96"/>
            </a:xfrm>
          </p:grpSpPr>
          <p:sp>
            <p:nvSpPr>
              <p:cNvPr id="65" name="AutoShape 22"/>
              <p:cNvSpPr>
                <a:spLocks noChangeArrowheads="1"/>
              </p:cNvSpPr>
              <p:nvPr/>
            </p:nvSpPr>
            <p:spPr bwMode="auto">
              <a:xfrm>
                <a:off x="2368"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sp>
            <p:nvSpPr>
              <p:cNvPr id="66" name="AutoShape 23"/>
              <p:cNvSpPr>
                <a:spLocks noChangeArrowheads="1"/>
              </p:cNvSpPr>
              <p:nvPr/>
            </p:nvSpPr>
            <p:spPr bwMode="auto">
              <a:xfrm>
                <a:off x="2656" y="3024"/>
                <a:ext cx="36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FF"/>
                </a:solidFill>
                <a:miter lim="800000"/>
                <a:headEnd/>
                <a:tailEnd/>
              </a:ln>
            </p:spPr>
            <p:txBody>
              <a:bodyPr wrap="none" anchor="ctr"/>
              <a:lstStyle/>
              <a:p>
                <a:endParaRPr lang="en-US"/>
              </a:p>
            </p:txBody>
          </p:sp>
        </p:grpSp>
        <p:sp>
          <p:nvSpPr>
            <p:cNvPr id="62" name="Oval 38"/>
            <p:cNvSpPr>
              <a:spLocks noChangeArrowheads="1"/>
            </p:cNvSpPr>
            <p:nvPr/>
          </p:nvSpPr>
          <p:spPr bwMode="auto">
            <a:xfrm>
              <a:off x="7182465" y="5334000"/>
              <a:ext cx="279627" cy="281668"/>
            </a:xfrm>
            <a:prstGeom prst="ellipse">
              <a:avLst/>
            </a:prstGeom>
            <a:solidFill>
              <a:srgbClr val="0000FF"/>
            </a:solidFill>
            <a:ln w="12700">
              <a:solidFill>
                <a:srgbClr val="0000FF"/>
              </a:solidFill>
              <a:round/>
              <a:headEnd/>
              <a:tailEnd/>
            </a:ln>
          </p:spPr>
          <p:txBody>
            <a:bodyPr wrap="none" anchor="ctr"/>
            <a:lstStyle/>
            <a:p>
              <a:endParaRPr lang="en-US"/>
            </a:p>
          </p:txBody>
        </p:sp>
        <p:sp>
          <p:nvSpPr>
            <p:cNvPr id="63" name="TextBox 62"/>
            <p:cNvSpPr txBox="1"/>
            <p:nvPr/>
          </p:nvSpPr>
          <p:spPr>
            <a:xfrm>
              <a:off x="6219826" y="5816490"/>
              <a:ext cx="527709" cy="461665"/>
            </a:xfrm>
            <a:prstGeom prst="rect">
              <a:avLst/>
            </a:prstGeom>
            <a:noFill/>
          </p:spPr>
          <p:txBody>
            <a:bodyPr wrap="none" rtlCol="0">
              <a:spAutoFit/>
            </a:bodyPr>
            <a:lstStyle/>
            <a:p>
              <a:r>
                <a:rPr lang="en-US" b="1" dirty="0"/>
                <a:t>26</a:t>
              </a:r>
            </a:p>
          </p:txBody>
        </p:sp>
        <p:sp>
          <p:nvSpPr>
            <p:cNvPr id="64" name="Oval 46"/>
            <p:cNvSpPr>
              <a:spLocks noChangeArrowheads="1"/>
            </p:cNvSpPr>
            <p:nvPr/>
          </p:nvSpPr>
          <p:spPr bwMode="auto">
            <a:xfrm>
              <a:off x="7186601" y="5721115"/>
              <a:ext cx="258567" cy="262387"/>
            </a:xfrm>
            <a:prstGeom prst="ellipse">
              <a:avLst/>
            </a:prstGeom>
            <a:noFill/>
            <a:ln>
              <a:solidFill>
                <a:srgbClr val="0000FF"/>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a:p>
          </p:txBody>
        </p:sp>
      </p:grpSp>
      <p:grpSp>
        <p:nvGrpSpPr>
          <p:cNvPr id="67" name="Group 66"/>
          <p:cNvGrpSpPr/>
          <p:nvPr/>
        </p:nvGrpSpPr>
        <p:grpSpPr>
          <a:xfrm>
            <a:off x="7498047" y="3362273"/>
            <a:ext cx="1340746" cy="838200"/>
            <a:chOff x="6874204" y="3052409"/>
            <a:chExt cx="1340746" cy="838200"/>
          </a:xfrm>
        </p:grpSpPr>
        <p:grpSp>
          <p:nvGrpSpPr>
            <p:cNvPr id="68" name="Group 23"/>
            <p:cNvGrpSpPr>
              <a:grpSpLocks/>
            </p:cNvGrpSpPr>
            <p:nvPr/>
          </p:nvGrpSpPr>
          <p:grpSpPr bwMode="auto">
            <a:xfrm>
              <a:off x="7218000" y="3052409"/>
              <a:ext cx="996950" cy="838200"/>
              <a:chOff x="2448" y="3120"/>
              <a:chExt cx="628" cy="528"/>
            </a:xfrm>
          </p:grpSpPr>
          <p:sp>
            <p:nvSpPr>
              <p:cNvPr id="70" name="AutoShape 24"/>
              <p:cNvSpPr>
                <a:spLocks noChangeArrowheads="1"/>
              </p:cNvSpPr>
              <p:nvPr/>
            </p:nvSpPr>
            <p:spPr bwMode="auto">
              <a:xfrm>
                <a:off x="2448" y="3120"/>
                <a:ext cx="628" cy="528"/>
              </a:xfrm>
              <a:prstGeom prst="triangle">
                <a:avLst>
                  <a:gd name="adj" fmla="val 50000"/>
                </a:avLst>
              </a:prstGeom>
              <a:noFill/>
              <a:ln w="38100">
                <a:solidFill>
                  <a:schemeClr val="tx1"/>
                </a:solidFill>
                <a:miter lim="800000"/>
                <a:headEnd/>
                <a:tailEnd/>
              </a:ln>
            </p:spPr>
            <p:txBody>
              <a:bodyPr wrap="none" anchor="ctr"/>
              <a:lstStyle/>
              <a:p>
                <a:endParaRPr lang="en-US"/>
              </a:p>
            </p:txBody>
          </p:sp>
          <p:sp>
            <p:nvSpPr>
              <p:cNvPr id="71" name="Oval 25"/>
              <p:cNvSpPr>
                <a:spLocks noChangeArrowheads="1"/>
              </p:cNvSpPr>
              <p:nvPr/>
            </p:nvSpPr>
            <p:spPr bwMode="auto">
              <a:xfrm>
                <a:off x="2682" y="3390"/>
                <a:ext cx="144" cy="144"/>
              </a:xfrm>
              <a:prstGeom prst="ellipse">
                <a:avLst/>
              </a:prstGeom>
              <a:solidFill>
                <a:schemeClr val="tx2"/>
              </a:solidFill>
              <a:ln w="38100">
                <a:solidFill>
                  <a:schemeClr val="tx1"/>
                </a:solidFill>
                <a:round/>
                <a:headEnd/>
                <a:tailEnd/>
              </a:ln>
            </p:spPr>
            <p:txBody>
              <a:bodyPr wrap="none" anchor="ctr"/>
              <a:lstStyle/>
              <a:p>
                <a:endParaRPr lang="en-US"/>
              </a:p>
            </p:txBody>
          </p:sp>
        </p:grpSp>
        <p:sp>
          <p:nvSpPr>
            <p:cNvPr id="69" name="TextBox 68"/>
            <p:cNvSpPr txBox="1"/>
            <p:nvPr/>
          </p:nvSpPr>
          <p:spPr>
            <a:xfrm>
              <a:off x="6874204" y="3246120"/>
              <a:ext cx="527709" cy="461665"/>
            </a:xfrm>
            <a:prstGeom prst="rect">
              <a:avLst/>
            </a:prstGeom>
            <a:noFill/>
            <a:ln w="38100">
              <a:noFill/>
            </a:ln>
          </p:spPr>
          <p:txBody>
            <a:bodyPr wrap="none" rtlCol="0">
              <a:spAutoFit/>
            </a:bodyPr>
            <a:lstStyle/>
            <a:p>
              <a:r>
                <a:rPr lang="en-US" b="1" dirty="0"/>
                <a:t>21</a:t>
              </a:r>
            </a:p>
          </p:txBody>
        </p:sp>
      </p:grpSp>
      <p:grpSp>
        <p:nvGrpSpPr>
          <p:cNvPr id="72" name="Group 71"/>
          <p:cNvGrpSpPr/>
          <p:nvPr/>
        </p:nvGrpSpPr>
        <p:grpSpPr>
          <a:xfrm>
            <a:off x="676231" y="4572599"/>
            <a:ext cx="3529012" cy="738721"/>
            <a:chOff x="52388" y="5697005"/>
            <a:chExt cx="3529012" cy="738721"/>
          </a:xfrm>
        </p:grpSpPr>
        <p:grpSp>
          <p:nvGrpSpPr>
            <p:cNvPr id="73" name="Group 72"/>
            <p:cNvGrpSpPr/>
            <p:nvPr/>
          </p:nvGrpSpPr>
          <p:grpSpPr>
            <a:xfrm>
              <a:off x="52388" y="5970393"/>
              <a:ext cx="3529012" cy="465333"/>
              <a:chOff x="-613124" y="5643257"/>
              <a:chExt cx="9542812" cy="569287"/>
            </a:xfrm>
          </p:grpSpPr>
          <p:sp>
            <p:nvSpPr>
              <p:cNvPr id="75" name="Freeform 6"/>
              <p:cNvSpPr>
                <a:spLocks/>
              </p:cNvSpPr>
              <p:nvPr/>
            </p:nvSpPr>
            <p:spPr bwMode="auto">
              <a:xfrm>
                <a:off x="1371600" y="5761038"/>
                <a:ext cx="6797675" cy="334962"/>
              </a:xfrm>
              <a:custGeom>
                <a:avLst/>
                <a:gdLst>
                  <a:gd name="T0" fmla="*/ 128527166 w 4282"/>
                  <a:gd name="T1" fmla="*/ 453627515 h 211"/>
                  <a:gd name="T2" fmla="*/ 355341175 w 4282"/>
                  <a:gd name="T3" fmla="*/ 415824346 h 211"/>
                  <a:gd name="T4" fmla="*/ 619958353 w 4282"/>
                  <a:gd name="T5" fmla="*/ 302418310 h 211"/>
                  <a:gd name="T6" fmla="*/ 846772511 w 4282"/>
                  <a:gd name="T7" fmla="*/ 189010638 h 211"/>
                  <a:gd name="T8" fmla="*/ 1111388002 w 4282"/>
                  <a:gd name="T9" fmla="*/ 113406085 h 211"/>
                  <a:gd name="T10" fmla="*/ 1376005082 w 4282"/>
                  <a:gd name="T11" fmla="*/ 75604578 h 211"/>
                  <a:gd name="T12" fmla="*/ 1678424091 w 4282"/>
                  <a:gd name="T13" fmla="*/ 37801495 h 211"/>
                  <a:gd name="T14" fmla="*/ 1980842703 w 4282"/>
                  <a:gd name="T15" fmla="*/ 0 h 211"/>
                  <a:gd name="T16" fmla="*/ 2147483647 w 4282"/>
                  <a:gd name="T17" fmla="*/ 0 h 211"/>
                  <a:gd name="T18" fmla="*/ 2147483647 w 4282"/>
                  <a:gd name="T19" fmla="*/ 0 h 211"/>
                  <a:gd name="T20" fmla="*/ 2147483647 w 4282"/>
                  <a:gd name="T21" fmla="*/ 0 h 211"/>
                  <a:gd name="T22" fmla="*/ 2147483647 w 4282"/>
                  <a:gd name="T23" fmla="*/ 0 h 211"/>
                  <a:gd name="T24" fmla="*/ 2147483647 w 4282"/>
                  <a:gd name="T25" fmla="*/ 0 h 211"/>
                  <a:gd name="T26" fmla="*/ 2147483647 w 4282"/>
                  <a:gd name="T27" fmla="*/ 0 h 211"/>
                  <a:gd name="T28" fmla="*/ 2147483647 w 4282"/>
                  <a:gd name="T29" fmla="*/ 0 h 211"/>
                  <a:gd name="T30" fmla="*/ 2147483647 w 4282"/>
                  <a:gd name="T31" fmla="*/ 151209155 h 211"/>
                  <a:gd name="T32" fmla="*/ 2147483647 w 4282"/>
                  <a:gd name="T33" fmla="*/ 264615240 h 211"/>
                  <a:gd name="T34" fmla="*/ 2147483647 w 4282"/>
                  <a:gd name="T35" fmla="*/ 340219793 h 211"/>
                  <a:gd name="T36" fmla="*/ 2147483647 w 4282"/>
                  <a:gd name="T37" fmla="*/ 491428998 h 211"/>
                  <a:gd name="T38" fmla="*/ 2147483647 w 4282"/>
                  <a:gd name="T39" fmla="*/ 529232068 h 211"/>
                  <a:gd name="T40" fmla="*/ 2147483647 w 4282"/>
                  <a:gd name="T41" fmla="*/ 529232068 h 211"/>
                  <a:gd name="T42" fmla="*/ 2147483647 w 4282"/>
                  <a:gd name="T43" fmla="*/ 529232068 h 211"/>
                  <a:gd name="T44" fmla="*/ 2147483647 w 4282"/>
                  <a:gd name="T45" fmla="*/ 529232068 h 211"/>
                  <a:gd name="T46" fmla="*/ 2147483647 w 4282"/>
                  <a:gd name="T47" fmla="*/ 529232068 h 211"/>
                  <a:gd name="T48" fmla="*/ 2147483647 w 4282"/>
                  <a:gd name="T49" fmla="*/ 529232068 h 211"/>
                  <a:gd name="T50" fmla="*/ 2147483647 w 4282"/>
                  <a:gd name="T51" fmla="*/ 491428998 h 211"/>
                  <a:gd name="T52" fmla="*/ 2147483647 w 4282"/>
                  <a:gd name="T53" fmla="*/ 453627515 h 211"/>
                  <a:gd name="T54" fmla="*/ 2147483647 w 4282"/>
                  <a:gd name="T55" fmla="*/ 415824346 h 211"/>
                  <a:gd name="T56" fmla="*/ 2147483647 w 4282"/>
                  <a:gd name="T57" fmla="*/ 415824346 h 211"/>
                  <a:gd name="T58" fmla="*/ 2147483647 w 4282"/>
                  <a:gd name="T59" fmla="*/ 378022863 h 211"/>
                  <a:gd name="T60" fmla="*/ 2147483647 w 4282"/>
                  <a:gd name="T61" fmla="*/ 378022863 h 211"/>
                  <a:gd name="T62" fmla="*/ 2147483647 w 4282"/>
                  <a:gd name="T63" fmla="*/ 378022863 h 211"/>
                  <a:gd name="T64" fmla="*/ 2147483647 w 4282"/>
                  <a:gd name="T65" fmla="*/ 415824346 h 211"/>
                  <a:gd name="T66" fmla="*/ 2147483647 w 4282"/>
                  <a:gd name="T67" fmla="*/ 453627515 h 211"/>
                  <a:gd name="T68" fmla="*/ 2147483647 w 4282"/>
                  <a:gd name="T69" fmla="*/ 453627515 h 211"/>
                  <a:gd name="T70" fmla="*/ 2147483647 w 4282"/>
                  <a:gd name="T71" fmla="*/ 453627515 h 211"/>
                  <a:gd name="T72" fmla="*/ 2147483647 w 4282"/>
                  <a:gd name="T73" fmla="*/ 453627515 h 211"/>
                  <a:gd name="T74" fmla="*/ 2147483647 w 4282"/>
                  <a:gd name="T75" fmla="*/ 453627515 h 211"/>
                  <a:gd name="T76" fmla="*/ 2147483647 w 4282"/>
                  <a:gd name="T77" fmla="*/ 453627515 h 2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82"/>
                  <a:gd name="T118" fmla="*/ 0 h 211"/>
                  <a:gd name="T119" fmla="*/ 4282 w 4282"/>
                  <a:gd name="T120" fmla="*/ 211 h 2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82" h="211">
                    <a:moveTo>
                      <a:pt x="0" y="177"/>
                    </a:moveTo>
                    <a:lnTo>
                      <a:pt x="51" y="180"/>
                    </a:lnTo>
                    <a:lnTo>
                      <a:pt x="96" y="180"/>
                    </a:lnTo>
                    <a:lnTo>
                      <a:pt x="141" y="165"/>
                    </a:lnTo>
                    <a:lnTo>
                      <a:pt x="186" y="150"/>
                    </a:lnTo>
                    <a:lnTo>
                      <a:pt x="246" y="120"/>
                    </a:lnTo>
                    <a:lnTo>
                      <a:pt x="291" y="90"/>
                    </a:lnTo>
                    <a:lnTo>
                      <a:pt x="336" y="75"/>
                    </a:lnTo>
                    <a:lnTo>
                      <a:pt x="396" y="60"/>
                    </a:lnTo>
                    <a:lnTo>
                      <a:pt x="441" y="45"/>
                    </a:lnTo>
                    <a:lnTo>
                      <a:pt x="486" y="30"/>
                    </a:lnTo>
                    <a:lnTo>
                      <a:pt x="546" y="30"/>
                    </a:lnTo>
                    <a:lnTo>
                      <a:pt x="621" y="15"/>
                    </a:lnTo>
                    <a:lnTo>
                      <a:pt x="666" y="15"/>
                    </a:lnTo>
                    <a:lnTo>
                      <a:pt x="726" y="0"/>
                    </a:lnTo>
                    <a:lnTo>
                      <a:pt x="786" y="0"/>
                    </a:lnTo>
                    <a:lnTo>
                      <a:pt x="861" y="0"/>
                    </a:lnTo>
                    <a:lnTo>
                      <a:pt x="921" y="0"/>
                    </a:lnTo>
                    <a:lnTo>
                      <a:pt x="996" y="0"/>
                    </a:lnTo>
                    <a:lnTo>
                      <a:pt x="1056" y="0"/>
                    </a:lnTo>
                    <a:lnTo>
                      <a:pt x="1101" y="0"/>
                    </a:lnTo>
                    <a:lnTo>
                      <a:pt x="1161" y="0"/>
                    </a:lnTo>
                    <a:lnTo>
                      <a:pt x="1206" y="0"/>
                    </a:lnTo>
                    <a:lnTo>
                      <a:pt x="1296" y="0"/>
                    </a:lnTo>
                    <a:lnTo>
                      <a:pt x="1356" y="0"/>
                    </a:lnTo>
                    <a:lnTo>
                      <a:pt x="1416" y="0"/>
                    </a:lnTo>
                    <a:lnTo>
                      <a:pt x="1491" y="0"/>
                    </a:lnTo>
                    <a:lnTo>
                      <a:pt x="1551" y="0"/>
                    </a:lnTo>
                    <a:lnTo>
                      <a:pt x="1611" y="0"/>
                    </a:lnTo>
                    <a:lnTo>
                      <a:pt x="1671" y="0"/>
                    </a:lnTo>
                    <a:lnTo>
                      <a:pt x="1731" y="15"/>
                    </a:lnTo>
                    <a:lnTo>
                      <a:pt x="1806" y="60"/>
                    </a:lnTo>
                    <a:lnTo>
                      <a:pt x="1866" y="90"/>
                    </a:lnTo>
                    <a:lnTo>
                      <a:pt x="1911" y="105"/>
                    </a:lnTo>
                    <a:lnTo>
                      <a:pt x="1956" y="120"/>
                    </a:lnTo>
                    <a:lnTo>
                      <a:pt x="2001" y="135"/>
                    </a:lnTo>
                    <a:lnTo>
                      <a:pt x="2061" y="180"/>
                    </a:lnTo>
                    <a:lnTo>
                      <a:pt x="2121" y="195"/>
                    </a:lnTo>
                    <a:lnTo>
                      <a:pt x="2166" y="210"/>
                    </a:lnTo>
                    <a:lnTo>
                      <a:pt x="2211" y="210"/>
                    </a:lnTo>
                    <a:lnTo>
                      <a:pt x="2256" y="210"/>
                    </a:lnTo>
                    <a:lnTo>
                      <a:pt x="2316" y="210"/>
                    </a:lnTo>
                    <a:lnTo>
                      <a:pt x="2361" y="210"/>
                    </a:lnTo>
                    <a:lnTo>
                      <a:pt x="2421" y="210"/>
                    </a:lnTo>
                    <a:lnTo>
                      <a:pt x="2496" y="210"/>
                    </a:lnTo>
                    <a:lnTo>
                      <a:pt x="2541" y="210"/>
                    </a:lnTo>
                    <a:lnTo>
                      <a:pt x="2586" y="210"/>
                    </a:lnTo>
                    <a:lnTo>
                      <a:pt x="2661" y="210"/>
                    </a:lnTo>
                    <a:lnTo>
                      <a:pt x="2706" y="210"/>
                    </a:lnTo>
                    <a:lnTo>
                      <a:pt x="2751" y="210"/>
                    </a:lnTo>
                    <a:lnTo>
                      <a:pt x="2796" y="195"/>
                    </a:lnTo>
                    <a:lnTo>
                      <a:pt x="2841" y="195"/>
                    </a:lnTo>
                    <a:lnTo>
                      <a:pt x="2901" y="195"/>
                    </a:lnTo>
                    <a:lnTo>
                      <a:pt x="2946" y="180"/>
                    </a:lnTo>
                    <a:lnTo>
                      <a:pt x="3021" y="165"/>
                    </a:lnTo>
                    <a:lnTo>
                      <a:pt x="3066" y="165"/>
                    </a:lnTo>
                    <a:lnTo>
                      <a:pt x="3126" y="165"/>
                    </a:lnTo>
                    <a:lnTo>
                      <a:pt x="3171" y="165"/>
                    </a:lnTo>
                    <a:lnTo>
                      <a:pt x="3231" y="150"/>
                    </a:lnTo>
                    <a:lnTo>
                      <a:pt x="3321" y="150"/>
                    </a:lnTo>
                    <a:lnTo>
                      <a:pt x="3396" y="150"/>
                    </a:lnTo>
                    <a:lnTo>
                      <a:pt x="3501" y="150"/>
                    </a:lnTo>
                    <a:lnTo>
                      <a:pt x="3606" y="150"/>
                    </a:lnTo>
                    <a:lnTo>
                      <a:pt x="3666" y="150"/>
                    </a:lnTo>
                    <a:lnTo>
                      <a:pt x="3711" y="150"/>
                    </a:lnTo>
                    <a:lnTo>
                      <a:pt x="3756" y="165"/>
                    </a:lnTo>
                    <a:lnTo>
                      <a:pt x="3801" y="180"/>
                    </a:lnTo>
                    <a:lnTo>
                      <a:pt x="3846" y="180"/>
                    </a:lnTo>
                    <a:lnTo>
                      <a:pt x="3891" y="180"/>
                    </a:lnTo>
                    <a:lnTo>
                      <a:pt x="3936" y="180"/>
                    </a:lnTo>
                    <a:lnTo>
                      <a:pt x="3981" y="180"/>
                    </a:lnTo>
                    <a:lnTo>
                      <a:pt x="4041" y="180"/>
                    </a:lnTo>
                    <a:lnTo>
                      <a:pt x="4086" y="180"/>
                    </a:lnTo>
                    <a:lnTo>
                      <a:pt x="4131" y="180"/>
                    </a:lnTo>
                    <a:lnTo>
                      <a:pt x="4191" y="180"/>
                    </a:lnTo>
                    <a:lnTo>
                      <a:pt x="4251" y="180"/>
                    </a:lnTo>
                    <a:lnTo>
                      <a:pt x="4266" y="135"/>
                    </a:lnTo>
                    <a:lnTo>
                      <a:pt x="4281" y="180"/>
                    </a:lnTo>
                  </a:path>
                </a:pathLst>
              </a:custGeom>
              <a:noFill/>
              <a:ln w="38100" cap="rnd" cmpd="sng">
                <a:solidFill>
                  <a:schemeClr val="tx1"/>
                </a:solidFill>
                <a:prstDash val="lgDash"/>
                <a:round/>
                <a:headEnd type="none" w="med" len="med"/>
                <a:tailEnd type="none" w="med" len="med"/>
              </a:ln>
            </p:spPr>
            <p:txBody>
              <a:bodyPr/>
              <a:lstStyle/>
              <a:p>
                <a:endParaRPr lang="en-US"/>
              </a:p>
            </p:txBody>
          </p:sp>
          <p:sp>
            <p:nvSpPr>
              <p:cNvPr id="76" name="Rectangle 7"/>
              <p:cNvSpPr>
                <a:spLocks noChangeArrowheads="1"/>
              </p:cNvSpPr>
              <p:nvPr/>
            </p:nvSpPr>
            <p:spPr bwMode="auto">
              <a:xfrm>
                <a:off x="-613124" y="5758518"/>
                <a:ext cx="790577" cy="454026"/>
              </a:xfrm>
              <a:prstGeom prst="rect">
                <a:avLst/>
              </a:prstGeom>
              <a:noFill/>
              <a:ln w="12700">
                <a:noFill/>
                <a:miter lim="800000"/>
                <a:headEnd/>
                <a:tailEnd/>
              </a:ln>
            </p:spPr>
            <p:txBody>
              <a:bodyPr wrap="none" lIns="90488" tIns="44450" rIns="90488" bIns="44450">
                <a:spAutoFit/>
              </a:bodyPr>
              <a:lstStyle/>
              <a:p>
                <a:pPr algn="l"/>
                <a:r>
                  <a:rPr lang="en-US" b="1" dirty="0"/>
                  <a:t>PLD</a:t>
                </a:r>
                <a:endParaRPr lang="en-US" dirty="0"/>
              </a:p>
            </p:txBody>
          </p:sp>
          <p:sp>
            <p:nvSpPr>
              <p:cNvPr id="77" name="Rectangle 8"/>
              <p:cNvSpPr>
                <a:spLocks noChangeArrowheads="1"/>
              </p:cNvSpPr>
              <p:nvPr/>
            </p:nvSpPr>
            <p:spPr bwMode="auto">
              <a:xfrm>
                <a:off x="8139114" y="5643257"/>
                <a:ext cx="790574" cy="454025"/>
              </a:xfrm>
              <a:prstGeom prst="rect">
                <a:avLst/>
              </a:prstGeom>
              <a:noFill/>
              <a:ln w="12700">
                <a:noFill/>
                <a:miter lim="800000"/>
                <a:headEnd/>
                <a:tailEnd/>
              </a:ln>
            </p:spPr>
            <p:txBody>
              <a:bodyPr wrap="none" lIns="90488" tIns="44450" rIns="90488" bIns="44450">
                <a:spAutoFit/>
              </a:bodyPr>
              <a:lstStyle/>
              <a:p>
                <a:pPr algn="l"/>
                <a:r>
                  <a:rPr lang="en-US" b="1" dirty="0"/>
                  <a:t>PLD</a:t>
                </a:r>
                <a:endParaRPr lang="en-US" dirty="0"/>
              </a:p>
            </p:txBody>
          </p:sp>
        </p:grpSp>
        <p:sp>
          <p:nvSpPr>
            <p:cNvPr id="74" name="TextBox 73"/>
            <p:cNvSpPr txBox="1"/>
            <p:nvPr/>
          </p:nvSpPr>
          <p:spPr>
            <a:xfrm>
              <a:off x="152400" y="5697005"/>
              <a:ext cx="527709" cy="461665"/>
            </a:xfrm>
            <a:prstGeom prst="rect">
              <a:avLst/>
            </a:prstGeom>
            <a:noFill/>
          </p:spPr>
          <p:txBody>
            <a:bodyPr wrap="none" rtlCol="0">
              <a:spAutoFit/>
            </a:bodyPr>
            <a:lstStyle/>
            <a:p>
              <a:r>
                <a:rPr lang="en-US" b="1" dirty="0"/>
                <a:t>22</a:t>
              </a:r>
            </a:p>
          </p:txBody>
        </p:sp>
      </p:grpSp>
      <p:grpSp>
        <p:nvGrpSpPr>
          <p:cNvPr id="78" name="Group 77"/>
          <p:cNvGrpSpPr/>
          <p:nvPr/>
        </p:nvGrpSpPr>
        <p:grpSpPr>
          <a:xfrm>
            <a:off x="4896359" y="4424664"/>
            <a:ext cx="1131334" cy="1435100"/>
            <a:chOff x="4272516" y="4114800"/>
            <a:chExt cx="1131334" cy="1435100"/>
          </a:xfrm>
        </p:grpSpPr>
        <p:grpSp>
          <p:nvGrpSpPr>
            <p:cNvPr id="79" name="Group 10"/>
            <p:cNvGrpSpPr>
              <a:grpSpLocks/>
            </p:cNvGrpSpPr>
            <p:nvPr/>
          </p:nvGrpSpPr>
          <p:grpSpPr bwMode="auto">
            <a:xfrm>
              <a:off x="4800600" y="4114800"/>
              <a:ext cx="603250" cy="1435100"/>
              <a:chOff x="1972" y="1204"/>
              <a:chExt cx="380" cy="904"/>
            </a:xfrm>
          </p:grpSpPr>
          <p:grpSp>
            <p:nvGrpSpPr>
              <p:cNvPr id="81" name="Group 11"/>
              <p:cNvGrpSpPr>
                <a:grpSpLocks/>
              </p:cNvGrpSpPr>
              <p:nvPr/>
            </p:nvGrpSpPr>
            <p:grpSpPr bwMode="auto">
              <a:xfrm>
                <a:off x="1972" y="1204"/>
                <a:ext cx="376" cy="904"/>
                <a:chOff x="1684" y="1204"/>
                <a:chExt cx="376" cy="904"/>
              </a:xfrm>
            </p:grpSpPr>
            <p:sp>
              <p:nvSpPr>
                <p:cNvPr id="83" name="AutoShape 12"/>
                <p:cNvSpPr>
                  <a:spLocks noChangeArrowheads="1"/>
                </p:cNvSpPr>
                <p:nvPr/>
              </p:nvSpPr>
              <p:spPr bwMode="auto">
                <a:xfrm rot="16200000" flipH="1">
                  <a:off x="1420" y="1468"/>
                  <a:ext cx="904" cy="376"/>
                </a:xfrm>
                <a:prstGeom prst="homePlate">
                  <a:avLst>
                    <a:gd name="adj" fmla="val 80142"/>
                  </a:avLst>
                </a:prstGeom>
                <a:noFill/>
                <a:ln w="38100">
                  <a:solidFill>
                    <a:schemeClr val="tx1"/>
                  </a:solidFill>
                  <a:miter lim="800000"/>
                  <a:headEnd/>
                  <a:tailEnd/>
                </a:ln>
              </p:spPr>
              <p:txBody>
                <a:bodyPr wrap="none" anchor="ctr"/>
                <a:lstStyle/>
                <a:p>
                  <a:endParaRPr lang="en-US"/>
                </a:p>
              </p:txBody>
            </p:sp>
            <p:sp>
              <p:nvSpPr>
                <p:cNvPr id="84" name="Line 13"/>
                <p:cNvSpPr>
                  <a:spLocks noChangeShapeType="1"/>
                </p:cNvSpPr>
                <p:nvPr/>
              </p:nvSpPr>
              <p:spPr bwMode="auto">
                <a:xfrm>
                  <a:off x="1684" y="1804"/>
                  <a:ext cx="376" cy="0"/>
                </a:xfrm>
                <a:prstGeom prst="line">
                  <a:avLst/>
                </a:prstGeom>
                <a:noFill/>
                <a:ln w="38100">
                  <a:solidFill>
                    <a:schemeClr val="tx1"/>
                  </a:solidFill>
                  <a:round/>
                  <a:headEnd/>
                  <a:tailEnd/>
                </a:ln>
              </p:spPr>
              <p:txBody>
                <a:bodyPr wrap="none" anchor="ctr"/>
                <a:lstStyle/>
                <a:p>
                  <a:endParaRPr lang="en-US"/>
                </a:p>
              </p:txBody>
            </p:sp>
          </p:grpSp>
          <p:sp>
            <p:nvSpPr>
              <p:cNvPr id="82" name="Text Box 14"/>
              <p:cNvSpPr txBox="1">
                <a:spLocks noChangeArrowheads="1"/>
              </p:cNvSpPr>
              <p:nvPr/>
            </p:nvSpPr>
            <p:spPr bwMode="auto">
              <a:xfrm>
                <a:off x="1980" y="1204"/>
                <a:ext cx="372" cy="288"/>
              </a:xfrm>
              <a:prstGeom prst="rect">
                <a:avLst/>
              </a:prstGeom>
              <a:noFill/>
              <a:ln w="12700">
                <a:noFill/>
                <a:miter lim="800000"/>
                <a:headEnd/>
                <a:tailEnd/>
              </a:ln>
            </p:spPr>
            <p:txBody>
              <a:bodyPr wrap="none">
                <a:spAutoFit/>
              </a:bodyPr>
              <a:lstStyle/>
              <a:p>
                <a:pPr algn="l"/>
                <a:r>
                  <a:rPr lang="en-US" b="1">
                    <a:latin typeface="Times New Roman" pitchFamily="18" charset="0"/>
                  </a:rPr>
                  <a:t>RP</a:t>
                </a:r>
              </a:p>
            </p:txBody>
          </p:sp>
        </p:grpSp>
        <p:sp>
          <p:nvSpPr>
            <p:cNvPr id="80" name="TextBox 79"/>
            <p:cNvSpPr txBox="1"/>
            <p:nvPr/>
          </p:nvSpPr>
          <p:spPr>
            <a:xfrm>
              <a:off x="4272516" y="4444529"/>
              <a:ext cx="527709" cy="461665"/>
            </a:xfrm>
            <a:prstGeom prst="rect">
              <a:avLst/>
            </a:prstGeom>
            <a:noFill/>
          </p:spPr>
          <p:txBody>
            <a:bodyPr wrap="none" rtlCol="0">
              <a:spAutoFit/>
            </a:bodyPr>
            <a:lstStyle/>
            <a:p>
              <a:r>
                <a:rPr lang="en-US" b="1" dirty="0"/>
                <a:t>23</a:t>
              </a:r>
            </a:p>
          </p:txBody>
        </p:sp>
      </p:grpSp>
      <p:grpSp>
        <p:nvGrpSpPr>
          <p:cNvPr id="85" name="Group 84"/>
          <p:cNvGrpSpPr/>
          <p:nvPr/>
        </p:nvGrpSpPr>
        <p:grpSpPr>
          <a:xfrm>
            <a:off x="7782809" y="1685873"/>
            <a:ext cx="1055984" cy="1147188"/>
            <a:chOff x="7158966" y="1376009"/>
            <a:chExt cx="1055984" cy="1371600"/>
          </a:xfrm>
        </p:grpSpPr>
        <p:grpSp>
          <p:nvGrpSpPr>
            <p:cNvPr id="86" name="Group 155"/>
            <p:cNvGrpSpPr>
              <a:grpSpLocks/>
            </p:cNvGrpSpPr>
            <p:nvPr/>
          </p:nvGrpSpPr>
          <p:grpSpPr bwMode="auto">
            <a:xfrm>
              <a:off x="7627575" y="1376009"/>
              <a:ext cx="587375" cy="1371600"/>
              <a:chOff x="2222" y="912"/>
              <a:chExt cx="370" cy="864"/>
            </a:xfrm>
          </p:grpSpPr>
          <p:grpSp>
            <p:nvGrpSpPr>
              <p:cNvPr id="88" name="Group 152"/>
              <p:cNvGrpSpPr>
                <a:grpSpLocks/>
              </p:cNvGrpSpPr>
              <p:nvPr/>
            </p:nvGrpSpPr>
            <p:grpSpPr bwMode="auto">
              <a:xfrm>
                <a:off x="2222" y="912"/>
                <a:ext cx="370" cy="864"/>
                <a:chOff x="2222" y="768"/>
                <a:chExt cx="370" cy="864"/>
              </a:xfrm>
            </p:grpSpPr>
            <p:grpSp>
              <p:nvGrpSpPr>
                <p:cNvPr id="90" name="Group 109"/>
                <p:cNvGrpSpPr>
                  <a:grpSpLocks/>
                </p:cNvGrpSpPr>
                <p:nvPr/>
              </p:nvGrpSpPr>
              <p:grpSpPr bwMode="auto">
                <a:xfrm>
                  <a:off x="2222" y="768"/>
                  <a:ext cx="370" cy="864"/>
                  <a:chOff x="1104" y="2832"/>
                  <a:chExt cx="96" cy="336"/>
                </a:xfrm>
              </p:grpSpPr>
              <p:sp>
                <p:nvSpPr>
                  <p:cNvPr id="92" name="Line 110"/>
                  <p:cNvSpPr>
                    <a:spLocks noChangeShapeType="1"/>
                  </p:cNvSpPr>
                  <p:nvPr/>
                </p:nvSpPr>
                <p:spPr bwMode="auto">
                  <a:xfrm flipV="1">
                    <a:off x="1104" y="2832"/>
                    <a:ext cx="48" cy="144"/>
                  </a:xfrm>
                  <a:prstGeom prst="line">
                    <a:avLst/>
                  </a:prstGeom>
                  <a:noFill/>
                  <a:ln w="38100">
                    <a:solidFill>
                      <a:schemeClr val="tx1"/>
                    </a:solidFill>
                    <a:round/>
                    <a:headEnd/>
                    <a:tailEnd/>
                  </a:ln>
                </p:spPr>
                <p:txBody>
                  <a:bodyPr wrap="none" anchor="ctr"/>
                  <a:lstStyle/>
                  <a:p>
                    <a:endParaRPr lang="en-US"/>
                  </a:p>
                </p:txBody>
              </p:sp>
              <p:sp>
                <p:nvSpPr>
                  <p:cNvPr id="93" name="Line 111"/>
                  <p:cNvSpPr>
                    <a:spLocks noChangeShapeType="1"/>
                  </p:cNvSpPr>
                  <p:nvPr/>
                </p:nvSpPr>
                <p:spPr bwMode="auto">
                  <a:xfrm flipH="1" flipV="1">
                    <a:off x="1152" y="2832"/>
                    <a:ext cx="48" cy="144"/>
                  </a:xfrm>
                  <a:prstGeom prst="line">
                    <a:avLst/>
                  </a:prstGeom>
                  <a:noFill/>
                  <a:ln w="38100">
                    <a:solidFill>
                      <a:schemeClr val="tx1"/>
                    </a:solidFill>
                    <a:round/>
                    <a:headEnd/>
                    <a:tailEnd/>
                  </a:ln>
                </p:spPr>
                <p:txBody>
                  <a:bodyPr wrap="none" anchor="ctr"/>
                  <a:lstStyle/>
                  <a:p>
                    <a:endParaRPr lang="en-US"/>
                  </a:p>
                </p:txBody>
              </p:sp>
              <p:sp>
                <p:nvSpPr>
                  <p:cNvPr id="94" name="Line 112"/>
                  <p:cNvSpPr>
                    <a:spLocks noChangeShapeType="1"/>
                  </p:cNvSpPr>
                  <p:nvPr/>
                </p:nvSpPr>
                <p:spPr bwMode="auto">
                  <a:xfrm>
                    <a:off x="1152" y="2832"/>
                    <a:ext cx="0" cy="336"/>
                  </a:xfrm>
                  <a:prstGeom prst="line">
                    <a:avLst/>
                  </a:prstGeom>
                  <a:noFill/>
                  <a:ln w="38100">
                    <a:solidFill>
                      <a:schemeClr val="tx1"/>
                    </a:solidFill>
                    <a:round/>
                    <a:headEnd/>
                    <a:tailEnd/>
                  </a:ln>
                </p:spPr>
                <p:txBody>
                  <a:bodyPr wrap="none" anchor="ctr"/>
                  <a:lstStyle/>
                  <a:p>
                    <a:endParaRPr lang="en-US"/>
                  </a:p>
                </p:txBody>
              </p:sp>
            </p:grpSp>
            <p:sp>
              <p:nvSpPr>
                <p:cNvPr id="91" name="Line 114"/>
                <p:cNvSpPr>
                  <a:spLocks noChangeShapeType="1"/>
                </p:cNvSpPr>
                <p:nvPr/>
              </p:nvSpPr>
              <p:spPr bwMode="auto">
                <a:xfrm>
                  <a:off x="2286" y="1248"/>
                  <a:ext cx="240" cy="0"/>
                </a:xfrm>
                <a:prstGeom prst="line">
                  <a:avLst/>
                </a:prstGeom>
                <a:noFill/>
                <a:ln w="38100">
                  <a:solidFill>
                    <a:schemeClr val="tx1"/>
                  </a:solidFill>
                  <a:round/>
                  <a:headEnd/>
                  <a:tailEnd/>
                </a:ln>
              </p:spPr>
              <p:txBody>
                <a:bodyPr wrap="none" anchor="ctr"/>
                <a:lstStyle/>
                <a:p>
                  <a:endParaRPr lang="en-US"/>
                </a:p>
              </p:txBody>
            </p:sp>
          </p:grpSp>
          <p:sp>
            <p:nvSpPr>
              <p:cNvPr id="89" name="Line 154"/>
              <p:cNvSpPr>
                <a:spLocks noChangeShapeType="1"/>
              </p:cNvSpPr>
              <p:nvPr/>
            </p:nvSpPr>
            <p:spPr bwMode="auto">
              <a:xfrm>
                <a:off x="2286" y="1488"/>
                <a:ext cx="240" cy="0"/>
              </a:xfrm>
              <a:prstGeom prst="line">
                <a:avLst/>
              </a:prstGeom>
              <a:noFill/>
              <a:ln w="38100">
                <a:solidFill>
                  <a:schemeClr val="tx1"/>
                </a:solidFill>
                <a:round/>
                <a:headEnd/>
                <a:tailEnd/>
              </a:ln>
            </p:spPr>
            <p:txBody>
              <a:bodyPr wrap="none" anchor="ctr"/>
              <a:lstStyle/>
              <a:p>
                <a:endParaRPr lang="en-US"/>
              </a:p>
            </p:txBody>
          </p:sp>
        </p:grpSp>
        <p:sp>
          <p:nvSpPr>
            <p:cNvPr id="87" name="TextBox 86"/>
            <p:cNvSpPr txBox="1"/>
            <p:nvPr/>
          </p:nvSpPr>
          <p:spPr>
            <a:xfrm>
              <a:off x="7158966" y="1854300"/>
              <a:ext cx="527709" cy="551976"/>
            </a:xfrm>
            <a:prstGeom prst="rect">
              <a:avLst/>
            </a:prstGeom>
            <a:noFill/>
          </p:spPr>
          <p:txBody>
            <a:bodyPr wrap="none" rtlCol="0">
              <a:spAutoFit/>
            </a:bodyPr>
            <a:lstStyle/>
            <a:p>
              <a:r>
                <a:rPr lang="en-US" b="1" dirty="0"/>
                <a:t>17</a:t>
              </a:r>
            </a:p>
          </p:txBody>
        </p:sp>
      </p:grpSp>
      <p:grpSp>
        <p:nvGrpSpPr>
          <p:cNvPr id="95" name="Group 94"/>
          <p:cNvGrpSpPr/>
          <p:nvPr/>
        </p:nvGrpSpPr>
        <p:grpSpPr>
          <a:xfrm>
            <a:off x="852443" y="5643864"/>
            <a:ext cx="3962400" cy="1196975"/>
            <a:chOff x="228600" y="5334000"/>
            <a:chExt cx="3962400" cy="1196975"/>
          </a:xfrm>
        </p:grpSpPr>
        <p:grpSp>
          <p:nvGrpSpPr>
            <p:cNvPr id="96" name="Group 95"/>
            <p:cNvGrpSpPr/>
            <p:nvPr/>
          </p:nvGrpSpPr>
          <p:grpSpPr>
            <a:xfrm>
              <a:off x="228600" y="5334000"/>
              <a:ext cx="3962400" cy="1196975"/>
              <a:chOff x="1219200" y="1739900"/>
              <a:chExt cx="6378575" cy="1196975"/>
            </a:xfrm>
          </p:grpSpPr>
          <p:grpSp>
            <p:nvGrpSpPr>
              <p:cNvPr id="98" name="Group 9"/>
              <p:cNvGrpSpPr>
                <a:grpSpLocks/>
              </p:cNvGrpSpPr>
              <p:nvPr/>
            </p:nvGrpSpPr>
            <p:grpSpPr bwMode="auto">
              <a:xfrm>
                <a:off x="1219200" y="2209800"/>
                <a:ext cx="6378575" cy="292100"/>
                <a:chOff x="768" y="1392"/>
                <a:chExt cx="4018" cy="184"/>
              </a:xfrm>
            </p:grpSpPr>
            <p:grpSp>
              <p:nvGrpSpPr>
                <p:cNvPr id="103" name="Group 6"/>
                <p:cNvGrpSpPr>
                  <a:grpSpLocks/>
                </p:cNvGrpSpPr>
                <p:nvPr/>
              </p:nvGrpSpPr>
              <p:grpSpPr bwMode="auto">
                <a:xfrm>
                  <a:off x="768" y="1440"/>
                  <a:ext cx="4018" cy="49"/>
                  <a:chOff x="768" y="1440"/>
                  <a:chExt cx="4018" cy="49"/>
                </a:xfrm>
              </p:grpSpPr>
              <p:sp>
                <p:nvSpPr>
                  <p:cNvPr id="106" name="Freeform 3"/>
                  <p:cNvSpPr>
                    <a:spLocks/>
                  </p:cNvSpPr>
                  <p:nvPr/>
                </p:nvSpPr>
                <p:spPr bwMode="auto">
                  <a:xfrm>
                    <a:off x="768" y="1470"/>
                    <a:ext cx="1063" cy="19"/>
                  </a:xfrm>
                  <a:custGeom>
                    <a:avLst/>
                    <a:gdLst>
                      <a:gd name="T0" fmla="*/ 0 w 1063"/>
                      <a:gd name="T1" fmla="*/ 18 h 19"/>
                      <a:gd name="T2" fmla="*/ 57 w 1063"/>
                      <a:gd name="T3" fmla="*/ 0 h 19"/>
                      <a:gd name="T4" fmla="*/ 102 w 1063"/>
                      <a:gd name="T5" fmla="*/ 0 h 19"/>
                      <a:gd name="T6" fmla="*/ 147 w 1063"/>
                      <a:gd name="T7" fmla="*/ 0 h 19"/>
                      <a:gd name="T8" fmla="*/ 192 w 1063"/>
                      <a:gd name="T9" fmla="*/ 0 h 19"/>
                      <a:gd name="T10" fmla="*/ 237 w 1063"/>
                      <a:gd name="T11" fmla="*/ 0 h 19"/>
                      <a:gd name="T12" fmla="*/ 282 w 1063"/>
                      <a:gd name="T13" fmla="*/ 0 h 19"/>
                      <a:gd name="T14" fmla="*/ 327 w 1063"/>
                      <a:gd name="T15" fmla="*/ 0 h 19"/>
                      <a:gd name="T16" fmla="*/ 372 w 1063"/>
                      <a:gd name="T17" fmla="*/ 0 h 19"/>
                      <a:gd name="T18" fmla="*/ 417 w 1063"/>
                      <a:gd name="T19" fmla="*/ 0 h 19"/>
                      <a:gd name="T20" fmla="*/ 462 w 1063"/>
                      <a:gd name="T21" fmla="*/ 0 h 19"/>
                      <a:gd name="T22" fmla="*/ 507 w 1063"/>
                      <a:gd name="T23" fmla="*/ 0 h 19"/>
                      <a:gd name="T24" fmla="*/ 552 w 1063"/>
                      <a:gd name="T25" fmla="*/ 0 h 19"/>
                      <a:gd name="T26" fmla="*/ 612 w 1063"/>
                      <a:gd name="T27" fmla="*/ 0 h 19"/>
                      <a:gd name="T28" fmla="*/ 657 w 1063"/>
                      <a:gd name="T29" fmla="*/ 0 h 19"/>
                      <a:gd name="T30" fmla="*/ 702 w 1063"/>
                      <a:gd name="T31" fmla="*/ 0 h 19"/>
                      <a:gd name="T32" fmla="*/ 747 w 1063"/>
                      <a:gd name="T33" fmla="*/ 0 h 19"/>
                      <a:gd name="T34" fmla="*/ 792 w 1063"/>
                      <a:gd name="T35" fmla="*/ 0 h 19"/>
                      <a:gd name="T36" fmla="*/ 837 w 1063"/>
                      <a:gd name="T37" fmla="*/ 0 h 19"/>
                      <a:gd name="T38" fmla="*/ 882 w 1063"/>
                      <a:gd name="T39" fmla="*/ 0 h 19"/>
                      <a:gd name="T40" fmla="*/ 927 w 1063"/>
                      <a:gd name="T41" fmla="*/ 0 h 19"/>
                      <a:gd name="T42" fmla="*/ 1002 w 1063"/>
                      <a:gd name="T43" fmla="*/ 0 h 19"/>
                      <a:gd name="T44" fmla="*/ 1062 w 106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3"/>
                      <a:gd name="T70" fmla="*/ 0 h 19"/>
                      <a:gd name="T71" fmla="*/ 1063 w 106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3" h="19">
                        <a:moveTo>
                          <a:pt x="0" y="18"/>
                        </a:moveTo>
                        <a:lnTo>
                          <a:pt x="57" y="0"/>
                        </a:lnTo>
                        <a:lnTo>
                          <a:pt x="102" y="0"/>
                        </a:lnTo>
                        <a:lnTo>
                          <a:pt x="147" y="0"/>
                        </a:lnTo>
                        <a:lnTo>
                          <a:pt x="192" y="0"/>
                        </a:lnTo>
                        <a:lnTo>
                          <a:pt x="237" y="0"/>
                        </a:lnTo>
                        <a:lnTo>
                          <a:pt x="282" y="0"/>
                        </a:lnTo>
                        <a:lnTo>
                          <a:pt x="327" y="0"/>
                        </a:lnTo>
                        <a:lnTo>
                          <a:pt x="372" y="0"/>
                        </a:lnTo>
                        <a:lnTo>
                          <a:pt x="417" y="0"/>
                        </a:lnTo>
                        <a:lnTo>
                          <a:pt x="462" y="0"/>
                        </a:lnTo>
                        <a:lnTo>
                          <a:pt x="507" y="0"/>
                        </a:lnTo>
                        <a:lnTo>
                          <a:pt x="552" y="0"/>
                        </a:lnTo>
                        <a:lnTo>
                          <a:pt x="612" y="0"/>
                        </a:lnTo>
                        <a:lnTo>
                          <a:pt x="657" y="0"/>
                        </a:lnTo>
                        <a:lnTo>
                          <a:pt x="702" y="0"/>
                        </a:lnTo>
                        <a:lnTo>
                          <a:pt x="747" y="0"/>
                        </a:lnTo>
                        <a:lnTo>
                          <a:pt x="792" y="0"/>
                        </a:lnTo>
                        <a:lnTo>
                          <a:pt x="837" y="0"/>
                        </a:lnTo>
                        <a:lnTo>
                          <a:pt x="882" y="0"/>
                        </a:lnTo>
                        <a:lnTo>
                          <a:pt x="927" y="0"/>
                        </a:lnTo>
                        <a:lnTo>
                          <a:pt x="1002" y="0"/>
                        </a:lnTo>
                        <a:lnTo>
                          <a:pt x="1062"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07" name="Freeform 4"/>
                  <p:cNvSpPr>
                    <a:spLocks/>
                  </p:cNvSpPr>
                  <p:nvPr/>
                </p:nvSpPr>
                <p:spPr bwMode="auto">
                  <a:xfrm>
                    <a:off x="2016" y="1440"/>
                    <a:ext cx="1537" cy="49"/>
                  </a:xfrm>
                  <a:custGeom>
                    <a:avLst/>
                    <a:gdLst>
                      <a:gd name="T0" fmla="*/ 0 w 1537"/>
                      <a:gd name="T1" fmla="*/ 48 h 49"/>
                      <a:gd name="T2" fmla="*/ 54 w 1537"/>
                      <a:gd name="T3" fmla="*/ 30 h 49"/>
                      <a:gd name="T4" fmla="*/ 99 w 1537"/>
                      <a:gd name="T5" fmla="*/ 30 h 49"/>
                      <a:gd name="T6" fmla="*/ 144 w 1537"/>
                      <a:gd name="T7" fmla="*/ 30 h 49"/>
                      <a:gd name="T8" fmla="*/ 204 w 1537"/>
                      <a:gd name="T9" fmla="*/ 30 h 49"/>
                      <a:gd name="T10" fmla="*/ 249 w 1537"/>
                      <a:gd name="T11" fmla="*/ 30 h 49"/>
                      <a:gd name="T12" fmla="*/ 294 w 1537"/>
                      <a:gd name="T13" fmla="*/ 30 h 49"/>
                      <a:gd name="T14" fmla="*/ 354 w 1537"/>
                      <a:gd name="T15" fmla="*/ 30 h 49"/>
                      <a:gd name="T16" fmla="*/ 399 w 1537"/>
                      <a:gd name="T17" fmla="*/ 30 h 49"/>
                      <a:gd name="T18" fmla="*/ 444 w 1537"/>
                      <a:gd name="T19" fmla="*/ 30 h 49"/>
                      <a:gd name="T20" fmla="*/ 489 w 1537"/>
                      <a:gd name="T21" fmla="*/ 30 h 49"/>
                      <a:gd name="T22" fmla="*/ 534 w 1537"/>
                      <a:gd name="T23" fmla="*/ 15 h 49"/>
                      <a:gd name="T24" fmla="*/ 579 w 1537"/>
                      <a:gd name="T25" fmla="*/ 0 h 49"/>
                      <a:gd name="T26" fmla="*/ 639 w 1537"/>
                      <a:gd name="T27" fmla="*/ 0 h 49"/>
                      <a:gd name="T28" fmla="*/ 684 w 1537"/>
                      <a:gd name="T29" fmla="*/ 0 h 49"/>
                      <a:gd name="T30" fmla="*/ 729 w 1537"/>
                      <a:gd name="T31" fmla="*/ 0 h 49"/>
                      <a:gd name="T32" fmla="*/ 774 w 1537"/>
                      <a:gd name="T33" fmla="*/ 0 h 49"/>
                      <a:gd name="T34" fmla="*/ 819 w 1537"/>
                      <a:gd name="T35" fmla="*/ 0 h 49"/>
                      <a:gd name="T36" fmla="*/ 864 w 1537"/>
                      <a:gd name="T37" fmla="*/ 0 h 49"/>
                      <a:gd name="T38" fmla="*/ 909 w 1537"/>
                      <a:gd name="T39" fmla="*/ 0 h 49"/>
                      <a:gd name="T40" fmla="*/ 969 w 1537"/>
                      <a:gd name="T41" fmla="*/ 0 h 49"/>
                      <a:gd name="T42" fmla="*/ 1014 w 1537"/>
                      <a:gd name="T43" fmla="*/ 0 h 49"/>
                      <a:gd name="T44" fmla="*/ 1059 w 1537"/>
                      <a:gd name="T45" fmla="*/ 0 h 49"/>
                      <a:gd name="T46" fmla="*/ 1119 w 1537"/>
                      <a:gd name="T47" fmla="*/ 0 h 49"/>
                      <a:gd name="T48" fmla="*/ 1164 w 1537"/>
                      <a:gd name="T49" fmla="*/ 0 h 49"/>
                      <a:gd name="T50" fmla="*/ 1209 w 1537"/>
                      <a:gd name="T51" fmla="*/ 15 h 49"/>
                      <a:gd name="T52" fmla="*/ 1254 w 1537"/>
                      <a:gd name="T53" fmla="*/ 45 h 49"/>
                      <a:gd name="T54" fmla="*/ 1299 w 1537"/>
                      <a:gd name="T55" fmla="*/ 45 h 49"/>
                      <a:gd name="T56" fmla="*/ 1344 w 1537"/>
                      <a:gd name="T57" fmla="*/ 45 h 49"/>
                      <a:gd name="T58" fmla="*/ 1404 w 1537"/>
                      <a:gd name="T59" fmla="*/ 45 h 49"/>
                      <a:gd name="T60" fmla="*/ 1464 w 1537"/>
                      <a:gd name="T61" fmla="*/ 45 h 49"/>
                      <a:gd name="T62" fmla="*/ 1524 w 1537"/>
                      <a:gd name="T63" fmla="*/ 45 h 49"/>
                      <a:gd name="T64" fmla="*/ 1536 w 1537"/>
                      <a:gd name="T65" fmla="*/ 48 h 49"/>
                      <a:gd name="T66" fmla="*/ 1536 w 1537"/>
                      <a:gd name="T67" fmla="*/ 48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7"/>
                      <a:gd name="T103" fmla="*/ 0 h 49"/>
                      <a:gd name="T104" fmla="*/ 1537 w 153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7" h="49">
                        <a:moveTo>
                          <a:pt x="0" y="48"/>
                        </a:moveTo>
                        <a:lnTo>
                          <a:pt x="54" y="30"/>
                        </a:lnTo>
                        <a:lnTo>
                          <a:pt x="99" y="30"/>
                        </a:lnTo>
                        <a:lnTo>
                          <a:pt x="144" y="30"/>
                        </a:lnTo>
                        <a:lnTo>
                          <a:pt x="204" y="30"/>
                        </a:lnTo>
                        <a:lnTo>
                          <a:pt x="249" y="30"/>
                        </a:lnTo>
                        <a:lnTo>
                          <a:pt x="294" y="30"/>
                        </a:lnTo>
                        <a:lnTo>
                          <a:pt x="354" y="30"/>
                        </a:lnTo>
                        <a:lnTo>
                          <a:pt x="399" y="30"/>
                        </a:lnTo>
                        <a:lnTo>
                          <a:pt x="444" y="30"/>
                        </a:lnTo>
                        <a:lnTo>
                          <a:pt x="489" y="30"/>
                        </a:lnTo>
                        <a:lnTo>
                          <a:pt x="534" y="15"/>
                        </a:lnTo>
                        <a:lnTo>
                          <a:pt x="579" y="0"/>
                        </a:lnTo>
                        <a:lnTo>
                          <a:pt x="639" y="0"/>
                        </a:lnTo>
                        <a:lnTo>
                          <a:pt x="684" y="0"/>
                        </a:lnTo>
                        <a:lnTo>
                          <a:pt x="729" y="0"/>
                        </a:lnTo>
                        <a:lnTo>
                          <a:pt x="774" y="0"/>
                        </a:lnTo>
                        <a:lnTo>
                          <a:pt x="819" y="0"/>
                        </a:lnTo>
                        <a:lnTo>
                          <a:pt x="864" y="0"/>
                        </a:lnTo>
                        <a:lnTo>
                          <a:pt x="909" y="0"/>
                        </a:lnTo>
                        <a:lnTo>
                          <a:pt x="969" y="0"/>
                        </a:lnTo>
                        <a:lnTo>
                          <a:pt x="1014" y="0"/>
                        </a:lnTo>
                        <a:lnTo>
                          <a:pt x="1059" y="0"/>
                        </a:lnTo>
                        <a:lnTo>
                          <a:pt x="1119" y="0"/>
                        </a:lnTo>
                        <a:lnTo>
                          <a:pt x="1164" y="0"/>
                        </a:lnTo>
                        <a:lnTo>
                          <a:pt x="1209" y="15"/>
                        </a:lnTo>
                        <a:lnTo>
                          <a:pt x="1254" y="45"/>
                        </a:lnTo>
                        <a:lnTo>
                          <a:pt x="1299" y="45"/>
                        </a:lnTo>
                        <a:lnTo>
                          <a:pt x="1344" y="45"/>
                        </a:lnTo>
                        <a:lnTo>
                          <a:pt x="1404" y="45"/>
                        </a:lnTo>
                        <a:lnTo>
                          <a:pt x="1464" y="45"/>
                        </a:lnTo>
                        <a:lnTo>
                          <a:pt x="1524" y="45"/>
                        </a:lnTo>
                        <a:lnTo>
                          <a:pt x="1536" y="48"/>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08" name="Freeform 5"/>
                  <p:cNvSpPr>
                    <a:spLocks/>
                  </p:cNvSpPr>
                  <p:nvPr/>
                </p:nvSpPr>
                <p:spPr bwMode="auto">
                  <a:xfrm>
                    <a:off x="3744" y="1470"/>
                    <a:ext cx="1042" cy="19"/>
                  </a:xfrm>
                  <a:custGeom>
                    <a:avLst/>
                    <a:gdLst>
                      <a:gd name="T0" fmla="*/ 0 w 1042"/>
                      <a:gd name="T1" fmla="*/ 18 h 19"/>
                      <a:gd name="T2" fmla="*/ 81 w 1042"/>
                      <a:gd name="T3" fmla="*/ 15 h 19"/>
                      <a:gd name="T4" fmla="*/ 141 w 1042"/>
                      <a:gd name="T5" fmla="*/ 15 h 19"/>
                      <a:gd name="T6" fmla="*/ 186 w 1042"/>
                      <a:gd name="T7" fmla="*/ 15 h 19"/>
                      <a:gd name="T8" fmla="*/ 231 w 1042"/>
                      <a:gd name="T9" fmla="*/ 15 h 19"/>
                      <a:gd name="T10" fmla="*/ 291 w 1042"/>
                      <a:gd name="T11" fmla="*/ 15 h 19"/>
                      <a:gd name="T12" fmla="*/ 351 w 1042"/>
                      <a:gd name="T13" fmla="*/ 15 h 19"/>
                      <a:gd name="T14" fmla="*/ 396 w 1042"/>
                      <a:gd name="T15" fmla="*/ 15 h 19"/>
                      <a:gd name="T16" fmla="*/ 456 w 1042"/>
                      <a:gd name="T17" fmla="*/ 15 h 19"/>
                      <a:gd name="T18" fmla="*/ 501 w 1042"/>
                      <a:gd name="T19" fmla="*/ 15 h 19"/>
                      <a:gd name="T20" fmla="*/ 546 w 1042"/>
                      <a:gd name="T21" fmla="*/ 15 h 19"/>
                      <a:gd name="T22" fmla="*/ 591 w 1042"/>
                      <a:gd name="T23" fmla="*/ 0 h 19"/>
                      <a:gd name="T24" fmla="*/ 651 w 1042"/>
                      <a:gd name="T25" fmla="*/ 0 h 19"/>
                      <a:gd name="T26" fmla="*/ 711 w 1042"/>
                      <a:gd name="T27" fmla="*/ 0 h 19"/>
                      <a:gd name="T28" fmla="*/ 771 w 1042"/>
                      <a:gd name="T29" fmla="*/ 0 h 19"/>
                      <a:gd name="T30" fmla="*/ 816 w 1042"/>
                      <a:gd name="T31" fmla="*/ 0 h 19"/>
                      <a:gd name="T32" fmla="*/ 861 w 1042"/>
                      <a:gd name="T33" fmla="*/ 0 h 19"/>
                      <a:gd name="T34" fmla="*/ 951 w 1042"/>
                      <a:gd name="T35" fmla="*/ 0 h 19"/>
                      <a:gd name="T36" fmla="*/ 996 w 1042"/>
                      <a:gd name="T37" fmla="*/ 0 h 19"/>
                      <a:gd name="T38" fmla="*/ 1041 w 1042"/>
                      <a:gd name="T39" fmla="*/ 15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2"/>
                      <a:gd name="T61" fmla="*/ 0 h 19"/>
                      <a:gd name="T62" fmla="*/ 1042 w 1042"/>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2" h="19">
                        <a:moveTo>
                          <a:pt x="0" y="18"/>
                        </a:moveTo>
                        <a:lnTo>
                          <a:pt x="81" y="15"/>
                        </a:lnTo>
                        <a:lnTo>
                          <a:pt x="141" y="15"/>
                        </a:lnTo>
                        <a:lnTo>
                          <a:pt x="186" y="15"/>
                        </a:lnTo>
                        <a:lnTo>
                          <a:pt x="231" y="15"/>
                        </a:lnTo>
                        <a:lnTo>
                          <a:pt x="291" y="15"/>
                        </a:lnTo>
                        <a:lnTo>
                          <a:pt x="351" y="15"/>
                        </a:lnTo>
                        <a:lnTo>
                          <a:pt x="396" y="15"/>
                        </a:lnTo>
                        <a:lnTo>
                          <a:pt x="456" y="15"/>
                        </a:lnTo>
                        <a:lnTo>
                          <a:pt x="501" y="15"/>
                        </a:lnTo>
                        <a:lnTo>
                          <a:pt x="546" y="15"/>
                        </a:lnTo>
                        <a:lnTo>
                          <a:pt x="591" y="0"/>
                        </a:lnTo>
                        <a:lnTo>
                          <a:pt x="651" y="0"/>
                        </a:lnTo>
                        <a:lnTo>
                          <a:pt x="711" y="0"/>
                        </a:lnTo>
                        <a:lnTo>
                          <a:pt x="771" y="0"/>
                        </a:lnTo>
                        <a:lnTo>
                          <a:pt x="816" y="0"/>
                        </a:lnTo>
                        <a:lnTo>
                          <a:pt x="861" y="0"/>
                        </a:lnTo>
                        <a:lnTo>
                          <a:pt x="951" y="0"/>
                        </a:lnTo>
                        <a:lnTo>
                          <a:pt x="996" y="0"/>
                        </a:lnTo>
                        <a:lnTo>
                          <a:pt x="1041" y="15"/>
                        </a:lnTo>
                      </a:path>
                    </a:pathLst>
                  </a:custGeom>
                  <a:noFill/>
                  <a:ln w="38100" cap="rnd" cmpd="sng">
                    <a:solidFill>
                      <a:schemeClr val="tx1"/>
                    </a:solidFill>
                    <a:prstDash val="solid"/>
                    <a:round/>
                    <a:headEnd type="none" w="med" len="med"/>
                    <a:tailEnd type="none" w="med" len="med"/>
                  </a:ln>
                </p:spPr>
                <p:txBody>
                  <a:bodyPr/>
                  <a:lstStyle/>
                  <a:p>
                    <a:endParaRPr lang="en-US"/>
                  </a:p>
                </p:txBody>
              </p:sp>
            </p:grpSp>
            <p:sp>
              <p:nvSpPr>
                <p:cNvPr id="104" name="Freeform 7"/>
                <p:cNvSpPr>
                  <a:spLocks/>
                </p:cNvSpPr>
                <p:nvPr/>
              </p:nvSpPr>
              <p:spPr bwMode="auto">
                <a:xfrm>
                  <a:off x="1920" y="1392"/>
                  <a:ext cx="1" cy="184"/>
                </a:xfrm>
                <a:custGeom>
                  <a:avLst/>
                  <a:gdLst>
                    <a:gd name="T0" fmla="*/ 0 w 1"/>
                    <a:gd name="T1" fmla="*/ 0 h 184"/>
                    <a:gd name="T2" fmla="*/ 0 w 1"/>
                    <a:gd name="T3" fmla="*/ 48 h 184"/>
                    <a:gd name="T4" fmla="*/ 0 w 1"/>
                    <a:gd name="T5" fmla="*/ 93 h 184"/>
                    <a:gd name="T6" fmla="*/ 0 w 1"/>
                    <a:gd name="T7" fmla="*/ 138 h 184"/>
                    <a:gd name="T8" fmla="*/ 0 w 1"/>
                    <a:gd name="T9" fmla="*/ 183 h 184"/>
                    <a:gd name="T10" fmla="*/ 0 60000 65536"/>
                    <a:gd name="T11" fmla="*/ 0 60000 65536"/>
                    <a:gd name="T12" fmla="*/ 0 60000 65536"/>
                    <a:gd name="T13" fmla="*/ 0 60000 65536"/>
                    <a:gd name="T14" fmla="*/ 0 60000 65536"/>
                    <a:gd name="T15" fmla="*/ 0 w 1"/>
                    <a:gd name="T16" fmla="*/ 0 h 184"/>
                    <a:gd name="T17" fmla="*/ 1 w 1"/>
                    <a:gd name="T18" fmla="*/ 184 h 184"/>
                  </a:gdLst>
                  <a:ahLst/>
                  <a:cxnLst>
                    <a:cxn ang="T10">
                      <a:pos x="T0" y="T1"/>
                    </a:cxn>
                    <a:cxn ang="T11">
                      <a:pos x="T2" y="T3"/>
                    </a:cxn>
                    <a:cxn ang="T12">
                      <a:pos x="T4" y="T5"/>
                    </a:cxn>
                    <a:cxn ang="T13">
                      <a:pos x="T6" y="T7"/>
                    </a:cxn>
                    <a:cxn ang="T14">
                      <a:pos x="T8" y="T9"/>
                    </a:cxn>
                  </a:cxnLst>
                  <a:rect l="T15" t="T16" r="T17" b="T18"/>
                  <a:pathLst>
                    <a:path w="1" h="184">
                      <a:moveTo>
                        <a:pt x="0" y="0"/>
                      </a:moveTo>
                      <a:lnTo>
                        <a:pt x="0" y="48"/>
                      </a:lnTo>
                      <a:lnTo>
                        <a:pt x="0" y="93"/>
                      </a:lnTo>
                      <a:lnTo>
                        <a:pt x="0" y="138"/>
                      </a:lnTo>
                      <a:lnTo>
                        <a:pt x="0" y="183"/>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05" name="Freeform 8"/>
                <p:cNvSpPr>
                  <a:spLocks/>
                </p:cNvSpPr>
                <p:nvPr/>
              </p:nvSpPr>
              <p:spPr bwMode="auto">
                <a:xfrm>
                  <a:off x="3648" y="1392"/>
                  <a:ext cx="1" cy="184"/>
                </a:xfrm>
                <a:custGeom>
                  <a:avLst/>
                  <a:gdLst>
                    <a:gd name="T0" fmla="*/ 0 w 1"/>
                    <a:gd name="T1" fmla="*/ 0 h 184"/>
                    <a:gd name="T2" fmla="*/ 0 w 1"/>
                    <a:gd name="T3" fmla="*/ 48 h 184"/>
                    <a:gd name="T4" fmla="*/ 0 w 1"/>
                    <a:gd name="T5" fmla="*/ 93 h 184"/>
                    <a:gd name="T6" fmla="*/ 0 w 1"/>
                    <a:gd name="T7" fmla="*/ 138 h 184"/>
                    <a:gd name="T8" fmla="*/ 0 w 1"/>
                    <a:gd name="T9" fmla="*/ 183 h 184"/>
                    <a:gd name="T10" fmla="*/ 0 60000 65536"/>
                    <a:gd name="T11" fmla="*/ 0 60000 65536"/>
                    <a:gd name="T12" fmla="*/ 0 60000 65536"/>
                    <a:gd name="T13" fmla="*/ 0 60000 65536"/>
                    <a:gd name="T14" fmla="*/ 0 60000 65536"/>
                    <a:gd name="T15" fmla="*/ 0 w 1"/>
                    <a:gd name="T16" fmla="*/ 0 h 184"/>
                    <a:gd name="T17" fmla="*/ 1 w 1"/>
                    <a:gd name="T18" fmla="*/ 184 h 184"/>
                  </a:gdLst>
                  <a:ahLst/>
                  <a:cxnLst>
                    <a:cxn ang="T10">
                      <a:pos x="T0" y="T1"/>
                    </a:cxn>
                    <a:cxn ang="T11">
                      <a:pos x="T2" y="T3"/>
                    </a:cxn>
                    <a:cxn ang="T12">
                      <a:pos x="T4" y="T5"/>
                    </a:cxn>
                    <a:cxn ang="T13">
                      <a:pos x="T6" y="T7"/>
                    </a:cxn>
                    <a:cxn ang="T14">
                      <a:pos x="T8" y="T9"/>
                    </a:cxn>
                  </a:cxnLst>
                  <a:rect l="T15" t="T16" r="T17" b="T18"/>
                  <a:pathLst>
                    <a:path w="1" h="184">
                      <a:moveTo>
                        <a:pt x="0" y="0"/>
                      </a:moveTo>
                      <a:lnTo>
                        <a:pt x="0" y="48"/>
                      </a:lnTo>
                      <a:lnTo>
                        <a:pt x="0" y="93"/>
                      </a:lnTo>
                      <a:lnTo>
                        <a:pt x="0" y="138"/>
                      </a:lnTo>
                      <a:lnTo>
                        <a:pt x="0" y="183"/>
                      </a:lnTo>
                    </a:path>
                  </a:pathLst>
                </a:custGeom>
                <a:noFill/>
                <a:ln w="38100" cap="rnd" cmpd="sng">
                  <a:solidFill>
                    <a:schemeClr val="tx1"/>
                  </a:solidFill>
                  <a:prstDash val="solid"/>
                  <a:round/>
                  <a:headEnd type="none" w="med" len="med"/>
                  <a:tailEnd type="none" w="med" len="med"/>
                </a:ln>
              </p:spPr>
              <p:txBody>
                <a:bodyPr/>
                <a:lstStyle/>
                <a:p>
                  <a:endParaRPr lang="en-US"/>
                </a:p>
              </p:txBody>
            </p:sp>
          </p:grpSp>
          <p:sp>
            <p:nvSpPr>
              <p:cNvPr id="99" name="Rectangle 10"/>
              <p:cNvSpPr>
                <a:spLocks noChangeArrowheads="1"/>
              </p:cNvSpPr>
              <p:nvPr/>
            </p:nvSpPr>
            <p:spPr bwMode="auto">
              <a:xfrm>
                <a:off x="2721845" y="1739900"/>
                <a:ext cx="401637" cy="454025"/>
              </a:xfrm>
              <a:prstGeom prst="rect">
                <a:avLst/>
              </a:prstGeom>
              <a:noFill/>
              <a:ln w="12700">
                <a:noFill/>
                <a:miter lim="800000"/>
                <a:headEnd/>
                <a:tailEnd/>
              </a:ln>
            </p:spPr>
            <p:txBody>
              <a:bodyPr wrap="none" lIns="90488" tIns="44450" rIns="90488" bIns="44450">
                <a:spAutoFit/>
              </a:bodyPr>
              <a:lstStyle/>
              <a:p>
                <a:pPr algn="l"/>
                <a:r>
                  <a:rPr lang="en-US" b="1" dirty="0">
                    <a:solidFill>
                      <a:srgbClr val="0B0000"/>
                    </a:solidFill>
                    <a:latin typeface="Times New Roman" pitchFamily="18" charset="0"/>
                  </a:rPr>
                  <a:t>A</a:t>
                </a:r>
              </a:p>
            </p:txBody>
          </p:sp>
          <p:sp>
            <p:nvSpPr>
              <p:cNvPr id="100" name="Rectangle 11"/>
              <p:cNvSpPr>
                <a:spLocks noChangeArrowheads="1"/>
              </p:cNvSpPr>
              <p:nvPr/>
            </p:nvSpPr>
            <p:spPr bwMode="auto">
              <a:xfrm>
                <a:off x="5471182" y="1739900"/>
                <a:ext cx="401637" cy="454025"/>
              </a:xfrm>
              <a:prstGeom prst="rect">
                <a:avLst/>
              </a:prstGeom>
              <a:noFill/>
              <a:ln w="12700">
                <a:noFill/>
                <a:miter lim="800000"/>
                <a:headEnd/>
                <a:tailEnd/>
              </a:ln>
            </p:spPr>
            <p:txBody>
              <a:bodyPr wrap="none" lIns="90488" tIns="44450" rIns="90488" bIns="44450">
                <a:spAutoFit/>
              </a:bodyPr>
              <a:lstStyle/>
              <a:p>
                <a:pPr algn="l"/>
                <a:r>
                  <a:rPr lang="en-US" b="1" dirty="0">
                    <a:solidFill>
                      <a:srgbClr val="0B0000"/>
                    </a:solidFill>
                    <a:latin typeface="Times New Roman" pitchFamily="18" charset="0"/>
                  </a:rPr>
                  <a:t>A</a:t>
                </a:r>
              </a:p>
            </p:txBody>
          </p:sp>
          <p:sp>
            <p:nvSpPr>
              <p:cNvPr id="101" name="Rectangle 12"/>
              <p:cNvSpPr>
                <a:spLocks noChangeArrowheads="1"/>
              </p:cNvSpPr>
              <p:nvPr/>
            </p:nvSpPr>
            <p:spPr bwMode="auto">
              <a:xfrm>
                <a:off x="2721845" y="2482850"/>
                <a:ext cx="384175" cy="454025"/>
              </a:xfrm>
              <a:prstGeom prst="rect">
                <a:avLst/>
              </a:prstGeom>
              <a:noFill/>
              <a:ln w="12700">
                <a:noFill/>
                <a:miter lim="800000"/>
                <a:headEnd/>
                <a:tailEnd/>
              </a:ln>
            </p:spPr>
            <p:txBody>
              <a:bodyPr wrap="none" lIns="90488" tIns="44450" rIns="90488" bIns="44450">
                <a:spAutoFit/>
              </a:bodyPr>
              <a:lstStyle/>
              <a:p>
                <a:pPr algn="l"/>
                <a:r>
                  <a:rPr lang="en-US" b="1" dirty="0">
                    <a:solidFill>
                      <a:srgbClr val="0B0000"/>
                    </a:solidFill>
                    <a:latin typeface="Times New Roman" pitchFamily="18" charset="0"/>
                  </a:rPr>
                  <a:t>B</a:t>
                </a:r>
              </a:p>
            </p:txBody>
          </p:sp>
          <p:sp>
            <p:nvSpPr>
              <p:cNvPr id="102" name="Rectangle 13"/>
              <p:cNvSpPr>
                <a:spLocks noChangeArrowheads="1"/>
              </p:cNvSpPr>
              <p:nvPr/>
            </p:nvSpPr>
            <p:spPr bwMode="auto">
              <a:xfrm>
                <a:off x="5486516" y="2473325"/>
                <a:ext cx="384175" cy="454025"/>
              </a:xfrm>
              <a:prstGeom prst="rect">
                <a:avLst/>
              </a:prstGeom>
              <a:noFill/>
              <a:ln w="12700">
                <a:noFill/>
                <a:miter lim="800000"/>
                <a:headEnd/>
                <a:tailEnd/>
              </a:ln>
            </p:spPr>
            <p:txBody>
              <a:bodyPr wrap="none" lIns="90488" tIns="44450" rIns="90488" bIns="44450">
                <a:spAutoFit/>
              </a:bodyPr>
              <a:lstStyle/>
              <a:p>
                <a:pPr algn="l"/>
                <a:r>
                  <a:rPr lang="en-US" b="1" dirty="0">
                    <a:solidFill>
                      <a:srgbClr val="0B0000"/>
                    </a:solidFill>
                    <a:latin typeface="Times New Roman" pitchFamily="18" charset="0"/>
                  </a:rPr>
                  <a:t>B</a:t>
                </a:r>
              </a:p>
            </p:txBody>
          </p:sp>
        </p:grpSp>
        <p:sp>
          <p:nvSpPr>
            <p:cNvPr id="97" name="TextBox 96"/>
            <p:cNvSpPr txBox="1"/>
            <p:nvPr/>
          </p:nvSpPr>
          <p:spPr>
            <a:xfrm>
              <a:off x="344750" y="5418435"/>
              <a:ext cx="527709" cy="461665"/>
            </a:xfrm>
            <a:prstGeom prst="rect">
              <a:avLst/>
            </a:prstGeom>
            <a:noFill/>
          </p:spPr>
          <p:txBody>
            <a:bodyPr wrap="none" rtlCol="0">
              <a:spAutoFit/>
            </a:bodyPr>
            <a:lstStyle/>
            <a:p>
              <a:r>
                <a:rPr lang="en-US" b="1" dirty="0"/>
                <a:t>25</a:t>
              </a:r>
            </a:p>
          </p:txBody>
        </p:sp>
      </p:grpSp>
      <p:grpSp>
        <p:nvGrpSpPr>
          <p:cNvPr id="109" name="Group 108"/>
          <p:cNvGrpSpPr/>
          <p:nvPr/>
        </p:nvGrpSpPr>
        <p:grpSpPr>
          <a:xfrm>
            <a:off x="6649334" y="4577064"/>
            <a:ext cx="1930759" cy="838200"/>
            <a:chOff x="6025491" y="4267200"/>
            <a:chExt cx="1930759" cy="838200"/>
          </a:xfrm>
        </p:grpSpPr>
        <p:grpSp>
          <p:nvGrpSpPr>
            <p:cNvPr id="110" name="Group 11"/>
            <p:cNvGrpSpPr>
              <a:grpSpLocks/>
            </p:cNvGrpSpPr>
            <p:nvPr/>
          </p:nvGrpSpPr>
          <p:grpSpPr bwMode="auto">
            <a:xfrm>
              <a:off x="6557870" y="4267200"/>
              <a:ext cx="1398380" cy="838200"/>
              <a:chOff x="3792" y="1536"/>
              <a:chExt cx="1056" cy="583"/>
            </a:xfrm>
          </p:grpSpPr>
          <p:grpSp>
            <p:nvGrpSpPr>
              <p:cNvPr id="112" name="Group 12"/>
              <p:cNvGrpSpPr>
                <a:grpSpLocks/>
              </p:cNvGrpSpPr>
              <p:nvPr/>
            </p:nvGrpSpPr>
            <p:grpSpPr bwMode="auto">
              <a:xfrm>
                <a:off x="3792" y="1872"/>
                <a:ext cx="1056" cy="192"/>
                <a:chOff x="864" y="1872"/>
                <a:chExt cx="1056" cy="192"/>
              </a:xfrm>
            </p:grpSpPr>
            <p:sp>
              <p:nvSpPr>
                <p:cNvPr id="116" name="Line 13"/>
                <p:cNvSpPr>
                  <a:spLocks noChangeShapeType="1"/>
                </p:cNvSpPr>
                <p:nvPr/>
              </p:nvSpPr>
              <p:spPr bwMode="auto">
                <a:xfrm flipV="1">
                  <a:off x="864" y="1872"/>
                  <a:ext cx="96" cy="192"/>
                </a:xfrm>
                <a:prstGeom prst="line">
                  <a:avLst/>
                </a:prstGeom>
                <a:noFill/>
                <a:ln w="38100">
                  <a:solidFill>
                    <a:schemeClr val="tx1"/>
                  </a:solidFill>
                  <a:round/>
                  <a:headEnd/>
                  <a:tailEnd/>
                </a:ln>
              </p:spPr>
              <p:txBody>
                <a:bodyPr wrap="none" anchor="ctr"/>
                <a:lstStyle/>
                <a:p>
                  <a:endParaRPr lang="en-US"/>
                </a:p>
              </p:txBody>
            </p:sp>
            <p:sp>
              <p:nvSpPr>
                <p:cNvPr id="117" name="Line 14"/>
                <p:cNvSpPr>
                  <a:spLocks noChangeShapeType="1"/>
                </p:cNvSpPr>
                <p:nvPr/>
              </p:nvSpPr>
              <p:spPr bwMode="auto">
                <a:xfrm>
                  <a:off x="960" y="1872"/>
                  <a:ext cx="864" cy="0"/>
                </a:xfrm>
                <a:prstGeom prst="line">
                  <a:avLst/>
                </a:prstGeom>
                <a:noFill/>
                <a:ln w="38100">
                  <a:solidFill>
                    <a:schemeClr val="tx1"/>
                  </a:solidFill>
                  <a:round/>
                  <a:headEnd/>
                  <a:tailEnd/>
                </a:ln>
              </p:spPr>
              <p:txBody>
                <a:bodyPr wrap="none" anchor="ctr"/>
                <a:lstStyle/>
                <a:p>
                  <a:endParaRPr lang="en-US"/>
                </a:p>
              </p:txBody>
            </p:sp>
            <p:sp>
              <p:nvSpPr>
                <p:cNvPr id="118" name="Line 15"/>
                <p:cNvSpPr>
                  <a:spLocks noChangeShapeType="1"/>
                </p:cNvSpPr>
                <p:nvPr/>
              </p:nvSpPr>
              <p:spPr bwMode="auto">
                <a:xfrm flipH="1" flipV="1">
                  <a:off x="1824" y="1872"/>
                  <a:ext cx="96" cy="192"/>
                </a:xfrm>
                <a:prstGeom prst="line">
                  <a:avLst/>
                </a:prstGeom>
                <a:noFill/>
                <a:ln w="38100">
                  <a:solidFill>
                    <a:schemeClr val="tx1"/>
                  </a:solidFill>
                  <a:round/>
                  <a:headEnd/>
                  <a:tailEnd/>
                </a:ln>
              </p:spPr>
              <p:txBody>
                <a:bodyPr wrap="none" anchor="ctr"/>
                <a:lstStyle/>
                <a:p>
                  <a:endParaRPr lang="en-US"/>
                </a:p>
              </p:txBody>
            </p:sp>
          </p:grpSp>
          <p:sp>
            <p:nvSpPr>
              <p:cNvPr id="113" name="Line 16"/>
              <p:cNvSpPr>
                <a:spLocks noChangeShapeType="1"/>
              </p:cNvSpPr>
              <p:nvPr/>
            </p:nvSpPr>
            <p:spPr bwMode="auto">
              <a:xfrm flipH="1" flipV="1">
                <a:off x="3792" y="1536"/>
                <a:ext cx="96" cy="336"/>
              </a:xfrm>
              <a:prstGeom prst="line">
                <a:avLst/>
              </a:prstGeom>
              <a:noFill/>
              <a:ln w="38100">
                <a:solidFill>
                  <a:schemeClr val="tx1"/>
                </a:solidFill>
                <a:round/>
                <a:headEnd/>
                <a:tailEnd type="arrow" w="med" len="med"/>
              </a:ln>
            </p:spPr>
            <p:txBody>
              <a:bodyPr wrap="none" anchor="ctr"/>
              <a:lstStyle/>
              <a:p>
                <a:endParaRPr lang="en-US"/>
              </a:p>
            </p:txBody>
          </p:sp>
          <p:sp>
            <p:nvSpPr>
              <p:cNvPr id="114" name="Line 17"/>
              <p:cNvSpPr>
                <a:spLocks noChangeShapeType="1"/>
              </p:cNvSpPr>
              <p:nvPr/>
            </p:nvSpPr>
            <p:spPr bwMode="auto">
              <a:xfrm flipV="1">
                <a:off x="4752" y="1536"/>
                <a:ext cx="96" cy="336"/>
              </a:xfrm>
              <a:prstGeom prst="line">
                <a:avLst/>
              </a:prstGeom>
              <a:noFill/>
              <a:ln w="38100">
                <a:solidFill>
                  <a:schemeClr val="tx1"/>
                </a:solidFill>
                <a:round/>
                <a:headEnd/>
                <a:tailEnd type="arrow" w="med" len="med"/>
              </a:ln>
            </p:spPr>
            <p:txBody>
              <a:bodyPr wrap="none" anchor="ctr"/>
              <a:lstStyle/>
              <a:p>
                <a:endParaRPr lang="en-US"/>
              </a:p>
            </p:txBody>
          </p:sp>
          <p:sp>
            <p:nvSpPr>
              <p:cNvPr id="115" name="Text Box 18"/>
              <p:cNvSpPr txBox="1">
                <a:spLocks noChangeArrowheads="1"/>
              </p:cNvSpPr>
              <p:nvPr/>
            </p:nvSpPr>
            <p:spPr bwMode="auto">
              <a:xfrm>
                <a:off x="4028" y="1869"/>
                <a:ext cx="579" cy="250"/>
              </a:xfrm>
              <a:prstGeom prst="rect">
                <a:avLst/>
              </a:prstGeom>
              <a:noFill/>
              <a:ln w="38100">
                <a:noFill/>
                <a:miter lim="800000"/>
                <a:headEnd/>
                <a:tailEnd/>
              </a:ln>
            </p:spPr>
            <p:txBody>
              <a:bodyPr wrap="none">
                <a:spAutoFit/>
              </a:bodyPr>
              <a:lstStyle/>
              <a:p>
                <a:r>
                  <a:rPr lang="en-US" sz="2000" dirty="0"/>
                  <a:t>NAME</a:t>
                </a:r>
              </a:p>
            </p:txBody>
          </p:sp>
        </p:grpSp>
        <p:sp>
          <p:nvSpPr>
            <p:cNvPr id="111" name="TextBox 110"/>
            <p:cNvSpPr txBox="1"/>
            <p:nvPr/>
          </p:nvSpPr>
          <p:spPr>
            <a:xfrm>
              <a:off x="6025491" y="4495800"/>
              <a:ext cx="527709" cy="461665"/>
            </a:xfrm>
            <a:prstGeom prst="rect">
              <a:avLst/>
            </a:prstGeom>
            <a:noFill/>
            <a:ln w="38100">
              <a:noFill/>
            </a:ln>
          </p:spPr>
          <p:txBody>
            <a:bodyPr wrap="none" rtlCol="0">
              <a:spAutoFit/>
            </a:bodyPr>
            <a:lstStyle/>
            <a:p>
              <a:r>
                <a:rPr lang="en-US" b="1" dirty="0"/>
                <a:t>24</a:t>
              </a:r>
            </a:p>
          </p:txBody>
        </p:sp>
      </p:grpSp>
      <p:grpSp>
        <p:nvGrpSpPr>
          <p:cNvPr id="119" name="Group 118"/>
          <p:cNvGrpSpPr/>
          <p:nvPr/>
        </p:nvGrpSpPr>
        <p:grpSpPr>
          <a:xfrm>
            <a:off x="2915534" y="1562402"/>
            <a:ext cx="1754846" cy="1122362"/>
            <a:chOff x="2291691" y="1252538"/>
            <a:chExt cx="1754846" cy="1122362"/>
          </a:xfrm>
        </p:grpSpPr>
        <p:grpSp>
          <p:nvGrpSpPr>
            <p:cNvPr id="120" name="Group 119"/>
            <p:cNvGrpSpPr/>
            <p:nvPr/>
          </p:nvGrpSpPr>
          <p:grpSpPr>
            <a:xfrm>
              <a:off x="2819400" y="1600200"/>
              <a:ext cx="1227137" cy="774700"/>
              <a:chOff x="7383463" y="1587500"/>
              <a:chExt cx="1227137" cy="854075"/>
            </a:xfrm>
          </p:grpSpPr>
          <p:sp>
            <p:nvSpPr>
              <p:cNvPr id="123" name="Rectangle 58"/>
              <p:cNvSpPr>
                <a:spLocks noChangeArrowheads="1"/>
              </p:cNvSpPr>
              <p:nvPr/>
            </p:nvSpPr>
            <p:spPr bwMode="auto">
              <a:xfrm>
                <a:off x="7383463" y="1587500"/>
                <a:ext cx="1227137" cy="854075"/>
              </a:xfrm>
              <a:prstGeom prst="rect">
                <a:avLst/>
              </a:prstGeom>
              <a:noFill/>
              <a:ln w="38100">
                <a:solidFill>
                  <a:srgbClr val="0000FF"/>
                </a:solidFill>
                <a:miter lim="800000"/>
                <a:headEnd/>
                <a:tailEnd/>
              </a:ln>
            </p:spPr>
            <p:txBody>
              <a:bodyPr wrap="none" anchor="ctr"/>
              <a:lstStyle/>
              <a:p>
                <a:endParaRPr lang="en-US"/>
              </a:p>
            </p:txBody>
          </p:sp>
          <p:sp>
            <p:nvSpPr>
              <p:cNvPr id="124" name="Text Box 64"/>
              <p:cNvSpPr txBox="1">
                <a:spLocks noChangeArrowheads="1"/>
              </p:cNvSpPr>
              <p:nvPr/>
            </p:nvSpPr>
            <p:spPr bwMode="auto">
              <a:xfrm rot="5400000">
                <a:off x="7714457" y="1594162"/>
                <a:ext cx="590550" cy="823913"/>
              </a:xfrm>
              <a:prstGeom prst="rect">
                <a:avLst/>
              </a:prstGeom>
              <a:noFill/>
              <a:ln w="76200">
                <a:noFill/>
                <a:miter lim="800000"/>
                <a:headEnd/>
                <a:tailEnd/>
              </a:ln>
            </p:spPr>
            <p:txBody>
              <a:bodyPr wrap="none">
                <a:spAutoFit/>
              </a:bodyPr>
              <a:lstStyle/>
              <a:p>
                <a:r>
                  <a:rPr lang="en-US" sz="4800" dirty="0">
                    <a:solidFill>
                      <a:srgbClr val="0000FF"/>
                    </a:solidFill>
                  </a:rPr>
                  <a:t>E</a:t>
                </a:r>
              </a:p>
            </p:txBody>
          </p:sp>
        </p:grpSp>
        <p:sp>
          <p:nvSpPr>
            <p:cNvPr id="121" name="Oval 38"/>
            <p:cNvSpPr>
              <a:spLocks noChangeArrowheads="1"/>
            </p:cNvSpPr>
            <p:nvPr/>
          </p:nvSpPr>
          <p:spPr bwMode="auto">
            <a:xfrm>
              <a:off x="3276600" y="1252538"/>
              <a:ext cx="304800" cy="29210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22" name="TextBox 121"/>
            <p:cNvSpPr txBox="1"/>
            <p:nvPr/>
          </p:nvSpPr>
          <p:spPr>
            <a:xfrm>
              <a:off x="2291691" y="1750307"/>
              <a:ext cx="527709" cy="461665"/>
            </a:xfrm>
            <a:prstGeom prst="rect">
              <a:avLst/>
            </a:prstGeom>
            <a:noFill/>
          </p:spPr>
          <p:txBody>
            <a:bodyPr wrap="none" rtlCol="0">
              <a:spAutoFit/>
            </a:bodyPr>
            <a:lstStyle/>
            <a:p>
              <a:r>
                <a:rPr lang="en-US" b="1" dirty="0"/>
                <a:t>14</a:t>
              </a:r>
            </a:p>
          </p:txBody>
        </p:sp>
      </p:grpSp>
      <p:sp>
        <p:nvSpPr>
          <p:cNvPr id="2" name="Slide Number Placeholder 1"/>
          <p:cNvSpPr>
            <a:spLocks noGrp="1"/>
          </p:cNvSpPr>
          <p:nvPr>
            <p:ph type="sldNum" sz="quarter" idx="12"/>
          </p:nvPr>
        </p:nvSpPr>
        <p:spPr/>
        <p:txBody>
          <a:bodyPr/>
          <a:lstStyle/>
          <a:p>
            <a:fld id="{D141A26B-79DC-4A53-857D-7401E21E816A}" type="slidenum">
              <a:rPr lang="en-US" smtClean="0"/>
              <a:t>5</a:t>
            </a:fld>
            <a:endParaRPr lang="en-US"/>
          </a:p>
        </p:txBody>
      </p:sp>
    </p:spTree>
    <p:extLst>
      <p:ext uri="{BB962C8B-B14F-4D97-AF65-F5344CB8AC3E}">
        <p14:creationId xmlns:p14="http://schemas.microsoft.com/office/powerpoint/2010/main" val="384930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40699"/>
            <a:ext cx="9144000" cy="59650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What are Military Symbols?</a:t>
            </a:r>
          </a:p>
        </p:txBody>
      </p:sp>
      <p:sp>
        <p:nvSpPr>
          <p:cNvPr id="8" name="Rectangle 3"/>
          <p:cNvSpPr txBox="1">
            <a:spLocks noChangeArrowheads="1"/>
          </p:cNvSpPr>
          <p:nvPr/>
        </p:nvSpPr>
        <p:spPr bwMode="auto">
          <a:xfrm>
            <a:off x="1455989" y="1945041"/>
            <a:ext cx="6232021" cy="453067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dirty="0"/>
              <a:t>Graphic Representation of:</a:t>
            </a:r>
          </a:p>
          <a:p>
            <a:pPr lvl="1" algn="l"/>
            <a:r>
              <a:rPr lang="en-US" sz="2800" dirty="0"/>
              <a:t> -Units</a:t>
            </a:r>
          </a:p>
          <a:p>
            <a:pPr lvl="1" algn="l"/>
            <a:r>
              <a:rPr lang="en-US" sz="2800" dirty="0"/>
              <a:t>- Equipment</a:t>
            </a:r>
          </a:p>
          <a:p>
            <a:pPr lvl="1" algn="l"/>
            <a:r>
              <a:rPr lang="en-US" sz="2800" dirty="0"/>
              <a:t>- Installations</a:t>
            </a:r>
          </a:p>
          <a:p>
            <a:pPr lvl="1" algn="l"/>
            <a:r>
              <a:rPr lang="en-US" sz="2800" dirty="0"/>
              <a:t>- Control Measures</a:t>
            </a:r>
          </a:p>
          <a:p>
            <a:pPr lvl="1" algn="l"/>
            <a:r>
              <a:rPr lang="en-US" sz="2800" dirty="0"/>
              <a:t>- Tactical Tasks</a:t>
            </a:r>
          </a:p>
          <a:p>
            <a:pPr lvl="1" algn="l"/>
            <a:r>
              <a:rPr lang="en-US" sz="2800" dirty="0"/>
              <a:t>- Other Elements relevant to military      operations</a:t>
            </a:r>
          </a:p>
          <a:p>
            <a:pPr marL="457200" indent="-457200" algn="l">
              <a:buFont typeface="Arial" panose="020B0604020202020204" pitchFamily="34" charset="0"/>
              <a:buChar char="•"/>
            </a:pPr>
            <a:r>
              <a:rPr lang="en-US" sz="2800" dirty="0"/>
              <a:t>Common Operating Picture</a:t>
            </a:r>
          </a:p>
        </p:txBody>
      </p:sp>
      <p:sp>
        <p:nvSpPr>
          <p:cNvPr id="2" name="Slide Number Placeholder 1"/>
          <p:cNvSpPr>
            <a:spLocks noGrp="1"/>
          </p:cNvSpPr>
          <p:nvPr>
            <p:ph type="sldNum" sz="quarter" idx="12"/>
          </p:nvPr>
        </p:nvSpPr>
        <p:spPr/>
        <p:txBody>
          <a:bodyPr/>
          <a:lstStyle/>
          <a:p>
            <a:fld id="{D141A26B-79DC-4A53-857D-7401E21E816A}" type="slidenum">
              <a:rPr lang="en-US" smtClean="0"/>
              <a:t>6</a:t>
            </a:fld>
            <a:endParaRPr lang="en-US"/>
          </a:p>
        </p:txBody>
      </p:sp>
    </p:spTree>
    <p:extLst>
      <p:ext uri="{BB962C8B-B14F-4D97-AF65-F5344CB8AC3E}">
        <p14:creationId xmlns:p14="http://schemas.microsoft.com/office/powerpoint/2010/main" val="305250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1" y="377863"/>
            <a:ext cx="9144000" cy="58380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Purpose of Military Symbols?</a:t>
            </a:r>
          </a:p>
        </p:txBody>
      </p:sp>
      <p:sp>
        <p:nvSpPr>
          <p:cNvPr id="8" name="Rectangle 5"/>
          <p:cNvSpPr>
            <a:spLocks noChangeArrowheads="1"/>
          </p:cNvSpPr>
          <p:nvPr/>
        </p:nvSpPr>
        <p:spPr bwMode="auto">
          <a:xfrm>
            <a:off x="946908" y="1710583"/>
            <a:ext cx="7996237" cy="4618038"/>
          </a:xfrm>
          <a:prstGeom prst="rect">
            <a:avLst/>
          </a:prstGeom>
          <a:noFill/>
          <a:ln w="12700">
            <a:noFill/>
            <a:miter lim="800000"/>
            <a:headEnd/>
            <a:tailEnd/>
          </a:ln>
        </p:spPr>
        <p:txBody>
          <a:bodyPr lIns="90488" tIns="44450" rIns="90488" bIns="44450"/>
          <a:lstStyle/>
          <a:p>
            <a:pPr marL="342900" indent="-342900" algn="l" eaLnBrk="1" hangingPunct="1">
              <a:spcBef>
                <a:spcPct val="20000"/>
              </a:spcBef>
              <a:buFontTx/>
              <a:buChar char="•"/>
            </a:pPr>
            <a:r>
              <a:rPr lang="en-US" sz="2800" dirty="0"/>
              <a:t> </a:t>
            </a:r>
            <a:r>
              <a:rPr lang="en-US" sz="2400" dirty="0"/>
              <a:t>To allow Commanders and Staffs to display certain elements of the Operational Picture.</a:t>
            </a:r>
          </a:p>
          <a:p>
            <a:pPr marL="342900" indent="-342900" algn="l" eaLnBrk="1" hangingPunct="1">
              <a:spcBef>
                <a:spcPct val="20000"/>
              </a:spcBef>
              <a:buFontTx/>
              <a:buChar char="•"/>
            </a:pPr>
            <a:r>
              <a:rPr lang="en-US" sz="2400" dirty="0"/>
              <a:t>Used on</a:t>
            </a:r>
          </a:p>
          <a:p>
            <a:pPr marL="742950" lvl="1" indent="-285750" algn="l" eaLnBrk="1" hangingPunct="1">
              <a:spcBef>
                <a:spcPct val="20000"/>
              </a:spcBef>
              <a:buFontTx/>
              <a:buChar char="–"/>
            </a:pPr>
            <a:r>
              <a:rPr lang="en-US" sz="2400" dirty="0"/>
              <a:t>Situational Maps</a:t>
            </a:r>
          </a:p>
          <a:p>
            <a:pPr marL="742950" lvl="1" indent="-285750" algn="l" eaLnBrk="1" hangingPunct="1">
              <a:spcBef>
                <a:spcPct val="20000"/>
              </a:spcBef>
              <a:buFontTx/>
              <a:buChar char="–"/>
            </a:pPr>
            <a:r>
              <a:rPr lang="en-US" sz="2400" dirty="0"/>
              <a:t>Overlays</a:t>
            </a:r>
          </a:p>
          <a:p>
            <a:pPr marL="742950" lvl="1" indent="-285750" algn="l" eaLnBrk="1" hangingPunct="1">
              <a:spcBef>
                <a:spcPct val="20000"/>
              </a:spcBef>
              <a:buFontTx/>
              <a:buChar char="–"/>
            </a:pPr>
            <a:r>
              <a:rPr lang="en-US" sz="2400" dirty="0"/>
              <a:t>Annotated Aerial Photographs</a:t>
            </a:r>
          </a:p>
          <a:p>
            <a:pPr marL="342900" indent="-342900" algn="l" eaLnBrk="1" hangingPunct="1">
              <a:spcBef>
                <a:spcPct val="20000"/>
              </a:spcBef>
              <a:buFontTx/>
              <a:buChar char="•"/>
            </a:pPr>
            <a:r>
              <a:rPr lang="en-US" sz="2400" dirty="0"/>
              <a:t>Used to Express</a:t>
            </a:r>
          </a:p>
          <a:p>
            <a:pPr marL="742950" lvl="1" indent="-285750" algn="l" eaLnBrk="1" hangingPunct="1">
              <a:spcBef>
                <a:spcPct val="20000"/>
              </a:spcBef>
              <a:buFontTx/>
              <a:buChar char="–"/>
            </a:pPr>
            <a:r>
              <a:rPr lang="en-US" sz="2400" dirty="0"/>
              <a:t>Operational Plan or Order</a:t>
            </a:r>
          </a:p>
          <a:p>
            <a:pPr marL="742950" lvl="1" indent="-285750" algn="l" eaLnBrk="1" hangingPunct="1">
              <a:spcBef>
                <a:spcPct val="20000"/>
              </a:spcBef>
              <a:buFontTx/>
              <a:buChar char="–"/>
            </a:pPr>
            <a:r>
              <a:rPr lang="en-US" sz="2400" dirty="0"/>
              <a:t>Concept</a:t>
            </a:r>
          </a:p>
          <a:p>
            <a:pPr marL="742950" lvl="1" indent="-285750" algn="l" eaLnBrk="1" hangingPunct="1">
              <a:spcBef>
                <a:spcPct val="20000"/>
              </a:spcBef>
              <a:buFontTx/>
              <a:buChar char="–"/>
            </a:pPr>
            <a:r>
              <a:rPr lang="en-US" sz="2400" dirty="0"/>
              <a:t>Friendly or Hostile Situation (SIT TEMP)</a:t>
            </a:r>
          </a:p>
        </p:txBody>
      </p:sp>
      <p:sp>
        <p:nvSpPr>
          <p:cNvPr id="2" name="Slide Number Placeholder 1"/>
          <p:cNvSpPr>
            <a:spLocks noGrp="1"/>
          </p:cNvSpPr>
          <p:nvPr>
            <p:ph type="sldNum" sz="quarter" idx="12"/>
          </p:nvPr>
        </p:nvSpPr>
        <p:spPr/>
        <p:txBody>
          <a:bodyPr/>
          <a:lstStyle/>
          <a:p>
            <a:fld id="{D141A26B-79DC-4A53-857D-7401E21E816A}" type="slidenum">
              <a:rPr lang="en-US" smtClean="0"/>
              <a:t>7</a:t>
            </a:fld>
            <a:endParaRPr lang="en-US"/>
          </a:p>
        </p:txBody>
      </p:sp>
    </p:spTree>
    <p:extLst>
      <p:ext uri="{BB962C8B-B14F-4D97-AF65-F5344CB8AC3E}">
        <p14:creationId xmlns:p14="http://schemas.microsoft.com/office/powerpoint/2010/main" val="381575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227605"/>
            <a:ext cx="9143999" cy="104394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Basic Rules for Building </a:t>
            </a:r>
          </a:p>
          <a:p>
            <a:r>
              <a:rPr lang="en-US" sz="3600" b="1" dirty="0">
                <a:latin typeface="Arial" panose="020B0604020202020204" pitchFamily="34" charset="0"/>
                <a:cs typeface="Arial" panose="020B0604020202020204" pitchFamily="34" charset="0"/>
              </a:rPr>
              <a:t>Symbols</a:t>
            </a:r>
          </a:p>
        </p:txBody>
      </p:sp>
      <p:sp>
        <p:nvSpPr>
          <p:cNvPr id="8" name="Rectangle 4"/>
          <p:cNvSpPr txBox="1">
            <a:spLocks noChangeArrowheads="1"/>
          </p:cNvSpPr>
          <p:nvPr/>
        </p:nvSpPr>
        <p:spPr bwMode="auto">
          <a:xfrm>
            <a:off x="2175573" y="2111860"/>
            <a:ext cx="6006353" cy="424311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500" dirty="0">
                <a:latin typeface="Arial" panose="020B0604020202020204" pitchFamily="34" charset="0"/>
                <a:cs typeface="Arial" panose="020B0604020202020204" pitchFamily="34" charset="0"/>
              </a:rPr>
              <a:t>Use existing Symbols</a:t>
            </a:r>
          </a:p>
          <a:p>
            <a:pPr marL="457200" indent="-457200" algn="l">
              <a:buFont typeface="Arial" panose="020B0604020202020204" pitchFamily="34" charset="0"/>
              <a:buChar char="•"/>
            </a:pPr>
            <a:r>
              <a:rPr lang="en-US" sz="3500" dirty="0">
                <a:latin typeface="Arial" panose="020B0604020202020204" pitchFamily="34" charset="0"/>
                <a:cs typeface="Arial" panose="020B0604020202020204" pitchFamily="34" charset="0"/>
              </a:rPr>
              <a:t>Hand-Drawn or Computer Generated</a:t>
            </a:r>
          </a:p>
          <a:p>
            <a:pPr marL="457200" indent="-457200" algn="l">
              <a:buFont typeface="Arial" panose="020B0604020202020204" pitchFamily="34" charset="0"/>
              <a:buChar char="•"/>
            </a:pPr>
            <a:r>
              <a:rPr lang="en-US" sz="3500" dirty="0">
                <a:latin typeface="Arial" panose="020B0604020202020204" pitchFamily="34" charset="0"/>
                <a:cs typeface="Arial" panose="020B0604020202020204" pitchFamily="34" charset="0"/>
              </a:rPr>
              <a:t>Easily Distinguishable</a:t>
            </a:r>
          </a:p>
          <a:p>
            <a:pPr marL="457200" indent="-457200" algn="l">
              <a:buFont typeface="Arial" panose="020B0604020202020204" pitchFamily="34" charset="0"/>
              <a:buChar char="•"/>
            </a:pPr>
            <a:r>
              <a:rPr lang="en-US" sz="3500" dirty="0">
                <a:latin typeface="Arial" panose="020B0604020202020204" pitchFamily="34" charset="0"/>
                <a:cs typeface="Arial" panose="020B0604020202020204" pitchFamily="34" charset="0"/>
              </a:rPr>
              <a:t>Friendly and Enemy Symbols</a:t>
            </a:r>
          </a:p>
          <a:p>
            <a:pPr marL="457200" indent="-457200" algn="l">
              <a:buFont typeface="Arial" panose="020B0604020202020204" pitchFamily="34" charset="0"/>
              <a:buChar char="•"/>
            </a:pPr>
            <a:r>
              <a:rPr lang="en-US" sz="3500" dirty="0">
                <a:latin typeface="Arial" panose="020B0604020202020204" pitchFamily="34" charset="0"/>
                <a:cs typeface="Arial" panose="020B0604020202020204" pitchFamily="34" charset="0"/>
              </a:rPr>
              <a:t>Distinguishable without Color</a:t>
            </a:r>
          </a:p>
          <a:p>
            <a:pPr marL="457200" indent="-457200" algn="l">
              <a:buFont typeface="Arial" panose="020B0604020202020204" pitchFamily="34" charset="0"/>
              <a:buChar char="•"/>
            </a:pPr>
            <a:r>
              <a:rPr lang="en-US" sz="3500" dirty="0">
                <a:latin typeface="Arial" panose="020B0604020202020204" pitchFamily="34" charset="0"/>
                <a:cs typeface="Arial" panose="020B0604020202020204" pitchFamily="34" charset="0"/>
              </a:rPr>
              <a:t>Use of Amplifier and Modifier tables </a:t>
            </a:r>
          </a:p>
          <a:p>
            <a:pPr marL="457200" indent="-457200" algn="l">
              <a:buFont typeface="Arial" panose="020B0604020202020204" pitchFamily="34" charset="0"/>
              <a:buChar char="•"/>
            </a:pPr>
            <a:r>
              <a:rPr lang="en-US" sz="3500" dirty="0">
                <a:latin typeface="Arial" panose="020B0604020202020204" pitchFamily="34" charset="0"/>
                <a:cs typeface="Arial" panose="020B0604020202020204" pitchFamily="34" charset="0"/>
              </a:rPr>
              <a:t>Lettering</a:t>
            </a:r>
          </a:p>
          <a:p>
            <a:pPr algn="l"/>
            <a:endParaRPr lang="en-US" sz="2800" dirty="0"/>
          </a:p>
        </p:txBody>
      </p:sp>
      <p:sp>
        <p:nvSpPr>
          <p:cNvPr id="2" name="Slide Number Placeholder 1"/>
          <p:cNvSpPr>
            <a:spLocks noGrp="1"/>
          </p:cNvSpPr>
          <p:nvPr>
            <p:ph type="sldNum" sz="quarter" idx="12"/>
          </p:nvPr>
        </p:nvSpPr>
        <p:spPr/>
        <p:txBody>
          <a:bodyPr/>
          <a:lstStyle/>
          <a:p>
            <a:fld id="{D141A26B-79DC-4A53-857D-7401E21E816A}" type="slidenum">
              <a:rPr lang="en-US" smtClean="0"/>
              <a:t>8</a:t>
            </a:fld>
            <a:endParaRPr lang="en-US"/>
          </a:p>
        </p:txBody>
      </p:sp>
    </p:spTree>
    <p:extLst>
      <p:ext uri="{BB962C8B-B14F-4D97-AF65-F5344CB8AC3E}">
        <p14:creationId xmlns:p14="http://schemas.microsoft.com/office/powerpoint/2010/main" val="211450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8A6888-17C6-3F5F-1FFB-9514165CCEAF}"/>
              </a:ext>
            </a:extLst>
          </p:cNvPr>
          <p:cNvSpPr>
            <a:spLocks noGrp="1"/>
          </p:cNvSpPr>
          <p:nvPr>
            <p:ph type="sldNum" sz="quarter" idx="12"/>
          </p:nvPr>
        </p:nvSpPr>
        <p:spPr/>
        <p:txBody>
          <a:bodyPr/>
          <a:lstStyle/>
          <a:p>
            <a:fld id="{A10425F9-E3D6-4775-B400-2557D74789E7}" type="slidenum">
              <a:rPr lang="en-US" smtClean="0"/>
              <a:t>9</a:t>
            </a:fld>
            <a:endParaRPr lang="en-US"/>
          </a:p>
        </p:txBody>
      </p:sp>
      <p:sp>
        <p:nvSpPr>
          <p:cNvPr id="6" name="Rectangle 4">
            <a:extLst>
              <a:ext uri="{FF2B5EF4-FFF2-40B4-BE49-F238E27FC236}">
                <a16:creationId xmlns:a16="http://schemas.microsoft.com/office/drawing/2014/main" id="{43DBDF74-9E14-ED03-7494-8466646353DE}"/>
              </a:ext>
            </a:extLst>
          </p:cNvPr>
          <p:cNvSpPr txBox="1">
            <a:spLocks noChangeArrowheads="1"/>
          </p:cNvSpPr>
          <p:nvPr/>
        </p:nvSpPr>
        <p:spPr bwMode="auto">
          <a:xfrm>
            <a:off x="1290917" y="2166959"/>
            <a:ext cx="7853083" cy="3938006"/>
          </a:xfrm>
          <a:prstGeom prst="rect">
            <a:avLst/>
          </a:prstGeom>
          <a:noFill/>
          <a:ln>
            <a:miter lim="800000"/>
            <a:headEnd/>
            <a:tailEnd/>
          </a:ln>
        </p:spPr>
        <p:txBody>
          <a:bodyPr vert="horz" wrap="square" lIns="90488" tIns="44450" rIns="90488" bIns="44450" numCol="1" anchor="t" anchorCtr="0" compatLnSpc="1">
            <a:prstTxWarp prst="textNoShape">
              <a:avLst/>
            </a:prstTxWarp>
          </a:bodyPr>
          <a:lstStyle/>
          <a:p>
            <a:pPr marL="398463" marR="0" lvl="0" indent="-398463" algn="l" defTabSz="914400" rtl="0" eaLnBrk="1" fontAlgn="base" latinLnBrk="0" hangingPunct="1">
              <a:lnSpc>
                <a:spcPct val="80000"/>
              </a:lnSpc>
              <a:spcBef>
                <a:spcPct val="20000"/>
              </a:spcBef>
              <a:spcAft>
                <a:spcPct val="0"/>
              </a:spcAft>
              <a:buClrTx/>
              <a:buSzPct val="120000"/>
              <a:buFontTx/>
              <a:buNone/>
              <a:tabLst/>
              <a:defRPr/>
            </a:pPr>
            <a:r>
              <a:rPr kumimoji="0" lang="en-US" sz="3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Composed of:</a:t>
            </a:r>
          </a:p>
          <a:p>
            <a:pPr marL="1031875" marR="0" lvl="1" indent="-460375" algn="l" defTabSz="914400" rtl="0" eaLnBrk="1" fontAlgn="base" latinLnBrk="0" hangingPunct="1">
              <a:lnSpc>
                <a:spcPct val="80000"/>
              </a:lnSpc>
              <a:spcBef>
                <a:spcPct val="20000"/>
              </a:spcBef>
              <a:spcAft>
                <a:spcPct val="0"/>
              </a:spcAft>
              <a:buClrTx/>
              <a:buSzPct val="120000"/>
              <a:buFont typeface="Arial" charset="0"/>
              <a:buChar char="–"/>
              <a:tabLst/>
              <a:defRPr/>
            </a:pP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Frame/Unframed (Standard</a:t>
            </a:r>
            <a:r>
              <a:rPr kumimoji="0" lang="en-US" sz="3200" b="0" i="0" u="none" strike="noStrike" kern="0" cap="none" spc="0" normalizeH="0" noProof="0" dirty="0">
                <a:ln>
                  <a:noFill/>
                </a:ln>
                <a:effectLst/>
                <a:uLnTx/>
                <a:uFillTx/>
                <a:latin typeface="Arial" panose="020B0604020202020204" pitchFamily="34" charset="0"/>
                <a:cs typeface="Arial" panose="020B0604020202020204" pitchFamily="34" charset="0"/>
              </a:rPr>
              <a:t> Identity, </a:t>
            </a:r>
            <a:r>
              <a:rPr lang="en-US" sz="3200" kern="0" dirty="0">
                <a:latin typeface="Arial" panose="020B0604020202020204" pitchFamily="34" charset="0"/>
                <a:cs typeface="Arial" panose="020B0604020202020204" pitchFamily="34" charset="0"/>
              </a:rPr>
              <a:t>Physical Domain</a:t>
            </a:r>
            <a:r>
              <a:rPr kumimoji="0" lang="en-US" sz="3200" b="0" i="0" u="none" strike="noStrike" kern="0" cap="none" spc="0" normalizeH="0" noProof="0" dirty="0">
                <a:ln>
                  <a:noFill/>
                </a:ln>
                <a:effectLst/>
                <a:uLnTx/>
                <a:uFillTx/>
                <a:latin typeface="Arial" panose="020B0604020202020204" pitchFamily="34" charset="0"/>
                <a:cs typeface="Arial" panose="020B0604020202020204" pitchFamily="34" charset="0"/>
              </a:rPr>
              <a:t>)</a:t>
            </a:r>
          </a:p>
          <a:p>
            <a:pPr marL="1031875" marR="0" lvl="1" indent="-460375" algn="l" defTabSz="914400" rtl="0" eaLnBrk="1" fontAlgn="base" latinLnBrk="0" hangingPunct="1">
              <a:lnSpc>
                <a:spcPct val="80000"/>
              </a:lnSpc>
              <a:spcBef>
                <a:spcPct val="20000"/>
              </a:spcBef>
              <a:spcAft>
                <a:spcPct val="0"/>
              </a:spcAft>
              <a:buClrTx/>
              <a:buSzPct val="120000"/>
              <a:buFont typeface="Arial" charset="0"/>
              <a:buChar char="–"/>
              <a:tabLst/>
              <a:defRPr/>
            </a:pPr>
            <a:r>
              <a:rPr lang="en-US" sz="3200" kern="0" baseline="0" dirty="0">
                <a:latin typeface="Arial" panose="020B0604020202020204" pitchFamily="34" charset="0"/>
                <a:cs typeface="Arial" panose="020B0604020202020204" pitchFamily="34" charset="0"/>
              </a:rPr>
              <a:t>Status</a:t>
            </a: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1031875" marR="0" lvl="1" indent="-460375" algn="l" defTabSz="914400" rtl="0" eaLnBrk="1" fontAlgn="base" latinLnBrk="0" hangingPunct="1">
              <a:lnSpc>
                <a:spcPct val="80000"/>
              </a:lnSpc>
              <a:spcBef>
                <a:spcPct val="20000"/>
              </a:spcBef>
              <a:spcAft>
                <a:spcPct val="0"/>
              </a:spcAft>
              <a:buClrTx/>
              <a:buSzPct val="120000"/>
              <a:buFont typeface="Arial" charset="0"/>
              <a:buChar char="–"/>
              <a:tabLst/>
              <a:defRPr/>
            </a:pP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Color (Fill)</a:t>
            </a:r>
          </a:p>
          <a:p>
            <a:pPr marL="1031875" marR="0" lvl="1" indent="-460375" algn="l" defTabSz="914400" rtl="0" eaLnBrk="1" fontAlgn="base" latinLnBrk="0" hangingPunct="1">
              <a:lnSpc>
                <a:spcPct val="80000"/>
              </a:lnSpc>
              <a:spcBef>
                <a:spcPct val="20000"/>
              </a:spcBef>
              <a:spcAft>
                <a:spcPct val="0"/>
              </a:spcAft>
              <a:buClrTx/>
              <a:buSzPct val="120000"/>
              <a:buFont typeface="Arial" charset="0"/>
              <a:buChar char="–"/>
              <a:tabLst/>
              <a:defRPr/>
            </a:pP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Icon</a:t>
            </a:r>
          </a:p>
          <a:p>
            <a:pPr marL="1031875" marR="0" lvl="1" indent="-460375" algn="l" defTabSz="914400" rtl="0" eaLnBrk="1" fontAlgn="base" latinLnBrk="0" hangingPunct="1">
              <a:lnSpc>
                <a:spcPct val="80000"/>
              </a:lnSpc>
              <a:spcBef>
                <a:spcPct val="20000"/>
              </a:spcBef>
              <a:spcAft>
                <a:spcPct val="0"/>
              </a:spcAft>
              <a:buClrTx/>
              <a:buSzPct val="120000"/>
              <a:buFont typeface="Arial" charset="0"/>
              <a:buChar char="–"/>
              <a:tabLst/>
              <a:defRPr/>
            </a:pP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Modifiers</a:t>
            </a:r>
          </a:p>
          <a:p>
            <a:pPr marL="1031875" marR="0" lvl="1" indent="-460375" algn="l" defTabSz="914400" rtl="0" eaLnBrk="1" fontAlgn="base" latinLnBrk="0" hangingPunct="1">
              <a:lnSpc>
                <a:spcPct val="80000"/>
              </a:lnSpc>
              <a:spcBef>
                <a:spcPct val="20000"/>
              </a:spcBef>
              <a:spcAft>
                <a:spcPct val="0"/>
              </a:spcAft>
              <a:buClrTx/>
              <a:buSzPct val="120000"/>
              <a:buFont typeface="Arial" charset="0"/>
              <a:buChar char="–"/>
              <a:tabLst/>
              <a:defRPr/>
            </a:pPr>
            <a:r>
              <a:rPr lang="en-US" sz="3200" kern="0" dirty="0">
                <a:latin typeface="Arial" panose="020B0604020202020204" pitchFamily="34" charset="0"/>
                <a:cs typeface="Arial" panose="020B0604020202020204" pitchFamily="34" charset="0"/>
              </a:rPr>
              <a:t>Amplifiers</a:t>
            </a: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78575E-6449-7EFE-A7D4-1235F99D12E0}"/>
              </a:ext>
            </a:extLst>
          </p:cNvPr>
          <p:cNvSpPr txBox="1"/>
          <p:nvPr/>
        </p:nvSpPr>
        <p:spPr>
          <a:xfrm>
            <a:off x="-1" y="342217"/>
            <a:ext cx="914399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       Composition of Military Symbols </a:t>
            </a:r>
          </a:p>
        </p:txBody>
      </p:sp>
    </p:spTree>
    <p:extLst>
      <p:ext uri="{BB962C8B-B14F-4D97-AF65-F5344CB8AC3E}">
        <p14:creationId xmlns:p14="http://schemas.microsoft.com/office/powerpoint/2010/main" val="836164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8de226-9649-4240-8bfb-15b600037279">
      <Terms xmlns="http://schemas.microsoft.com/office/infopath/2007/PartnerControls"/>
    </lcf76f155ced4ddcb4097134ff3c332f>
    <SharedWithUsers xmlns="fe40b97f-f325-46b3-babb-f4269e043981">
      <UserInfo>
        <DisplayName>SC 1017 TEXAS Infantry ALC Members</DisplayName>
        <AccountId>86</AccountId>
        <AccountType/>
      </UserInfo>
    </SharedWithUsers>
    <_ip_UnifiedCompliancePolicyUIAction xmlns="http://schemas.microsoft.com/sharepoint/v3" xsi:nil="true"/>
    <FORD_x002c_ALLEN xmlns="248de226-9649-4240-8bfb-15b600037279" xsi:nil="true"/>
    <C_x002e_DA5500_x002f_5501_x002d_LS3N_x002f_A xmlns="248de226-9649-4240-8bfb-15b600037279" xsi:nil="true"/>
    <_ip_UnifiedCompliancePolicyProperties xmlns="http://schemas.microsoft.com/sharepoint/v3" xsi:nil="true"/>
    <TaxCatchAll xmlns="fe40b97f-f325-46b3-babb-f4269e0439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E03221DB8575428E79CBD780947F3A" ma:contentTypeVersion="31" ma:contentTypeDescription="Create a new document." ma:contentTypeScope="" ma:versionID="1d7128004c7d8f9c7eb1c5ca3cecab1d">
  <xsd:schema xmlns:xsd="http://www.w3.org/2001/XMLSchema" xmlns:xs="http://www.w3.org/2001/XMLSchema" xmlns:p="http://schemas.microsoft.com/office/2006/metadata/properties" xmlns:ns1="http://schemas.microsoft.com/sharepoint/v3" xmlns:ns2="248de226-9649-4240-8bfb-15b600037279" xmlns:ns3="fe40b97f-f325-46b3-babb-f4269e043981" targetNamespace="http://schemas.microsoft.com/office/2006/metadata/properties" ma:root="true" ma:fieldsID="173b36b42faf3c9ddaa4c95358596f1c" ns1:_="" ns2:_="" ns3:_="">
    <xsd:import namespace="http://schemas.microsoft.com/sharepoint/v3"/>
    <xsd:import namespace="248de226-9649-4240-8bfb-15b600037279"/>
    <xsd:import namespace="fe40b97f-f325-46b3-babb-f4269e0439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C_x002e_DA5500_x002f_5501_x002d_LS3N_x002f_A" minOccurs="0"/>
                <xsd:element ref="ns2:FORD_x002c_ALL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de226-9649-4240-8bfb-15b600037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dexed="true" ma:internalName="MediaServiceLocation" ma:readOnly="true">
      <xsd:simpleType>
        <xsd:restriction base="dms:Text"/>
      </xsd:simpleType>
    </xsd:element>
    <xsd:element name="C_x002e_DA5500_x002f_5501_x002d_LS3N_x002f_A" ma:index="23" nillable="true" ma:displayName="C. DA 5500/5501 - LS3 N/A  " ma:format="Dropdown" ma:internalName="C_x002e_DA5500_x002f_5501_x002d_LS3N_x002f_A">
      <xsd:simpleType>
        <xsd:restriction base="dms:Text">
          <xsd:maxLength value="255"/>
        </xsd:restriction>
      </xsd:simpleType>
    </xsd:element>
    <xsd:element name="FORD_x002c_ALLEN" ma:index="24" nillable="true" ma:displayName="FORD, ALLEN" ma:format="Dropdown" ma:internalName="FORD_x002c_ALLEN">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0b97f-f325-46b3-babb-f4269e0439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61b4ad-2fbb-48f3-a284-9ff1657daf7d}" ma:internalName="TaxCatchAll" ma:readOnly="false" ma:showField="CatchAllData" ma:web="fe40b97f-f325-46b3-babb-f4269e04398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45B3F6-8174-4E1D-AB0C-37C149ADB9A5}">
  <ds:schemaRefs>
    <ds:schemaRef ds:uri="http://schemas.microsoft.com/office/2006/metadata/properties"/>
    <ds:schemaRef ds:uri="http://schemas.microsoft.com/office/infopath/2007/PartnerControls"/>
    <ds:schemaRef ds:uri="ea497026-d481-43c8-bd62-7b436f9a3692"/>
    <ds:schemaRef ds:uri="54c69f0c-a238-4c4b-86a9-e1b72ef19d06"/>
  </ds:schemaRefs>
</ds:datastoreItem>
</file>

<file path=customXml/itemProps2.xml><?xml version="1.0" encoding="utf-8"?>
<ds:datastoreItem xmlns:ds="http://schemas.openxmlformats.org/officeDocument/2006/customXml" ds:itemID="{100C5B79-FE93-4AEC-B16F-A690EE930304}">
  <ds:schemaRefs>
    <ds:schemaRef ds:uri="http://schemas.microsoft.com/sharepoint/v3/contenttype/forms"/>
  </ds:schemaRefs>
</ds:datastoreItem>
</file>

<file path=customXml/itemProps3.xml><?xml version="1.0" encoding="utf-8"?>
<ds:datastoreItem xmlns:ds="http://schemas.openxmlformats.org/officeDocument/2006/customXml" ds:itemID="{B742DD88-A368-458F-9C0A-31044D7818C5}"/>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emplate>Office Theme</Template>
  <TotalTime>3220</TotalTime>
  <Words>7445</Words>
  <Application>Microsoft Office PowerPoint</Application>
  <PresentationFormat>On-screen Show (4:3)</PresentationFormat>
  <Paragraphs>952</Paragraphs>
  <Slides>49</Slides>
  <Notes>39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VL Classroom Rules MS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Composition of Unit Symbols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Movement and Maneuver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History and Heritage NRSBC013</dc:title>
  <dc:creator>Stanley, Justin</dc:creator>
  <cp:lastModifiedBy>Buck, Thomas P CIV USARMY MCOE (USA)</cp:lastModifiedBy>
  <cp:revision>108</cp:revision>
  <dcterms:created xsi:type="dcterms:W3CDTF">2022-06-14T13:13:52Z</dcterms:created>
  <dcterms:modified xsi:type="dcterms:W3CDTF">2024-03-21T04:08:57Z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0x0101002DE03221DB8575428E79CBD780947F3A</vt:lpwstr>
  </property>
  <property fmtid="{D5CDD505-2E9C-101B-9397-08002B2CF9AE}" pid="3" name="MediaServiceImageTags">
    <vt:lpwstr/>
  </property>
</Properties>
</file>