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6"/>
  </p:notesMasterIdLst>
  <p:sldIdLst>
    <p:sldId id="303" r:id="rId5"/>
    <p:sldId id="304" r:id="rId6"/>
    <p:sldId id="307" r:id="rId7"/>
    <p:sldId id="309" r:id="rId8"/>
    <p:sldId id="330" r:id="rId9"/>
    <p:sldId id="329" r:id="rId10"/>
    <p:sldId id="328" r:id="rId11"/>
    <p:sldId id="327" r:id="rId12"/>
    <p:sldId id="326" r:id="rId13"/>
    <p:sldId id="325" r:id="rId14"/>
    <p:sldId id="324" r:id="rId15"/>
    <p:sldId id="323" r:id="rId16"/>
    <p:sldId id="322" r:id="rId17"/>
    <p:sldId id="321" r:id="rId18"/>
    <p:sldId id="320" r:id="rId19"/>
    <p:sldId id="319" r:id="rId20"/>
    <p:sldId id="318" r:id="rId21"/>
    <p:sldId id="317" r:id="rId22"/>
    <p:sldId id="316" r:id="rId23"/>
    <p:sldId id="315" r:id="rId24"/>
    <p:sldId id="314" r:id="rId25"/>
    <p:sldId id="311" r:id="rId26"/>
    <p:sldId id="313" r:id="rId27"/>
    <p:sldId id="312" r:id="rId28"/>
    <p:sldId id="310" r:id="rId29"/>
    <p:sldId id="308" r:id="rId30"/>
    <p:sldId id="305" r:id="rId31"/>
    <p:sldId id="306" r:id="rId32"/>
    <p:sldId id="339" r:id="rId33"/>
    <p:sldId id="340" r:id="rId34"/>
    <p:sldId id="338" r:id="rId35"/>
    <p:sldId id="341" r:id="rId36"/>
    <p:sldId id="337" r:id="rId37"/>
    <p:sldId id="342" r:id="rId38"/>
    <p:sldId id="336" r:id="rId39"/>
    <p:sldId id="343" r:id="rId40"/>
    <p:sldId id="335" r:id="rId41"/>
    <p:sldId id="344" r:id="rId42"/>
    <p:sldId id="334" r:id="rId43"/>
    <p:sldId id="345" r:id="rId44"/>
    <p:sldId id="333" r:id="rId45"/>
    <p:sldId id="332" r:id="rId46"/>
    <p:sldId id="346" r:id="rId47"/>
    <p:sldId id="347" r:id="rId48"/>
    <p:sldId id="331" r:id="rId49"/>
    <p:sldId id="348" r:id="rId50"/>
    <p:sldId id="350" r:id="rId51"/>
    <p:sldId id="351" r:id="rId52"/>
    <p:sldId id="349" r:id="rId53"/>
    <p:sldId id="356" r:id="rId54"/>
    <p:sldId id="393" r:id="rId55"/>
    <p:sldId id="392" r:id="rId56"/>
    <p:sldId id="391" r:id="rId57"/>
    <p:sldId id="390" r:id="rId58"/>
    <p:sldId id="389" r:id="rId59"/>
    <p:sldId id="388" r:id="rId60"/>
    <p:sldId id="387" r:id="rId61"/>
    <p:sldId id="386" r:id="rId62"/>
    <p:sldId id="385" r:id="rId63"/>
    <p:sldId id="384" r:id="rId64"/>
    <p:sldId id="357" r:id="rId65"/>
    <p:sldId id="383" r:id="rId66"/>
    <p:sldId id="382" r:id="rId67"/>
    <p:sldId id="381" r:id="rId68"/>
    <p:sldId id="380" r:id="rId69"/>
    <p:sldId id="379" r:id="rId70"/>
    <p:sldId id="378" r:id="rId71"/>
    <p:sldId id="377" r:id="rId72"/>
    <p:sldId id="376" r:id="rId73"/>
    <p:sldId id="375" r:id="rId74"/>
    <p:sldId id="374" r:id="rId75"/>
    <p:sldId id="373" r:id="rId76"/>
    <p:sldId id="372" r:id="rId77"/>
    <p:sldId id="371" r:id="rId78"/>
    <p:sldId id="370" r:id="rId79"/>
    <p:sldId id="369" r:id="rId80"/>
    <p:sldId id="368" r:id="rId81"/>
    <p:sldId id="367" r:id="rId82"/>
    <p:sldId id="366" r:id="rId83"/>
    <p:sldId id="365" r:id="rId84"/>
    <p:sldId id="364" r:id="rId85"/>
    <p:sldId id="363" r:id="rId86"/>
    <p:sldId id="362" r:id="rId87"/>
    <p:sldId id="361" r:id="rId88"/>
    <p:sldId id="360" r:id="rId89"/>
    <p:sldId id="359" r:id="rId90"/>
    <p:sldId id="358" r:id="rId91"/>
    <p:sldId id="355" r:id="rId92"/>
    <p:sldId id="354" r:id="rId93"/>
    <p:sldId id="353" r:id="rId94"/>
    <p:sldId id="352"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5C0B4-A691-4805-8944-797F75A17CAC}" v="1" dt="2023-04-20T14:02:36.847"/>
    <p1510:client id="{4A64577E-5C45-46C3-B36D-EFD154C2DD80}" v="1" dt="2023-04-24T12:55:19.886"/>
    <p1510:client id="{9C158556-3FA4-4135-967D-B155E5162763}" v="48" dt="2023-04-20T14:12:56.859"/>
    <p1510:client id="{D630DBFE-9343-4260-A688-705860430642}" v="1" dt="2023-02-27T15:35:56.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samore, Jordan W SGT USARMY TRADOC (USA)" userId="S::jordan.w.bassamore.mil@army.mil::a117d68b-7a4f-44c9-b82d-32adc065fb5b" providerId="AD" clId="Web-{4A64577E-5C45-46C3-B36D-EFD154C2DD80}"/>
    <pc:docChg chg="modSld">
      <pc:chgData name="Bassamore, Jordan W SGT USARMY TRADOC (USA)" userId="S::jordan.w.bassamore.mil@army.mil::a117d68b-7a4f-44c9-b82d-32adc065fb5b" providerId="AD" clId="Web-{4A64577E-5C45-46C3-B36D-EFD154C2DD80}" dt="2023-04-24T12:55:19.886" v="0" actId="1076"/>
      <pc:docMkLst>
        <pc:docMk/>
      </pc:docMkLst>
      <pc:sldChg chg="modSp">
        <pc:chgData name="Bassamore, Jordan W SGT USARMY TRADOC (USA)" userId="S::jordan.w.bassamore.mil@army.mil::a117d68b-7a4f-44c9-b82d-32adc065fb5b" providerId="AD" clId="Web-{4A64577E-5C45-46C3-B36D-EFD154C2DD80}" dt="2023-04-24T12:55:19.886" v="0" actId="1076"/>
        <pc:sldMkLst>
          <pc:docMk/>
          <pc:sldMk cId="1702076991" sldId="380"/>
        </pc:sldMkLst>
        <pc:picChg chg="mod">
          <ac:chgData name="Bassamore, Jordan W SGT USARMY TRADOC (USA)" userId="S::jordan.w.bassamore.mil@army.mil::a117d68b-7a4f-44c9-b82d-32adc065fb5b" providerId="AD" clId="Web-{4A64577E-5C45-46C3-B36D-EFD154C2DD80}" dt="2023-04-24T12:55:19.886" v="0" actId="1076"/>
          <ac:picMkLst>
            <pc:docMk/>
            <pc:sldMk cId="1702076991" sldId="380"/>
            <ac:picMk id="11" creationId="{04769C06-7F5C-554A-3433-DC17EEC3FB02}"/>
          </ac:picMkLst>
        </pc:picChg>
      </pc:sldChg>
    </pc:docChg>
  </pc:docChgLst>
  <pc:docChgLst>
    <pc:chgData name="Bassamore, Jordan W SGT USARMY TRADOC (USA)" userId="S::jordan.w.bassamore.mil@army.mil::a117d68b-7a4f-44c9-b82d-32adc065fb5b" providerId="AD" clId="Web-{9C158556-3FA4-4135-967D-B155E5162763}"/>
    <pc:docChg chg="addSld delSld">
      <pc:chgData name="Bassamore, Jordan W SGT USARMY TRADOC (USA)" userId="S::jordan.w.bassamore.mil@army.mil::a117d68b-7a4f-44c9-b82d-32adc065fb5b" providerId="AD" clId="Web-{9C158556-3FA4-4135-967D-B155E5162763}" dt="2023-04-20T14:12:54.515" v="3"/>
      <pc:docMkLst>
        <pc:docMk/>
      </pc:docMkLst>
      <pc:sldChg chg="add del">
        <pc:chgData name="Bassamore, Jordan W SGT USARMY TRADOC (USA)" userId="S::jordan.w.bassamore.mil@army.mil::a117d68b-7a4f-44c9-b82d-32adc065fb5b" providerId="AD" clId="Web-{9C158556-3FA4-4135-967D-B155E5162763}" dt="2023-04-20T14:12:54.515" v="3"/>
        <pc:sldMkLst>
          <pc:docMk/>
          <pc:sldMk cId="3762630447" sldId="344"/>
        </pc:sldMkLst>
      </pc:sldChg>
      <pc:sldChg chg="new del">
        <pc:chgData name="Bassamore, Jordan W SGT USARMY TRADOC (USA)" userId="S::jordan.w.bassamore.mil@army.mil::a117d68b-7a4f-44c9-b82d-32adc065fb5b" providerId="AD" clId="Web-{9C158556-3FA4-4135-967D-B155E5162763}" dt="2023-04-20T13:22:58.213" v="1"/>
        <pc:sldMkLst>
          <pc:docMk/>
          <pc:sldMk cId="2197738126" sldId="394"/>
        </pc:sldMkLst>
      </pc:sldChg>
    </pc:docChg>
  </pc:docChgLst>
  <pc:docChgLst>
    <pc:chgData name="Curry, Zachary O SSG USARMY (USA)" userId="S::zachary.o.curry.mil@army.mil::0147c2ab-e7e7-4d26-b8ad-2b60dd2d70fe" providerId="AD" clId="Web-{D630DBFE-9343-4260-A688-705860430642}"/>
    <pc:docChg chg="modSld">
      <pc:chgData name="Curry, Zachary O SSG USARMY (USA)" userId="S::zachary.o.curry.mil@army.mil::0147c2ab-e7e7-4d26-b8ad-2b60dd2d70fe" providerId="AD" clId="Web-{D630DBFE-9343-4260-A688-705860430642}" dt="2023-02-27T15:35:56.974" v="0" actId="1076"/>
      <pc:docMkLst>
        <pc:docMk/>
      </pc:docMkLst>
      <pc:sldChg chg="modSp">
        <pc:chgData name="Curry, Zachary O SSG USARMY (USA)" userId="S::zachary.o.curry.mil@army.mil::0147c2ab-e7e7-4d26-b8ad-2b60dd2d70fe" providerId="AD" clId="Web-{D630DBFE-9343-4260-A688-705860430642}" dt="2023-02-27T15:35:56.974" v="0" actId="1076"/>
        <pc:sldMkLst>
          <pc:docMk/>
          <pc:sldMk cId="4054353594" sldId="351"/>
        </pc:sldMkLst>
        <pc:spChg chg="mod">
          <ac:chgData name="Curry, Zachary O SSG USARMY (USA)" userId="S::zachary.o.curry.mil@army.mil::0147c2ab-e7e7-4d26-b8ad-2b60dd2d70fe" providerId="AD" clId="Web-{D630DBFE-9343-4260-A688-705860430642}" dt="2023-02-27T15:35:56.974" v="0" actId="1076"/>
          <ac:spMkLst>
            <pc:docMk/>
            <pc:sldMk cId="4054353594" sldId="351"/>
            <ac:spMk id="10" creationId="{04FF4E5E-D234-14FB-72F0-F27DDA582812}"/>
          </ac:spMkLst>
        </pc:spChg>
      </pc:sldChg>
    </pc:docChg>
  </pc:docChgLst>
  <pc:docChgLst>
    <pc:chgData name="Bricker, Douglas M SGT USARMY (USA)" userId="S::douglas.m.bricker2.mil@army.mil::e64ef6ec-ffb5-4e02-9f05-470e44748bc2" providerId="AD" clId="Web-{0015C0B4-A691-4805-8944-797F75A17CAC}"/>
    <pc:docChg chg="sldOrd">
      <pc:chgData name="Bricker, Douglas M SGT USARMY (USA)" userId="S::douglas.m.bricker2.mil@army.mil::e64ef6ec-ffb5-4e02-9f05-470e44748bc2" providerId="AD" clId="Web-{0015C0B4-A691-4805-8944-797F75A17CAC}" dt="2023-04-20T14:02:36.847" v="0"/>
      <pc:docMkLst>
        <pc:docMk/>
      </pc:docMkLst>
      <pc:sldChg chg="ord">
        <pc:chgData name="Bricker, Douglas M SGT USARMY (USA)" userId="S::douglas.m.bricker2.mil@army.mil::e64ef6ec-ffb5-4e02-9f05-470e44748bc2" providerId="AD" clId="Web-{0015C0B4-A691-4805-8944-797F75A17CAC}" dt="2023-04-20T14:02:36.847" v="0"/>
        <pc:sldMkLst>
          <pc:docMk/>
          <pc:sldMk cId="2552514724" sldId="33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44B3D-4EC0-4BD8-A261-F431F90075BA}" type="datetimeFigureOut">
              <a:rPr lang="en-US" smtClean="0"/>
              <a:t>4/24/2023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B2B0A-A2A3-4FE6-A8E4-17BA9B6CAFB0}" type="slidenum">
              <a:rPr lang="en-US" smtClean="0"/>
              <a:t>‹#›</a:t>
            </a:fld>
            <a:endParaRPr lang="en-US"/>
          </a:p>
        </p:txBody>
      </p:sp>
    </p:spTree>
    <p:extLst>
      <p:ext uri="{BB962C8B-B14F-4D97-AF65-F5344CB8AC3E}">
        <p14:creationId xmlns:p14="http://schemas.microsoft.com/office/powerpoint/2010/main" val="228857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a:t>
            </a:fld>
            <a:endParaRPr lang="en-US"/>
          </a:p>
        </p:txBody>
      </p:sp>
    </p:spTree>
    <p:extLst>
      <p:ext uri="{BB962C8B-B14F-4D97-AF65-F5344CB8AC3E}">
        <p14:creationId xmlns:p14="http://schemas.microsoft.com/office/powerpoint/2010/main" val="321672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10</a:t>
            </a:fld>
            <a:endParaRPr lang="en-US"/>
          </a:p>
        </p:txBody>
      </p:sp>
    </p:spTree>
    <p:extLst>
      <p:ext uri="{BB962C8B-B14F-4D97-AF65-F5344CB8AC3E}">
        <p14:creationId xmlns:p14="http://schemas.microsoft.com/office/powerpoint/2010/main" val="407067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11</a:t>
            </a:fld>
            <a:endParaRPr lang="en-US"/>
          </a:p>
        </p:txBody>
      </p:sp>
    </p:spTree>
    <p:extLst>
      <p:ext uri="{BB962C8B-B14F-4D97-AF65-F5344CB8AC3E}">
        <p14:creationId xmlns:p14="http://schemas.microsoft.com/office/powerpoint/2010/main" val="3748290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12</a:t>
            </a:fld>
            <a:endParaRPr lang="en-US"/>
          </a:p>
        </p:txBody>
      </p:sp>
    </p:spTree>
    <p:extLst>
      <p:ext uri="{BB962C8B-B14F-4D97-AF65-F5344CB8AC3E}">
        <p14:creationId xmlns:p14="http://schemas.microsoft.com/office/powerpoint/2010/main" val="954560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13</a:t>
            </a:fld>
            <a:endParaRPr lang="en-US"/>
          </a:p>
        </p:txBody>
      </p:sp>
    </p:spTree>
    <p:extLst>
      <p:ext uri="{BB962C8B-B14F-4D97-AF65-F5344CB8AC3E}">
        <p14:creationId xmlns:p14="http://schemas.microsoft.com/office/powerpoint/2010/main" val="3895777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14</a:t>
            </a:fld>
            <a:endParaRPr lang="en-US"/>
          </a:p>
        </p:txBody>
      </p:sp>
    </p:spTree>
    <p:extLst>
      <p:ext uri="{BB962C8B-B14F-4D97-AF65-F5344CB8AC3E}">
        <p14:creationId xmlns:p14="http://schemas.microsoft.com/office/powerpoint/2010/main" val="280046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15</a:t>
            </a:fld>
            <a:endParaRPr lang="en-US"/>
          </a:p>
        </p:txBody>
      </p:sp>
    </p:spTree>
    <p:extLst>
      <p:ext uri="{BB962C8B-B14F-4D97-AF65-F5344CB8AC3E}">
        <p14:creationId xmlns:p14="http://schemas.microsoft.com/office/powerpoint/2010/main" val="29755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16</a:t>
            </a:fld>
            <a:endParaRPr lang="en-US"/>
          </a:p>
        </p:txBody>
      </p:sp>
    </p:spTree>
    <p:extLst>
      <p:ext uri="{BB962C8B-B14F-4D97-AF65-F5344CB8AC3E}">
        <p14:creationId xmlns:p14="http://schemas.microsoft.com/office/powerpoint/2010/main" val="3153989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17</a:t>
            </a:fld>
            <a:endParaRPr lang="en-US"/>
          </a:p>
        </p:txBody>
      </p:sp>
    </p:spTree>
    <p:extLst>
      <p:ext uri="{BB962C8B-B14F-4D97-AF65-F5344CB8AC3E}">
        <p14:creationId xmlns:p14="http://schemas.microsoft.com/office/powerpoint/2010/main" val="301488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18</a:t>
            </a:fld>
            <a:endParaRPr lang="en-US"/>
          </a:p>
        </p:txBody>
      </p:sp>
    </p:spTree>
    <p:extLst>
      <p:ext uri="{BB962C8B-B14F-4D97-AF65-F5344CB8AC3E}">
        <p14:creationId xmlns:p14="http://schemas.microsoft.com/office/powerpoint/2010/main" val="419271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19</a:t>
            </a:fld>
            <a:endParaRPr lang="en-US"/>
          </a:p>
        </p:txBody>
      </p:sp>
    </p:spTree>
    <p:extLst>
      <p:ext uri="{BB962C8B-B14F-4D97-AF65-F5344CB8AC3E}">
        <p14:creationId xmlns:p14="http://schemas.microsoft.com/office/powerpoint/2010/main" val="240126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a:t>
            </a:fld>
            <a:endParaRPr lang="en-US"/>
          </a:p>
        </p:txBody>
      </p:sp>
    </p:spTree>
    <p:extLst>
      <p:ext uri="{BB962C8B-B14F-4D97-AF65-F5344CB8AC3E}">
        <p14:creationId xmlns:p14="http://schemas.microsoft.com/office/powerpoint/2010/main" val="151668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20</a:t>
            </a:fld>
            <a:endParaRPr lang="en-US"/>
          </a:p>
        </p:txBody>
      </p:sp>
    </p:spTree>
    <p:extLst>
      <p:ext uri="{BB962C8B-B14F-4D97-AF65-F5344CB8AC3E}">
        <p14:creationId xmlns:p14="http://schemas.microsoft.com/office/powerpoint/2010/main" val="1811573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21</a:t>
            </a:fld>
            <a:endParaRPr lang="en-US"/>
          </a:p>
        </p:txBody>
      </p:sp>
    </p:spTree>
    <p:extLst>
      <p:ext uri="{BB962C8B-B14F-4D97-AF65-F5344CB8AC3E}">
        <p14:creationId xmlns:p14="http://schemas.microsoft.com/office/powerpoint/2010/main" val="2094000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22</a:t>
            </a:fld>
            <a:endParaRPr lang="en-US"/>
          </a:p>
        </p:txBody>
      </p:sp>
    </p:spTree>
    <p:extLst>
      <p:ext uri="{BB962C8B-B14F-4D97-AF65-F5344CB8AC3E}">
        <p14:creationId xmlns:p14="http://schemas.microsoft.com/office/powerpoint/2010/main" val="1026536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23</a:t>
            </a:fld>
            <a:endParaRPr lang="en-US"/>
          </a:p>
        </p:txBody>
      </p:sp>
    </p:spTree>
    <p:extLst>
      <p:ext uri="{BB962C8B-B14F-4D97-AF65-F5344CB8AC3E}">
        <p14:creationId xmlns:p14="http://schemas.microsoft.com/office/powerpoint/2010/main" val="3555436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24</a:t>
            </a:fld>
            <a:endParaRPr lang="en-US"/>
          </a:p>
        </p:txBody>
      </p:sp>
    </p:spTree>
    <p:extLst>
      <p:ext uri="{BB962C8B-B14F-4D97-AF65-F5344CB8AC3E}">
        <p14:creationId xmlns:p14="http://schemas.microsoft.com/office/powerpoint/2010/main" val="1278408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25</a:t>
            </a:fld>
            <a:endParaRPr lang="en-US"/>
          </a:p>
        </p:txBody>
      </p:sp>
    </p:spTree>
    <p:extLst>
      <p:ext uri="{BB962C8B-B14F-4D97-AF65-F5344CB8AC3E}">
        <p14:creationId xmlns:p14="http://schemas.microsoft.com/office/powerpoint/2010/main" val="4048022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26</a:t>
            </a:fld>
            <a:endParaRPr lang="en-US"/>
          </a:p>
        </p:txBody>
      </p:sp>
    </p:spTree>
    <p:extLst>
      <p:ext uri="{BB962C8B-B14F-4D97-AF65-F5344CB8AC3E}">
        <p14:creationId xmlns:p14="http://schemas.microsoft.com/office/powerpoint/2010/main" val="2551764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27</a:t>
            </a:fld>
            <a:endParaRPr lang="en-US"/>
          </a:p>
        </p:txBody>
      </p:sp>
    </p:spTree>
    <p:extLst>
      <p:ext uri="{BB962C8B-B14F-4D97-AF65-F5344CB8AC3E}">
        <p14:creationId xmlns:p14="http://schemas.microsoft.com/office/powerpoint/2010/main" val="4117268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28</a:t>
            </a:fld>
            <a:endParaRPr lang="en-US"/>
          </a:p>
        </p:txBody>
      </p:sp>
    </p:spTree>
    <p:extLst>
      <p:ext uri="{BB962C8B-B14F-4D97-AF65-F5344CB8AC3E}">
        <p14:creationId xmlns:p14="http://schemas.microsoft.com/office/powerpoint/2010/main" val="358946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29</a:t>
            </a:fld>
            <a:endParaRPr lang="en-US"/>
          </a:p>
        </p:txBody>
      </p:sp>
    </p:spTree>
    <p:extLst>
      <p:ext uri="{BB962C8B-B14F-4D97-AF65-F5344CB8AC3E}">
        <p14:creationId xmlns:p14="http://schemas.microsoft.com/office/powerpoint/2010/main" val="332509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a:t>
            </a:fld>
            <a:endParaRPr lang="en-US"/>
          </a:p>
        </p:txBody>
      </p:sp>
    </p:spTree>
    <p:extLst>
      <p:ext uri="{BB962C8B-B14F-4D97-AF65-F5344CB8AC3E}">
        <p14:creationId xmlns:p14="http://schemas.microsoft.com/office/powerpoint/2010/main" val="3165983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30</a:t>
            </a:fld>
            <a:endParaRPr lang="en-US"/>
          </a:p>
        </p:txBody>
      </p:sp>
    </p:spTree>
    <p:extLst>
      <p:ext uri="{BB962C8B-B14F-4D97-AF65-F5344CB8AC3E}">
        <p14:creationId xmlns:p14="http://schemas.microsoft.com/office/powerpoint/2010/main" val="2687689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31</a:t>
            </a:fld>
            <a:endParaRPr lang="en-US"/>
          </a:p>
        </p:txBody>
      </p:sp>
    </p:spTree>
    <p:extLst>
      <p:ext uri="{BB962C8B-B14F-4D97-AF65-F5344CB8AC3E}">
        <p14:creationId xmlns:p14="http://schemas.microsoft.com/office/powerpoint/2010/main" val="3029466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32</a:t>
            </a:fld>
            <a:endParaRPr lang="en-US"/>
          </a:p>
        </p:txBody>
      </p:sp>
    </p:spTree>
    <p:extLst>
      <p:ext uri="{BB962C8B-B14F-4D97-AF65-F5344CB8AC3E}">
        <p14:creationId xmlns:p14="http://schemas.microsoft.com/office/powerpoint/2010/main" val="1210425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33</a:t>
            </a:fld>
            <a:endParaRPr lang="en-US"/>
          </a:p>
        </p:txBody>
      </p:sp>
    </p:spTree>
    <p:extLst>
      <p:ext uri="{BB962C8B-B14F-4D97-AF65-F5344CB8AC3E}">
        <p14:creationId xmlns:p14="http://schemas.microsoft.com/office/powerpoint/2010/main" val="3164436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34</a:t>
            </a:fld>
            <a:endParaRPr lang="en-US"/>
          </a:p>
        </p:txBody>
      </p:sp>
    </p:spTree>
    <p:extLst>
      <p:ext uri="{BB962C8B-B14F-4D97-AF65-F5344CB8AC3E}">
        <p14:creationId xmlns:p14="http://schemas.microsoft.com/office/powerpoint/2010/main" val="141499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35</a:t>
            </a:fld>
            <a:endParaRPr lang="en-US"/>
          </a:p>
        </p:txBody>
      </p:sp>
    </p:spTree>
    <p:extLst>
      <p:ext uri="{BB962C8B-B14F-4D97-AF65-F5344CB8AC3E}">
        <p14:creationId xmlns:p14="http://schemas.microsoft.com/office/powerpoint/2010/main" val="953760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36</a:t>
            </a:fld>
            <a:endParaRPr lang="en-US"/>
          </a:p>
        </p:txBody>
      </p:sp>
    </p:spTree>
    <p:extLst>
      <p:ext uri="{BB962C8B-B14F-4D97-AF65-F5344CB8AC3E}">
        <p14:creationId xmlns:p14="http://schemas.microsoft.com/office/powerpoint/2010/main" val="3132230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37</a:t>
            </a:fld>
            <a:endParaRPr lang="en-US"/>
          </a:p>
        </p:txBody>
      </p:sp>
    </p:spTree>
    <p:extLst>
      <p:ext uri="{BB962C8B-B14F-4D97-AF65-F5344CB8AC3E}">
        <p14:creationId xmlns:p14="http://schemas.microsoft.com/office/powerpoint/2010/main" val="2189940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38</a:t>
            </a:fld>
            <a:endParaRPr lang="en-US"/>
          </a:p>
        </p:txBody>
      </p:sp>
    </p:spTree>
    <p:extLst>
      <p:ext uri="{BB962C8B-B14F-4D97-AF65-F5344CB8AC3E}">
        <p14:creationId xmlns:p14="http://schemas.microsoft.com/office/powerpoint/2010/main" val="127952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39</a:t>
            </a:fld>
            <a:endParaRPr lang="en-US"/>
          </a:p>
        </p:txBody>
      </p:sp>
    </p:spTree>
    <p:extLst>
      <p:ext uri="{BB962C8B-B14F-4D97-AF65-F5344CB8AC3E}">
        <p14:creationId xmlns:p14="http://schemas.microsoft.com/office/powerpoint/2010/main" val="45858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a:t>
            </a:fld>
            <a:endParaRPr lang="en-US"/>
          </a:p>
        </p:txBody>
      </p:sp>
    </p:spTree>
    <p:extLst>
      <p:ext uri="{BB962C8B-B14F-4D97-AF65-F5344CB8AC3E}">
        <p14:creationId xmlns:p14="http://schemas.microsoft.com/office/powerpoint/2010/main" val="3892118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40</a:t>
            </a:fld>
            <a:endParaRPr lang="en-US"/>
          </a:p>
        </p:txBody>
      </p:sp>
    </p:spTree>
    <p:extLst>
      <p:ext uri="{BB962C8B-B14F-4D97-AF65-F5344CB8AC3E}">
        <p14:creationId xmlns:p14="http://schemas.microsoft.com/office/powerpoint/2010/main" val="2014479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41</a:t>
            </a:fld>
            <a:endParaRPr lang="en-US"/>
          </a:p>
        </p:txBody>
      </p:sp>
    </p:spTree>
    <p:extLst>
      <p:ext uri="{BB962C8B-B14F-4D97-AF65-F5344CB8AC3E}">
        <p14:creationId xmlns:p14="http://schemas.microsoft.com/office/powerpoint/2010/main" val="1050040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42</a:t>
            </a:fld>
            <a:endParaRPr lang="en-US"/>
          </a:p>
        </p:txBody>
      </p:sp>
    </p:spTree>
    <p:extLst>
      <p:ext uri="{BB962C8B-B14F-4D97-AF65-F5344CB8AC3E}">
        <p14:creationId xmlns:p14="http://schemas.microsoft.com/office/powerpoint/2010/main" val="2257316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43</a:t>
            </a:fld>
            <a:endParaRPr lang="en-US"/>
          </a:p>
        </p:txBody>
      </p:sp>
    </p:spTree>
    <p:extLst>
      <p:ext uri="{BB962C8B-B14F-4D97-AF65-F5344CB8AC3E}">
        <p14:creationId xmlns:p14="http://schemas.microsoft.com/office/powerpoint/2010/main" val="2557825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44</a:t>
            </a:fld>
            <a:endParaRPr lang="en-US"/>
          </a:p>
        </p:txBody>
      </p:sp>
    </p:spTree>
    <p:extLst>
      <p:ext uri="{BB962C8B-B14F-4D97-AF65-F5344CB8AC3E}">
        <p14:creationId xmlns:p14="http://schemas.microsoft.com/office/powerpoint/2010/main" val="3456560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45</a:t>
            </a:fld>
            <a:endParaRPr lang="en-US"/>
          </a:p>
        </p:txBody>
      </p:sp>
    </p:spTree>
    <p:extLst>
      <p:ext uri="{BB962C8B-B14F-4D97-AF65-F5344CB8AC3E}">
        <p14:creationId xmlns:p14="http://schemas.microsoft.com/office/powerpoint/2010/main" val="2821524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46</a:t>
            </a:fld>
            <a:endParaRPr lang="en-US"/>
          </a:p>
        </p:txBody>
      </p:sp>
    </p:spTree>
    <p:extLst>
      <p:ext uri="{BB962C8B-B14F-4D97-AF65-F5344CB8AC3E}">
        <p14:creationId xmlns:p14="http://schemas.microsoft.com/office/powerpoint/2010/main" val="3612736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47</a:t>
            </a:fld>
            <a:endParaRPr lang="en-US"/>
          </a:p>
        </p:txBody>
      </p:sp>
    </p:spTree>
    <p:extLst>
      <p:ext uri="{BB962C8B-B14F-4D97-AF65-F5344CB8AC3E}">
        <p14:creationId xmlns:p14="http://schemas.microsoft.com/office/powerpoint/2010/main" val="13966153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48</a:t>
            </a:fld>
            <a:endParaRPr lang="en-US"/>
          </a:p>
        </p:txBody>
      </p:sp>
    </p:spTree>
    <p:extLst>
      <p:ext uri="{BB962C8B-B14F-4D97-AF65-F5344CB8AC3E}">
        <p14:creationId xmlns:p14="http://schemas.microsoft.com/office/powerpoint/2010/main" val="616765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49</a:t>
            </a:fld>
            <a:endParaRPr lang="en-US"/>
          </a:p>
        </p:txBody>
      </p:sp>
    </p:spTree>
    <p:extLst>
      <p:ext uri="{BB962C8B-B14F-4D97-AF65-F5344CB8AC3E}">
        <p14:creationId xmlns:p14="http://schemas.microsoft.com/office/powerpoint/2010/main" val="285818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a:t>
            </a:fld>
            <a:endParaRPr lang="en-US"/>
          </a:p>
        </p:txBody>
      </p:sp>
    </p:spTree>
    <p:extLst>
      <p:ext uri="{BB962C8B-B14F-4D97-AF65-F5344CB8AC3E}">
        <p14:creationId xmlns:p14="http://schemas.microsoft.com/office/powerpoint/2010/main" val="697554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50</a:t>
            </a:fld>
            <a:endParaRPr lang="en-US"/>
          </a:p>
        </p:txBody>
      </p:sp>
    </p:spTree>
    <p:extLst>
      <p:ext uri="{BB962C8B-B14F-4D97-AF65-F5344CB8AC3E}">
        <p14:creationId xmlns:p14="http://schemas.microsoft.com/office/powerpoint/2010/main" val="1204881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51</a:t>
            </a:fld>
            <a:endParaRPr lang="en-US"/>
          </a:p>
        </p:txBody>
      </p:sp>
    </p:spTree>
    <p:extLst>
      <p:ext uri="{BB962C8B-B14F-4D97-AF65-F5344CB8AC3E}">
        <p14:creationId xmlns:p14="http://schemas.microsoft.com/office/powerpoint/2010/main" val="259616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52</a:t>
            </a:fld>
            <a:endParaRPr lang="en-US"/>
          </a:p>
        </p:txBody>
      </p:sp>
    </p:spTree>
    <p:extLst>
      <p:ext uri="{BB962C8B-B14F-4D97-AF65-F5344CB8AC3E}">
        <p14:creationId xmlns:p14="http://schemas.microsoft.com/office/powerpoint/2010/main" val="32355571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53</a:t>
            </a:fld>
            <a:endParaRPr lang="en-US"/>
          </a:p>
        </p:txBody>
      </p:sp>
    </p:spTree>
    <p:extLst>
      <p:ext uri="{BB962C8B-B14F-4D97-AF65-F5344CB8AC3E}">
        <p14:creationId xmlns:p14="http://schemas.microsoft.com/office/powerpoint/2010/main" val="33454648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54</a:t>
            </a:fld>
            <a:endParaRPr lang="en-US"/>
          </a:p>
        </p:txBody>
      </p:sp>
    </p:spTree>
    <p:extLst>
      <p:ext uri="{BB962C8B-B14F-4D97-AF65-F5344CB8AC3E}">
        <p14:creationId xmlns:p14="http://schemas.microsoft.com/office/powerpoint/2010/main" val="33524940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55</a:t>
            </a:fld>
            <a:endParaRPr lang="en-US"/>
          </a:p>
        </p:txBody>
      </p:sp>
    </p:spTree>
    <p:extLst>
      <p:ext uri="{BB962C8B-B14F-4D97-AF65-F5344CB8AC3E}">
        <p14:creationId xmlns:p14="http://schemas.microsoft.com/office/powerpoint/2010/main" val="40146951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56</a:t>
            </a:fld>
            <a:endParaRPr lang="en-US"/>
          </a:p>
        </p:txBody>
      </p:sp>
    </p:spTree>
    <p:extLst>
      <p:ext uri="{BB962C8B-B14F-4D97-AF65-F5344CB8AC3E}">
        <p14:creationId xmlns:p14="http://schemas.microsoft.com/office/powerpoint/2010/main" val="12412201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57</a:t>
            </a:fld>
            <a:endParaRPr lang="en-US"/>
          </a:p>
        </p:txBody>
      </p:sp>
    </p:spTree>
    <p:extLst>
      <p:ext uri="{BB962C8B-B14F-4D97-AF65-F5344CB8AC3E}">
        <p14:creationId xmlns:p14="http://schemas.microsoft.com/office/powerpoint/2010/main" val="3112853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58</a:t>
            </a:fld>
            <a:endParaRPr lang="en-US"/>
          </a:p>
        </p:txBody>
      </p:sp>
    </p:spTree>
    <p:extLst>
      <p:ext uri="{BB962C8B-B14F-4D97-AF65-F5344CB8AC3E}">
        <p14:creationId xmlns:p14="http://schemas.microsoft.com/office/powerpoint/2010/main" val="19830726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59</a:t>
            </a:fld>
            <a:endParaRPr lang="en-US"/>
          </a:p>
        </p:txBody>
      </p:sp>
    </p:spTree>
    <p:extLst>
      <p:ext uri="{BB962C8B-B14F-4D97-AF65-F5344CB8AC3E}">
        <p14:creationId xmlns:p14="http://schemas.microsoft.com/office/powerpoint/2010/main" val="338783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a:t>
            </a:fld>
            <a:endParaRPr lang="en-US"/>
          </a:p>
        </p:txBody>
      </p:sp>
    </p:spTree>
    <p:extLst>
      <p:ext uri="{BB962C8B-B14F-4D97-AF65-F5344CB8AC3E}">
        <p14:creationId xmlns:p14="http://schemas.microsoft.com/office/powerpoint/2010/main" val="35515203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60</a:t>
            </a:fld>
            <a:endParaRPr lang="en-US"/>
          </a:p>
        </p:txBody>
      </p:sp>
    </p:spTree>
    <p:extLst>
      <p:ext uri="{BB962C8B-B14F-4D97-AF65-F5344CB8AC3E}">
        <p14:creationId xmlns:p14="http://schemas.microsoft.com/office/powerpoint/2010/main" val="3183759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61</a:t>
            </a:fld>
            <a:endParaRPr lang="en-US"/>
          </a:p>
        </p:txBody>
      </p:sp>
    </p:spTree>
    <p:extLst>
      <p:ext uri="{BB962C8B-B14F-4D97-AF65-F5344CB8AC3E}">
        <p14:creationId xmlns:p14="http://schemas.microsoft.com/office/powerpoint/2010/main" val="17221318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62</a:t>
            </a:fld>
            <a:endParaRPr lang="en-US"/>
          </a:p>
        </p:txBody>
      </p:sp>
    </p:spTree>
    <p:extLst>
      <p:ext uri="{BB962C8B-B14F-4D97-AF65-F5344CB8AC3E}">
        <p14:creationId xmlns:p14="http://schemas.microsoft.com/office/powerpoint/2010/main" val="2178251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63</a:t>
            </a:fld>
            <a:endParaRPr lang="en-US"/>
          </a:p>
        </p:txBody>
      </p:sp>
    </p:spTree>
    <p:extLst>
      <p:ext uri="{BB962C8B-B14F-4D97-AF65-F5344CB8AC3E}">
        <p14:creationId xmlns:p14="http://schemas.microsoft.com/office/powerpoint/2010/main" val="5972166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64</a:t>
            </a:fld>
            <a:endParaRPr lang="en-US"/>
          </a:p>
        </p:txBody>
      </p:sp>
    </p:spTree>
    <p:extLst>
      <p:ext uri="{BB962C8B-B14F-4D97-AF65-F5344CB8AC3E}">
        <p14:creationId xmlns:p14="http://schemas.microsoft.com/office/powerpoint/2010/main" val="6422799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65</a:t>
            </a:fld>
            <a:endParaRPr lang="en-US"/>
          </a:p>
        </p:txBody>
      </p:sp>
    </p:spTree>
    <p:extLst>
      <p:ext uri="{BB962C8B-B14F-4D97-AF65-F5344CB8AC3E}">
        <p14:creationId xmlns:p14="http://schemas.microsoft.com/office/powerpoint/2010/main" val="16828270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66</a:t>
            </a:fld>
            <a:endParaRPr lang="en-US"/>
          </a:p>
        </p:txBody>
      </p:sp>
    </p:spTree>
    <p:extLst>
      <p:ext uri="{BB962C8B-B14F-4D97-AF65-F5344CB8AC3E}">
        <p14:creationId xmlns:p14="http://schemas.microsoft.com/office/powerpoint/2010/main" val="18058571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67</a:t>
            </a:fld>
            <a:endParaRPr lang="en-US"/>
          </a:p>
        </p:txBody>
      </p:sp>
    </p:spTree>
    <p:extLst>
      <p:ext uri="{BB962C8B-B14F-4D97-AF65-F5344CB8AC3E}">
        <p14:creationId xmlns:p14="http://schemas.microsoft.com/office/powerpoint/2010/main" val="23796118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68</a:t>
            </a:fld>
            <a:endParaRPr lang="en-US"/>
          </a:p>
        </p:txBody>
      </p:sp>
    </p:spTree>
    <p:extLst>
      <p:ext uri="{BB962C8B-B14F-4D97-AF65-F5344CB8AC3E}">
        <p14:creationId xmlns:p14="http://schemas.microsoft.com/office/powerpoint/2010/main" val="5364072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69</a:t>
            </a:fld>
            <a:endParaRPr lang="en-US"/>
          </a:p>
        </p:txBody>
      </p:sp>
    </p:spTree>
    <p:extLst>
      <p:ext uri="{BB962C8B-B14F-4D97-AF65-F5344CB8AC3E}">
        <p14:creationId xmlns:p14="http://schemas.microsoft.com/office/powerpoint/2010/main" val="74766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7</a:t>
            </a:fld>
            <a:endParaRPr lang="en-US"/>
          </a:p>
        </p:txBody>
      </p:sp>
    </p:spTree>
    <p:extLst>
      <p:ext uri="{BB962C8B-B14F-4D97-AF65-F5344CB8AC3E}">
        <p14:creationId xmlns:p14="http://schemas.microsoft.com/office/powerpoint/2010/main" val="38647704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70</a:t>
            </a:fld>
            <a:endParaRPr lang="en-US"/>
          </a:p>
        </p:txBody>
      </p:sp>
    </p:spTree>
    <p:extLst>
      <p:ext uri="{BB962C8B-B14F-4D97-AF65-F5344CB8AC3E}">
        <p14:creationId xmlns:p14="http://schemas.microsoft.com/office/powerpoint/2010/main" val="6840430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71</a:t>
            </a:fld>
            <a:endParaRPr lang="en-US"/>
          </a:p>
        </p:txBody>
      </p:sp>
    </p:spTree>
    <p:extLst>
      <p:ext uri="{BB962C8B-B14F-4D97-AF65-F5344CB8AC3E}">
        <p14:creationId xmlns:p14="http://schemas.microsoft.com/office/powerpoint/2010/main" val="15000276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72</a:t>
            </a:fld>
            <a:endParaRPr lang="en-US"/>
          </a:p>
        </p:txBody>
      </p:sp>
    </p:spTree>
    <p:extLst>
      <p:ext uri="{BB962C8B-B14F-4D97-AF65-F5344CB8AC3E}">
        <p14:creationId xmlns:p14="http://schemas.microsoft.com/office/powerpoint/2010/main" val="36754631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73</a:t>
            </a:fld>
            <a:endParaRPr lang="en-US"/>
          </a:p>
        </p:txBody>
      </p:sp>
    </p:spTree>
    <p:extLst>
      <p:ext uri="{BB962C8B-B14F-4D97-AF65-F5344CB8AC3E}">
        <p14:creationId xmlns:p14="http://schemas.microsoft.com/office/powerpoint/2010/main" val="25247832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74</a:t>
            </a:fld>
            <a:endParaRPr lang="en-US"/>
          </a:p>
        </p:txBody>
      </p:sp>
    </p:spTree>
    <p:extLst>
      <p:ext uri="{BB962C8B-B14F-4D97-AF65-F5344CB8AC3E}">
        <p14:creationId xmlns:p14="http://schemas.microsoft.com/office/powerpoint/2010/main" val="36913803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75</a:t>
            </a:fld>
            <a:endParaRPr lang="en-US"/>
          </a:p>
        </p:txBody>
      </p:sp>
    </p:spTree>
    <p:extLst>
      <p:ext uri="{BB962C8B-B14F-4D97-AF65-F5344CB8AC3E}">
        <p14:creationId xmlns:p14="http://schemas.microsoft.com/office/powerpoint/2010/main" val="7357067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76</a:t>
            </a:fld>
            <a:endParaRPr lang="en-US"/>
          </a:p>
        </p:txBody>
      </p:sp>
    </p:spTree>
    <p:extLst>
      <p:ext uri="{BB962C8B-B14F-4D97-AF65-F5344CB8AC3E}">
        <p14:creationId xmlns:p14="http://schemas.microsoft.com/office/powerpoint/2010/main" val="4510189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77</a:t>
            </a:fld>
            <a:endParaRPr lang="en-US"/>
          </a:p>
        </p:txBody>
      </p:sp>
    </p:spTree>
    <p:extLst>
      <p:ext uri="{BB962C8B-B14F-4D97-AF65-F5344CB8AC3E}">
        <p14:creationId xmlns:p14="http://schemas.microsoft.com/office/powerpoint/2010/main" val="34867508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78</a:t>
            </a:fld>
            <a:endParaRPr lang="en-US"/>
          </a:p>
        </p:txBody>
      </p:sp>
    </p:spTree>
    <p:extLst>
      <p:ext uri="{BB962C8B-B14F-4D97-AF65-F5344CB8AC3E}">
        <p14:creationId xmlns:p14="http://schemas.microsoft.com/office/powerpoint/2010/main" val="35038392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79</a:t>
            </a:fld>
            <a:endParaRPr lang="en-US"/>
          </a:p>
        </p:txBody>
      </p:sp>
    </p:spTree>
    <p:extLst>
      <p:ext uri="{BB962C8B-B14F-4D97-AF65-F5344CB8AC3E}">
        <p14:creationId xmlns:p14="http://schemas.microsoft.com/office/powerpoint/2010/main" val="249243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8</a:t>
            </a:fld>
            <a:endParaRPr lang="en-US"/>
          </a:p>
        </p:txBody>
      </p:sp>
    </p:spTree>
    <p:extLst>
      <p:ext uri="{BB962C8B-B14F-4D97-AF65-F5344CB8AC3E}">
        <p14:creationId xmlns:p14="http://schemas.microsoft.com/office/powerpoint/2010/main" val="4577793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80</a:t>
            </a:fld>
            <a:endParaRPr lang="en-US"/>
          </a:p>
        </p:txBody>
      </p:sp>
    </p:spTree>
    <p:extLst>
      <p:ext uri="{BB962C8B-B14F-4D97-AF65-F5344CB8AC3E}">
        <p14:creationId xmlns:p14="http://schemas.microsoft.com/office/powerpoint/2010/main" val="16938302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81</a:t>
            </a:fld>
            <a:endParaRPr lang="en-US"/>
          </a:p>
        </p:txBody>
      </p:sp>
    </p:spTree>
    <p:extLst>
      <p:ext uri="{BB962C8B-B14F-4D97-AF65-F5344CB8AC3E}">
        <p14:creationId xmlns:p14="http://schemas.microsoft.com/office/powerpoint/2010/main" val="27120427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82</a:t>
            </a:fld>
            <a:endParaRPr lang="en-US"/>
          </a:p>
        </p:txBody>
      </p:sp>
    </p:spTree>
    <p:extLst>
      <p:ext uri="{BB962C8B-B14F-4D97-AF65-F5344CB8AC3E}">
        <p14:creationId xmlns:p14="http://schemas.microsoft.com/office/powerpoint/2010/main" val="9502886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83</a:t>
            </a:fld>
            <a:endParaRPr lang="en-US"/>
          </a:p>
        </p:txBody>
      </p:sp>
    </p:spTree>
    <p:extLst>
      <p:ext uri="{BB962C8B-B14F-4D97-AF65-F5344CB8AC3E}">
        <p14:creationId xmlns:p14="http://schemas.microsoft.com/office/powerpoint/2010/main" val="32350299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84</a:t>
            </a:fld>
            <a:endParaRPr lang="en-US"/>
          </a:p>
        </p:txBody>
      </p:sp>
    </p:spTree>
    <p:extLst>
      <p:ext uri="{BB962C8B-B14F-4D97-AF65-F5344CB8AC3E}">
        <p14:creationId xmlns:p14="http://schemas.microsoft.com/office/powerpoint/2010/main" val="17804350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85</a:t>
            </a:fld>
            <a:endParaRPr lang="en-US"/>
          </a:p>
        </p:txBody>
      </p:sp>
    </p:spTree>
    <p:extLst>
      <p:ext uri="{BB962C8B-B14F-4D97-AF65-F5344CB8AC3E}">
        <p14:creationId xmlns:p14="http://schemas.microsoft.com/office/powerpoint/2010/main" val="11678115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86</a:t>
            </a:fld>
            <a:endParaRPr lang="en-US"/>
          </a:p>
        </p:txBody>
      </p:sp>
    </p:spTree>
    <p:extLst>
      <p:ext uri="{BB962C8B-B14F-4D97-AF65-F5344CB8AC3E}">
        <p14:creationId xmlns:p14="http://schemas.microsoft.com/office/powerpoint/2010/main" val="19109597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87</a:t>
            </a:fld>
            <a:endParaRPr lang="en-US"/>
          </a:p>
        </p:txBody>
      </p:sp>
    </p:spTree>
    <p:extLst>
      <p:ext uri="{BB962C8B-B14F-4D97-AF65-F5344CB8AC3E}">
        <p14:creationId xmlns:p14="http://schemas.microsoft.com/office/powerpoint/2010/main" val="24679082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88</a:t>
            </a:fld>
            <a:endParaRPr lang="en-US"/>
          </a:p>
        </p:txBody>
      </p:sp>
    </p:spTree>
    <p:extLst>
      <p:ext uri="{BB962C8B-B14F-4D97-AF65-F5344CB8AC3E}">
        <p14:creationId xmlns:p14="http://schemas.microsoft.com/office/powerpoint/2010/main" val="414118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89</a:t>
            </a:fld>
            <a:endParaRPr lang="en-US"/>
          </a:p>
        </p:txBody>
      </p:sp>
    </p:spTree>
    <p:extLst>
      <p:ext uri="{BB962C8B-B14F-4D97-AF65-F5344CB8AC3E}">
        <p14:creationId xmlns:p14="http://schemas.microsoft.com/office/powerpoint/2010/main" val="395960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9</a:t>
            </a:fld>
            <a:endParaRPr lang="en-US"/>
          </a:p>
        </p:txBody>
      </p:sp>
    </p:spTree>
    <p:extLst>
      <p:ext uri="{BB962C8B-B14F-4D97-AF65-F5344CB8AC3E}">
        <p14:creationId xmlns:p14="http://schemas.microsoft.com/office/powerpoint/2010/main" val="16989845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90</a:t>
            </a:fld>
            <a:endParaRPr lang="en-US"/>
          </a:p>
        </p:txBody>
      </p:sp>
    </p:spTree>
    <p:extLst>
      <p:ext uri="{BB962C8B-B14F-4D97-AF65-F5344CB8AC3E}">
        <p14:creationId xmlns:p14="http://schemas.microsoft.com/office/powerpoint/2010/main" val="34613365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2B0A-A2A3-4FE6-A8E4-17BA9B6CAFB0}" type="slidenum">
              <a:rPr lang="en-US" smtClean="0"/>
              <a:t>91</a:t>
            </a:fld>
            <a:endParaRPr lang="en-US"/>
          </a:p>
        </p:txBody>
      </p:sp>
    </p:spTree>
    <p:extLst>
      <p:ext uri="{BB962C8B-B14F-4D97-AF65-F5344CB8AC3E}">
        <p14:creationId xmlns:p14="http://schemas.microsoft.com/office/powerpoint/2010/main" val="239160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81C8B2-8BF5-4033-8688-679C1959AB70}" type="datetime1">
              <a:rPr lang="en-US" smtClean="0"/>
              <a:t>4/24/2023</a:t>
            </a:fld>
            <a:endParaRPr lang="en-US"/>
          </a:p>
        </p:txBody>
      </p:sp>
      <p:sp>
        <p:nvSpPr>
          <p:cNvPr id="5" name="Footer Placeholder 4"/>
          <p:cNvSpPr>
            <a:spLocks noGrp="1"/>
          </p:cNvSpPr>
          <p:nvPr>
            <p:ph type="ftr" sz="quarter" idx="11"/>
          </p:nvPr>
        </p:nvSpPr>
        <p:spPr/>
        <p:txBody>
          <a:bodyPr/>
          <a:lstStyle/>
          <a:p>
            <a:r>
              <a:rPr lang="en-US"/>
              <a:t>UNCLASSIFIED / FOUO</a:t>
            </a:r>
          </a:p>
        </p:txBody>
      </p:sp>
      <p:sp>
        <p:nvSpPr>
          <p:cNvPr id="6" name="Slide Number Placeholder 5"/>
          <p:cNvSpPr>
            <a:spLocks noGrp="1"/>
          </p:cNvSpPr>
          <p:nvPr>
            <p:ph type="sldNum" sz="quarter" idx="12"/>
          </p:nvPr>
        </p:nvSpPr>
        <p:spPr/>
        <p:txBody>
          <a:bodyPr/>
          <a:lstStyle/>
          <a:p>
            <a:fld id="{D141A26B-79DC-4A53-857D-7401E21E816A}" type="slidenum">
              <a:rPr lang="en-US" smtClean="0"/>
              <a:t>‹#›</a:t>
            </a:fld>
            <a:endParaRPr lang="en-US"/>
          </a:p>
        </p:txBody>
      </p:sp>
    </p:spTree>
    <p:extLst>
      <p:ext uri="{BB962C8B-B14F-4D97-AF65-F5344CB8AC3E}">
        <p14:creationId xmlns:p14="http://schemas.microsoft.com/office/powerpoint/2010/main" val="422940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2F44B-9793-4405-A7CC-5E7F5959CCC6}" type="datetime1">
              <a:rPr lang="en-US" smtClean="0"/>
              <a:t>4/24/2023</a:t>
            </a:fld>
            <a:endParaRPr lang="en-US"/>
          </a:p>
        </p:txBody>
      </p:sp>
      <p:sp>
        <p:nvSpPr>
          <p:cNvPr id="5" name="Footer Placeholder 4"/>
          <p:cNvSpPr>
            <a:spLocks noGrp="1"/>
          </p:cNvSpPr>
          <p:nvPr>
            <p:ph type="ftr" sz="quarter" idx="11"/>
          </p:nvPr>
        </p:nvSpPr>
        <p:spPr/>
        <p:txBody>
          <a:bodyPr/>
          <a:lstStyle/>
          <a:p>
            <a:r>
              <a:rPr lang="en-US"/>
              <a:t>UNCLASSIFIED / FOUO</a:t>
            </a:r>
          </a:p>
        </p:txBody>
      </p:sp>
      <p:sp>
        <p:nvSpPr>
          <p:cNvPr id="6" name="Slide Number Placeholder 5"/>
          <p:cNvSpPr>
            <a:spLocks noGrp="1"/>
          </p:cNvSpPr>
          <p:nvPr>
            <p:ph type="sldNum" sz="quarter" idx="12"/>
          </p:nvPr>
        </p:nvSpPr>
        <p:spPr/>
        <p:txBody>
          <a:bodyPr/>
          <a:lstStyle/>
          <a:p>
            <a:fld id="{D141A26B-79DC-4A53-857D-7401E21E816A}" type="slidenum">
              <a:rPr lang="en-US" smtClean="0"/>
              <a:t>‹#›</a:t>
            </a:fld>
            <a:endParaRPr lang="en-US"/>
          </a:p>
        </p:txBody>
      </p:sp>
    </p:spTree>
    <p:extLst>
      <p:ext uri="{BB962C8B-B14F-4D97-AF65-F5344CB8AC3E}">
        <p14:creationId xmlns:p14="http://schemas.microsoft.com/office/powerpoint/2010/main" val="390002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4E0158-9A5D-4B6D-9F69-A321445348B8}" type="datetime1">
              <a:rPr lang="en-US" smtClean="0"/>
              <a:t>4/24/2023</a:t>
            </a:fld>
            <a:endParaRPr lang="en-US"/>
          </a:p>
        </p:txBody>
      </p:sp>
      <p:sp>
        <p:nvSpPr>
          <p:cNvPr id="5" name="Footer Placeholder 4"/>
          <p:cNvSpPr>
            <a:spLocks noGrp="1"/>
          </p:cNvSpPr>
          <p:nvPr>
            <p:ph type="ftr" sz="quarter" idx="11"/>
          </p:nvPr>
        </p:nvSpPr>
        <p:spPr/>
        <p:txBody>
          <a:bodyPr/>
          <a:lstStyle/>
          <a:p>
            <a:r>
              <a:rPr lang="en-US"/>
              <a:t>UNCLASSIFIED / FOUO</a:t>
            </a:r>
          </a:p>
        </p:txBody>
      </p:sp>
      <p:sp>
        <p:nvSpPr>
          <p:cNvPr id="6" name="Slide Number Placeholder 5"/>
          <p:cNvSpPr>
            <a:spLocks noGrp="1"/>
          </p:cNvSpPr>
          <p:nvPr>
            <p:ph type="sldNum" sz="quarter" idx="12"/>
          </p:nvPr>
        </p:nvSpPr>
        <p:spPr/>
        <p:txBody>
          <a:bodyPr/>
          <a:lstStyle/>
          <a:p>
            <a:fld id="{D141A26B-79DC-4A53-857D-7401E21E816A}" type="slidenum">
              <a:rPr lang="en-US" smtClean="0"/>
              <a:t>‹#›</a:t>
            </a:fld>
            <a:endParaRPr lang="en-US"/>
          </a:p>
        </p:txBody>
      </p:sp>
    </p:spTree>
    <p:extLst>
      <p:ext uri="{BB962C8B-B14F-4D97-AF65-F5344CB8AC3E}">
        <p14:creationId xmlns:p14="http://schemas.microsoft.com/office/powerpoint/2010/main" val="21009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502E3-132A-4582-B61F-5FD8E28E9797}" type="datetime1">
              <a:rPr lang="en-US" smtClean="0"/>
              <a:t>4/24/2023</a:t>
            </a:fld>
            <a:endParaRPr lang="en-US"/>
          </a:p>
        </p:txBody>
      </p:sp>
      <p:sp>
        <p:nvSpPr>
          <p:cNvPr id="5" name="Footer Placeholder 4"/>
          <p:cNvSpPr>
            <a:spLocks noGrp="1"/>
          </p:cNvSpPr>
          <p:nvPr>
            <p:ph type="ftr" sz="quarter" idx="11"/>
          </p:nvPr>
        </p:nvSpPr>
        <p:spPr/>
        <p:txBody>
          <a:bodyPr/>
          <a:lstStyle/>
          <a:p>
            <a:r>
              <a:rPr lang="en-US"/>
              <a:t>UNCLASSIFIED / FOUO</a:t>
            </a:r>
          </a:p>
        </p:txBody>
      </p:sp>
      <p:sp>
        <p:nvSpPr>
          <p:cNvPr id="6" name="Slide Number Placeholder 5"/>
          <p:cNvSpPr>
            <a:spLocks noGrp="1"/>
          </p:cNvSpPr>
          <p:nvPr>
            <p:ph type="sldNum" sz="quarter" idx="12"/>
          </p:nvPr>
        </p:nvSpPr>
        <p:spPr/>
        <p:txBody>
          <a:bodyPr/>
          <a:lstStyle/>
          <a:p>
            <a:fld id="{D141A26B-79DC-4A53-857D-7401E21E816A}" type="slidenum">
              <a:rPr lang="en-US" smtClean="0"/>
              <a:t>‹#›</a:t>
            </a:fld>
            <a:endParaRPr lang="en-US"/>
          </a:p>
        </p:txBody>
      </p:sp>
    </p:spTree>
    <p:extLst>
      <p:ext uri="{BB962C8B-B14F-4D97-AF65-F5344CB8AC3E}">
        <p14:creationId xmlns:p14="http://schemas.microsoft.com/office/powerpoint/2010/main" val="150084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237B3-59F8-4EED-9EB9-D492132970D8}" type="datetime1">
              <a:rPr lang="en-US" smtClean="0"/>
              <a:t>4/24/2023</a:t>
            </a:fld>
            <a:endParaRPr lang="en-US"/>
          </a:p>
        </p:txBody>
      </p:sp>
      <p:sp>
        <p:nvSpPr>
          <p:cNvPr id="5" name="Footer Placeholder 4"/>
          <p:cNvSpPr>
            <a:spLocks noGrp="1"/>
          </p:cNvSpPr>
          <p:nvPr>
            <p:ph type="ftr" sz="quarter" idx="11"/>
          </p:nvPr>
        </p:nvSpPr>
        <p:spPr/>
        <p:txBody>
          <a:bodyPr/>
          <a:lstStyle/>
          <a:p>
            <a:r>
              <a:rPr lang="en-US"/>
              <a:t>UNCLASSIFIED / FOUO</a:t>
            </a:r>
          </a:p>
        </p:txBody>
      </p:sp>
      <p:sp>
        <p:nvSpPr>
          <p:cNvPr id="6" name="Slide Number Placeholder 5"/>
          <p:cNvSpPr>
            <a:spLocks noGrp="1"/>
          </p:cNvSpPr>
          <p:nvPr>
            <p:ph type="sldNum" sz="quarter" idx="12"/>
          </p:nvPr>
        </p:nvSpPr>
        <p:spPr/>
        <p:txBody>
          <a:bodyPr/>
          <a:lstStyle/>
          <a:p>
            <a:fld id="{D141A26B-79DC-4A53-857D-7401E21E816A}" type="slidenum">
              <a:rPr lang="en-US" smtClean="0"/>
              <a:t>‹#›</a:t>
            </a:fld>
            <a:endParaRPr lang="en-US"/>
          </a:p>
        </p:txBody>
      </p:sp>
    </p:spTree>
    <p:extLst>
      <p:ext uri="{BB962C8B-B14F-4D97-AF65-F5344CB8AC3E}">
        <p14:creationId xmlns:p14="http://schemas.microsoft.com/office/powerpoint/2010/main" val="105253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8CFA84-E511-491E-B998-770E3940BD40}" type="datetime1">
              <a:rPr lang="en-US" smtClean="0"/>
              <a:t>4/24/2023</a:t>
            </a:fld>
            <a:endParaRPr lang="en-US"/>
          </a:p>
        </p:txBody>
      </p:sp>
      <p:sp>
        <p:nvSpPr>
          <p:cNvPr id="6" name="Footer Placeholder 5"/>
          <p:cNvSpPr>
            <a:spLocks noGrp="1"/>
          </p:cNvSpPr>
          <p:nvPr>
            <p:ph type="ftr" sz="quarter" idx="11"/>
          </p:nvPr>
        </p:nvSpPr>
        <p:spPr/>
        <p:txBody>
          <a:bodyPr/>
          <a:lstStyle/>
          <a:p>
            <a:r>
              <a:rPr lang="en-US"/>
              <a:t>UNCLASSIFIED / FOUO</a:t>
            </a:r>
          </a:p>
        </p:txBody>
      </p:sp>
      <p:sp>
        <p:nvSpPr>
          <p:cNvPr id="7" name="Slide Number Placeholder 6"/>
          <p:cNvSpPr>
            <a:spLocks noGrp="1"/>
          </p:cNvSpPr>
          <p:nvPr>
            <p:ph type="sldNum" sz="quarter" idx="12"/>
          </p:nvPr>
        </p:nvSpPr>
        <p:spPr/>
        <p:txBody>
          <a:bodyPr/>
          <a:lstStyle/>
          <a:p>
            <a:fld id="{D141A26B-79DC-4A53-857D-7401E21E816A}" type="slidenum">
              <a:rPr lang="en-US" smtClean="0"/>
              <a:t>‹#›</a:t>
            </a:fld>
            <a:endParaRPr lang="en-US"/>
          </a:p>
        </p:txBody>
      </p:sp>
    </p:spTree>
    <p:extLst>
      <p:ext uri="{BB962C8B-B14F-4D97-AF65-F5344CB8AC3E}">
        <p14:creationId xmlns:p14="http://schemas.microsoft.com/office/powerpoint/2010/main" val="9492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A2749C-CB28-4869-B4DA-0C3D35B62005}" type="datetime1">
              <a:rPr lang="en-US" smtClean="0"/>
              <a:t>4/24/2023</a:t>
            </a:fld>
            <a:endParaRPr lang="en-US"/>
          </a:p>
        </p:txBody>
      </p:sp>
      <p:sp>
        <p:nvSpPr>
          <p:cNvPr id="8" name="Footer Placeholder 7"/>
          <p:cNvSpPr>
            <a:spLocks noGrp="1"/>
          </p:cNvSpPr>
          <p:nvPr>
            <p:ph type="ftr" sz="quarter" idx="11"/>
          </p:nvPr>
        </p:nvSpPr>
        <p:spPr/>
        <p:txBody>
          <a:bodyPr/>
          <a:lstStyle/>
          <a:p>
            <a:r>
              <a:rPr lang="en-US"/>
              <a:t>UNCLASSIFIED / FOUO</a:t>
            </a:r>
          </a:p>
        </p:txBody>
      </p:sp>
      <p:sp>
        <p:nvSpPr>
          <p:cNvPr id="9" name="Slide Number Placeholder 8"/>
          <p:cNvSpPr>
            <a:spLocks noGrp="1"/>
          </p:cNvSpPr>
          <p:nvPr>
            <p:ph type="sldNum" sz="quarter" idx="12"/>
          </p:nvPr>
        </p:nvSpPr>
        <p:spPr/>
        <p:txBody>
          <a:bodyPr/>
          <a:lstStyle/>
          <a:p>
            <a:fld id="{D141A26B-79DC-4A53-857D-7401E21E816A}" type="slidenum">
              <a:rPr lang="en-US" smtClean="0"/>
              <a:t>‹#›</a:t>
            </a:fld>
            <a:endParaRPr lang="en-US"/>
          </a:p>
        </p:txBody>
      </p:sp>
    </p:spTree>
    <p:extLst>
      <p:ext uri="{BB962C8B-B14F-4D97-AF65-F5344CB8AC3E}">
        <p14:creationId xmlns:p14="http://schemas.microsoft.com/office/powerpoint/2010/main" val="25472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26B190-65F5-4C53-81E9-6A806CA4F572}" type="datetime1">
              <a:rPr lang="en-US" smtClean="0"/>
              <a:t>4/24/2023</a:t>
            </a:fld>
            <a:endParaRPr lang="en-US"/>
          </a:p>
        </p:txBody>
      </p:sp>
      <p:sp>
        <p:nvSpPr>
          <p:cNvPr id="4" name="Footer Placeholder 3"/>
          <p:cNvSpPr>
            <a:spLocks noGrp="1"/>
          </p:cNvSpPr>
          <p:nvPr>
            <p:ph type="ftr" sz="quarter" idx="11"/>
          </p:nvPr>
        </p:nvSpPr>
        <p:spPr/>
        <p:txBody>
          <a:bodyPr/>
          <a:lstStyle/>
          <a:p>
            <a:r>
              <a:rPr lang="en-US"/>
              <a:t>UNCLASSIFIED / FOUO</a:t>
            </a:r>
          </a:p>
        </p:txBody>
      </p:sp>
      <p:sp>
        <p:nvSpPr>
          <p:cNvPr id="5" name="Slide Number Placeholder 4"/>
          <p:cNvSpPr>
            <a:spLocks noGrp="1"/>
          </p:cNvSpPr>
          <p:nvPr>
            <p:ph type="sldNum" sz="quarter" idx="12"/>
          </p:nvPr>
        </p:nvSpPr>
        <p:spPr/>
        <p:txBody>
          <a:bodyPr/>
          <a:lstStyle/>
          <a:p>
            <a:fld id="{D141A26B-79DC-4A53-857D-7401E21E816A}" type="slidenum">
              <a:rPr lang="en-US" smtClean="0"/>
              <a:t>‹#›</a:t>
            </a:fld>
            <a:endParaRPr lang="en-US"/>
          </a:p>
        </p:txBody>
      </p:sp>
    </p:spTree>
    <p:extLst>
      <p:ext uri="{BB962C8B-B14F-4D97-AF65-F5344CB8AC3E}">
        <p14:creationId xmlns:p14="http://schemas.microsoft.com/office/powerpoint/2010/main" val="39238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4207F-E1A2-43C1-90DF-716A08A0B167}" type="datetime1">
              <a:rPr lang="en-US" smtClean="0"/>
              <a:t>4/24/2023</a:t>
            </a:fld>
            <a:endParaRPr lang="en-US"/>
          </a:p>
        </p:txBody>
      </p:sp>
      <p:sp>
        <p:nvSpPr>
          <p:cNvPr id="3" name="Footer Placeholder 2"/>
          <p:cNvSpPr>
            <a:spLocks noGrp="1"/>
          </p:cNvSpPr>
          <p:nvPr>
            <p:ph type="ftr" sz="quarter" idx="11"/>
          </p:nvPr>
        </p:nvSpPr>
        <p:spPr/>
        <p:txBody>
          <a:bodyPr/>
          <a:lstStyle/>
          <a:p>
            <a:r>
              <a:rPr lang="en-US"/>
              <a:t>UNCLASSIFIED / FOUO</a:t>
            </a:r>
          </a:p>
        </p:txBody>
      </p:sp>
      <p:sp>
        <p:nvSpPr>
          <p:cNvPr id="4" name="Slide Number Placeholder 3"/>
          <p:cNvSpPr>
            <a:spLocks noGrp="1"/>
          </p:cNvSpPr>
          <p:nvPr>
            <p:ph type="sldNum" sz="quarter" idx="12"/>
          </p:nvPr>
        </p:nvSpPr>
        <p:spPr/>
        <p:txBody>
          <a:bodyPr/>
          <a:lstStyle/>
          <a:p>
            <a:fld id="{D141A26B-79DC-4A53-857D-7401E21E816A}" type="slidenum">
              <a:rPr lang="en-US" smtClean="0"/>
              <a:t>‹#›</a:t>
            </a:fld>
            <a:endParaRPr lang="en-US"/>
          </a:p>
        </p:txBody>
      </p:sp>
    </p:spTree>
    <p:extLst>
      <p:ext uri="{BB962C8B-B14F-4D97-AF65-F5344CB8AC3E}">
        <p14:creationId xmlns:p14="http://schemas.microsoft.com/office/powerpoint/2010/main" val="357570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64B42B-3678-46AD-85E0-CE22A8AEFB31}" type="datetime1">
              <a:rPr lang="en-US" smtClean="0"/>
              <a:t>4/24/2023</a:t>
            </a:fld>
            <a:endParaRPr lang="en-US"/>
          </a:p>
        </p:txBody>
      </p:sp>
      <p:sp>
        <p:nvSpPr>
          <p:cNvPr id="6" name="Footer Placeholder 5"/>
          <p:cNvSpPr>
            <a:spLocks noGrp="1"/>
          </p:cNvSpPr>
          <p:nvPr>
            <p:ph type="ftr" sz="quarter" idx="11"/>
          </p:nvPr>
        </p:nvSpPr>
        <p:spPr/>
        <p:txBody>
          <a:bodyPr/>
          <a:lstStyle/>
          <a:p>
            <a:r>
              <a:rPr lang="en-US"/>
              <a:t>UNCLASSIFIED / FOUO</a:t>
            </a:r>
          </a:p>
        </p:txBody>
      </p:sp>
      <p:sp>
        <p:nvSpPr>
          <p:cNvPr id="7" name="Slide Number Placeholder 6"/>
          <p:cNvSpPr>
            <a:spLocks noGrp="1"/>
          </p:cNvSpPr>
          <p:nvPr>
            <p:ph type="sldNum" sz="quarter" idx="12"/>
          </p:nvPr>
        </p:nvSpPr>
        <p:spPr/>
        <p:txBody>
          <a:bodyPr/>
          <a:lstStyle/>
          <a:p>
            <a:fld id="{D141A26B-79DC-4A53-857D-7401E21E816A}" type="slidenum">
              <a:rPr lang="en-US" smtClean="0"/>
              <a:t>‹#›</a:t>
            </a:fld>
            <a:endParaRPr lang="en-US"/>
          </a:p>
        </p:txBody>
      </p:sp>
    </p:spTree>
    <p:extLst>
      <p:ext uri="{BB962C8B-B14F-4D97-AF65-F5344CB8AC3E}">
        <p14:creationId xmlns:p14="http://schemas.microsoft.com/office/powerpoint/2010/main" val="75878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6947A3-298E-43EF-BCDD-B26166AE635F}" type="datetime1">
              <a:rPr lang="en-US" smtClean="0"/>
              <a:t>4/24/2023</a:t>
            </a:fld>
            <a:endParaRPr lang="en-US"/>
          </a:p>
        </p:txBody>
      </p:sp>
      <p:sp>
        <p:nvSpPr>
          <p:cNvPr id="6" name="Footer Placeholder 5"/>
          <p:cNvSpPr>
            <a:spLocks noGrp="1"/>
          </p:cNvSpPr>
          <p:nvPr>
            <p:ph type="ftr" sz="quarter" idx="11"/>
          </p:nvPr>
        </p:nvSpPr>
        <p:spPr/>
        <p:txBody>
          <a:bodyPr/>
          <a:lstStyle/>
          <a:p>
            <a:r>
              <a:rPr lang="en-US"/>
              <a:t>UNCLASSIFIED / FOUO</a:t>
            </a:r>
          </a:p>
        </p:txBody>
      </p:sp>
      <p:sp>
        <p:nvSpPr>
          <p:cNvPr id="7" name="Slide Number Placeholder 6"/>
          <p:cNvSpPr>
            <a:spLocks noGrp="1"/>
          </p:cNvSpPr>
          <p:nvPr>
            <p:ph type="sldNum" sz="quarter" idx="12"/>
          </p:nvPr>
        </p:nvSpPr>
        <p:spPr/>
        <p:txBody>
          <a:bodyPr/>
          <a:lstStyle/>
          <a:p>
            <a:fld id="{D141A26B-79DC-4A53-857D-7401E21E816A}" type="slidenum">
              <a:rPr lang="en-US" smtClean="0"/>
              <a:t>‹#›</a:t>
            </a:fld>
            <a:endParaRPr lang="en-US"/>
          </a:p>
        </p:txBody>
      </p:sp>
    </p:spTree>
    <p:extLst>
      <p:ext uri="{BB962C8B-B14F-4D97-AF65-F5344CB8AC3E}">
        <p14:creationId xmlns:p14="http://schemas.microsoft.com/office/powerpoint/2010/main" val="128588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45AF2-21B0-4008-A2B7-F22AE659B2E4}" type="datetime1">
              <a:rPr lang="en-US" smtClean="0"/>
              <a:t>4/24/2023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UNCLASSIFIED / FOUO</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1A26B-79DC-4A53-857D-7401E21E816A}" type="slidenum">
              <a:rPr lang="en-US" smtClean="0"/>
              <a:t>‹#›</a:t>
            </a:fld>
            <a:endParaRPr lang="en-US"/>
          </a:p>
        </p:txBody>
      </p:sp>
    </p:spTree>
    <p:extLst>
      <p:ext uri="{BB962C8B-B14F-4D97-AF65-F5344CB8AC3E}">
        <p14:creationId xmlns:p14="http://schemas.microsoft.com/office/powerpoint/2010/main" val="2352653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42.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image" Target="../media/image3.png"/><Relationship Id="rId10" Type="http://schemas.openxmlformats.org/officeDocument/2006/relationships/oleObject" Target="../embeddings/oleObject2.bin"/><Relationship Id="rId4" Type="http://schemas.openxmlformats.org/officeDocument/2006/relationships/image" Target="../media/image2.png"/><Relationship Id="rId9" Type="http://schemas.openxmlformats.org/officeDocument/2006/relationships/image" Target="../media/image12.emf"/></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ideo" Target="file:///\\benna7t61dfs001\ets\12%20-%20BNCOC\Phase%20II%20-ALC%20POI\ALC-Phase%20II%20Lesson%20Plans\FO\0915%20Rocket%20attk.MPG"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hyperlink" Target="http://143.81.15.190/photos/no_date/guard.jp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7.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hyperlink" Target="http://143.81.15.190/photos/jy8dv/binocs2.jp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18.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18.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18.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18.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wmf"/><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3319"/>
            <a:ext cx="4443893"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5319666"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
        <p:nvSpPr>
          <p:cNvPr id="6" name="Footer Placeholder 5"/>
          <p:cNvSpPr>
            <a:spLocks noGrp="1"/>
          </p:cNvSpPr>
          <p:nvPr>
            <p:ph type="ftr" sz="quarter" idx="11"/>
          </p:nvPr>
        </p:nvSpPr>
        <p:spPr>
          <a:xfrm>
            <a:off x="5864562" y="6492874"/>
            <a:ext cx="1635986" cy="365125"/>
          </a:xfrm>
        </p:spPr>
        <p:txBody>
          <a:bodyPr vert="horz" lIns="91440" tIns="45720" rIns="91440" bIns="45720" rtlCol="0" anchor="ctr">
            <a:normAutofit/>
          </a:bodyPr>
          <a:lstStyle/>
          <a:p>
            <a:pPr algn="r" defTabSz="914400">
              <a:spcAft>
                <a:spcPts val="600"/>
              </a:spcAft>
            </a:pPr>
            <a:r>
              <a:rPr lang="en-US" b="1" kern="1200">
                <a:solidFill>
                  <a:srgbClr val="FFFFFF"/>
                </a:solidFill>
                <a:latin typeface="+mn-lt"/>
                <a:ea typeface="+mn-ea"/>
                <a:cs typeface="+mn-cs"/>
              </a:rPr>
              <a:t>UNCLASSIFIED / FOUO</a:t>
            </a:r>
          </a:p>
        </p:txBody>
      </p:sp>
      <p:sp>
        <p:nvSpPr>
          <p:cNvPr id="3" name="Slide Number Placeholder 2"/>
          <p:cNvSpPr>
            <a:spLocks noGrp="1"/>
          </p:cNvSpPr>
          <p:nvPr>
            <p:ph type="sldNum" sz="quarter" idx="12"/>
          </p:nvPr>
        </p:nvSpPr>
        <p:spPr>
          <a:xfrm>
            <a:off x="8849704" y="6492873"/>
            <a:ext cx="294296" cy="365125"/>
          </a:xfrm>
        </p:spPr>
        <p:txBody>
          <a:bodyPr vert="horz" lIns="91440" tIns="45720" rIns="91440" bIns="45720" rtlCol="0" anchor="ctr">
            <a:normAutofit/>
          </a:bodyPr>
          <a:lstStyle/>
          <a:p>
            <a:pPr defTabSz="914400">
              <a:spcAft>
                <a:spcPts val="600"/>
              </a:spcAft>
            </a:pPr>
            <a:fld id="{D141A26B-79DC-4A53-857D-7401E21E816A}" type="slidenum">
              <a:rPr lang="en-US">
                <a:solidFill>
                  <a:srgbClr val="FFFFFF"/>
                </a:solidFill>
              </a:rPr>
              <a:pPr defTabSz="914400">
                <a:spcAft>
                  <a:spcPts val="600"/>
                </a:spcAft>
              </a:pPr>
              <a:t>1</a:t>
            </a:fld>
            <a:endParaRPr lang="en-US">
              <a:solidFill>
                <a:srgbClr val="FFFFFF"/>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2" name="Picture 11">
            <a:extLst>
              <a:ext uri="{FF2B5EF4-FFF2-40B4-BE49-F238E27FC236}">
                <a16:creationId xmlns:a16="http://schemas.microsoft.com/office/drawing/2014/main" id="{29F23C70-A7CB-662F-8E96-578926F71CF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3256"/>
            <a:ext cx="1234458" cy="933182"/>
          </a:xfrm>
          <a:prstGeom prst="rect">
            <a:avLst/>
          </a:prstGeom>
        </p:spPr>
      </p:pic>
      <p:sp>
        <p:nvSpPr>
          <p:cNvPr id="9" name="Rectangle 5">
            <a:extLst>
              <a:ext uri="{FF2B5EF4-FFF2-40B4-BE49-F238E27FC236}">
                <a16:creationId xmlns:a16="http://schemas.microsoft.com/office/drawing/2014/main" id="{F3F49C48-0AAA-994E-66A4-13DE8FCC9A40}"/>
              </a:ext>
            </a:extLst>
          </p:cNvPr>
          <p:cNvSpPr>
            <a:spLocks noChangeArrowheads="1"/>
          </p:cNvSpPr>
          <p:nvPr/>
        </p:nvSpPr>
        <p:spPr bwMode="auto">
          <a:xfrm>
            <a:off x="4069838" y="2335777"/>
            <a:ext cx="5230026" cy="1836705"/>
          </a:xfrm>
          <a:prstGeom prst="rect">
            <a:avLst/>
          </a:prstGeom>
          <a:noFill/>
          <a:ln w="9525">
            <a:noFill/>
            <a:miter lim="800000"/>
            <a:headEnd/>
            <a:tailEnd/>
          </a:ln>
        </p:spPr>
        <p:txBody>
          <a:bodyPr anchor="ctr"/>
          <a:lstStyle/>
          <a:p>
            <a:pPr algn="ctr"/>
            <a:r>
              <a:rPr lang="en-US" sz="3200" b="1">
                <a:latin typeface="Arial" charset="0"/>
              </a:rPr>
              <a:t>FORWARD OBSERVER PROCEDURES</a:t>
            </a:r>
          </a:p>
          <a:p>
            <a:pPr algn="ctr"/>
            <a:r>
              <a:rPr lang="en-US" sz="3200">
                <a:latin typeface="Arial" charset="0"/>
              </a:rPr>
              <a:t>071-NRRAB011</a:t>
            </a:r>
          </a:p>
        </p:txBody>
      </p:sp>
      <p:pic>
        <p:nvPicPr>
          <p:cNvPr id="10" name="Picture 9">
            <a:extLst>
              <a:ext uri="{FF2B5EF4-FFF2-40B4-BE49-F238E27FC236}">
                <a16:creationId xmlns:a16="http://schemas.microsoft.com/office/drawing/2014/main" id="{F62BD49B-C11D-A2C4-63A2-407E1E6C843C}"/>
              </a:ext>
            </a:extLst>
          </p:cNvPr>
          <p:cNvPicPr>
            <a:picLocks noChangeAspect="1" noChangeArrowheads="1"/>
          </p:cNvPicPr>
          <p:nvPr/>
        </p:nvPicPr>
        <p:blipFill>
          <a:blip r:embed="rId5" cstate="print"/>
          <a:srcRect/>
          <a:stretch>
            <a:fillRect/>
          </a:stretch>
        </p:blipFill>
        <p:spPr bwMode="auto">
          <a:xfrm>
            <a:off x="0" y="2127793"/>
            <a:ext cx="4097866" cy="2554373"/>
          </a:xfrm>
          <a:prstGeom prst="rect">
            <a:avLst/>
          </a:prstGeom>
          <a:noFill/>
          <a:ln w="9525">
            <a:noFill/>
            <a:miter lim="800000"/>
            <a:headEnd/>
            <a:tailEnd/>
          </a:ln>
        </p:spPr>
      </p:pic>
      <p:sp>
        <p:nvSpPr>
          <p:cNvPr id="11" name="Rectangle 28">
            <a:extLst>
              <a:ext uri="{FF2B5EF4-FFF2-40B4-BE49-F238E27FC236}">
                <a16:creationId xmlns:a16="http://schemas.microsoft.com/office/drawing/2014/main" id="{C3C9E07E-4ABD-53F6-9F4B-6961400A0FE2}"/>
              </a:ext>
            </a:extLst>
          </p:cNvPr>
          <p:cNvSpPr txBox="1">
            <a:spLocks noChangeArrowheads="1"/>
          </p:cNvSpPr>
          <p:nvPr/>
        </p:nvSpPr>
        <p:spPr>
          <a:xfrm>
            <a:off x="181840" y="5323139"/>
            <a:ext cx="4311548" cy="902746"/>
          </a:xfrm>
          <a:prstGeom prst="rect">
            <a:avLst/>
          </a:prstGeom>
        </p:spPr>
        <p:txBody>
          <a:bodyPr lIns="91440" tIns="45720" rIns="91440" bIns="45720" anchor="t"/>
          <a:lstStyle/>
          <a:p>
            <a:pPr marL="342900" marR="0" lvl="0" indent="-342900" algn="ctr" defTabSz="914400" rtl="0" eaLnBrk="1" fontAlgn="base" latinLnBrk="0" hangingPunct="1">
              <a:lnSpc>
                <a:spcPct val="80000"/>
              </a:lnSpc>
              <a:spcBef>
                <a:spcPct val="20000"/>
              </a:spcBef>
              <a:spcAft>
                <a:spcPct val="0"/>
              </a:spcAft>
              <a:buClrTx/>
              <a:buSzTx/>
              <a:tabLst/>
              <a:defRPr/>
            </a:pPr>
            <a:r>
              <a:rPr kumimoji="0" lang="en-US" sz="2000" b="1" i="0" u="none" strike="noStrike" kern="0" cap="none" spc="0" normalizeH="0" baseline="0" noProof="0">
                <a:ln>
                  <a:noFill/>
                </a:ln>
                <a:effectLst>
                  <a:outerShdw blurRad="38100" dist="38100" dir="2700000" algn="tl">
                    <a:srgbClr val="000000">
                      <a:alpha val="43137"/>
                    </a:srgbClr>
                  </a:outerShdw>
                </a:effectLst>
                <a:uLnTx/>
                <a:uFillTx/>
                <a:latin typeface="Arial"/>
                <a:cs typeface="Arial"/>
              </a:rPr>
              <a:t>Developed by:</a:t>
            </a:r>
            <a:endParaRPr lang="en-US" b="1">
              <a:cs typeface="Calibri"/>
            </a:endParaRPr>
          </a:p>
          <a:p>
            <a:pPr marL="342900" marR="0" lvl="0" indent="-342900" algn="ctr" defTabSz="914400" rtl="0" eaLnBrk="1" fontAlgn="base" latinLnBrk="0" hangingPunct="1">
              <a:lnSpc>
                <a:spcPct val="80000"/>
              </a:lnSpc>
              <a:spcBef>
                <a:spcPct val="20000"/>
              </a:spcBef>
              <a:spcAft>
                <a:spcPct val="0"/>
              </a:spcAft>
              <a:buClrTx/>
              <a:buSzTx/>
              <a:tabLst/>
              <a:defRPr/>
            </a:pPr>
            <a:r>
              <a:rPr kumimoji="0" lang="en-US" sz="2000" b="1" i="0" u="none" strike="noStrike" kern="0" cap="none" spc="0" normalizeH="0" baseline="0" noProof="0">
                <a:ln>
                  <a:noFill/>
                </a:ln>
                <a:effectLst>
                  <a:outerShdw blurRad="38100" dist="38100" dir="2700000" algn="tl">
                    <a:srgbClr val="000000">
                      <a:alpha val="43137"/>
                    </a:srgbClr>
                  </a:outerShdw>
                </a:effectLst>
                <a:uLnTx/>
                <a:uFillTx/>
                <a:latin typeface="Arial"/>
                <a:cs typeface="Arial"/>
              </a:rPr>
              <a:t>Maneuver CoE, DOTD, TDD for Infantryman ALC</a:t>
            </a:r>
            <a:endParaRPr lang="en-US" sz="2000" b="1" i="0" u="none" strike="noStrike" kern="0" cap="none" spc="0" normalizeH="0" baseline="0" noProof="0">
              <a:ln>
                <a:noFill/>
              </a:ln>
              <a:effectLst>
                <a:outerShdw blurRad="38100" dist="38100" dir="2700000" algn="tl">
                  <a:srgbClr val="000000">
                    <a:alpha val="43137"/>
                  </a:srgbClr>
                </a:outerShdw>
              </a:effectLst>
              <a:uLnTx/>
              <a:uFillTx/>
              <a:latin typeface="Arial"/>
              <a:cs typeface="Arial"/>
            </a:endParaRPr>
          </a:p>
        </p:txBody>
      </p:sp>
    </p:spTree>
    <p:extLst>
      <p:ext uri="{BB962C8B-B14F-4D97-AF65-F5344CB8AC3E}">
        <p14:creationId xmlns:p14="http://schemas.microsoft.com/office/powerpoint/2010/main" val="259866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16571"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76531" y="6492875"/>
            <a:ext cx="349934"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10</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2051">
            <a:extLst>
              <a:ext uri="{FF2B5EF4-FFF2-40B4-BE49-F238E27FC236}">
                <a16:creationId xmlns:a16="http://schemas.microsoft.com/office/drawing/2014/main" id="{16FAD754-3C9C-17F9-AA2E-DE8F401CE423}"/>
              </a:ext>
            </a:extLst>
          </p:cNvPr>
          <p:cNvSpPr>
            <a:spLocks noChangeArrowheads="1"/>
          </p:cNvSpPr>
          <p:nvPr/>
        </p:nvSpPr>
        <p:spPr bwMode="auto">
          <a:xfrm>
            <a:off x="0" y="412786"/>
            <a:ext cx="9144000" cy="611929"/>
          </a:xfrm>
          <a:prstGeom prst="rect">
            <a:avLst/>
          </a:prstGeom>
          <a:noFill/>
          <a:ln w="9525">
            <a:noFill/>
            <a:miter lim="800000"/>
            <a:headEnd/>
            <a:tailEnd/>
          </a:ln>
        </p:spPr>
        <p:txBody>
          <a:bodyPr anchor="ctr"/>
          <a:lstStyle/>
          <a:p>
            <a:pPr algn="ctr"/>
            <a:r>
              <a:rPr lang="en-US" sz="3600" b="1">
                <a:latin typeface="Arial" charset="0"/>
              </a:rPr>
              <a:t>TARGET DESCRIPTION</a:t>
            </a:r>
          </a:p>
        </p:txBody>
      </p:sp>
      <p:sp>
        <p:nvSpPr>
          <p:cNvPr id="10" name="Text Box 2052">
            <a:extLst>
              <a:ext uri="{FF2B5EF4-FFF2-40B4-BE49-F238E27FC236}">
                <a16:creationId xmlns:a16="http://schemas.microsoft.com/office/drawing/2014/main" id="{B207CD1D-8D83-D3B7-01BC-E6E85DB7487D}"/>
              </a:ext>
            </a:extLst>
          </p:cNvPr>
          <p:cNvSpPr txBox="1">
            <a:spLocks noChangeArrowheads="1"/>
          </p:cNvSpPr>
          <p:nvPr/>
        </p:nvSpPr>
        <p:spPr bwMode="auto">
          <a:xfrm>
            <a:off x="771821" y="2305050"/>
            <a:ext cx="7975600" cy="3939540"/>
          </a:xfrm>
          <a:prstGeom prst="rect">
            <a:avLst/>
          </a:prstGeom>
          <a:noFill/>
          <a:ln w="9525">
            <a:noFill/>
            <a:miter lim="800000"/>
            <a:headEnd/>
            <a:tailEnd/>
          </a:ln>
        </p:spPr>
        <p:txBody>
          <a:bodyPr>
            <a:spAutoFit/>
          </a:bodyPr>
          <a:lstStyle/>
          <a:p>
            <a:pPr marL="457200" indent="-457200">
              <a:spcBef>
                <a:spcPct val="50000"/>
              </a:spcBef>
            </a:pPr>
            <a:r>
              <a:rPr lang="en-US" sz="2000">
                <a:latin typeface="Arial" charset="0"/>
              </a:rPr>
              <a:t>     THE OBSERVER MUST DESCRIBE THE TARGET IN ENOUGH DETAIL, SO THAT THE FDC CAN DETERMINE THE AMOUNT AND TYPE OF AMMUNITION TO USE. IT IS NECESSARY TO EFFECTLY NUETRALIZE OR DESTORY THE TARGET.  IT SHOULD DESCRIBE:</a:t>
            </a:r>
          </a:p>
          <a:p>
            <a:pPr marL="457200" indent="-457200">
              <a:spcBef>
                <a:spcPct val="50000"/>
              </a:spcBef>
            </a:pPr>
            <a:r>
              <a:rPr lang="en-US" sz="2000">
                <a:latin typeface="Arial" charset="0"/>
              </a:rPr>
              <a:t>     •  WHAT THE TARGET IS</a:t>
            </a:r>
          </a:p>
          <a:p>
            <a:pPr marL="457200" indent="-457200">
              <a:spcBef>
                <a:spcPct val="50000"/>
              </a:spcBef>
            </a:pPr>
            <a:r>
              <a:rPr lang="en-US" sz="2000">
                <a:latin typeface="Arial" charset="0"/>
              </a:rPr>
              <a:t>     •  WHAT THE TARGET IS DOING</a:t>
            </a:r>
          </a:p>
          <a:p>
            <a:pPr marL="457200" indent="-457200">
              <a:spcBef>
                <a:spcPct val="50000"/>
              </a:spcBef>
            </a:pPr>
            <a:r>
              <a:rPr lang="en-US" sz="2000">
                <a:latin typeface="Arial" charset="0"/>
              </a:rPr>
              <a:t>     •  THE NUMBER OF ELEMENTS TO THE TARGET</a:t>
            </a:r>
          </a:p>
          <a:p>
            <a:pPr marL="457200" indent="-457200">
              <a:spcBef>
                <a:spcPct val="50000"/>
              </a:spcBef>
            </a:pPr>
            <a:r>
              <a:rPr lang="en-US" sz="2000">
                <a:latin typeface="Arial" charset="0"/>
              </a:rPr>
              <a:t>     •  THE DEGREE OF PROTECTION</a:t>
            </a:r>
          </a:p>
          <a:p>
            <a:pPr marL="457200" indent="-457200">
              <a:spcBef>
                <a:spcPct val="50000"/>
              </a:spcBef>
            </a:pPr>
            <a:r>
              <a:rPr lang="en-US" sz="2000">
                <a:latin typeface="Arial" charset="0"/>
              </a:rPr>
              <a:t>     •  THE TARGET SIZE AND SHAPE</a:t>
            </a:r>
          </a:p>
        </p:txBody>
      </p:sp>
    </p:spTree>
    <p:extLst>
      <p:ext uri="{BB962C8B-B14F-4D97-AF65-F5344CB8AC3E}">
        <p14:creationId xmlns:p14="http://schemas.microsoft.com/office/powerpoint/2010/main" val="147084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33802" y="6492875"/>
            <a:ext cx="372552"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11</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3">
            <a:extLst>
              <a:ext uri="{FF2B5EF4-FFF2-40B4-BE49-F238E27FC236}">
                <a16:creationId xmlns:a16="http://schemas.microsoft.com/office/drawing/2014/main" id="{B15AF3FA-9ED8-6F71-4FC3-4906526173AB}"/>
              </a:ext>
            </a:extLst>
          </p:cNvPr>
          <p:cNvSpPr>
            <a:spLocks noChangeArrowheads="1"/>
          </p:cNvSpPr>
          <p:nvPr/>
        </p:nvSpPr>
        <p:spPr bwMode="auto">
          <a:xfrm>
            <a:off x="0" y="414440"/>
            <a:ext cx="9144000" cy="609601"/>
          </a:xfrm>
          <a:prstGeom prst="rect">
            <a:avLst/>
          </a:prstGeom>
          <a:noFill/>
          <a:ln w="9525">
            <a:noFill/>
            <a:miter lim="800000"/>
            <a:headEnd/>
            <a:tailEnd/>
          </a:ln>
        </p:spPr>
        <p:txBody>
          <a:bodyPr anchor="ctr"/>
          <a:lstStyle/>
          <a:p>
            <a:pPr algn="ctr"/>
            <a:r>
              <a:rPr lang="en-US" sz="3600" b="1">
                <a:latin typeface="Arial" charset="0"/>
              </a:rPr>
              <a:t>METHOD OF ENGAGEMENT</a:t>
            </a:r>
          </a:p>
        </p:txBody>
      </p:sp>
      <p:sp>
        <p:nvSpPr>
          <p:cNvPr id="10" name="Text Box 4">
            <a:extLst>
              <a:ext uri="{FF2B5EF4-FFF2-40B4-BE49-F238E27FC236}">
                <a16:creationId xmlns:a16="http://schemas.microsoft.com/office/drawing/2014/main" id="{C06DC781-1197-0FB7-9554-3434CF230511}"/>
              </a:ext>
            </a:extLst>
          </p:cNvPr>
          <p:cNvSpPr txBox="1">
            <a:spLocks noChangeArrowheads="1"/>
          </p:cNvSpPr>
          <p:nvPr/>
        </p:nvSpPr>
        <p:spPr bwMode="auto">
          <a:xfrm>
            <a:off x="584200" y="2049683"/>
            <a:ext cx="7975600" cy="3477875"/>
          </a:xfrm>
          <a:prstGeom prst="rect">
            <a:avLst/>
          </a:prstGeom>
          <a:noFill/>
          <a:ln w="9525">
            <a:noFill/>
            <a:miter lim="800000"/>
            <a:headEnd/>
            <a:tailEnd/>
          </a:ln>
        </p:spPr>
        <p:txBody>
          <a:bodyPr>
            <a:spAutoFit/>
          </a:bodyPr>
          <a:lstStyle/>
          <a:p>
            <a:pPr marL="457200" indent="-457200">
              <a:spcBef>
                <a:spcPct val="50000"/>
              </a:spcBef>
            </a:pPr>
            <a:r>
              <a:rPr lang="en-US">
                <a:latin typeface="Arial" charset="0"/>
              </a:rPr>
              <a:t>     </a:t>
            </a:r>
            <a:r>
              <a:rPr lang="en-US" sz="2000">
                <a:latin typeface="Arial" charset="0"/>
              </a:rPr>
              <a:t>THE OBSERVER MAY INDICATE HOW HE WANTS TO ATTACK THE TARGET. THIS CONSISTS OF:</a:t>
            </a:r>
          </a:p>
          <a:p>
            <a:pPr marL="457200" indent="-457200">
              <a:spcBef>
                <a:spcPct val="50000"/>
              </a:spcBef>
            </a:pPr>
            <a:r>
              <a:rPr lang="en-US" sz="2000">
                <a:latin typeface="Arial" charset="0"/>
              </a:rPr>
              <a:t>      •  TYPE OF ADJUSTMENT</a:t>
            </a:r>
          </a:p>
          <a:p>
            <a:pPr marL="457200" indent="-457200">
              <a:spcBef>
                <a:spcPct val="50000"/>
              </a:spcBef>
            </a:pPr>
            <a:r>
              <a:rPr lang="en-US" sz="2000">
                <a:latin typeface="Arial" charset="0"/>
              </a:rPr>
              <a:t>      •  TRAJECTORY</a:t>
            </a:r>
          </a:p>
          <a:p>
            <a:pPr marL="457200" indent="-457200">
              <a:spcBef>
                <a:spcPct val="50000"/>
              </a:spcBef>
            </a:pPr>
            <a:r>
              <a:rPr lang="en-US" sz="2000">
                <a:latin typeface="Arial" charset="0"/>
              </a:rPr>
              <a:t>      •  AMMUNITION</a:t>
            </a:r>
          </a:p>
          <a:p>
            <a:pPr marL="457200" indent="-457200">
              <a:spcBef>
                <a:spcPct val="50000"/>
              </a:spcBef>
            </a:pPr>
            <a:r>
              <a:rPr lang="en-US" sz="2000">
                <a:latin typeface="Arial" charset="0"/>
              </a:rPr>
              <a:t>      •  DISTRIBUTION</a:t>
            </a:r>
          </a:p>
          <a:p>
            <a:pPr marL="457200" indent="-457200">
              <a:spcBef>
                <a:spcPct val="50000"/>
              </a:spcBef>
            </a:pPr>
            <a:r>
              <a:rPr lang="en-US" sz="2000">
                <a:latin typeface="Arial" charset="0"/>
              </a:rPr>
              <a:t>      •  DANGER CLOSE</a:t>
            </a:r>
          </a:p>
          <a:p>
            <a:pPr marL="457200" indent="-457200">
              <a:spcBef>
                <a:spcPct val="50000"/>
              </a:spcBef>
            </a:pPr>
            <a:r>
              <a:rPr lang="en-US" sz="2000">
                <a:latin typeface="Arial" charset="0"/>
              </a:rPr>
              <a:t>      •  MARK</a:t>
            </a:r>
          </a:p>
        </p:txBody>
      </p:sp>
    </p:spTree>
    <p:extLst>
      <p:ext uri="{BB962C8B-B14F-4D97-AF65-F5344CB8AC3E}">
        <p14:creationId xmlns:p14="http://schemas.microsoft.com/office/powerpoint/2010/main" val="308945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92875"/>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12</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3">
            <a:extLst>
              <a:ext uri="{FF2B5EF4-FFF2-40B4-BE49-F238E27FC236}">
                <a16:creationId xmlns:a16="http://schemas.microsoft.com/office/drawing/2014/main" id="{F389008A-2324-5490-3AE8-9F9D00139AD7}"/>
              </a:ext>
            </a:extLst>
          </p:cNvPr>
          <p:cNvSpPr>
            <a:spLocks noChangeArrowheads="1"/>
          </p:cNvSpPr>
          <p:nvPr/>
        </p:nvSpPr>
        <p:spPr bwMode="auto">
          <a:xfrm>
            <a:off x="0" y="392642"/>
            <a:ext cx="9144000" cy="956734"/>
          </a:xfrm>
          <a:prstGeom prst="rect">
            <a:avLst/>
          </a:prstGeom>
          <a:noFill/>
          <a:ln w="9525">
            <a:noFill/>
            <a:miter lim="800000"/>
            <a:headEnd/>
            <a:tailEnd/>
          </a:ln>
        </p:spPr>
        <p:txBody>
          <a:bodyPr anchor="ctr"/>
          <a:lstStyle/>
          <a:p>
            <a:pPr algn="ctr"/>
            <a:r>
              <a:rPr lang="en-US" sz="3600" b="1">
                <a:latin typeface="Arial" charset="0"/>
              </a:rPr>
              <a:t>METHOD OF FIRE AND </a:t>
            </a:r>
          </a:p>
          <a:p>
            <a:pPr algn="ctr"/>
            <a:r>
              <a:rPr lang="en-US" sz="3600" b="1">
                <a:latin typeface="Arial" charset="0"/>
              </a:rPr>
              <a:t>CONTROL</a:t>
            </a:r>
          </a:p>
        </p:txBody>
      </p:sp>
      <p:sp>
        <p:nvSpPr>
          <p:cNvPr id="10" name="Text Box 4">
            <a:extLst>
              <a:ext uri="{FF2B5EF4-FFF2-40B4-BE49-F238E27FC236}">
                <a16:creationId xmlns:a16="http://schemas.microsoft.com/office/drawing/2014/main" id="{ECFA3B2C-7442-399B-4472-5502868963E4}"/>
              </a:ext>
            </a:extLst>
          </p:cNvPr>
          <p:cNvSpPr txBox="1">
            <a:spLocks noChangeArrowheads="1"/>
          </p:cNvSpPr>
          <p:nvPr/>
        </p:nvSpPr>
        <p:spPr bwMode="auto">
          <a:xfrm>
            <a:off x="584200" y="1905345"/>
            <a:ext cx="7975600" cy="2400657"/>
          </a:xfrm>
          <a:prstGeom prst="rect">
            <a:avLst/>
          </a:prstGeom>
          <a:noFill/>
          <a:ln w="9525">
            <a:noFill/>
            <a:miter lim="800000"/>
            <a:headEnd/>
            <a:tailEnd/>
          </a:ln>
        </p:spPr>
        <p:txBody>
          <a:bodyPr>
            <a:spAutoFit/>
          </a:bodyPr>
          <a:lstStyle/>
          <a:p>
            <a:pPr marL="457200" indent="-457200">
              <a:spcBef>
                <a:spcPct val="50000"/>
              </a:spcBef>
            </a:pPr>
            <a:r>
              <a:rPr lang="en-US">
                <a:latin typeface="Arial" charset="0"/>
              </a:rPr>
              <a:t>      </a:t>
            </a:r>
            <a:r>
              <a:rPr lang="en-US" sz="2000">
                <a:latin typeface="Arial" charset="0"/>
              </a:rPr>
              <a:t>THE DESIRED MANNER OF ATTACKING THE TARGET, WHETHER THE OBSERVER WANTS TO CONTROL THE TIME OF DELIVERY OF FIRE, AND WHETHER HE CAN OBSERVE THE TARGET</a:t>
            </a:r>
          </a:p>
          <a:p>
            <a:pPr marL="457200" indent="-457200">
              <a:spcBef>
                <a:spcPct val="50000"/>
              </a:spcBef>
            </a:pPr>
            <a:r>
              <a:rPr lang="en-US" sz="2000">
                <a:latin typeface="Arial" charset="0"/>
              </a:rPr>
              <a:t>	</a:t>
            </a:r>
            <a:r>
              <a:rPr lang="en-US" sz="2000">
                <a:solidFill>
                  <a:srgbClr val="008000"/>
                </a:solidFill>
                <a:latin typeface="Arial" charset="0"/>
              </a:rPr>
              <a:t>THE ACCROYM “WAT” CAN BE USED TO HELP REMEMBER THESE METHODS. THEY CAN BE EXCEPTIONALLY USEFULL WHEN MASSING FIRES.</a:t>
            </a:r>
            <a:endParaRPr lang="en-US" sz="2000">
              <a:latin typeface="Arial" charset="0"/>
            </a:endParaRPr>
          </a:p>
        </p:txBody>
      </p:sp>
      <p:sp>
        <p:nvSpPr>
          <p:cNvPr id="11" name="TextBox 10">
            <a:extLst>
              <a:ext uri="{FF2B5EF4-FFF2-40B4-BE49-F238E27FC236}">
                <a16:creationId xmlns:a16="http://schemas.microsoft.com/office/drawing/2014/main" id="{9B0E93F0-6AEF-3307-56E7-254CE199E4D3}"/>
              </a:ext>
            </a:extLst>
          </p:cNvPr>
          <p:cNvSpPr txBox="1">
            <a:spLocks noChangeArrowheads="1"/>
          </p:cNvSpPr>
          <p:nvPr/>
        </p:nvSpPr>
        <p:spPr bwMode="auto">
          <a:xfrm>
            <a:off x="2170114" y="4481513"/>
            <a:ext cx="3086100" cy="461962"/>
          </a:xfrm>
          <a:prstGeom prst="rect">
            <a:avLst/>
          </a:prstGeom>
          <a:noFill/>
          <a:ln w="9525">
            <a:noFill/>
            <a:miter lim="800000"/>
            <a:headEnd/>
            <a:tailEnd/>
          </a:ln>
        </p:spPr>
        <p:txBody>
          <a:bodyPr wrap="none">
            <a:spAutoFit/>
          </a:bodyPr>
          <a:lstStyle/>
          <a:p>
            <a:pPr marL="457200" indent="-457200">
              <a:spcBef>
                <a:spcPct val="50000"/>
              </a:spcBef>
            </a:pPr>
            <a:r>
              <a:rPr lang="en-US">
                <a:latin typeface="Arial" charset="0"/>
              </a:rPr>
              <a:t>WHEN READY (WR)</a:t>
            </a:r>
          </a:p>
        </p:txBody>
      </p:sp>
      <p:sp>
        <p:nvSpPr>
          <p:cNvPr id="12" name="TextBox 11">
            <a:extLst>
              <a:ext uri="{FF2B5EF4-FFF2-40B4-BE49-F238E27FC236}">
                <a16:creationId xmlns:a16="http://schemas.microsoft.com/office/drawing/2014/main" id="{9E249C57-83B5-6290-9E18-28FC35E96AE4}"/>
              </a:ext>
            </a:extLst>
          </p:cNvPr>
          <p:cNvSpPr txBox="1">
            <a:spLocks noChangeArrowheads="1"/>
          </p:cNvSpPr>
          <p:nvPr/>
        </p:nvSpPr>
        <p:spPr bwMode="auto">
          <a:xfrm>
            <a:off x="2706689" y="5148263"/>
            <a:ext cx="3889375" cy="461962"/>
          </a:xfrm>
          <a:prstGeom prst="rect">
            <a:avLst/>
          </a:prstGeom>
          <a:noFill/>
          <a:ln w="9525">
            <a:noFill/>
            <a:miter lim="800000"/>
            <a:headEnd/>
            <a:tailEnd/>
          </a:ln>
        </p:spPr>
        <p:txBody>
          <a:bodyPr>
            <a:spAutoFit/>
          </a:bodyPr>
          <a:lstStyle/>
          <a:p>
            <a:pPr marL="457200" indent="-457200">
              <a:spcBef>
                <a:spcPct val="50000"/>
              </a:spcBef>
            </a:pPr>
            <a:r>
              <a:rPr lang="en-US">
                <a:latin typeface="Arial" charset="0"/>
              </a:rPr>
              <a:t>AT MY COMMAND (AMC)</a:t>
            </a:r>
          </a:p>
        </p:txBody>
      </p:sp>
      <p:sp>
        <p:nvSpPr>
          <p:cNvPr id="14" name="TextBox 13">
            <a:extLst>
              <a:ext uri="{FF2B5EF4-FFF2-40B4-BE49-F238E27FC236}">
                <a16:creationId xmlns:a16="http://schemas.microsoft.com/office/drawing/2014/main" id="{D1FA78AD-2C37-0AAB-EEC9-6E89C37FADA2}"/>
              </a:ext>
            </a:extLst>
          </p:cNvPr>
          <p:cNvSpPr txBox="1">
            <a:spLocks noChangeArrowheads="1"/>
          </p:cNvSpPr>
          <p:nvPr/>
        </p:nvSpPr>
        <p:spPr bwMode="auto">
          <a:xfrm>
            <a:off x="3344864" y="5729288"/>
            <a:ext cx="4181475" cy="461962"/>
          </a:xfrm>
          <a:prstGeom prst="rect">
            <a:avLst/>
          </a:prstGeom>
          <a:noFill/>
          <a:ln w="9525">
            <a:noFill/>
            <a:miter lim="800000"/>
            <a:headEnd/>
            <a:tailEnd/>
          </a:ln>
        </p:spPr>
        <p:txBody>
          <a:bodyPr>
            <a:spAutoFit/>
          </a:bodyPr>
          <a:lstStyle/>
          <a:p>
            <a:pPr marL="457200" indent="-457200">
              <a:spcBef>
                <a:spcPct val="50000"/>
              </a:spcBef>
            </a:pPr>
            <a:r>
              <a:rPr lang="en-US">
                <a:latin typeface="Arial" charset="0"/>
              </a:rPr>
              <a:t>TIME ON TARGET (TOT)</a:t>
            </a:r>
          </a:p>
        </p:txBody>
      </p:sp>
    </p:spTree>
    <p:extLst>
      <p:ext uri="{BB962C8B-B14F-4D97-AF65-F5344CB8AC3E}">
        <p14:creationId xmlns:p14="http://schemas.microsoft.com/office/powerpoint/2010/main" val="320398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7985" y="6492874"/>
            <a:ext cx="35848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13</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1027">
            <a:extLst>
              <a:ext uri="{FF2B5EF4-FFF2-40B4-BE49-F238E27FC236}">
                <a16:creationId xmlns:a16="http://schemas.microsoft.com/office/drawing/2014/main" id="{6BBB6252-896C-9090-EEB1-879080D13A76}"/>
              </a:ext>
            </a:extLst>
          </p:cNvPr>
          <p:cNvSpPr>
            <a:spLocks noChangeArrowheads="1"/>
          </p:cNvSpPr>
          <p:nvPr/>
        </p:nvSpPr>
        <p:spPr bwMode="auto">
          <a:xfrm>
            <a:off x="0" y="392550"/>
            <a:ext cx="9143999" cy="668867"/>
          </a:xfrm>
          <a:prstGeom prst="rect">
            <a:avLst/>
          </a:prstGeom>
          <a:noFill/>
          <a:ln w="9525">
            <a:noFill/>
            <a:miter lim="800000"/>
            <a:headEnd/>
            <a:tailEnd/>
          </a:ln>
        </p:spPr>
        <p:txBody>
          <a:bodyPr anchor="ctr"/>
          <a:lstStyle/>
          <a:p>
            <a:pPr algn="ctr"/>
            <a:r>
              <a:rPr lang="en-US" sz="3600" b="1">
                <a:latin typeface="Arial" charset="0"/>
              </a:rPr>
              <a:t>MESSAGE TO OBSERVER</a:t>
            </a:r>
          </a:p>
        </p:txBody>
      </p:sp>
      <p:sp>
        <p:nvSpPr>
          <p:cNvPr id="10" name="Text Box 1028">
            <a:extLst>
              <a:ext uri="{FF2B5EF4-FFF2-40B4-BE49-F238E27FC236}">
                <a16:creationId xmlns:a16="http://schemas.microsoft.com/office/drawing/2014/main" id="{BC84AACF-63F6-C0D3-4DB3-4A33986D98D7}"/>
              </a:ext>
            </a:extLst>
          </p:cNvPr>
          <p:cNvSpPr txBox="1">
            <a:spLocks noChangeArrowheads="1"/>
          </p:cNvSpPr>
          <p:nvPr/>
        </p:nvSpPr>
        <p:spPr bwMode="auto">
          <a:xfrm>
            <a:off x="735011" y="2074217"/>
            <a:ext cx="7673975" cy="4401205"/>
          </a:xfrm>
          <a:prstGeom prst="rect">
            <a:avLst/>
          </a:prstGeom>
          <a:noFill/>
          <a:ln w="9525">
            <a:noFill/>
            <a:miter lim="800000"/>
            <a:headEnd/>
            <a:tailEnd/>
          </a:ln>
        </p:spPr>
        <p:txBody>
          <a:bodyPr wrap="square">
            <a:spAutoFit/>
          </a:bodyPr>
          <a:lstStyle/>
          <a:p>
            <a:pPr marL="457200" indent="-457200">
              <a:spcBef>
                <a:spcPct val="50000"/>
              </a:spcBef>
            </a:pPr>
            <a:r>
              <a:rPr lang="en-US">
                <a:latin typeface="Arial" charset="0"/>
              </a:rPr>
              <a:t>      </a:t>
            </a:r>
            <a:r>
              <a:rPr lang="en-US" sz="2000">
                <a:latin typeface="Arial" charset="0"/>
              </a:rPr>
              <a:t>AFTER THE FDC RECEIVES A CFF, IT DETERMINES HOW THE TARGET WILL BE ATTACKED. </a:t>
            </a:r>
          </a:p>
          <a:p>
            <a:pPr marL="457200" indent="-457200">
              <a:spcBef>
                <a:spcPct val="50000"/>
              </a:spcBef>
            </a:pPr>
            <a:r>
              <a:rPr lang="en-US" sz="2000">
                <a:latin typeface="Arial" charset="0"/>
              </a:rPr>
              <a:t>      THAT DECISION WILL BE ANNOUNCED TO THE OBSERVER IN THE FORM OF A MESSAGE TO OBSERVER (MTO) </a:t>
            </a:r>
          </a:p>
          <a:p>
            <a:pPr marL="457200" indent="-457200">
              <a:spcBef>
                <a:spcPct val="50000"/>
              </a:spcBef>
            </a:pPr>
            <a:r>
              <a:rPr lang="en-US" sz="2000">
                <a:latin typeface="Arial" charset="0"/>
              </a:rPr>
              <a:t>      THE (MTO) CONSISTS OF</a:t>
            </a:r>
          </a:p>
          <a:p>
            <a:pPr marL="457200" indent="-457200">
              <a:spcBef>
                <a:spcPct val="50000"/>
              </a:spcBef>
            </a:pPr>
            <a:r>
              <a:rPr lang="en-US" sz="2000">
                <a:latin typeface="Arial" charset="0"/>
              </a:rPr>
              <a:t>        - UNIT FIRING </a:t>
            </a:r>
          </a:p>
          <a:p>
            <a:pPr marL="457200" indent="-457200">
              <a:spcBef>
                <a:spcPct val="50000"/>
              </a:spcBef>
            </a:pPr>
            <a:r>
              <a:rPr lang="en-US" sz="2000">
                <a:latin typeface="Arial" charset="0"/>
              </a:rPr>
              <a:t>        - NUMBER OF ROUNDS</a:t>
            </a:r>
          </a:p>
          <a:p>
            <a:pPr marL="457200" indent="-457200">
              <a:spcBef>
                <a:spcPct val="50000"/>
              </a:spcBef>
            </a:pPr>
            <a:r>
              <a:rPr lang="en-US" sz="2000">
                <a:latin typeface="Arial" charset="0"/>
              </a:rPr>
              <a:t>        - TARGET NUMBER</a:t>
            </a:r>
          </a:p>
          <a:p>
            <a:pPr marL="457200" indent="-457200">
              <a:spcBef>
                <a:spcPct val="50000"/>
              </a:spcBef>
            </a:pPr>
            <a:r>
              <a:rPr lang="en-US" sz="2000">
                <a:latin typeface="Arial" charset="0"/>
              </a:rPr>
              <a:t>        - CHANGE TO METHOD OF ENGAGEMENT IF APPLICABLE</a:t>
            </a:r>
          </a:p>
        </p:txBody>
      </p:sp>
    </p:spTree>
    <p:extLst>
      <p:ext uri="{BB962C8B-B14F-4D97-AF65-F5344CB8AC3E}">
        <p14:creationId xmlns:p14="http://schemas.microsoft.com/office/powerpoint/2010/main" val="56101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16571"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49254" y="6492875"/>
            <a:ext cx="394746"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14</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2052">
            <a:extLst>
              <a:ext uri="{FF2B5EF4-FFF2-40B4-BE49-F238E27FC236}">
                <a16:creationId xmlns:a16="http://schemas.microsoft.com/office/drawing/2014/main" id="{72CF3648-84D6-B381-16C7-FBA6F02FAB9E}"/>
              </a:ext>
            </a:extLst>
          </p:cNvPr>
          <p:cNvSpPr>
            <a:spLocks noChangeArrowheads="1"/>
          </p:cNvSpPr>
          <p:nvPr/>
        </p:nvSpPr>
        <p:spPr bwMode="auto">
          <a:xfrm>
            <a:off x="0" y="355599"/>
            <a:ext cx="9144000" cy="592667"/>
          </a:xfrm>
          <a:prstGeom prst="rect">
            <a:avLst/>
          </a:prstGeom>
          <a:noFill/>
          <a:ln w="9525">
            <a:noFill/>
            <a:miter lim="800000"/>
            <a:headEnd/>
            <a:tailEnd/>
          </a:ln>
        </p:spPr>
        <p:txBody>
          <a:bodyPr anchor="ctr"/>
          <a:lstStyle/>
          <a:p>
            <a:pPr algn="ctr"/>
            <a:r>
              <a:rPr lang="en-US" sz="3600" b="1">
                <a:latin typeface="Arial" charset="0"/>
              </a:rPr>
              <a:t>SAMPLE MISSION</a:t>
            </a:r>
          </a:p>
        </p:txBody>
      </p:sp>
      <p:pic>
        <p:nvPicPr>
          <p:cNvPr id="10" name="Picture 2053">
            <a:extLst>
              <a:ext uri="{FF2B5EF4-FFF2-40B4-BE49-F238E27FC236}">
                <a16:creationId xmlns:a16="http://schemas.microsoft.com/office/drawing/2014/main" id="{37455466-01A7-6592-9A59-A3D4F8CB2366}"/>
              </a:ext>
            </a:extLst>
          </p:cNvPr>
          <p:cNvPicPr>
            <a:picLocks noChangeArrowheads="1"/>
          </p:cNvPicPr>
          <p:nvPr/>
        </p:nvPicPr>
        <p:blipFill>
          <a:blip r:embed="rId5" cstate="print"/>
          <a:srcRect/>
          <a:stretch>
            <a:fillRect/>
          </a:stretch>
        </p:blipFill>
        <p:spPr bwMode="auto">
          <a:xfrm>
            <a:off x="1114937" y="1591733"/>
            <a:ext cx="7014121" cy="4845050"/>
          </a:xfrm>
          <a:prstGeom prst="rect">
            <a:avLst/>
          </a:prstGeom>
          <a:noFill/>
          <a:ln w="12700">
            <a:noFill/>
            <a:miter lim="800000"/>
            <a:headEnd/>
            <a:tailEnd/>
          </a:ln>
        </p:spPr>
      </p:pic>
    </p:spTree>
    <p:extLst>
      <p:ext uri="{BB962C8B-B14F-4D97-AF65-F5344CB8AC3E}">
        <p14:creationId xmlns:p14="http://schemas.microsoft.com/office/powerpoint/2010/main" val="2082529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199479"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67985" y="6492875"/>
            <a:ext cx="35848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15</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4">
            <a:extLst>
              <a:ext uri="{FF2B5EF4-FFF2-40B4-BE49-F238E27FC236}">
                <a16:creationId xmlns:a16="http://schemas.microsoft.com/office/drawing/2014/main" id="{F007B4B0-D33E-EB4F-76B8-D38E3D53EEBD}"/>
              </a:ext>
            </a:extLst>
          </p:cNvPr>
          <p:cNvSpPr txBox="1">
            <a:spLocks noChangeArrowheads="1"/>
          </p:cNvSpPr>
          <p:nvPr/>
        </p:nvSpPr>
        <p:spPr bwMode="auto">
          <a:xfrm>
            <a:off x="584200" y="2305050"/>
            <a:ext cx="7975600" cy="3939540"/>
          </a:xfrm>
          <a:prstGeom prst="rect">
            <a:avLst/>
          </a:prstGeom>
          <a:noFill/>
          <a:ln w="9525">
            <a:noFill/>
            <a:miter lim="800000"/>
            <a:headEnd/>
            <a:tailEnd/>
          </a:ln>
        </p:spPr>
        <p:txBody>
          <a:bodyPr>
            <a:spAutoFit/>
          </a:bodyPr>
          <a:lstStyle/>
          <a:p>
            <a:pPr marL="914400" lvl="1" indent="-457200">
              <a:spcBef>
                <a:spcPct val="50000"/>
              </a:spcBef>
              <a:buFont typeface="Arial" charset="0"/>
              <a:buChar char="•"/>
            </a:pPr>
            <a:r>
              <a:rPr lang="en-US" sz="2000">
                <a:latin typeface="Arial" charset="0"/>
              </a:rPr>
              <a:t>IN A GRID MISSION, </a:t>
            </a:r>
            <a:r>
              <a:rPr lang="en-US" sz="2000" u="sng">
                <a:latin typeface="Arial" charset="0"/>
              </a:rPr>
              <a:t>SIX DIGIT GRIDS </a:t>
            </a:r>
            <a:r>
              <a:rPr lang="en-US" sz="2000">
                <a:latin typeface="Arial" charset="0"/>
              </a:rPr>
              <a:t>NORMALLY ARE SENT AND ARE THE ARMY </a:t>
            </a:r>
            <a:r>
              <a:rPr lang="en-US" sz="2000" u="sng">
                <a:latin typeface="Arial" charset="0"/>
              </a:rPr>
              <a:t>STANDARD</a:t>
            </a:r>
            <a:r>
              <a:rPr lang="en-US" sz="2000">
                <a:latin typeface="Arial" charset="0"/>
              </a:rPr>
              <a:t> FOR CFF MISSIONS.</a:t>
            </a:r>
          </a:p>
          <a:p>
            <a:pPr marL="914400" lvl="1" indent="-457200">
              <a:spcBef>
                <a:spcPct val="50000"/>
              </a:spcBef>
              <a:buFont typeface="Arial" charset="0"/>
              <a:buChar char="•"/>
            </a:pPr>
            <a:r>
              <a:rPr lang="en-US" sz="2000">
                <a:latin typeface="Arial" charset="0"/>
              </a:rPr>
              <a:t>EIGHT DIGIT GRIDS MAY BE SENT WHEN GREATER ACCURACY IS REQUIRED. </a:t>
            </a:r>
          </a:p>
          <a:p>
            <a:pPr marL="914400" lvl="1" indent="-457200">
              <a:spcBef>
                <a:spcPct val="50000"/>
              </a:spcBef>
              <a:buFont typeface="Arial" charset="0"/>
              <a:buChar char="•"/>
            </a:pPr>
            <a:r>
              <a:rPr lang="en-US" sz="2000">
                <a:latin typeface="Arial" charset="0"/>
              </a:rPr>
              <a:t>WHEN SENDING A GRID MISSION, THE OBSERVERS LOCATION DOES NOT NEED TO BE KNOWN BY THE FDC. </a:t>
            </a:r>
          </a:p>
          <a:p>
            <a:pPr marL="914400" lvl="1" indent="-457200">
              <a:spcBef>
                <a:spcPct val="50000"/>
              </a:spcBef>
              <a:buFont typeface="Arial" charset="0"/>
              <a:buChar char="•"/>
            </a:pPr>
            <a:r>
              <a:rPr lang="en-US" sz="2000">
                <a:latin typeface="Arial" charset="0"/>
              </a:rPr>
              <a:t>THE OBSERVER TARGET (OT) DIRECTION MUST BE SENT BEFORE OR WITH THE FIRST SUBSEQUENT ADJUSTMENT.</a:t>
            </a:r>
          </a:p>
        </p:txBody>
      </p:sp>
      <p:sp>
        <p:nvSpPr>
          <p:cNvPr id="10" name="Rectangle 3">
            <a:extLst>
              <a:ext uri="{FF2B5EF4-FFF2-40B4-BE49-F238E27FC236}">
                <a16:creationId xmlns:a16="http://schemas.microsoft.com/office/drawing/2014/main" id="{DB2A586E-9D01-55F6-5702-84B9BB9B0642}"/>
              </a:ext>
            </a:extLst>
          </p:cNvPr>
          <p:cNvSpPr>
            <a:spLocks noChangeArrowheads="1"/>
          </p:cNvSpPr>
          <p:nvPr/>
        </p:nvSpPr>
        <p:spPr bwMode="auto">
          <a:xfrm>
            <a:off x="0" y="374968"/>
            <a:ext cx="9144000" cy="1068387"/>
          </a:xfrm>
          <a:prstGeom prst="rect">
            <a:avLst/>
          </a:prstGeom>
          <a:noFill/>
          <a:ln w="9525">
            <a:noFill/>
            <a:miter lim="800000"/>
            <a:headEnd/>
            <a:tailEnd/>
          </a:ln>
        </p:spPr>
        <p:txBody>
          <a:bodyPr anchor="ctr"/>
          <a:lstStyle/>
          <a:p>
            <a:pPr algn="ctr"/>
            <a:r>
              <a:rPr lang="en-US" sz="3600" b="1">
                <a:latin typeface="Arial" charset="0"/>
              </a:rPr>
              <a:t>LOCATE A TARGET BY GRID COORDINATES</a:t>
            </a:r>
          </a:p>
        </p:txBody>
      </p:sp>
    </p:spTree>
    <p:extLst>
      <p:ext uri="{BB962C8B-B14F-4D97-AF65-F5344CB8AC3E}">
        <p14:creationId xmlns:p14="http://schemas.microsoft.com/office/powerpoint/2010/main" val="24898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33663" y="6491154"/>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76530" y="6491153"/>
            <a:ext cx="367469"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16</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3">
            <a:extLst>
              <a:ext uri="{FF2B5EF4-FFF2-40B4-BE49-F238E27FC236}">
                <a16:creationId xmlns:a16="http://schemas.microsoft.com/office/drawing/2014/main" id="{E5AB831C-35E5-59EF-2458-D3FCCE32CB53}"/>
              </a:ext>
            </a:extLst>
          </p:cNvPr>
          <p:cNvSpPr>
            <a:spLocks noChangeArrowheads="1"/>
          </p:cNvSpPr>
          <p:nvPr/>
        </p:nvSpPr>
        <p:spPr bwMode="auto">
          <a:xfrm>
            <a:off x="0" y="383646"/>
            <a:ext cx="9144000" cy="1096962"/>
          </a:xfrm>
          <a:prstGeom prst="rect">
            <a:avLst/>
          </a:prstGeom>
          <a:noFill/>
          <a:ln w="9525">
            <a:noFill/>
            <a:miter lim="800000"/>
            <a:headEnd/>
            <a:tailEnd/>
          </a:ln>
        </p:spPr>
        <p:txBody>
          <a:bodyPr anchor="ctr"/>
          <a:lstStyle/>
          <a:p>
            <a:pPr algn="ctr"/>
            <a:r>
              <a:rPr lang="en-US" sz="3600" b="1">
                <a:latin typeface="Arial" charset="0"/>
              </a:rPr>
              <a:t>LOCATE A TARGET BY GRID COORDINATES </a:t>
            </a:r>
            <a:r>
              <a:rPr lang="en-US" sz="2800" b="1">
                <a:latin typeface="Arial" charset="0"/>
              </a:rPr>
              <a:t>(cont)</a:t>
            </a:r>
          </a:p>
        </p:txBody>
      </p:sp>
      <p:sp>
        <p:nvSpPr>
          <p:cNvPr id="10" name="Text Box 4">
            <a:extLst>
              <a:ext uri="{FF2B5EF4-FFF2-40B4-BE49-F238E27FC236}">
                <a16:creationId xmlns:a16="http://schemas.microsoft.com/office/drawing/2014/main" id="{2A003E77-10BC-6367-7D16-0D20E7068FA1}"/>
              </a:ext>
            </a:extLst>
          </p:cNvPr>
          <p:cNvSpPr txBox="1">
            <a:spLocks noChangeArrowheads="1"/>
          </p:cNvSpPr>
          <p:nvPr/>
        </p:nvSpPr>
        <p:spPr bwMode="auto">
          <a:xfrm>
            <a:off x="584200" y="2228106"/>
            <a:ext cx="7975600" cy="4093428"/>
          </a:xfrm>
          <a:prstGeom prst="rect">
            <a:avLst/>
          </a:prstGeom>
          <a:noFill/>
          <a:ln w="9525">
            <a:noFill/>
            <a:miter lim="800000"/>
            <a:headEnd/>
            <a:tailEnd/>
          </a:ln>
        </p:spPr>
        <p:txBody>
          <a:bodyPr>
            <a:spAutoFit/>
          </a:bodyPr>
          <a:lstStyle/>
          <a:p>
            <a:pPr marL="457200" indent="-457200">
              <a:spcBef>
                <a:spcPct val="50000"/>
              </a:spcBef>
            </a:pPr>
            <a:r>
              <a:rPr lang="en-US">
                <a:latin typeface="Arial" charset="0"/>
              </a:rPr>
              <a:t>1.  </a:t>
            </a:r>
            <a:r>
              <a:rPr lang="en-US" sz="2000">
                <a:latin typeface="Arial" charset="0"/>
              </a:rPr>
              <a:t>ORIENT A MAP USING A COMPASS OR TERRAIN ASSOCIATION</a:t>
            </a:r>
          </a:p>
          <a:p>
            <a:pPr marL="457200" indent="-457200">
              <a:spcBef>
                <a:spcPct val="50000"/>
              </a:spcBef>
            </a:pPr>
            <a:endParaRPr lang="en-US" sz="2000">
              <a:latin typeface="Arial" charset="0"/>
            </a:endParaRPr>
          </a:p>
          <a:p>
            <a:pPr marL="457200" indent="-457200">
              <a:spcBef>
                <a:spcPct val="50000"/>
              </a:spcBef>
              <a:buFontTx/>
              <a:buAutoNum type="arabicPeriod" startAt="2"/>
            </a:pPr>
            <a:r>
              <a:rPr lang="en-US" sz="2000">
                <a:latin typeface="Arial" charset="0"/>
              </a:rPr>
              <a:t>LOCATE THE TARGET, IDENTIFY IT WITH ONE OF THE TERRAIN FEATURES ON THE GROUND </a:t>
            </a:r>
          </a:p>
          <a:p>
            <a:pPr marL="457200" indent="-457200">
              <a:spcBef>
                <a:spcPct val="50000"/>
              </a:spcBef>
            </a:pPr>
            <a:endParaRPr lang="en-US" sz="2000">
              <a:latin typeface="Arial" charset="0"/>
            </a:endParaRPr>
          </a:p>
          <a:p>
            <a:pPr marL="457200" indent="-457200">
              <a:spcBef>
                <a:spcPct val="50000"/>
              </a:spcBef>
            </a:pPr>
            <a:r>
              <a:rPr lang="en-US" sz="2000">
                <a:latin typeface="Arial" charset="0"/>
              </a:rPr>
              <a:t>3.  LOCATE THE TERRAIN FEATURE ON THE MAP</a:t>
            </a:r>
          </a:p>
          <a:p>
            <a:pPr marL="457200" indent="-457200">
              <a:spcBef>
                <a:spcPct val="50000"/>
              </a:spcBef>
            </a:pPr>
            <a:endParaRPr lang="en-US" sz="2000">
              <a:latin typeface="Arial" charset="0"/>
            </a:endParaRPr>
          </a:p>
          <a:p>
            <a:pPr marL="457200" indent="-457200">
              <a:spcBef>
                <a:spcPct val="50000"/>
              </a:spcBef>
              <a:buAutoNum type="arabicPeriod" startAt="4"/>
            </a:pPr>
            <a:r>
              <a:rPr lang="en-US" sz="2000">
                <a:latin typeface="Arial" charset="0"/>
              </a:rPr>
              <a:t>DETERMINE THE SIX-DIGIT GRID COORDINATE OF THE POINT PLOTTED ON THE MAP</a:t>
            </a:r>
          </a:p>
        </p:txBody>
      </p:sp>
    </p:spTree>
    <p:extLst>
      <p:ext uri="{BB962C8B-B14F-4D97-AF65-F5344CB8AC3E}">
        <p14:creationId xmlns:p14="http://schemas.microsoft.com/office/powerpoint/2010/main" val="232463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59438" y="6492874"/>
            <a:ext cx="384561"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17</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4">
            <a:extLst>
              <a:ext uri="{FF2B5EF4-FFF2-40B4-BE49-F238E27FC236}">
                <a16:creationId xmlns:a16="http://schemas.microsoft.com/office/drawing/2014/main" id="{5B5650F9-F327-0ED8-C304-BB3468E91D06}"/>
              </a:ext>
            </a:extLst>
          </p:cNvPr>
          <p:cNvSpPr>
            <a:spLocks noChangeArrowheads="1"/>
          </p:cNvSpPr>
          <p:nvPr/>
        </p:nvSpPr>
        <p:spPr bwMode="auto">
          <a:xfrm>
            <a:off x="0" y="355600"/>
            <a:ext cx="9144000" cy="601133"/>
          </a:xfrm>
          <a:prstGeom prst="rect">
            <a:avLst/>
          </a:prstGeom>
          <a:noFill/>
          <a:ln w="9525">
            <a:noFill/>
            <a:miter lim="800000"/>
            <a:headEnd/>
            <a:tailEnd/>
          </a:ln>
        </p:spPr>
        <p:txBody>
          <a:bodyPr anchor="ctr"/>
          <a:lstStyle/>
          <a:p>
            <a:pPr algn="ctr"/>
            <a:r>
              <a:rPr lang="en-US" sz="3600" b="1">
                <a:latin typeface="Arial" charset="0"/>
              </a:rPr>
              <a:t>SAMPLE MISSION</a:t>
            </a:r>
          </a:p>
        </p:txBody>
      </p:sp>
      <p:pic>
        <p:nvPicPr>
          <p:cNvPr id="10" name="Picture 5">
            <a:extLst>
              <a:ext uri="{FF2B5EF4-FFF2-40B4-BE49-F238E27FC236}">
                <a16:creationId xmlns:a16="http://schemas.microsoft.com/office/drawing/2014/main" id="{3B166A68-31EB-CD02-8A18-850E50EC9DB6}"/>
              </a:ext>
            </a:extLst>
          </p:cNvPr>
          <p:cNvPicPr>
            <a:picLocks noChangeArrowheads="1"/>
          </p:cNvPicPr>
          <p:nvPr/>
        </p:nvPicPr>
        <p:blipFill>
          <a:blip r:embed="rId5" cstate="print"/>
          <a:srcRect/>
          <a:stretch>
            <a:fillRect/>
          </a:stretch>
        </p:blipFill>
        <p:spPr bwMode="auto">
          <a:xfrm>
            <a:off x="981075" y="1447800"/>
            <a:ext cx="7181850" cy="4845050"/>
          </a:xfrm>
          <a:prstGeom prst="rect">
            <a:avLst/>
          </a:prstGeom>
          <a:noFill/>
          <a:ln w="12700">
            <a:noFill/>
            <a:miter lim="800000"/>
            <a:headEnd/>
            <a:tailEnd/>
          </a:ln>
        </p:spPr>
      </p:pic>
    </p:spTree>
    <p:extLst>
      <p:ext uri="{BB962C8B-B14F-4D97-AF65-F5344CB8AC3E}">
        <p14:creationId xmlns:p14="http://schemas.microsoft.com/office/powerpoint/2010/main" val="200986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199479" y="6508246"/>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93622" y="6492875"/>
            <a:ext cx="35037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18</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9">
            <a:extLst>
              <a:ext uri="{FF2B5EF4-FFF2-40B4-BE49-F238E27FC236}">
                <a16:creationId xmlns:a16="http://schemas.microsoft.com/office/drawing/2014/main" id="{872FA35E-BE2F-B70F-CD78-781ED2A3F9F7}"/>
              </a:ext>
            </a:extLst>
          </p:cNvPr>
          <p:cNvSpPr>
            <a:spLocks noChangeArrowheads="1"/>
          </p:cNvSpPr>
          <p:nvPr/>
        </p:nvSpPr>
        <p:spPr bwMode="auto">
          <a:xfrm>
            <a:off x="0" y="398196"/>
            <a:ext cx="9144000" cy="627299"/>
          </a:xfrm>
          <a:prstGeom prst="rect">
            <a:avLst/>
          </a:prstGeom>
          <a:noFill/>
          <a:ln w="9525">
            <a:noFill/>
            <a:miter lim="800000"/>
            <a:headEnd/>
            <a:tailEnd/>
          </a:ln>
        </p:spPr>
        <p:txBody>
          <a:bodyPr anchor="ctr"/>
          <a:lstStyle/>
          <a:p>
            <a:pPr algn="ctr"/>
            <a:r>
              <a:rPr lang="en-US" sz="3600" b="1">
                <a:latin typeface="Arial" charset="0"/>
              </a:rPr>
              <a:t>PRACTICAL EXERCISE 1</a:t>
            </a:r>
          </a:p>
        </p:txBody>
      </p:sp>
      <p:sp>
        <p:nvSpPr>
          <p:cNvPr id="10" name="Text Box 10">
            <a:extLst>
              <a:ext uri="{FF2B5EF4-FFF2-40B4-BE49-F238E27FC236}">
                <a16:creationId xmlns:a16="http://schemas.microsoft.com/office/drawing/2014/main" id="{0AD0788A-7F0A-5FF6-5C79-FFD9EB9D5173}"/>
              </a:ext>
            </a:extLst>
          </p:cNvPr>
          <p:cNvSpPr txBox="1">
            <a:spLocks noChangeArrowheads="1"/>
          </p:cNvSpPr>
          <p:nvPr/>
        </p:nvSpPr>
        <p:spPr bwMode="auto">
          <a:xfrm>
            <a:off x="745066" y="2184929"/>
            <a:ext cx="7975600" cy="2462213"/>
          </a:xfrm>
          <a:prstGeom prst="rect">
            <a:avLst/>
          </a:prstGeom>
          <a:noFill/>
          <a:ln w="9525">
            <a:noFill/>
            <a:miter lim="800000"/>
            <a:headEnd/>
            <a:tailEnd/>
          </a:ln>
        </p:spPr>
        <p:txBody>
          <a:bodyPr>
            <a:spAutoFit/>
          </a:bodyPr>
          <a:lstStyle/>
          <a:p>
            <a:pPr eaLnBrk="0" hangingPunct="0">
              <a:spcBef>
                <a:spcPct val="20000"/>
              </a:spcBef>
              <a:buClr>
                <a:schemeClr val="accent1"/>
              </a:buClr>
              <a:buSzPct val="75000"/>
              <a:buFont typeface="Monotype Sorts" pitchFamily="2" charset="2"/>
              <a:buNone/>
            </a:pPr>
            <a:endParaRPr lang="en-US">
              <a:latin typeface="Arial" charset="0"/>
            </a:endParaRPr>
          </a:p>
          <a:p>
            <a:pPr eaLnBrk="0" hangingPunct="0">
              <a:spcBef>
                <a:spcPct val="20000"/>
              </a:spcBef>
              <a:buClr>
                <a:schemeClr val="accent1"/>
              </a:buClr>
              <a:buSzPct val="75000"/>
              <a:buFont typeface="Monotype Sorts" pitchFamily="2" charset="2"/>
              <a:buNone/>
            </a:pPr>
            <a:r>
              <a:rPr lang="en-US" sz="2000">
                <a:latin typeface="Arial" charset="0"/>
              </a:rPr>
              <a:t>GRID MISSION</a:t>
            </a:r>
          </a:p>
          <a:p>
            <a:pPr eaLnBrk="0" hangingPunct="0">
              <a:spcBef>
                <a:spcPct val="20000"/>
              </a:spcBef>
              <a:buClr>
                <a:schemeClr val="accent1"/>
              </a:buClr>
              <a:buSzPct val="75000"/>
              <a:buFont typeface="Monotype Sorts" pitchFamily="2" charset="2"/>
              <a:buNone/>
            </a:pPr>
            <a:r>
              <a:rPr lang="en-US" sz="2000">
                <a:latin typeface="Arial" charset="0"/>
              </a:rPr>
              <a:t>You are an OP. You see an enemy convoy stopped in the open. You determine by looking at your map that they are located at grid PK234567. Your call sign is W27 and FDC is D45. </a:t>
            </a:r>
          </a:p>
          <a:p>
            <a:pPr eaLnBrk="0" hangingPunct="0">
              <a:spcBef>
                <a:spcPct val="20000"/>
              </a:spcBef>
              <a:buClr>
                <a:schemeClr val="accent1"/>
              </a:buClr>
              <a:buSzPct val="75000"/>
              <a:buFont typeface="Monotype Sorts" pitchFamily="2" charset="2"/>
              <a:buNone/>
            </a:pPr>
            <a:endParaRPr lang="en-US" sz="2000">
              <a:latin typeface="Arial" charset="0"/>
            </a:endParaRPr>
          </a:p>
          <a:p>
            <a:pPr eaLnBrk="0" hangingPunct="0">
              <a:spcBef>
                <a:spcPct val="20000"/>
              </a:spcBef>
              <a:buClr>
                <a:schemeClr val="accent1"/>
              </a:buClr>
              <a:buSzPct val="75000"/>
              <a:buFont typeface="Monotype Sorts" pitchFamily="2" charset="2"/>
              <a:buNone/>
            </a:pPr>
            <a:r>
              <a:rPr lang="en-US" sz="2000">
                <a:latin typeface="Arial" charset="0"/>
              </a:rPr>
              <a:t>What is your CFF?</a:t>
            </a:r>
          </a:p>
        </p:txBody>
      </p:sp>
    </p:spTree>
    <p:extLst>
      <p:ext uri="{BB962C8B-B14F-4D97-AF65-F5344CB8AC3E}">
        <p14:creationId xmlns:p14="http://schemas.microsoft.com/office/powerpoint/2010/main" val="2298026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1154"/>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59439" y="6492875"/>
            <a:ext cx="367026"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19</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1031">
            <a:extLst>
              <a:ext uri="{FF2B5EF4-FFF2-40B4-BE49-F238E27FC236}">
                <a16:creationId xmlns:a16="http://schemas.microsoft.com/office/drawing/2014/main" id="{904A85E6-1CAD-B7DD-0839-28AE57EBA243}"/>
              </a:ext>
            </a:extLst>
          </p:cNvPr>
          <p:cNvSpPr>
            <a:spLocks noChangeArrowheads="1"/>
          </p:cNvSpPr>
          <p:nvPr/>
        </p:nvSpPr>
        <p:spPr bwMode="auto">
          <a:xfrm>
            <a:off x="0" y="364067"/>
            <a:ext cx="9144000" cy="990600"/>
          </a:xfrm>
          <a:prstGeom prst="rect">
            <a:avLst/>
          </a:prstGeom>
          <a:noFill/>
          <a:ln w="9525">
            <a:noFill/>
            <a:miter lim="800000"/>
            <a:headEnd/>
            <a:tailEnd/>
          </a:ln>
        </p:spPr>
        <p:txBody>
          <a:bodyPr anchor="ctr"/>
          <a:lstStyle/>
          <a:p>
            <a:pPr algn="ctr"/>
            <a:r>
              <a:rPr lang="en-US" sz="3600" b="1">
                <a:latin typeface="Arial" charset="0"/>
              </a:rPr>
              <a:t>PRACTICAL EXERCISE 1 </a:t>
            </a:r>
          </a:p>
          <a:p>
            <a:pPr algn="ctr"/>
            <a:r>
              <a:rPr lang="en-US" sz="3600" b="1">
                <a:latin typeface="Arial" charset="0"/>
              </a:rPr>
              <a:t>SOLUTION</a:t>
            </a:r>
          </a:p>
        </p:txBody>
      </p:sp>
      <p:sp>
        <p:nvSpPr>
          <p:cNvPr id="10" name="Rectangle 1033">
            <a:extLst>
              <a:ext uri="{FF2B5EF4-FFF2-40B4-BE49-F238E27FC236}">
                <a16:creationId xmlns:a16="http://schemas.microsoft.com/office/drawing/2014/main" id="{474B01E2-B179-913B-FA52-494DD830B67B}"/>
              </a:ext>
            </a:extLst>
          </p:cNvPr>
          <p:cNvSpPr>
            <a:spLocks noChangeArrowheads="1"/>
          </p:cNvSpPr>
          <p:nvPr/>
        </p:nvSpPr>
        <p:spPr bwMode="auto">
          <a:xfrm>
            <a:off x="660400" y="2490788"/>
            <a:ext cx="7772400" cy="2699279"/>
          </a:xfrm>
          <a:prstGeom prst="rect">
            <a:avLst/>
          </a:prstGeom>
          <a:noFill/>
          <a:ln w="12700">
            <a:noFill/>
            <a:miter lim="800000"/>
            <a:headEnd/>
            <a:tailEnd/>
          </a:ln>
        </p:spPr>
        <p:txBody>
          <a:bodyPr lIns="90488" tIns="44450" rIns="90488" bIns="44450"/>
          <a:lstStyle/>
          <a:p>
            <a:pPr marL="342900" indent="-342900">
              <a:spcAft>
                <a:spcPct val="50000"/>
              </a:spcAft>
            </a:pPr>
            <a:r>
              <a:rPr lang="en-US" sz="2400">
                <a:latin typeface="Arial" charset="0"/>
              </a:rPr>
              <a:t>•  OBSERVER ID: D45 this is W27.</a:t>
            </a:r>
          </a:p>
          <a:p>
            <a:pPr marL="342900" indent="-342900">
              <a:spcAft>
                <a:spcPct val="50000"/>
              </a:spcAft>
            </a:pPr>
            <a:r>
              <a:rPr lang="en-US" sz="2400">
                <a:latin typeface="Arial" charset="0"/>
              </a:rPr>
              <a:t>•   WARNING ORDER: Adjust fire, over.</a:t>
            </a:r>
          </a:p>
          <a:p>
            <a:pPr marL="342900" indent="-342900">
              <a:spcAft>
                <a:spcPct val="50000"/>
              </a:spcAft>
            </a:pPr>
            <a:r>
              <a:rPr lang="en-US" sz="2400">
                <a:latin typeface="Arial" charset="0"/>
              </a:rPr>
              <a:t>•   TARGET LOCATION: Grid PK234567, over.</a:t>
            </a:r>
          </a:p>
          <a:p>
            <a:pPr marL="342900" indent="-342900">
              <a:spcAft>
                <a:spcPct val="50000"/>
              </a:spcAft>
            </a:pPr>
            <a:r>
              <a:rPr lang="en-US" sz="2400">
                <a:latin typeface="Arial" charset="0"/>
              </a:rPr>
              <a:t>•   TARGET DESCRIPTION: Enemy convoy in the   open, over</a:t>
            </a:r>
            <a:r>
              <a:rPr lang="en-US">
                <a:latin typeface="Arial" charset="0"/>
              </a:rPr>
              <a:t>.</a:t>
            </a:r>
          </a:p>
        </p:txBody>
      </p:sp>
    </p:spTree>
    <p:extLst>
      <p:ext uri="{BB962C8B-B14F-4D97-AF65-F5344CB8AC3E}">
        <p14:creationId xmlns:p14="http://schemas.microsoft.com/office/powerpoint/2010/main" val="1690798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1154"/>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09073" y="6492875"/>
            <a:ext cx="334927"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4">
            <a:extLst>
              <a:ext uri="{FF2B5EF4-FFF2-40B4-BE49-F238E27FC236}">
                <a16:creationId xmlns:a16="http://schemas.microsoft.com/office/drawing/2014/main" id="{C39CB3C2-4254-C518-2EC2-945C2EBC1632}"/>
              </a:ext>
            </a:extLst>
          </p:cNvPr>
          <p:cNvSpPr>
            <a:spLocks noChangeArrowheads="1"/>
          </p:cNvSpPr>
          <p:nvPr/>
        </p:nvSpPr>
        <p:spPr bwMode="auto">
          <a:xfrm>
            <a:off x="0" y="365125"/>
            <a:ext cx="9144000" cy="972608"/>
          </a:xfrm>
          <a:prstGeom prst="rect">
            <a:avLst/>
          </a:prstGeom>
          <a:noFill/>
          <a:ln w="12700">
            <a:noFill/>
            <a:miter lim="800000"/>
            <a:headEnd/>
            <a:tailEnd/>
          </a:ln>
        </p:spPr>
        <p:txBody>
          <a:bodyPr lIns="90488" tIns="44450" rIns="90488" bIns="44450" anchor="b"/>
          <a:lstStyle/>
          <a:p>
            <a:pPr algn="ctr">
              <a:lnSpc>
                <a:spcPct val="80000"/>
              </a:lnSpc>
            </a:pPr>
            <a:r>
              <a:rPr lang="en-US" sz="3600" b="1">
                <a:latin typeface="Arial" charset="0"/>
              </a:rPr>
              <a:t>TERMINAL LEARNING</a:t>
            </a:r>
            <a:r>
              <a:rPr lang="en-US" sz="3600" b="1" i="1">
                <a:latin typeface="Arial" charset="0"/>
              </a:rPr>
              <a:t> </a:t>
            </a:r>
          </a:p>
          <a:p>
            <a:pPr algn="ctr">
              <a:lnSpc>
                <a:spcPct val="80000"/>
              </a:lnSpc>
            </a:pPr>
            <a:r>
              <a:rPr lang="en-US" sz="3600" b="1">
                <a:latin typeface="Arial" charset="0"/>
              </a:rPr>
              <a:t>OBJECTIVE</a:t>
            </a:r>
            <a:endParaRPr lang="en-US" sz="3600" b="1" i="1" u="sng">
              <a:latin typeface="Arial" charset="0"/>
            </a:endParaRPr>
          </a:p>
        </p:txBody>
      </p:sp>
      <p:sp>
        <p:nvSpPr>
          <p:cNvPr id="10" name="Text Box 5">
            <a:extLst>
              <a:ext uri="{FF2B5EF4-FFF2-40B4-BE49-F238E27FC236}">
                <a16:creationId xmlns:a16="http://schemas.microsoft.com/office/drawing/2014/main" id="{D5914BDB-8D99-04F5-0FEB-440C399BB8D6}"/>
              </a:ext>
            </a:extLst>
          </p:cNvPr>
          <p:cNvSpPr txBox="1">
            <a:spLocks noChangeArrowheads="1"/>
          </p:cNvSpPr>
          <p:nvPr/>
        </p:nvSpPr>
        <p:spPr bwMode="auto">
          <a:xfrm>
            <a:off x="948570" y="1730009"/>
            <a:ext cx="7975600" cy="4401205"/>
          </a:xfrm>
          <a:prstGeom prst="rect">
            <a:avLst/>
          </a:prstGeom>
          <a:noFill/>
          <a:ln w="9525">
            <a:noFill/>
            <a:miter lim="800000"/>
            <a:headEnd/>
            <a:tailEnd/>
          </a:ln>
        </p:spPr>
        <p:txBody>
          <a:bodyPr>
            <a:spAutoFit/>
          </a:bodyPr>
          <a:lstStyle/>
          <a:p>
            <a:pPr eaLnBrk="0" hangingPunct="0"/>
            <a:r>
              <a:rPr lang="en-US" sz="2000" u="sng">
                <a:latin typeface="Arial" charset="0"/>
              </a:rPr>
              <a:t>ACTION</a:t>
            </a:r>
            <a:r>
              <a:rPr lang="en-US" sz="2000">
                <a:latin typeface="Arial" charset="0"/>
              </a:rPr>
              <a:t>:  Call for and Adjust Indirect Fire.</a:t>
            </a:r>
          </a:p>
          <a:p>
            <a:pPr eaLnBrk="0" hangingPunct="0"/>
            <a:endParaRPr lang="en-US" sz="2000">
              <a:latin typeface="Arial" charset="0"/>
            </a:endParaRPr>
          </a:p>
          <a:p>
            <a:pPr eaLnBrk="0" hangingPunct="0"/>
            <a:r>
              <a:rPr lang="en-US" sz="2000" u="sng">
                <a:latin typeface="Arial" charset="0"/>
              </a:rPr>
              <a:t>CONDITIONS</a:t>
            </a:r>
            <a:r>
              <a:rPr lang="en-US" sz="2000">
                <a:latin typeface="Arial" charset="0"/>
              </a:rPr>
              <a:t>:  As a small unit leader in a GUARDFIST / CFFT, given binoculars, radio, M2 compass, pencils, coordinate scale, 1:50,000 map of target area, grid location of friendly troops and a supporting unit.</a:t>
            </a:r>
          </a:p>
          <a:p>
            <a:pPr eaLnBrk="0" hangingPunct="0"/>
            <a:endParaRPr lang="en-US" sz="2000">
              <a:latin typeface="Arial" charset="0"/>
            </a:endParaRPr>
          </a:p>
          <a:p>
            <a:pPr eaLnBrk="0" hangingPunct="0"/>
            <a:r>
              <a:rPr lang="en-US" sz="2000" u="sng">
                <a:latin typeface="Arial" charset="0"/>
              </a:rPr>
              <a:t>STANDARDS</a:t>
            </a:r>
            <a:r>
              <a:rPr lang="en-US" sz="2000">
                <a:latin typeface="Arial" charset="0"/>
              </a:rPr>
              <a:t>:  Determine the target location to within 250 meters of it’s actual location. Adjustments must be sent within 45 seconds after each round impacts. Observer must enter the fire for effect phase using no more than six rounds (initial round plus five for adjustment). Fire for effect must be within 50 meters of the target using successive bracketing procedures or creeping fire if danger close. </a:t>
            </a:r>
          </a:p>
        </p:txBody>
      </p:sp>
    </p:spTree>
    <p:extLst>
      <p:ext uri="{BB962C8B-B14F-4D97-AF65-F5344CB8AC3E}">
        <p14:creationId xmlns:p14="http://schemas.microsoft.com/office/powerpoint/2010/main" val="3756264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1154"/>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08163" y="6491153"/>
            <a:ext cx="418301"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20</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67BD0C76-15A9-B50F-4460-F0A2B15AA493}"/>
              </a:ext>
            </a:extLst>
          </p:cNvPr>
          <p:cNvSpPr>
            <a:spLocks noChangeArrowheads="1"/>
          </p:cNvSpPr>
          <p:nvPr/>
        </p:nvSpPr>
        <p:spPr bwMode="auto">
          <a:xfrm>
            <a:off x="0" y="368299"/>
            <a:ext cx="9144000" cy="1171575"/>
          </a:xfrm>
          <a:prstGeom prst="rect">
            <a:avLst/>
          </a:prstGeom>
          <a:noFill/>
          <a:ln w="9525">
            <a:noFill/>
            <a:miter lim="800000"/>
            <a:headEnd/>
            <a:tailEnd/>
          </a:ln>
        </p:spPr>
        <p:txBody>
          <a:bodyPr anchor="ctr"/>
          <a:lstStyle/>
          <a:p>
            <a:pPr algn="ctr"/>
            <a:r>
              <a:rPr lang="en-US" sz="3600" b="1">
                <a:latin typeface="Arial" charset="0"/>
              </a:rPr>
              <a:t>LOCATE A TARGET BY </a:t>
            </a:r>
          </a:p>
          <a:p>
            <a:pPr algn="ctr"/>
            <a:r>
              <a:rPr lang="en-US" sz="3600" b="1">
                <a:latin typeface="Arial" charset="0"/>
              </a:rPr>
              <a:t>POLAR PLOT</a:t>
            </a:r>
          </a:p>
        </p:txBody>
      </p:sp>
      <p:sp>
        <p:nvSpPr>
          <p:cNvPr id="10" name="Rectangle 9">
            <a:extLst>
              <a:ext uri="{FF2B5EF4-FFF2-40B4-BE49-F238E27FC236}">
                <a16:creationId xmlns:a16="http://schemas.microsoft.com/office/drawing/2014/main" id="{1101F3F1-3618-3337-3DC1-A8BACBCD9828}"/>
              </a:ext>
            </a:extLst>
          </p:cNvPr>
          <p:cNvSpPr>
            <a:spLocks noChangeArrowheads="1"/>
          </p:cNvSpPr>
          <p:nvPr/>
        </p:nvSpPr>
        <p:spPr bwMode="auto">
          <a:xfrm>
            <a:off x="680041" y="1995804"/>
            <a:ext cx="7975600" cy="3585633"/>
          </a:xfrm>
          <a:prstGeom prst="rect">
            <a:avLst/>
          </a:prstGeom>
          <a:noFill/>
          <a:ln w="12700">
            <a:noFill/>
            <a:miter lim="800000"/>
            <a:headEnd/>
            <a:tailEnd/>
          </a:ln>
        </p:spPr>
        <p:txBody>
          <a:bodyPr lIns="90488" tIns="44450" rIns="90488" bIns="44450"/>
          <a:lstStyle/>
          <a:p>
            <a:pPr marL="342900" indent="-342900">
              <a:spcAft>
                <a:spcPct val="50000"/>
              </a:spcAft>
            </a:pPr>
            <a:r>
              <a:rPr lang="en-US" sz="2000">
                <a:latin typeface="Arial" charset="0"/>
              </a:rPr>
              <a:t>     •  THE TERM POLAR ALERTS THE FDC THAT THE TARGET WILL BE LOCATED WITH RESPECT TO THE OBSERVER’S POSITION</a:t>
            </a:r>
          </a:p>
          <a:p>
            <a:pPr marL="342900" indent="-342900">
              <a:spcAft>
                <a:spcPct val="50000"/>
              </a:spcAft>
            </a:pPr>
            <a:endParaRPr lang="en-US" sz="2000">
              <a:latin typeface="Arial" charset="0"/>
            </a:endParaRPr>
          </a:p>
          <a:p>
            <a:pPr marL="342900" indent="-342900">
              <a:spcAft>
                <a:spcPct val="50000"/>
              </a:spcAft>
            </a:pPr>
            <a:r>
              <a:rPr lang="en-US" sz="2000">
                <a:latin typeface="Arial" charset="0"/>
              </a:rPr>
              <a:t>    •  THE OBSERVER'S LOCATION </a:t>
            </a:r>
            <a:r>
              <a:rPr lang="en-US" sz="2000" u="sng">
                <a:latin typeface="Arial" charset="0"/>
              </a:rPr>
              <a:t>MUST</a:t>
            </a:r>
            <a:r>
              <a:rPr lang="en-US" sz="2000">
                <a:latin typeface="Arial" charset="0"/>
              </a:rPr>
              <a:t> BE KNOWN TO THE FDC</a:t>
            </a:r>
          </a:p>
          <a:p>
            <a:pPr marL="342900" indent="-342900">
              <a:spcAft>
                <a:spcPct val="50000"/>
              </a:spcAft>
            </a:pPr>
            <a:endParaRPr lang="en-US" sz="2000">
              <a:latin typeface="Arial" charset="0"/>
            </a:endParaRPr>
          </a:p>
          <a:p>
            <a:pPr marL="342900" indent="-342900">
              <a:spcAft>
                <a:spcPct val="50000"/>
              </a:spcAft>
            </a:pPr>
            <a:r>
              <a:rPr lang="en-US" sz="2000">
                <a:latin typeface="Arial" charset="0"/>
              </a:rPr>
              <a:t>    •  THE OBSERVER SENDS THE DIRECTION AND DISTANCE</a:t>
            </a:r>
          </a:p>
        </p:txBody>
      </p:sp>
    </p:spTree>
    <p:extLst>
      <p:ext uri="{BB962C8B-B14F-4D97-AF65-F5344CB8AC3E}">
        <p14:creationId xmlns:p14="http://schemas.microsoft.com/office/powerpoint/2010/main" val="38888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74062"/>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16710" y="6492875"/>
            <a:ext cx="42729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21</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3DC80734-C3C3-FFF6-22A5-1042ED5F0BB5}"/>
              </a:ext>
            </a:extLst>
          </p:cNvPr>
          <p:cNvSpPr>
            <a:spLocks noChangeArrowheads="1"/>
          </p:cNvSpPr>
          <p:nvPr/>
        </p:nvSpPr>
        <p:spPr bwMode="auto">
          <a:xfrm>
            <a:off x="0" y="338667"/>
            <a:ext cx="9144000" cy="1080557"/>
          </a:xfrm>
          <a:prstGeom prst="rect">
            <a:avLst/>
          </a:prstGeom>
          <a:noFill/>
          <a:ln w="9525">
            <a:noFill/>
            <a:miter lim="800000"/>
            <a:headEnd/>
            <a:tailEnd/>
          </a:ln>
        </p:spPr>
        <p:txBody>
          <a:bodyPr anchor="ctr"/>
          <a:lstStyle/>
          <a:p>
            <a:pPr algn="ctr"/>
            <a:r>
              <a:rPr lang="en-US" sz="3600" b="1">
                <a:latin typeface="Arial" charset="0"/>
              </a:rPr>
              <a:t>LOCATE A TARGET BY </a:t>
            </a:r>
          </a:p>
          <a:p>
            <a:pPr algn="ctr"/>
            <a:r>
              <a:rPr lang="en-US" sz="3600" b="1">
                <a:latin typeface="Arial" charset="0"/>
              </a:rPr>
              <a:t>POLAR PLOT </a:t>
            </a:r>
            <a:r>
              <a:rPr lang="en-US" sz="2000" b="1">
                <a:latin typeface="Arial" charset="0"/>
              </a:rPr>
              <a:t>(Cont.)</a:t>
            </a:r>
          </a:p>
        </p:txBody>
      </p:sp>
      <p:sp>
        <p:nvSpPr>
          <p:cNvPr id="10" name="Rectangle 9">
            <a:extLst>
              <a:ext uri="{FF2B5EF4-FFF2-40B4-BE49-F238E27FC236}">
                <a16:creationId xmlns:a16="http://schemas.microsoft.com/office/drawing/2014/main" id="{029FAA9A-0B32-5478-010C-1AC11B95319B}"/>
              </a:ext>
            </a:extLst>
          </p:cNvPr>
          <p:cNvSpPr>
            <a:spLocks noChangeArrowheads="1"/>
          </p:cNvSpPr>
          <p:nvPr/>
        </p:nvSpPr>
        <p:spPr bwMode="auto">
          <a:xfrm>
            <a:off x="763275" y="2054541"/>
            <a:ext cx="7975600" cy="3468158"/>
          </a:xfrm>
          <a:prstGeom prst="rect">
            <a:avLst/>
          </a:prstGeom>
          <a:noFill/>
          <a:ln w="12700">
            <a:noFill/>
            <a:miter lim="800000"/>
            <a:headEnd/>
            <a:tailEnd/>
          </a:ln>
        </p:spPr>
        <p:txBody>
          <a:bodyPr lIns="90488" tIns="44450" rIns="90488" bIns="44450"/>
          <a:lstStyle/>
          <a:p>
            <a:pPr marL="342900" indent="-342900">
              <a:spcAft>
                <a:spcPct val="50000"/>
              </a:spcAft>
            </a:pPr>
            <a:endParaRPr lang="en-US">
              <a:latin typeface="Arial" charset="0"/>
            </a:endParaRPr>
          </a:p>
          <a:p>
            <a:pPr marL="342900" indent="-342900">
              <a:spcAft>
                <a:spcPct val="50000"/>
              </a:spcAft>
            </a:pPr>
            <a:r>
              <a:rPr lang="en-US" sz="2400">
                <a:latin typeface="Arial" charset="0"/>
              </a:rPr>
              <a:t>1.  DETERMINE OBSERVER TARGET (OT) DIRECTION  </a:t>
            </a:r>
          </a:p>
          <a:p>
            <a:pPr marL="342900" indent="-342900">
              <a:spcAft>
                <a:spcPct val="50000"/>
              </a:spcAft>
            </a:pPr>
            <a:endParaRPr lang="en-US" sz="2400">
              <a:latin typeface="Arial" charset="0"/>
            </a:endParaRPr>
          </a:p>
          <a:p>
            <a:pPr marL="342900" indent="-342900">
              <a:spcAft>
                <a:spcPct val="50000"/>
              </a:spcAft>
            </a:pPr>
            <a:r>
              <a:rPr lang="en-US" sz="2400">
                <a:latin typeface="Arial" charset="0"/>
              </a:rPr>
              <a:t>2.  ESTIMATE DISTANCE TO TARGET   </a:t>
            </a:r>
          </a:p>
          <a:p>
            <a:pPr marL="342900" indent="-342900">
              <a:spcAft>
                <a:spcPct val="50000"/>
              </a:spcAft>
            </a:pPr>
            <a:endParaRPr lang="en-US" sz="2400">
              <a:latin typeface="Arial" charset="0"/>
            </a:endParaRPr>
          </a:p>
          <a:p>
            <a:pPr marL="342900" indent="-342900">
              <a:spcAft>
                <a:spcPct val="50000"/>
              </a:spcAft>
            </a:pPr>
            <a:r>
              <a:rPr lang="en-US" sz="2400">
                <a:latin typeface="Arial" charset="0"/>
              </a:rPr>
              <a:t>3.  DETERMINE VERTICAL SHIFT </a:t>
            </a:r>
          </a:p>
        </p:txBody>
      </p:sp>
    </p:spTree>
    <p:extLst>
      <p:ext uri="{BB962C8B-B14F-4D97-AF65-F5344CB8AC3E}">
        <p14:creationId xmlns:p14="http://schemas.microsoft.com/office/powerpoint/2010/main" val="332082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74062"/>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76531" y="6491154"/>
            <a:ext cx="367469"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22</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F1BC03BC-5029-B3C6-D492-57A292FFF39F}"/>
              </a:ext>
            </a:extLst>
          </p:cNvPr>
          <p:cNvSpPr>
            <a:spLocks noChangeArrowheads="1"/>
          </p:cNvSpPr>
          <p:nvPr/>
        </p:nvSpPr>
        <p:spPr bwMode="auto">
          <a:xfrm>
            <a:off x="0" y="416508"/>
            <a:ext cx="9144000" cy="617774"/>
          </a:xfrm>
          <a:prstGeom prst="rect">
            <a:avLst/>
          </a:prstGeom>
          <a:noFill/>
          <a:ln w="9525">
            <a:noFill/>
            <a:miter lim="800000"/>
            <a:headEnd/>
            <a:tailEnd/>
          </a:ln>
        </p:spPr>
        <p:txBody>
          <a:bodyPr anchor="ctr"/>
          <a:lstStyle/>
          <a:p>
            <a:pPr algn="ctr"/>
            <a:r>
              <a:rPr lang="en-US" sz="3600" b="1">
                <a:latin typeface="Arial" charset="0"/>
              </a:rPr>
              <a:t>DETERMINE OT DIRECTION</a:t>
            </a:r>
          </a:p>
        </p:txBody>
      </p:sp>
      <p:sp>
        <p:nvSpPr>
          <p:cNvPr id="10" name="Rectangle 9">
            <a:extLst>
              <a:ext uri="{FF2B5EF4-FFF2-40B4-BE49-F238E27FC236}">
                <a16:creationId xmlns:a16="http://schemas.microsoft.com/office/drawing/2014/main" id="{8376F642-59BD-9A01-4D0E-56C77BC9E0ED}"/>
              </a:ext>
            </a:extLst>
          </p:cNvPr>
          <p:cNvSpPr>
            <a:spLocks noChangeArrowheads="1"/>
          </p:cNvSpPr>
          <p:nvPr/>
        </p:nvSpPr>
        <p:spPr bwMode="auto">
          <a:xfrm>
            <a:off x="763275" y="2076689"/>
            <a:ext cx="7975600" cy="3747029"/>
          </a:xfrm>
          <a:prstGeom prst="rect">
            <a:avLst/>
          </a:prstGeom>
          <a:noFill/>
          <a:ln w="12700">
            <a:noFill/>
            <a:miter lim="800000"/>
            <a:headEnd/>
            <a:tailEnd/>
          </a:ln>
        </p:spPr>
        <p:txBody>
          <a:bodyPr lIns="90488" tIns="44450" rIns="90488" bIns="44450"/>
          <a:lstStyle/>
          <a:p>
            <a:pPr marL="342900" indent="-342900">
              <a:spcAft>
                <a:spcPct val="50000"/>
              </a:spcAft>
              <a:buFontTx/>
              <a:buChar char="•"/>
            </a:pPr>
            <a:r>
              <a:rPr lang="en-US" sz="2000">
                <a:latin typeface="Arial" charset="0"/>
              </a:rPr>
              <a:t>DETERMINE OT DIRECTION TO THE NEAREST 10</a:t>
            </a:r>
          </a:p>
          <a:p>
            <a:pPr marL="342900" indent="-342900">
              <a:spcAft>
                <a:spcPct val="50000"/>
              </a:spcAft>
            </a:pPr>
            <a:r>
              <a:rPr lang="en-US" sz="2000">
                <a:latin typeface="Arial" charset="0"/>
              </a:rPr>
              <a:t>MILS</a:t>
            </a:r>
          </a:p>
          <a:p>
            <a:pPr marL="342900" indent="-342900">
              <a:spcAft>
                <a:spcPct val="50000"/>
              </a:spcAft>
            </a:pPr>
            <a:endParaRPr lang="en-US" sz="2000">
              <a:latin typeface="Arial" charset="0"/>
            </a:endParaRPr>
          </a:p>
          <a:p>
            <a:pPr marL="342900" indent="-342900">
              <a:spcAft>
                <a:spcPct val="50000"/>
              </a:spcAft>
            </a:pPr>
            <a:r>
              <a:rPr lang="en-US" sz="2000">
                <a:latin typeface="Arial" charset="0"/>
              </a:rPr>
              <a:t>1.  ESTIMATING: CARDINAL DIRECTIONS</a:t>
            </a:r>
          </a:p>
          <a:p>
            <a:pPr marL="342900" indent="-342900">
              <a:spcAft>
                <a:spcPct val="50000"/>
              </a:spcAft>
            </a:pPr>
            <a:r>
              <a:rPr lang="en-US" sz="2000">
                <a:latin typeface="Arial" charset="0"/>
              </a:rPr>
              <a:t>2.  SCALING FROM A MAP: GRID AZIMUTH</a:t>
            </a:r>
          </a:p>
          <a:p>
            <a:pPr marL="342900" indent="-342900">
              <a:spcAft>
                <a:spcPct val="50000"/>
              </a:spcAft>
            </a:pPr>
            <a:r>
              <a:rPr lang="en-US" sz="2000">
                <a:latin typeface="Arial" charset="0"/>
              </a:rPr>
              <a:t>3.  COMPASS</a:t>
            </a:r>
          </a:p>
          <a:p>
            <a:pPr marL="342900" indent="-342900">
              <a:spcAft>
                <a:spcPct val="50000"/>
              </a:spcAft>
            </a:pPr>
            <a:r>
              <a:rPr lang="en-US" sz="2000">
                <a:latin typeface="Arial" charset="0"/>
              </a:rPr>
              <a:t>4.  MEASURING FROM A REFERENCE POINT</a:t>
            </a:r>
          </a:p>
          <a:p>
            <a:pPr marL="342900" indent="-342900">
              <a:spcAft>
                <a:spcPct val="50000"/>
              </a:spcAft>
            </a:pPr>
            <a:r>
              <a:rPr lang="en-US" sz="2000">
                <a:latin typeface="Arial" charset="0"/>
              </a:rPr>
              <a:t>5.  OTHER MEASURING DEVICES</a:t>
            </a:r>
          </a:p>
        </p:txBody>
      </p:sp>
    </p:spTree>
    <p:extLst>
      <p:ext uri="{BB962C8B-B14F-4D97-AF65-F5344CB8AC3E}">
        <p14:creationId xmlns:p14="http://schemas.microsoft.com/office/powerpoint/2010/main" val="2647873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59439" y="6492875"/>
            <a:ext cx="367026"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23</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C4EBDE35-74F6-0D68-4654-BE6631A26B21}"/>
              </a:ext>
            </a:extLst>
          </p:cNvPr>
          <p:cNvSpPr>
            <a:spLocks noChangeArrowheads="1"/>
          </p:cNvSpPr>
          <p:nvPr/>
        </p:nvSpPr>
        <p:spPr bwMode="auto">
          <a:xfrm>
            <a:off x="0" y="414178"/>
            <a:ext cx="9144000" cy="618067"/>
          </a:xfrm>
          <a:prstGeom prst="rect">
            <a:avLst/>
          </a:prstGeom>
          <a:noFill/>
          <a:ln w="9525">
            <a:noFill/>
            <a:miter lim="800000"/>
            <a:headEnd/>
            <a:tailEnd/>
          </a:ln>
        </p:spPr>
        <p:txBody>
          <a:bodyPr anchor="ctr"/>
          <a:lstStyle/>
          <a:p>
            <a:pPr algn="ctr"/>
            <a:r>
              <a:rPr lang="en-US" sz="3600" b="1">
                <a:latin typeface="Arial" charset="0"/>
              </a:rPr>
              <a:t>ESTIMATE OT DISTANCE</a:t>
            </a:r>
          </a:p>
        </p:txBody>
      </p:sp>
      <p:sp>
        <p:nvSpPr>
          <p:cNvPr id="10" name="Rectangle 9">
            <a:extLst>
              <a:ext uri="{FF2B5EF4-FFF2-40B4-BE49-F238E27FC236}">
                <a16:creationId xmlns:a16="http://schemas.microsoft.com/office/drawing/2014/main" id="{3A56C974-6D99-4778-C0AE-2802CF06A80B}"/>
              </a:ext>
            </a:extLst>
          </p:cNvPr>
          <p:cNvSpPr>
            <a:spLocks noChangeArrowheads="1"/>
          </p:cNvSpPr>
          <p:nvPr/>
        </p:nvSpPr>
        <p:spPr bwMode="auto">
          <a:xfrm>
            <a:off x="791105" y="2392363"/>
            <a:ext cx="7975600" cy="2298170"/>
          </a:xfrm>
          <a:prstGeom prst="rect">
            <a:avLst/>
          </a:prstGeom>
          <a:noFill/>
          <a:ln w="12700">
            <a:noFill/>
            <a:miter lim="800000"/>
            <a:headEnd/>
            <a:tailEnd/>
          </a:ln>
        </p:spPr>
        <p:txBody>
          <a:bodyPr lIns="90488" tIns="44450" rIns="90488" bIns="44450"/>
          <a:lstStyle/>
          <a:p>
            <a:pPr marL="457200" indent="-457200">
              <a:spcAft>
                <a:spcPct val="50000"/>
              </a:spcAft>
            </a:pPr>
            <a:endParaRPr lang="en-US">
              <a:latin typeface="Arial" charset="0"/>
            </a:endParaRPr>
          </a:p>
          <a:p>
            <a:pPr marL="514350" indent="-514350">
              <a:spcAft>
                <a:spcPct val="50000"/>
              </a:spcAft>
              <a:buAutoNum type="arabicPeriod"/>
            </a:pPr>
            <a:r>
              <a:rPr lang="en-US" sz="2000">
                <a:latin typeface="Arial" panose="020B0604020202020204" pitchFamily="34" charset="0"/>
                <a:cs typeface="Arial" panose="020B0604020202020204" pitchFamily="34" charset="0"/>
              </a:rPr>
              <a:t>LASER</a:t>
            </a:r>
          </a:p>
          <a:p>
            <a:pPr marL="514350" indent="-514350">
              <a:spcAft>
                <a:spcPct val="50000"/>
              </a:spcAft>
              <a:buAutoNum type="arabicPeriod"/>
            </a:pPr>
            <a:r>
              <a:rPr lang="en-US" sz="2000">
                <a:latin typeface="Arial" panose="020B0604020202020204" pitchFamily="34" charset="0"/>
                <a:cs typeface="Arial" panose="020B0604020202020204" pitchFamily="34" charset="0"/>
              </a:rPr>
              <a:t>FLASH-TO-BANG   (Elapsed time between impact and sound x 350 [speed of sound in meters] = Distance)</a:t>
            </a:r>
          </a:p>
          <a:p>
            <a:pPr marL="457200" indent="-457200">
              <a:spcAft>
                <a:spcPct val="50000"/>
              </a:spcAft>
            </a:pPr>
            <a:r>
              <a:rPr lang="en-US" sz="2000">
                <a:latin typeface="Arial" panose="020B0604020202020204" pitchFamily="34" charset="0"/>
                <a:cs typeface="Arial" panose="020B0604020202020204" pitchFamily="34" charset="0"/>
              </a:rPr>
              <a:t>3.  ESTIMATION </a:t>
            </a:r>
          </a:p>
        </p:txBody>
      </p:sp>
    </p:spTree>
    <p:extLst>
      <p:ext uri="{BB962C8B-B14F-4D97-AF65-F5344CB8AC3E}">
        <p14:creationId xmlns:p14="http://schemas.microsoft.com/office/powerpoint/2010/main" val="1633019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25116"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42347" y="6492875"/>
            <a:ext cx="384117"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24</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B64C8F4D-2923-7905-2BC8-C0FEF985E3AE}"/>
              </a:ext>
            </a:extLst>
          </p:cNvPr>
          <p:cNvSpPr>
            <a:spLocks noChangeArrowheads="1"/>
          </p:cNvSpPr>
          <p:nvPr/>
        </p:nvSpPr>
        <p:spPr bwMode="auto">
          <a:xfrm>
            <a:off x="0" y="383117"/>
            <a:ext cx="9144000" cy="1073150"/>
          </a:xfrm>
          <a:prstGeom prst="rect">
            <a:avLst/>
          </a:prstGeom>
          <a:noFill/>
          <a:ln w="9525">
            <a:noFill/>
            <a:miter lim="800000"/>
            <a:headEnd/>
            <a:tailEnd/>
          </a:ln>
        </p:spPr>
        <p:txBody>
          <a:bodyPr anchor="ctr"/>
          <a:lstStyle/>
          <a:p>
            <a:pPr algn="ctr"/>
            <a:r>
              <a:rPr lang="en-US" sz="3600" b="1">
                <a:latin typeface="Arial" charset="0"/>
              </a:rPr>
              <a:t>DETERMINE A VERTICAL </a:t>
            </a:r>
            <a:br>
              <a:rPr lang="en-US" sz="3600" b="1">
                <a:latin typeface="Arial" charset="0"/>
              </a:rPr>
            </a:br>
            <a:r>
              <a:rPr lang="en-US" sz="3600" b="1">
                <a:latin typeface="Arial" charset="0"/>
              </a:rPr>
              <a:t>SHIFT</a:t>
            </a:r>
          </a:p>
        </p:txBody>
      </p:sp>
      <p:sp>
        <p:nvSpPr>
          <p:cNvPr id="10" name="Rectangle 9">
            <a:extLst>
              <a:ext uri="{FF2B5EF4-FFF2-40B4-BE49-F238E27FC236}">
                <a16:creationId xmlns:a16="http://schemas.microsoft.com/office/drawing/2014/main" id="{4027DFE2-B4CC-592E-C1ED-63BEC7CC7C11}"/>
              </a:ext>
            </a:extLst>
          </p:cNvPr>
          <p:cNvSpPr>
            <a:spLocks noChangeArrowheads="1"/>
          </p:cNvSpPr>
          <p:nvPr/>
        </p:nvSpPr>
        <p:spPr bwMode="auto">
          <a:xfrm>
            <a:off x="584200" y="2123171"/>
            <a:ext cx="7975600" cy="3330045"/>
          </a:xfrm>
          <a:prstGeom prst="rect">
            <a:avLst/>
          </a:prstGeom>
          <a:noFill/>
          <a:ln w="12700">
            <a:noFill/>
            <a:miter lim="800000"/>
            <a:headEnd/>
            <a:tailEnd/>
          </a:ln>
        </p:spPr>
        <p:txBody>
          <a:bodyPr lIns="90488" tIns="44450" rIns="90488" bIns="44450"/>
          <a:lstStyle/>
          <a:p>
            <a:pPr marL="342900" indent="-342900">
              <a:spcAft>
                <a:spcPct val="50000"/>
              </a:spcAft>
            </a:pPr>
            <a:endParaRPr lang="en-US" sz="2000">
              <a:latin typeface="Arial" charset="0"/>
            </a:endParaRPr>
          </a:p>
          <a:p>
            <a:pPr marL="342900" indent="-342900">
              <a:spcAft>
                <a:spcPct val="50000"/>
              </a:spcAft>
            </a:pPr>
            <a:r>
              <a:rPr lang="en-US">
                <a:latin typeface="Arial" charset="0"/>
              </a:rPr>
              <a:t>    •  </a:t>
            </a:r>
            <a:r>
              <a:rPr lang="en-US" sz="2000">
                <a:latin typeface="Arial" charset="0"/>
              </a:rPr>
              <a:t>DETERMINE VERTICAL SHIFT, IF SIGNIFICANT. DETERMINE AN “</a:t>
            </a:r>
            <a:r>
              <a:rPr lang="en-US" sz="2000">
                <a:solidFill>
                  <a:srgbClr val="008000"/>
                </a:solidFill>
                <a:latin typeface="Arial" charset="0"/>
              </a:rPr>
              <a:t>UP</a:t>
            </a:r>
            <a:r>
              <a:rPr lang="en-US" sz="2000">
                <a:latin typeface="Arial" charset="0"/>
              </a:rPr>
              <a:t> OR </a:t>
            </a:r>
            <a:r>
              <a:rPr lang="en-US" sz="2000">
                <a:solidFill>
                  <a:srgbClr val="008000"/>
                </a:solidFill>
                <a:latin typeface="Arial" charset="0"/>
              </a:rPr>
              <a:t>DOWN</a:t>
            </a:r>
            <a:r>
              <a:rPr lang="en-US" sz="2000">
                <a:latin typeface="Arial" charset="0"/>
              </a:rPr>
              <a:t>” SHIFT IF THE DIFFERENCE BETWEEN THE OBSERVER ALTITUDE AND THE TARGET ALTITUDE IS 35 METERS OR GREATER. </a:t>
            </a:r>
          </a:p>
          <a:p>
            <a:pPr marL="342900" indent="-342900">
              <a:spcAft>
                <a:spcPct val="50000"/>
              </a:spcAft>
            </a:pPr>
            <a:endParaRPr lang="en-US" sz="2000">
              <a:latin typeface="Arial" charset="0"/>
            </a:endParaRPr>
          </a:p>
          <a:p>
            <a:pPr marL="342900" indent="-342900">
              <a:spcAft>
                <a:spcPct val="50000"/>
              </a:spcAft>
            </a:pPr>
            <a:r>
              <a:rPr lang="en-US" sz="2000">
                <a:latin typeface="Arial" charset="0"/>
              </a:rPr>
              <a:t>     •  VERTICAL SHIFTS ARE SENT TO THE FDC BY USING THE TERMS “</a:t>
            </a:r>
            <a:r>
              <a:rPr lang="en-US" sz="2000">
                <a:solidFill>
                  <a:srgbClr val="008000"/>
                </a:solidFill>
                <a:latin typeface="Arial" charset="0"/>
              </a:rPr>
              <a:t>UP</a:t>
            </a:r>
            <a:r>
              <a:rPr lang="en-US" sz="2000">
                <a:latin typeface="Arial" charset="0"/>
              </a:rPr>
              <a:t>” AND “</a:t>
            </a:r>
            <a:r>
              <a:rPr lang="en-US" sz="2000">
                <a:solidFill>
                  <a:srgbClr val="008000"/>
                </a:solidFill>
                <a:latin typeface="Arial" charset="0"/>
              </a:rPr>
              <a:t>DOWN</a:t>
            </a:r>
            <a:r>
              <a:rPr lang="en-US" sz="2000">
                <a:latin typeface="Arial" charset="0"/>
              </a:rPr>
              <a:t>”</a:t>
            </a:r>
          </a:p>
        </p:txBody>
      </p:sp>
    </p:spTree>
    <p:extLst>
      <p:ext uri="{BB962C8B-B14F-4D97-AF65-F5344CB8AC3E}">
        <p14:creationId xmlns:p14="http://schemas.microsoft.com/office/powerpoint/2010/main" val="121961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33662" y="6491154"/>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50893" y="6492875"/>
            <a:ext cx="375572"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25</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3D174840-5E95-71F3-FEFB-A9E3EF466A69}"/>
              </a:ext>
            </a:extLst>
          </p:cNvPr>
          <p:cNvSpPr>
            <a:spLocks noChangeArrowheads="1"/>
          </p:cNvSpPr>
          <p:nvPr/>
        </p:nvSpPr>
        <p:spPr bwMode="auto">
          <a:xfrm>
            <a:off x="-4234" y="380165"/>
            <a:ext cx="9144000" cy="1277937"/>
          </a:xfrm>
          <a:prstGeom prst="rect">
            <a:avLst/>
          </a:prstGeom>
          <a:noFill/>
          <a:ln w="9525">
            <a:noFill/>
            <a:miter lim="800000"/>
            <a:headEnd/>
            <a:tailEnd/>
          </a:ln>
        </p:spPr>
        <p:txBody>
          <a:bodyPr anchor="ctr"/>
          <a:lstStyle/>
          <a:p>
            <a:pPr algn="ctr"/>
            <a:r>
              <a:rPr lang="en-US" sz="3600" b="1">
                <a:latin typeface="Arial" charset="0"/>
              </a:rPr>
              <a:t>FIRE MISSION (POLAR) </a:t>
            </a:r>
            <a:br>
              <a:rPr lang="en-US" sz="3600" b="1">
                <a:latin typeface="Arial" charset="0"/>
              </a:rPr>
            </a:br>
            <a:r>
              <a:rPr lang="en-US" sz="3600" b="1">
                <a:latin typeface="Arial" charset="0"/>
              </a:rPr>
              <a:t>INITIAL FIRE REQUEST</a:t>
            </a:r>
          </a:p>
        </p:txBody>
      </p:sp>
      <p:sp>
        <p:nvSpPr>
          <p:cNvPr id="10" name="Rectangle 9">
            <a:extLst>
              <a:ext uri="{FF2B5EF4-FFF2-40B4-BE49-F238E27FC236}">
                <a16:creationId xmlns:a16="http://schemas.microsoft.com/office/drawing/2014/main" id="{7ECDEEF4-F8E7-CE85-6681-F93F28C89F25}"/>
              </a:ext>
            </a:extLst>
          </p:cNvPr>
          <p:cNvSpPr>
            <a:spLocks noChangeArrowheads="1"/>
          </p:cNvSpPr>
          <p:nvPr/>
        </p:nvSpPr>
        <p:spPr bwMode="auto">
          <a:xfrm>
            <a:off x="1168400" y="2137305"/>
            <a:ext cx="6798733" cy="3433762"/>
          </a:xfrm>
          <a:prstGeom prst="rect">
            <a:avLst/>
          </a:prstGeom>
          <a:noFill/>
          <a:ln w="12700">
            <a:noFill/>
            <a:miter lim="800000"/>
            <a:headEnd/>
            <a:tailEnd/>
          </a:ln>
        </p:spPr>
        <p:txBody>
          <a:bodyPr lIns="90488" tIns="44450" rIns="90488" bIns="44450"/>
          <a:lstStyle/>
          <a:p>
            <a:pPr marL="342900" indent="-342900" eaLnBrk="0" hangingPunct="0">
              <a:spcBef>
                <a:spcPct val="20000"/>
              </a:spcBef>
              <a:buClr>
                <a:schemeClr val="accent1"/>
              </a:buClr>
              <a:buSzPct val="75000"/>
              <a:buFont typeface="Monotype Sorts" pitchFamily="2" charset="2"/>
              <a:buNone/>
            </a:pPr>
            <a:r>
              <a:rPr lang="en-US" sz="2000" u="sng">
                <a:latin typeface="Arial" charset="0"/>
              </a:rPr>
              <a:t>OBSERVER</a:t>
            </a:r>
            <a:r>
              <a:rPr lang="en-US" sz="2000">
                <a:latin typeface="Arial" charset="0"/>
              </a:rPr>
              <a:t>                                        </a:t>
            </a:r>
            <a:r>
              <a:rPr lang="en-US" sz="2000" u="sng">
                <a:latin typeface="Arial" charset="0"/>
              </a:rPr>
              <a:t>FDC</a:t>
            </a:r>
          </a:p>
          <a:p>
            <a:pPr marL="342900" indent="-342900" eaLnBrk="0" hangingPunct="0">
              <a:spcBef>
                <a:spcPct val="20000"/>
              </a:spcBef>
              <a:buClr>
                <a:schemeClr val="accent1"/>
              </a:buClr>
              <a:buSzPct val="75000"/>
              <a:buFont typeface="Monotype Sorts" pitchFamily="2" charset="2"/>
              <a:buNone/>
            </a:pPr>
            <a:r>
              <a:rPr lang="en-US" sz="2000">
                <a:latin typeface="Arial" charset="0"/>
              </a:rPr>
              <a:t>Z56, THIS IS Z31, FIRE,</a:t>
            </a:r>
          </a:p>
          <a:p>
            <a:pPr marL="342900" indent="-342900" eaLnBrk="0" hangingPunct="0">
              <a:spcBef>
                <a:spcPct val="20000"/>
              </a:spcBef>
              <a:buClr>
                <a:schemeClr val="accent1"/>
              </a:buClr>
              <a:buSzPct val="75000"/>
              <a:buFont typeface="Monotype Sorts" pitchFamily="2" charset="2"/>
              <a:buNone/>
            </a:pPr>
            <a:r>
              <a:rPr lang="en-US" sz="2000">
                <a:latin typeface="Arial" charset="0"/>
              </a:rPr>
              <a:t>FOR EFFECT, POLAR, OVER.          Z31 THIS IS Z56 </a:t>
            </a:r>
          </a:p>
          <a:p>
            <a:pPr marL="342900" indent="-342900" eaLnBrk="0" hangingPunct="0">
              <a:spcBef>
                <a:spcPct val="20000"/>
              </a:spcBef>
              <a:buClr>
                <a:schemeClr val="accent1"/>
              </a:buClr>
              <a:buSzPct val="75000"/>
              <a:buFont typeface="Monotype Sorts" pitchFamily="2" charset="2"/>
              <a:buNone/>
            </a:pPr>
            <a:r>
              <a:rPr lang="en-US" sz="2000">
                <a:latin typeface="Arial" charset="0"/>
              </a:rPr>
              <a:t>                                                            FIRE FOR EFFECT,</a:t>
            </a:r>
          </a:p>
          <a:p>
            <a:pPr marL="342900" indent="-342900" eaLnBrk="0" hangingPunct="0">
              <a:spcBef>
                <a:spcPct val="20000"/>
              </a:spcBef>
              <a:buClr>
                <a:schemeClr val="accent1"/>
              </a:buClr>
              <a:buSzPct val="75000"/>
              <a:buFont typeface="Monotype Sorts" pitchFamily="2" charset="2"/>
              <a:buNone/>
            </a:pPr>
            <a:r>
              <a:rPr lang="en-US" sz="2000">
                <a:latin typeface="Arial" charset="0"/>
              </a:rPr>
              <a:t>                                                            POLAR, OUT.</a:t>
            </a:r>
          </a:p>
          <a:p>
            <a:pPr marL="342900" indent="-342900" eaLnBrk="0" hangingPunct="0">
              <a:spcBef>
                <a:spcPct val="20000"/>
              </a:spcBef>
              <a:buClr>
                <a:schemeClr val="accent1"/>
              </a:buClr>
              <a:buSzPct val="75000"/>
              <a:buFont typeface="Monotype Sorts" pitchFamily="2" charset="2"/>
              <a:buNone/>
            </a:pPr>
            <a:r>
              <a:rPr lang="en-US" sz="2000">
                <a:latin typeface="Arial" charset="0"/>
              </a:rPr>
              <a:t>DIRECTION 4520, DISTANCE</a:t>
            </a:r>
          </a:p>
          <a:p>
            <a:pPr marL="342900" indent="-342900" eaLnBrk="0" hangingPunct="0">
              <a:spcBef>
                <a:spcPct val="20000"/>
              </a:spcBef>
              <a:buClr>
                <a:schemeClr val="accent1"/>
              </a:buClr>
              <a:buSzPct val="75000"/>
              <a:buFont typeface="Monotype Sorts" pitchFamily="2" charset="2"/>
              <a:buNone/>
            </a:pPr>
            <a:r>
              <a:rPr lang="en-US" sz="2000">
                <a:latin typeface="Arial" charset="0"/>
              </a:rPr>
              <a:t>2300, DOWN 35, OVER.                    DIRECTION 4520, </a:t>
            </a:r>
          </a:p>
          <a:p>
            <a:pPr marL="342900" indent="-342900" eaLnBrk="0" hangingPunct="0">
              <a:spcBef>
                <a:spcPct val="20000"/>
              </a:spcBef>
              <a:buClr>
                <a:schemeClr val="accent1"/>
              </a:buClr>
              <a:buSzPct val="75000"/>
              <a:buFont typeface="Monotype Sorts" pitchFamily="2" charset="2"/>
              <a:buNone/>
            </a:pPr>
            <a:r>
              <a:rPr lang="en-US" sz="2000">
                <a:latin typeface="Arial" charset="0"/>
              </a:rPr>
              <a:t>                                                            DISTANCE 2300, </a:t>
            </a:r>
          </a:p>
          <a:p>
            <a:pPr marL="342900" indent="-342900" eaLnBrk="0" hangingPunct="0">
              <a:spcBef>
                <a:spcPct val="20000"/>
              </a:spcBef>
              <a:buClr>
                <a:schemeClr val="accent1"/>
              </a:buClr>
              <a:buSzPct val="75000"/>
              <a:buFont typeface="Monotype Sorts" pitchFamily="2" charset="2"/>
              <a:buNone/>
            </a:pPr>
            <a:r>
              <a:rPr lang="en-US" sz="2000">
                <a:latin typeface="Arial" charset="0"/>
              </a:rPr>
              <a:t>                                                            DOWN 35, OUT.</a:t>
            </a:r>
          </a:p>
          <a:p>
            <a:pPr marL="342900" indent="-342900" eaLnBrk="0" hangingPunct="0">
              <a:spcBef>
                <a:spcPct val="20000"/>
              </a:spcBef>
              <a:buClr>
                <a:schemeClr val="accent1"/>
              </a:buClr>
              <a:buSzPct val="75000"/>
              <a:buFont typeface="Monotype Sorts" pitchFamily="2" charset="2"/>
              <a:buNone/>
            </a:pPr>
            <a:br>
              <a:rPr lang="en-US" sz="2000">
                <a:solidFill>
                  <a:srgbClr val="3BC7FF"/>
                </a:solidFill>
                <a:latin typeface="Arial" charset="0"/>
              </a:rPr>
            </a:br>
            <a:endParaRPr lang="en-US" sz="2000">
              <a:solidFill>
                <a:srgbClr val="3BC7FF"/>
              </a:solidFill>
              <a:latin typeface="Arial" charset="0"/>
            </a:endParaRPr>
          </a:p>
        </p:txBody>
      </p:sp>
    </p:spTree>
    <p:extLst>
      <p:ext uri="{BB962C8B-B14F-4D97-AF65-F5344CB8AC3E}">
        <p14:creationId xmlns:p14="http://schemas.microsoft.com/office/powerpoint/2010/main" val="1666900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190933"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02168" y="6492874"/>
            <a:ext cx="341832"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26</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F3FE304C-A4FF-1261-75C6-4E44EA20780A}"/>
              </a:ext>
            </a:extLst>
          </p:cNvPr>
          <p:cNvSpPr>
            <a:spLocks noChangeArrowheads="1"/>
          </p:cNvSpPr>
          <p:nvPr/>
        </p:nvSpPr>
        <p:spPr bwMode="auto">
          <a:xfrm>
            <a:off x="0" y="361316"/>
            <a:ext cx="9144000" cy="1107282"/>
          </a:xfrm>
          <a:prstGeom prst="rect">
            <a:avLst/>
          </a:prstGeom>
          <a:noFill/>
          <a:ln w="9525">
            <a:noFill/>
            <a:miter lim="800000"/>
            <a:headEnd/>
            <a:tailEnd/>
          </a:ln>
        </p:spPr>
        <p:txBody>
          <a:bodyPr anchor="ctr"/>
          <a:lstStyle/>
          <a:p>
            <a:pPr algn="ctr"/>
            <a:r>
              <a:rPr lang="en-US" sz="3600" b="1">
                <a:latin typeface="Arial" charset="0"/>
              </a:rPr>
              <a:t>FIRE MISSION (POLAR) </a:t>
            </a:r>
            <a:br>
              <a:rPr lang="en-US" sz="3600" b="1">
                <a:latin typeface="Arial" charset="0"/>
              </a:rPr>
            </a:br>
            <a:r>
              <a:rPr lang="en-US" sz="3600" b="1">
                <a:latin typeface="Arial" charset="0"/>
              </a:rPr>
              <a:t>INITIAL FIRE REQUEST </a:t>
            </a:r>
            <a:r>
              <a:rPr lang="en-US" sz="2000" b="1">
                <a:latin typeface="Arial" charset="0"/>
              </a:rPr>
              <a:t>(CONT)</a:t>
            </a:r>
          </a:p>
        </p:txBody>
      </p:sp>
      <p:sp>
        <p:nvSpPr>
          <p:cNvPr id="10" name="Rectangle 9">
            <a:extLst>
              <a:ext uri="{FF2B5EF4-FFF2-40B4-BE49-F238E27FC236}">
                <a16:creationId xmlns:a16="http://schemas.microsoft.com/office/drawing/2014/main" id="{E715EBEA-D3CC-F545-816B-2875024E754B}"/>
              </a:ext>
            </a:extLst>
          </p:cNvPr>
          <p:cNvSpPr>
            <a:spLocks noChangeArrowheads="1"/>
          </p:cNvSpPr>
          <p:nvPr/>
        </p:nvSpPr>
        <p:spPr bwMode="auto">
          <a:xfrm>
            <a:off x="738245" y="2740130"/>
            <a:ext cx="7991475" cy="2493962"/>
          </a:xfrm>
          <a:prstGeom prst="rect">
            <a:avLst/>
          </a:prstGeom>
          <a:noFill/>
          <a:ln w="12700">
            <a:noFill/>
            <a:miter lim="800000"/>
            <a:headEnd/>
            <a:tailEnd/>
          </a:ln>
        </p:spPr>
        <p:txBody>
          <a:bodyPr lIns="90488" tIns="44450" rIns="90488" bIns="44450"/>
          <a:lstStyle/>
          <a:p>
            <a:pPr marL="342900" indent="-342900" eaLnBrk="0" hangingPunct="0">
              <a:spcBef>
                <a:spcPct val="20000"/>
              </a:spcBef>
              <a:buClr>
                <a:schemeClr val="accent1"/>
              </a:buClr>
              <a:buSzPct val="75000"/>
              <a:buFont typeface="Monotype Sorts" pitchFamily="2" charset="2"/>
              <a:buNone/>
            </a:pPr>
            <a:r>
              <a:rPr lang="en-US" sz="2000" u="sng">
                <a:latin typeface="Arial" charset="0"/>
              </a:rPr>
              <a:t>OBSERVER</a:t>
            </a:r>
            <a:r>
              <a:rPr lang="en-US" sz="2000">
                <a:latin typeface="Arial" charset="0"/>
              </a:rPr>
              <a:t>                                        </a:t>
            </a:r>
            <a:r>
              <a:rPr lang="en-US" sz="2000" u="sng">
                <a:latin typeface="Arial" charset="0"/>
              </a:rPr>
              <a:t>FDC</a:t>
            </a:r>
          </a:p>
          <a:p>
            <a:pPr marL="342900" indent="-342900" eaLnBrk="0" hangingPunct="0">
              <a:spcBef>
                <a:spcPct val="20000"/>
              </a:spcBef>
              <a:buClr>
                <a:schemeClr val="accent1"/>
              </a:buClr>
              <a:buSzPct val="75000"/>
              <a:buFont typeface="Monotype Sorts" pitchFamily="2" charset="2"/>
              <a:buNone/>
            </a:pPr>
            <a:r>
              <a:rPr lang="en-US" sz="2000">
                <a:latin typeface="Arial" charset="0"/>
              </a:rPr>
              <a:t>INFANTRY COMPANY IN</a:t>
            </a:r>
          </a:p>
          <a:p>
            <a:pPr marL="342900" indent="-342900" eaLnBrk="0" hangingPunct="0">
              <a:spcBef>
                <a:spcPct val="20000"/>
              </a:spcBef>
              <a:buClr>
                <a:schemeClr val="accent1"/>
              </a:buClr>
              <a:buSzPct val="75000"/>
              <a:buFont typeface="Monotype Sorts" pitchFamily="2" charset="2"/>
              <a:buNone/>
            </a:pPr>
            <a:r>
              <a:rPr lang="en-US" sz="2000">
                <a:latin typeface="Arial" charset="0"/>
              </a:rPr>
              <a:t>OPEN, ICM, OVER.                            INFANTRY COMPANY IN</a:t>
            </a:r>
          </a:p>
          <a:p>
            <a:pPr marL="342900" indent="-342900" eaLnBrk="0" hangingPunct="0">
              <a:spcBef>
                <a:spcPct val="20000"/>
              </a:spcBef>
              <a:buClr>
                <a:schemeClr val="accent1"/>
              </a:buClr>
              <a:buSzPct val="75000"/>
              <a:buFont typeface="Monotype Sorts" pitchFamily="2" charset="2"/>
              <a:buNone/>
            </a:pPr>
            <a:r>
              <a:rPr lang="en-US" sz="2000">
                <a:latin typeface="Arial" charset="0"/>
              </a:rPr>
              <a:t>                                                            OPEN, ICM, AUTHENTICATE</a:t>
            </a:r>
          </a:p>
          <a:p>
            <a:pPr marL="342900" indent="-342900" eaLnBrk="0" hangingPunct="0">
              <a:spcBef>
                <a:spcPct val="20000"/>
              </a:spcBef>
              <a:buClr>
                <a:schemeClr val="accent1"/>
              </a:buClr>
              <a:buSzPct val="75000"/>
              <a:buFont typeface="Monotype Sorts" pitchFamily="2" charset="2"/>
              <a:buNone/>
            </a:pPr>
            <a:r>
              <a:rPr lang="en-US" sz="2000">
                <a:latin typeface="Arial" charset="0"/>
              </a:rPr>
              <a:t>                                                            TANGO FOXTROT, OVER.</a:t>
            </a:r>
          </a:p>
          <a:p>
            <a:pPr marL="342900" indent="-342900" eaLnBrk="0" hangingPunct="0">
              <a:spcBef>
                <a:spcPct val="20000"/>
              </a:spcBef>
              <a:buClr>
                <a:schemeClr val="accent1"/>
              </a:buClr>
              <a:buSzPct val="75000"/>
              <a:buFont typeface="Monotype Sorts" pitchFamily="2" charset="2"/>
              <a:buNone/>
            </a:pPr>
            <a:r>
              <a:rPr lang="en-US" sz="2000">
                <a:latin typeface="Arial" charset="0"/>
              </a:rPr>
              <a:t>I AUTHENTICATE ECHO, OUT. </a:t>
            </a:r>
          </a:p>
        </p:txBody>
      </p:sp>
    </p:spTree>
    <p:extLst>
      <p:ext uri="{BB962C8B-B14F-4D97-AF65-F5344CB8AC3E}">
        <p14:creationId xmlns:p14="http://schemas.microsoft.com/office/powerpoint/2010/main" val="2640319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1154"/>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76531" y="6491153"/>
            <a:ext cx="349934"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27</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3C4D1642-B745-F68A-8CA4-89296581EF10}"/>
              </a:ext>
            </a:extLst>
          </p:cNvPr>
          <p:cNvSpPr>
            <a:spLocks noChangeArrowheads="1"/>
          </p:cNvSpPr>
          <p:nvPr/>
        </p:nvSpPr>
        <p:spPr bwMode="auto">
          <a:xfrm>
            <a:off x="0" y="355599"/>
            <a:ext cx="9144000" cy="999067"/>
          </a:xfrm>
          <a:prstGeom prst="rect">
            <a:avLst/>
          </a:prstGeom>
          <a:noFill/>
          <a:ln w="9525">
            <a:noFill/>
            <a:miter lim="800000"/>
            <a:headEnd/>
            <a:tailEnd/>
          </a:ln>
        </p:spPr>
        <p:txBody>
          <a:bodyPr anchor="ctr"/>
          <a:lstStyle/>
          <a:p>
            <a:pPr algn="ctr"/>
            <a:r>
              <a:rPr lang="en-US" sz="3600" b="1">
                <a:latin typeface="Arial" charset="0"/>
              </a:rPr>
              <a:t>FIRE MISSION (POLAR) </a:t>
            </a:r>
            <a:br>
              <a:rPr lang="en-US" sz="3600" b="1">
                <a:latin typeface="Arial" charset="0"/>
              </a:rPr>
            </a:br>
            <a:r>
              <a:rPr lang="en-US" sz="3600" b="1">
                <a:latin typeface="Arial" charset="0"/>
              </a:rPr>
              <a:t>MESSAGE TO OBSERVER</a:t>
            </a:r>
          </a:p>
        </p:txBody>
      </p:sp>
      <p:sp>
        <p:nvSpPr>
          <p:cNvPr id="10" name="Rectangle 9">
            <a:extLst>
              <a:ext uri="{FF2B5EF4-FFF2-40B4-BE49-F238E27FC236}">
                <a16:creationId xmlns:a16="http://schemas.microsoft.com/office/drawing/2014/main" id="{FE52641A-2B84-2ECA-C54D-CC81927E1A79}"/>
              </a:ext>
            </a:extLst>
          </p:cNvPr>
          <p:cNvSpPr>
            <a:spLocks noChangeArrowheads="1"/>
          </p:cNvSpPr>
          <p:nvPr/>
        </p:nvSpPr>
        <p:spPr bwMode="auto">
          <a:xfrm>
            <a:off x="728740" y="2364710"/>
            <a:ext cx="7975600" cy="3114675"/>
          </a:xfrm>
          <a:prstGeom prst="rect">
            <a:avLst/>
          </a:prstGeom>
          <a:noFill/>
          <a:ln w="12700">
            <a:noFill/>
            <a:miter lim="800000"/>
            <a:headEnd/>
            <a:tailEnd/>
          </a:ln>
        </p:spPr>
        <p:txBody>
          <a:bodyPr lIns="90488" tIns="44450" rIns="90488" bIns="44450"/>
          <a:lstStyle/>
          <a:p>
            <a:pPr marL="342900" indent="-342900" eaLnBrk="0" hangingPunct="0">
              <a:spcBef>
                <a:spcPct val="20000"/>
              </a:spcBef>
              <a:buClr>
                <a:schemeClr val="accent1"/>
              </a:buClr>
              <a:buSzPct val="75000"/>
              <a:buFont typeface="Monotype Sorts" pitchFamily="2" charset="2"/>
              <a:buNone/>
            </a:pPr>
            <a:r>
              <a:rPr lang="en-US" sz="2000" u="sng">
                <a:latin typeface="Arial" charset="0"/>
              </a:rPr>
              <a:t>OBSERVER</a:t>
            </a:r>
            <a:r>
              <a:rPr lang="en-US" sz="2000">
                <a:latin typeface="Arial" charset="0"/>
              </a:rPr>
              <a:t>                                        </a:t>
            </a:r>
            <a:r>
              <a:rPr lang="en-US" sz="2000" u="sng">
                <a:latin typeface="Arial" charset="0"/>
              </a:rPr>
              <a:t>FDC</a:t>
            </a:r>
          </a:p>
          <a:p>
            <a:pPr marL="342900" indent="-342900" eaLnBrk="0" hangingPunct="0">
              <a:spcBef>
                <a:spcPct val="20000"/>
              </a:spcBef>
              <a:buClr>
                <a:schemeClr val="accent1"/>
              </a:buClr>
              <a:buSzPct val="75000"/>
              <a:buFont typeface="Monotype Sorts" pitchFamily="2" charset="2"/>
              <a:buNone/>
            </a:pPr>
            <a:r>
              <a:rPr lang="en-US" sz="2000">
                <a:latin typeface="Arial" charset="0"/>
              </a:rPr>
              <a:t>                                                            MESSAGE TO OBSERVER,</a:t>
            </a:r>
          </a:p>
          <a:p>
            <a:pPr marL="342900" indent="-342900" eaLnBrk="0" hangingPunct="0">
              <a:spcBef>
                <a:spcPct val="20000"/>
              </a:spcBef>
              <a:buClr>
                <a:schemeClr val="accent1"/>
              </a:buClr>
              <a:buSzPct val="75000"/>
              <a:buFont typeface="Monotype Sorts" pitchFamily="2" charset="2"/>
              <a:buNone/>
            </a:pPr>
            <a:r>
              <a:rPr lang="en-US" sz="2000">
                <a:latin typeface="Arial" charset="0"/>
              </a:rPr>
              <a:t>                                                            Y, VT</a:t>
            </a:r>
            <a:r>
              <a:rPr lang="en-US" sz="2000" baseline="30000">
                <a:latin typeface="Arial" charset="0"/>
              </a:rPr>
              <a:t>2</a:t>
            </a:r>
            <a:r>
              <a:rPr lang="en-US" sz="2000">
                <a:latin typeface="Arial" charset="0"/>
              </a:rPr>
              <a:t>, 3 ROUNDS, TARGET </a:t>
            </a:r>
          </a:p>
          <a:p>
            <a:pPr marL="342900" indent="-342900" eaLnBrk="0" hangingPunct="0">
              <a:spcBef>
                <a:spcPct val="20000"/>
              </a:spcBef>
              <a:buClr>
                <a:schemeClr val="accent1"/>
              </a:buClr>
              <a:buSzPct val="75000"/>
              <a:buFont typeface="Monotype Sorts" pitchFamily="2" charset="2"/>
              <a:buNone/>
            </a:pPr>
            <a:r>
              <a:rPr lang="en-US" sz="2000">
                <a:latin typeface="Arial" charset="0"/>
              </a:rPr>
              <a:t>                                                            AF2036, OVER.</a:t>
            </a:r>
          </a:p>
          <a:p>
            <a:pPr marL="342900" indent="-342900" eaLnBrk="0" hangingPunct="0">
              <a:spcBef>
                <a:spcPct val="20000"/>
              </a:spcBef>
              <a:buClr>
                <a:schemeClr val="accent1"/>
              </a:buClr>
              <a:buSzPct val="75000"/>
              <a:buFont typeface="Monotype Sorts" pitchFamily="2" charset="2"/>
              <a:buNone/>
            </a:pPr>
            <a:endParaRPr lang="en-US" sz="2000">
              <a:latin typeface="Arial" charset="0"/>
            </a:endParaRPr>
          </a:p>
          <a:p>
            <a:pPr marL="342900" indent="-342900" eaLnBrk="0" hangingPunct="0">
              <a:spcBef>
                <a:spcPct val="20000"/>
              </a:spcBef>
              <a:buClr>
                <a:schemeClr val="accent1"/>
              </a:buClr>
              <a:buSzPct val="75000"/>
              <a:buFont typeface="Monotype Sorts" pitchFamily="2" charset="2"/>
              <a:buNone/>
            </a:pPr>
            <a:r>
              <a:rPr lang="en-US" sz="2000">
                <a:latin typeface="Arial" charset="0"/>
              </a:rPr>
              <a:t>MESSAGE TO OBSERVER, Y,</a:t>
            </a:r>
          </a:p>
          <a:p>
            <a:pPr marL="342900" indent="-342900" eaLnBrk="0" hangingPunct="0">
              <a:spcBef>
                <a:spcPct val="20000"/>
              </a:spcBef>
              <a:buClr>
                <a:schemeClr val="accent1"/>
              </a:buClr>
              <a:buSzPct val="75000"/>
              <a:buFont typeface="Monotype Sorts" pitchFamily="2" charset="2"/>
              <a:buNone/>
            </a:pPr>
            <a:r>
              <a:rPr lang="en-US" sz="2000">
                <a:latin typeface="Arial" charset="0"/>
              </a:rPr>
              <a:t>VT, 3 ROUNDS, TARGET AF2036, </a:t>
            </a:r>
          </a:p>
          <a:p>
            <a:pPr marL="342900" indent="-342900" eaLnBrk="0" hangingPunct="0">
              <a:spcBef>
                <a:spcPct val="20000"/>
              </a:spcBef>
              <a:buClr>
                <a:schemeClr val="accent1"/>
              </a:buClr>
              <a:buSzPct val="75000"/>
              <a:buFont typeface="Monotype Sorts" pitchFamily="2" charset="2"/>
              <a:buNone/>
            </a:pPr>
            <a:r>
              <a:rPr lang="en-US" sz="2000">
                <a:latin typeface="Arial" charset="0"/>
              </a:rPr>
              <a:t>OUT.</a:t>
            </a:r>
          </a:p>
          <a:p>
            <a:pPr marL="342900" indent="-342900" eaLnBrk="0" hangingPunct="0">
              <a:spcBef>
                <a:spcPct val="20000"/>
              </a:spcBef>
              <a:buClr>
                <a:schemeClr val="accent1"/>
              </a:buClr>
              <a:buSzPct val="75000"/>
              <a:buFont typeface="Monotype Sorts" pitchFamily="2" charset="2"/>
              <a:buNone/>
            </a:pPr>
            <a:endParaRPr lang="en-US" sz="2000">
              <a:latin typeface="Arial" charset="0"/>
            </a:endParaRPr>
          </a:p>
        </p:txBody>
      </p:sp>
    </p:spTree>
    <p:extLst>
      <p:ext uri="{BB962C8B-B14F-4D97-AF65-F5344CB8AC3E}">
        <p14:creationId xmlns:p14="http://schemas.microsoft.com/office/powerpoint/2010/main" val="693805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28</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AAC77DD6-2F3F-1CB4-F7B6-DA84B80FD145}"/>
              </a:ext>
            </a:extLst>
          </p:cNvPr>
          <p:cNvSpPr>
            <a:spLocks noChangeArrowheads="1"/>
          </p:cNvSpPr>
          <p:nvPr/>
        </p:nvSpPr>
        <p:spPr bwMode="auto">
          <a:xfrm>
            <a:off x="0" y="394360"/>
            <a:ext cx="9144000" cy="660400"/>
          </a:xfrm>
          <a:prstGeom prst="rect">
            <a:avLst/>
          </a:prstGeom>
          <a:noFill/>
          <a:ln w="9525">
            <a:noFill/>
            <a:miter lim="800000"/>
            <a:headEnd/>
            <a:tailEnd/>
          </a:ln>
        </p:spPr>
        <p:txBody>
          <a:bodyPr anchor="ctr"/>
          <a:lstStyle/>
          <a:p>
            <a:pPr algn="ctr"/>
            <a:r>
              <a:rPr lang="en-US" sz="3600" b="1">
                <a:latin typeface="Arial" charset="0"/>
              </a:rPr>
              <a:t>PRACTICAL EXERCISE 2</a:t>
            </a:r>
          </a:p>
        </p:txBody>
      </p:sp>
      <p:sp>
        <p:nvSpPr>
          <p:cNvPr id="10" name="Rectangle 9">
            <a:extLst>
              <a:ext uri="{FF2B5EF4-FFF2-40B4-BE49-F238E27FC236}">
                <a16:creationId xmlns:a16="http://schemas.microsoft.com/office/drawing/2014/main" id="{261FD596-068B-FA2E-3D61-4FB8EC2DA134}"/>
              </a:ext>
            </a:extLst>
          </p:cNvPr>
          <p:cNvSpPr>
            <a:spLocks noChangeArrowheads="1"/>
          </p:cNvSpPr>
          <p:nvPr/>
        </p:nvSpPr>
        <p:spPr bwMode="auto">
          <a:xfrm>
            <a:off x="997696" y="2850198"/>
            <a:ext cx="7506758" cy="2316162"/>
          </a:xfrm>
          <a:prstGeom prst="rect">
            <a:avLst/>
          </a:prstGeom>
          <a:noFill/>
          <a:ln w="12700">
            <a:noFill/>
            <a:miter lim="800000"/>
            <a:headEnd/>
            <a:tailEnd/>
          </a:ln>
        </p:spPr>
        <p:txBody>
          <a:bodyPr lIns="90488" tIns="44450" rIns="90488" bIns="44450"/>
          <a:lstStyle/>
          <a:p>
            <a:pPr marL="342900" indent="-342900" eaLnBrk="0" hangingPunct="0">
              <a:spcBef>
                <a:spcPct val="20000"/>
              </a:spcBef>
              <a:buClr>
                <a:schemeClr val="accent1"/>
              </a:buClr>
              <a:buSzPct val="75000"/>
              <a:buFont typeface="Monotype Sorts" pitchFamily="2" charset="2"/>
              <a:buNone/>
            </a:pPr>
            <a:r>
              <a:rPr lang="en-US">
                <a:latin typeface="Arial" charset="0"/>
              </a:rPr>
              <a:t>   </a:t>
            </a:r>
            <a:r>
              <a:rPr lang="en-US" sz="2000">
                <a:latin typeface="Arial" charset="0"/>
              </a:rPr>
              <a:t>	You are an OP.  The FDC knows your location. You see an enemy convoy stopped in the open. They are located on an azimuth of 2500 mils and a distance of 5200 meters from your location. Your call sign is W27 and FDC D45.</a:t>
            </a:r>
          </a:p>
          <a:p>
            <a:pPr marL="342900" indent="-342900" eaLnBrk="0" hangingPunct="0">
              <a:spcBef>
                <a:spcPct val="20000"/>
              </a:spcBef>
              <a:buClr>
                <a:schemeClr val="accent1"/>
              </a:buClr>
              <a:buSzPct val="75000"/>
              <a:buFont typeface="Monotype Sorts" pitchFamily="2" charset="2"/>
              <a:buNone/>
            </a:pPr>
            <a:endParaRPr lang="en-US" sz="2000">
              <a:latin typeface="Arial" charset="0"/>
            </a:endParaRPr>
          </a:p>
          <a:p>
            <a:pPr marL="342900" indent="-342900" eaLnBrk="0" hangingPunct="0">
              <a:spcBef>
                <a:spcPct val="20000"/>
              </a:spcBef>
              <a:buClr>
                <a:schemeClr val="accent1"/>
              </a:buClr>
              <a:buSzPct val="75000"/>
              <a:buFont typeface="Monotype Sorts" pitchFamily="2" charset="2"/>
              <a:buNone/>
            </a:pPr>
            <a:r>
              <a:rPr lang="en-US" sz="2000">
                <a:latin typeface="Arial" charset="0"/>
              </a:rPr>
              <a:t>     What is your CFF?</a:t>
            </a:r>
          </a:p>
        </p:txBody>
      </p:sp>
    </p:spTree>
    <p:extLst>
      <p:ext uri="{BB962C8B-B14F-4D97-AF65-F5344CB8AC3E}">
        <p14:creationId xmlns:p14="http://schemas.microsoft.com/office/powerpoint/2010/main" val="1809884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29</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1031">
            <a:extLst>
              <a:ext uri="{FF2B5EF4-FFF2-40B4-BE49-F238E27FC236}">
                <a16:creationId xmlns:a16="http://schemas.microsoft.com/office/drawing/2014/main" id="{6B4D21AE-6A9F-0EC2-310F-487CB06E1C0B}"/>
              </a:ext>
            </a:extLst>
          </p:cNvPr>
          <p:cNvSpPr>
            <a:spLocks noChangeArrowheads="1"/>
          </p:cNvSpPr>
          <p:nvPr/>
        </p:nvSpPr>
        <p:spPr bwMode="auto">
          <a:xfrm>
            <a:off x="0" y="364066"/>
            <a:ext cx="9144000" cy="1007533"/>
          </a:xfrm>
          <a:prstGeom prst="rect">
            <a:avLst/>
          </a:prstGeom>
          <a:noFill/>
          <a:ln w="9525">
            <a:noFill/>
            <a:miter lim="800000"/>
            <a:headEnd/>
            <a:tailEnd/>
          </a:ln>
        </p:spPr>
        <p:txBody>
          <a:bodyPr anchor="ctr"/>
          <a:lstStyle/>
          <a:p>
            <a:pPr algn="ctr"/>
            <a:r>
              <a:rPr lang="en-US" sz="3600" b="1">
                <a:latin typeface="Arial" charset="0"/>
              </a:rPr>
              <a:t>PRACTICAL EXERCISE 2 </a:t>
            </a:r>
          </a:p>
          <a:p>
            <a:pPr algn="ctr"/>
            <a:r>
              <a:rPr lang="en-US" sz="3600" b="1">
                <a:latin typeface="Arial" charset="0"/>
              </a:rPr>
              <a:t>SOLUTION</a:t>
            </a:r>
          </a:p>
        </p:txBody>
      </p:sp>
      <p:sp>
        <p:nvSpPr>
          <p:cNvPr id="10" name="Rectangle 1033">
            <a:extLst>
              <a:ext uri="{FF2B5EF4-FFF2-40B4-BE49-F238E27FC236}">
                <a16:creationId xmlns:a16="http://schemas.microsoft.com/office/drawing/2014/main" id="{85DC8B23-CBCF-3C73-E0A2-AE0A7DC1AA3F}"/>
              </a:ext>
            </a:extLst>
          </p:cNvPr>
          <p:cNvSpPr>
            <a:spLocks noChangeArrowheads="1"/>
          </p:cNvSpPr>
          <p:nvPr/>
        </p:nvSpPr>
        <p:spPr bwMode="auto">
          <a:xfrm>
            <a:off x="584200" y="2707532"/>
            <a:ext cx="7975600" cy="2162175"/>
          </a:xfrm>
          <a:prstGeom prst="rect">
            <a:avLst/>
          </a:prstGeom>
          <a:noFill/>
          <a:ln w="12700">
            <a:noFill/>
            <a:miter lim="800000"/>
            <a:headEnd/>
            <a:tailEnd/>
          </a:ln>
        </p:spPr>
        <p:txBody>
          <a:bodyPr lIns="90488" tIns="44450" rIns="90488" bIns="44450"/>
          <a:lstStyle/>
          <a:p>
            <a:pPr marL="342900" indent="-342900" eaLnBrk="0" hangingPunct="0">
              <a:spcAft>
                <a:spcPct val="50000"/>
              </a:spcAft>
              <a:buClr>
                <a:schemeClr val="accent1"/>
              </a:buClr>
              <a:buSzPct val="75000"/>
              <a:buFont typeface="Monotype Sorts" pitchFamily="2" charset="2"/>
              <a:buNone/>
            </a:pPr>
            <a:r>
              <a:rPr lang="en-US" sz="3200">
                <a:latin typeface="Arial" charset="0"/>
              </a:rPr>
              <a:t>  </a:t>
            </a:r>
            <a:r>
              <a:rPr lang="en-US">
                <a:latin typeface="Arial" charset="0"/>
              </a:rPr>
              <a:t>•  </a:t>
            </a:r>
            <a:r>
              <a:rPr lang="en-US" sz="2000">
                <a:latin typeface="Arial" charset="0"/>
              </a:rPr>
              <a:t>OBSERVER ID and WARNING ORDER: D45 this is W27, FFE, polar, over.</a:t>
            </a:r>
          </a:p>
          <a:p>
            <a:pPr marL="342900" indent="-342900" eaLnBrk="0" hangingPunct="0">
              <a:spcAft>
                <a:spcPct val="50000"/>
              </a:spcAft>
              <a:buClr>
                <a:schemeClr val="accent1"/>
              </a:buClr>
              <a:buSzPct val="75000"/>
              <a:buFont typeface="Monotype Sorts" pitchFamily="2" charset="2"/>
              <a:buNone/>
            </a:pPr>
            <a:r>
              <a:rPr lang="en-US" sz="2000">
                <a:latin typeface="Arial" charset="0"/>
              </a:rPr>
              <a:t>   •  TARGET LOCATION: Dir 2500 mils, Dis. 5200 meters, over.</a:t>
            </a:r>
          </a:p>
          <a:p>
            <a:pPr marL="342900" indent="-342900" eaLnBrk="0" hangingPunct="0">
              <a:spcAft>
                <a:spcPct val="50000"/>
              </a:spcAft>
              <a:buClr>
                <a:schemeClr val="accent1"/>
              </a:buClr>
              <a:buSzPct val="75000"/>
              <a:buFont typeface="Monotype Sorts" pitchFamily="2" charset="2"/>
              <a:buNone/>
            </a:pPr>
            <a:r>
              <a:rPr lang="en-US" sz="2000">
                <a:latin typeface="Arial" charset="0"/>
              </a:rPr>
              <a:t>   •  TARGET DESCRIPTION: Enemy convoy stopped in the open, over.</a:t>
            </a:r>
          </a:p>
          <a:p>
            <a:pPr marL="342900" indent="-342900" eaLnBrk="0" hangingPunct="0">
              <a:spcBef>
                <a:spcPct val="20000"/>
              </a:spcBef>
              <a:buClr>
                <a:schemeClr val="accent1"/>
              </a:buClr>
              <a:buSzPct val="75000"/>
              <a:buFont typeface="Monotype Sorts" pitchFamily="2" charset="2"/>
              <a:buNone/>
            </a:pPr>
            <a:br>
              <a:rPr lang="en-US" sz="2000">
                <a:solidFill>
                  <a:srgbClr val="3BC7FF"/>
                </a:solidFill>
                <a:latin typeface="Arial" charset="0"/>
              </a:rPr>
            </a:br>
            <a:endParaRPr lang="en-US" sz="2000">
              <a:solidFill>
                <a:srgbClr val="3BC7FF"/>
              </a:solidFill>
              <a:latin typeface="Arial" charset="0"/>
            </a:endParaRPr>
          </a:p>
        </p:txBody>
      </p:sp>
    </p:spTree>
    <p:extLst>
      <p:ext uri="{BB962C8B-B14F-4D97-AF65-F5344CB8AC3E}">
        <p14:creationId xmlns:p14="http://schemas.microsoft.com/office/powerpoint/2010/main" val="257597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190933" y="6474062"/>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34711" y="6497771"/>
            <a:ext cx="309289"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4">
            <a:extLst>
              <a:ext uri="{FF2B5EF4-FFF2-40B4-BE49-F238E27FC236}">
                <a16:creationId xmlns:a16="http://schemas.microsoft.com/office/drawing/2014/main" id="{3A09D33B-4219-10A3-746E-A76F0390E1A8}"/>
              </a:ext>
            </a:extLst>
          </p:cNvPr>
          <p:cNvSpPr txBox="1">
            <a:spLocks noChangeArrowheads="1"/>
          </p:cNvSpPr>
          <p:nvPr/>
        </p:nvSpPr>
        <p:spPr bwMode="auto">
          <a:xfrm>
            <a:off x="2367549" y="2251581"/>
            <a:ext cx="4732867" cy="3662541"/>
          </a:xfrm>
          <a:prstGeom prst="rect">
            <a:avLst/>
          </a:prstGeom>
          <a:noFill/>
          <a:ln w="9525">
            <a:noFill/>
            <a:miter lim="800000"/>
            <a:headEnd/>
            <a:tailEnd/>
          </a:ln>
        </p:spPr>
        <p:txBody>
          <a:bodyPr wrap="square">
            <a:spAutoFit/>
          </a:bodyPr>
          <a:lstStyle/>
          <a:p>
            <a:pPr eaLnBrk="0" hangingPunct="0">
              <a:buFontTx/>
              <a:buChar char="•"/>
            </a:pPr>
            <a:r>
              <a:rPr lang="en-US" sz="4000">
                <a:latin typeface="Arial" charset="0"/>
              </a:rPr>
              <a:t>  </a:t>
            </a:r>
            <a:r>
              <a:rPr lang="en-US" sz="3200">
                <a:latin typeface="Arial" charset="0"/>
              </a:rPr>
              <a:t>SAFETY</a:t>
            </a:r>
          </a:p>
          <a:p>
            <a:pPr eaLnBrk="0" hangingPunct="0">
              <a:buFontTx/>
              <a:buChar char="•"/>
            </a:pPr>
            <a:endParaRPr lang="en-US" sz="3200">
              <a:latin typeface="Arial" charset="0"/>
            </a:endParaRPr>
          </a:p>
          <a:p>
            <a:pPr eaLnBrk="0" hangingPunct="0">
              <a:buFontTx/>
              <a:buChar char="•"/>
            </a:pPr>
            <a:r>
              <a:rPr lang="en-US" sz="3200">
                <a:latin typeface="Arial" charset="0"/>
              </a:rPr>
              <a:t>  RISK ASSESSMENT</a:t>
            </a:r>
          </a:p>
          <a:p>
            <a:pPr eaLnBrk="0" hangingPunct="0">
              <a:buFontTx/>
              <a:buChar char="•"/>
            </a:pPr>
            <a:endParaRPr lang="en-US" sz="3200">
              <a:latin typeface="Arial" charset="0"/>
            </a:endParaRPr>
          </a:p>
          <a:p>
            <a:pPr eaLnBrk="0" hangingPunct="0">
              <a:buFontTx/>
              <a:buChar char="•"/>
            </a:pPr>
            <a:r>
              <a:rPr lang="en-US" sz="3200">
                <a:latin typeface="Arial" charset="0"/>
              </a:rPr>
              <a:t>  ENVIRONMENTAL</a:t>
            </a:r>
          </a:p>
          <a:p>
            <a:pPr eaLnBrk="0" hangingPunct="0">
              <a:buFontTx/>
              <a:buChar char="•"/>
            </a:pPr>
            <a:endParaRPr lang="en-US" sz="3200">
              <a:latin typeface="Arial" charset="0"/>
            </a:endParaRPr>
          </a:p>
          <a:p>
            <a:pPr eaLnBrk="0" hangingPunct="0">
              <a:buFontTx/>
              <a:buChar char="•"/>
            </a:pPr>
            <a:r>
              <a:rPr lang="en-US" sz="3200">
                <a:latin typeface="Arial" charset="0"/>
              </a:rPr>
              <a:t>  EVALUATION</a:t>
            </a:r>
          </a:p>
        </p:txBody>
      </p:sp>
      <p:sp>
        <p:nvSpPr>
          <p:cNvPr id="10" name="TextBox 9">
            <a:extLst>
              <a:ext uri="{FF2B5EF4-FFF2-40B4-BE49-F238E27FC236}">
                <a16:creationId xmlns:a16="http://schemas.microsoft.com/office/drawing/2014/main" id="{33F71EEE-1944-7BA6-215F-7A83BE1484A4}"/>
              </a:ext>
            </a:extLst>
          </p:cNvPr>
          <p:cNvSpPr txBox="1"/>
          <p:nvPr/>
        </p:nvSpPr>
        <p:spPr>
          <a:xfrm>
            <a:off x="0" y="424596"/>
            <a:ext cx="9144000" cy="646331"/>
          </a:xfrm>
          <a:prstGeom prst="rect">
            <a:avLst/>
          </a:prstGeom>
          <a:noFill/>
        </p:spPr>
        <p:txBody>
          <a:bodyPr wrap="square" rtlCol="0">
            <a:spAutoFit/>
          </a:bodyPr>
          <a:lstStyle/>
          <a:p>
            <a:pPr algn="ctr"/>
            <a:r>
              <a:rPr lang="en-US" sz="3600" b="1">
                <a:latin typeface="Arial" panose="020B0604020202020204" pitchFamily="34" charset="0"/>
                <a:cs typeface="Arial" panose="020B0604020202020204" pitchFamily="34" charset="0"/>
              </a:rPr>
              <a:t>ADMINISTRATIVE</a:t>
            </a:r>
          </a:p>
        </p:txBody>
      </p:sp>
    </p:spTree>
    <p:extLst>
      <p:ext uri="{BB962C8B-B14F-4D97-AF65-F5344CB8AC3E}">
        <p14:creationId xmlns:p14="http://schemas.microsoft.com/office/powerpoint/2010/main" val="2698386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30</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8">
            <a:extLst>
              <a:ext uri="{FF2B5EF4-FFF2-40B4-BE49-F238E27FC236}">
                <a16:creationId xmlns:a16="http://schemas.microsoft.com/office/drawing/2014/main" id="{9C2C5F6A-B5A2-3E1F-EEB7-0EE6A796365D}"/>
              </a:ext>
            </a:extLst>
          </p:cNvPr>
          <p:cNvSpPr>
            <a:spLocks noChangeArrowheads="1"/>
          </p:cNvSpPr>
          <p:nvPr/>
        </p:nvSpPr>
        <p:spPr bwMode="auto">
          <a:xfrm>
            <a:off x="763275" y="2261490"/>
            <a:ext cx="7975600" cy="3444533"/>
          </a:xfrm>
          <a:prstGeom prst="rect">
            <a:avLst/>
          </a:prstGeom>
          <a:noFill/>
          <a:ln w="12700">
            <a:noFill/>
            <a:miter lim="800000"/>
            <a:headEnd/>
            <a:tailEnd/>
          </a:ln>
        </p:spPr>
        <p:txBody>
          <a:bodyPr lIns="90488" tIns="44450" rIns="90488" bIns="44450">
            <a:spAutoFit/>
          </a:bodyPr>
          <a:lstStyle/>
          <a:p>
            <a:r>
              <a:rPr lang="en-US">
                <a:latin typeface="Arial" charset="0"/>
              </a:rPr>
              <a:t>•  </a:t>
            </a:r>
            <a:r>
              <a:rPr lang="en-US" sz="2000">
                <a:latin typeface="Arial" charset="0"/>
              </a:rPr>
              <a:t>THE OBSERVER MAY HAVE ONE OR MORE KNOWN POINTS IN HIS AREA OF RESPONSIBILITY. THESE ARE READILY IDENTIFIABLE POINTS WHOSE LOCATIONS ARE KNOWN TO BOTH THE OBSERVER AND FDC.</a:t>
            </a:r>
          </a:p>
          <a:p>
            <a:endParaRPr lang="en-US" sz="2000">
              <a:latin typeface="Arial" charset="0"/>
            </a:endParaRPr>
          </a:p>
          <a:p>
            <a:r>
              <a:rPr lang="en-US" sz="2000">
                <a:latin typeface="Arial" charset="0"/>
              </a:rPr>
              <a:t>•  THE OBSERVER DOES NOT NEED A MAP; HE NEEDS ONLY THE KNOWN POINT. </a:t>
            </a:r>
          </a:p>
          <a:p>
            <a:endParaRPr lang="en-US" sz="2000">
              <a:latin typeface="Arial" charset="0"/>
            </a:endParaRPr>
          </a:p>
          <a:p>
            <a:pPr>
              <a:buFont typeface="Arial" charset="0"/>
              <a:buChar char="•"/>
            </a:pPr>
            <a:r>
              <a:rPr lang="en-US" sz="2000">
                <a:latin typeface="Arial" charset="0"/>
              </a:rPr>
              <a:t>  SHIFT IS THE LEAST PREFERED METHOD OF TARGET LOCATION.</a:t>
            </a:r>
          </a:p>
          <a:p>
            <a:r>
              <a:rPr lang="en-US">
                <a:latin typeface="Arial" charset="0"/>
              </a:rPr>
              <a:t>                                     </a:t>
            </a:r>
          </a:p>
        </p:txBody>
      </p:sp>
      <p:sp>
        <p:nvSpPr>
          <p:cNvPr id="10" name="Rectangle 9">
            <a:extLst>
              <a:ext uri="{FF2B5EF4-FFF2-40B4-BE49-F238E27FC236}">
                <a16:creationId xmlns:a16="http://schemas.microsoft.com/office/drawing/2014/main" id="{3FCEBF7D-48C0-B445-C52B-3D3786EA3E10}"/>
              </a:ext>
            </a:extLst>
          </p:cNvPr>
          <p:cNvSpPr>
            <a:spLocks noChangeArrowheads="1"/>
          </p:cNvSpPr>
          <p:nvPr/>
        </p:nvSpPr>
        <p:spPr bwMode="auto">
          <a:xfrm>
            <a:off x="0" y="364066"/>
            <a:ext cx="9144000" cy="1058334"/>
          </a:xfrm>
          <a:prstGeom prst="rect">
            <a:avLst/>
          </a:prstGeom>
          <a:noFill/>
          <a:ln w="9525">
            <a:noFill/>
            <a:miter lim="800000"/>
            <a:headEnd/>
            <a:tailEnd/>
          </a:ln>
        </p:spPr>
        <p:txBody>
          <a:bodyPr anchor="ctr"/>
          <a:lstStyle/>
          <a:p>
            <a:pPr algn="ctr"/>
            <a:r>
              <a:rPr lang="en-US" sz="3600" b="1">
                <a:latin typeface="Arial" charset="0"/>
              </a:rPr>
              <a:t>LOCATE A TARGET BY SHIFT </a:t>
            </a:r>
          </a:p>
          <a:p>
            <a:pPr algn="ctr"/>
            <a:r>
              <a:rPr lang="en-US" sz="3600" b="1">
                <a:latin typeface="Arial" charset="0"/>
              </a:rPr>
              <a:t>FROM A KNOWN POINT</a:t>
            </a:r>
          </a:p>
        </p:txBody>
      </p:sp>
    </p:spTree>
    <p:extLst>
      <p:ext uri="{BB962C8B-B14F-4D97-AF65-F5344CB8AC3E}">
        <p14:creationId xmlns:p14="http://schemas.microsoft.com/office/powerpoint/2010/main" val="3211527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31</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1030">
            <a:extLst>
              <a:ext uri="{FF2B5EF4-FFF2-40B4-BE49-F238E27FC236}">
                <a16:creationId xmlns:a16="http://schemas.microsoft.com/office/drawing/2014/main" id="{19CCAEEF-18DF-B107-F7A8-E5457BFCFAF9}"/>
              </a:ext>
            </a:extLst>
          </p:cNvPr>
          <p:cNvSpPr>
            <a:spLocks noChangeArrowheads="1"/>
          </p:cNvSpPr>
          <p:nvPr/>
        </p:nvSpPr>
        <p:spPr bwMode="auto">
          <a:xfrm>
            <a:off x="763275" y="1863844"/>
            <a:ext cx="7975600" cy="4706417"/>
          </a:xfrm>
          <a:prstGeom prst="rect">
            <a:avLst/>
          </a:prstGeom>
          <a:noFill/>
          <a:ln w="12700">
            <a:noFill/>
            <a:miter lim="800000"/>
            <a:headEnd/>
            <a:tailEnd/>
          </a:ln>
        </p:spPr>
        <p:txBody>
          <a:bodyPr lIns="90488" tIns="44450" rIns="90488" bIns="44450">
            <a:spAutoFit/>
          </a:bodyPr>
          <a:lstStyle/>
          <a:p>
            <a:pPr marL="457200" indent="-457200">
              <a:buFontTx/>
              <a:buAutoNum type="arabicPeriod"/>
            </a:pPr>
            <a:r>
              <a:rPr lang="en-US" sz="2000">
                <a:latin typeface="Arial" charset="0"/>
              </a:rPr>
              <a:t>IDENTIFY TO THE FDC THE KNOWN POINT TO BE USED.</a:t>
            </a:r>
          </a:p>
          <a:p>
            <a:pPr marL="457200" indent="-457200">
              <a:buFontTx/>
              <a:buAutoNum type="arabicPeriod"/>
            </a:pPr>
            <a:endParaRPr lang="en-US" sz="2000">
              <a:latin typeface="Arial" charset="0"/>
            </a:endParaRPr>
          </a:p>
          <a:p>
            <a:pPr marL="457200" indent="-457200">
              <a:buFontTx/>
              <a:buAutoNum type="arabicPeriod"/>
            </a:pPr>
            <a:r>
              <a:rPr lang="en-US" sz="2000">
                <a:latin typeface="Arial" charset="0"/>
              </a:rPr>
              <a:t>DETERMINE THE OT DIRECTION</a:t>
            </a:r>
          </a:p>
          <a:p>
            <a:pPr marL="457200" indent="-457200">
              <a:buFontTx/>
              <a:buAutoNum type="arabicPeriod"/>
            </a:pPr>
            <a:endParaRPr lang="en-US" sz="2000">
              <a:latin typeface="Arial" charset="0"/>
            </a:endParaRPr>
          </a:p>
          <a:p>
            <a:pPr marL="457200" indent="-457200">
              <a:buFontTx/>
              <a:buAutoNum type="arabicPeriod"/>
            </a:pPr>
            <a:r>
              <a:rPr lang="en-US" sz="2000">
                <a:latin typeface="Arial" charset="0"/>
              </a:rPr>
              <a:t>DETERMINE THE RANGE SHIFT</a:t>
            </a:r>
          </a:p>
          <a:p>
            <a:pPr marL="457200" indent="-457200">
              <a:buFontTx/>
              <a:buAutoNum type="arabicPeriod"/>
            </a:pPr>
            <a:endParaRPr lang="en-US" sz="2000">
              <a:latin typeface="Arial" charset="0"/>
            </a:endParaRPr>
          </a:p>
          <a:p>
            <a:pPr marL="457200" indent="-457200">
              <a:buFontTx/>
              <a:buAutoNum type="arabicPeriod"/>
            </a:pPr>
            <a:r>
              <a:rPr lang="en-US" sz="2000">
                <a:latin typeface="Arial" charset="0"/>
              </a:rPr>
              <a:t>DETERMINE THE LATERAL SHIFT</a:t>
            </a:r>
          </a:p>
          <a:p>
            <a:pPr marL="457200" indent="-457200">
              <a:buFontTx/>
              <a:buAutoNum type="arabicPeriod"/>
            </a:pPr>
            <a:endParaRPr lang="en-US" sz="2000">
              <a:latin typeface="Arial" charset="0"/>
            </a:endParaRPr>
          </a:p>
          <a:p>
            <a:pPr marL="457200" indent="-457200">
              <a:buFontTx/>
              <a:buAutoNum type="arabicPeriod"/>
            </a:pPr>
            <a:r>
              <a:rPr lang="en-US" sz="2000">
                <a:latin typeface="Arial" charset="0"/>
              </a:rPr>
              <a:t>DETERMINE THE VERTICAL SHIFT, IF NECESSARY</a:t>
            </a:r>
          </a:p>
          <a:p>
            <a:pPr marL="457200" indent="-457200">
              <a:buFontTx/>
              <a:buAutoNum type="arabicPeriod"/>
            </a:pPr>
            <a:endParaRPr lang="en-US" sz="2000">
              <a:latin typeface="Arial" charset="0"/>
            </a:endParaRPr>
          </a:p>
          <a:p>
            <a:pPr marL="457200" indent="-457200">
              <a:buFont typeface="Arial" pitchFamily="34" charset="0"/>
              <a:buChar char="•"/>
            </a:pPr>
            <a:r>
              <a:rPr lang="en-US" sz="2000">
                <a:latin typeface="Arial" charset="0"/>
              </a:rPr>
              <a:t>DURING THE WARNING ORDER, THE FDC ANNOUNCES THE KNOWN POINT USED FOR THE MISSION.</a:t>
            </a:r>
          </a:p>
          <a:p>
            <a:pPr marL="457200" indent="-457200"/>
            <a:endParaRPr lang="en-US" sz="2000">
              <a:latin typeface="Arial" charset="0"/>
            </a:endParaRPr>
          </a:p>
          <a:p>
            <a:pPr marL="457200" indent="-457200">
              <a:buFont typeface="Arial" pitchFamily="34" charset="0"/>
              <a:buChar char="•"/>
            </a:pPr>
            <a:r>
              <a:rPr lang="en-US" sz="2000">
                <a:latin typeface="Arial" charset="0"/>
              </a:rPr>
              <a:t>EXAMPLE: H66 THIS IS H44, ADJUST FIRE, SHIFT </a:t>
            </a:r>
            <a:r>
              <a:rPr lang="en-US" sz="2000" u="sng">
                <a:latin typeface="Arial" charset="0"/>
              </a:rPr>
              <a:t>AA7733</a:t>
            </a:r>
            <a:r>
              <a:rPr lang="en-US" sz="2000">
                <a:latin typeface="Arial" charset="0"/>
              </a:rPr>
              <a:t>, OVER                                     </a:t>
            </a:r>
          </a:p>
        </p:txBody>
      </p:sp>
      <p:sp>
        <p:nvSpPr>
          <p:cNvPr id="10" name="Rectangle 1031">
            <a:extLst>
              <a:ext uri="{FF2B5EF4-FFF2-40B4-BE49-F238E27FC236}">
                <a16:creationId xmlns:a16="http://schemas.microsoft.com/office/drawing/2014/main" id="{5A1F064C-D378-57C1-45B9-43C2EA16A949}"/>
              </a:ext>
            </a:extLst>
          </p:cNvPr>
          <p:cNvSpPr>
            <a:spLocks noChangeArrowheads="1"/>
          </p:cNvSpPr>
          <p:nvPr/>
        </p:nvSpPr>
        <p:spPr bwMode="auto">
          <a:xfrm>
            <a:off x="0" y="347132"/>
            <a:ext cx="9144000" cy="948267"/>
          </a:xfrm>
          <a:prstGeom prst="rect">
            <a:avLst/>
          </a:prstGeom>
          <a:noFill/>
          <a:ln w="9525">
            <a:noFill/>
            <a:miter lim="800000"/>
            <a:headEnd/>
            <a:tailEnd/>
          </a:ln>
        </p:spPr>
        <p:txBody>
          <a:bodyPr anchor="ctr"/>
          <a:lstStyle/>
          <a:p>
            <a:pPr algn="ctr"/>
            <a:r>
              <a:rPr lang="en-US" sz="3600" b="1">
                <a:latin typeface="Arial" charset="0"/>
              </a:rPr>
              <a:t>LOCATE A TARGET BY SHIFT </a:t>
            </a:r>
          </a:p>
          <a:p>
            <a:pPr algn="ctr"/>
            <a:r>
              <a:rPr lang="en-US" sz="3600" b="1">
                <a:latin typeface="Arial" charset="0"/>
              </a:rPr>
              <a:t>FROM A KNOWN POINT </a:t>
            </a:r>
            <a:r>
              <a:rPr lang="en-US" sz="2400" b="1">
                <a:latin typeface="Arial" charset="0"/>
              </a:rPr>
              <a:t>(cont)</a:t>
            </a:r>
          </a:p>
        </p:txBody>
      </p:sp>
    </p:spTree>
    <p:extLst>
      <p:ext uri="{BB962C8B-B14F-4D97-AF65-F5344CB8AC3E}">
        <p14:creationId xmlns:p14="http://schemas.microsoft.com/office/powerpoint/2010/main" val="357667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32</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8">
            <a:extLst>
              <a:ext uri="{FF2B5EF4-FFF2-40B4-BE49-F238E27FC236}">
                <a16:creationId xmlns:a16="http://schemas.microsoft.com/office/drawing/2014/main" id="{4824FBAD-B41A-5719-C3C5-D85017ADEB8A}"/>
              </a:ext>
            </a:extLst>
          </p:cNvPr>
          <p:cNvSpPr>
            <a:spLocks noChangeArrowheads="1"/>
          </p:cNvSpPr>
          <p:nvPr/>
        </p:nvSpPr>
        <p:spPr bwMode="auto">
          <a:xfrm>
            <a:off x="763275" y="2840468"/>
            <a:ext cx="7975600" cy="2244204"/>
          </a:xfrm>
          <a:prstGeom prst="rect">
            <a:avLst/>
          </a:prstGeom>
          <a:noFill/>
          <a:ln w="12700">
            <a:noFill/>
            <a:miter lim="800000"/>
            <a:headEnd/>
            <a:tailEnd/>
          </a:ln>
        </p:spPr>
        <p:txBody>
          <a:bodyPr lIns="90488" tIns="44450" rIns="90488" bIns="44450">
            <a:spAutoFit/>
          </a:bodyPr>
          <a:lstStyle/>
          <a:p>
            <a:pPr marL="457200" indent="-457200">
              <a:buFontTx/>
              <a:buAutoNum type="arabicPeriod"/>
            </a:pPr>
            <a:r>
              <a:rPr lang="en-US" sz="2000">
                <a:latin typeface="Arial" charset="0"/>
              </a:rPr>
              <a:t>OT DIRECTION IS THE DIRECTION IN MILS FROM THE OBSERVER TO THE TARGET. </a:t>
            </a:r>
          </a:p>
          <a:p>
            <a:pPr marL="457200" indent="-457200">
              <a:buFontTx/>
              <a:buAutoNum type="arabicPeriod"/>
            </a:pPr>
            <a:endParaRPr lang="en-US" sz="2000">
              <a:latin typeface="Arial" charset="0"/>
            </a:endParaRPr>
          </a:p>
          <a:p>
            <a:pPr marL="457200" indent="-457200">
              <a:buFontTx/>
              <a:buAutoNum type="arabicPeriod"/>
            </a:pPr>
            <a:r>
              <a:rPr lang="en-US" sz="2000">
                <a:latin typeface="Arial" charset="0"/>
              </a:rPr>
              <a:t>GRID AZIMUTH IS THE PREFERRED METHOD FOR DETERMINING DIRECTION TO THE TARGET</a:t>
            </a:r>
          </a:p>
          <a:p>
            <a:pPr marL="457200" indent="-457200">
              <a:buFontTx/>
              <a:buAutoNum type="arabicPeriod"/>
            </a:pPr>
            <a:endParaRPr lang="en-US" sz="2000">
              <a:latin typeface="Arial" charset="0"/>
            </a:endParaRPr>
          </a:p>
          <a:p>
            <a:pPr marL="457200" indent="-457200">
              <a:buFontTx/>
              <a:buAutoNum type="arabicPeriod"/>
            </a:pPr>
            <a:r>
              <a:rPr lang="en-US" sz="2000">
                <a:latin typeface="Arial" charset="0"/>
              </a:rPr>
              <a:t>DIRECTION IS ROUNDED TO THE NEAREST 10 MILS                                     </a:t>
            </a:r>
          </a:p>
        </p:txBody>
      </p:sp>
      <p:sp>
        <p:nvSpPr>
          <p:cNvPr id="10" name="Rectangle 9">
            <a:extLst>
              <a:ext uri="{FF2B5EF4-FFF2-40B4-BE49-F238E27FC236}">
                <a16:creationId xmlns:a16="http://schemas.microsoft.com/office/drawing/2014/main" id="{258D3DD7-B301-48E3-EFB3-F76BD200D869}"/>
              </a:ext>
            </a:extLst>
          </p:cNvPr>
          <p:cNvSpPr>
            <a:spLocks noChangeArrowheads="1"/>
          </p:cNvSpPr>
          <p:nvPr/>
        </p:nvSpPr>
        <p:spPr bwMode="auto">
          <a:xfrm>
            <a:off x="0" y="364067"/>
            <a:ext cx="9144000" cy="959908"/>
          </a:xfrm>
          <a:prstGeom prst="rect">
            <a:avLst/>
          </a:prstGeom>
          <a:noFill/>
          <a:ln w="9525">
            <a:noFill/>
            <a:miter lim="800000"/>
            <a:headEnd/>
            <a:tailEnd/>
          </a:ln>
        </p:spPr>
        <p:txBody>
          <a:bodyPr anchor="ctr"/>
          <a:lstStyle/>
          <a:p>
            <a:pPr algn="ctr"/>
            <a:r>
              <a:rPr lang="en-US" sz="3600" b="1">
                <a:latin typeface="Arial" charset="0"/>
              </a:rPr>
              <a:t>DETERMINE THE OT </a:t>
            </a:r>
          </a:p>
          <a:p>
            <a:pPr algn="ctr"/>
            <a:r>
              <a:rPr lang="en-US" sz="3600" b="1">
                <a:latin typeface="Arial" charset="0"/>
              </a:rPr>
              <a:t>DIRECTION</a:t>
            </a:r>
          </a:p>
        </p:txBody>
      </p:sp>
    </p:spTree>
    <p:extLst>
      <p:ext uri="{BB962C8B-B14F-4D97-AF65-F5344CB8AC3E}">
        <p14:creationId xmlns:p14="http://schemas.microsoft.com/office/powerpoint/2010/main" val="362036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33</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8">
            <a:extLst>
              <a:ext uri="{FF2B5EF4-FFF2-40B4-BE49-F238E27FC236}">
                <a16:creationId xmlns:a16="http://schemas.microsoft.com/office/drawing/2014/main" id="{6C7832F1-F649-D078-4AD0-EFFFC8BA9C56}"/>
              </a:ext>
            </a:extLst>
          </p:cNvPr>
          <p:cNvSpPr>
            <a:spLocks noChangeArrowheads="1"/>
          </p:cNvSpPr>
          <p:nvPr/>
        </p:nvSpPr>
        <p:spPr bwMode="auto">
          <a:xfrm>
            <a:off x="584200" y="2358742"/>
            <a:ext cx="7975600" cy="2859757"/>
          </a:xfrm>
          <a:prstGeom prst="rect">
            <a:avLst/>
          </a:prstGeom>
          <a:noFill/>
          <a:ln w="12700">
            <a:noFill/>
            <a:miter lim="800000"/>
            <a:headEnd/>
            <a:tailEnd/>
          </a:ln>
        </p:spPr>
        <p:txBody>
          <a:bodyPr lIns="90488" tIns="44450" rIns="90488" bIns="44450">
            <a:spAutoFit/>
          </a:bodyPr>
          <a:lstStyle/>
          <a:p>
            <a:pPr marL="457200" indent="-457200">
              <a:buFontTx/>
              <a:buAutoNum type="arabicPeriod"/>
            </a:pPr>
            <a:r>
              <a:rPr lang="en-US" sz="2000">
                <a:latin typeface="Arial" charset="0"/>
              </a:rPr>
              <a:t>THE OBSERVER MUST DETERMINE WHETHER THE TARGET IS AT A GREATER OR LESSER DISTANCE (FROM THE OBSERVER) THAN THE KNOWN POINT AND DETERMINE THE DIFFERENCE IN METERS</a:t>
            </a:r>
          </a:p>
          <a:p>
            <a:pPr marL="457200" indent="-457200">
              <a:buFontTx/>
              <a:buAutoNum type="arabicPeriod"/>
            </a:pPr>
            <a:r>
              <a:rPr lang="en-US" sz="2000">
                <a:latin typeface="Arial" charset="0"/>
              </a:rPr>
              <a:t>IF THE TARGET IS FURTHER AWAY THAN THE KNOWN POINT, THE OBSERVER MUST “</a:t>
            </a:r>
            <a:r>
              <a:rPr lang="en-US" sz="2000">
                <a:solidFill>
                  <a:srgbClr val="008000"/>
                </a:solidFill>
                <a:latin typeface="Arial" charset="0"/>
              </a:rPr>
              <a:t>ADD</a:t>
            </a:r>
            <a:r>
              <a:rPr lang="en-US" sz="2000">
                <a:latin typeface="Arial" charset="0"/>
              </a:rPr>
              <a:t>” THE DIFFERENCE.</a:t>
            </a:r>
          </a:p>
          <a:p>
            <a:pPr marL="457200" indent="-457200">
              <a:buFontTx/>
              <a:buAutoNum type="arabicPeriod"/>
            </a:pPr>
            <a:r>
              <a:rPr lang="en-US" sz="2000">
                <a:latin typeface="Arial" charset="0"/>
              </a:rPr>
              <a:t>IF THE TARGET IS CLOSER THAN THE KNOWN POINT, THE OBSERVER MUST SUBTRACT, OR “</a:t>
            </a:r>
            <a:r>
              <a:rPr lang="en-US" sz="2000">
                <a:solidFill>
                  <a:srgbClr val="008000"/>
                </a:solidFill>
                <a:latin typeface="Arial" charset="0"/>
              </a:rPr>
              <a:t>DROP</a:t>
            </a:r>
            <a:r>
              <a:rPr lang="en-US" sz="2000">
                <a:latin typeface="Arial" charset="0"/>
              </a:rPr>
              <a:t>” THE DIFFERENCE. </a:t>
            </a:r>
          </a:p>
        </p:txBody>
      </p:sp>
      <p:sp>
        <p:nvSpPr>
          <p:cNvPr id="10" name="Rectangle 9">
            <a:extLst>
              <a:ext uri="{FF2B5EF4-FFF2-40B4-BE49-F238E27FC236}">
                <a16:creationId xmlns:a16="http://schemas.microsoft.com/office/drawing/2014/main" id="{40539B04-9F6B-05EC-089F-BE9C0E08B43C}"/>
              </a:ext>
            </a:extLst>
          </p:cNvPr>
          <p:cNvSpPr>
            <a:spLocks noChangeArrowheads="1"/>
          </p:cNvSpPr>
          <p:nvPr/>
        </p:nvSpPr>
        <p:spPr bwMode="auto">
          <a:xfrm>
            <a:off x="0" y="355600"/>
            <a:ext cx="9144000" cy="986142"/>
          </a:xfrm>
          <a:prstGeom prst="rect">
            <a:avLst/>
          </a:prstGeom>
          <a:noFill/>
          <a:ln w="9525">
            <a:noFill/>
            <a:miter lim="800000"/>
            <a:headEnd/>
            <a:tailEnd/>
          </a:ln>
        </p:spPr>
        <p:txBody>
          <a:bodyPr anchor="ctr"/>
          <a:lstStyle/>
          <a:p>
            <a:pPr algn="ctr"/>
            <a:r>
              <a:rPr lang="en-US" sz="3600" b="1">
                <a:latin typeface="Arial" charset="0"/>
              </a:rPr>
              <a:t>DETERMINE THE RANGE </a:t>
            </a:r>
            <a:br>
              <a:rPr lang="en-US" sz="3600" b="1">
                <a:latin typeface="Arial" charset="0"/>
              </a:rPr>
            </a:br>
            <a:r>
              <a:rPr lang="en-US" sz="3600" b="1">
                <a:latin typeface="Arial" charset="0"/>
              </a:rPr>
              <a:t>SHIFT</a:t>
            </a:r>
          </a:p>
        </p:txBody>
      </p:sp>
    </p:spTree>
    <p:extLst>
      <p:ext uri="{BB962C8B-B14F-4D97-AF65-F5344CB8AC3E}">
        <p14:creationId xmlns:p14="http://schemas.microsoft.com/office/powerpoint/2010/main" val="1268261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34</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89A5A9FD-B20A-BD97-BAB7-E353EDDE5DB4}"/>
              </a:ext>
            </a:extLst>
          </p:cNvPr>
          <p:cNvSpPr>
            <a:spLocks noChangeArrowheads="1"/>
          </p:cNvSpPr>
          <p:nvPr/>
        </p:nvSpPr>
        <p:spPr bwMode="auto">
          <a:xfrm>
            <a:off x="0" y="355600"/>
            <a:ext cx="9144000" cy="977899"/>
          </a:xfrm>
          <a:prstGeom prst="rect">
            <a:avLst/>
          </a:prstGeom>
          <a:noFill/>
          <a:ln w="9525">
            <a:noFill/>
            <a:miter lim="800000"/>
            <a:headEnd/>
            <a:tailEnd/>
          </a:ln>
        </p:spPr>
        <p:txBody>
          <a:bodyPr anchor="ctr"/>
          <a:lstStyle/>
          <a:p>
            <a:pPr algn="ctr"/>
            <a:r>
              <a:rPr lang="en-US" sz="3600" b="1">
                <a:latin typeface="Arial" charset="0"/>
              </a:rPr>
              <a:t>DETERMINING RANGE </a:t>
            </a:r>
          </a:p>
          <a:p>
            <a:pPr algn="ctr"/>
            <a:r>
              <a:rPr lang="en-US" sz="3600" b="1">
                <a:latin typeface="Arial" charset="0"/>
              </a:rPr>
              <a:t>SHIFT </a:t>
            </a:r>
            <a:r>
              <a:rPr lang="en-US" sz="2800" b="1">
                <a:latin typeface="Arial" charset="0"/>
              </a:rPr>
              <a:t>(CONT.)</a:t>
            </a:r>
          </a:p>
        </p:txBody>
      </p:sp>
      <p:pic>
        <p:nvPicPr>
          <p:cNvPr id="10" name="Picture 10">
            <a:extLst>
              <a:ext uri="{FF2B5EF4-FFF2-40B4-BE49-F238E27FC236}">
                <a16:creationId xmlns:a16="http://schemas.microsoft.com/office/drawing/2014/main" id="{92B08F3D-8018-290C-8422-3DD81DC0AEEE}"/>
              </a:ext>
            </a:extLst>
          </p:cNvPr>
          <p:cNvPicPr>
            <a:picLocks noChangeArrowheads="1"/>
          </p:cNvPicPr>
          <p:nvPr/>
        </p:nvPicPr>
        <p:blipFill>
          <a:blip r:embed="rId5" cstate="print"/>
          <a:srcRect/>
          <a:stretch>
            <a:fillRect/>
          </a:stretch>
        </p:blipFill>
        <p:spPr bwMode="auto">
          <a:xfrm>
            <a:off x="958079" y="1883252"/>
            <a:ext cx="7518400" cy="4418012"/>
          </a:xfrm>
          <a:prstGeom prst="rect">
            <a:avLst/>
          </a:prstGeom>
          <a:noFill/>
          <a:ln w="12700">
            <a:noFill/>
            <a:miter lim="800000"/>
            <a:headEnd/>
            <a:tailEnd/>
          </a:ln>
        </p:spPr>
      </p:pic>
      <p:pic>
        <p:nvPicPr>
          <p:cNvPr id="11" name="Picture 10">
            <a:extLst>
              <a:ext uri="{FF2B5EF4-FFF2-40B4-BE49-F238E27FC236}">
                <a16:creationId xmlns:a16="http://schemas.microsoft.com/office/drawing/2014/main" id="{BED99C77-A1E5-F0EF-08A2-787F0B0A9C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388" y="2729313"/>
            <a:ext cx="1319033" cy="704721"/>
          </a:xfrm>
          <a:prstGeom prst="rect">
            <a:avLst/>
          </a:prstGeom>
        </p:spPr>
      </p:pic>
      <p:pic>
        <p:nvPicPr>
          <p:cNvPr id="12" name="Picture 11">
            <a:extLst>
              <a:ext uri="{FF2B5EF4-FFF2-40B4-BE49-F238E27FC236}">
                <a16:creationId xmlns:a16="http://schemas.microsoft.com/office/drawing/2014/main" id="{06826E55-07F6-9623-44A7-0EC503C9A8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588" y="2178979"/>
            <a:ext cx="1319033" cy="704721"/>
          </a:xfrm>
          <a:prstGeom prst="rect">
            <a:avLst/>
          </a:prstGeom>
        </p:spPr>
      </p:pic>
    </p:spTree>
    <p:extLst>
      <p:ext uri="{BB962C8B-B14F-4D97-AF65-F5344CB8AC3E}">
        <p14:creationId xmlns:p14="http://schemas.microsoft.com/office/powerpoint/2010/main" val="1316957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35</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8">
            <a:extLst>
              <a:ext uri="{FF2B5EF4-FFF2-40B4-BE49-F238E27FC236}">
                <a16:creationId xmlns:a16="http://schemas.microsoft.com/office/drawing/2014/main" id="{551E8CF1-0D25-41A7-3DF0-B9B8F224B9F9}"/>
              </a:ext>
            </a:extLst>
          </p:cNvPr>
          <p:cNvSpPr>
            <a:spLocks noChangeArrowheads="1"/>
          </p:cNvSpPr>
          <p:nvPr/>
        </p:nvSpPr>
        <p:spPr bwMode="auto">
          <a:xfrm>
            <a:off x="584200" y="2457450"/>
            <a:ext cx="7975600" cy="1905650"/>
          </a:xfrm>
          <a:prstGeom prst="rect">
            <a:avLst/>
          </a:prstGeom>
          <a:noFill/>
          <a:ln w="12700">
            <a:noFill/>
            <a:miter lim="800000"/>
            <a:headEnd/>
            <a:tailEnd/>
          </a:ln>
        </p:spPr>
        <p:txBody>
          <a:bodyPr lIns="90488" tIns="44450" rIns="90488" bIns="44450">
            <a:spAutoFit/>
          </a:bodyPr>
          <a:lstStyle/>
          <a:p>
            <a:pPr marL="457200" indent="-457200"/>
            <a:r>
              <a:rPr lang="en-US">
                <a:latin typeface="Arial" charset="0"/>
              </a:rPr>
              <a:t>4. </a:t>
            </a:r>
            <a:r>
              <a:rPr lang="en-US" sz="2000">
                <a:latin typeface="Arial" charset="0"/>
              </a:rPr>
              <a:t>RANGE CORRECTIONS ARE SENT TO THE FDC BY USING THE TERMS “</a:t>
            </a:r>
            <a:r>
              <a:rPr lang="en-US" sz="2000">
                <a:solidFill>
                  <a:srgbClr val="008000"/>
                </a:solidFill>
                <a:latin typeface="Arial" charset="0"/>
              </a:rPr>
              <a:t>ADD</a:t>
            </a:r>
            <a:r>
              <a:rPr lang="en-US" sz="2000">
                <a:latin typeface="Arial" charset="0"/>
              </a:rPr>
              <a:t>” AND “</a:t>
            </a:r>
            <a:r>
              <a:rPr lang="en-US" sz="2000">
                <a:solidFill>
                  <a:srgbClr val="008000"/>
                </a:solidFill>
                <a:latin typeface="Arial" charset="0"/>
              </a:rPr>
              <a:t>DROP</a:t>
            </a:r>
            <a:r>
              <a:rPr lang="en-US" sz="2000">
                <a:latin typeface="Arial" charset="0"/>
              </a:rPr>
              <a:t>”</a:t>
            </a:r>
          </a:p>
          <a:p>
            <a:pPr marL="457200" indent="-457200">
              <a:buFontTx/>
              <a:buChar char="•"/>
            </a:pPr>
            <a:endParaRPr lang="en-US" sz="2000">
              <a:latin typeface="Arial" charset="0"/>
            </a:endParaRPr>
          </a:p>
          <a:p>
            <a:pPr marL="457200" indent="-457200"/>
            <a:r>
              <a:rPr lang="en-US" sz="2000">
                <a:latin typeface="Arial" charset="0"/>
              </a:rPr>
              <a:t>5. RANGE CORRECTIONS ARE ROUNDED TO THE NEAREST 100 METERS</a:t>
            </a:r>
          </a:p>
          <a:p>
            <a:pPr marL="457200" indent="-457200"/>
            <a:r>
              <a:rPr lang="en-US">
                <a:latin typeface="Arial" charset="0"/>
              </a:rPr>
              <a:t>                                     </a:t>
            </a:r>
          </a:p>
        </p:txBody>
      </p:sp>
      <p:sp>
        <p:nvSpPr>
          <p:cNvPr id="10" name="Rectangle 9">
            <a:extLst>
              <a:ext uri="{FF2B5EF4-FFF2-40B4-BE49-F238E27FC236}">
                <a16:creationId xmlns:a16="http://schemas.microsoft.com/office/drawing/2014/main" id="{CB755DA0-ABFB-071B-5B9D-BF2E36C7A4DE}"/>
              </a:ext>
            </a:extLst>
          </p:cNvPr>
          <p:cNvSpPr>
            <a:spLocks noChangeArrowheads="1"/>
          </p:cNvSpPr>
          <p:nvPr/>
        </p:nvSpPr>
        <p:spPr bwMode="auto">
          <a:xfrm>
            <a:off x="0" y="347133"/>
            <a:ext cx="9144000" cy="986366"/>
          </a:xfrm>
          <a:prstGeom prst="rect">
            <a:avLst/>
          </a:prstGeom>
          <a:noFill/>
          <a:ln w="9525">
            <a:noFill/>
            <a:miter lim="800000"/>
            <a:headEnd/>
            <a:tailEnd/>
          </a:ln>
        </p:spPr>
        <p:txBody>
          <a:bodyPr anchor="ctr"/>
          <a:lstStyle/>
          <a:p>
            <a:pPr algn="ctr"/>
            <a:r>
              <a:rPr lang="en-US" sz="3600" b="1">
                <a:latin typeface="Arial" charset="0"/>
              </a:rPr>
              <a:t>DETERMINING RANGE </a:t>
            </a:r>
          </a:p>
          <a:p>
            <a:pPr algn="ctr"/>
            <a:r>
              <a:rPr lang="en-US" sz="3600" b="1">
                <a:latin typeface="Arial" charset="0"/>
              </a:rPr>
              <a:t>SHIFT </a:t>
            </a:r>
            <a:r>
              <a:rPr lang="en-US" sz="2000" b="1">
                <a:latin typeface="Arial" charset="0"/>
              </a:rPr>
              <a:t>(CONT.)</a:t>
            </a:r>
          </a:p>
        </p:txBody>
      </p:sp>
    </p:spTree>
    <p:extLst>
      <p:ext uri="{BB962C8B-B14F-4D97-AF65-F5344CB8AC3E}">
        <p14:creationId xmlns:p14="http://schemas.microsoft.com/office/powerpoint/2010/main" val="1145623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36</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8">
            <a:extLst>
              <a:ext uri="{FF2B5EF4-FFF2-40B4-BE49-F238E27FC236}">
                <a16:creationId xmlns:a16="http://schemas.microsoft.com/office/drawing/2014/main" id="{12638251-4C94-CEEB-390F-D1690ED58927}"/>
              </a:ext>
            </a:extLst>
          </p:cNvPr>
          <p:cNvSpPr>
            <a:spLocks noChangeArrowheads="1"/>
          </p:cNvSpPr>
          <p:nvPr/>
        </p:nvSpPr>
        <p:spPr bwMode="auto">
          <a:xfrm>
            <a:off x="584200" y="2251020"/>
            <a:ext cx="7975600" cy="3075201"/>
          </a:xfrm>
          <a:prstGeom prst="rect">
            <a:avLst/>
          </a:prstGeom>
          <a:noFill/>
          <a:ln w="12700">
            <a:noFill/>
            <a:miter lim="800000"/>
            <a:headEnd/>
            <a:tailEnd/>
          </a:ln>
        </p:spPr>
        <p:txBody>
          <a:bodyPr lIns="90488" tIns="44450" rIns="90488" bIns="44450">
            <a:spAutoFit/>
          </a:bodyPr>
          <a:lstStyle/>
          <a:p>
            <a:pPr marL="457200" indent="-457200">
              <a:buFontTx/>
              <a:buAutoNum type="arabicPeriod"/>
            </a:pPr>
            <a:r>
              <a:rPr lang="en-US" sz="2000">
                <a:latin typeface="Arial" charset="0"/>
              </a:rPr>
              <a:t>THE LATERAL SHIFT IS A RIGHT OR LEFT CORRECTION THAT BRINGS THE ROUND ONTO THE OBSERVER TARGET (OT) LINE</a:t>
            </a:r>
          </a:p>
          <a:p>
            <a:pPr marL="457200" indent="-457200"/>
            <a:endParaRPr lang="en-US" sz="2000">
              <a:latin typeface="Arial" charset="0"/>
            </a:endParaRPr>
          </a:p>
          <a:p>
            <a:pPr marL="457200" indent="-457200"/>
            <a:r>
              <a:rPr lang="en-US" sz="2000">
                <a:latin typeface="Arial" charset="0"/>
              </a:rPr>
              <a:t>2.  THE LATERAL SHIFT DETERMINES THE STRAIGHT-LINE DISTANCE, IN METERS, BETWEEN THE KNOWN POINT AND THE OT LINE</a:t>
            </a:r>
          </a:p>
          <a:p>
            <a:pPr marL="457200" indent="-457200"/>
            <a:endParaRPr lang="en-US">
              <a:latin typeface="Arial" charset="0"/>
            </a:endParaRPr>
          </a:p>
          <a:p>
            <a:pPr marL="457200" indent="-457200">
              <a:buFontTx/>
              <a:buAutoNum type="arabicPeriod"/>
            </a:pPr>
            <a:endParaRPr lang="en-US">
              <a:latin typeface="Arial" charset="0"/>
            </a:endParaRPr>
          </a:p>
          <a:p>
            <a:pPr marL="457200" indent="-457200"/>
            <a:r>
              <a:rPr lang="en-US">
                <a:latin typeface="Arial" charset="0"/>
              </a:rPr>
              <a:t>                                     </a:t>
            </a:r>
          </a:p>
        </p:txBody>
      </p:sp>
      <p:sp>
        <p:nvSpPr>
          <p:cNvPr id="10" name="Rectangle 9">
            <a:extLst>
              <a:ext uri="{FF2B5EF4-FFF2-40B4-BE49-F238E27FC236}">
                <a16:creationId xmlns:a16="http://schemas.microsoft.com/office/drawing/2014/main" id="{47066B2E-2FD8-17A8-E4EE-6714A072FA42}"/>
              </a:ext>
            </a:extLst>
          </p:cNvPr>
          <p:cNvSpPr>
            <a:spLocks noChangeArrowheads="1"/>
          </p:cNvSpPr>
          <p:nvPr/>
        </p:nvSpPr>
        <p:spPr bwMode="auto">
          <a:xfrm>
            <a:off x="0" y="364067"/>
            <a:ext cx="9144000" cy="1041400"/>
          </a:xfrm>
          <a:prstGeom prst="rect">
            <a:avLst/>
          </a:prstGeom>
          <a:noFill/>
          <a:ln w="9525">
            <a:noFill/>
            <a:miter lim="800000"/>
            <a:headEnd/>
            <a:tailEnd/>
          </a:ln>
        </p:spPr>
        <p:txBody>
          <a:bodyPr anchor="ctr"/>
          <a:lstStyle/>
          <a:p>
            <a:pPr algn="ctr"/>
            <a:r>
              <a:rPr lang="en-US" sz="3600" b="1">
                <a:latin typeface="Arial" charset="0"/>
              </a:rPr>
              <a:t>DETERMINE THE LATERAL </a:t>
            </a:r>
          </a:p>
          <a:p>
            <a:pPr algn="ctr"/>
            <a:r>
              <a:rPr lang="en-US" sz="3600" b="1">
                <a:latin typeface="Arial" charset="0"/>
              </a:rPr>
              <a:t>SHIFT</a:t>
            </a:r>
          </a:p>
        </p:txBody>
      </p:sp>
    </p:spTree>
    <p:extLst>
      <p:ext uri="{BB962C8B-B14F-4D97-AF65-F5344CB8AC3E}">
        <p14:creationId xmlns:p14="http://schemas.microsoft.com/office/powerpoint/2010/main" val="2422463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37</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8">
            <a:extLst>
              <a:ext uri="{FF2B5EF4-FFF2-40B4-BE49-F238E27FC236}">
                <a16:creationId xmlns:a16="http://schemas.microsoft.com/office/drawing/2014/main" id="{DBE33F98-C886-FA89-EA3C-C6A8F4B21EF5}"/>
              </a:ext>
            </a:extLst>
          </p:cNvPr>
          <p:cNvSpPr>
            <a:spLocks noChangeArrowheads="1"/>
          </p:cNvSpPr>
          <p:nvPr/>
        </p:nvSpPr>
        <p:spPr bwMode="auto">
          <a:xfrm>
            <a:off x="680041" y="2539269"/>
            <a:ext cx="7975600" cy="3105978"/>
          </a:xfrm>
          <a:prstGeom prst="rect">
            <a:avLst/>
          </a:prstGeom>
          <a:noFill/>
          <a:ln w="12700">
            <a:noFill/>
            <a:miter lim="800000"/>
            <a:headEnd/>
            <a:tailEnd/>
          </a:ln>
        </p:spPr>
        <p:txBody>
          <a:bodyPr lIns="90488" tIns="44450" rIns="90488" bIns="44450">
            <a:spAutoFit/>
          </a:bodyPr>
          <a:lstStyle/>
          <a:p>
            <a:pPr marL="457200" indent="-457200">
              <a:buFontTx/>
              <a:buAutoNum type="arabicPeriod"/>
            </a:pPr>
            <a:r>
              <a:rPr lang="en-US" sz="2000">
                <a:latin typeface="Arial" charset="0"/>
              </a:rPr>
              <a:t>DETERMINE THE SHIFT FACTOR </a:t>
            </a:r>
          </a:p>
          <a:p>
            <a:pPr marL="457200" indent="-457200">
              <a:buFontTx/>
              <a:buAutoNum type="arabicPeriod"/>
            </a:pPr>
            <a:endParaRPr lang="en-US" sz="2000">
              <a:latin typeface="Arial" charset="0"/>
            </a:endParaRPr>
          </a:p>
          <a:p>
            <a:pPr marL="457200" indent="-457200">
              <a:buFontTx/>
              <a:buAutoNum type="arabicPeriod"/>
            </a:pPr>
            <a:r>
              <a:rPr lang="en-US" sz="2000">
                <a:latin typeface="Arial" charset="0"/>
              </a:rPr>
              <a:t>DETERMINE THE DEVIATION</a:t>
            </a:r>
          </a:p>
          <a:p>
            <a:pPr marL="457200" indent="-457200">
              <a:buFontTx/>
              <a:buAutoNum type="arabicPeriod"/>
            </a:pPr>
            <a:endParaRPr lang="en-US" sz="2000">
              <a:latin typeface="Arial" charset="0"/>
            </a:endParaRPr>
          </a:p>
          <a:p>
            <a:pPr marL="457200" indent="-457200">
              <a:buFontTx/>
              <a:buAutoNum type="arabicPeriod"/>
            </a:pPr>
            <a:r>
              <a:rPr lang="en-US" sz="2000">
                <a:latin typeface="Arial" charset="0"/>
              </a:rPr>
              <a:t>MULTIPLY THE SHIFT FACTOR AND DEVIATION</a:t>
            </a:r>
          </a:p>
          <a:p>
            <a:pPr marL="457200" indent="-457200">
              <a:buFontTx/>
              <a:buAutoNum type="arabicPeriod"/>
            </a:pPr>
            <a:endParaRPr lang="en-US" sz="2000">
              <a:latin typeface="Arial" charset="0"/>
            </a:endParaRPr>
          </a:p>
          <a:p>
            <a:pPr marL="457200" indent="-457200">
              <a:buFontTx/>
              <a:buAutoNum type="arabicPeriod"/>
            </a:pPr>
            <a:r>
              <a:rPr lang="en-US" sz="2000">
                <a:latin typeface="Arial" charset="0"/>
              </a:rPr>
              <a:t>EXPRESS IN METERS, AND ROUND TO THE NEAREST 10 METERS</a:t>
            </a:r>
          </a:p>
          <a:p>
            <a:pPr marL="457200" indent="-457200">
              <a:buFontTx/>
              <a:buAutoNum type="arabicPeriod"/>
            </a:pPr>
            <a:endParaRPr lang="en-US">
              <a:solidFill>
                <a:srgbClr val="FF0000"/>
              </a:solidFill>
              <a:latin typeface="Arial" charset="0"/>
            </a:endParaRPr>
          </a:p>
          <a:p>
            <a:pPr marL="457200" indent="-457200"/>
            <a:r>
              <a:rPr lang="en-US">
                <a:latin typeface="Arial" charset="0"/>
              </a:rPr>
              <a:t>                                     </a:t>
            </a:r>
          </a:p>
        </p:txBody>
      </p:sp>
      <p:sp>
        <p:nvSpPr>
          <p:cNvPr id="10" name="Rectangle 9">
            <a:extLst>
              <a:ext uri="{FF2B5EF4-FFF2-40B4-BE49-F238E27FC236}">
                <a16:creationId xmlns:a16="http://schemas.microsoft.com/office/drawing/2014/main" id="{2E469C60-9BCC-B886-C5E6-F9AD44E3695F}"/>
              </a:ext>
            </a:extLst>
          </p:cNvPr>
          <p:cNvSpPr>
            <a:spLocks noChangeArrowheads="1"/>
          </p:cNvSpPr>
          <p:nvPr/>
        </p:nvSpPr>
        <p:spPr bwMode="auto">
          <a:xfrm>
            <a:off x="0" y="347133"/>
            <a:ext cx="9144000" cy="1041400"/>
          </a:xfrm>
          <a:prstGeom prst="rect">
            <a:avLst/>
          </a:prstGeom>
          <a:noFill/>
          <a:ln w="9525">
            <a:noFill/>
            <a:miter lim="800000"/>
            <a:headEnd/>
            <a:tailEnd/>
          </a:ln>
        </p:spPr>
        <p:txBody>
          <a:bodyPr anchor="ctr"/>
          <a:lstStyle/>
          <a:p>
            <a:pPr algn="ctr"/>
            <a:r>
              <a:rPr lang="en-US" sz="3600" b="1">
                <a:latin typeface="Arial" charset="0"/>
              </a:rPr>
              <a:t>DETERMINE THE LATERAL </a:t>
            </a:r>
          </a:p>
          <a:p>
            <a:pPr algn="ctr"/>
            <a:r>
              <a:rPr lang="en-US" sz="3600" b="1">
                <a:latin typeface="Arial" charset="0"/>
              </a:rPr>
              <a:t>SHIFT </a:t>
            </a:r>
            <a:r>
              <a:rPr lang="en-US" sz="2800" b="1">
                <a:latin typeface="Arial" charset="0"/>
              </a:rPr>
              <a:t>(cont)</a:t>
            </a:r>
          </a:p>
        </p:txBody>
      </p:sp>
    </p:spTree>
    <p:extLst>
      <p:ext uri="{BB962C8B-B14F-4D97-AF65-F5344CB8AC3E}">
        <p14:creationId xmlns:p14="http://schemas.microsoft.com/office/powerpoint/2010/main" val="1096626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38</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8">
            <a:extLst>
              <a:ext uri="{FF2B5EF4-FFF2-40B4-BE49-F238E27FC236}">
                <a16:creationId xmlns:a16="http://schemas.microsoft.com/office/drawing/2014/main" id="{E8C550B1-4EF5-BD3B-4EA7-E0DE38F300B6}"/>
              </a:ext>
            </a:extLst>
          </p:cNvPr>
          <p:cNvSpPr>
            <a:spLocks noChangeArrowheads="1"/>
          </p:cNvSpPr>
          <p:nvPr/>
        </p:nvSpPr>
        <p:spPr bwMode="auto">
          <a:xfrm>
            <a:off x="809477" y="3000933"/>
            <a:ext cx="7975600" cy="2182649"/>
          </a:xfrm>
          <a:prstGeom prst="rect">
            <a:avLst/>
          </a:prstGeom>
          <a:noFill/>
          <a:ln w="12700">
            <a:noFill/>
            <a:miter lim="800000"/>
            <a:headEnd/>
            <a:tailEnd/>
          </a:ln>
        </p:spPr>
        <p:txBody>
          <a:bodyPr lIns="90488" tIns="44450" rIns="90488" bIns="44450">
            <a:spAutoFit/>
          </a:bodyPr>
          <a:lstStyle/>
          <a:p>
            <a:pPr marL="457200" indent="-457200">
              <a:buFontTx/>
              <a:buAutoNum type="arabicPeriod"/>
            </a:pPr>
            <a:r>
              <a:rPr lang="en-US" sz="2000">
                <a:latin typeface="Arial" charset="0"/>
              </a:rPr>
              <a:t>DETERMINE THE KNOWN POINT DISTANCE</a:t>
            </a:r>
          </a:p>
          <a:p>
            <a:pPr marL="457200" indent="-457200">
              <a:buFontTx/>
              <a:buAutoNum type="arabicPeriod"/>
            </a:pPr>
            <a:endParaRPr lang="en-US" sz="2000">
              <a:latin typeface="Arial" charset="0"/>
            </a:endParaRPr>
          </a:p>
          <a:p>
            <a:pPr marL="457200" indent="-457200">
              <a:buFontTx/>
              <a:buAutoNum type="arabicPeriod"/>
            </a:pPr>
            <a:r>
              <a:rPr lang="en-US" sz="2000">
                <a:latin typeface="Arial" charset="0"/>
              </a:rPr>
              <a:t>DIVIDE THE KNOWN POINT DISTANCE BY 1,000</a:t>
            </a:r>
          </a:p>
          <a:p>
            <a:pPr marL="457200" indent="-457200">
              <a:buFontTx/>
              <a:buAutoNum type="arabicPeriod"/>
            </a:pPr>
            <a:endParaRPr lang="en-US" sz="2000">
              <a:latin typeface="Arial" charset="0"/>
            </a:endParaRPr>
          </a:p>
          <a:p>
            <a:pPr marL="457200" indent="-457200">
              <a:buFontTx/>
              <a:buAutoNum type="arabicPeriod"/>
            </a:pPr>
            <a:r>
              <a:rPr lang="en-US" sz="2000">
                <a:latin typeface="Arial" charset="0"/>
              </a:rPr>
              <a:t>THE SUM OF THIS WILL BE MULTIPLIED BY THE DEVIATION</a:t>
            </a:r>
          </a:p>
          <a:p>
            <a:endParaRPr lang="en-US">
              <a:latin typeface="Arial" charset="0"/>
            </a:endParaRPr>
          </a:p>
          <a:p>
            <a:pPr marL="457200" indent="-457200"/>
            <a:r>
              <a:rPr lang="en-US">
                <a:latin typeface="Arial" charset="0"/>
              </a:rPr>
              <a:t>                                     </a:t>
            </a:r>
          </a:p>
        </p:txBody>
      </p:sp>
      <p:sp>
        <p:nvSpPr>
          <p:cNvPr id="10" name="Rectangle 9">
            <a:extLst>
              <a:ext uri="{FF2B5EF4-FFF2-40B4-BE49-F238E27FC236}">
                <a16:creationId xmlns:a16="http://schemas.microsoft.com/office/drawing/2014/main" id="{F338E77E-A4C8-27C0-8034-23ED5CEB41A1}"/>
              </a:ext>
            </a:extLst>
          </p:cNvPr>
          <p:cNvSpPr>
            <a:spLocks noChangeArrowheads="1"/>
          </p:cNvSpPr>
          <p:nvPr/>
        </p:nvSpPr>
        <p:spPr bwMode="auto">
          <a:xfrm>
            <a:off x="0" y="355600"/>
            <a:ext cx="9144000" cy="1117600"/>
          </a:xfrm>
          <a:prstGeom prst="rect">
            <a:avLst/>
          </a:prstGeom>
          <a:noFill/>
          <a:ln w="9525">
            <a:noFill/>
            <a:miter lim="800000"/>
            <a:headEnd/>
            <a:tailEnd/>
          </a:ln>
        </p:spPr>
        <p:txBody>
          <a:bodyPr anchor="ctr"/>
          <a:lstStyle/>
          <a:p>
            <a:pPr algn="ctr"/>
            <a:r>
              <a:rPr lang="en-US" sz="3600" b="1">
                <a:latin typeface="Arial" charset="0"/>
              </a:rPr>
              <a:t>DETERMINE THE SHIFT </a:t>
            </a:r>
          </a:p>
          <a:p>
            <a:pPr algn="ctr"/>
            <a:r>
              <a:rPr lang="en-US" sz="3600" b="1">
                <a:latin typeface="Arial" charset="0"/>
              </a:rPr>
              <a:t>FACTOR</a:t>
            </a:r>
          </a:p>
        </p:txBody>
      </p:sp>
    </p:spTree>
    <p:extLst>
      <p:ext uri="{BB962C8B-B14F-4D97-AF65-F5344CB8AC3E}">
        <p14:creationId xmlns:p14="http://schemas.microsoft.com/office/powerpoint/2010/main" val="3762630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39</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6C80BE7D-CD44-2E0D-676F-A61B2D02ABE4}"/>
              </a:ext>
            </a:extLst>
          </p:cNvPr>
          <p:cNvSpPr>
            <a:spLocks noChangeArrowheads="1"/>
          </p:cNvSpPr>
          <p:nvPr/>
        </p:nvSpPr>
        <p:spPr bwMode="auto">
          <a:xfrm>
            <a:off x="0" y="347133"/>
            <a:ext cx="9144000" cy="1066800"/>
          </a:xfrm>
          <a:prstGeom prst="rect">
            <a:avLst/>
          </a:prstGeom>
          <a:noFill/>
          <a:ln w="9525">
            <a:noFill/>
            <a:miter lim="800000"/>
            <a:headEnd/>
            <a:tailEnd/>
          </a:ln>
        </p:spPr>
        <p:txBody>
          <a:bodyPr anchor="ctr"/>
          <a:lstStyle/>
          <a:p>
            <a:pPr algn="ctr"/>
            <a:r>
              <a:rPr lang="en-US" sz="3600" b="1">
                <a:latin typeface="Arial" charset="0"/>
              </a:rPr>
              <a:t>DETERMINING THE SHIFT </a:t>
            </a:r>
          </a:p>
          <a:p>
            <a:pPr algn="ctr"/>
            <a:r>
              <a:rPr lang="en-US" sz="3600" b="1">
                <a:latin typeface="Arial" charset="0"/>
              </a:rPr>
              <a:t>FACTOR </a:t>
            </a:r>
            <a:r>
              <a:rPr lang="en-US" sz="2800" b="1">
                <a:latin typeface="Arial" charset="0"/>
              </a:rPr>
              <a:t>(cont)</a:t>
            </a:r>
          </a:p>
        </p:txBody>
      </p:sp>
      <p:pic>
        <p:nvPicPr>
          <p:cNvPr id="11" name="Picture 10">
            <a:extLst>
              <a:ext uri="{FF2B5EF4-FFF2-40B4-BE49-F238E27FC236}">
                <a16:creationId xmlns:a16="http://schemas.microsoft.com/office/drawing/2014/main" id="{34277033-F78C-C7E5-CAF4-D5E87E6F7B06}"/>
              </a:ext>
            </a:extLst>
          </p:cNvPr>
          <p:cNvPicPr>
            <a:picLocks noChangeArrowheads="1"/>
          </p:cNvPicPr>
          <p:nvPr/>
        </p:nvPicPr>
        <p:blipFill>
          <a:blip r:embed="rId5" cstate="print"/>
          <a:srcRect/>
          <a:stretch>
            <a:fillRect/>
          </a:stretch>
        </p:blipFill>
        <p:spPr bwMode="auto">
          <a:xfrm>
            <a:off x="3462338" y="1579563"/>
            <a:ext cx="4935537" cy="4854575"/>
          </a:xfrm>
          <a:prstGeom prst="rect">
            <a:avLst/>
          </a:prstGeom>
          <a:noFill/>
          <a:ln w="12700">
            <a:noFill/>
            <a:miter lim="800000"/>
            <a:headEnd/>
            <a:tailEnd/>
          </a:ln>
        </p:spPr>
      </p:pic>
      <p:grpSp>
        <p:nvGrpSpPr>
          <p:cNvPr id="2" name="Group 1">
            <a:extLst>
              <a:ext uri="{FF2B5EF4-FFF2-40B4-BE49-F238E27FC236}">
                <a16:creationId xmlns:a16="http://schemas.microsoft.com/office/drawing/2014/main" id="{F450691D-A0FB-CCF3-C466-9B51BBA374C4}"/>
              </a:ext>
            </a:extLst>
          </p:cNvPr>
          <p:cNvGrpSpPr/>
          <p:nvPr/>
        </p:nvGrpSpPr>
        <p:grpSpPr>
          <a:xfrm>
            <a:off x="596900" y="2082800"/>
            <a:ext cx="2530861" cy="4165600"/>
            <a:chOff x="596900" y="2082800"/>
            <a:chExt cx="2530861" cy="4165600"/>
          </a:xfrm>
        </p:grpSpPr>
        <p:sp>
          <p:nvSpPr>
            <p:cNvPr id="10" name="Rectangle 11">
              <a:extLst>
                <a:ext uri="{FF2B5EF4-FFF2-40B4-BE49-F238E27FC236}">
                  <a16:creationId xmlns:a16="http://schemas.microsoft.com/office/drawing/2014/main" id="{BC0C60B6-0773-EC9F-0E62-98E3BA4A21EF}"/>
                </a:ext>
              </a:extLst>
            </p:cNvPr>
            <p:cNvSpPr>
              <a:spLocks noChangeArrowheads="1"/>
            </p:cNvSpPr>
            <p:nvPr/>
          </p:nvSpPr>
          <p:spPr bwMode="auto">
            <a:xfrm>
              <a:off x="596900" y="2082800"/>
              <a:ext cx="2530861" cy="4165600"/>
            </a:xfrm>
            <a:prstGeom prst="rect">
              <a:avLst/>
            </a:prstGeom>
            <a:noFill/>
            <a:ln w="12700">
              <a:noFill/>
              <a:miter lim="800000"/>
              <a:headEnd/>
              <a:tailEnd/>
            </a:ln>
            <a:effectLst/>
          </p:spPr>
          <p:txBody>
            <a:bodyPr lIns="90488" tIns="44450" rIns="90488" bIns="44450"/>
            <a:lstStyle/>
            <a:p>
              <a:pPr marL="342900" indent="-342900">
                <a:spcBef>
                  <a:spcPct val="20000"/>
                </a:spcBef>
                <a:defRPr/>
              </a:pPr>
              <a:r>
                <a:rPr lang="en-US" sz="1800" b="0">
                  <a:effectLst>
                    <a:outerShdw blurRad="38100" dist="38100" dir="2700000" algn="tl">
                      <a:srgbClr val="C0C0C0"/>
                    </a:outerShdw>
                  </a:effectLst>
                  <a:latin typeface="Britannic Bold" pitchFamily="34" charset="0"/>
                </a:rPr>
                <a:t>  </a:t>
              </a:r>
              <a:r>
                <a:rPr lang="en-US" b="0">
                  <a:effectLst>
                    <a:outerShdw blurRad="38100" dist="38100" dir="2700000" algn="tl">
                      <a:srgbClr val="C0C0C0"/>
                    </a:outerShdw>
                  </a:effectLst>
                  <a:latin typeface="Arial Rounded MT Bold" pitchFamily="34" charset="0"/>
                </a:rPr>
                <a:t>MIL  RELATION</a:t>
              </a:r>
            </a:p>
          </p:txBody>
        </p:sp>
        <p:sp>
          <p:nvSpPr>
            <p:cNvPr id="12" name="Rectangle 13">
              <a:extLst>
                <a:ext uri="{FF2B5EF4-FFF2-40B4-BE49-F238E27FC236}">
                  <a16:creationId xmlns:a16="http://schemas.microsoft.com/office/drawing/2014/main" id="{595CF0EE-3405-DB17-6F55-67C85E2CB00D}"/>
                </a:ext>
              </a:extLst>
            </p:cNvPr>
            <p:cNvSpPr>
              <a:spLocks noChangeArrowheads="1"/>
            </p:cNvSpPr>
            <p:nvPr/>
          </p:nvSpPr>
          <p:spPr bwMode="auto">
            <a:xfrm>
              <a:off x="687388" y="2690813"/>
              <a:ext cx="2287617" cy="2115964"/>
            </a:xfrm>
            <a:prstGeom prst="rect">
              <a:avLst/>
            </a:prstGeom>
            <a:noFill/>
            <a:ln w="12700">
              <a:noFill/>
              <a:miter lim="800000"/>
              <a:headEnd/>
              <a:tailEnd/>
            </a:ln>
            <a:effectLst/>
          </p:spPr>
          <p:txBody>
            <a:bodyPr wrap="square" lIns="90488" tIns="44450" rIns="90488" bIns="44450">
              <a:spAutoFit/>
            </a:bodyPr>
            <a:lstStyle/>
            <a:p>
              <a:pPr eaLnBrk="0" hangingPunct="0">
                <a:lnSpc>
                  <a:spcPct val="150000"/>
                </a:lnSpc>
                <a:defRPr/>
              </a:pPr>
              <a:r>
                <a:rPr lang="en-US">
                  <a:effectLst>
                    <a:outerShdw blurRad="38100" dist="38100" dir="2700000" algn="tl">
                      <a:srgbClr val="C0C0C0"/>
                    </a:outerShdw>
                  </a:effectLst>
                  <a:latin typeface="Arial" pitchFamily="34" charset="0"/>
                </a:rPr>
                <a:t>W </a:t>
              </a:r>
            </a:p>
            <a:p>
              <a:pPr eaLnBrk="0" hangingPunct="0">
                <a:lnSpc>
                  <a:spcPct val="150000"/>
                </a:lnSpc>
                <a:defRPr/>
              </a:pPr>
              <a:r>
                <a:rPr lang="en-US">
                  <a:effectLst>
                    <a:outerShdw blurRad="38100" dist="38100" dir="2700000" algn="tl">
                      <a:srgbClr val="C0C0C0"/>
                    </a:outerShdw>
                  </a:effectLst>
                  <a:latin typeface="Arial" pitchFamily="34" charset="0"/>
                </a:rPr>
                <a:t>Rm = 1</a:t>
              </a:r>
            </a:p>
            <a:p>
              <a:pPr eaLnBrk="0" hangingPunct="0">
                <a:lnSpc>
                  <a:spcPct val="150000"/>
                </a:lnSpc>
                <a:defRPr/>
              </a:pPr>
              <a:r>
                <a:rPr lang="en-US">
                  <a:effectLst>
                    <a:outerShdw blurRad="38100" dist="38100" dir="2700000" algn="tl">
                      <a:srgbClr val="C0C0C0"/>
                    </a:outerShdw>
                  </a:effectLst>
                  <a:latin typeface="Arial" pitchFamily="34" charset="0"/>
                </a:rPr>
                <a:t>W = Rm</a:t>
              </a:r>
            </a:p>
            <a:p>
              <a:pPr eaLnBrk="0" hangingPunct="0">
                <a:lnSpc>
                  <a:spcPct val="150000"/>
                </a:lnSpc>
                <a:defRPr/>
              </a:pPr>
              <a:r>
                <a:rPr lang="en-US">
                  <a:effectLst>
                    <a:outerShdw blurRad="38100" dist="38100" dir="2700000" algn="tl">
                      <a:srgbClr val="C0C0C0"/>
                    </a:outerShdw>
                  </a:effectLst>
                  <a:latin typeface="Arial" pitchFamily="34" charset="0"/>
                </a:rPr>
                <a:t>W = 3.0 x 30m</a:t>
              </a:r>
            </a:p>
            <a:p>
              <a:pPr eaLnBrk="0" hangingPunct="0">
                <a:lnSpc>
                  <a:spcPct val="150000"/>
                </a:lnSpc>
                <a:defRPr/>
              </a:pPr>
              <a:r>
                <a:rPr lang="en-US">
                  <a:effectLst>
                    <a:outerShdw blurRad="38100" dist="38100" dir="2700000" algn="tl">
                      <a:srgbClr val="C0C0C0"/>
                    </a:outerShdw>
                  </a:effectLst>
                  <a:latin typeface="Arial" pitchFamily="34" charset="0"/>
                </a:rPr>
                <a:t>W = 90 or R 90</a:t>
              </a:r>
              <a:endParaRPr lang="en-US">
                <a:solidFill>
                  <a:srgbClr val="FFDE3E"/>
                </a:solidFill>
                <a:effectLst>
                  <a:outerShdw blurRad="38100" dist="38100" dir="2700000" algn="tl">
                    <a:srgbClr val="C0C0C0"/>
                  </a:outerShdw>
                </a:effectLst>
                <a:latin typeface="Arial" pitchFamily="34" charset="0"/>
              </a:endParaRPr>
            </a:p>
          </p:txBody>
        </p:sp>
        <p:sp>
          <p:nvSpPr>
            <p:cNvPr id="14" name="Rectangle 14">
              <a:extLst>
                <a:ext uri="{FF2B5EF4-FFF2-40B4-BE49-F238E27FC236}">
                  <a16:creationId xmlns:a16="http://schemas.microsoft.com/office/drawing/2014/main" id="{2687BF56-7DDD-9A7D-9DE3-DB2EC988B3F0}"/>
                </a:ext>
              </a:extLst>
            </p:cNvPr>
            <p:cNvSpPr>
              <a:spLocks noChangeArrowheads="1"/>
            </p:cNvSpPr>
            <p:nvPr/>
          </p:nvSpPr>
          <p:spPr bwMode="auto">
            <a:xfrm>
              <a:off x="681038" y="2882900"/>
              <a:ext cx="1027449" cy="366767"/>
            </a:xfrm>
            <a:prstGeom prst="rect">
              <a:avLst/>
            </a:prstGeom>
            <a:noFill/>
            <a:ln w="12700">
              <a:noFill/>
              <a:miter lim="800000"/>
              <a:headEnd/>
              <a:tailEnd/>
            </a:ln>
            <a:effectLst/>
          </p:spPr>
          <p:txBody>
            <a:bodyPr wrap="square" lIns="90488" tIns="44450" rIns="90488" bIns="44450">
              <a:spAutoFit/>
            </a:bodyPr>
            <a:lstStyle/>
            <a:p>
              <a:pPr eaLnBrk="0" hangingPunct="0">
                <a:defRPr/>
              </a:pPr>
              <a:r>
                <a:rPr lang="en-US">
                  <a:effectLst>
                    <a:outerShdw blurRad="38100" dist="38100" dir="2700000" algn="tl">
                      <a:srgbClr val="C0C0C0"/>
                    </a:outerShdw>
                  </a:effectLst>
                  <a:latin typeface="Arial" pitchFamily="34" charset="0"/>
                </a:rPr>
                <a:t>_____</a:t>
              </a:r>
            </a:p>
          </p:txBody>
        </p:sp>
      </p:grpSp>
    </p:spTree>
    <p:extLst>
      <p:ext uri="{BB962C8B-B14F-4D97-AF65-F5344CB8AC3E}">
        <p14:creationId xmlns:p14="http://schemas.microsoft.com/office/powerpoint/2010/main" val="216904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82608"/>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26165" y="6482608"/>
            <a:ext cx="317835"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2052">
            <a:extLst>
              <a:ext uri="{FF2B5EF4-FFF2-40B4-BE49-F238E27FC236}">
                <a16:creationId xmlns:a16="http://schemas.microsoft.com/office/drawing/2014/main" id="{9FCA09CD-BA71-164F-0566-F95F802FA635}"/>
              </a:ext>
            </a:extLst>
          </p:cNvPr>
          <p:cNvSpPr>
            <a:spLocks noChangeArrowheads="1"/>
          </p:cNvSpPr>
          <p:nvPr/>
        </p:nvSpPr>
        <p:spPr bwMode="auto">
          <a:xfrm>
            <a:off x="0" y="402551"/>
            <a:ext cx="9144000" cy="710142"/>
          </a:xfrm>
          <a:prstGeom prst="rect">
            <a:avLst/>
          </a:prstGeom>
          <a:noFill/>
          <a:ln w="9525">
            <a:noFill/>
            <a:miter lim="800000"/>
            <a:headEnd/>
            <a:tailEnd/>
          </a:ln>
        </p:spPr>
        <p:txBody>
          <a:bodyPr anchor="ctr"/>
          <a:lstStyle/>
          <a:p>
            <a:pPr algn="ctr"/>
            <a:r>
              <a:rPr lang="en-US" sz="3600" b="1">
                <a:latin typeface="Arial" charset="0"/>
              </a:rPr>
              <a:t>WHAT IS A CALL FOR FIRE?</a:t>
            </a:r>
          </a:p>
        </p:txBody>
      </p:sp>
      <p:sp>
        <p:nvSpPr>
          <p:cNvPr id="10" name="Text Box 2054">
            <a:extLst>
              <a:ext uri="{FF2B5EF4-FFF2-40B4-BE49-F238E27FC236}">
                <a16:creationId xmlns:a16="http://schemas.microsoft.com/office/drawing/2014/main" id="{4DB8621F-2D28-EED7-7597-6587C5847FC7}"/>
              </a:ext>
            </a:extLst>
          </p:cNvPr>
          <p:cNvSpPr txBox="1">
            <a:spLocks noChangeArrowheads="1"/>
          </p:cNvSpPr>
          <p:nvPr/>
        </p:nvSpPr>
        <p:spPr bwMode="auto">
          <a:xfrm>
            <a:off x="763275" y="2308382"/>
            <a:ext cx="7975600" cy="2492990"/>
          </a:xfrm>
          <a:prstGeom prst="rect">
            <a:avLst/>
          </a:prstGeom>
          <a:noFill/>
          <a:ln w="9525">
            <a:noFill/>
            <a:miter lim="800000"/>
            <a:headEnd/>
            <a:tailEnd/>
          </a:ln>
        </p:spPr>
        <p:txBody>
          <a:bodyPr>
            <a:spAutoFit/>
          </a:bodyPr>
          <a:lstStyle/>
          <a:p>
            <a:pPr>
              <a:spcBef>
                <a:spcPct val="50000"/>
              </a:spcBef>
            </a:pPr>
            <a:r>
              <a:rPr lang="en-US">
                <a:latin typeface="Arial" charset="0"/>
              </a:rPr>
              <a:t>•  </a:t>
            </a:r>
            <a:r>
              <a:rPr lang="en-US" sz="2400">
                <a:latin typeface="Arial" charset="0"/>
              </a:rPr>
              <a:t>A concise message prepared by the observer. It contains all information needed by the FDC to determine the method of target attack.</a:t>
            </a:r>
          </a:p>
          <a:p>
            <a:pPr>
              <a:spcBef>
                <a:spcPct val="50000"/>
              </a:spcBef>
            </a:pPr>
            <a:r>
              <a:rPr lang="en-US" sz="2400">
                <a:latin typeface="Arial" charset="0"/>
              </a:rPr>
              <a:t>•  It is a request for fire, not an order. It must be sent quickly, but clearly so it can be understood, recorded, and read back without error, by the FDC recorder. </a:t>
            </a:r>
          </a:p>
        </p:txBody>
      </p:sp>
    </p:spTree>
    <p:extLst>
      <p:ext uri="{BB962C8B-B14F-4D97-AF65-F5344CB8AC3E}">
        <p14:creationId xmlns:p14="http://schemas.microsoft.com/office/powerpoint/2010/main" val="416439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40</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8">
            <a:extLst>
              <a:ext uri="{FF2B5EF4-FFF2-40B4-BE49-F238E27FC236}">
                <a16:creationId xmlns:a16="http://schemas.microsoft.com/office/drawing/2014/main" id="{E0479377-A79B-441F-E462-8122480C4FA6}"/>
              </a:ext>
            </a:extLst>
          </p:cNvPr>
          <p:cNvSpPr>
            <a:spLocks noChangeArrowheads="1"/>
          </p:cNvSpPr>
          <p:nvPr/>
        </p:nvSpPr>
        <p:spPr bwMode="auto">
          <a:xfrm>
            <a:off x="584200" y="2357438"/>
            <a:ext cx="7975600" cy="1936428"/>
          </a:xfrm>
          <a:prstGeom prst="rect">
            <a:avLst/>
          </a:prstGeom>
          <a:noFill/>
          <a:ln w="12700">
            <a:noFill/>
            <a:miter lim="800000"/>
            <a:headEnd/>
            <a:tailEnd/>
          </a:ln>
        </p:spPr>
        <p:txBody>
          <a:bodyPr lIns="90488" tIns="44450" rIns="90488" bIns="44450">
            <a:spAutoFit/>
          </a:bodyPr>
          <a:lstStyle/>
          <a:p>
            <a:pPr marL="457200" indent="-457200"/>
            <a:r>
              <a:rPr lang="en-US">
                <a:latin typeface="Arial" charset="0"/>
                <a:cs typeface="Arial" charset="0"/>
              </a:rPr>
              <a:t>      </a:t>
            </a:r>
            <a:r>
              <a:rPr lang="en-US" sz="2000">
                <a:latin typeface="Arial" charset="0"/>
                <a:cs typeface="Arial" charset="0"/>
              </a:rPr>
              <a:t>•  </a:t>
            </a:r>
            <a:r>
              <a:rPr lang="en-US" sz="2000">
                <a:latin typeface="Arial" charset="0"/>
              </a:rPr>
              <a:t>THE DEVIATION IS THE DIFFERENCE, IN MILS, BETWEEN THE KNOWN POINT DIRECTION AND THE TARGET DIRECTION</a:t>
            </a:r>
          </a:p>
          <a:p>
            <a:pPr marL="457200" indent="-457200"/>
            <a:endParaRPr lang="en-US" sz="2000">
              <a:latin typeface="Arial" charset="0"/>
            </a:endParaRPr>
          </a:p>
          <a:p>
            <a:pPr marL="457200" indent="-457200"/>
            <a:r>
              <a:rPr lang="en-US" sz="2000">
                <a:latin typeface="Arial" charset="0"/>
                <a:cs typeface="Arial" charset="0"/>
              </a:rPr>
              <a:t>     •  </a:t>
            </a:r>
            <a:r>
              <a:rPr lang="en-US" sz="2000">
                <a:latin typeface="Arial" charset="0"/>
              </a:rPr>
              <a:t>USE HAND METHOD WHEN DEVIATION IS NEEDED QUICKLY</a:t>
            </a:r>
            <a:r>
              <a:rPr lang="en-US">
                <a:latin typeface="Arial" charset="0"/>
              </a:rPr>
              <a:t>                                     </a:t>
            </a:r>
          </a:p>
        </p:txBody>
      </p:sp>
      <p:sp>
        <p:nvSpPr>
          <p:cNvPr id="10" name="Rectangle 9">
            <a:extLst>
              <a:ext uri="{FF2B5EF4-FFF2-40B4-BE49-F238E27FC236}">
                <a16:creationId xmlns:a16="http://schemas.microsoft.com/office/drawing/2014/main" id="{92AB153A-0CA6-3957-C7FB-70CB373DAE77}"/>
              </a:ext>
            </a:extLst>
          </p:cNvPr>
          <p:cNvSpPr>
            <a:spLocks noChangeArrowheads="1"/>
          </p:cNvSpPr>
          <p:nvPr/>
        </p:nvSpPr>
        <p:spPr bwMode="auto">
          <a:xfrm>
            <a:off x="0" y="347132"/>
            <a:ext cx="9144000" cy="1043517"/>
          </a:xfrm>
          <a:prstGeom prst="rect">
            <a:avLst/>
          </a:prstGeom>
          <a:noFill/>
          <a:ln w="9525">
            <a:noFill/>
            <a:miter lim="800000"/>
            <a:headEnd/>
            <a:tailEnd/>
          </a:ln>
        </p:spPr>
        <p:txBody>
          <a:bodyPr anchor="ctr"/>
          <a:lstStyle/>
          <a:p>
            <a:pPr algn="ctr"/>
            <a:r>
              <a:rPr lang="en-US" sz="3600" b="1">
                <a:latin typeface="Arial" charset="0"/>
              </a:rPr>
              <a:t>DETERMINE THE </a:t>
            </a:r>
          </a:p>
          <a:p>
            <a:pPr algn="ctr"/>
            <a:r>
              <a:rPr lang="en-US" sz="3600" b="1">
                <a:latin typeface="Arial" charset="0"/>
              </a:rPr>
              <a:t>DEVIATION</a:t>
            </a:r>
          </a:p>
        </p:txBody>
      </p:sp>
    </p:spTree>
    <p:extLst>
      <p:ext uri="{BB962C8B-B14F-4D97-AF65-F5344CB8AC3E}">
        <p14:creationId xmlns:p14="http://schemas.microsoft.com/office/powerpoint/2010/main" val="2174274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41</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3F57FA7A-7B1F-865F-6309-D73D6CB3252C}"/>
              </a:ext>
            </a:extLst>
          </p:cNvPr>
          <p:cNvSpPr>
            <a:spLocks noChangeArrowheads="1"/>
          </p:cNvSpPr>
          <p:nvPr/>
        </p:nvSpPr>
        <p:spPr bwMode="auto">
          <a:xfrm>
            <a:off x="0" y="415080"/>
            <a:ext cx="9144000" cy="486339"/>
          </a:xfrm>
          <a:prstGeom prst="rect">
            <a:avLst/>
          </a:prstGeom>
          <a:noFill/>
          <a:ln w="9525">
            <a:noFill/>
            <a:miter lim="800000"/>
            <a:headEnd/>
            <a:tailEnd/>
          </a:ln>
        </p:spPr>
        <p:txBody>
          <a:bodyPr anchor="ctr"/>
          <a:lstStyle/>
          <a:p>
            <a:pPr algn="ctr"/>
            <a:r>
              <a:rPr lang="en-US" sz="3600" b="1">
                <a:latin typeface="Arial" charset="0"/>
              </a:rPr>
              <a:t>DETERMINING DEVIATION</a:t>
            </a:r>
          </a:p>
        </p:txBody>
      </p:sp>
      <p:pic>
        <p:nvPicPr>
          <p:cNvPr id="10" name="Picture 10">
            <a:extLst>
              <a:ext uri="{FF2B5EF4-FFF2-40B4-BE49-F238E27FC236}">
                <a16:creationId xmlns:a16="http://schemas.microsoft.com/office/drawing/2014/main" id="{2BFB175E-955D-82BE-6296-6BBA3CBFF55A}"/>
              </a:ext>
            </a:extLst>
          </p:cNvPr>
          <p:cNvPicPr>
            <a:picLocks noChangeArrowheads="1"/>
          </p:cNvPicPr>
          <p:nvPr/>
        </p:nvPicPr>
        <p:blipFill>
          <a:blip r:embed="rId5" cstate="print"/>
          <a:srcRect/>
          <a:stretch>
            <a:fillRect/>
          </a:stretch>
        </p:blipFill>
        <p:spPr bwMode="auto">
          <a:xfrm>
            <a:off x="1090613" y="1647825"/>
            <a:ext cx="7170737" cy="4884738"/>
          </a:xfrm>
          <a:prstGeom prst="rect">
            <a:avLst/>
          </a:prstGeom>
          <a:noFill/>
          <a:ln w="12700">
            <a:noFill/>
            <a:miter lim="800000"/>
            <a:headEnd/>
            <a:tailEnd/>
          </a:ln>
        </p:spPr>
      </p:pic>
    </p:spTree>
    <p:extLst>
      <p:ext uri="{BB962C8B-B14F-4D97-AF65-F5344CB8AC3E}">
        <p14:creationId xmlns:p14="http://schemas.microsoft.com/office/powerpoint/2010/main" val="2884218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42</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14">
            <a:extLst>
              <a:ext uri="{FF2B5EF4-FFF2-40B4-BE49-F238E27FC236}">
                <a16:creationId xmlns:a16="http://schemas.microsoft.com/office/drawing/2014/main" id="{CD06583E-0889-D352-8DB2-075BC7685728}"/>
              </a:ext>
            </a:extLst>
          </p:cNvPr>
          <p:cNvSpPr>
            <a:spLocks noChangeArrowheads="1"/>
          </p:cNvSpPr>
          <p:nvPr/>
        </p:nvSpPr>
        <p:spPr bwMode="auto">
          <a:xfrm>
            <a:off x="0" y="371475"/>
            <a:ext cx="9144000" cy="805392"/>
          </a:xfrm>
          <a:prstGeom prst="rect">
            <a:avLst/>
          </a:prstGeom>
          <a:noFill/>
          <a:ln w="12700">
            <a:noFill/>
            <a:miter lim="800000"/>
            <a:headEnd/>
            <a:tailEnd/>
          </a:ln>
          <a:effectLst/>
        </p:spPr>
        <p:txBody>
          <a:bodyPr lIns="90488" tIns="44450" rIns="90488" bIns="44450"/>
          <a:lstStyle/>
          <a:p>
            <a:pPr algn="ctr">
              <a:defRPr/>
            </a:pPr>
            <a:r>
              <a:rPr lang="en-US" sz="4000" b="0">
                <a:effectLst>
                  <a:outerShdw blurRad="38100" dist="38100" dir="2700000" algn="tl">
                    <a:srgbClr val="C0C0C0"/>
                  </a:outerShdw>
                </a:effectLst>
                <a:latin typeface="Arial" pitchFamily="34" charset="0"/>
              </a:rPr>
              <a:t>   </a:t>
            </a:r>
            <a:r>
              <a:rPr lang="en-US" sz="3600" b="1">
                <a:effectLst>
                  <a:outerShdw blurRad="38100" dist="38100" dir="2700000" algn="tl">
                    <a:srgbClr val="C0C0C0"/>
                  </a:outerShdw>
                </a:effectLst>
                <a:latin typeface="Arial" pitchFamily="34" charset="0"/>
              </a:rPr>
              <a:t>DETERMINING LATERAL </a:t>
            </a:r>
          </a:p>
          <a:p>
            <a:pPr algn="ctr">
              <a:defRPr/>
            </a:pPr>
            <a:r>
              <a:rPr lang="en-US" sz="3600" b="1">
                <a:effectLst>
                  <a:outerShdw blurRad="38100" dist="38100" dir="2700000" algn="tl">
                    <a:srgbClr val="C0C0C0"/>
                  </a:outerShdw>
                </a:effectLst>
                <a:latin typeface="Arial" pitchFamily="34" charset="0"/>
              </a:rPr>
              <a:t>SHIFT</a:t>
            </a:r>
          </a:p>
        </p:txBody>
      </p:sp>
      <p:grpSp>
        <p:nvGrpSpPr>
          <p:cNvPr id="10" name="Group 37">
            <a:extLst>
              <a:ext uri="{FF2B5EF4-FFF2-40B4-BE49-F238E27FC236}">
                <a16:creationId xmlns:a16="http://schemas.microsoft.com/office/drawing/2014/main" id="{E20F4216-8BDC-45A3-6C6B-F454DD46755E}"/>
              </a:ext>
            </a:extLst>
          </p:cNvPr>
          <p:cNvGrpSpPr>
            <a:grpSpLocks/>
          </p:cNvGrpSpPr>
          <p:nvPr/>
        </p:nvGrpSpPr>
        <p:grpSpPr bwMode="auto">
          <a:xfrm>
            <a:off x="897997" y="1712383"/>
            <a:ext cx="7304087" cy="4635500"/>
            <a:chOff x="515" y="812"/>
            <a:chExt cx="4601" cy="2920"/>
          </a:xfrm>
        </p:grpSpPr>
        <p:sp>
          <p:nvSpPr>
            <p:cNvPr id="11" name="Rectangle 6">
              <a:extLst>
                <a:ext uri="{FF2B5EF4-FFF2-40B4-BE49-F238E27FC236}">
                  <a16:creationId xmlns:a16="http://schemas.microsoft.com/office/drawing/2014/main" id="{17AE1521-8D3C-5C17-9FAE-5CFE0708E53B}"/>
                </a:ext>
              </a:extLst>
            </p:cNvPr>
            <p:cNvSpPr>
              <a:spLocks noChangeArrowheads="1"/>
            </p:cNvSpPr>
            <p:nvPr/>
          </p:nvSpPr>
          <p:spPr bwMode="auto">
            <a:xfrm>
              <a:off x="515" y="1621"/>
              <a:ext cx="2128" cy="286"/>
            </a:xfrm>
            <a:prstGeom prst="rect">
              <a:avLst/>
            </a:prstGeom>
            <a:noFill/>
            <a:ln w="12700">
              <a:noFill/>
              <a:miter lim="800000"/>
              <a:headEnd/>
              <a:tailEnd/>
            </a:ln>
          </p:spPr>
          <p:txBody>
            <a:bodyPr wrap="none" lIns="90488" tIns="44450" rIns="90488" bIns="44450">
              <a:spAutoFit/>
            </a:bodyPr>
            <a:lstStyle/>
            <a:p>
              <a:r>
                <a:rPr lang="en-US">
                  <a:latin typeface="Arial" charset="0"/>
                </a:rPr>
                <a:t>                                      </a:t>
              </a:r>
            </a:p>
          </p:txBody>
        </p:sp>
        <p:sp>
          <p:nvSpPr>
            <p:cNvPr id="12" name="Text Box 8">
              <a:extLst>
                <a:ext uri="{FF2B5EF4-FFF2-40B4-BE49-F238E27FC236}">
                  <a16:creationId xmlns:a16="http://schemas.microsoft.com/office/drawing/2014/main" id="{BCE3DFBE-00C5-D729-3BA1-771EF9E2724C}"/>
                </a:ext>
              </a:extLst>
            </p:cNvPr>
            <p:cNvSpPr txBox="1">
              <a:spLocks noChangeArrowheads="1"/>
            </p:cNvSpPr>
            <p:nvPr/>
          </p:nvSpPr>
          <p:spPr bwMode="auto">
            <a:xfrm>
              <a:off x="1309" y="2341"/>
              <a:ext cx="116" cy="288"/>
            </a:xfrm>
            <a:prstGeom prst="rect">
              <a:avLst/>
            </a:prstGeom>
            <a:noFill/>
            <a:ln w="9525">
              <a:noFill/>
              <a:miter lim="800000"/>
              <a:headEnd/>
              <a:tailEnd/>
            </a:ln>
          </p:spPr>
          <p:txBody>
            <a:bodyPr wrap="none">
              <a:spAutoFit/>
            </a:bodyPr>
            <a:lstStyle/>
            <a:p>
              <a:endParaRPr lang="en-US">
                <a:latin typeface="Times New Roman" pitchFamily="18" charset="0"/>
              </a:endParaRPr>
            </a:p>
          </p:txBody>
        </p:sp>
        <p:sp>
          <p:nvSpPr>
            <p:cNvPr id="14" name="Rectangle 15">
              <a:extLst>
                <a:ext uri="{FF2B5EF4-FFF2-40B4-BE49-F238E27FC236}">
                  <a16:creationId xmlns:a16="http://schemas.microsoft.com/office/drawing/2014/main" id="{31E9127F-0400-C510-847E-45D20CE08DBD}"/>
                </a:ext>
              </a:extLst>
            </p:cNvPr>
            <p:cNvSpPr>
              <a:spLocks noChangeArrowheads="1"/>
            </p:cNvSpPr>
            <p:nvPr/>
          </p:nvSpPr>
          <p:spPr bwMode="auto">
            <a:xfrm>
              <a:off x="620" y="812"/>
              <a:ext cx="4496" cy="2920"/>
            </a:xfrm>
            <a:prstGeom prst="rect">
              <a:avLst/>
            </a:prstGeom>
            <a:solidFill>
              <a:srgbClr val="FCFFC6"/>
            </a:solidFill>
            <a:ln w="12700">
              <a:solidFill>
                <a:schemeClr val="tx1"/>
              </a:solidFill>
              <a:miter lim="800000"/>
              <a:headEnd/>
              <a:tailEnd/>
            </a:ln>
          </p:spPr>
          <p:txBody>
            <a:bodyPr wrap="none" anchor="ctr"/>
            <a:lstStyle/>
            <a:p>
              <a:endParaRPr lang="en-US"/>
            </a:p>
          </p:txBody>
        </p:sp>
        <p:pic>
          <p:nvPicPr>
            <p:cNvPr id="18" name="Picture 17">
              <a:extLst>
                <a:ext uri="{FF2B5EF4-FFF2-40B4-BE49-F238E27FC236}">
                  <a16:creationId xmlns:a16="http://schemas.microsoft.com/office/drawing/2014/main" id="{9A60385B-F800-8321-8FC4-1F8D9C4AA487}"/>
                </a:ext>
              </a:extLst>
            </p:cNvPr>
            <p:cNvPicPr>
              <a:picLocks noChangeArrowheads="1"/>
            </p:cNvPicPr>
            <p:nvPr/>
          </p:nvPicPr>
          <p:blipFill>
            <a:blip r:embed="rId6" cstate="print"/>
            <a:srcRect/>
            <a:stretch>
              <a:fillRect/>
            </a:stretch>
          </p:blipFill>
          <p:spPr bwMode="auto">
            <a:xfrm>
              <a:off x="3504" y="912"/>
              <a:ext cx="1514" cy="809"/>
            </a:xfrm>
            <a:prstGeom prst="rect">
              <a:avLst/>
            </a:prstGeom>
            <a:noFill/>
            <a:ln w="12700">
              <a:noFill/>
              <a:miter lim="800000"/>
              <a:headEnd/>
              <a:tailEnd/>
            </a:ln>
          </p:spPr>
        </p:pic>
        <p:graphicFrame>
          <p:nvGraphicFramePr>
            <p:cNvPr id="19" name="Object 18">
              <a:hlinkClick r:id="" action="ppaction://ole?verb=0"/>
              <a:extLst>
                <a:ext uri="{FF2B5EF4-FFF2-40B4-BE49-F238E27FC236}">
                  <a16:creationId xmlns:a16="http://schemas.microsoft.com/office/drawing/2014/main" id="{22FEADAD-A0A4-82D6-40FE-27003B6D663C}"/>
                </a:ext>
              </a:extLst>
            </p:cNvPr>
            <p:cNvGraphicFramePr>
              <a:graphicFrameLocks/>
            </p:cNvGraphicFramePr>
            <p:nvPr/>
          </p:nvGraphicFramePr>
          <p:xfrm>
            <a:off x="1249" y="856"/>
            <a:ext cx="575" cy="816"/>
          </p:xfrm>
          <a:graphic>
            <a:graphicData uri="http://schemas.openxmlformats.org/presentationml/2006/ole">
              <mc:AlternateContent xmlns:mc="http://schemas.openxmlformats.org/markup-compatibility/2006">
                <mc:Choice xmlns:v="urn:schemas-microsoft-com:vml" Requires="v">
                  <p:oleObj spid="_x0000_s98305" name="ClipArt" r:id="rId7" imgW="1425240" imgH="1234800" progId="">
                    <p:embed/>
                  </p:oleObj>
                </mc:Choice>
                <mc:Fallback>
                  <p:oleObj name="ClipArt" r:id="rId7" imgW="1425240" imgH="1234800" progId="">
                    <p:embed/>
                    <p:pic>
                      <p:nvPicPr>
                        <p:cNvPr id="13" name="Object 18">
                          <a:hlinkClick r:id="" action="ppaction://ole?verb=0"/>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9" y="856"/>
                          <a:ext cx="575"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Line 20">
              <a:extLst>
                <a:ext uri="{FF2B5EF4-FFF2-40B4-BE49-F238E27FC236}">
                  <a16:creationId xmlns:a16="http://schemas.microsoft.com/office/drawing/2014/main" id="{23AE69CF-05D8-74FA-C547-8074C4D49EDA}"/>
                </a:ext>
              </a:extLst>
            </p:cNvPr>
            <p:cNvSpPr>
              <a:spLocks noChangeShapeType="1"/>
            </p:cNvSpPr>
            <p:nvPr/>
          </p:nvSpPr>
          <p:spPr bwMode="auto">
            <a:xfrm flipV="1">
              <a:off x="2224" y="1616"/>
              <a:ext cx="1552" cy="1712"/>
            </a:xfrm>
            <a:prstGeom prst="line">
              <a:avLst/>
            </a:prstGeom>
            <a:noFill/>
            <a:ln w="50800">
              <a:solidFill>
                <a:schemeClr val="tx1"/>
              </a:solidFill>
              <a:round/>
              <a:headEnd/>
              <a:tailEnd/>
            </a:ln>
          </p:spPr>
          <p:txBody>
            <a:bodyPr wrap="none" anchor="ctr"/>
            <a:lstStyle/>
            <a:p>
              <a:endParaRPr lang="en-US"/>
            </a:p>
          </p:txBody>
        </p:sp>
        <p:sp>
          <p:nvSpPr>
            <p:cNvPr id="21" name="Line 21">
              <a:extLst>
                <a:ext uri="{FF2B5EF4-FFF2-40B4-BE49-F238E27FC236}">
                  <a16:creationId xmlns:a16="http://schemas.microsoft.com/office/drawing/2014/main" id="{547A4139-F583-7194-2B3F-0CD738F6BC6C}"/>
                </a:ext>
              </a:extLst>
            </p:cNvPr>
            <p:cNvSpPr>
              <a:spLocks noChangeShapeType="1"/>
            </p:cNvSpPr>
            <p:nvPr/>
          </p:nvSpPr>
          <p:spPr bwMode="auto">
            <a:xfrm flipV="1">
              <a:off x="1600" y="1616"/>
              <a:ext cx="2128" cy="368"/>
            </a:xfrm>
            <a:prstGeom prst="line">
              <a:avLst/>
            </a:prstGeom>
            <a:noFill/>
            <a:ln w="50800">
              <a:solidFill>
                <a:schemeClr val="tx1"/>
              </a:solidFill>
              <a:round/>
              <a:headEnd/>
              <a:tailEnd/>
            </a:ln>
          </p:spPr>
          <p:txBody>
            <a:bodyPr wrap="none" anchor="ctr"/>
            <a:lstStyle/>
            <a:p>
              <a:endParaRPr lang="en-US"/>
            </a:p>
          </p:txBody>
        </p:sp>
        <p:sp>
          <p:nvSpPr>
            <p:cNvPr id="22" name="Line 22">
              <a:extLst>
                <a:ext uri="{FF2B5EF4-FFF2-40B4-BE49-F238E27FC236}">
                  <a16:creationId xmlns:a16="http://schemas.microsoft.com/office/drawing/2014/main" id="{0045B305-A2CD-BD87-9B6E-E9B032E31CDC}"/>
                </a:ext>
              </a:extLst>
            </p:cNvPr>
            <p:cNvSpPr>
              <a:spLocks noChangeShapeType="1"/>
            </p:cNvSpPr>
            <p:nvPr/>
          </p:nvSpPr>
          <p:spPr bwMode="auto">
            <a:xfrm flipH="1" flipV="1">
              <a:off x="1568" y="1808"/>
              <a:ext cx="656" cy="1472"/>
            </a:xfrm>
            <a:prstGeom prst="line">
              <a:avLst/>
            </a:prstGeom>
            <a:noFill/>
            <a:ln w="50800">
              <a:solidFill>
                <a:schemeClr val="tx1"/>
              </a:solidFill>
              <a:round/>
              <a:headEnd/>
              <a:tailEnd/>
            </a:ln>
          </p:spPr>
          <p:txBody>
            <a:bodyPr wrap="none" anchor="ctr"/>
            <a:lstStyle/>
            <a:p>
              <a:endParaRPr lang="en-US"/>
            </a:p>
          </p:txBody>
        </p:sp>
        <p:sp>
          <p:nvSpPr>
            <p:cNvPr id="23" name="Rectangle 23">
              <a:extLst>
                <a:ext uri="{FF2B5EF4-FFF2-40B4-BE49-F238E27FC236}">
                  <a16:creationId xmlns:a16="http://schemas.microsoft.com/office/drawing/2014/main" id="{AD081DD1-7F13-C2E8-35A9-947403EEBBAF}"/>
                </a:ext>
              </a:extLst>
            </p:cNvPr>
            <p:cNvSpPr>
              <a:spLocks noChangeArrowheads="1"/>
            </p:cNvSpPr>
            <p:nvPr/>
          </p:nvSpPr>
          <p:spPr bwMode="auto">
            <a:xfrm>
              <a:off x="1715" y="1278"/>
              <a:ext cx="838" cy="402"/>
            </a:xfrm>
            <a:prstGeom prst="rect">
              <a:avLst/>
            </a:prstGeom>
            <a:noFill/>
            <a:ln w="12700">
              <a:noFill/>
              <a:miter lim="800000"/>
              <a:headEnd/>
              <a:tailEnd/>
            </a:ln>
          </p:spPr>
          <p:txBody>
            <a:bodyPr wrap="none" lIns="90488" tIns="44450" rIns="90488" bIns="44450">
              <a:spAutoFit/>
            </a:bodyPr>
            <a:lstStyle/>
            <a:p>
              <a:pPr eaLnBrk="0" hangingPunct="0"/>
              <a:r>
                <a:rPr lang="en-US" sz="1800" b="0">
                  <a:latin typeface="Times New Roman" pitchFamily="18" charset="0"/>
                </a:rPr>
                <a:t>BMP IN</a:t>
              </a:r>
            </a:p>
            <a:p>
              <a:pPr eaLnBrk="0" hangingPunct="0"/>
              <a:r>
                <a:rPr lang="en-US" sz="1800" b="0">
                  <a:latin typeface="Times New Roman" pitchFamily="18" charset="0"/>
                </a:rPr>
                <a:t>TREE LINE</a:t>
              </a:r>
            </a:p>
          </p:txBody>
        </p:sp>
        <p:sp>
          <p:nvSpPr>
            <p:cNvPr id="24" name="Rectangle 24">
              <a:extLst>
                <a:ext uri="{FF2B5EF4-FFF2-40B4-BE49-F238E27FC236}">
                  <a16:creationId xmlns:a16="http://schemas.microsoft.com/office/drawing/2014/main" id="{C3FCC3CA-4C5E-12A5-155A-0E983B9BC9B4}"/>
                </a:ext>
              </a:extLst>
            </p:cNvPr>
            <p:cNvSpPr>
              <a:spLocks noChangeArrowheads="1"/>
            </p:cNvSpPr>
            <p:nvPr/>
          </p:nvSpPr>
          <p:spPr bwMode="auto">
            <a:xfrm>
              <a:off x="2819" y="1470"/>
              <a:ext cx="710" cy="229"/>
            </a:xfrm>
            <a:prstGeom prst="rect">
              <a:avLst/>
            </a:prstGeom>
            <a:noFill/>
            <a:ln w="12700">
              <a:noFill/>
              <a:miter lim="800000"/>
              <a:headEnd/>
              <a:tailEnd/>
            </a:ln>
          </p:spPr>
          <p:txBody>
            <a:bodyPr wrap="none" lIns="90488" tIns="44450" rIns="90488" bIns="44450">
              <a:spAutoFit/>
            </a:bodyPr>
            <a:lstStyle/>
            <a:p>
              <a:pPr eaLnBrk="0" hangingPunct="0"/>
              <a:r>
                <a:rPr lang="en-US" sz="1800" b="0">
                  <a:latin typeface="Times New Roman" pitchFamily="18" charset="0"/>
                </a:rPr>
                <a:t>LEFT 160</a:t>
              </a:r>
            </a:p>
          </p:txBody>
        </p:sp>
        <p:sp>
          <p:nvSpPr>
            <p:cNvPr id="25" name="Rectangle 25">
              <a:extLst>
                <a:ext uri="{FF2B5EF4-FFF2-40B4-BE49-F238E27FC236}">
                  <a16:creationId xmlns:a16="http://schemas.microsoft.com/office/drawing/2014/main" id="{7D2C16EF-F107-201C-53A0-B8C82762BB70}"/>
                </a:ext>
              </a:extLst>
            </p:cNvPr>
            <p:cNvSpPr>
              <a:spLocks noChangeArrowheads="1"/>
            </p:cNvSpPr>
            <p:nvPr/>
          </p:nvSpPr>
          <p:spPr bwMode="auto">
            <a:xfrm>
              <a:off x="4259" y="1758"/>
              <a:ext cx="702" cy="402"/>
            </a:xfrm>
            <a:prstGeom prst="rect">
              <a:avLst/>
            </a:prstGeom>
            <a:noFill/>
            <a:ln w="12700">
              <a:noFill/>
              <a:miter lim="800000"/>
              <a:headEnd/>
              <a:tailEnd/>
            </a:ln>
          </p:spPr>
          <p:txBody>
            <a:bodyPr wrap="none" lIns="90488" tIns="44450" rIns="90488" bIns="44450">
              <a:spAutoFit/>
            </a:bodyPr>
            <a:lstStyle/>
            <a:p>
              <a:pPr eaLnBrk="0" hangingPunct="0"/>
              <a:r>
                <a:rPr lang="en-US" sz="1800" b="0">
                  <a:latin typeface="Times New Roman" pitchFamily="18" charset="0"/>
                </a:rPr>
                <a:t>KNOWN </a:t>
              </a:r>
            </a:p>
            <a:p>
              <a:pPr eaLnBrk="0" hangingPunct="0"/>
              <a:r>
                <a:rPr lang="en-US" sz="1800" b="0">
                  <a:latin typeface="Times New Roman" pitchFamily="18" charset="0"/>
                </a:rPr>
                <a:t>POINT</a:t>
              </a:r>
            </a:p>
          </p:txBody>
        </p:sp>
        <p:sp>
          <p:nvSpPr>
            <p:cNvPr id="26" name="AutoShape 26">
              <a:extLst>
                <a:ext uri="{FF2B5EF4-FFF2-40B4-BE49-F238E27FC236}">
                  <a16:creationId xmlns:a16="http://schemas.microsoft.com/office/drawing/2014/main" id="{623878FC-DC7A-DE26-CBB0-9A550BC4E8BA}"/>
                </a:ext>
              </a:extLst>
            </p:cNvPr>
            <p:cNvSpPr>
              <a:spLocks noChangeArrowheads="1"/>
            </p:cNvSpPr>
            <p:nvPr/>
          </p:nvSpPr>
          <p:spPr bwMode="auto">
            <a:xfrm>
              <a:off x="2116" y="3364"/>
              <a:ext cx="280" cy="280"/>
            </a:xfrm>
            <a:prstGeom prst="triangle">
              <a:avLst>
                <a:gd name="adj" fmla="val 49995"/>
              </a:avLst>
            </a:prstGeom>
            <a:noFill/>
            <a:ln w="12700">
              <a:solidFill>
                <a:schemeClr val="tx1"/>
              </a:solidFill>
              <a:miter lim="800000"/>
              <a:headEnd/>
              <a:tailEnd/>
            </a:ln>
          </p:spPr>
          <p:txBody>
            <a:bodyPr wrap="none" anchor="ctr"/>
            <a:lstStyle/>
            <a:p>
              <a:endParaRPr lang="en-US"/>
            </a:p>
          </p:txBody>
        </p:sp>
        <p:sp>
          <p:nvSpPr>
            <p:cNvPr id="27" name="Arc 27">
              <a:extLst>
                <a:ext uri="{FF2B5EF4-FFF2-40B4-BE49-F238E27FC236}">
                  <a16:creationId xmlns:a16="http://schemas.microsoft.com/office/drawing/2014/main" id="{1352C50E-1E8F-432D-4A3B-268B9C81D3D0}"/>
                </a:ext>
              </a:extLst>
            </p:cNvPr>
            <p:cNvSpPr>
              <a:spLocks/>
            </p:cNvSpPr>
            <p:nvPr/>
          </p:nvSpPr>
          <p:spPr bwMode="auto">
            <a:xfrm>
              <a:off x="2022" y="2465"/>
              <a:ext cx="795" cy="266"/>
            </a:xfrm>
            <a:custGeom>
              <a:avLst/>
              <a:gdLst>
                <a:gd name="T0" fmla="*/ 0 w 33525"/>
                <a:gd name="T1" fmla="*/ 0 h 25657"/>
                <a:gd name="T2" fmla="*/ 0 w 33525"/>
                <a:gd name="T3" fmla="*/ 0 h 25657"/>
                <a:gd name="T4" fmla="*/ 0 w 33525"/>
                <a:gd name="T5" fmla="*/ 0 h 25657"/>
                <a:gd name="T6" fmla="*/ 0 60000 65536"/>
                <a:gd name="T7" fmla="*/ 0 60000 65536"/>
                <a:gd name="T8" fmla="*/ 0 60000 65536"/>
                <a:gd name="T9" fmla="*/ 0 w 33525"/>
                <a:gd name="T10" fmla="*/ 0 h 25657"/>
                <a:gd name="T11" fmla="*/ 33525 w 33525"/>
                <a:gd name="T12" fmla="*/ 25657 h 25657"/>
              </a:gdLst>
              <a:ahLst/>
              <a:cxnLst>
                <a:cxn ang="T6">
                  <a:pos x="T0" y="T1"/>
                </a:cxn>
                <a:cxn ang="T7">
                  <a:pos x="T2" y="T3"/>
                </a:cxn>
                <a:cxn ang="T8">
                  <a:pos x="T4" y="T5"/>
                </a:cxn>
              </a:cxnLst>
              <a:rect l="T9" t="T10" r="T11" b="T12"/>
              <a:pathLst>
                <a:path w="33525" h="25657" fill="none" extrusionOk="0">
                  <a:moveTo>
                    <a:pt x="0" y="3590"/>
                  </a:moveTo>
                  <a:cubicBezTo>
                    <a:pt x="3536" y="1248"/>
                    <a:pt x="7683" y="-1"/>
                    <a:pt x="11925" y="0"/>
                  </a:cubicBezTo>
                  <a:cubicBezTo>
                    <a:pt x="23854" y="0"/>
                    <a:pt x="33525" y="9670"/>
                    <a:pt x="33525" y="21600"/>
                  </a:cubicBezTo>
                  <a:cubicBezTo>
                    <a:pt x="33525" y="22961"/>
                    <a:pt x="33396" y="24319"/>
                    <a:pt x="33140" y="25656"/>
                  </a:cubicBezTo>
                </a:path>
                <a:path w="33525" h="25657" stroke="0" extrusionOk="0">
                  <a:moveTo>
                    <a:pt x="0" y="3590"/>
                  </a:moveTo>
                  <a:cubicBezTo>
                    <a:pt x="3536" y="1248"/>
                    <a:pt x="7683" y="-1"/>
                    <a:pt x="11925" y="0"/>
                  </a:cubicBezTo>
                  <a:cubicBezTo>
                    <a:pt x="23854" y="0"/>
                    <a:pt x="33525" y="9670"/>
                    <a:pt x="33525" y="21600"/>
                  </a:cubicBezTo>
                  <a:cubicBezTo>
                    <a:pt x="33525" y="22961"/>
                    <a:pt x="33396" y="24319"/>
                    <a:pt x="33140" y="25656"/>
                  </a:cubicBezTo>
                  <a:lnTo>
                    <a:pt x="11925" y="21600"/>
                  </a:lnTo>
                  <a:close/>
                </a:path>
              </a:pathLst>
            </a:custGeom>
            <a:noFill/>
            <a:ln w="50800" cap="rnd">
              <a:solidFill>
                <a:schemeClr val="tx1"/>
              </a:solidFill>
              <a:round/>
              <a:headEnd type="triangle" w="med" len="med"/>
              <a:tailEnd/>
            </a:ln>
          </p:spPr>
          <p:txBody>
            <a:bodyPr wrap="none" anchor="ctr"/>
            <a:lstStyle/>
            <a:p>
              <a:endParaRPr lang="en-US"/>
            </a:p>
          </p:txBody>
        </p:sp>
        <p:sp>
          <p:nvSpPr>
            <p:cNvPr id="28" name="Rectangle 28">
              <a:extLst>
                <a:ext uri="{FF2B5EF4-FFF2-40B4-BE49-F238E27FC236}">
                  <a16:creationId xmlns:a16="http://schemas.microsoft.com/office/drawing/2014/main" id="{CA4A5825-F58E-E73F-BC4B-97F50D687A52}"/>
                </a:ext>
              </a:extLst>
            </p:cNvPr>
            <p:cNvSpPr>
              <a:spLocks noChangeArrowheads="1"/>
            </p:cNvSpPr>
            <p:nvPr/>
          </p:nvSpPr>
          <p:spPr bwMode="auto">
            <a:xfrm>
              <a:off x="2099" y="2238"/>
              <a:ext cx="638" cy="229"/>
            </a:xfrm>
            <a:prstGeom prst="rect">
              <a:avLst/>
            </a:prstGeom>
            <a:noFill/>
            <a:ln w="12700">
              <a:noFill/>
              <a:miter lim="800000"/>
              <a:headEnd/>
              <a:tailEnd/>
            </a:ln>
          </p:spPr>
          <p:txBody>
            <a:bodyPr wrap="none" lIns="90488" tIns="44450" rIns="90488" bIns="44450">
              <a:spAutoFit/>
            </a:bodyPr>
            <a:lstStyle/>
            <a:p>
              <a:pPr eaLnBrk="0" hangingPunct="0"/>
              <a:r>
                <a:rPr lang="en-US" sz="1800" b="0">
                  <a:latin typeface="Times New Roman" pitchFamily="18" charset="0"/>
                </a:rPr>
                <a:t>62 MILS</a:t>
              </a:r>
            </a:p>
          </p:txBody>
        </p:sp>
        <p:sp>
          <p:nvSpPr>
            <p:cNvPr id="29" name="Rectangle 29">
              <a:extLst>
                <a:ext uri="{FF2B5EF4-FFF2-40B4-BE49-F238E27FC236}">
                  <a16:creationId xmlns:a16="http://schemas.microsoft.com/office/drawing/2014/main" id="{A1EDFE6D-9032-4CFB-8FFF-163D85124F1F}"/>
                </a:ext>
              </a:extLst>
            </p:cNvPr>
            <p:cNvSpPr>
              <a:spLocks noChangeArrowheads="1"/>
            </p:cNvSpPr>
            <p:nvPr/>
          </p:nvSpPr>
          <p:spPr bwMode="auto">
            <a:xfrm>
              <a:off x="3111" y="2334"/>
              <a:ext cx="826" cy="402"/>
            </a:xfrm>
            <a:prstGeom prst="rect">
              <a:avLst/>
            </a:prstGeom>
            <a:noFill/>
            <a:ln w="12700">
              <a:noFill/>
              <a:miter lim="800000"/>
              <a:headEnd/>
              <a:tailEnd/>
            </a:ln>
          </p:spPr>
          <p:txBody>
            <a:bodyPr wrap="none" lIns="90488" tIns="44450" rIns="90488" bIns="44450">
              <a:spAutoFit/>
            </a:bodyPr>
            <a:lstStyle/>
            <a:p>
              <a:pPr algn="ctr" eaLnBrk="0" hangingPunct="0"/>
              <a:r>
                <a:rPr lang="en-US" sz="1800" b="0">
                  <a:latin typeface="Times New Roman" pitchFamily="18" charset="0"/>
                </a:rPr>
                <a:t>DISTANCE</a:t>
              </a:r>
            </a:p>
            <a:p>
              <a:pPr algn="ctr" eaLnBrk="0" hangingPunct="0"/>
              <a:r>
                <a:rPr lang="en-US" sz="1800" b="0">
                  <a:latin typeface="Times New Roman" pitchFamily="18" charset="0"/>
                </a:rPr>
                <a:t>2500</a:t>
              </a:r>
            </a:p>
          </p:txBody>
        </p:sp>
        <p:sp>
          <p:nvSpPr>
            <p:cNvPr id="30" name="Rectangle 30">
              <a:extLst>
                <a:ext uri="{FF2B5EF4-FFF2-40B4-BE49-F238E27FC236}">
                  <a16:creationId xmlns:a16="http://schemas.microsoft.com/office/drawing/2014/main" id="{CAD7FA6A-54FD-CEC6-5A48-651FBB4DCFE8}"/>
                </a:ext>
              </a:extLst>
            </p:cNvPr>
            <p:cNvSpPr>
              <a:spLocks noChangeArrowheads="1"/>
            </p:cNvSpPr>
            <p:nvPr/>
          </p:nvSpPr>
          <p:spPr bwMode="auto">
            <a:xfrm>
              <a:off x="2091" y="1902"/>
              <a:ext cx="906" cy="402"/>
            </a:xfrm>
            <a:prstGeom prst="rect">
              <a:avLst/>
            </a:prstGeom>
            <a:noFill/>
            <a:ln w="12700">
              <a:noFill/>
              <a:miter lim="800000"/>
              <a:headEnd/>
              <a:tailEnd/>
            </a:ln>
          </p:spPr>
          <p:txBody>
            <a:bodyPr wrap="none" lIns="90488" tIns="44450" rIns="90488" bIns="44450">
              <a:spAutoFit/>
            </a:bodyPr>
            <a:lstStyle/>
            <a:p>
              <a:pPr algn="ctr" eaLnBrk="0" hangingPunct="0"/>
              <a:r>
                <a:rPr lang="en-US" sz="1800" b="0">
                  <a:latin typeface="Times New Roman" pitchFamily="18" charset="0"/>
                </a:rPr>
                <a:t>ANGULAR</a:t>
              </a:r>
            </a:p>
            <a:p>
              <a:pPr algn="ctr" eaLnBrk="0" hangingPunct="0"/>
              <a:r>
                <a:rPr lang="en-US" sz="1800" b="0">
                  <a:latin typeface="Times New Roman" pitchFamily="18" charset="0"/>
                </a:rPr>
                <a:t>DEVIATION</a:t>
              </a:r>
            </a:p>
          </p:txBody>
        </p:sp>
        <p:sp>
          <p:nvSpPr>
            <p:cNvPr id="31" name="Rectangle 31">
              <a:extLst>
                <a:ext uri="{FF2B5EF4-FFF2-40B4-BE49-F238E27FC236}">
                  <a16:creationId xmlns:a16="http://schemas.microsoft.com/office/drawing/2014/main" id="{DD3A17CF-C976-C65F-B73C-B3EC320E17C1}"/>
                </a:ext>
              </a:extLst>
            </p:cNvPr>
            <p:cNvSpPr>
              <a:spLocks noChangeArrowheads="1"/>
            </p:cNvSpPr>
            <p:nvPr/>
          </p:nvSpPr>
          <p:spPr bwMode="auto">
            <a:xfrm>
              <a:off x="1235" y="3438"/>
              <a:ext cx="866" cy="229"/>
            </a:xfrm>
            <a:prstGeom prst="rect">
              <a:avLst/>
            </a:prstGeom>
            <a:noFill/>
            <a:ln w="12700">
              <a:noFill/>
              <a:miter lim="800000"/>
              <a:headEnd/>
              <a:tailEnd/>
            </a:ln>
          </p:spPr>
          <p:txBody>
            <a:bodyPr wrap="none" lIns="90488" tIns="44450" rIns="90488" bIns="44450">
              <a:spAutoFit/>
            </a:bodyPr>
            <a:lstStyle/>
            <a:p>
              <a:pPr eaLnBrk="0" hangingPunct="0"/>
              <a:r>
                <a:rPr lang="en-US" sz="1800" b="0">
                  <a:latin typeface="Times New Roman" pitchFamily="18" charset="0"/>
                </a:rPr>
                <a:t>OBSERVER</a:t>
              </a:r>
            </a:p>
          </p:txBody>
        </p:sp>
        <p:sp>
          <p:nvSpPr>
            <p:cNvPr id="32" name="Rectangle 32">
              <a:extLst>
                <a:ext uri="{FF2B5EF4-FFF2-40B4-BE49-F238E27FC236}">
                  <a16:creationId xmlns:a16="http://schemas.microsoft.com/office/drawing/2014/main" id="{C899FEC8-E5CA-7CC4-C890-24B7C8C39A9E}"/>
                </a:ext>
              </a:extLst>
            </p:cNvPr>
            <p:cNvSpPr>
              <a:spLocks noChangeArrowheads="1"/>
            </p:cNvSpPr>
            <p:nvPr/>
          </p:nvSpPr>
          <p:spPr bwMode="auto">
            <a:xfrm>
              <a:off x="3809" y="2622"/>
              <a:ext cx="1214" cy="402"/>
            </a:xfrm>
            <a:prstGeom prst="rect">
              <a:avLst/>
            </a:prstGeom>
            <a:noFill/>
            <a:ln w="12700">
              <a:noFill/>
              <a:miter lim="800000"/>
              <a:headEnd/>
              <a:tailEnd/>
            </a:ln>
          </p:spPr>
          <p:txBody>
            <a:bodyPr wrap="none" lIns="90488" tIns="44450" rIns="90488" bIns="44450">
              <a:spAutoFit/>
            </a:bodyPr>
            <a:lstStyle/>
            <a:p>
              <a:pPr algn="ctr" eaLnBrk="0" hangingPunct="0"/>
              <a:r>
                <a:rPr lang="en-US" sz="1800" b="0">
                  <a:latin typeface="Times New Roman" pitchFamily="18" charset="0"/>
                </a:rPr>
                <a:t>DIRECTION 0850</a:t>
              </a:r>
            </a:p>
            <a:p>
              <a:pPr algn="ctr" eaLnBrk="0" hangingPunct="0"/>
              <a:r>
                <a:rPr lang="en-US" sz="1800" b="0">
                  <a:latin typeface="Times New Roman" pitchFamily="18" charset="0"/>
                </a:rPr>
                <a:t>DISTANCE 2500</a:t>
              </a:r>
            </a:p>
          </p:txBody>
        </p:sp>
        <p:sp>
          <p:nvSpPr>
            <p:cNvPr id="33" name="Rectangle 33">
              <a:extLst>
                <a:ext uri="{FF2B5EF4-FFF2-40B4-BE49-F238E27FC236}">
                  <a16:creationId xmlns:a16="http://schemas.microsoft.com/office/drawing/2014/main" id="{795B46D2-977C-0B5F-28C7-43B4A6CECEF6}"/>
                </a:ext>
              </a:extLst>
            </p:cNvPr>
            <p:cNvSpPr>
              <a:spLocks noChangeArrowheads="1"/>
            </p:cNvSpPr>
            <p:nvPr/>
          </p:nvSpPr>
          <p:spPr bwMode="auto">
            <a:xfrm>
              <a:off x="1331" y="1951"/>
              <a:ext cx="202" cy="229"/>
            </a:xfrm>
            <a:prstGeom prst="rect">
              <a:avLst/>
            </a:prstGeom>
            <a:noFill/>
            <a:ln w="12700">
              <a:noFill/>
              <a:miter lim="800000"/>
              <a:headEnd/>
              <a:tailEnd/>
            </a:ln>
          </p:spPr>
          <p:txBody>
            <a:bodyPr wrap="none" lIns="90488" tIns="44450" rIns="90488" bIns="44450">
              <a:spAutoFit/>
            </a:bodyPr>
            <a:lstStyle/>
            <a:p>
              <a:pPr eaLnBrk="0" hangingPunct="0"/>
              <a:r>
                <a:rPr lang="en-US" sz="1800" b="0">
                  <a:latin typeface="Times New Roman" pitchFamily="18" charset="0"/>
                </a:rPr>
                <a:t>T</a:t>
              </a:r>
            </a:p>
          </p:txBody>
        </p:sp>
        <p:pic>
          <p:nvPicPr>
            <p:cNvPr id="34" name="Picture 34">
              <a:extLst>
                <a:ext uri="{FF2B5EF4-FFF2-40B4-BE49-F238E27FC236}">
                  <a16:creationId xmlns:a16="http://schemas.microsoft.com/office/drawing/2014/main" id="{CB062501-B628-6957-02ED-23C3558DFF34}"/>
                </a:ext>
              </a:extLst>
            </p:cNvPr>
            <p:cNvPicPr>
              <a:picLocks noChangeArrowheads="1"/>
            </p:cNvPicPr>
            <p:nvPr/>
          </p:nvPicPr>
          <p:blipFill>
            <a:blip r:embed="rId9" cstate="print"/>
            <a:srcRect/>
            <a:stretch>
              <a:fillRect/>
            </a:stretch>
          </p:blipFill>
          <p:spPr bwMode="auto">
            <a:xfrm>
              <a:off x="1209" y="1496"/>
              <a:ext cx="607" cy="360"/>
            </a:xfrm>
            <a:prstGeom prst="rect">
              <a:avLst/>
            </a:prstGeom>
            <a:noFill/>
            <a:ln w="12700">
              <a:noFill/>
              <a:miter lim="800000"/>
              <a:headEnd/>
              <a:tailEnd/>
            </a:ln>
          </p:spPr>
        </p:pic>
        <p:graphicFrame>
          <p:nvGraphicFramePr>
            <p:cNvPr id="35" name="Object 36">
              <a:hlinkClick r:id="" action="ppaction://ole?verb=0"/>
              <a:extLst>
                <a:ext uri="{FF2B5EF4-FFF2-40B4-BE49-F238E27FC236}">
                  <a16:creationId xmlns:a16="http://schemas.microsoft.com/office/drawing/2014/main" id="{F4A3AEB8-19DB-01C6-6559-7D967CD16130}"/>
                </a:ext>
              </a:extLst>
            </p:cNvPr>
            <p:cNvGraphicFramePr>
              <a:graphicFrameLocks/>
            </p:cNvGraphicFramePr>
            <p:nvPr/>
          </p:nvGraphicFramePr>
          <p:xfrm>
            <a:off x="825" y="920"/>
            <a:ext cx="575" cy="1008"/>
          </p:xfrm>
          <a:graphic>
            <a:graphicData uri="http://schemas.openxmlformats.org/presentationml/2006/ole">
              <mc:AlternateContent xmlns:mc="http://schemas.openxmlformats.org/markup-compatibility/2006">
                <mc:Choice xmlns:v="urn:schemas-microsoft-com:vml" Requires="v">
                  <p:oleObj spid="_x0000_s98306" name="Clip" r:id="rId10" imgW="1425240" imgH="1234800" progId="">
                    <p:embed/>
                  </p:oleObj>
                </mc:Choice>
                <mc:Fallback>
                  <p:oleObj name="Clip" r:id="rId10" imgW="1425240" imgH="1234800" progId="">
                    <p:embed/>
                    <p:pic>
                      <p:nvPicPr>
                        <p:cNvPr id="29" name="Object 36">
                          <a:hlinkClick r:id="" action="ppaction://ole?verb=0"/>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 y="920"/>
                          <a:ext cx="575"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552514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43</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8">
            <a:extLst>
              <a:ext uri="{FF2B5EF4-FFF2-40B4-BE49-F238E27FC236}">
                <a16:creationId xmlns:a16="http://schemas.microsoft.com/office/drawing/2014/main" id="{29C1B44A-E523-DE74-EC1E-412E726336C0}"/>
              </a:ext>
            </a:extLst>
          </p:cNvPr>
          <p:cNvSpPr>
            <a:spLocks noChangeArrowheads="1"/>
          </p:cNvSpPr>
          <p:nvPr/>
        </p:nvSpPr>
        <p:spPr bwMode="auto">
          <a:xfrm>
            <a:off x="661537" y="2678113"/>
            <a:ext cx="7975600" cy="1874872"/>
          </a:xfrm>
          <a:prstGeom prst="rect">
            <a:avLst/>
          </a:prstGeom>
          <a:noFill/>
          <a:ln w="12700">
            <a:noFill/>
            <a:miter lim="800000"/>
            <a:headEnd/>
            <a:tailEnd/>
          </a:ln>
        </p:spPr>
        <p:txBody>
          <a:bodyPr lIns="90488" tIns="44450" rIns="90488" bIns="44450">
            <a:spAutoFit/>
          </a:bodyPr>
          <a:lstStyle/>
          <a:p>
            <a:r>
              <a:rPr lang="en-US" sz="2000">
                <a:latin typeface="Arial" charset="0"/>
              </a:rPr>
              <a:t>1. MULTIPLY THE SHIFT FACTOR AND DEVIATION</a:t>
            </a:r>
          </a:p>
          <a:p>
            <a:pPr marL="457200" indent="-457200">
              <a:buFontTx/>
              <a:buAutoNum type="arabicPeriod"/>
            </a:pPr>
            <a:endParaRPr lang="en-US" sz="2000">
              <a:latin typeface="Arial" charset="0"/>
            </a:endParaRPr>
          </a:p>
          <a:p>
            <a:pPr marL="457200" indent="-457200"/>
            <a:r>
              <a:rPr lang="en-US" sz="2000">
                <a:latin typeface="Arial" charset="0"/>
              </a:rPr>
              <a:t>2. EXPRESS IN METERS, AND ROUND TO THE NEAREST 10 METERS</a:t>
            </a:r>
          </a:p>
          <a:p>
            <a:pPr marL="457200" indent="-457200">
              <a:buFontTx/>
              <a:buAutoNum type="arabicPeriod"/>
            </a:pPr>
            <a:endParaRPr lang="en-US">
              <a:latin typeface="Arial" charset="0"/>
            </a:endParaRPr>
          </a:p>
          <a:p>
            <a:pPr marL="457200" indent="-457200"/>
            <a:r>
              <a:rPr lang="en-US">
                <a:latin typeface="Arial" charset="0"/>
              </a:rPr>
              <a:t>                                     </a:t>
            </a:r>
          </a:p>
        </p:txBody>
      </p:sp>
      <p:sp>
        <p:nvSpPr>
          <p:cNvPr id="10" name="Rectangle 9">
            <a:extLst>
              <a:ext uri="{FF2B5EF4-FFF2-40B4-BE49-F238E27FC236}">
                <a16:creationId xmlns:a16="http://schemas.microsoft.com/office/drawing/2014/main" id="{BC66F14B-4084-59C6-DD7A-EA319A6D526D}"/>
              </a:ext>
            </a:extLst>
          </p:cNvPr>
          <p:cNvSpPr>
            <a:spLocks noChangeArrowheads="1"/>
          </p:cNvSpPr>
          <p:nvPr/>
        </p:nvSpPr>
        <p:spPr bwMode="auto">
          <a:xfrm>
            <a:off x="0" y="394641"/>
            <a:ext cx="9144000" cy="1187450"/>
          </a:xfrm>
          <a:prstGeom prst="rect">
            <a:avLst/>
          </a:prstGeom>
          <a:noFill/>
          <a:ln w="9525">
            <a:noFill/>
            <a:miter lim="800000"/>
            <a:headEnd/>
            <a:tailEnd/>
          </a:ln>
        </p:spPr>
        <p:txBody>
          <a:bodyPr anchor="ctr"/>
          <a:lstStyle/>
          <a:p>
            <a:pPr algn="ctr"/>
            <a:r>
              <a:rPr lang="en-US" sz="3600" b="1">
                <a:latin typeface="Arial" charset="0"/>
              </a:rPr>
              <a:t>MULTIPLY THE SHIFT </a:t>
            </a:r>
          </a:p>
          <a:p>
            <a:pPr algn="ctr"/>
            <a:r>
              <a:rPr lang="en-US" sz="3600" b="1">
                <a:latin typeface="Arial" charset="0"/>
              </a:rPr>
              <a:t>FACTOR AND DEVIATION </a:t>
            </a:r>
          </a:p>
        </p:txBody>
      </p:sp>
    </p:spTree>
    <p:extLst>
      <p:ext uri="{BB962C8B-B14F-4D97-AF65-F5344CB8AC3E}">
        <p14:creationId xmlns:p14="http://schemas.microsoft.com/office/powerpoint/2010/main" val="1835913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44</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8">
            <a:extLst>
              <a:ext uri="{FF2B5EF4-FFF2-40B4-BE49-F238E27FC236}">
                <a16:creationId xmlns:a16="http://schemas.microsoft.com/office/drawing/2014/main" id="{C73EBA9A-C2D7-46DE-2FA9-A40D51CAEED3}"/>
              </a:ext>
            </a:extLst>
          </p:cNvPr>
          <p:cNvSpPr>
            <a:spLocks noChangeArrowheads="1"/>
          </p:cNvSpPr>
          <p:nvPr/>
        </p:nvSpPr>
        <p:spPr bwMode="auto">
          <a:xfrm>
            <a:off x="584200" y="2850662"/>
            <a:ext cx="7975600" cy="2244204"/>
          </a:xfrm>
          <a:prstGeom prst="rect">
            <a:avLst/>
          </a:prstGeom>
          <a:noFill/>
          <a:ln w="12700">
            <a:noFill/>
            <a:miter lim="800000"/>
            <a:headEnd/>
            <a:tailEnd/>
          </a:ln>
        </p:spPr>
        <p:txBody>
          <a:bodyPr lIns="90488" tIns="44450" rIns="90488" bIns="44450">
            <a:spAutoFit/>
          </a:bodyPr>
          <a:lstStyle/>
          <a:p>
            <a:pPr eaLnBrk="0" hangingPunct="0">
              <a:spcAft>
                <a:spcPct val="50000"/>
              </a:spcAft>
              <a:buClr>
                <a:schemeClr val="accent1"/>
              </a:buClr>
              <a:buSzPct val="75000"/>
              <a:buFont typeface="Monotype Sorts" pitchFamily="2" charset="2"/>
              <a:buNone/>
            </a:pPr>
            <a:r>
              <a:rPr lang="en-US" sz="2000">
                <a:latin typeface="Arial" charset="0"/>
              </a:rPr>
              <a:t>You are an OP. You see an enemy convoy stopped in the open.  They are located two fingers to the left and 200 meters below BC2811. Your direction and distance to BC2811 is 0300 mils and 2400 meters respectively. Your call sign is W27 and FDC is D45. </a:t>
            </a:r>
          </a:p>
          <a:p>
            <a:pPr eaLnBrk="0" hangingPunct="0">
              <a:spcAft>
                <a:spcPct val="50000"/>
              </a:spcAft>
              <a:buClr>
                <a:schemeClr val="accent1"/>
              </a:buClr>
              <a:buSzPct val="75000"/>
              <a:buFont typeface="Monotype Sorts" pitchFamily="2" charset="2"/>
              <a:buNone/>
            </a:pPr>
            <a:endParaRPr lang="en-US" sz="2000">
              <a:latin typeface="Arial" charset="0"/>
            </a:endParaRPr>
          </a:p>
          <a:p>
            <a:pPr eaLnBrk="0" hangingPunct="0">
              <a:spcAft>
                <a:spcPct val="50000"/>
              </a:spcAft>
              <a:buClr>
                <a:schemeClr val="accent1"/>
              </a:buClr>
              <a:buSzPct val="75000"/>
              <a:buFont typeface="Monotype Sorts" pitchFamily="2" charset="2"/>
              <a:buNone/>
            </a:pPr>
            <a:r>
              <a:rPr lang="en-US" sz="2000">
                <a:latin typeface="Arial" charset="0"/>
              </a:rPr>
              <a:t>What is your CFF? (hint: remember RALS)          </a:t>
            </a:r>
          </a:p>
        </p:txBody>
      </p:sp>
      <p:sp>
        <p:nvSpPr>
          <p:cNvPr id="10" name="Rectangle 9">
            <a:extLst>
              <a:ext uri="{FF2B5EF4-FFF2-40B4-BE49-F238E27FC236}">
                <a16:creationId xmlns:a16="http://schemas.microsoft.com/office/drawing/2014/main" id="{470847D7-D4C9-3945-82B5-3C498FDE1647}"/>
              </a:ext>
            </a:extLst>
          </p:cNvPr>
          <p:cNvSpPr>
            <a:spLocks noChangeArrowheads="1"/>
          </p:cNvSpPr>
          <p:nvPr/>
        </p:nvSpPr>
        <p:spPr bwMode="auto">
          <a:xfrm>
            <a:off x="0" y="397014"/>
            <a:ext cx="9144000" cy="522925"/>
          </a:xfrm>
          <a:prstGeom prst="rect">
            <a:avLst/>
          </a:prstGeom>
          <a:noFill/>
          <a:ln w="9525">
            <a:noFill/>
            <a:miter lim="800000"/>
            <a:headEnd/>
            <a:tailEnd/>
          </a:ln>
        </p:spPr>
        <p:txBody>
          <a:bodyPr anchor="ctr"/>
          <a:lstStyle/>
          <a:p>
            <a:pPr algn="ctr"/>
            <a:r>
              <a:rPr lang="en-US" sz="3600" b="1">
                <a:latin typeface="Arial" charset="0"/>
              </a:rPr>
              <a:t>PRACTICAL EXERCISE 3</a:t>
            </a:r>
          </a:p>
        </p:txBody>
      </p:sp>
    </p:spTree>
    <p:extLst>
      <p:ext uri="{BB962C8B-B14F-4D97-AF65-F5344CB8AC3E}">
        <p14:creationId xmlns:p14="http://schemas.microsoft.com/office/powerpoint/2010/main" val="1008559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45</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746FE91E-28A5-8CC1-6E48-549FF3B64519}"/>
              </a:ext>
            </a:extLst>
          </p:cNvPr>
          <p:cNvSpPr>
            <a:spLocks noChangeArrowheads="1"/>
          </p:cNvSpPr>
          <p:nvPr/>
        </p:nvSpPr>
        <p:spPr bwMode="auto">
          <a:xfrm>
            <a:off x="0" y="347132"/>
            <a:ext cx="9144000" cy="986367"/>
          </a:xfrm>
          <a:prstGeom prst="rect">
            <a:avLst/>
          </a:prstGeom>
          <a:noFill/>
          <a:ln w="9525">
            <a:noFill/>
            <a:miter lim="800000"/>
            <a:headEnd/>
            <a:tailEnd/>
          </a:ln>
        </p:spPr>
        <p:txBody>
          <a:bodyPr anchor="ctr"/>
          <a:lstStyle/>
          <a:p>
            <a:pPr algn="ctr"/>
            <a:r>
              <a:rPr lang="en-US" sz="3600" b="1">
                <a:latin typeface="Arial" charset="0"/>
              </a:rPr>
              <a:t>PRACTICAL EXERCISE 3 </a:t>
            </a:r>
          </a:p>
          <a:p>
            <a:pPr algn="ctr"/>
            <a:r>
              <a:rPr lang="en-US" sz="3600" b="1">
                <a:latin typeface="Arial" charset="0"/>
              </a:rPr>
              <a:t>CALCULATION</a:t>
            </a:r>
          </a:p>
        </p:txBody>
      </p:sp>
      <p:sp>
        <p:nvSpPr>
          <p:cNvPr id="10" name="Rectangle 9">
            <a:extLst>
              <a:ext uri="{FF2B5EF4-FFF2-40B4-BE49-F238E27FC236}">
                <a16:creationId xmlns:a16="http://schemas.microsoft.com/office/drawing/2014/main" id="{69B6E831-1E22-8226-EFA1-7AB838C20C18}"/>
              </a:ext>
            </a:extLst>
          </p:cNvPr>
          <p:cNvSpPr>
            <a:spLocks noChangeArrowheads="1"/>
          </p:cNvSpPr>
          <p:nvPr/>
        </p:nvSpPr>
        <p:spPr bwMode="auto">
          <a:xfrm>
            <a:off x="728740" y="2512376"/>
            <a:ext cx="7772400" cy="2810933"/>
          </a:xfrm>
          <a:prstGeom prst="rect">
            <a:avLst/>
          </a:prstGeom>
          <a:noFill/>
          <a:ln w="12700">
            <a:noFill/>
            <a:miter lim="800000"/>
            <a:headEnd/>
            <a:tailEnd/>
          </a:ln>
        </p:spPr>
        <p:txBody>
          <a:bodyPr lIns="90488" tIns="44450" rIns="90488" bIns="44450"/>
          <a:lstStyle/>
          <a:p>
            <a:pPr marL="342900" indent="-342900" eaLnBrk="0" hangingPunct="0">
              <a:spcAft>
                <a:spcPct val="75000"/>
              </a:spcAft>
              <a:buClr>
                <a:schemeClr val="accent1"/>
              </a:buClr>
              <a:buSzPct val="75000"/>
              <a:buFont typeface="Monotype Sorts" pitchFamily="2" charset="2"/>
              <a:buNone/>
            </a:pPr>
            <a:r>
              <a:rPr lang="en-US" sz="2000">
                <a:latin typeface="Arial" charset="0"/>
              </a:rPr>
              <a:t>0300 mils (dir to KP) - 70 (2 fingers, left) = 0230 mils</a:t>
            </a:r>
          </a:p>
          <a:p>
            <a:pPr marL="342900" indent="-342900" eaLnBrk="0" hangingPunct="0">
              <a:spcAft>
                <a:spcPct val="75000"/>
              </a:spcAft>
              <a:buClr>
                <a:schemeClr val="accent1"/>
              </a:buClr>
              <a:buSzPct val="75000"/>
              <a:buFont typeface="Monotype Sorts" pitchFamily="2" charset="2"/>
              <a:buNone/>
            </a:pPr>
            <a:endParaRPr lang="en-US" sz="2000">
              <a:latin typeface="Arial" charset="0"/>
            </a:endParaRPr>
          </a:p>
          <a:p>
            <a:pPr marL="342900" indent="-342900" eaLnBrk="0" hangingPunct="0">
              <a:spcAft>
                <a:spcPct val="75000"/>
              </a:spcAft>
              <a:buClr>
                <a:schemeClr val="accent1"/>
              </a:buClr>
              <a:buSzPct val="75000"/>
              <a:buFont typeface="Monotype Sorts" pitchFamily="2" charset="2"/>
              <a:buNone/>
            </a:pPr>
            <a:r>
              <a:rPr lang="en-US" sz="2000">
                <a:latin typeface="Arial" charset="0"/>
              </a:rPr>
              <a:t>2400 m (dis to KP)/1000 (common factor) = 2.4 OT factor</a:t>
            </a:r>
          </a:p>
          <a:p>
            <a:pPr marL="342900" indent="-342900" eaLnBrk="0" hangingPunct="0">
              <a:spcAft>
                <a:spcPct val="75000"/>
              </a:spcAft>
              <a:buClr>
                <a:schemeClr val="accent1"/>
              </a:buClr>
              <a:buSzPct val="75000"/>
              <a:buFont typeface="Monotype Sorts" pitchFamily="2" charset="2"/>
              <a:buNone/>
            </a:pPr>
            <a:endParaRPr lang="en-US" sz="2000">
              <a:latin typeface="Arial" charset="0"/>
            </a:endParaRPr>
          </a:p>
          <a:p>
            <a:pPr marL="342900" indent="-342900" eaLnBrk="0" hangingPunct="0">
              <a:spcAft>
                <a:spcPct val="75000"/>
              </a:spcAft>
              <a:buClr>
                <a:schemeClr val="accent1"/>
              </a:buClr>
              <a:buSzPct val="75000"/>
              <a:buFont typeface="Monotype Sorts" pitchFamily="2" charset="2"/>
              <a:buNone/>
            </a:pPr>
            <a:r>
              <a:rPr lang="en-US" sz="2000">
                <a:latin typeface="Arial" charset="0"/>
              </a:rPr>
              <a:t>2.4 X 70 (2 fingers) = 168.0 (round to nearest 10 = 170)</a:t>
            </a:r>
          </a:p>
        </p:txBody>
      </p:sp>
    </p:spTree>
    <p:extLst>
      <p:ext uri="{BB962C8B-B14F-4D97-AF65-F5344CB8AC3E}">
        <p14:creationId xmlns:p14="http://schemas.microsoft.com/office/powerpoint/2010/main" val="917968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46</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40F5BA14-3070-4EFC-1DBA-814EA9D548F4}"/>
              </a:ext>
            </a:extLst>
          </p:cNvPr>
          <p:cNvSpPr>
            <a:spLocks noChangeArrowheads="1"/>
          </p:cNvSpPr>
          <p:nvPr/>
        </p:nvSpPr>
        <p:spPr bwMode="auto">
          <a:xfrm>
            <a:off x="0" y="408632"/>
            <a:ext cx="9143999" cy="1216025"/>
          </a:xfrm>
          <a:prstGeom prst="rect">
            <a:avLst/>
          </a:prstGeom>
          <a:noFill/>
          <a:ln w="9525">
            <a:noFill/>
            <a:miter lim="800000"/>
            <a:headEnd/>
            <a:tailEnd/>
          </a:ln>
        </p:spPr>
        <p:txBody>
          <a:bodyPr anchor="ctr"/>
          <a:lstStyle/>
          <a:p>
            <a:pPr algn="ctr"/>
            <a:r>
              <a:rPr lang="en-US" sz="3600" b="1">
                <a:latin typeface="Arial" charset="0"/>
              </a:rPr>
              <a:t>PRACTICAL EXERCISE 3 </a:t>
            </a:r>
          </a:p>
          <a:p>
            <a:pPr algn="ctr"/>
            <a:r>
              <a:rPr lang="en-US" sz="3600" b="1">
                <a:latin typeface="Arial" charset="0"/>
              </a:rPr>
              <a:t>SOLUTION</a:t>
            </a:r>
          </a:p>
        </p:txBody>
      </p:sp>
      <p:sp>
        <p:nvSpPr>
          <p:cNvPr id="10" name="Rectangle 9">
            <a:extLst>
              <a:ext uri="{FF2B5EF4-FFF2-40B4-BE49-F238E27FC236}">
                <a16:creationId xmlns:a16="http://schemas.microsoft.com/office/drawing/2014/main" id="{FC1FB1E0-58E5-E425-BDDE-49D2B4D84F88}"/>
              </a:ext>
            </a:extLst>
          </p:cNvPr>
          <p:cNvSpPr>
            <a:spLocks noChangeArrowheads="1"/>
          </p:cNvSpPr>
          <p:nvPr/>
        </p:nvSpPr>
        <p:spPr bwMode="auto">
          <a:xfrm>
            <a:off x="584198" y="2728491"/>
            <a:ext cx="7975600" cy="2727533"/>
          </a:xfrm>
          <a:prstGeom prst="rect">
            <a:avLst/>
          </a:prstGeom>
          <a:noFill/>
          <a:ln w="12700">
            <a:noFill/>
            <a:miter lim="800000"/>
            <a:headEnd/>
            <a:tailEnd/>
          </a:ln>
        </p:spPr>
        <p:txBody>
          <a:bodyPr lIns="90488" tIns="44450" rIns="90488" bIns="44450"/>
          <a:lstStyle/>
          <a:p>
            <a:pPr marL="342900" indent="-342900" eaLnBrk="0" hangingPunct="0">
              <a:spcAft>
                <a:spcPct val="50000"/>
              </a:spcAft>
              <a:buClr>
                <a:schemeClr val="accent1"/>
              </a:buClr>
              <a:buSzPct val="75000"/>
              <a:buFont typeface="Monotype Sorts" pitchFamily="2" charset="2"/>
              <a:buNone/>
            </a:pPr>
            <a:r>
              <a:rPr lang="en-US">
                <a:latin typeface="Arial" charset="0"/>
              </a:rPr>
              <a:t>OBSERVER ID and WARNING ORDER: D45 this is W27, adjust fire, shift, BC2811, over</a:t>
            </a:r>
          </a:p>
          <a:p>
            <a:pPr marL="342900" indent="-342900" eaLnBrk="0" hangingPunct="0">
              <a:spcAft>
                <a:spcPct val="50000"/>
              </a:spcAft>
              <a:buClr>
                <a:schemeClr val="accent1"/>
              </a:buClr>
              <a:buSzPct val="75000"/>
              <a:buFont typeface="Monotype Sorts" pitchFamily="2" charset="2"/>
              <a:buNone/>
            </a:pPr>
            <a:endParaRPr lang="en-US">
              <a:latin typeface="Arial" charset="0"/>
            </a:endParaRPr>
          </a:p>
          <a:p>
            <a:pPr marL="342900" indent="-342900" eaLnBrk="0" hangingPunct="0">
              <a:spcAft>
                <a:spcPct val="50000"/>
              </a:spcAft>
              <a:buClr>
                <a:schemeClr val="accent1"/>
              </a:buClr>
              <a:buSzPct val="75000"/>
              <a:buFont typeface="Monotype Sorts" pitchFamily="2" charset="2"/>
              <a:buNone/>
            </a:pPr>
            <a:r>
              <a:rPr lang="en-US">
                <a:latin typeface="Arial" charset="0"/>
              </a:rPr>
              <a:t>TARGET LOCATION: Dir. 0230 mils, Left 170, Drop 200, over</a:t>
            </a:r>
          </a:p>
          <a:p>
            <a:pPr marL="342900" indent="-342900" eaLnBrk="0" hangingPunct="0">
              <a:spcAft>
                <a:spcPct val="50000"/>
              </a:spcAft>
              <a:buClr>
                <a:schemeClr val="accent1"/>
              </a:buClr>
              <a:buSzPct val="75000"/>
              <a:buFont typeface="Monotype Sorts" pitchFamily="2" charset="2"/>
              <a:buNone/>
            </a:pPr>
            <a:endParaRPr lang="en-US">
              <a:latin typeface="Arial" charset="0"/>
            </a:endParaRPr>
          </a:p>
          <a:p>
            <a:pPr marL="342900" indent="-342900" eaLnBrk="0" hangingPunct="0">
              <a:spcAft>
                <a:spcPct val="50000"/>
              </a:spcAft>
              <a:buClr>
                <a:schemeClr val="accent1"/>
              </a:buClr>
              <a:buSzPct val="75000"/>
              <a:buFont typeface="Monotype Sorts" pitchFamily="2" charset="2"/>
              <a:buNone/>
            </a:pPr>
            <a:r>
              <a:rPr lang="en-US">
                <a:latin typeface="Arial" charset="0"/>
              </a:rPr>
              <a:t>TARGET DESCRIPTION: Enemy convoy in open, over.</a:t>
            </a:r>
          </a:p>
        </p:txBody>
      </p:sp>
    </p:spTree>
    <p:extLst>
      <p:ext uri="{BB962C8B-B14F-4D97-AF65-F5344CB8AC3E}">
        <p14:creationId xmlns:p14="http://schemas.microsoft.com/office/powerpoint/2010/main" val="680883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D3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0915 Rocket attk.MPG">
            <a:hlinkClick r:id="" action="ppaction://media"/>
            <a:extLst>
              <a:ext uri="{FF2B5EF4-FFF2-40B4-BE49-F238E27FC236}">
                <a16:creationId xmlns:a16="http://schemas.microsoft.com/office/drawing/2014/main" id="{F3886AD8-B77A-98E0-3986-76C27139C412}"/>
              </a:ext>
            </a:extLst>
          </p:cNvPr>
          <p:cNvPicPr>
            <a:picLocks noRot="1" noChangeAspect="1"/>
          </p:cNvPicPr>
          <p:nvPr>
            <a:videoFile r:link="rId1"/>
          </p:nvPr>
        </p:nvPicPr>
        <p:blipFill>
          <a:blip r:embed="rId4" cstate="print"/>
          <a:stretch>
            <a:fillRect/>
          </a:stretch>
        </p:blipFill>
        <p:spPr bwMode="auto">
          <a:xfrm>
            <a:off x="857955" y="643467"/>
            <a:ext cx="7428088" cy="5571066"/>
          </a:xfrm>
          <a:prstGeom prst="rect">
            <a:avLst/>
          </a:prstGeom>
          <a:noFill/>
        </p:spPr>
      </p:pic>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pPr>
            <a:r>
              <a:rPr lang="en-US" b="1" kern="1200">
                <a:solidFill>
                  <a:srgbClr val="FFFFFF"/>
                </a:solidFill>
                <a:latin typeface="+mn-lt"/>
                <a:ea typeface="+mn-ea"/>
                <a:cs typeface="+mn-cs"/>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D141A26B-79DC-4A53-857D-7401E21E816A}" type="slidenum">
              <a:rPr lang="en-US">
                <a:solidFill>
                  <a:srgbClr val="FFFFFF"/>
                </a:solidFill>
              </a:rPr>
              <a:pPr defTabSz="914400">
                <a:spcAft>
                  <a:spcPts val="600"/>
                </a:spcAft>
              </a:pPr>
              <a:t>47</a:t>
            </a:fld>
            <a:endParaRPr lang="en-US">
              <a:solidFill>
                <a:srgbClr val="FFFFFF"/>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Tree>
    <p:extLst>
      <p:ext uri="{BB962C8B-B14F-4D97-AF65-F5344CB8AC3E}">
        <p14:creationId xmlns:p14="http://schemas.microsoft.com/office/powerpoint/2010/main" val="145881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8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p:cTn id="12"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48</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ECE07249-0C24-2F99-3417-4B08BB4EAD7E}"/>
              </a:ext>
            </a:extLst>
          </p:cNvPr>
          <p:cNvSpPr>
            <a:spLocks noChangeArrowheads="1"/>
          </p:cNvSpPr>
          <p:nvPr/>
        </p:nvSpPr>
        <p:spPr bwMode="auto">
          <a:xfrm>
            <a:off x="17535" y="398849"/>
            <a:ext cx="9126465" cy="535017"/>
          </a:xfrm>
          <a:prstGeom prst="rect">
            <a:avLst/>
          </a:prstGeom>
          <a:noFill/>
          <a:ln w="9525">
            <a:noFill/>
            <a:miter lim="800000"/>
            <a:headEnd/>
            <a:tailEnd/>
          </a:ln>
        </p:spPr>
        <p:txBody>
          <a:bodyPr anchor="ctr"/>
          <a:lstStyle/>
          <a:p>
            <a:pPr algn="ctr"/>
            <a:r>
              <a:rPr lang="en-US" sz="3600" b="1">
                <a:latin typeface="Arial" charset="0"/>
              </a:rPr>
              <a:t>ADJUSTMENT OF FIRE</a:t>
            </a:r>
          </a:p>
        </p:txBody>
      </p:sp>
      <p:sp>
        <p:nvSpPr>
          <p:cNvPr id="10" name="Rectangle 9">
            <a:extLst>
              <a:ext uri="{FF2B5EF4-FFF2-40B4-BE49-F238E27FC236}">
                <a16:creationId xmlns:a16="http://schemas.microsoft.com/office/drawing/2014/main" id="{04FF4E5E-D234-14FB-72F0-F27DDA582812}"/>
              </a:ext>
            </a:extLst>
          </p:cNvPr>
          <p:cNvSpPr>
            <a:spLocks noChangeArrowheads="1"/>
          </p:cNvSpPr>
          <p:nvPr/>
        </p:nvSpPr>
        <p:spPr bwMode="auto">
          <a:xfrm>
            <a:off x="2543649" y="2362104"/>
            <a:ext cx="4423234" cy="3089518"/>
          </a:xfrm>
          <a:prstGeom prst="rect">
            <a:avLst/>
          </a:prstGeom>
          <a:noFill/>
          <a:ln w="12700">
            <a:noFill/>
            <a:miter lim="800000"/>
            <a:headEnd/>
            <a:tailEnd/>
          </a:ln>
        </p:spPr>
        <p:txBody>
          <a:bodyPr lIns="90488" tIns="44450" rIns="90488" bIns="44450"/>
          <a:lstStyle/>
          <a:p>
            <a:pPr marL="342900" indent="-342900" eaLnBrk="0" hangingPunct="0">
              <a:spcAft>
                <a:spcPct val="50000"/>
              </a:spcAft>
              <a:buClr>
                <a:schemeClr val="accent1"/>
              </a:buClr>
              <a:buSzPct val="75000"/>
              <a:buFont typeface="Monotype Sorts" pitchFamily="2" charset="2"/>
              <a:buNone/>
            </a:pPr>
            <a:r>
              <a:rPr lang="en-US">
                <a:latin typeface="Arial" charset="0"/>
              </a:rPr>
              <a:t>•  SELECT AN ADJUSTMENT POINT</a:t>
            </a:r>
          </a:p>
          <a:p>
            <a:pPr marL="342900" indent="-342900" eaLnBrk="0" hangingPunct="0">
              <a:spcAft>
                <a:spcPct val="50000"/>
              </a:spcAft>
              <a:buClr>
                <a:schemeClr val="accent1"/>
              </a:buClr>
              <a:buSzPct val="75000"/>
              <a:buFont typeface="Monotype Sorts" pitchFamily="2" charset="2"/>
              <a:buNone/>
            </a:pPr>
            <a:endParaRPr lang="en-US">
              <a:latin typeface="Arial" charset="0"/>
            </a:endParaRPr>
          </a:p>
          <a:p>
            <a:pPr marL="342900" indent="-342900" eaLnBrk="0" hangingPunct="0">
              <a:spcAft>
                <a:spcPct val="50000"/>
              </a:spcAft>
              <a:buClr>
                <a:schemeClr val="accent1"/>
              </a:buClr>
              <a:buSzPct val="75000"/>
              <a:buFont typeface="Monotype Sorts" pitchFamily="2" charset="2"/>
              <a:buNone/>
            </a:pPr>
            <a:r>
              <a:rPr lang="en-US">
                <a:latin typeface="Arial" charset="0"/>
              </a:rPr>
              <a:t>•  SPOT THE IMPACT OF THE ROUND</a:t>
            </a:r>
          </a:p>
          <a:p>
            <a:pPr marL="342900" indent="-342900" eaLnBrk="0" hangingPunct="0">
              <a:spcAft>
                <a:spcPct val="50000"/>
              </a:spcAft>
              <a:buClr>
                <a:schemeClr val="accent1"/>
              </a:buClr>
              <a:buSzPct val="75000"/>
              <a:buFont typeface="Monotype Sorts" pitchFamily="2" charset="2"/>
              <a:buNone/>
            </a:pPr>
            <a:endParaRPr lang="en-US">
              <a:latin typeface="Arial" charset="0"/>
            </a:endParaRPr>
          </a:p>
          <a:p>
            <a:pPr marL="342900" indent="-342900" eaLnBrk="0" hangingPunct="0">
              <a:spcAft>
                <a:spcPct val="50000"/>
              </a:spcAft>
              <a:buClr>
                <a:schemeClr val="accent1"/>
              </a:buClr>
              <a:buSzPct val="75000"/>
              <a:buFont typeface="Monotype Sorts" pitchFamily="2" charset="2"/>
              <a:buNone/>
            </a:pPr>
            <a:r>
              <a:rPr lang="en-US">
                <a:latin typeface="Arial" charset="0"/>
              </a:rPr>
              <a:t>•  DETERMINE RANGE CORRECTION</a:t>
            </a:r>
          </a:p>
          <a:p>
            <a:pPr marL="342900" indent="-342900" eaLnBrk="0" hangingPunct="0">
              <a:spcAft>
                <a:spcPct val="50000"/>
              </a:spcAft>
              <a:buClr>
                <a:schemeClr val="accent1"/>
              </a:buClr>
              <a:buSzPct val="75000"/>
              <a:buFont typeface="Monotype Sorts" pitchFamily="2" charset="2"/>
              <a:buNone/>
            </a:pPr>
            <a:endParaRPr lang="en-US">
              <a:latin typeface="Arial" charset="0"/>
            </a:endParaRPr>
          </a:p>
          <a:p>
            <a:pPr marL="342900" indent="-342900" eaLnBrk="0" hangingPunct="0">
              <a:spcAft>
                <a:spcPct val="50000"/>
              </a:spcAft>
              <a:buClr>
                <a:schemeClr val="accent1"/>
              </a:buClr>
              <a:buSzPct val="75000"/>
              <a:buFont typeface="Monotype Sorts" pitchFamily="2" charset="2"/>
              <a:buNone/>
            </a:pPr>
            <a:r>
              <a:rPr lang="en-US">
                <a:latin typeface="Arial" charset="0"/>
              </a:rPr>
              <a:t>•  DETERMINE LATERAL SHIFT</a:t>
            </a:r>
          </a:p>
        </p:txBody>
      </p:sp>
    </p:spTree>
    <p:extLst>
      <p:ext uri="{BB962C8B-B14F-4D97-AF65-F5344CB8AC3E}">
        <p14:creationId xmlns:p14="http://schemas.microsoft.com/office/powerpoint/2010/main" val="4054353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49</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0FEE42F7-306A-9209-8813-CAAE8FA36F76}"/>
              </a:ext>
            </a:extLst>
          </p:cNvPr>
          <p:cNvSpPr>
            <a:spLocks noChangeArrowheads="1"/>
          </p:cNvSpPr>
          <p:nvPr/>
        </p:nvSpPr>
        <p:spPr bwMode="auto">
          <a:xfrm>
            <a:off x="0" y="408863"/>
            <a:ext cx="9126465" cy="1149350"/>
          </a:xfrm>
          <a:prstGeom prst="rect">
            <a:avLst/>
          </a:prstGeom>
          <a:noFill/>
          <a:ln w="9525">
            <a:noFill/>
            <a:miter lim="800000"/>
            <a:headEnd/>
            <a:tailEnd/>
          </a:ln>
        </p:spPr>
        <p:txBody>
          <a:bodyPr anchor="ctr"/>
          <a:lstStyle/>
          <a:p>
            <a:pPr algn="ctr"/>
            <a:r>
              <a:rPr lang="en-US" sz="3600" b="1">
                <a:latin typeface="Arial" charset="0"/>
              </a:rPr>
              <a:t>SELECT AN ADJUSTMENT </a:t>
            </a:r>
          </a:p>
          <a:p>
            <a:pPr algn="ctr"/>
            <a:r>
              <a:rPr lang="en-US" sz="3600" b="1">
                <a:latin typeface="Arial" charset="0"/>
              </a:rPr>
              <a:t>POINT</a:t>
            </a:r>
          </a:p>
        </p:txBody>
      </p:sp>
      <p:sp>
        <p:nvSpPr>
          <p:cNvPr id="10" name="Rectangle 9">
            <a:extLst>
              <a:ext uri="{FF2B5EF4-FFF2-40B4-BE49-F238E27FC236}">
                <a16:creationId xmlns:a16="http://schemas.microsoft.com/office/drawing/2014/main" id="{B329CEB8-974D-1F62-E274-CF659A94AF9A}"/>
              </a:ext>
            </a:extLst>
          </p:cNvPr>
          <p:cNvSpPr>
            <a:spLocks noChangeArrowheads="1"/>
          </p:cNvSpPr>
          <p:nvPr/>
        </p:nvSpPr>
        <p:spPr bwMode="auto">
          <a:xfrm>
            <a:off x="680041" y="2850833"/>
            <a:ext cx="7975600" cy="1423987"/>
          </a:xfrm>
          <a:prstGeom prst="rect">
            <a:avLst/>
          </a:prstGeom>
          <a:noFill/>
          <a:ln w="12700">
            <a:noFill/>
            <a:miter lim="800000"/>
            <a:headEnd/>
            <a:tailEnd/>
          </a:ln>
        </p:spPr>
        <p:txBody>
          <a:bodyPr lIns="90488" tIns="44450" rIns="90488" bIns="44450"/>
          <a:lstStyle/>
          <a:p>
            <a:pPr marL="342900" indent="-342900" eaLnBrk="0" hangingPunct="0">
              <a:spcAft>
                <a:spcPct val="50000"/>
              </a:spcAft>
              <a:buClr>
                <a:schemeClr val="accent1"/>
              </a:buClr>
              <a:buSzPct val="75000"/>
              <a:buFont typeface="Monotype Sorts" pitchFamily="2" charset="2"/>
              <a:buNone/>
            </a:pPr>
            <a:r>
              <a:rPr lang="en-US" sz="3200">
                <a:latin typeface="Arial" charset="0"/>
              </a:rPr>
              <a:t>   </a:t>
            </a:r>
            <a:r>
              <a:rPr lang="en-US">
                <a:latin typeface="Arial" charset="0"/>
              </a:rPr>
              <a:t>• THIS IS THE POINT AT WHICH THE OBSERVER WANTS THE CENTER OF THE ROUNDS TO IMPACT. THIS IS THE SPOT AT WHICH THE ROUNDS WILL BE MOST EFFECTIVE.</a:t>
            </a:r>
            <a:r>
              <a:rPr lang="en-US"/>
              <a:t> </a:t>
            </a:r>
            <a:endParaRPr lang="en-US">
              <a:latin typeface="Arial" charset="0"/>
            </a:endParaRPr>
          </a:p>
        </p:txBody>
      </p:sp>
    </p:spTree>
    <p:extLst>
      <p:ext uri="{BB962C8B-B14F-4D97-AF65-F5344CB8AC3E}">
        <p14:creationId xmlns:p14="http://schemas.microsoft.com/office/powerpoint/2010/main" val="74357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00527" y="6492874"/>
            <a:ext cx="343473"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itle 4">
            <a:extLst>
              <a:ext uri="{FF2B5EF4-FFF2-40B4-BE49-F238E27FC236}">
                <a16:creationId xmlns:a16="http://schemas.microsoft.com/office/drawing/2014/main" id="{D6E1F86E-387F-E7E1-075B-3437D153A7FB}"/>
              </a:ext>
            </a:extLst>
          </p:cNvPr>
          <p:cNvSpPr txBox="1">
            <a:spLocks/>
          </p:cNvSpPr>
          <p:nvPr/>
        </p:nvSpPr>
        <p:spPr>
          <a:xfrm>
            <a:off x="0" y="364067"/>
            <a:ext cx="9144000" cy="6688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latin typeface="Arial" panose="020B0604020202020204" pitchFamily="34" charset="0"/>
                <a:cs typeface="Arial" panose="020B0604020202020204" pitchFamily="34" charset="0"/>
              </a:rPr>
              <a:t>DESCRIPTION</a:t>
            </a:r>
          </a:p>
        </p:txBody>
      </p:sp>
      <p:sp>
        <p:nvSpPr>
          <p:cNvPr id="10" name="Subtitle 5">
            <a:extLst>
              <a:ext uri="{FF2B5EF4-FFF2-40B4-BE49-F238E27FC236}">
                <a16:creationId xmlns:a16="http://schemas.microsoft.com/office/drawing/2014/main" id="{87A7CC6A-FF32-6561-FA63-59934E38E350}"/>
              </a:ext>
            </a:extLst>
          </p:cNvPr>
          <p:cNvSpPr txBox="1">
            <a:spLocks/>
          </p:cNvSpPr>
          <p:nvPr/>
        </p:nvSpPr>
        <p:spPr>
          <a:xfrm>
            <a:off x="911580" y="2503274"/>
            <a:ext cx="7678990" cy="25706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a:latin typeface="Arial" panose="020B0604020202020204" pitchFamily="34" charset="0"/>
                <a:cs typeface="Arial" panose="020B0604020202020204" pitchFamily="34" charset="0"/>
              </a:rPr>
              <a:t>The observer should tell the RATELO he has seen a target so the RATELO can start the call for fire while the target location is being determined. Information is sent as it is determined rather than waiting until a complete call for fire has been prepared. Regardless of the method of target location used, the normal call for fire is sent in three parts consisting of six elements. </a:t>
            </a:r>
          </a:p>
        </p:txBody>
      </p:sp>
    </p:spTree>
    <p:extLst>
      <p:ext uri="{BB962C8B-B14F-4D97-AF65-F5344CB8AC3E}">
        <p14:creationId xmlns:p14="http://schemas.microsoft.com/office/powerpoint/2010/main" val="2040950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50</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983127F2-B4A2-C145-94A4-CBA9E6BE8C79}"/>
              </a:ext>
            </a:extLst>
          </p:cNvPr>
          <p:cNvSpPr>
            <a:spLocks noChangeArrowheads="1"/>
          </p:cNvSpPr>
          <p:nvPr/>
        </p:nvSpPr>
        <p:spPr bwMode="auto">
          <a:xfrm>
            <a:off x="0" y="389813"/>
            <a:ext cx="9126465" cy="1168400"/>
          </a:xfrm>
          <a:prstGeom prst="rect">
            <a:avLst/>
          </a:prstGeom>
          <a:noFill/>
          <a:ln w="9525">
            <a:noFill/>
            <a:miter lim="800000"/>
            <a:headEnd/>
            <a:tailEnd/>
          </a:ln>
        </p:spPr>
        <p:txBody>
          <a:bodyPr anchor="ctr"/>
          <a:lstStyle/>
          <a:p>
            <a:pPr algn="ctr"/>
            <a:r>
              <a:rPr lang="en-US" sz="3600" b="1">
                <a:latin typeface="Arial" charset="0"/>
              </a:rPr>
              <a:t>SPOT THE IMPACT OF THE </a:t>
            </a:r>
          </a:p>
          <a:p>
            <a:pPr algn="ctr"/>
            <a:r>
              <a:rPr lang="en-US" sz="3600" b="1">
                <a:latin typeface="Arial" charset="0"/>
              </a:rPr>
              <a:t>ROUND</a:t>
            </a:r>
          </a:p>
        </p:txBody>
      </p:sp>
      <p:sp>
        <p:nvSpPr>
          <p:cNvPr id="10" name="Rectangle 9">
            <a:extLst>
              <a:ext uri="{FF2B5EF4-FFF2-40B4-BE49-F238E27FC236}">
                <a16:creationId xmlns:a16="http://schemas.microsoft.com/office/drawing/2014/main" id="{76060406-E506-9DE6-E6EF-60F3A13D9328}"/>
              </a:ext>
            </a:extLst>
          </p:cNvPr>
          <p:cNvSpPr>
            <a:spLocks noChangeArrowheads="1"/>
          </p:cNvSpPr>
          <p:nvPr/>
        </p:nvSpPr>
        <p:spPr bwMode="auto">
          <a:xfrm>
            <a:off x="911077" y="3059893"/>
            <a:ext cx="7874000" cy="1214927"/>
          </a:xfrm>
          <a:prstGeom prst="rect">
            <a:avLst/>
          </a:prstGeom>
          <a:noFill/>
          <a:ln w="12700">
            <a:noFill/>
            <a:miter lim="800000"/>
            <a:headEnd/>
            <a:tailEnd/>
          </a:ln>
        </p:spPr>
        <p:txBody>
          <a:bodyPr lIns="90488" tIns="44450" rIns="90488" bIns="44450"/>
          <a:lstStyle/>
          <a:p>
            <a:pPr>
              <a:buFont typeface="Arial" pitchFamily="34" charset="0"/>
              <a:buChar char="•"/>
              <a:defRPr/>
            </a:pPr>
            <a:r>
              <a:rPr lang="en-US">
                <a:latin typeface="+mn-lt"/>
              </a:rPr>
              <a:t>  IF THE ROUND LANDS ABOVE THE TARGET, THE OBSERVER WILL REQUEST “DROP”  CORRECTION, AND IF THE ROUND LANDED TO THE LEFT OF THE TARGET, THE OBSERVER WILL REQUEST A “RIGHT” CORRECTION.</a:t>
            </a:r>
          </a:p>
        </p:txBody>
      </p:sp>
    </p:spTree>
    <p:extLst>
      <p:ext uri="{BB962C8B-B14F-4D97-AF65-F5344CB8AC3E}">
        <p14:creationId xmlns:p14="http://schemas.microsoft.com/office/powerpoint/2010/main" val="2719349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51</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2055">
            <a:extLst>
              <a:ext uri="{FF2B5EF4-FFF2-40B4-BE49-F238E27FC236}">
                <a16:creationId xmlns:a16="http://schemas.microsoft.com/office/drawing/2014/main" id="{E39640B8-0ADE-0754-FA92-AA721574E03C}"/>
              </a:ext>
            </a:extLst>
          </p:cNvPr>
          <p:cNvSpPr>
            <a:spLocks noChangeArrowheads="1"/>
          </p:cNvSpPr>
          <p:nvPr/>
        </p:nvSpPr>
        <p:spPr bwMode="auto">
          <a:xfrm>
            <a:off x="1" y="399337"/>
            <a:ext cx="9143999" cy="1158875"/>
          </a:xfrm>
          <a:prstGeom prst="rect">
            <a:avLst/>
          </a:prstGeom>
          <a:noFill/>
          <a:ln w="9525">
            <a:noFill/>
            <a:miter lim="800000"/>
            <a:headEnd/>
            <a:tailEnd/>
          </a:ln>
        </p:spPr>
        <p:txBody>
          <a:bodyPr anchor="ctr"/>
          <a:lstStyle/>
          <a:p>
            <a:pPr algn="ctr"/>
            <a:r>
              <a:rPr lang="en-US" sz="3600" b="1">
                <a:latin typeface="Arial" charset="0"/>
              </a:rPr>
              <a:t>DETERMINE THE RANGE </a:t>
            </a:r>
          </a:p>
          <a:p>
            <a:pPr algn="ctr"/>
            <a:r>
              <a:rPr lang="en-US" sz="3600" b="1">
                <a:latin typeface="Arial" charset="0"/>
              </a:rPr>
              <a:t>CORRECTION</a:t>
            </a:r>
          </a:p>
        </p:txBody>
      </p:sp>
      <p:sp>
        <p:nvSpPr>
          <p:cNvPr id="10" name="Rectangle 2057">
            <a:extLst>
              <a:ext uri="{FF2B5EF4-FFF2-40B4-BE49-F238E27FC236}">
                <a16:creationId xmlns:a16="http://schemas.microsoft.com/office/drawing/2014/main" id="{C8F333A9-0324-0469-1690-9D615DF4327E}"/>
              </a:ext>
            </a:extLst>
          </p:cNvPr>
          <p:cNvSpPr>
            <a:spLocks noChangeArrowheads="1"/>
          </p:cNvSpPr>
          <p:nvPr/>
        </p:nvSpPr>
        <p:spPr bwMode="auto">
          <a:xfrm>
            <a:off x="728740" y="2784440"/>
            <a:ext cx="7874000" cy="2615636"/>
          </a:xfrm>
          <a:prstGeom prst="rect">
            <a:avLst/>
          </a:prstGeom>
          <a:noFill/>
          <a:ln w="12700">
            <a:noFill/>
            <a:miter lim="800000"/>
            <a:headEnd/>
            <a:tailEnd/>
          </a:ln>
        </p:spPr>
        <p:txBody>
          <a:bodyPr lIns="90488" tIns="44450" rIns="90488" bIns="44450"/>
          <a:lstStyle/>
          <a:p>
            <a:pPr marL="342900" indent="-342900" eaLnBrk="0" hangingPunct="0">
              <a:spcAft>
                <a:spcPct val="50000"/>
              </a:spcAft>
              <a:buClr>
                <a:schemeClr val="accent1"/>
              </a:buClr>
              <a:buSzPct val="75000"/>
              <a:buFont typeface="Monotype Sorts" pitchFamily="2" charset="2"/>
              <a:buNone/>
              <a:defRPr/>
            </a:pPr>
            <a:r>
              <a:rPr lang="en-US">
                <a:latin typeface="Arial" charset="0"/>
              </a:rPr>
              <a:t>TAKE THE DISTANCE THAT THE ROUND WAS SPOTTED AND EQUATE</a:t>
            </a:r>
          </a:p>
          <a:p>
            <a:pPr marL="342900" indent="-342900" eaLnBrk="0" hangingPunct="0">
              <a:spcAft>
                <a:spcPct val="50000"/>
              </a:spcAft>
              <a:buClr>
                <a:schemeClr val="accent1"/>
              </a:buClr>
              <a:buSzPct val="75000"/>
              <a:buFont typeface="Monotype Sorts" pitchFamily="2" charset="2"/>
              <a:buNone/>
              <a:defRPr/>
            </a:pPr>
            <a:r>
              <a:rPr lang="en-US">
                <a:latin typeface="Arial" charset="0"/>
              </a:rPr>
              <a:t>USING THE SUCCESSIVE BRACKETING TECHNIQUE.</a:t>
            </a:r>
          </a:p>
          <a:p>
            <a:pPr marL="342900" indent="-342900" eaLnBrk="0" hangingPunct="0">
              <a:spcAft>
                <a:spcPct val="50000"/>
              </a:spcAft>
              <a:buClr>
                <a:schemeClr val="accent1"/>
              </a:buClr>
              <a:buSzPct val="75000"/>
              <a:buFont typeface="Monotype Sorts" pitchFamily="2" charset="2"/>
              <a:buNone/>
              <a:defRPr/>
            </a:pPr>
            <a:r>
              <a:rPr lang="en-US" u="sng">
                <a:latin typeface="+mj-lt"/>
              </a:rPr>
              <a:t>OTHER METHODS INCLUDE</a:t>
            </a:r>
            <a:r>
              <a:rPr lang="en-US">
                <a:solidFill>
                  <a:srgbClr val="669900"/>
                </a:solidFill>
                <a:latin typeface="Arial" charset="0"/>
              </a:rPr>
              <a:t>:</a:t>
            </a:r>
          </a:p>
          <a:p>
            <a:pPr marL="342900" indent="-342900" eaLnBrk="0" hangingPunct="0">
              <a:spcAft>
                <a:spcPct val="50000"/>
              </a:spcAft>
              <a:buClr>
                <a:schemeClr val="accent1"/>
              </a:buClr>
              <a:buSzPct val="75000"/>
              <a:buFont typeface="Monotype Sorts" pitchFamily="2" charset="2"/>
              <a:buNone/>
              <a:defRPr/>
            </a:pPr>
            <a:r>
              <a:rPr lang="en-US">
                <a:latin typeface="Arial" charset="0"/>
              </a:rPr>
              <a:t>HASTY BRACKETING</a:t>
            </a:r>
          </a:p>
          <a:p>
            <a:pPr marL="342900" indent="-342900" eaLnBrk="0" hangingPunct="0">
              <a:spcAft>
                <a:spcPct val="50000"/>
              </a:spcAft>
              <a:buClr>
                <a:schemeClr val="accent1"/>
              </a:buClr>
              <a:buSzPct val="75000"/>
              <a:buFont typeface="Monotype Sorts" pitchFamily="2" charset="2"/>
              <a:buNone/>
              <a:defRPr/>
            </a:pPr>
            <a:r>
              <a:rPr lang="en-US">
                <a:latin typeface="Arial" charset="0"/>
              </a:rPr>
              <a:t>CREEPING FIRES </a:t>
            </a:r>
            <a:r>
              <a:rPr lang="en-US" sz="1800">
                <a:latin typeface="Arial" charset="0"/>
              </a:rPr>
              <a:t>(USED WHEN FIRES ARE </a:t>
            </a:r>
            <a:r>
              <a:rPr lang="en-US" sz="1800" u="sng">
                <a:latin typeface="Arial" charset="0"/>
              </a:rPr>
              <a:t>DANGER-CLOSE</a:t>
            </a:r>
            <a:r>
              <a:rPr lang="en-US" sz="1800">
                <a:latin typeface="Arial" charset="0"/>
              </a:rPr>
              <a:t>)</a:t>
            </a:r>
            <a:endParaRPr lang="en-US">
              <a:latin typeface="Arial" charset="0"/>
            </a:endParaRPr>
          </a:p>
          <a:p>
            <a:pPr marL="342900" indent="-342900" eaLnBrk="0" hangingPunct="0">
              <a:spcAft>
                <a:spcPct val="50000"/>
              </a:spcAft>
              <a:buClr>
                <a:schemeClr val="accent1"/>
              </a:buClr>
              <a:buSzPct val="75000"/>
              <a:buFont typeface="Monotype Sorts" pitchFamily="2" charset="2"/>
              <a:buNone/>
              <a:defRPr/>
            </a:pPr>
            <a:r>
              <a:rPr lang="en-US">
                <a:latin typeface="Arial" charset="0"/>
              </a:rPr>
              <a:t>ONE ROUND ADJUSTMENTS (SENSING ROUNDS)</a:t>
            </a:r>
          </a:p>
        </p:txBody>
      </p:sp>
    </p:spTree>
    <p:extLst>
      <p:ext uri="{BB962C8B-B14F-4D97-AF65-F5344CB8AC3E}">
        <p14:creationId xmlns:p14="http://schemas.microsoft.com/office/powerpoint/2010/main" val="3107445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52</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AD3B3A2B-E1C3-D385-E9D6-C99ACBC8EC14}"/>
              </a:ext>
            </a:extLst>
          </p:cNvPr>
          <p:cNvSpPr>
            <a:spLocks noChangeArrowheads="1"/>
          </p:cNvSpPr>
          <p:nvPr/>
        </p:nvSpPr>
        <p:spPr bwMode="auto">
          <a:xfrm>
            <a:off x="8766" y="465221"/>
            <a:ext cx="9126465" cy="425551"/>
          </a:xfrm>
          <a:prstGeom prst="rect">
            <a:avLst/>
          </a:prstGeom>
          <a:noFill/>
          <a:ln w="9525">
            <a:noFill/>
            <a:miter lim="800000"/>
            <a:headEnd/>
            <a:tailEnd/>
          </a:ln>
        </p:spPr>
        <p:txBody>
          <a:bodyPr anchor="ctr"/>
          <a:lstStyle/>
          <a:p>
            <a:pPr algn="ctr"/>
            <a:r>
              <a:rPr lang="en-US" sz="3600" b="1">
                <a:latin typeface="Arial" charset="0"/>
              </a:rPr>
              <a:t>ESTABLISH A BRACKET</a:t>
            </a:r>
          </a:p>
        </p:txBody>
      </p:sp>
      <p:sp>
        <p:nvSpPr>
          <p:cNvPr id="10" name="Rectangle 9">
            <a:extLst>
              <a:ext uri="{FF2B5EF4-FFF2-40B4-BE49-F238E27FC236}">
                <a16:creationId xmlns:a16="http://schemas.microsoft.com/office/drawing/2014/main" id="{21CCEC72-6B1E-F2F9-C642-4E76DD2CDE2F}"/>
              </a:ext>
            </a:extLst>
          </p:cNvPr>
          <p:cNvSpPr>
            <a:spLocks noChangeArrowheads="1"/>
          </p:cNvSpPr>
          <p:nvPr/>
        </p:nvSpPr>
        <p:spPr bwMode="auto">
          <a:xfrm>
            <a:off x="925090" y="2223790"/>
            <a:ext cx="7293819" cy="3129659"/>
          </a:xfrm>
          <a:prstGeom prst="rect">
            <a:avLst/>
          </a:prstGeom>
          <a:noFill/>
          <a:ln w="12700">
            <a:noFill/>
            <a:miter lim="800000"/>
            <a:headEnd/>
            <a:tailEnd/>
          </a:ln>
        </p:spPr>
        <p:txBody>
          <a:bodyPr lIns="90488" tIns="44450" rIns="90488" bIns="44450"/>
          <a:lstStyle/>
          <a:p>
            <a:pPr marL="342900" indent="-342900" eaLnBrk="0" hangingPunct="0">
              <a:spcAft>
                <a:spcPct val="50000"/>
              </a:spcAft>
              <a:buFont typeface="Arial" pitchFamily="34" charset="0"/>
              <a:buChar char="•"/>
            </a:pPr>
            <a:r>
              <a:rPr lang="en-US">
                <a:latin typeface="Arial" charset="0"/>
              </a:rPr>
              <a:t>SUCCESSIVE BRACKETING IS THE MOST PREFERRED.</a:t>
            </a:r>
          </a:p>
          <a:p>
            <a:pPr marL="342900" indent="-342900" eaLnBrk="0" hangingPunct="0">
              <a:spcAft>
                <a:spcPct val="50000"/>
              </a:spcAft>
              <a:buFont typeface="Arial" pitchFamily="34" charset="0"/>
              <a:buChar char="•"/>
            </a:pPr>
            <a:r>
              <a:rPr lang="en-US">
                <a:latin typeface="Arial" charset="0"/>
              </a:rPr>
              <a:t>USE THE FOLLOWING GUIDE TO ESTABLISH A BRACKET.</a:t>
            </a:r>
          </a:p>
          <a:p>
            <a:pPr marL="342900" indent="-342900" eaLnBrk="0" hangingPunct="0">
              <a:spcAft>
                <a:spcPct val="50000"/>
              </a:spcAft>
            </a:pPr>
            <a:r>
              <a:rPr lang="en-US" u="sng">
                <a:latin typeface="Arial" charset="0"/>
              </a:rPr>
              <a:t>ROUND IMPACT FROM TARGET</a:t>
            </a:r>
            <a:r>
              <a:rPr lang="en-US">
                <a:latin typeface="Arial" charset="0"/>
              </a:rPr>
              <a:t>             </a:t>
            </a:r>
            <a:r>
              <a:rPr lang="en-US" u="sng">
                <a:latin typeface="Arial" charset="0"/>
              </a:rPr>
              <a:t>ADD OR DROP                        </a:t>
            </a:r>
          </a:p>
          <a:p>
            <a:pPr marL="342900" indent="-342900" eaLnBrk="0" hangingPunct="0">
              <a:spcAft>
                <a:spcPct val="50000"/>
              </a:spcAft>
            </a:pPr>
            <a:r>
              <a:rPr lang="en-US">
                <a:latin typeface="Arial" charset="0"/>
              </a:rPr>
              <a:t> MORE THAN 400 METERS                   + OR - 800 METERS</a:t>
            </a:r>
          </a:p>
          <a:p>
            <a:pPr marL="342900" indent="-342900" eaLnBrk="0" hangingPunct="0">
              <a:spcAft>
                <a:spcPct val="50000"/>
              </a:spcAft>
            </a:pPr>
            <a:r>
              <a:rPr lang="en-US">
                <a:latin typeface="Arial" charset="0"/>
              </a:rPr>
              <a:t> 200 - 400 METERS                                 + OR - 400 METERS</a:t>
            </a:r>
          </a:p>
          <a:p>
            <a:pPr marL="342900" indent="-342900" eaLnBrk="0" hangingPunct="0">
              <a:spcAft>
                <a:spcPct val="50000"/>
              </a:spcAft>
            </a:pPr>
            <a:r>
              <a:rPr lang="en-US">
                <a:latin typeface="Arial" charset="0"/>
              </a:rPr>
              <a:t> 100 - 200 METERS                                 + OR - 100 METERS</a:t>
            </a:r>
          </a:p>
        </p:txBody>
      </p:sp>
    </p:spTree>
    <p:extLst>
      <p:ext uri="{BB962C8B-B14F-4D97-AF65-F5344CB8AC3E}">
        <p14:creationId xmlns:p14="http://schemas.microsoft.com/office/powerpoint/2010/main" val="413087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53</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1031">
            <a:extLst>
              <a:ext uri="{FF2B5EF4-FFF2-40B4-BE49-F238E27FC236}">
                <a16:creationId xmlns:a16="http://schemas.microsoft.com/office/drawing/2014/main" id="{51CC89D6-39F0-844A-864B-D84C01D2C107}"/>
              </a:ext>
            </a:extLst>
          </p:cNvPr>
          <p:cNvSpPr>
            <a:spLocks noChangeArrowheads="1"/>
          </p:cNvSpPr>
          <p:nvPr/>
        </p:nvSpPr>
        <p:spPr bwMode="auto">
          <a:xfrm>
            <a:off x="8767" y="427833"/>
            <a:ext cx="9126465" cy="500328"/>
          </a:xfrm>
          <a:prstGeom prst="rect">
            <a:avLst/>
          </a:prstGeom>
          <a:noFill/>
          <a:ln w="9525">
            <a:noFill/>
            <a:miter lim="800000"/>
            <a:headEnd/>
            <a:tailEnd/>
          </a:ln>
        </p:spPr>
        <p:txBody>
          <a:bodyPr anchor="ctr"/>
          <a:lstStyle/>
          <a:p>
            <a:pPr algn="ctr"/>
            <a:r>
              <a:rPr lang="en-US" sz="3600" b="1">
                <a:latin typeface="Arial" charset="0"/>
              </a:rPr>
              <a:t>BRACKET</a:t>
            </a:r>
          </a:p>
        </p:txBody>
      </p:sp>
      <p:pic>
        <p:nvPicPr>
          <p:cNvPr id="10" name="Picture 1034">
            <a:extLst>
              <a:ext uri="{FF2B5EF4-FFF2-40B4-BE49-F238E27FC236}">
                <a16:creationId xmlns:a16="http://schemas.microsoft.com/office/drawing/2014/main" id="{34F1A98E-AACB-0B83-4FE1-78CE7C343FFD}"/>
              </a:ext>
            </a:extLst>
          </p:cNvPr>
          <p:cNvPicPr>
            <a:picLocks noChangeArrowheads="1"/>
          </p:cNvPicPr>
          <p:nvPr/>
        </p:nvPicPr>
        <p:blipFill>
          <a:blip r:embed="rId5" cstate="print"/>
          <a:srcRect/>
          <a:stretch>
            <a:fillRect/>
          </a:stretch>
        </p:blipFill>
        <p:spPr bwMode="auto">
          <a:xfrm>
            <a:off x="1446213" y="1390650"/>
            <a:ext cx="6272212" cy="5118100"/>
          </a:xfrm>
          <a:prstGeom prst="rect">
            <a:avLst/>
          </a:prstGeom>
          <a:noFill/>
          <a:ln w="12700">
            <a:noFill/>
            <a:miter lim="800000"/>
            <a:headEnd/>
            <a:tailEnd/>
          </a:ln>
        </p:spPr>
      </p:pic>
    </p:spTree>
    <p:extLst>
      <p:ext uri="{BB962C8B-B14F-4D97-AF65-F5344CB8AC3E}">
        <p14:creationId xmlns:p14="http://schemas.microsoft.com/office/powerpoint/2010/main" val="3843933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54</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84C631AD-9CFD-3066-E384-2BE7B8334D37}"/>
              </a:ext>
            </a:extLst>
          </p:cNvPr>
          <p:cNvSpPr>
            <a:spLocks noChangeArrowheads="1"/>
          </p:cNvSpPr>
          <p:nvPr/>
        </p:nvSpPr>
        <p:spPr bwMode="auto">
          <a:xfrm>
            <a:off x="8767" y="425096"/>
            <a:ext cx="9126465" cy="1125537"/>
          </a:xfrm>
          <a:prstGeom prst="rect">
            <a:avLst/>
          </a:prstGeom>
          <a:noFill/>
          <a:ln w="9525">
            <a:noFill/>
            <a:miter lim="800000"/>
            <a:headEnd/>
            <a:tailEnd/>
          </a:ln>
        </p:spPr>
        <p:txBody>
          <a:bodyPr anchor="ctr"/>
          <a:lstStyle/>
          <a:p>
            <a:pPr algn="ctr"/>
            <a:r>
              <a:rPr lang="en-US" sz="3600" b="1">
                <a:latin typeface="Arial" charset="0"/>
              </a:rPr>
              <a:t>DETERMINE THE LATERAL </a:t>
            </a:r>
          </a:p>
          <a:p>
            <a:pPr algn="ctr"/>
            <a:r>
              <a:rPr lang="en-US" sz="3600" b="1">
                <a:latin typeface="Arial" charset="0"/>
              </a:rPr>
              <a:t>SHIFT</a:t>
            </a:r>
          </a:p>
        </p:txBody>
      </p:sp>
      <p:sp>
        <p:nvSpPr>
          <p:cNvPr id="10" name="Rectangle 9">
            <a:extLst>
              <a:ext uri="{FF2B5EF4-FFF2-40B4-BE49-F238E27FC236}">
                <a16:creationId xmlns:a16="http://schemas.microsoft.com/office/drawing/2014/main" id="{771A8E43-25B9-FC7E-E9EC-DBEFAD665673}"/>
              </a:ext>
            </a:extLst>
          </p:cNvPr>
          <p:cNvSpPr>
            <a:spLocks noChangeArrowheads="1"/>
          </p:cNvSpPr>
          <p:nvPr/>
        </p:nvSpPr>
        <p:spPr bwMode="auto">
          <a:xfrm>
            <a:off x="594482" y="2398089"/>
            <a:ext cx="7937500" cy="2781063"/>
          </a:xfrm>
          <a:prstGeom prst="rect">
            <a:avLst/>
          </a:prstGeom>
          <a:noFill/>
          <a:ln w="12700">
            <a:noFill/>
            <a:miter lim="800000"/>
            <a:headEnd/>
            <a:tailEnd/>
          </a:ln>
        </p:spPr>
        <p:txBody>
          <a:bodyPr lIns="90488" tIns="44450" rIns="90488" bIns="44450"/>
          <a:lstStyle/>
          <a:p>
            <a:pPr marL="342900" indent="-342900" eaLnBrk="0" hangingPunct="0">
              <a:spcAft>
                <a:spcPct val="50000"/>
              </a:spcAft>
              <a:buClr>
                <a:schemeClr val="accent1"/>
              </a:buClr>
              <a:buSzPct val="75000"/>
              <a:buFont typeface="Monotype Sorts" pitchFamily="2" charset="2"/>
              <a:buNone/>
            </a:pPr>
            <a:r>
              <a:rPr lang="en-US" sz="2800">
                <a:latin typeface="Arial" charset="0"/>
              </a:rPr>
              <a:t>•  </a:t>
            </a:r>
            <a:r>
              <a:rPr lang="en-US">
                <a:latin typeface="Arial" charset="0"/>
              </a:rPr>
              <a:t>IDENTIFY THE DEVIATION</a:t>
            </a:r>
          </a:p>
          <a:p>
            <a:pPr marL="342900" indent="-342900" eaLnBrk="0" hangingPunct="0">
              <a:spcAft>
                <a:spcPct val="50000"/>
              </a:spcAft>
              <a:buClr>
                <a:schemeClr val="accent1"/>
              </a:buClr>
              <a:buSzPct val="75000"/>
              <a:buFont typeface="Monotype Sorts" pitchFamily="2" charset="2"/>
              <a:buNone/>
            </a:pPr>
            <a:r>
              <a:rPr lang="en-US">
                <a:latin typeface="Arial" charset="0"/>
              </a:rPr>
              <a:t>•  IDENTIFY THE OT FACTOR (DIVIDE THE TARGET DISTANCE BY 1,000)</a:t>
            </a:r>
          </a:p>
          <a:p>
            <a:pPr marL="342900" indent="-342900" eaLnBrk="0" hangingPunct="0">
              <a:spcAft>
                <a:spcPct val="50000"/>
              </a:spcAft>
              <a:buClr>
                <a:schemeClr val="accent1"/>
              </a:buClr>
              <a:buSzPct val="75000"/>
              <a:buFont typeface="Monotype Sorts" pitchFamily="2" charset="2"/>
              <a:buNone/>
            </a:pPr>
            <a:r>
              <a:rPr lang="en-US">
                <a:latin typeface="Arial" charset="0"/>
              </a:rPr>
              <a:t>•  ROUND THE OT FACTOR TO THE </a:t>
            </a:r>
            <a:r>
              <a:rPr lang="en-US" u="sng">
                <a:latin typeface="Arial" charset="0"/>
              </a:rPr>
              <a:t>NEAREST</a:t>
            </a:r>
            <a:r>
              <a:rPr lang="en-US">
                <a:latin typeface="Arial" charset="0"/>
              </a:rPr>
              <a:t> WHOLE NUMBER</a:t>
            </a:r>
          </a:p>
          <a:p>
            <a:pPr marL="342900" indent="-342900" eaLnBrk="0" hangingPunct="0">
              <a:spcAft>
                <a:spcPct val="50000"/>
              </a:spcAft>
              <a:buClr>
                <a:schemeClr val="accent1"/>
              </a:buClr>
              <a:buSzPct val="75000"/>
              <a:buFont typeface="Monotype Sorts" pitchFamily="2" charset="2"/>
              <a:buNone/>
            </a:pPr>
            <a:r>
              <a:rPr lang="en-US">
                <a:latin typeface="Arial" charset="0"/>
              </a:rPr>
              <a:t>•  MULTIPLY THE OT FACTOR BY THE DEVIATION</a:t>
            </a:r>
          </a:p>
          <a:p>
            <a:pPr marL="342900" indent="-342900" eaLnBrk="0" hangingPunct="0">
              <a:spcAft>
                <a:spcPct val="50000"/>
              </a:spcAft>
              <a:buClr>
                <a:schemeClr val="accent1"/>
              </a:buClr>
              <a:buSzPct val="75000"/>
              <a:buFont typeface="Monotype Sorts" pitchFamily="2" charset="2"/>
              <a:buNone/>
            </a:pPr>
            <a:r>
              <a:rPr lang="en-US">
                <a:latin typeface="Arial" charset="0"/>
              </a:rPr>
              <a:t>•  ROUND THE SUM TO THE NEAREST 10 METERS</a:t>
            </a:r>
          </a:p>
        </p:txBody>
      </p:sp>
    </p:spTree>
    <p:extLst>
      <p:ext uri="{BB962C8B-B14F-4D97-AF65-F5344CB8AC3E}">
        <p14:creationId xmlns:p14="http://schemas.microsoft.com/office/powerpoint/2010/main" val="3306384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55</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1031">
            <a:extLst>
              <a:ext uri="{FF2B5EF4-FFF2-40B4-BE49-F238E27FC236}">
                <a16:creationId xmlns:a16="http://schemas.microsoft.com/office/drawing/2014/main" id="{650BB7E8-B022-5865-38B8-A9D582C4AED1}"/>
              </a:ext>
            </a:extLst>
          </p:cNvPr>
          <p:cNvSpPr>
            <a:spLocks noChangeArrowheads="1"/>
          </p:cNvSpPr>
          <p:nvPr/>
        </p:nvSpPr>
        <p:spPr bwMode="auto">
          <a:xfrm>
            <a:off x="-3738" y="397525"/>
            <a:ext cx="9126465" cy="1177925"/>
          </a:xfrm>
          <a:prstGeom prst="rect">
            <a:avLst/>
          </a:prstGeom>
          <a:noFill/>
          <a:ln w="9525">
            <a:noFill/>
            <a:miter lim="800000"/>
            <a:headEnd/>
            <a:tailEnd/>
          </a:ln>
        </p:spPr>
        <p:txBody>
          <a:bodyPr anchor="ctr"/>
          <a:lstStyle/>
          <a:p>
            <a:pPr algn="ctr" defTabSz="914400" fontAlgn="base">
              <a:spcBef>
                <a:spcPct val="0"/>
              </a:spcBef>
              <a:spcAft>
                <a:spcPct val="0"/>
              </a:spcAft>
            </a:pPr>
            <a:r>
              <a:rPr lang="en-US" sz="3600" b="1">
                <a:solidFill>
                  <a:srgbClr val="000000"/>
                </a:solidFill>
                <a:latin typeface="Arial" charset="0"/>
              </a:rPr>
              <a:t>ESTABLISH THE OT </a:t>
            </a:r>
          </a:p>
          <a:p>
            <a:pPr algn="ctr" defTabSz="914400" fontAlgn="base">
              <a:spcBef>
                <a:spcPct val="0"/>
              </a:spcBef>
              <a:spcAft>
                <a:spcPct val="0"/>
              </a:spcAft>
            </a:pPr>
            <a:r>
              <a:rPr lang="en-US" sz="3600" b="1">
                <a:solidFill>
                  <a:srgbClr val="000000"/>
                </a:solidFill>
                <a:latin typeface="Arial" charset="0"/>
              </a:rPr>
              <a:t>FACTOR</a:t>
            </a:r>
          </a:p>
        </p:txBody>
      </p:sp>
      <p:sp>
        <p:nvSpPr>
          <p:cNvPr id="11" name="Rectangle 1033">
            <a:extLst>
              <a:ext uri="{FF2B5EF4-FFF2-40B4-BE49-F238E27FC236}">
                <a16:creationId xmlns:a16="http://schemas.microsoft.com/office/drawing/2014/main" id="{009858DF-23F2-19B4-E57C-B89BC19559F9}"/>
              </a:ext>
            </a:extLst>
          </p:cNvPr>
          <p:cNvSpPr>
            <a:spLocks noChangeArrowheads="1"/>
          </p:cNvSpPr>
          <p:nvPr/>
        </p:nvSpPr>
        <p:spPr bwMode="auto">
          <a:xfrm>
            <a:off x="584200" y="1955116"/>
            <a:ext cx="7975600" cy="4648200"/>
          </a:xfrm>
          <a:prstGeom prst="rect">
            <a:avLst/>
          </a:prstGeom>
          <a:noFill/>
          <a:ln w="12700">
            <a:noFill/>
            <a:miter lim="800000"/>
            <a:headEnd/>
            <a:tailEnd/>
          </a:ln>
        </p:spPr>
        <p:txBody>
          <a:bodyPr lIns="90488" tIns="44450" rIns="90488" bIns="44450"/>
          <a:lstStyle/>
          <a:p>
            <a:pPr marL="342900" indent="-342900" defTabSz="914400" eaLnBrk="0" fontAlgn="base" hangingPunct="0">
              <a:spcBef>
                <a:spcPct val="0"/>
              </a:spcBef>
              <a:spcAft>
                <a:spcPct val="50000"/>
              </a:spcAft>
              <a:buClr>
                <a:srgbClr val="BBE0E3"/>
              </a:buClr>
              <a:buSzPct val="75000"/>
              <a:buFont typeface="Monotype Sorts" pitchFamily="2" charset="2"/>
              <a:buNone/>
            </a:pPr>
            <a:r>
              <a:rPr lang="en-US" sz="3200" b="1">
                <a:solidFill>
                  <a:srgbClr val="000000"/>
                </a:solidFill>
                <a:latin typeface="Arial" charset="0"/>
              </a:rPr>
              <a:t>    </a:t>
            </a:r>
            <a:r>
              <a:rPr lang="en-US" sz="2400" b="1">
                <a:solidFill>
                  <a:srgbClr val="000000"/>
                </a:solidFill>
                <a:latin typeface="Arial" charset="0"/>
              </a:rPr>
              <a:t>•  IF THE OT FACTOR ENDS IN .5, YOU MUST ROUND TO THE NEAREST </a:t>
            </a:r>
            <a:r>
              <a:rPr lang="en-US" sz="2400" b="1" u="sng">
                <a:solidFill>
                  <a:srgbClr val="000000"/>
                </a:solidFill>
                <a:latin typeface="Arial" charset="0"/>
              </a:rPr>
              <a:t>EVEN</a:t>
            </a:r>
            <a:r>
              <a:rPr lang="en-US" sz="2400" b="1">
                <a:solidFill>
                  <a:srgbClr val="000000"/>
                </a:solidFill>
                <a:latin typeface="Arial" charset="0"/>
              </a:rPr>
              <a:t> WHOLE NUMBER</a:t>
            </a:r>
          </a:p>
        </p:txBody>
      </p:sp>
      <p:sp>
        <p:nvSpPr>
          <p:cNvPr id="12" name="Rectangle 1030">
            <a:extLst>
              <a:ext uri="{FF2B5EF4-FFF2-40B4-BE49-F238E27FC236}">
                <a16:creationId xmlns:a16="http://schemas.microsoft.com/office/drawing/2014/main" id="{DB615C07-3919-D22B-D500-E2EBD7C2DECF}"/>
              </a:ext>
            </a:extLst>
          </p:cNvPr>
          <p:cNvSpPr>
            <a:spLocks noChangeArrowheads="1"/>
          </p:cNvSpPr>
          <p:nvPr/>
        </p:nvSpPr>
        <p:spPr bwMode="auto">
          <a:xfrm>
            <a:off x="1499862" y="3071129"/>
            <a:ext cx="6616700" cy="458787"/>
          </a:xfrm>
          <a:prstGeom prst="rect">
            <a:avLst/>
          </a:prstGeom>
          <a:noFill/>
          <a:ln w="12700">
            <a:noFill/>
            <a:miter lim="800000"/>
            <a:headEnd/>
            <a:tailEnd/>
          </a:ln>
        </p:spPr>
        <p:txBody>
          <a:bodyPr lIns="90488" tIns="44450" rIns="90488" bIns="44450">
            <a:spAutoFit/>
          </a:bodyPr>
          <a:lstStyle/>
          <a:p>
            <a:pPr>
              <a:defRPr/>
            </a:pPr>
            <a:r>
              <a:rPr lang="en-US">
                <a:solidFill>
                  <a:srgbClr val="E44C1C"/>
                </a:solidFill>
                <a:effectLst>
                  <a:outerShdw blurRad="38100" dist="38100" dir="2700000" algn="tl">
                    <a:srgbClr val="000000">
                      <a:alpha val="43137"/>
                    </a:srgbClr>
                  </a:outerShdw>
                </a:effectLst>
                <a:latin typeface="Arial" charset="0"/>
              </a:rPr>
              <a:t>THIS IS CALLED ARTILLERY EXPRESSION</a:t>
            </a:r>
          </a:p>
        </p:txBody>
      </p:sp>
      <p:grpSp>
        <p:nvGrpSpPr>
          <p:cNvPr id="14" name="Group 13">
            <a:extLst>
              <a:ext uri="{FF2B5EF4-FFF2-40B4-BE49-F238E27FC236}">
                <a16:creationId xmlns:a16="http://schemas.microsoft.com/office/drawing/2014/main" id="{56080BE8-2C0C-8A4E-F246-D874788BA679}"/>
              </a:ext>
            </a:extLst>
          </p:cNvPr>
          <p:cNvGrpSpPr/>
          <p:nvPr/>
        </p:nvGrpSpPr>
        <p:grpSpPr>
          <a:xfrm>
            <a:off x="1037899" y="3809316"/>
            <a:ext cx="7112000" cy="2089150"/>
            <a:chOff x="800100" y="3136900"/>
            <a:chExt cx="7112000" cy="2089150"/>
          </a:xfrm>
        </p:grpSpPr>
        <p:sp>
          <p:nvSpPr>
            <p:cNvPr id="18" name="Text Box 1032">
              <a:extLst>
                <a:ext uri="{FF2B5EF4-FFF2-40B4-BE49-F238E27FC236}">
                  <a16:creationId xmlns:a16="http://schemas.microsoft.com/office/drawing/2014/main" id="{F405A6C1-56D8-1E45-5CCA-EF3430CD9379}"/>
                </a:ext>
              </a:extLst>
            </p:cNvPr>
            <p:cNvSpPr txBox="1">
              <a:spLocks noChangeArrowheads="1"/>
            </p:cNvSpPr>
            <p:nvPr/>
          </p:nvSpPr>
          <p:spPr bwMode="auto">
            <a:xfrm>
              <a:off x="2078038" y="3716338"/>
              <a:ext cx="184150" cy="457200"/>
            </a:xfrm>
            <a:prstGeom prst="rect">
              <a:avLst/>
            </a:prstGeom>
            <a:noFill/>
            <a:ln w="9525">
              <a:noFill/>
              <a:miter lim="800000"/>
              <a:headEnd/>
              <a:tailEnd/>
            </a:ln>
          </p:spPr>
          <p:txBody>
            <a:bodyPr wrap="none">
              <a:spAutoFit/>
            </a:bodyPr>
            <a:lstStyle/>
            <a:p>
              <a:endParaRPr lang="en-US">
                <a:latin typeface="Times New Roman" pitchFamily="18" charset="0"/>
              </a:endParaRPr>
            </a:p>
          </p:txBody>
        </p:sp>
        <p:sp>
          <p:nvSpPr>
            <p:cNvPr id="19" name="Rectangle 1034">
              <a:extLst>
                <a:ext uri="{FF2B5EF4-FFF2-40B4-BE49-F238E27FC236}">
                  <a16:creationId xmlns:a16="http://schemas.microsoft.com/office/drawing/2014/main" id="{0DBED385-E849-C26C-93D9-ED9AE5ED012A}"/>
                </a:ext>
              </a:extLst>
            </p:cNvPr>
            <p:cNvSpPr>
              <a:spLocks noChangeArrowheads="1"/>
            </p:cNvSpPr>
            <p:nvPr/>
          </p:nvSpPr>
          <p:spPr bwMode="auto">
            <a:xfrm>
              <a:off x="800100" y="3149600"/>
              <a:ext cx="7112000" cy="20701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 name="Rectangle 1038">
              <a:extLst>
                <a:ext uri="{FF2B5EF4-FFF2-40B4-BE49-F238E27FC236}">
                  <a16:creationId xmlns:a16="http://schemas.microsoft.com/office/drawing/2014/main" id="{A677FD1D-9B85-9297-2C77-B42845E3905C}"/>
                </a:ext>
              </a:extLst>
            </p:cNvPr>
            <p:cNvSpPr>
              <a:spLocks noChangeArrowheads="1"/>
            </p:cNvSpPr>
            <p:nvPr/>
          </p:nvSpPr>
          <p:spPr bwMode="auto">
            <a:xfrm>
              <a:off x="800100" y="3162300"/>
              <a:ext cx="1752600" cy="2057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 name="Rectangle 1040">
              <a:extLst>
                <a:ext uri="{FF2B5EF4-FFF2-40B4-BE49-F238E27FC236}">
                  <a16:creationId xmlns:a16="http://schemas.microsoft.com/office/drawing/2014/main" id="{588A8785-2573-D135-F1FF-DF85C402E0D5}"/>
                </a:ext>
              </a:extLst>
            </p:cNvPr>
            <p:cNvSpPr>
              <a:spLocks noChangeArrowheads="1"/>
            </p:cNvSpPr>
            <p:nvPr/>
          </p:nvSpPr>
          <p:spPr bwMode="auto">
            <a:xfrm>
              <a:off x="2555875" y="3162300"/>
              <a:ext cx="1828800" cy="20447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Rectangle 1041">
              <a:extLst>
                <a:ext uri="{FF2B5EF4-FFF2-40B4-BE49-F238E27FC236}">
                  <a16:creationId xmlns:a16="http://schemas.microsoft.com/office/drawing/2014/main" id="{90114F05-26EB-3A9D-E3DD-4321F7AC7373}"/>
                </a:ext>
              </a:extLst>
            </p:cNvPr>
            <p:cNvSpPr>
              <a:spLocks noChangeArrowheads="1"/>
            </p:cNvSpPr>
            <p:nvPr/>
          </p:nvSpPr>
          <p:spPr bwMode="auto">
            <a:xfrm>
              <a:off x="4378325" y="3175000"/>
              <a:ext cx="1784350" cy="20447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 name="Rectangle 1042">
              <a:extLst>
                <a:ext uri="{FF2B5EF4-FFF2-40B4-BE49-F238E27FC236}">
                  <a16:creationId xmlns:a16="http://schemas.microsoft.com/office/drawing/2014/main" id="{D237F38B-EF69-077E-D715-2D9DB961883E}"/>
                </a:ext>
              </a:extLst>
            </p:cNvPr>
            <p:cNvSpPr>
              <a:spLocks noChangeArrowheads="1"/>
            </p:cNvSpPr>
            <p:nvPr/>
          </p:nvSpPr>
          <p:spPr bwMode="auto">
            <a:xfrm>
              <a:off x="6172200" y="3162300"/>
              <a:ext cx="1727200" cy="20447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Rectangle 1043">
              <a:extLst>
                <a:ext uri="{FF2B5EF4-FFF2-40B4-BE49-F238E27FC236}">
                  <a16:creationId xmlns:a16="http://schemas.microsoft.com/office/drawing/2014/main" id="{221CE5E8-F1C0-50BE-B527-882259647EDA}"/>
                </a:ext>
              </a:extLst>
            </p:cNvPr>
            <p:cNvSpPr>
              <a:spLocks noChangeArrowheads="1"/>
            </p:cNvSpPr>
            <p:nvPr/>
          </p:nvSpPr>
          <p:spPr bwMode="auto">
            <a:xfrm>
              <a:off x="825500" y="3162300"/>
              <a:ext cx="70358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 name="Rectangle 1045">
              <a:extLst>
                <a:ext uri="{FF2B5EF4-FFF2-40B4-BE49-F238E27FC236}">
                  <a16:creationId xmlns:a16="http://schemas.microsoft.com/office/drawing/2014/main" id="{E8CA3033-B4C6-B2EC-0B6C-0750B15F12CE}"/>
                </a:ext>
              </a:extLst>
            </p:cNvPr>
            <p:cNvSpPr>
              <a:spLocks noChangeArrowheads="1"/>
            </p:cNvSpPr>
            <p:nvPr/>
          </p:nvSpPr>
          <p:spPr bwMode="auto">
            <a:xfrm>
              <a:off x="800100" y="3149600"/>
              <a:ext cx="1752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 name="Rectangle 1046">
              <a:extLst>
                <a:ext uri="{FF2B5EF4-FFF2-40B4-BE49-F238E27FC236}">
                  <a16:creationId xmlns:a16="http://schemas.microsoft.com/office/drawing/2014/main" id="{8B52C79B-47C9-DA0F-FA0A-9AF75141B7BA}"/>
                </a:ext>
              </a:extLst>
            </p:cNvPr>
            <p:cNvSpPr>
              <a:spLocks noChangeArrowheads="1"/>
            </p:cNvSpPr>
            <p:nvPr/>
          </p:nvSpPr>
          <p:spPr bwMode="auto">
            <a:xfrm>
              <a:off x="2562225" y="3149600"/>
              <a:ext cx="1858963"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 name="Rectangle 1047">
              <a:extLst>
                <a:ext uri="{FF2B5EF4-FFF2-40B4-BE49-F238E27FC236}">
                  <a16:creationId xmlns:a16="http://schemas.microsoft.com/office/drawing/2014/main" id="{27DB0E25-52DD-5AC2-DB08-986502BB638E}"/>
                </a:ext>
              </a:extLst>
            </p:cNvPr>
            <p:cNvSpPr>
              <a:spLocks noChangeArrowheads="1"/>
            </p:cNvSpPr>
            <p:nvPr/>
          </p:nvSpPr>
          <p:spPr bwMode="auto">
            <a:xfrm>
              <a:off x="4406900" y="3149600"/>
              <a:ext cx="1752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 name="Rectangle 1048">
              <a:extLst>
                <a:ext uri="{FF2B5EF4-FFF2-40B4-BE49-F238E27FC236}">
                  <a16:creationId xmlns:a16="http://schemas.microsoft.com/office/drawing/2014/main" id="{56E655D6-E6BE-A22D-59C8-86884F5D4A04}"/>
                </a:ext>
              </a:extLst>
            </p:cNvPr>
            <p:cNvSpPr>
              <a:spLocks noChangeArrowheads="1"/>
            </p:cNvSpPr>
            <p:nvPr/>
          </p:nvSpPr>
          <p:spPr bwMode="auto">
            <a:xfrm>
              <a:off x="6159500" y="3149600"/>
              <a:ext cx="1727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 name="Text Box 1049">
              <a:extLst>
                <a:ext uri="{FF2B5EF4-FFF2-40B4-BE49-F238E27FC236}">
                  <a16:creationId xmlns:a16="http://schemas.microsoft.com/office/drawing/2014/main" id="{805DD2D5-5B08-56AA-8D5F-71E274134DA8}"/>
                </a:ext>
              </a:extLst>
            </p:cNvPr>
            <p:cNvSpPr txBox="1">
              <a:spLocks noChangeArrowheads="1"/>
            </p:cNvSpPr>
            <p:nvPr/>
          </p:nvSpPr>
          <p:spPr bwMode="auto">
            <a:xfrm>
              <a:off x="850900" y="3213100"/>
              <a:ext cx="1625600" cy="304800"/>
            </a:xfrm>
            <a:prstGeom prst="rect">
              <a:avLst/>
            </a:prstGeom>
            <a:noFill/>
            <a:ln w="9525">
              <a:noFill/>
              <a:miter lim="800000"/>
              <a:headEnd/>
              <a:tailEnd/>
            </a:ln>
          </p:spPr>
          <p:txBody>
            <a:bodyPr>
              <a:spAutoFit/>
            </a:bodyPr>
            <a:lstStyle/>
            <a:p>
              <a:pPr algn="ctr">
                <a:spcBef>
                  <a:spcPct val="50000"/>
                </a:spcBef>
              </a:pPr>
              <a:r>
                <a:rPr lang="en-US" sz="1400">
                  <a:latin typeface="Arial" charset="0"/>
                </a:rPr>
                <a:t>OT RANGE</a:t>
              </a:r>
            </a:p>
          </p:txBody>
        </p:sp>
        <p:sp>
          <p:nvSpPr>
            <p:cNvPr id="30" name="Text Box 1050">
              <a:extLst>
                <a:ext uri="{FF2B5EF4-FFF2-40B4-BE49-F238E27FC236}">
                  <a16:creationId xmlns:a16="http://schemas.microsoft.com/office/drawing/2014/main" id="{CB4860F7-147F-1E78-BDED-AA9EBE50EC46}"/>
                </a:ext>
              </a:extLst>
            </p:cNvPr>
            <p:cNvSpPr txBox="1">
              <a:spLocks noChangeArrowheads="1"/>
            </p:cNvSpPr>
            <p:nvPr/>
          </p:nvSpPr>
          <p:spPr bwMode="auto">
            <a:xfrm>
              <a:off x="2709863" y="3240088"/>
              <a:ext cx="1612900" cy="304800"/>
            </a:xfrm>
            <a:prstGeom prst="rect">
              <a:avLst/>
            </a:prstGeom>
            <a:noFill/>
            <a:ln w="9525">
              <a:noFill/>
              <a:miter lim="800000"/>
              <a:headEnd/>
              <a:tailEnd/>
            </a:ln>
          </p:spPr>
          <p:txBody>
            <a:bodyPr>
              <a:spAutoFit/>
            </a:bodyPr>
            <a:lstStyle/>
            <a:p>
              <a:pPr algn="ctr">
                <a:spcBef>
                  <a:spcPct val="50000"/>
                </a:spcBef>
              </a:pPr>
              <a:r>
                <a:rPr lang="en-US" sz="1400">
                  <a:latin typeface="Arial" charset="0"/>
                </a:rPr>
                <a:t>OT FACTOR</a:t>
              </a:r>
            </a:p>
          </p:txBody>
        </p:sp>
        <p:sp>
          <p:nvSpPr>
            <p:cNvPr id="31" name="Text Box 1051">
              <a:extLst>
                <a:ext uri="{FF2B5EF4-FFF2-40B4-BE49-F238E27FC236}">
                  <a16:creationId xmlns:a16="http://schemas.microsoft.com/office/drawing/2014/main" id="{293E1A9A-9DCB-770E-FA57-445609EFDA12}"/>
                </a:ext>
              </a:extLst>
            </p:cNvPr>
            <p:cNvSpPr txBox="1">
              <a:spLocks noChangeArrowheads="1"/>
            </p:cNvSpPr>
            <p:nvPr/>
          </p:nvSpPr>
          <p:spPr bwMode="auto">
            <a:xfrm>
              <a:off x="4445000" y="3200400"/>
              <a:ext cx="1625600" cy="304800"/>
            </a:xfrm>
            <a:prstGeom prst="rect">
              <a:avLst/>
            </a:prstGeom>
            <a:noFill/>
            <a:ln w="9525">
              <a:noFill/>
              <a:miter lim="800000"/>
              <a:headEnd/>
              <a:tailEnd/>
            </a:ln>
          </p:spPr>
          <p:txBody>
            <a:bodyPr>
              <a:spAutoFit/>
            </a:bodyPr>
            <a:lstStyle/>
            <a:p>
              <a:pPr algn="ctr">
                <a:spcBef>
                  <a:spcPct val="50000"/>
                </a:spcBef>
              </a:pPr>
              <a:r>
                <a:rPr lang="en-US" sz="1400">
                  <a:latin typeface="Arial" charset="0"/>
                </a:rPr>
                <a:t>SPOTTING</a:t>
              </a:r>
            </a:p>
          </p:txBody>
        </p:sp>
        <p:sp>
          <p:nvSpPr>
            <p:cNvPr id="32" name="Text Box 1052">
              <a:extLst>
                <a:ext uri="{FF2B5EF4-FFF2-40B4-BE49-F238E27FC236}">
                  <a16:creationId xmlns:a16="http://schemas.microsoft.com/office/drawing/2014/main" id="{C73E3B69-D3F4-2914-3D4D-22A50A001FF0}"/>
                </a:ext>
              </a:extLst>
            </p:cNvPr>
            <p:cNvSpPr txBox="1">
              <a:spLocks noChangeArrowheads="1"/>
            </p:cNvSpPr>
            <p:nvPr/>
          </p:nvSpPr>
          <p:spPr bwMode="auto">
            <a:xfrm>
              <a:off x="6248400" y="3136900"/>
              <a:ext cx="1536700" cy="517525"/>
            </a:xfrm>
            <a:prstGeom prst="rect">
              <a:avLst/>
            </a:prstGeom>
            <a:noFill/>
            <a:ln w="9525">
              <a:noFill/>
              <a:miter lim="800000"/>
              <a:headEnd/>
              <a:tailEnd/>
            </a:ln>
          </p:spPr>
          <p:txBody>
            <a:bodyPr>
              <a:spAutoFit/>
            </a:bodyPr>
            <a:lstStyle/>
            <a:p>
              <a:pPr>
                <a:spcBef>
                  <a:spcPct val="50000"/>
                </a:spcBef>
              </a:pPr>
              <a:r>
                <a:rPr lang="en-US" sz="1400">
                  <a:latin typeface="Arial" charset="0"/>
                </a:rPr>
                <a:t>DEVIATION CORRECTION</a:t>
              </a:r>
            </a:p>
          </p:txBody>
        </p:sp>
        <p:sp>
          <p:nvSpPr>
            <p:cNvPr id="33" name="Text Box 1056">
              <a:extLst>
                <a:ext uri="{FF2B5EF4-FFF2-40B4-BE49-F238E27FC236}">
                  <a16:creationId xmlns:a16="http://schemas.microsoft.com/office/drawing/2014/main" id="{948F5ECD-6234-2E97-774A-FC2383293E1F}"/>
                </a:ext>
              </a:extLst>
            </p:cNvPr>
            <p:cNvSpPr txBox="1">
              <a:spLocks noChangeArrowheads="1"/>
            </p:cNvSpPr>
            <p:nvPr/>
          </p:nvSpPr>
          <p:spPr bwMode="auto">
            <a:xfrm>
              <a:off x="850900" y="3632200"/>
              <a:ext cx="1651000" cy="1581150"/>
            </a:xfrm>
            <a:prstGeom prst="rect">
              <a:avLst/>
            </a:prstGeom>
            <a:noFill/>
            <a:ln w="9525">
              <a:noFill/>
              <a:miter lim="800000"/>
              <a:headEnd/>
              <a:tailEnd/>
            </a:ln>
          </p:spPr>
          <p:txBody>
            <a:bodyPr>
              <a:spAutoFit/>
            </a:bodyPr>
            <a:lstStyle/>
            <a:p>
              <a:pPr>
                <a:spcBef>
                  <a:spcPct val="50000"/>
                </a:spcBef>
              </a:pPr>
              <a:r>
                <a:rPr lang="en-US" sz="1400">
                  <a:latin typeface="Arial" charset="0"/>
                </a:rPr>
                <a:t>4,OOOm</a:t>
              </a:r>
            </a:p>
            <a:p>
              <a:pPr>
                <a:spcBef>
                  <a:spcPct val="50000"/>
                </a:spcBef>
              </a:pPr>
              <a:r>
                <a:rPr lang="en-US" sz="1400">
                  <a:latin typeface="Arial" charset="0"/>
                </a:rPr>
                <a:t>2,500m</a:t>
              </a:r>
            </a:p>
            <a:p>
              <a:pPr>
                <a:spcBef>
                  <a:spcPct val="50000"/>
                </a:spcBef>
              </a:pPr>
              <a:r>
                <a:rPr lang="en-US" sz="1400">
                  <a:latin typeface="Arial" charset="0"/>
                </a:rPr>
                <a:t>3,400m</a:t>
              </a:r>
            </a:p>
            <a:p>
              <a:pPr>
                <a:spcBef>
                  <a:spcPct val="50000"/>
                </a:spcBef>
              </a:pPr>
              <a:r>
                <a:rPr lang="en-US" sz="1400">
                  <a:latin typeface="Arial" charset="0"/>
                </a:rPr>
                <a:t>1,500m</a:t>
              </a:r>
            </a:p>
            <a:p>
              <a:pPr>
                <a:spcBef>
                  <a:spcPct val="50000"/>
                </a:spcBef>
              </a:pPr>
              <a:r>
                <a:rPr lang="en-US" sz="1400">
                  <a:latin typeface="Arial" charset="0"/>
                </a:rPr>
                <a:t>700m</a:t>
              </a:r>
            </a:p>
          </p:txBody>
        </p:sp>
        <p:sp>
          <p:nvSpPr>
            <p:cNvPr id="34" name="Text Box 1060">
              <a:extLst>
                <a:ext uri="{FF2B5EF4-FFF2-40B4-BE49-F238E27FC236}">
                  <a16:creationId xmlns:a16="http://schemas.microsoft.com/office/drawing/2014/main" id="{5840D0A9-ECCB-3A7F-4316-352A48DE2F15}"/>
                </a:ext>
              </a:extLst>
            </p:cNvPr>
            <p:cNvSpPr txBox="1">
              <a:spLocks noChangeArrowheads="1"/>
            </p:cNvSpPr>
            <p:nvPr/>
          </p:nvSpPr>
          <p:spPr bwMode="auto">
            <a:xfrm>
              <a:off x="2603500" y="3632200"/>
              <a:ext cx="1701800" cy="1581150"/>
            </a:xfrm>
            <a:prstGeom prst="rect">
              <a:avLst/>
            </a:prstGeom>
            <a:noFill/>
            <a:ln w="9525">
              <a:noFill/>
              <a:miter lim="800000"/>
              <a:headEnd/>
              <a:tailEnd/>
            </a:ln>
          </p:spPr>
          <p:txBody>
            <a:bodyPr>
              <a:spAutoFit/>
            </a:bodyPr>
            <a:lstStyle/>
            <a:p>
              <a:pPr>
                <a:spcBef>
                  <a:spcPct val="50000"/>
                </a:spcBef>
              </a:pPr>
              <a:r>
                <a:rPr lang="en-US" sz="1400">
                  <a:latin typeface="Arial" charset="0"/>
                </a:rPr>
                <a:t>4</a:t>
              </a:r>
            </a:p>
            <a:p>
              <a:pPr>
                <a:spcBef>
                  <a:spcPct val="50000"/>
                </a:spcBef>
              </a:pPr>
              <a:r>
                <a:rPr lang="en-US" sz="1400">
                  <a:latin typeface="Arial" charset="0"/>
                </a:rPr>
                <a:t>2</a:t>
              </a:r>
            </a:p>
            <a:p>
              <a:pPr>
                <a:spcBef>
                  <a:spcPct val="50000"/>
                </a:spcBef>
              </a:pPr>
              <a:r>
                <a:rPr lang="en-US" sz="1400">
                  <a:latin typeface="Arial" charset="0"/>
                </a:rPr>
                <a:t>3</a:t>
              </a:r>
            </a:p>
            <a:p>
              <a:pPr>
                <a:spcBef>
                  <a:spcPct val="50000"/>
                </a:spcBef>
              </a:pPr>
              <a:r>
                <a:rPr lang="en-US" sz="1400">
                  <a:latin typeface="Arial" charset="0"/>
                </a:rPr>
                <a:t>2</a:t>
              </a:r>
            </a:p>
            <a:p>
              <a:pPr>
                <a:spcBef>
                  <a:spcPct val="50000"/>
                </a:spcBef>
              </a:pPr>
              <a:r>
                <a:rPr lang="en-US" sz="1400">
                  <a:latin typeface="Arial" charset="0"/>
                </a:rPr>
                <a:t>0.7</a:t>
              </a:r>
            </a:p>
          </p:txBody>
        </p:sp>
        <p:sp>
          <p:nvSpPr>
            <p:cNvPr id="35" name="Text Box 1061">
              <a:extLst>
                <a:ext uri="{FF2B5EF4-FFF2-40B4-BE49-F238E27FC236}">
                  <a16:creationId xmlns:a16="http://schemas.microsoft.com/office/drawing/2014/main" id="{AB78F8A1-766B-701F-E94A-D7BFCA40D4C0}"/>
                </a:ext>
              </a:extLst>
            </p:cNvPr>
            <p:cNvSpPr txBox="1">
              <a:spLocks noChangeArrowheads="1"/>
            </p:cNvSpPr>
            <p:nvPr/>
          </p:nvSpPr>
          <p:spPr bwMode="auto">
            <a:xfrm>
              <a:off x="4343400" y="3644900"/>
              <a:ext cx="1752600" cy="1581150"/>
            </a:xfrm>
            <a:prstGeom prst="rect">
              <a:avLst/>
            </a:prstGeom>
            <a:noFill/>
            <a:ln w="9525">
              <a:noFill/>
              <a:miter lim="800000"/>
              <a:headEnd/>
              <a:tailEnd/>
            </a:ln>
          </p:spPr>
          <p:txBody>
            <a:bodyPr>
              <a:spAutoFit/>
            </a:bodyPr>
            <a:lstStyle/>
            <a:p>
              <a:pPr>
                <a:spcBef>
                  <a:spcPct val="50000"/>
                </a:spcBef>
              </a:pPr>
              <a:r>
                <a:rPr lang="en-US" sz="1400">
                  <a:latin typeface="Arial" charset="0"/>
                </a:rPr>
                <a:t> 45R</a:t>
              </a:r>
            </a:p>
            <a:p>
              <a:pPr>
                <a:spcBef>
                  <a:spcPct val="50000"/>
                </a:spcBef>
              </a:pPr>
              <a:r>
                <a:rPr lang="en-US" sz="1400">
                  <a:latin typeface="Arial" charset="0"/>
                </a:rPr>
                <a:t>100L</a:t>
              </a:r>
            </a:p>
            <a:p>
              <a:pPr>
                <a:spcBef>
                  <a:spcPct val="50000"/>
                </a:spcBef>
              </a:pPr>
              <a:r>
                <a:rPr lang="en-US" sz="1400">
                  <a:latin typeface="Arial" charset="0"/>
                </a:rPr>
                <a:t> 55L</a:t>
              </a:r>
            </a:p>
            <a:p>
              <a:pPr>
                <a:spcBef>
                  <a:spcPct val="50000"/>
                </a:spcBef>
              </a:pPr>
              <a:r>
                <a:rPr lang="en-US" sz="1400">
                  <a:latin typeface="Arial" charset="0"/>
                </a:rPr>
                <a:t> 20R</a:t>
              </a:r>
            </a:p>
            <a:p>
              <a:pPr>
                <a:spcBef>
                  <a:spcPct val="50000"/>
                </a:spcBef>
              </a:pPr>
              <a:r>
                <a:rPr lang="en-US" sz="1400">
                  <a:latin typeface="Arial" charset="0"/>
                </a:rPr>
                <a:t> 45L</a:t>
              </a:r>
            </a:p>
          </p:txBody>
        </p:sp>
        <p:sp>
          <p:nvSpPr>
            <p:cNvPr id="36" name="Text Box 1062">
              <a:extLst>
                <a:ext uri="{FF2B5EF4-FFF2-40B4-BE49-F238E27FC236}">
                  <a16:creationId xmlns:a16="http://schemas.microsoft.com/office/drawing/2014/main" id="{ED189B28-EF41-30AC-0D32-828151798AE1}"/>
                </a:ext>
              </a:extLst>
            </p:cNvPr>
            <p:cNvSpPr txBox="1">
              <a:spLocks noChangeArrowheads="1"/>
            </p:cNvSpPr>
            <p:nvPr/>
          </p:nvSpPr>
          <p:spPr bwMode="auto">
            <a:xfrm>
              <a:off x="6223000" y="3632200"/>
              <a:ext cx="1638300" cy="1581150"/>
            </a:xfrm>
            <a:prstGeom prst="rect">
              <a:avLst/>
            </a:prstGeom>
            <a:noFill/>
            <a:ln w="9525">
              <a:noFill/>
              <a:miter lim="800000"/>
              <a:headEnd/>
              <a:tailEnd/>
            </a:ln>
          </p:spPr>
          <p:txBody>
            <a:bodyPr>
              <a:spAutoFit/>
            </a:bodyPr>
            <a:lstStyle/>
            <a:p>
              <a:pPr>
                <a:spcBef>
                  <a:spcPct val="50000"/>
                </a:spcBef>
              </a:pPr>
              <a:r>
                <a:rPr lang="en-US" sz="1400">
                  <a:latin typeface="Arial" charset="0"/>
                </a:rPr>
                <a:t>LEFT 180m</a:t>
              </a:r>
            </a:p>
            <a:p>
              <a:pPr>
                <a:spcBef>
                  <a:spcPct val="50000"/>
                </a:spcBef>
              </a:pPr>
              <a:r>
                <a:rPr lang="en-US" sz="1400">
                  <a:latin typeface="Arial" charset="0"/>
                </a:rPr>
                <a:t>RIGHT 200m</a:t>
              </a:r>
            </a:p>
            <a:p>
              <a:pPr>
                <a:spcBef>
                  <a:spcPct val="50000"/>
                </a:spcBef>
              </a:pPr>
              <a:r>
                <a:rPr lang="en-US" sz="1400">
                  <a:latin typeface="Arial" charset="0"/>
                </a:rPr>
                <a:t>RIGHT 170m</a:t>
              </a:r>
            </a:p>
            <a:p>
              <a:pPr>
                <a:spcBef>
                  <a:spcPct val="50000"/>
                </a:spcBef>
              </a:pPr>
              <a:r>
                <a:rPr lang="en-US" sz="1400">
                  <a:latin typeface="Arial" charset="0"/>
                </a:rPr>
                <a:t>LEFT 40m</a:t>
              </a:r>
            </a:p>
            <a:p>
              <a:pPr>
                <a:spcBef>
                  <a:spcPct val="50000"/>
                </a:spcBef>
              </a:pPr>
              <a:r>
                <a:rPr lang="en-US" sz="1400">
                  <a:latin typeface="Arial" charset="0"/>
                </a:rPr>
                <a:t>RIGHT 30m</a:t>
              </a:r>
            </a:p>
          </p:txBody>
        </p:sp>
      </p:grpSp>
    </p:spTree>
    <p:extLst>
      <p:ext uri="{BB962C8B-B14F-4D97-AF65-F5344CB8AC3E}">
        <p14:creationId xmlns:p14="http://schemas.microsoft.com/office/powerpoint/2010/main" val="25452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56</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BF914290-3378-49B2-4EDD-9C8266818B34}"/>
              </a:ext>
            </a:extLst>
          </p:cNvPr>
          <p:cNvSpPr>
            <a:spLocks noChangeArrowheads="1"/>
          </p:cNvSpPr>
          <p:nvPr/>
        </p:nvSpPr>
        <p:spPr bwMode="auto">
          <a:xfrm>
            <a:off x="17535" y="382123"/>
            <a:ext cx="9126465" cy="517925"/>
          </a:xfrm>
          <a:prstGeom prst="rect">
            <a:avLst/>
          </a:prstGeom>
          <a:noFill/>
          <a:ln w="9525">
            <a:noFill/>
            <a:miter lim="800000"/>
            <a:headEnd/>
            <a:tailEnd/>
          </a:ln>
        </p:spPr>
        <p:txBody>
          <a:bodyPr anchor="ctr"/>
          <a:lstStyle/>
          <a:p>
            <a:pPr algn="ctr"/>
            <a:r>
              <a:rPr lang="en-US" sz="3600" b="1">
                <a:latin typeface="Arial" charset="0"/>
              </a:rPr>
              <a:t>ADJUSTMENT PHASE</a:t>
            </a:r>
          </a:p>
        </p:txBody>
      </p:sp>
      <p:pic>
        <p:nvPicPr>
          <p:cNvPr id="10" name="Picture 10">
            <a:extLst>
              <a:ext uri="{FF2B5EF4-FFF2-40B4-BE49-F238E27FC236}">
                <a16:creationId xmlns:a16="http://schemas.microsoft.com/office/drawing/2014/main" id="{ACB1552E-8DBA-3796-BD01-76E77690A4D5}"/>
              </a:ext>
            </a:extLst>
          </p:cNvPr>
          <p:cNvPicPr>
            <a:picLocks noChangeArrowheads="1"/>
          </p:cNvPicPr>
          <p:nvPr/>
        </p:nvPicPr>
        <p:blipFill>
          <a:blip r:embed="rId5" cstate="print"/>
          <a:srcRect/>
          <a:stretch>
            <a:fillRect/>
          </a:stretch>
        </p:blipFill>
        <p:spPr bwMode="auto">
          <a:xfrm>
            <a:off x="2090738" y="1479550"/>
            <a:ext cx="4983162" cy="5026025"/>
          </a:xfrm>
          <a:prstGeom prst="rect">
            <a:avLst/>
          </a:prstGeom>
          <a:noFill/>
          <a:ln w="12700">
            <a:noFill/>
            <a:miter lim="800000"/>
            <a:headEnd/>
            <a:tailEnd/>
          </a:ln>
        </p:spPr>
      </p:pic>
    </p:spTree>
    <p:extLst>
      <p:ext uri="{BB962C8B-B14F-4D97-AF65-F5344CB8AC3E}">
        <p14:creationId xmlns:p14="http://schemas.microsoft.com/office/powerpoint/2010/main" val="2324278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57</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B07569F9-F8B7-2AEC-D976-2F3176782384}"/>
              </a:ext>
            </a:extLst>
          </p:cNvPr>
          <p:cNvSpPr>
            <a:spLocks noChangeArrowheads="1"/>
          </p:cNvSpPr>
          <p:nvPr/>
        </p:nvSpPr>
        <p:spPr bwMode="auto">
          <a:xfrm>
            <a:off x="0" y="390525"/>
            <a:ext cx="9126465" cy="1069975"/>
          </a:xfrm>
          <a:prstGeom prst="rect">
            <a:avLst/>
          </a:prstGeom>
          <a:noFill/>
          <a:ln w="9525">
            <a:noFill/>
            <a:miter lim="800000"/>
            <a:headEnd/>
            <a:tailEnd/>
          </a:ln>
        </p:spPr>
        <p:txBody>
          <a:bodyPr anchor="ctr"/>
          <a:lstStyle/>
          <a:p>
            <a:pPr algn="ctr"/>
            <a:r>
              <a:rPr lang="en-US" sz="3600" b="1">
                <a:latin typeface="Arial" charset="0"/>
              </a:rPr>
              <a:t>FIRE FOR EFFECT </a:t>
            </a:r>
            <a:br>
              <a:rPr lang="en-US" sz="3600" b="1">
                <a:latin typeface="Arial" charset="0"/>
              </a:rPr>
            </a:br>
            <a:r>
              <a:rPr lang="en-US" sz="3600" b="1">
                <a:latin typeface="Arial" charset="0"/>
              </a:rPr>
              <a:t>PHASE</a:t>
            </a:r>
          </a:p>
        </p:txBody>
      </p:sp>
      <p:pic>
        <p:nvPicPr>
          <p:cNvPr id="10" name="Picture 10">
            <a:extLst>
              <a:ext uri="{FF2B5EF4-FFF2-40B4-BE49-F238E27FC236}">
                <a16:creationId xmlns:a16="http://schemas.microsoft.com/office/drawing/2014/main" id="{1ADE0C5A-A4A4-BC87-88E0-144A5E37DD9B}"/>
              </a:ext>
            </a:extLst>
          </p:cNvPr>
          <p:cNvPicPr>
            <a:picLocks noChangeArrowheads="1"/>
          </p:cNvPicPr>
          <p:nvPr/>
        </p:nvPicPr>
        <p:blipFill>
          <a:blip r:embed="rId5" cstate="print"/>
          <a:srcRect/>
          <a:stretch>
            <a:fillRect/>
          </a:stretch>
        </p:blipFill>
        <p:spPr bwMode="auto">
          <a:xfrm>
            <a:off x="1616075" y="1743075"/>
            <a:ext cx="6018213" cy="4660900"/>
          </a:xfrm>
          <a:prstGeom prst="rect">
            <a:avLst/>
          </a:prstGeom>
          <a:noFill/>
          <a:ln w="12700">
            <a:noFill/>
            <a:miter lim="800000"/>
            <a:headEnd/>
            <a:tailEnd/>
          </a:ln>
        </p:spPr>
      </p:pic>
    </p:spTree>
    <p:extLst>
      <p:ext uri="{BB962C8B-B14F-4D97-AF65-F5344CB8AC3E}">
        <p14:creationId xmlns:p14="http://schemas.microsoft.com/office/powerpoint/2010/main" val="2925345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58</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8">
            <a:extLst>
              <a:ext uri="{FF2B5EF4-FFF2-40B4-BE49-F238E27FC236}">
                <a16:creationId xmlns:a16="http://schemas.microsoft.com/office/drawing/2014/main" id="{18F42E07-8B48-64D9-77D8-5997207FA72C}"/>
              </a:ext>
            </a:extLst>
          </p:cNvPr>
          <p:cNvSpPr>
            <a:spLocks noChangeArrowheads="1"/>
          </p:cNvSpPr>
          <p:nvPr/>
        </p:nvSpPr>
        <p:spPr bwMode="auto">
          <a:xfrm>
            <a:off x="763275" y="2774239"/>
            <a:ext cx="7975600" cy="2028761"/>
          </a:xfrm>
          <a:prstGeom prst="rect">
            <a:avLst/>
          </a:prstGeom>
          <a:noFill/>
          <a:ln w="12700">
            <a:noFill/>
            <a:miter lim="800000"/>
            <a:headEnd/>
            <a:tailEnd/>
          </a:ln>
        </p:spPr>
        <p:txBody>
          <a:bodyPr lIns="90488" tIns="44450" rIns="90488" bIns="44450">
            <a:spAutoFit/>
          </a:bodyPr>
          <a:lstStyle/>
          <a:p>
            <a:pPr eaLnBrk="0" hangingPunct="0">
              <a:spcAft>
                <a:spcPct val="50000"/>
              </a:spcAft>
              <a:buClr>
                <a:schemeClr val="accent1"/>
              </a:buClr>
              <a:buSzPct val="75000"/>
              <a:buFont typeface="Monotype Sorts" pitchFamily="2" charset="2"/>
              <a:buNone/>
            </a:pPr>
            <a:r>
              <a:rPr lang="en-US">
                <a:latin typeface="Arial" charset="0"/>
              </a:rPr>
              <a:t>You are an OP. You see an enemy troops stopped in the open.  They are located three fingers to the right and 400 meters beyond BC2812. Your direction and distance to BC2812 is 0100 mils and 2100 meters respectively. Your call sign is W27 and FDC is D45. </a:t>
            </a:r>
          </a:p>
          <a:p>
            <a:pPr eaLnBrk="0" hangingPunct="0">
              <a:spcAft>
                <a:spcPct val="50000"/>
              </a:spcAft>
              <a:buClr>
                <a:schemeClr val="accent1"/>
              </a:buClr>
              <a:buSzPct val="75000"/>
              <a:buFont typeface="Monotype Sorts" pitchFamily="2" charset="2"/>
              <a:buNone/>
            </a:pPr>
            <a:endParaRPr lang="en-US">
              <a:latin typeface="Arial" charset="0"/>
            </a:endParaRPr>
          </a:p>
          <a:p>
            <a:pPr eaLnBrk="0" hangingPunct="0">
              <a:spcAft>
                <a:spcPct val="50000"/>
              </a:spcAft>
              <a:buClr>
                <a:schemeClr val="accent1"/>
              </a:buClr>
              <a:buSzPct val="75000"/>
              <a:buFont typeface="Monotype Sorts" pitchFamily="2" charset="2"/>
              <a:buNone/>
            </a:pPr>
            <a:r>
              <a:rPr lang="en-US">
                <a:latin typeface="Arial" charset="0"/>
              </a:rPr>
              <a:t>What is your CFF? (hint: remember RALS)                                    </a:t>
            </a:r>
          </a:p>
        </p:txBody>
      </p:sp>
      <p:sp>
        <p:nvSpPr>
          <p:cNvPr id="10" name="Rectangle 9">
            <a:extLst>
              <a:ext uri="{FF2B5EF4-FFF2-40B4-BE49-F238E27FC236}">
                <a16:creationId xmlns:a16="http://schemas.microsoft.com/office/drawing/2014/main" id="{09C2211F-1E68-3798-376D-77563BB0BB91}"/>
              </a:ext>
            </a:extLst>
          </p:cNvPr>
          <p:cNvSpPr>
            <a:spLocks noChangeArrowheads="1"/>
          </p:cNvSpPr>
          <p:nvPr/>
        </p:nvSpPr>
        <p:spPr bwMode="auto">
          <a:xfrm>
            <a:off x="0" y="393082"/>
            <a:ext cx="9126465" cy="493814"/>
          </a:xfrm>
          <a:prstGeom prst="rect">
            <a:avLst/>
          </a:prstGeom>
          <a:noFill/>
          <a:ln w="9525">
            <a:noFill/>
            <a:miter lim="800000"/>
            <a:headEnd/>
            <a:tailEnd/>
          </a:ln>
        </p:spPr>
        <p:txBody>
          <a:bodyPr anchor="ctr"/>
          <a:lstStyle/>
          <a:p>
            <a:pPr algn="ctr"/>
            <a:r>
              <a:rPr lang="en-US" sz="3600" b="1">
                <a:latin typeface="Arial" charset="0"/>
              </a:rPr>
              <a:t>PRACTICAL EXERCISE 4</a:t>
            </a:r>
          </a:p>
        </p:txBody>
      </p:sp>
    </p:spTree>
    <p:extLst>
      <p:ext uri="{BB962C8B-B14F-4D97-AF65-F5344CB8AC3E}">
        <p14:creationId xmlns:p14="http://schemas.microsoft.com/office/powerpoint/2010/main" val="3609457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59</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E091F883-179B-4137-FA85-57B3BFA6254E}"/>
              </a:ext>
            </a:extLst>
          </p:cNvPr>
          <p:cNvSpPr>
            <a:spLocks noChangeArrowheads="1"/>
          </p:cNvSpPr>
          <p:nvPr/>
        </p:nvSpPr>
        <p:spPr bwMode="auto">
          <a:xfrm>
            <a:off x="-1" y="414814"/>
            <a:ext cx="9126465" cy="1092200"/>
          </a:xfrm>
          <a:prstGeom prst="rect">
            <a:avLst/>
          </a:prstGeom>
          <a:noFill/>
          <a:ln w="9525">
            <a:noFill/>
            <a:miter lim="800000"/>
            <a:headEnd/>
            <a:tailEnd/>
          </a:ln>
        </p:spPr>
        <p:txBody>
          <a:bodyPr anchor="ctr"/>
          <a:lstStyle/>
          <a:p>
            <a:pPr algn="ctr"/>
            <a:r>
              <a:rPr lang="en-US" sz="3600" b="1">
                <a:latin typeface="Arial" charset="0"/>
              </a:rPr>
              <a:t>PRACTICAL EXERCISE 4 </a:t>
            </a:r>
          </a:p>
          <a:p>
            <a:pPr algn="ctr"/>
            <a:r>
              <a:rPr lang="en-US" sz="3600" b="1">
                <a:latin typeface="Arial" charset="0"/>
              </a:rPr>
              <a:t>SOLUTION</a:t>
            </a:r>
          </a:p>
        </p:txBody>
      </p:sp>
      <p:sp>
        <p:nvSpPr>
          <p:cNvPr id="10" name="Rectangle 9">
            <a:extLst>
              <a:ext uri="{FF2B5EF4-FFF2-40B4-BE49-F238E27FC236}">
                <a16:creationId xmlns:a16="http://schemas.microsoft.com/office/drawing/2014/main" id="{D5FC5B4C-D622-2B83-0D2D-594B23A8F533}"/>
              </a:ext>
            </a:extLst>
          </p:cNvPr>
          <p:cNvSpPr>
            <a:spLocks noChangeArrowheads="1"/>
          </p:cNvSpPr>
          <p:nvPr/>
        </p:nvSpPr>
        <p:spPr bwMode="auto">
          <a:xfrm>
            <a:off x="626232" y="2543062"/>
            <a:ext cx="7874000" cy="2507479"/>
          </a:xfrm>
          <a:prstGeom prst="rect">
            <a:avLst/>
          </a:prstGeom>
          <a:noFill/>
          <a:ln w="12700">
            <a:noFill/>
            <a:miter lim="800000"/>
            <a:headEnd/>
            <a:tailEnd/>
          </a:ln>
        </p:spPr>
        <p:txBody>
          <a:bodyPr lIns="90488" tIns="44450" rIns="90488" bIns="44450"/>
          <a:lstStyle/>
          <a:p>
            <a:pPr marL="342900" indent="-342900" eaLnBrk="0" hangingPunct="0">
              <a:spcAft>
                <a:spcPct val="50000"/>
              </a:spcAft>
              <a:buClr>
                <a:schemeClr val="accent1"/>
              </a:buClr>
              <a:buSzPct val="75000"/>
              <a:buFont typeface="Monotype Sorts" pitchFamily="2" charset="2"/>
              <a:buNone/>
            </a:pPr>
            <a:r>
              <a:rPr lang="en-US">
                <a:latin typeface="Arial" charset="0"/>
              </a:rPr>
              <a:t>OBSERVER ID and WARNING ORDER: D45 this is W27, adjust fire, shift, BC2812, over</a:t>
            </a:r>
          </a:p>
          <a:p>
            <a:pPr marL="342900" indent="-342900" eaLnBrk="0" hangingPunct="0">
              <a:spcAft>
                <a:spcPct val="50000"/>
              </a:spcAft>
              <a:buClr>
                <a:schemeClr val="accent1"/>
              </a:buClr>
              <a:buSzPct val="75000"/>
              <a:buFont typeface="Monotype Sorts" pitchFamily="2" charset="2"/>
              <a:buNone/>
            </a:pPr>
            <a:endParaRPr lang="en-US">
              <a:latin typeface="Arial" charset="0"/>
            </a:endParaRPr>
          </a:p>
          <a:p>
            <a:pPr marL="342900" indent="-342900" eaLnBrk="0" hangingPunct="0">
              <a:spcAft>
                <a:spcPct val="50000"/>
              </a:spcAft>
              <a:buClr>
                <a:schemeClr val="accent1"/>
              </a:buClr>
              <a:buSzPct val="75000"/>
              <a:buFont typeface="Monotype Sorts" pitchFamily="2" charset="2"/>
              <a:buNone/>
            </a:pPr>
            <a:r>
              <a:rPr lang="en-US">
                <a:latin typeface="Arial" charset="0"/>
              </a:rPr>
              <a:t>TARGET LOCATION: Dir. 0200 mils, right 210, add 400, over.</a:t>
            </a:r>
          </a:p>
          <a:p>
            <a:pPr marL="342900" indent="-342900" eaLnBrk="0" hangingPunct="0">
              <a:spcAft>
                <a:spcPct val="50000"/>
              </a:spcAft>
              <a:buClr>
                <a:schemeClr val="accent1"/>
              </a:buClr>
              <a:buSzPct val="75000"/>
              <a:buFont typeface="Monotype Sorts" pitchFamily="2" charset="2"/>
              <a:buNone/>
            </a:pPr>
            <a:endParaRPr lang="en-US">
              <a:latin typeface="Arial" charset="0"/>
            </a:endParaRPr>
          </a:p>
          <a:p>
            <a:pPr marL="342900" indent="-342900" eaLnBrk="0" hangingPunct="0">
              <a:spcAft>
                <a:spcPct val="50000"/>
              </a:spcAft>
              <a:buClr>
                <a:schemeClr val="accent1"/>
              </a:buClr>
              <a:buSzPct val="75000"/>
              <a:buFont typeface="Monotype Sorts" pitchFamily="2" charset="2"/>
              <a:buNone/>
            </a:pPr>
            <a:r>
              <a:rPr lang="en-US">
                <a:latin typeface="Arial" charset="0"/>
              </a:rPr>
              <a:t>TARGET DESCRIPTION: Enemy troops in open, over.</a:t>
            </a:r>
          </a:p>
        </p:txBody>
      </p:sp>
    </p:spTree>
    <p:extLst>
      <p:ext uri="{BB962C8B-B14F-4D97-AF65-F5344CB8AC3E}">
        <p14:creationId xmlns:p14="http://schemas.microsoft.com/office/powerpoint/2010/main" val="45803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00527" y="6492874"/>
            <a:ext cx="343473"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6</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1028">
            <a:extLst>
              <a:ext uri="{FF2B5EF4-FFF2-40B4-BE49-F238E27FC236}">
                <a16:creationId xmlns:a16="http://schemas.microsoft.com/office/drawing/2014/main" id="{D05D988D-116C-331B-D5FE-372307086283}"/>
              </a:ext>
            </a:extLst>
          </p:cNvPr>
          <p:cNvSpPr>
            <a:spLocks noChangeArrowheads="1"/>
          </p:cNvSpPr>
          <p:nvPr/>
        </p:nvSpPr>
        <p:spPr bwMode="auto">
          <a:xfrm>
            <a:off x="0" y="423901"/>
            <a:ext cx="9144000" cy="584201"/>
          </a:xfrm>
          <a:prstGeom prst="rect">
            <a:avLst/>
          </a:prstGeom>
          <a:noFill/>
          <a:ln w="9525">
            <a:noFill/>
            <a:miter lim="800000"/>
            <a:headEnd/>
            <a:tailEnd/>
          </a:ln>
        </p:spPr>
        <p:txBody>
          <a:bodyPr anchor="ctr"/>
          <a:lstStyle/>
          <a:p>
            <a:pPr algn="ctr"/>
            <a:r>
              <a:rPr lang="en-US" sz="3600" b="1">
                <a:latin typeface="Arial" charset="0"/>
              </a:rPr>
              <a:t>SIX ELEMENTS</a:t>
            </a:r>
          </a:p>
        </p:txBody>
      </p:sp>
      <p:sp>
        <p:nvSpPr>
          <p:cNvPr id="10" name="Text Box 1030">
            <a:extLst>
              <a:ext uri="{FF2B5EF4-FFF2-40B4-BE49-F238E27FC236}">
                <a16:creationId xmlns:a16="http://schemas.microsoft.com/office/drawing/2014/main" id="{8ED53C17-709D-8E52-0523-E5796BFDFD92}"/>
              </a:ext>
            </a:extLst>
          </p:cNvPr>
          <p:cNvSpPr txBox="1">
            <a:spLocks noChangeArrowheads="1"/>
          </p:cNvSpPr>
          <p:nvPr/>
        </p:nvSpPr>
        <p:spPr bwMode="auto">
          <a:xfrm>
            <a:off x="1393512" y="2411889"/>
            <a:ext cx="6715125" cy="3725862"/>
          </a:xfrm>
          <a:prstGeom prst="rect">
            <a:avLst/>
          </a:prstGeom>
          <a:noFill/>
          <a:ln w="9525">
            <a:noFill/>
            <a:miter lim="800000"/>
            <a:headEnd/>
            <a:tailEnd/>
          </a:ln>
        </p:spPr>
        <p:txBody>
          <a:bodyPr wrap="square">
            <a:spAutoFit/>
          </a:bodyPr>
          <a:lstStyle/>
          <a:p>
            <a:pPr marL="457200" indent="-457200">
              <a:spcBef>
                <a:spcPct val="50000"/>
              </a:spcBef>
              <a:buFontTx/>
              <a:buAutoNum type="arabicPlain"/>
            </a:pPr>
            <a:r>
              <a:rPr lang="en-US" sz="2800">
                <a:latin typeface="Arial" charset="0"/>
              </a:rPr>
              <a:t>OBSERVER IDENTIFICATION</a:t>
            </a:r>
          </a:p>
          <a:p>
            <a:pPr marL="457200" indent="-457200">
              <a:spcBef>
                <a:spcPct val="50000"/>
              </a:spcBef>
              <a:buFontTx/>
              <a:buAutoNum type="arabicPlain"/>
            </a:pPr>
            <a:r>
              <a:rPr lang="en-US" sz="2800">
                <a:latin typeface="Arial" charset="0"/>
              </a:rPr>
              <a:t>WARNING ORDER</a:t>
            </a:r>
          </a:p>
          <a:p>
            <a:pPr marL="457200" indent="-457200">
              <a:spcBef>
                <a:spcPct val="50000"/>
              </a:spcBef>
              <a:buFontTx/>
              <a:buAutoNum type="arabicPlain"/>
            </a:pPr>
            <a:r>
              <a:rPr lang="en-US" sz="2800">
                <a:latin typeface="Arial" charset="0"/>
              </a:rPr>
              <a:t>TARGET LOCATION</a:t>
            </a:r>
          </a:p>
          <a:p>
            <a:pPr marL="457200" indent="-457200">
              <a:spcBef>
                <a:spcPct val="50000"/>
              </a:spcBef>
              <a:buFontTx/>
              <a:buAutoNum type="arabicPlain"/>
            </a:pPr>
            <a:r>
              <a:rPr lang="en-US" sz="2800">
                <a:latin typeface="Arial" charset="0"/>
              </a:rPr>
              <a:t>TARGET DESCRIPTION</a:t>
            </a:r>
          </a:p>
          <a:p>
            <a:pPr marL="457200" indent="-457200">
              <a:spcBef>
                <a:spcPct val="50000"/>
              </a:spcBef>
              <a:buFontTx/>
              <a:buAutoNum type="arabicPlain"/>
            </a:pPr>
            <a:r>
              <a:rPr lang="en-US" sz="2800">
                <a:latin typeface="Arial" charset="0"/>
              </a:rPr>
              <a:t>METHOD OF ENGAGEMENT</a:t>
            </a:r>
          </a:p>
          <a:p>
            <a:pPr marL="457200" indent="-457200">
              <a:spcBef>
                <a:spcPct val="50000"/>
              </a:spcBef>
              <a:buFontTx/>
              <a:buAutoNum type="arabicPlain"/>
            </a:pPr>
            <a:r>
              <a:rPr lang="en-US" sz="2800">
                <a:latin typeface="Arial" charset="0"/>
              </a:rPr>
              <a:t>METHOD OF FIRE AND CONTROL</a:t>
            </a:r>
          </a:p>
        </p:txBody>
      </p:sp>
    </p:spTree>
    <p:extLst>
      <p:ext uri="{BB962C8B-B14F-4D97-AF65-F5344CB8AC3E}">
        <p14:creationId xmlns:p14="http://schemas.microsoft.com/office/powerpoint/2010/main" val="3642867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60</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C77FC9FC-5F0E-C0D3-07A4-44FCAFAF0B37}"/>
              </a:ext>
            </a:extLst>
          </p:cNvPr>
          <p:cNvSpPr>
            <a:spLocks noChangeArrowheads="1"/>
          </p:cNvSpPr>
          <p:nvPr/>
        </p:nvSpPr>
        <p:spPr bwMode="auto">
          <a:xfrm>
            <a:off x="0" y="403063"/>
            <a:ext cx="9126465" cy="511338"/>
          </a:xfrm>
          <a:prstGeom prst="rect">
            <a:avLst/>
          </a:prstGeom>
          <a:noFill/>
          <a:ln w="9525">
            <a:noFill/>
            <a:miter lim="800000"/>
            <a:headEnd/>
            <a:tailEnd/>
          </a:ln>
        </p:spPr>
        <p:txBody>
          <a:bodyPr anchor="ctr"/>
          <a:lstStyle/>
          <a:p>
            <a:pPr algn="ctr"/>
            <a:r>
              <a:rPr lang="en-US" sz="3600" b="1">
                <a:latin typeface="Arial" charset="0"/>
              </a:rPr>
              <a:t>PRACTICAL EXERCISE 5  </a:t>
            </a:r>
          </a:p>
        </p:txBody>
      </p:sp>
      <p:sp>
        <p:nvSpPr>
          <p:cNvPr id="10" name="Rectangle 9">
            <a:extLst>
              <a:ext uri="{FF2B5EF4-FFF2-40B4-BE49-F238E27FC236}">
                <a16:creationId xmlns:a16="http://schemas.microsoft.com/office/drawing/2014/main" id="{02780D4B-5FC7-E3F5-9432-BDE1A18C4DB8}"/>
              </a:ext>
            </a:extLst>
          </p:cNvPr>
          <p:cNvSpPr>
            <a:spLocks noChangeArrowheads="1"/>
          </p:cNvSpPr>
          <p:nvPr/>
        </p:nvSpPr>
        <p:spPr bwMode="auto">
          <a:xfrm>
            <a:off x="1019435" y="2541068"/>
            <a:ext cx="7463279" cy="1928382"/>
          </a:xfrm>
          <a:prstGeom prst="rect">
            <a:avLst/>
          </a:prstGeom>
          <a:noFill/>
          <a:ln w="12700">
            <a:noFill/>
            <a:miter lim="800000"/>
            <a:headEnd/>
            <a:tailEnd/>
          </a:ln>
        </p:spPr>
        <p:txBody>
          <a:bodyPr lIns="90488" tIns="44450" rIns="90488" bIns="44450"/>
          <a:lstStyle/>
          <a:p>
            <a:pPr marL="342900" indent="-342900" eaLnBrk="0" hangingPunct="0">
              <a:spcAft>
                <a:spcPct val="50000"/>
              </a:spcAft>
              <a:buClr>
                <a:schemeClr val="accent1"/>
              </a:buClr>
              <a:buSzPct val="75000"/>
              <a:buFont typeface="Monotype Sorts" pitchFamily="2" charset="2"/>
              <a:buNone/>
            </a:pPr>
            <a:r>
              <a:rPr lang="en-US" sz="3200">
                <a:latin typeface="Arial" charset="0"/>
              </a:rPr>
              <a:t>  </a:t>
            </a:r>
            <a:r>
              <a:rPr lang="en-US">
                <a:latin typeface="Arial" charset="0"/>
              </a:rPr>
              <a:t>The round lands 2 fingers left of the target area and 200m beyond.</a:t>
            </a:r>
          </a:p>
          <a:p>
            <a:pPr marL="342900" indent="-342900" eaLnBrk="0" hangingPunct="0">
              <a:spcAft>
                <a:spcPct val="50000"/>
              </a:spcAft>
              <a:buClr>
                <a:schemeClr val="accent1"/>
              </a:buClr>
              <a:buSzPct val="75000"/>
              <a:buFont typeface="Monotype Sorts" pitchFamily="2" charset="2"/>
              <a:buNone/>
            </a:pPr>
            <a:endParaRPr lang="en-US">
              <a:latin typeface="Arial" charset="0"/>
            </a:endParaRPr>
          </a:p>
          <a:p>
            <a:pPr marL="342900" indent="-342900" eaLnBrk="0" hangingPunct="0">
              <a:spcAft>
                <a:spcPct val="50000"/>
              </a:spcAft>
              <a:buClr>
                <a:schemeClr val="accent1"/>
              </a:buClr>
              <a:buSzPct val="75000"/>
              <a:buFont typeface="Monotype Sorts" pitchFamily="2" charset="2"/>
              <a:buNone/>
            </a:pPr>
            <a:r>
              <a:rPr lang="en-US">
                <a:latin typeface="Arial" charset="0"/>
              </a:rPr>
              <a:t>   What is your adjustment?</a:t>
            </a:r>
          </a:p>
        </p:txBody>
      </p:sp>
    </p:spTree>
    <p:extLst>
      <p:ext uri="{BB962C8B-B14F-4D97-AF65-F5344CB8AC3E}">
        <p14:creationId xmlns:p14="http://schemas.microsoft.com/office/powerpoint/2010/main" val="2116149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61</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7">
            <a:extLst>
              <a:ext uri="{FF2B5EF4-FFF2-40B4-BE49-F238E27FC236}">
                <a16:creationId xmlns:a16="http://schemas.microsoft.com/office/drawing/2014/main" id="{FB781F76-FB93-0BDA-826F-C01100E009F6}"/>
              </a:ext>
            </a:extLst>
          </p:cNvPr>
          <p:cNvSpPr>
            <a:spLocks noChangeArrowheads="1"/>
          </p:cNvSpPr>
          <p:nvPr/>
        </p:nvSpPr>
        <p:spPr bwMode="auto">
          <a:xfrm>
            <a:off x="0" y="412472"/>
            <a:ext cx="9126465" cy="1201737"/>
          </a:xfrm>
          <a:prstGeom prst="rect">
            <a:avLst/>
          </a:prstGeom>
          <a:noFill/>
          <a:ln w="9525">
            <a:noFill/>
            <a:miter lim="800000"/>
            <a:headEnd/>
            <a:tailEnd/>
          </a:ln>
        </p:spPr>
        <p:txBody>
          <a:bodyPr anchor="ctr"/>
          <a:lstStyle/>
          <a:p>
            <a:pPr algn="ctr"/>
            <a:r>
              <a:rPr lang="en-US" sz="3600" b="1">
                <a:latin typeface="Arial" charset="0"/>
              </a:rPr>
              <a:t>PRACTICAL EXERCISE 5 </a:t>
            </a:r>
          </a:p>
          <a:p>
            <a:pPr algn="ctr"/>
            <a:r>
              <a:rPr lang="en-US" sz="3600" b="1">
                <a:latin typeface="Arial" charset="0"/>
              </a:rPr>
              <a:t>SOLUTION</a:t>
            </a:r>
          </a:p>
        </p:txBody>
      </p:sp>
      <p:sp>
        <p:nvSpPr>
          <p:cNvPr id="10" name="Rectangle 9">
            <a:extLst>
              <a:ext uri="{FF2B5EF4-FFF2-40B4-BE49-F238E27FC236}">
                <a16:creationId xmlns:a16="http://schemas.microsoft.com/office/drawing/2014/main" id="{0AE0AF69-5F0D-651F-B38C-519D7B1AAAE9}"/>
              </a:ext>
            </a:extLst>
          </p:cNvPr>
          <p:cNvSpPr>
            <a:spLocks noChangeArrowheads="1"/>
          </p:cNvSpPr>
          <p:nvPr/>
        </p:nvSpPr>
        <p:spPr bwMode="auto">
          <a:xfrm>
            <a:off x="685800" y="2974975"/>
            <a:ext cx="7772400" cy="1033003"/>
          </a:xfrm>
          <a:prstGeom prst="rect">
            <a:avLst/>
          </a:prstGeom>
          <a:noFill/>
          <a:ln w="12700">
            <a:noFill/>
            <a:miter lim="800000"/>
            <a:headEnd/>
            <a:tailEnd/>
          </a:ln>
        </p:spPr>
        <p:txBody>
          <a:bodyPr lIns="90488" tIns="44450" rIns="90488" bIns="44450"/>
          <a:lstStyle/>
          <a:p>
            <a:pPr marL="342900" indent="-342900" algn="ctr" eaLnBrk="0" hangingPunct="0">
              <a:spcAft>
                <a:spcPct val="50000"/>
              </a:spcAft>
              <a:buClr>
                <a:schemeClr val="accent1"/>
              </a:buClr>
              <a:buSzPct val="75000"/>
              <a:buFont typeface="Monotype Sorts" pitchFamily="2" charset="2"/>
              <a:buNone/>
            </a:pPr>
            <a:r>
              <a:rPr lang="en-US" sz="4800">
                <a:latin typeface="Arial" charset="0"/>
              </a:rPr>
              <a:t>  DROP 400, RIGHT 140 </a:t>
            </a:r>
          </a:p>
        </p:txBody>
      </p:sp>
    </p:spTree>
    <p:extLst>
      <p:ext uri="{BB962C8B-B14F-4D97-AF65-F5344CB8AC3E}">
        <p14:creationId xmlns:p14="http://schemas.microsoft.com/office/powerpoint/2010/main" val="1958829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62</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2">
            <a:extLst>
              <a:ext uri="{FF2B5EF4-FFF2-40B4-BE49-F238E27FC236}">
                <a16:creationId xmlns:a16="http://schemas.microsoft.com/office/drawing/2014/main" id="{608E72E6-5D5A-A72E-E39E-B5287E0C54FA}"/>
              </a:ext>
            </a:extLst>
          </p:cNvPr>
          <p:cNvSpPr txBox="1">
            <a:spLocks noChangeArrowheads="1"/>
          </p:cNvSpPr>
          <p:nvPr/>
        </p:nvSpPr>
        <p:spPr>
          <a:xfrm>
            <a:off x="0" y="365989"/>
            <a:ext cx="9126465" cy="52277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PRACTICAL EXERCISE 6</a:t>
            </a:r>
          </a:p>
        </p:txBody>
      </p:sp>
      <p:sp>
        <p:nvSpPr>
          <p:cNvPr id="11" name="Text Box 4">
            <a:extLst>
              <a:ext uri="{FF2B5EF4-FFF2-40B4-BE49-F238E27FC236}">
                <a16:creationId xmlns:a16="http://schemas.microsoft.com/office/drawing/2014/main" id="{C9CE1C11-71E5-E38D-2BAD-2A6170CD2EFA}"/>
              </a:ext>
            </a:extLst>
          </p:cNvPr>
          <p:cNvSpPr txBox="1">
            <a:spLocks noChangeArrowheads="1"/>
          </p:cNvSpPr>
          <p:nvPr/>
        </p:nvSpPr>
        <p:spPr bwMode="auto">
          <a:xfrm>
            <a:off x="1207929" y="1674674"/>
            <a:ext cx="7456882" cy="1754326"/>
          </a:xfrm>
          <a:prstGeom prst="rect">
            <a:avLst/>
          </a:prstGeom>
          <a:noFill/>
          <a:ln w="9525">
            <a:noFill/>
            <a:miter lim="800000"/>
            <a:headEnd/>
            <a:tailEnd/>
          </a:ln>
        </p:spPr>
        <p:txBody>
          <a:bodyPr wrap="square" anchor="ctr">
            <a:spAutoFit/>
          </a:bodyPr>
          <a:lstStyle/>
          <a:p>
            <a:pPr>
              <a:spcBef>
                <a:spcPct val="50000"/>
              </a:spcBef>
            </a:pPr>
            <a:r>
              <a:rPr lang="en-US" b="1" u="none">
                <a:solidFill>
                  <a:schemeClr val="tx1"/>
                </a:solidFill>
                <a:latin typeface="+mn-lt"/>
              </a:rPr>
              <a:t>YOU’VE SPOTTED A ENEMY PLATOON IN THE OPEN LOCATED, AT VICINITY GRID  675201, WITH A DIRECTION OF 2810</a:t>
            </a:r>
          </a:p>
          <a:p>
            <a:pPr>
              <a:spcBef>
                <a:spcPct val="50000"/>
              </a:spcBef>
            </a:pPr>
            <a:r>
              <a:rPr lang="en-US" b="1" u="none">
                <a:solidFill>
                  <a:schemeClr val="tx1"/>
                </a:solidFill>
                <a:latin typeface="+mn-lt"/>
              </a:rPr>
              <a:t>CALL SIGNS = FDC AND OP1</a:t>
            </a:r>
            <a:endParaRPr lang="en-US" b="1" u="none">
              <a:solidFill>
                <a:srgbClr val="FFFF00"/>
              </a:solidFill>
              <a:latin typeface="+mn-lt"/>
            </a:endParaRPr>
          </a:p>
        </p:txBody>
      </p:sp>
      <p:sp>
        <p:nvSpPr>
          <p:cNvPr id="14" name="Text Box 9">
            <a:extLst>
              <a:ext uri="{FF2B5EF4-FFF2-40B4-BE49-F238E27FC236}">
                <a16:creationId xmlns:a16="http://schemas.microsoft.com/office/drawing/2014/main" id="{54366AFC-0F8B-67F8-C851-6BABC213358C}"/>
              </a:ext>
            </a:extLst>
          </p:cNvPr>
          <p:cNvSpPr txBox="1">
            <a:spLocks noChangeArrowheads="1"/>
          </p:cNvSpPr>
          <p:nvPr/>
        </p:nvSpPr>
        <p:spPr bwMode="auto">
          <a:xfrm>
            <a:off x="990213" y="5237897"/>
            <a:ext cx="7521723" cy="830997"/>
          </a:xfrm>
          <a:prstGeom prst="rect">
            <a:avLst/>
          </a:prstGeom>
          <a:noFill/>
          <a:ln w="9525">
            <a:noFill/>
            <a:miter lim="800000"/>
            <a:headEnd/>
            <a:tailEnd/>
          </a:ln>
        </p:spPr>
        <p:txBody>
          <a:bodyPr wrap="square" anchor="ctr">
            <a:spAutoFit/>
          </a:bodyPr>
          <a:lstStyle/>
          <a:p>
            <a:pPr>
              <a:spcBef>
                <a:spcPct val="50000"/>
              </a:spcBef>
            </a:pPr>
            <a:r>
              <a:rPr lang="en-US" sz="2400" b="1" u="none">
                <a:solidFill>
                  <a:srgbClr val="002060"/>
                </a:solidFill>
                <a:latin typeface="+mn-lt"/>
              </a:rPr>
              <a:t>NOTE: </a:t>
            </a:r>
            <a:r>
              <a:rPr lang="en-US" sz="2400" b="1">
                <a:solidFill>
                  <a:srgbClr val="002060"/>
                </a:solidFill>
                <a:latin typeface="+mn-lt"/>
              </a:rPr>
              <a:t>Y</a:t>
            </a:r>
            <a:r>
              <a:rPr lang="en-US" sz="2400" b="1" u="none">
                <a:solidFill>
                  <a:srgbClr val="002060"/>
                </a:solidFill>
                <a:latin typeface="+mn-lt"/>
              </a:rPr>
              <a:t>ou can send direction </a:t>
            </a:r>
            <a:r>
              <a:rPr lang="en-US" sz="2400" b="1">
                <a:solidFill>
                  <a:srgbClr val="002060"/>
                </a:solidFill>
                <a:latin typeface="+mn-lt"/>
              </a:rPr>
              <a:t>during the MTO </a:t>
            </a:r>
            <a:r>
              <a:rPr lang="en-US" sz="2400" b="1" u="none">
                <a:solidFill>
                  <a:srgbClr val="002060"/>
                </a:solidFill>
                <a:latin typeface="+mn-lt"/>
              </a:rPr>
              <a:t>or prior to your first  </a:t>
            </a:r>
            <a:r>
              <a:rPr lang="en-US" sz="2400" b="1">
                <a:solidFill>
                  <a:srgbClr val="002060"/>
                </a:solidFill>
                <a:latin typeface="+mn-lt"/>
              </a:rPr>
              <a:t>correction.</a:t>
            </a:r>
            <a:endParaRPr lang="en-US" sz="2400" b="1" u="none">
              <a:solidFill>
                <a:srgbClr val="002060"/>
              </a:solidFill>
              <a:latin typeface="+mn-lt"/>
            </a:endParaRPr>
          </a:p>
        </p:txBody>
      </p:sp>
      <p:sp>
        <p:nvSpPr>
          <p:cNvPr id="2" name="TextBox 1">
            <a:extLst>
              <a:ext uri="{FF2B5EF4-FFF2-40B4-BE49-F238E27FC236}">
                <a16:creationId xmlns:a16="http://schemas.microsoft.com/office/drawing/2014/main" id="{2672E917-0019-285A-0966-582C262331D4}"/>
              </a:ext>
            </a:extLst>
          </p:cNvPr>
          <p:cNvSpPr txBox="1"/>
          <p:nvPr/>
        </p:nvSpPr>
        <p:spPr>
          <a:xfrm>
            <a:off x="2380003" y="3203845"/>
            <a:ext cx="4383993"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FDC de OP1, AF, (K)</a:t>
            </a:r>
          </a:p>
        </p:txBody>
      </p:sp>
      <p:sp>
        <p:nvSpPr>
          <p:cNvPr id="3" name="TextBox 2">
            <a:extLst>
              <a:ext uri="{FF2B5EF4-FFF2-40B4-BE49-F238E27FC236}">
                <a16:creationId xmlns:a16="http://schemas.microsoft.com/office/drawing/2014/main" id="{E964106D-B640-34BE-08CB-4E56C8BDDAD8}"/>
              </a:ext>
            </a:extLst>
          </p:cNvPr>
          <p:cNvSpPr txBox="1"/>
          <p:nvPr/>
        </p:nvSpPr>
        <p:spPr>
          <a:xfrm>
            <a:off x="2380003" y="3771529"/>
            <a:ext cx="3367043" cy="584775"/>
          </a:xfrm>
          <a:prstGeom prst="rect">
            <a:avLst/>
          </a:prstGeom>
          <a:noFill/>
        </p:spPr>
        <p:txBody>
          <a:bodyPr wrap="square" rtlCol="0">
            <a:spAutoFit/>
          </a:bodyPr>
          <a:lstStyle/>
          <a:p>
            <a:r>
              <a:rPr lang="en-US" sz="3200" b="1">
                <a:solidFill>
                  <a:schemeClr val="accent1">
                    <a:lumMod val="75000"/>
                  </a:schemeClr>
                </a:solidFill>
              </a:rPr>
              <a:t>GRID 675201, (K)</a:t>
            </a:r>
          </a:p>
        </p:txBody>
      </p:sp>
      <p:sp>
        <p:nvSpPr>
          <p:cNvPr id="7" name="TextBox 6">
            <a:extLst>
              <a:ext uri="{FF2B5EF4-FFF2-40B4-BE49-F238E27FC236}">
                <a16:creationId xmlns:a16="http://schemas.microsoft.com/office/drawing/2014/main" id="{3014545A-3B92-7ACF-49C1-D713B9FC877D}"/>
              </a:ext>
            </a:extLst>
          </p:cNvPr>
          <p:cNvSpPr txBox="1"/>
          <p:nvPr/>
        </p:nvSpPr>
        <p:spPr>
          <a:xfrm>
            <a:off x="2380003" y="4406445"/>
            <a:ext cx="3811424" cy="584775"/>
          </a:xfrm>
          <a:prstGeom prst="rect">
            <a:avLst/>
          </a:prstGeom>
          <a:noFill/>
        </p:spPr>
        <p:txBody>
          <a:bodyPr wrap="square" rtlCol="0">
            <a:spAutoFit/>
          </a:bodyPr>
          <a:lstStyle/>
          <a:p>
            <a:r>
              <a:rPr lang="en-US" sz="3200" b="1">
                <a:solidFill>
                  <a:schemeClr val="accent1">
                    <a:lumMod val="75000"/>
                  </a:schemeClr>
                </a:solidFill>
              </a:rPr>
              <a:t>ENY PLT, IN OPEN, (K)</a:t>
            </a:r>
          </a:p>
        </p:txBody>
      </p:sp>
    </p:spTree>
    <p:extLst>
      <p:ext uri="{BB962C8B-B14F-4D97-AF65-F5344CB8AC3E}">
        <p14:creationId xmlns:p14="http://schemas.microsoft.com/office/powerpoint/2010/main" val="8304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 grpId="0"/>
      <p:bldP spid="3"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72D128-AE43-80AA-A9BB-EB91C6AB2DC2}"/>
              </a:ext>
            </a:extLst>
          </p:cNvPr>
          <p:cNvSpPr txBox="1"/>
          <p:nvPr/>
        </p:nvSpPr>
        <p:spPr>
          <a:xfrm>
            <a:off x="480060" y="5576887"/>
            <a:ext cx="8183880" cy="64008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b="1">
                <a:latin typeface="+mj-lt"/>
                <a:ea typeface="+mj-ea"/>
                <a:cs typeface="+mj-cs"/>
              </a:rPr>
              <a:t>MESSAGE TO OBSERVER, ALPHA, 1 RD, TGT #AA2000, (K)</a:t>
            </a:r>
          </a:p>
        </p:txBody>
      </p:sp>
      <p:pic>
        <p:nvPicPr>
          <p:cNvPr id="10" name="Picture 9" descr="Photo by Pfc. Christopher P Swartz, 40th PAD">
            <a:hlinkClick r:id="rId3"/>
            <a:extLst>
              <a:ext uri="{FF2B5EF4-FFF2-40B4-BE49-F238E27FC236}">
                <a16:creationId xmlns:a16="http://schemas.microsoft.com/office/drawing/2014/main" id="{C1906B04-E8FA-CFE5-7DD5-37A77892088A}"/>
              </a:ext>
            </a:extLst>
          </p:cNvPr>
          <p:cNvPicPr>
            <a:picLocks noChangeAspect="1" noChangeArrowheads="1"/>
          </p:cNvPicPr>
          <p:nvPr/>
        </p:nvPicPr>
        <p:blipFill rotWithShape="1">
          <a:blip r:embed="rId4" cstate="print"/>
          <a:srcRect r="1" b="3901"/>
          <a:stretch/>
        </p:blipFill>
        <p:spPr bwMode="auto">
          <a:xfrm>
            <a:off x="480060" y="640080"/>
            <a:ext cx="8183880" cy="4836795"/>
          </a:xfrm>
          <a:prstGeom prst="rect">
            <a:avLst/>
          </a:prstGeom>
          <a:noFill/>
          <a:ln w="19050">
            <a:solidFill>
              <a:schemeClr val="tx1"/>
            </a:solidFill>
            <a:miter lim="800000"/>
          </a:ln>
        </p:spPr>
      </p:pic>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b="1" kern="1200">
                <a:solidFill>
                  <a:schemeClr val="tx1">
                    <a:alpha val="80000"/>
                  </a:schemeClr>
                </a:solidFill>
                <a:latin typeface="+mn-lt"/>
                <a:ea typeface="+mn-ea"/>
                <a:cs typeface="+mn-cs"/>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141A26B-79DC-4A53-857D-7401E21E816A}" type="slidenum">
              <a:rPr lang="en-US">
                <a:solidFill>
                  <a:schemeClr val="tx1">
                    <a:alpha val="80000"/>
                  </a:schemeClr>
                </a:solidFill>
              </a:rPr>
              <a:pPr>
                <a:spcAft>
                  <a:spcPts val="600"/>
                </a:spcAft>
              </a:pPr>
              <a:t>63</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Tree>
    <p:extLst>
      <p:ext uri="{BB962C8B-B14F-4D97-AF65-F5344CB8AC3E}">
        <p14:creationId xmlns:p14="http://schemas.microsoft.com/office/powerpoint/2010/main" val="3497587552"/>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64</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0BCEA960-C1B0-0A80-DFFA-C9B2634F9ADD}"/>
              </a:ext>
            </a:extLst>
          </p:cNvPr>
          <p:cNvSpPr txBox="1">
            <a:spLocks noChangeArrowheads="1"/>
          </p:cNvSpPr>
          <p:nvPr/>
        </p:nvSpPr>
        <p:spPr bwMode="auto">
          <a:xfrm>
            <a:off x="152400" y="2344579"/>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2400m</a:t>
            </a:r>
            <a:endParaRPr lang="en-US" sz="3200" b="1" u="none">
              <a:latin typeface="+mn-lt"/>
            </a:endParaRPr>
          </a:p>
        </p:txBody>
      </p:sp>
      <p:pic>
        <p:nvPicPr>
          <p:cNvPr id="11" name="Picture 10" descr="Picture1.png">
            <a:extLst>
              <a:ext uri="{FF2B5EF4-FFF2-40B4-BE49-F238E27FC236}">
                <a16:creationId xmlns:a16="http://schemas.microsoft.com/office/drawing/2014/main" id="{AF18FDA5-B4D0-C158-17EC-494E95F406A5}"/>
              </a:ext>
            </a:extLst>
          </p:cNvPr>
          <p:cNvPicPr>
            <a:picLocks noChangeAspect="1"/>
          </p:cNvPicPr>
          <p:nvPr/>
        </p:nvPicPr>
        <p:blipFill>
          <a:blip r:embed="rId5" cstate="print"/>
          <a:srcRect l="4696" t="6667" r="4505" b="6667"/>
          <a:stretch>
            <a:fillRect/>
          </a:stretch>
        </p:blipFill>
        <p:spPr>
          <a:xfrm>
            <a:off x="2362200" y="1295400"/>
            <a:ext cx="4191000" cy="3693763"/>
          </a:xfrm>
          <a:prstGeom prst="rect">
            <a:avLst/>
          </a:prstGeom>
        </p:spPr>
      </p:pic>
      <p:grpSp>
        <p:nvGrpSpPr>
          <p:cNvPr id="14" name="Group 13">
            <a:extLst>
              <a:ext uri="{FF2B5EF4-FFF2-40B4-BE49-F238E27FC236}">
                <a16:creationId xmlns:a16="http://schemas.microsoft.com/office/drawing/2014/main" id="{D33FE8B3-CCB6-5AB4-0D35-621A1BADD227}"/>
              </a:ext>
            </a:extLst>
          </p:cNvPr>
          <p:cNvGrpSpPr/>
          <p:nvPr/>
        </p:nvGrpSpPr>
        <p:grpSpPr>
          <a:xfrm>
            <a:off x="3962400" y="2743200"/>
            <a:ext cx="916279" cy="624559"/>
            <a:chOff x="3962400" y="2743200"/>
            <a:chExt cx="916279" cy="624559"/>
          </a:xfrm>
        </p:grpSpPr>
        <p:pic>
          <p:nvPicPr>
            <p:cNvPr id="20" name="Picture 2" descr="C:\Users\Owner\AppData\Local\Microsoft\Windows\Temporary Internet Files\Content.IE5\Q7O6K5H9\MCj04151880000[1].wmf">
              <a:extLst>
                <a:ext uri="{FF2B5EF4-FFF2-40B4-BE49-F238E27FC236}">
                  <a16:creationId xmlns:a16="http://schemas.microsoft.com/office/drawing/2014/main" id="{765AEF76-A86D-B7D7-A6DD-B537758EA371}"/>
                </a:ext>
              </a:extLst>
            </p:cNvPr>
            <p:cNvPicPr>
              <a:picLocks noChangeAspect="1" noChangeArrowheads="1"/>
            </p:cNvPicPr>
            <p:nvPr/>
          </p:nvPicPr>
          <p:blipFill>
            <a:blip r:embed="rId6" cstate="print"/>
            <a:srcRect/>
            <a:stretch>
              <a:fillRect/>
            </a:stretch>
          </p:blipFill>
          <p:spPr bwMode="auto">
            <a:xfrm>
              <a:off x="3962400" y="2895600"/>
              <a:ext cx="535279" cy="472159"/>
            </a:xfrm>
            <a:prstGeom prst="rect">
              <a:avLst/>
            </a:prstGeom>
            <a:noFill/>
          </p:spPr>
        </p:pic>
        <p:pic>
          <p:nvPicPr>
            <p:cNvPr id="21" name="Picture 2" descr="C:\Users\Owner\AppData\Local\Microsoft\Windows\Temporary Internet Files\Content.IE5\Q7O6K5H9\MCj04151880000[1].wmf">
              <a:extLst>
                <a:ext uri="{FF2B5EF4-FFF2-40B4-BE49-F238E27FC236}">
                  <a16:creationId xmlns:a16="http://schemas.microsoft.com/office/drawing/2014/main" id="{9AD487D0-D673-1D5D-DA37-DA9F8BE87122}"/>
                </a:ext>
              </a:extLst>
            </p:cNvPr>
            <p:cNvPicPr>
              <a:picLocks noChangeAspect="1" noChangeArrowheads="1"/>
            </p:cNvPicPr>
            <p:nvPr/>
          </p:nvPicPr>
          <p:blipFill>
            <a:blip r:embed="rId6" cstate="print"/>
            <a:srcRect/>
            <a:stretch>
              <a:fillRect/>
            </a:stretch>
          </p:blipFill>
          <p:spPr bwMode="auto">
            <a:xfrm>
              <a:off x="4191000" y="2743200"/>
              <a:ext cx="535279" cy="472159"/>
            </a:xfrm>
            <a:prstGeom prst="rect">
              <a:avLst/>
            </a:prstGeom>
            <a:noFill/>
          </p:spPr>
        </p:pic>
        <p:pic>
          <p:nvPicPr>
            <p:cNvPr id="22" name="Picture 2" descr="C:\Users\Owner\AppData\Local\Microsoft\Windows\Temporary Internet Files\Content.IE5\Q7O6K5H9\MCj04151880000[1].wmf">
              <a:extLst>
                <a:ext uri="{FF2B5EF4-FFF2-40B4-BE49-F238E27FC236}">
                  <a16:creationId xmlns:a16="http://schemas.microsoft.com/office/drawing/2014/main" id="{DDBADFDE-E10F-273C-E7DF-9AB57DDBEC2D}"/>
                </a:ext>
              </a:extLst>
            </p:cNvPr>
            <p:cNvPicPr>
              <a:picLocks noChangeAspect="1" noChangeArrowheads="1"/>
            </p:cNvPicPr>
            <p:nvPr/>
          </p:nvPicPr>
          <p:blipFill>
            <a:blip r:embed="rId6" cstate="print"/>
            <a:srcRect/>
            <a:stretch>
              <a:fillRect/>
            </a:stretch>
          </p:blipFill>
          <p:spPr bwMode="auto">
            <a:xfrm>
              <a:off x="4343400" y="2895600"/>
              <a:ext cx="535279" cy="472159"/>
            </a:xfrm>
            <a:prstGeom prst="rect">
              <a:avLst/>
            </a:prstGeom>
            <a:noFill/>
          </p:spPr>
        </p:pic>
      </p:grpSp>
      <p:sp>
        <p:nvSpPr>
          <p:cNvPr id="18" name="Freeform 9">
            <a:extLst>
              <a:ext uri="{FF2B5EF4-FFF2-40B4-BE49-F238E27FC236}">
                <a16:creationId xmlns:a16="http://schemas.microsoft.com/office/drawing/2014/main" id="{37E79905-D991-7A27-5055-18DF08B3863A}"/>
              </a:ext>
            </a:extLst>
          </p:cNvPr>
          <p:cNvSpPr>
            <a:spLocks/>
          </p:cNvSpPr>
          <p:nvPr/>
        </p:nvSpPr>
        <p:spPr bwMode="auto">
          <a:xfrm>
            <a:off x="2362200" y="1981200"/>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19" name="AutoShape 4">
            <a:extLst>
              <a:ext uri="{FF2B5EF4-FFF2-40B4-BE49-F238E27FC236}">
                <a16:creationId xmlns:a16="http://schemas.microsoft.com/office/drawing/2014/main" id="{F48D43D9-6A1F-B91B-7FDB-0B43BF953663}"/>
              </a:ext>
            </a:extLst>
          </p:cNvPr>
          <p:cNvSpPr>
            <a:spLocks noChangeArrowheads="1"/>
          </p:cNvSpPr>
          <p:nvPr/>
        </p:nvSpPr>
        <p:spPr bwMode="auto">
          <a:xfrm>
            <a:off x="5562600" y="2057400"/>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sp>
        <p:nvSpPr>
          <p:cNvPr id="24" name="Text Box 7">
            <a:extLst>
              <a:ext uri="{FF2B5EF4-FFF2-40B4-BE49-F238E27FC236}">
                <a16:creationId xmlns:a16="http://schemas.microsoft.com/office/drawing/2014/main" id="{19C381EC-D27F-015C-4174-CDCE2C735D47}"/>
              </a:ext>
            </a:extLst>
          </p:cNvPr>
          <p:cNvSpPr txBox="1">
            <a:spLocks noChangeArrowheads="1"/>
          </p:cNvSpPr>
          <p:nvPr/>
        </p:nvSpPr>
        <p:spPr bwMode="auto">
          <a:xfrm>
            <a:off x="123825" y="5854998"/>
            <a:ext cx="889635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25" name="Text Box 7">
            <a:extLst>
              <a:ext uri="{FF2B5EF4-FFF2-40B4-BE49-F238E27FC236}">
                <a16:creationId xmlns:a16="http://schemas.microsoft.com/office/drawing/2014/main" id="{2C28CDAE-8591-8700-E3B8-46ED309412BB}"/>
              </a:ext>
            </a:extLst>
          </p:cNvPr>
          <p:cNvSpPr txBox="1">
            <a:spLocks noChangeArrowheads="1"/>
          </p:cNvSpPr>
          <p:nvPr/>
        </p:nvSpPr>
        <p:spPr bwMode="auto">
          <a:xfrm>
            <a:off x="123825" y="5029200"/>
            <a:ext cx="889635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a:t>
            </a:r>
            <a:endParaRPr lang="en-US" sz="3200" b="1" u="none">
              <a:solidFill>
                <a:srgbClr val="002060"/>
              </a:solidFill>
              <a:latin typeface="+mn-lt"/>
            </a:endParaRPr>
          </a:p>
        </p:txBody>
      </p:sp>
      <p:sp>
        <p:nvSpPr>
          <p:cNvPr id="26" name="Text Box 7">
            <a:extLst>
              <a:ext uri="{FF2B5EF4-FFF2-40B4-BE49-F238E27FC236}">
                <a16:creationId xmlns:a16="http://schemas.microsoft.com/office/drawing/2014/main" id="{BEA987A3-9DED-D9C1-1BAF-85CF80256802}"/>
              </a:ext>
            </a:extLst>
          </p:cNvPr>
          <p:cNvSpPr txBox="1">
            <a:spLocks noChangeArrowheads="1"/>
          </p:cNvSpPr>
          <p:nvPr/>
        </p:nvSpPr>
        <p:spPr bwMode="auto">
          <a:xfrm>
            <a:off x="4718533" y="5854998"/>
            <a:ext cx="2891314"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L80, D400, (K)</a:t>
            </a:r>
          </a:p>
        </p:txBody>
      </p:sp>
      <p:sp>
        <p:nvSpPr>
          <p:cNvPr id="27" name="Text Box 7">
            <a:extLst>
              <a:ext uri="{FF2B5EF4-FFF2-40B4-BE49-F238E27FC236}">
                <a16:creationId xmlns:a16="http://schemas.microsoft.com/office/drawing/2014/main" id="{1057726F-0EDF-5B41-D4B2-E9FB96CFFEC4}"/>
              </a:ext>
            </a:extLst>
          </p:cNvPr>
          <p:cNvSpPr txBox="1">
            <a:spLocks noChangeArrowheads="1"/>
          </p:cNvSpPr>
          <p:nvPr/>
        </p:nvSpPr>
        <p:spPr bwMode="auto">
          <a:xfrm>
            <a:off x="5535771" y="5039833"/>
            <a:ext cx="1043052"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40R</a:t>
            </a:r>
          </a:p>
        </p:txBody>
      </p:sp>
      <p:sp>
        <p:nvSpPr>
          <p:cNvPr id="28" name="Text Box 7">
            <a:extLst>
              <a:ext uri="{FF2B5EF4-FFF2-40B4-BE49-F238E27FC236}">
                <a16:creationId xmlns:a16="http://schemas.microsoft.com/office/drawing/2014/main" id="{1C751B26-294E-1909-4C7D-CDA4BDBA387A}"/>
              </a:ext>
            </a:extLst>
          </p:cNvPr>
          <p:cNvSpPr txBox="1">
            <a:spLocks noChangeArrowheads="1"/>
          </p:cNvSpPr>
          <p:nvPr/>
        </p:nvSpPr>
        <p:spPr bwMode="auto">
          <a:xfrm>
            <a:off x="3299618" y="5039833"/>
            <a:ext cx="59309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2</a:t>
            </a:r>
          </a:p>
        </p:txBody>
      </p:sp>
    </p:spTree>
    <p:extLst>
      <p:ext uri="{BB962C8B-B14F-4D97-AF65-F5344CB8AC3E}">
        <p14:creationId xmlns:p14="http://schemas.microsoft.com/office/powerpoint/2010/main" val="392440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P spid="27" grpId="0"/>
      <p:bldP spid="28"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65</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53610CA1-05F2-D464-1B49-195C7099B965}"/>
              </a:ext>
            </a:extLst>
          </p:cNvPr>
          <p:cNvSpPr txBox="1">
            <a:spLocks noChangeArrowheads="1"/>
          </p:cNvSpPr>
          <p:nvPr/>
        </p:nvSpPr>
        <p:spPr bwMode="auto">
          <a:xfrm>
            <a:off x="545507" y="2370216"/>
            <a:ext cx="2209800" cy="1646605"/>
          </a:xfrm>
          <a:prstGeom prst="rect">
            <a:avLst/>
          </a:prstGeom>
          <a:noFill/>
          <a:ln w="9525">
            <a:noFill/>
            <a:miter lim="800000"/>
            <a:headEnd/>
            <a:tailEnd/>
          </a:ln>
        </p:spPr>
        <p:txBody>
          <a:bodyPr wrap="square" anchor="ctr">
            <a:spAutoFit/>
          </a:bodyPr>
          <a:lstStyle/>
          <a:p>
            <a:pPr algn="ctr" defTabSz="914400" fontAlgn="base">
              <a:spcBef>
                <a:spcPts val="600"/>
              </a:spcBef>
              <a:spcAft>
                <a:spcPct val="0"/>
              </a:spcAft>
            </a:pPr>
            <a:r>
              <a:rPr lang="en-US" sz="3200" b="1">
                <a:solidFill>
                  <a:srgbClr val="000000"/>
                </a:solidFill>
                <a:latin typeface="Arial"/>
              </a:rPr>
              <a:t>Estimated Distance</a:t>
            </a:r>
          </a:p>
          <a:p>
            <a:pPr algn="ctr" defTabSz="914400" fontAlgn="base">
              <a:spcBef>
                <a:spcPts val="600"/>
              </a:spcBef>
              <a:spcAft>
                <a:spcPct val="0"/>
              </a:spcAft>
            </a:pPr>
            <a:r>
              <a:rPr lang="en-US" sz="3200" b="1">
                <a:solidFill>
                  <a:srgbClr val="000000"/>
                </a:solidFill>
                <a:latin typeface="Arial"/>
              </a:rPr>
              <a:t>2400m</a:t>
            </a:r>
          </a:p>
        </p:txBody>
      </p:sp>
      <p:pic>
        <p:nvPicPr>
          <p:cNvPr id="11" name="Picture 10" descr="Picture1.png">
            <a:extLst>
              <a:ext uri="{FF2B5EF4-FFF2-40B4-BE49-F238E27FC236}">
                <a16:creationId xmlns:a16="http://schemas.microsoft.com/office/drawing/2014/main" id="{04769C06-7F5C-554A-3433-DC17EEC3FB02}"/>
              </a:ext>
            </a:extLst>
          </p:cNvPr>
          <p:cNvPicPr>
            <a:picLocks noChangeAspect="1"/>
          </p:cNvPicPr>
          <p:nvPr/>
        </p:nvPicPr>
        <p:blipFill>
          <a:blip r:embed="rId5" cstate="print"/>
          <a:srcRect l="4696" t="6667" r="4505" b="6667"/>
          <a:stretch>
            <a:fillRect/>
          </a:stretch>
        </p:blipFill>
        <p:spPr>
          <a:xfrm>
            <a:off x="2755307" y="1289075"/>
            <a:ext cx="4191000" cy="3693763"/>
          </a:xfrm>
          <a:prstGeom prst="rect">
            <a:avLst/>
          </a:prstGeom>
        </p:spPr>
      </p:pic>
      <p:sp>
        <p:nvSpPr>
          <p:cNvPr id="12" name="AutoShape 4">
            <a:extLst>
              <a:ext uri="{FF2B5EF4-FFF2-40B4-BE49-F238E27FC236}">
                <a16:creationId xmlns:a16="http://schemas.microsoft.com/office/drawing/2014/main" id="{1AB6A8C8-52B9-DF8B-EBAF-6BA171BCADF6}"/>
              </a:ext>
            </a:extLst>
          </p:cNvPr>
          <p:cNvSpPr>
            <a:spLocks noChangeArrowheads="1"/>
          </p:cNvSpPr>
          <p:nvPr/>
        </p:nvSpPr>
        <p:spPr bwMode="auto">
          <a:xfrm>
            <a:off x="3788439" y="4318436"/>
            <a:ext cx="304800" cy="381000"/>
          </a:xfrm>
          <a:prstGeom prst="irregularSeal2">
            <a:avLst/>
          </a:prstGeom>
          <a:solidFill>
            <a:srgbClr val="FFFF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500" b="1" i="0" u="none" strike="noStrike" kern="0" cap="none" spc="0" normalizeH="0" baseline="0" noProof="0">
              <a:ln>
                <a:noFill/>
              </a:ln>
              <a:solidFill>
                <a:srgbClr val="FF0000"/>
              </a:solidFill>
              <a:effectLst/>
              <a:uLnTx/>
              <a:uFillTx/>
              <a:latin typeface="Arial"/>
            </a:endParaRPr>
          </a:p>
        </p:txBody>
      </p:sp>
      <p:grpSp>
        <p:nvGrpSpPr>
          <p:cNvPr id="14" name="Group 13">
            <a:extLst>
              <a:ext uri="{FF2B5EF4-FFF2-40B4-BE49-F238E27FC236}">
                <a16:creationId xmlns:a16="http://schemas.microsoft.com/office/drawing/2014/main" id="{C09813BC-DE63-EC84-3DC3-ABFFA144D7A8}"/>
              </a:ext>
            </a:extLst>
          </p:cNvPr>
          <p:cNvGrpSpPr/>
          <p:nvPr/>
        </p:nvGrpSpPr>
        <p:grpSpPr>
          <a:xfrm>
            <a:off x="4355507" y="2794436"/>
            <a:ext cx="916279" cy="624559"/>
            <a:chOff x="3962400" y="2743200"/>
            <a:chExt cx="916279" cy="624559"/>
          </a:xfrm>
        </p:grpSpPr>
        <p:pic>
          <p:nvPicPr>
            <p:cNvPr id="19" name="Picture 2" descr="C:\Users\Owner\AppData\Local\Microsoft\Windows\Temporary Internet Files\Content.IE5\Q7O6K5H9\MCj04151880000[1].wmf">
              <a:extLst>
                <a:ext uri="{FF2B5EF4-FFF2-40B4-BE49-F238E27FC236}">
                  <a16:creationId xmlns:a16="http://schemas.microsoft.com/office/drawing/2014/main" id="{5BC5DBA9-2189-1427-15B9-802399A0B9AB}"/>
                </a:ext>
              </a:extLst>
            </p:cNvPr>
            <p:cNvPicPr>
              <a:picLocks noChangeAspect="1" noChangeArrowheads="1"/>
            </p:cNvPicPr>
            <p:nvPr/>
          </p:nvPicPr>
          <p:blipFill>
            <a:blip r:embed="rId6" cstate="print"/>
            <a:srcRect/>
            <a:stretch>
              <a:fillRect/>
            </a:stretch>
          </p:blipFill>
          <p:spPr bwMode="auto">
            <a:xfrm>
              <a:off x="3962400" y="2895600"/>
              <a:ext cx="535279" cy="472159"/>
            </a:xfrm>
            <a:prstGeom prst="rect">
              <a:avLst/>
            </a:prstGeom>
            <a:noFill/>
          </p:spPr>
        </p:pic>
        <p:pic>
          <p:nvPicPr>
            <p:cNvPr id="20" name="Picture 2" descr="C:\Users\Owner\AppData\Local\Microsoft\Windows\Temporary Internet Files\Content.IE5\Q7O6K5H9\MCj04151880000[1].wmf">
              <a:extLst>
                <a:ext uri="{FF2B5EF4-FFF2-40B4-BE49-F238E27FC236}">
                  <a16:creationId xmlns:a16="http://schemas.microsoft.com/office/drawing/2014/main" id="{BBB98774-B9B0-2565-DF65-5340200B7137}"/>
                </a:ext>
              </a:extLst>
            </p:cNvPr>
            <p:cNvPicPr>
              <a:picLocks noChangeAspect="1" noChangeArrowheads="1"/>
            </p:cNvPicPr>
            <p:nvPr/>
          </p:nvPicPr>
          <p:blipFill>
            <a:blip r:embed="rId6" cstate="print"/>
            <a:srcRect/>
            <a:stretch>
              <a:fillRect/>
            </a:stretch>
          </p:blipFill>
          <p:spPr bwMode="auto">
            <a:xfrm>
              <a:off x="4191000" y="2743200"/>
              <a:ext cx="535279" cy="472159"/>
            </a:xfrm>
            <a:prstGeom prst="rect">
              <a:avLst/>
            </a:prstGeom>
            <a:noFill/>
          </p:spPr>
        </p:pic>
        <p:pic>
          <p:nvPicPr>
            <p:cNvPr id="21" name="Picture 2" descr="C:\Users\Owner\AppData\Local\Microsoft\Windows\Temporary Internet Files\Content.IE5\Q7O6K5H9\MCj04151880000[1].wmf">
              <a:extLst>
                <a:ext uri="{FF2B5EF4-FFF2-40B4-BE49-F238E27FC236}">
                  <a16:creationId xmlns:a16="http://schemas.microsoft.com/office/drawing/2014/main" id="{98A1A07D-AC0E-ADB4-B019-E1276BF35C32}"/>
                </a:ext>
              </a:extLst>
            </p:cNvPr>
            <p:cNvPicPr>
              <a:picLocks noChangeAspect="1" noChangeArrowheads="1"/>
            </p:cNvPicPr>
            <p:nvPr/>
          </p:nvPicPr>
          <p:blipFill>
            <a:blip r:embed="rId6" cstate="print"/>
            <a:srcRect/>
            <a:stretch>
              <a:fillRect/>
            </a:stretch>
          </p:blipFill>
          <p:spPr bwMode="auto">
            <a:xfrm>
              <a:off x="4343400" y="2895600"/>
              <a:ext cx="535279" cy="472159"/>
            </a:xfrm>
            <a:prstGeom prst="rect">
              <a:avLst/>
            </a:prstGeom>
            <a:noFill/>
          </p:spPr>
        </p:pic>
      </p:grpSp>
      <p:sp>
        <p:nvSpPr>
          <p:cNvPr id="18" name="Freeform 9">
            <a:extLst>
              <a:ext uri="{FF2B5EF4-FFF2-40B4-BE49-F238E27FC236}">
                <a16:creationId xmlns:a16="http://schemas.microsoft.com/office/drawing/2014/main" id="{C897F3FC-D9B9-49C8-5832-82936BCCE0CF}"/>
              </a:ext>
            </a:extLst>
          </p:cNvPr>
          <p:cNvSpPr>
            <a:spLocks/>
          </p:cNvSpPr>
          <p:nvPr/>
        </p:nvSpPr>
        <p:spPr bwMode="auto">
          <a:xfrm>
            <a:off x="2755307" y="2032436"/>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31" name="Text Box 7">
            <a:extLst>
              <a:ext uri="{FF2B5EF4-FFF2-40B4-BE49-F238E27FC236}">
                <a16:creationId xmlns:a16="http://schemas.microsoft.com/office/drawing/2014/main" id="{10402735-12DF-2958-EB21-C4EAA2FB2062}"/>
              </a:ext>
            </a:extLst>
          </p:cNvPr>
          <p:cNvSpPr txBox="1">
            <a:spLocks noChangeArrowheads="1"/>
          </p:cNvSpPr>
          <p:nvPr/>
        </p:nvSpPr>
        <p:spPr bwMode="auto">
          <a:xfrm>
            <a:off x="0" y="5029200"/>
            <a:ext cx="9144000" cy="584775"/>
          </a:xfrm>
          <a:prstGeom prst="rect">
            <a:avLst/>
          </a:prstGeom>
          <a:noFill/>
          <a:ln w="9525">
            <a:noFill/>
            <a:miter lim="800000"/>
            <a:headEnd/>
            <a:tailEnd/>
          </a:ln>
        </p:spPr>
        <p:txBody>
          <a:bodyPr wrap="square" anchor="ctr">
            <a:spAutoFit/>
          </a:bodyPr>
          <a:lstStyle/>
          <a:p>
            <a:pPr algn="ctr" defTabSz="914400" fontAlgn="base">
              <a:spcBef>
                <a:spcPct val="50000"/>
              </a:spcBef>
              <a:spcAft>
                <a:spcPct val="0"/>
              </a:spcAft>
            </a:pPr>
            <a:r>
              <a:rPr lang="en-US" sz="3200" b="1">
                <a:solidFill>
                  <a:srgbClr val="000000"/>
                </a:solidFill>
                <a:latin typeface="Arial"/>
              </a:rPr>
              <a:t>OT___ x SPOT ____</a:t>
            </a:r>
            <a:endParaRPr lang="en-US" sz="3200" b="1">
              <a:solidFill>
                <a:srgbClr val="002060"/>
              </a:solidFill>
              <a:latin typeface="Arial"/>
            </a:endParaRPr>
          </a:p>
        </p:txBody>
      </p:sp>
      <p:sp>
        <p:nvSpPr>
          <p:cNvPr id="32" name="Text Box 7">
            <a:extLst>
              <a:ext uri="{FF2B5EF4-FFF2-40B4-BE49-F238E27FC236}">
                <a16:creationId xmlns:a16="http://schemas.microsoft.com/office/drawing/2014/main" id="{BEBC9873-16F2-E06F-79D2-533B20B57384}"/>
              </a:ext>
            </a:extLst>
          </p:cNvPr>
          <p:cNvSpPr txBox="1">
            <a:spLocks noChangeArrowheads="1"/>
          </p:cNvSpPr>
          <p:nvPr/>
        </p:nvSpPr>
        <p:spPr bwMode="auto">
          <a:xfrm>
            <a:off x="5562600" y="5039833"/>
            <a:ext cx="1072088" cy="584775"/>
          </a:xfrm>
          <a:prstGeom prst="rect">
            <a:avLst/>
          </a:prstGeom>
          <a:noFill/>
          <a:ln w="9525">
            <a:noFill/>
            <a:miter lim="800000"/>
            <a:headEnd/>
            <a:tailEnd/>
          </a:ln>
        </p:spPr>
        <p:txBody>
          <a:bodyPr wrap="square" anchor="ctr">
            <a:spAutoFit/>
          </a:bodyPr>
          <a:lstStyle/>
          <a:p>
            <a:pPr defTabSz="914400" fontAlgn="base">
              <a:spcBef>
                <a:spcPct val="50000"/>
              </a:spcBef>
              <a:spcAft>
                <a:spcPct val="0"/>
              </a:spcAft>
            </a:pPr>
            <a:r>
              <a:rPr lang="en-US" sz="3200" b="1">
                <a:solidFill>
                  <a:srgbClr val="002060"/>
                </a:solidFill>
                <a:latin typeface="Arial"/>
              </a:rPr>
              <a:t>30L</a:t>
            </a:r>
          </a:p>
        </p:txBody>
      </p:sp>
      <p:sp>
        <p:nvSpPr>
          <p:cNvPr id="33" name="Text Box 7">
            <a:extLst>
              <a:ext uri="{FF2B5EF4-FFF2-40B4-BE49-F238E27FC236}">
                <a16:creationId xmlns:a16="http://schemas.microsoft.com/office/drawing/2014/main" id="{EFCDDCB3-C5CD-7EE9-9AAA-7FAEA790CBFB}"/>
              </a:ext>
            </a:extLst>
          </p:cNvPr>
          <p:cNvSpPr txBox="1">
            <a:spLocks noChangeArrowheads="1"/>
          </p:cNvSpPr>
          <p:nvPr/>
        </p:nvSpPr>
        <p:spPr bwMode="auto">
          <a:xfrm>
            <a:off x="3264198" y="5039833"/>
            <a:ext cx="609600" cy="584775"/>
          </a:xfrm>
          <a:prstGeom prst="rect">
            <a:avLst/>
          </a:prstGeom>
          <a:noFill/>
          <a:ln w="9525">
            <a:noFill/>
            <a:miter lim="800000"/>
            <a:headEnd/>
            <a:tailEnd/>
          </a:ln>
        </p:spPr>
        <p:txBody>
          <a:bodyPr wrap="square" anchor="ctr">
            <a:spAutoFit/>
          </a:bodyPr>
          <a:lstStyle/>
          <a:p>
            <a:pPr algn="ctr" defTabSz="914400" fontAlgn="base">
              <a:spcBef>
                <a:spcPct val="50000"/>
              </a:spcBef>
              <a:spcAft>
                <a:spcPct val="0"/>
              </a:spcAft>
            </a:pPr>
            <a:r>
              <a:rPr lang="en-US" sz="3200" b="1">
                <a:solidFill>
                  <a:srgbClr val="002060"/>
                </a:solidFill>
                <a:latin typeface="Arial"/>
              </a:rPr>
              <a:t>2</a:t>
            </a:r>
          </a:p>
        </p:txBody>
      </p:sp>
      <p:sp>
        <p:nvSpPr>
          <p:cNvPr id="34" name="Text Box 7">
            <a:extLst>
              <a:ext uri="{FF2B5EF4-FFF2-40B4-BE49-F238E27FC236}">
                <a16:creationId xmlns:a16="http://schemas.microsoft.com/office/drawing/2014/main" id="{C2672F6A-5276-7A5C-0CCB-A9C6903ADC20}"/>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defTabSz="914400" fontAlgn="base">
              <a:spcBef>
                <a:spcPct val="50000"/>
              </a:spcBef>
              <a:spcAft>
                <a:spcPct val="0"/>
              </a:spcAft>
            </a:pPr>
            <a:r>
              <a:rPr lang="en-US" sz="3200" b="1">
                <a:solidFill>
                  <a:srgbClr val="000000"/>
                </a:solidFill>
                <a:latin typeface="Arial"/>
              </a:rPr>
              <a:t>CORRECTION =_____________</a:t>
            </a:r>
            <a:endParaRPr lang="en-US" sz="3200" b="1">
              <a:solidFill>
                <a:srgbClr val="002060"/>
              </a:solidFill>
              <a:latin typeface="Arial"/>
            </a:endParaRPr>
          </a:p>
        </p:txBody>
      </p:sp>
      <p:sp>
        <p:nvSpPr>
          <p:cNvPr id="35" name="Text Box 7">
            <a:extLst>
              <a:ext uri="{FF2B5EF4-FFF2-40B4-BE49-F238E27FC236}">
                <a16:creationId xmlns:a16="http://schemas.microsoft.com/office/drawing/2014/main" id="{C66BCA01-346A-E246-3745-49F73BD1F06A}"/>
              </a:ext>
            </a:extLst>
          </p:cNvPr>
          <p:cNvSpPr txBox="1">
            <a:spLocks noChangeArrowheads="1"/>
          </p:cNvSpPr>
          <p:nvPr/>
        </p:nvSpPr>
        <p:spPr bwMode="auto">
          <a:xfrm>
            <a:off x="4722612" y="5854998"/>
            <a:ext cx="2971800" cy="584775"/>
          </a:xfrm>
          <a:prstGeom prst="rect">
            <a:avLst/>
          </a:prstGeom>
          <a:noFill/>
          <a:ln w="9525">
            <a:noFill/>
            <a:miter lim="800000"/>
            <a:headEnd/>
            <a:tailEnd/>
          </a:ln>
        </p:spPr>
        <p:txBody>
          <a:bodyPr wrap="square" anchor="ctr">
            <a:spAutoFit/>
          </a:bodyPr>
          <a:lstStyle/>
          <a:p>
            <a:pPr defTabSz="914400" fontAlgn="base">
              <a:spcBef>
                <a:spcPct val="50000"/>
              </a:spcBef>
              <a:spcAft>
                <a:spcPct val="0"/>
              </a:spcAft>
            </a:pPr>
            <a:r>
              <a:rPr lang="en-US" sz="3200" b="1">
                <a:solidFill>
                  <a:srgbClr val="002060"/>
                </a:solidFill>
                <a:latin typeface="Arial"/>
              </a:rPr>
              <a:t>R60, A200, (K)</a:t>
            </a:r>
          </a:p>
        </p:txBody>
      </p:sp>
    </p:spTree>
    <p:extLst>
      <p:ext uri="{BB962C8B-B14F-4D97-AF65-F5344CB8AC3E}">
        <p14:creationId xmlns:p14="http://schemas.microsoft.com/office/powerpoint/2010/main" val="170207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p:bldP spid="33" grpId="0"/>
      <p:bldP spid="3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66</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E02BBC91-983E-1E55-C09F-51B6ACBE00B1}"/>
              </a:ext>
            </a:extLst>
          </p:cNvPr>
          <p:cNvSpPr txBox="1">
            <a:spLocks noChangeArrowheads="1"/>
          </p:cNvSpPr>
          <p:nvPr/>
        </p:nvSpPr>
        <p:spPr bwMode="auto">
          <a:xfrm>
            <a:off x="364370" y="2515495"/>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2400m</a:t>
            </a:r>
            <a:endParaRPr lang="en-US" sz="3200" b="1" u="none">
              <a:latin typeface="+mn-lt"/>
            </a:endParaRPr>
          </a:p>
        </p:txBody>
      </p:sp>
      <p:pic>
        <p:nvPicPr>
          <p:cNvPr id="11" name="Picture 10" descr="Picture1.png">
            <a:extLst>
              <a:ext uri="{FF2B5EF4-FFF2-40B4-BE49-F238E27FC236}">
                <a16:creationId xmlns:a16="http://schemas.microsoft.com/office/drawing/2014/main" id="{9DE30D42-8312-ACE4-B027-561555BCF9B3}"/>
              </a:ext>
            </a:extLst>
          </p:cNvPr>
          <p:cNvPicPr>
            <a:picLocks noChangeAspect="1"/>
          </p:cNvPicPr>
          <p:nvPr/>
        </p:nvPicPr>
        <p:blipFill>
          <a:blip r:embed="rId5" cstate="print"/>
          <a:srcRect l="4696" t="6667" r="4505" b="6667"/>
          <a:stretch>
            <a:fillRect/>
          </a:stretch>
        </p:blipFill>
        <p:spPr>
          <a:xfrm>
            <a:off x="2574170" y="1317356"/>
            <a:ext cx="4191000" cy="3693763"/>
          </a:xfrm>
          <a:prstGeom prst="rect">
            <a:avLst/>
          </a:prstGeom>
        </p:spPr>
      </p:pic>
      <p:sp>
        <p:nvSpPr>
          <p:cNvPr id="12" name="Freeform 9">
            <a:extLst>
              <a:ext uri="{FF2B5EF4-FFF2-40B4-BE49-F238E27FC236}">
                <a16:creationId xmlns:a16="http://schemas.microsoft.com/office/drawing/2014/main" id="{F83C7A1B-7189-240A-A175-2AED4F695D70}"/>
              </a:ext>
            </a:extLst>
          </p:cNvPr>
          <p:cNvSpPr>
            <a:spLocks/>
          </p:cNvSpPr>
          <p:nvPr/>
        </p:nvSpPr>
        <p:spPr bwMode="auto">
          <a:xfrm>
            <a:off x="2574170" y="2003156"/>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14" name="AutoShape 4">
            <a:extLst>
              <a:ext uri="{FF2B5EF4-FFF2-40B4-BE49-F238E27FC236}">
                <a16:creationId xmlns:a16="http://schemas.microsoft.com/office/drawing/2014/main" id="{FF916158-CD75-5C09-4564-200AB5758C4A}"/>
              </a:ext>
            </a:extLst>
          </p:cNvPr>
          <p:cNvSpPr>
            <a:spLocks noChangeArrowheads="1"/>
          </p:cNvSpPr>
          <p:nvPr/>
        </p:nvSpPr>
        <p:spPr bwMode="auto">
          <a:xfrm>
            <a:off x="5088770" y="2765156"/>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pic>
        <p:nvPicPr>
          <p:cNvPr id="18" name="Picture 2" descr="C:\Users\Owner\AppData\Local\Microsoft\Windows\Temporary Internet Files\Content.IE5\Q7O6K5H9\MCj04151880000[1].wmf">
            <a:extLst>
              <a:ext uri="{FF2B5EF4-FFF2-40B4-BE49-F238E27FC236}">
                <a16:creationId xmlns:a16="http://schemas.microsoft.com/office/drawing/2014/main" id="{456ABCB4-E5B5-0067-8713-C4E7290D2B83}"/>
              </a:ext>
            </a:extLst>
          </p:cNvPr>
          <p:cNvPicPr>
            <a:picLocks noChangeAspect="1" noChangeArrowheads="1"/>
          </p:cNvPicPr>
          <p:nvPr/>
        </p:nvPicPr>
        <p:blipFill>
          <a:blip r:embed="rId6" cstate="print"/>
          <a:srcRect/>
          <a:stretch>
            <a:fillRect/>
          </a:stretch>
        </p:blipFill>
        <p:spPr bwMode="auto">
          <a:xfrm>
            <a:off x="4174370" y="2917556"/>
            <a:ext cx="535279" cy="472159"/>
          </a:xfrm>
          <a:prstGeom prst="rect">
            <a:avLst/>
          </a:prstGeom>
          <a:noFill/>
        </p:spPr>
      </p:pic>
      <p:pic>
        <p:nvPicPr>
          <p:cNvPr id="19" name="Picture 2" descr="C:\Users\Owner\AppData\Local\Microsoft\Windows\Temporary Internet Files\Content.IE5\Q7O6K5H9\MCj04151880000[1].wmf">
            <a:extLst>
              <a:ext uri="{FF2B5EF4-FFF2-40B4-BE49-F238E27FC236}">
                <a16:creationId xmlns:a16="http://schemas.microsoft.com/office/drawing/2014/main" id="{60830046-5886-EDFA-5F52-EF91AC74E6CE}"/>
              </a:ext>
            </a:extLst>
          </p:cNvPr>
          <p:cNvPicPr>
            <a:picLocks noChangeAspect="1" noChangeArrowheads="1"/>
          </p:cNvPicPr>
          <p:nvPr/>
        </p:nvPicPr>
        <p:blipFill>
          <a:blip r:embed="rId6" cstate="print"/>
          <a:srcRect/>
          <a:stretch>
            <a:fillRect/>
          </a:stretch>
        </p:blipFill>
        <p:spPr bwMode="auto">
          <a:xfrm>
            <a:off x="4402970" y="2765156"/>
            <a:ext cx="535279" cy="472159"/>
          </a:xfrm>
          <a:prstGeom prst="rect">
            <a:avLst/>
          </a:prstGeom>
          <a:noFill/>
        </p:spPr>
      </p:pic>
      <p:pic>
        <p:nvPicPr>
          <p:cNvPr id="20" name="Picture 2" descr="C:\Users\Owner\AppData\Local\Microsoft\Windows\Temporary Internet Files\Content.IE5\Q7O6K5H9\MCj04151880000[1].wmf">
            <a:extLst>
              <a:ext uri="{FF2B5EF4-FFF2-40B4-BE49-F238E27FC236}">
                <a16:creationId xmlns:a16="http://schemas.microsoft.com/office/drawing/2014/main" id="{1193A85F-9830-F873-D2F7-FD1D43498305}"/>
              </a:ext>
            </a:extLst>
          </p:cNvPr>
          <p:cNvPicPr>
            <a:picLocks noChangeAspect="1" noChangeArrowheads="1"/>
          </p:cNvPicPr>
          <p:nvPr/>
        </p:nvPicPr>
        <p:blipFill>
          <a:blip r:embed="rId6" cstate="print"/>
          <a:srcRect/>
          <a:stretch>
            <a:fillRect/>
          </a:stretch>
        </p:blipFill>
        <p:spPr bwMode="auto">
          <a:xfrm>
            <a:off x="4555370" y="2917556"/>
            <a:ext cx="535279" cy="472159"/>
          </a:xfrm>
          <a:prstGeom prst="rect">
            <a:avLst/>
          </a:prstGeom>
          <a:noFill/>
        </p:spPr>
      </p:pic>
      <p:sp>
        <p:nvSpPr>
          <p:cNvPr id="22" name="Text Box 7">
            <a:extLst>
              <a:ext uri="{FF2B5EF4-FFF2-40B4-BE49-F238E27FC236}">
                <a16:creationId xmlns:a16="http://schemas.microsoft.com/office/drawing/2014/main" id="{37093628-57F4-331E-3135-827EA2045E53}"/>
              </a:ext>
            </a:extLst>
          </p:cNvPr>
          <p:cNvSpPr txBox="1">
            <a:spLocks noChangeArrowheads="1"/>
          </p:cNvSpPr>
          <p:nvPr/>
        </p:nvSpPr>
        <p:spPr bwMode="auto">
          <a:xfrm>
            <a:off x="59821" y="5029200"/>
            <a:ext cx="8960354"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a:t>
            </a:r>
            <a:endParaRPr lang="en-US" sz="3200" b="1" u="none">
              <a:solidFill>
                <a:srgbClr val="002060"/>
              </a:solidFill>
              <a:latin typeface="+mn-lt"/>
            </a:endParaRPr>
          </a:p>
        </p:txBody>
      </p:sp>
      <p:sp>
        <p:nvSpPr>
          <p:cNvPr id="23" name="Text Box 7">
            <a:extLst>
              <a:ext uri="{FF2B5EF4-FFF2-40B4-BE49-F238E27FC236}">
                <a16:creationId xmlns:a16="http://schemas.microsoft.com/office/drawing/2014/main" id="{438BB969-69FD-E5E6-667B-5A0397EAA5B5}"/>
              </a:ext>
            </a:extLst>
          </p:cNvPr>
          <p:cNvSpPr txBox="1">
            <a:spLocks noChangeArrowheads="1"/>
          </p:cNvSpPr>
          <p:nvPr/>
        </p:nvSpPr>
        <p:spPr bwMode="auto">
          <a:xfrm>
            <a:off x="5510703" y="5039833"/>
            <a:ext cx="1050556"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20R</a:t>
            </a:r>
          </a:p>
        </p:txBody>
      </p:sp>
      <p:sp>
        <p:nvSpPr>
          <p:cNvPr id="24" name="Text Box 7">
            <a:extLst>
              <a:ext uri="{FF2B5EF4-FFF2-40B4-BE49-F238E27FC236}">
                <a16:creationId xmlns:a16="http://schemas.microsoft.com/office/drawing/2014/main" id="{6BF41F30-B2DF-1D5C-0420-2613F4E28215}"/>
              </a:ext>
            </a:extLst>
          </p:cNvPr>
          <p:cNvSpPr txBox="1">
            <a:spLocks noChangeArrowheads="1"/>
          </p:cNvSpPr>
          <p:nvPr/>
        </p:nvSpPr>
        <p:spPr bwMode="auto">
          <a:xfrm>
            <a:off x="3258462" y="5039833"/>
            <a:ext cx="597357"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2</a:t>
            </a:r>
          </a:p>
        </p:txBody>
      </p:sp>
      <p:sp>
        <p:nvSpPr>
          <p:cNvPr id="25" name="Text Box 7">
            <a:extLst>
              <a:ext uri="{FF2B5EF4-FFF2-40B4-BE49-F238E27FC236}">
                <a16:creationId xmlns:a16="http://schemas.microsoft.com/office/drawing/2014/main" id="{00FC1A3B-E08C-5E4B-5F4C-7518F99A5710}"/>
              </a:ext>
            </a:extLst>
          </p:cNvPr>
          <p:cNvSpPr txBox="1">
            <a:spLocks noChangeArrowheads="1"/>
          </p:cNvSpPr>
          <p:nvPr/>
        </p:nvSpPr>
        <p:spPr bwMode="auto">
          <a:xfrm>
            <a:off x="59821" y="5867400"/>
            <a:ext cx="8960354"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26" name="Text Box 7">
            <a:extLst>
              <a:ext uri="{FF2B5EF4-FFF2-40B4-BE49-F238E27FC236}">
                <a16:creationId xmlns:a16="http://schemas.microsoft.com/office/drawing/2014/main" id="{F72C93DF-4047-BD4C-F189-266E228247E4}"/>
              </a:ext>
            </a:extLst>
          </p:cNvPr>
          <p:cNvSpPr txBox="1">
            <a:spLocks noChangeArrowheads="1"/>
          </p:cNvSpPr>
          <p:nvPr/>
        </p:nvSpPr>
        <p:spPr bwMode="auto">
          <a:xfrm>
            <a:off x="4687585" y="5854998"/>
            <a:ext cx="2912115" cy="584775"/>
          </a:xfrm>
          <a:prstGeom prst="rect">
            <a:avLst/>
          </a:prstGeom>
          <a:noFill/>
          <a:ln w="9525">
            <a:noFill/>
            <a:miter lim="800000"/>
            <a:headEnd/>
            <a:tailEnd/>
          </a:ln>
        </p:spPr>
        <p:txBody>
          <a:bodyPr wrap="square" anchor="ctr">
            <a:spAutoFit/>
          </a:bodyPr>
          <a:lstStyle/>
          <a:p>
            <a:pPr>
              <a:spcBef>
                <a:spcPct val="50000"/>
              </a:spcBef>
            </a:pPr>
            <a:r>
              <a:rPr lang="en-US" sz="3200" b="1">
                <a:solidFill>
                  <a:srgbClr val="002060"/>
                </a:solidFill>
                <a:latin typeface="+mn-lt"/>
              </a:rPr>
              <a:t>L4</a:t>
            </a:r>
            <a:r>
              <a:rPr lang="en-US" sz="3200" b="1" u="none">
                <a:solidFill>
                  <a:srgbClr val="002060"/>
                </a:solidFill>
                <a:latin typeface="+mn-lt"/>
              </a:rPr>
              <a:t>0, D100, (K)</a:t>
            </a:r>
          </a:p>
        </p:txBody>
      </p:sp>
    </p:spTree>
    <p:extLst>
      <p:ext uri="{BB962C8B-B14F-4D97-AF65-F5344CB8AC3E}">
        <p14:creationId xmlns:p14="http://schemas.microsoft.com/office/powerpoint/2010/main" val="270746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24" grpId="0"/>
      <p:bldP spid="26"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67</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36B66FDC-10C7-A60E-F749-A14CC3F63271}"/>
              </a:ext>
            </a:extLst>
          </p:cNvPr>
          <p:cNvSpPr txBox="1">
            <a:spLocks noChangeArrowheads="1"/>
          </p:cNvSpPr>
          <p:nvPr/>
        </p:nvSpPr>
        <p:spPr bwMode="auto">
          <a:xfrm>
            <a:off x="364370" y="2361671"/>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2400m</a:t>
            </a:r>
            <a:endParaRPr lang="en-US" sz="3200" b="1" u="none">
              <a:latin typeface="+mn-lt"/>
            </a:endParaRPr>
          </a:p>
        </p:txBody>
      </p:sp>
      <p:pic>
        <p:nvPicPr>
          <p:cNvPr id="11" name="Picture 10" descr="Picture1.png">
            <a:extLst>
              <a:ext uri="{FF2B5EF4-FFF2-40B4-BE49-F238E27FC236}">
                <a16:creationId xmlns:a16="http://schemas.microsoft.com/office/drawing/2014/main" id="{3A8E268C-C1ED-1F44-E9DE-B30CDF125151}"/>
              </a:ext>
            </a:extLst>
          </p:cNvPr>
          <p:cNvPicPr>
            <a:picLocks noChangeAspect="1"/>
          </p:cNvPicPr>
          <p:nvPr/>
        </p:nvPicPr>
        <p:blipFill>
          <a:blip r:embed="rId5" cstate="print"/>
          <a:srcRect l="4696" t="6667" r="4505" b="6667"/>
          <a:stretch>
            <a:fillRect/>
          </a:stretch>
        </p:blipFill>
        <p:spPr>
          <a:xfrm>
            <a:off x="2574170" y="1317356"/>
            <a:ext cx="4191000" cy="3693763"/>
          </a:xfrm>
          <a:prstGeom prst="rect">
            <a:avLst/>
          </a:prstGeom>
        </p:spPr>
      </p:pic>
      <p:sp>
        <p:nvSpPr>
          <p:cNvPr id="14" name="Freeform 9">
            <a:extLst>
              <a:ext uri="{FF2B5EF4-FFF2-40B4-BE49-F238E27FC236}">
                <a16:creationId xmlns:a16="http://schemas.microsoft.com/office/drawing/2014/main" id="{02331408-EBF1-B91C-BE3C-C36D0E41697B}"/>
              </a:ext>
            </a:extLst>
          </p:cNvPr>
          <p:cNvSpPr>
            <a:spLocks/>
          </p:cNvSpPr>
          <p:nvPr/>
        </p:nvSpPr>
        <p:spPr bwMode="auto">
          <a:xfrm>
            <a:off x="2574170" y="2003156"/>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18" name="AutoShape 4">
            <a:extLst>
              <a:ext uri="{FF2B5EF4-FFF2-40B4-BE49-F238E27FC236}">
                <a16:creationId xmlns:a16="http://schemas.microsoft.com/office/drawing/2014/main" id="{07A67FA9-257F-FA0C-11BD-34732632EDDB}"/>
              </a:ext>
            </a:extLst>
          </p:cNvPr>
          <p:cNvSpPr>
            <a:spLocks noChangeArrowheads="1"/>
          </p:cNvSpPr>
          <p:nvPr/>
        </p:nvSpPr>
        <p:spPr bwMode="auto">
          <a:xfrm>
            <a:off x="4250570" y="3374756"/>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pic>
        <p:nvPicPr>
          <p:cNvPr id="19" name="Picture 2" descr="C:\Users\Owner\AppData\Local\Microsoft\Windows\Temporary Internet Files\Content.IE5\Q7O6K5H9\MCj04151880000[1].wmf">
            <a:extLst>
              <a:ext uri="{FF2B5EF4-FFF2-40B4-BE49-F238E27FC236}">
                <a16:creationId xmlns:a16="http://schemas.microsoft.com/office/drawing/2014/main" id="{06E87E52-0D40-488E-316E-D52882FF6F10}"/>
              </a:ext>
            </a:extLst>
          </p:cNvPr>
          <p:cNvPicPr>
            <a:picLocks noChangeAspect="1" noChangeArrowheads="1"/>
          </p:cNvPicPr>
          <p:nvPr/>
        </p:nvPicPr>
        <p:blipFill>
          <a:blip r:embed="rId6" cstate="print"/>
          <a:srcRect/>
          <a:stretch>
            <a:fillRect/>
          </a:stretch>
        </p:blipFill>
        <p:spPr bwMode="auto">
          <a:xfrm>
            <a:off x="4174370" y="2917556"/>
            <a:ext cx="535279" cy="472159"/>
          </a:xfrm>
          <a:prstGeom prst="rect">
            <a:avLst/>
          </a:prstGeom>
          <a:noFill/>
        </p:spPr>
      </p:pic>
      <p:pic>
        <p:nvPicPr>
          <p:cNvPr id="20" name="Picture 2" descr="C:\Users\Owner\AppData\Local\Microsoft\Windows\Temporary Internet Files\Content.IE5\Q7O6K5H9\MCj04151880000[1].wmf">
            <a:extLst>
              <a:ext uri="{FF2B5EF4-FFF2-40B4-BE49-F238E27FC236}">
                <a16:creationId xmlns:a16="http://schemas.microsoft.com/office/drawing/2014/main" id="{8D831E9F-848E-57E7-13A6-49C69DF3BDB8}"/>
              </a:ext>
            </a:extLst>
          </p:cNvPr>
          <p:cNvPicPr>
            <a:picLocks noChangeAspect="1" noChangeArrowheads="1"/>
          </p:cNvPicPr>
          <p:nvPr/>
        </p:nvPicPr>
        <p:blipFill>
          <a:blip r:embed="rId6" cstate="print"/>
          <a:srcRect/>
          <a:stretch>
            <a:fillRect/>
          </a:stretch>
        </p:blipFill>
        <p:spPr bwMode="auto">
          <a:xfrm>
            <a:off x="4402970" y="2765156"/>
            <a:ext cx="535279" cy="472159"/>
          </a:xfrm>
          <a:prstGeom prst="rect">
            <a:avLst/>
          </a:prstGeom>
          <a:noFill/>
        </p:spPr>
      </p:pic>
      <p:pic>
        <p:nvPicPr>
          <p:cNvPr id="21" name="Picture 2" descr="C:\Users\Owner\AppData\Local\Microsoft\Windows\Temporary Internet Files\Content.IE5\Q7O6K5H9\MCj04151880000[1].wmf">
            <a:extLst>
              <a:ext uri="{FF2B5EF4-FFF2-40B4-BE49-F238E27FC236}">
                <a16:creationId xmlns:a16="http://schemas.microsoft.com/office/drawing/2014/main" id="{70050EC0-63F0-4B98-9E6E-773DDCA632C9}"/>
              </a:ext>
            </a:extLst>
          </p:cNvPr>
          <p:cNvPicPr>
            <a:picLocks noChangeAspect="1" noChangeArrowheads="1"/>
          </p:cNvPicPr>
          <p:nvPr/>
        </p:nvPicPr>
        <p:blipFill>
          <a:blip r:embed="rId6" cstate="print"/>
          <a:srcRect/>
          <a:stretch>
            <a:fillRect/>
          </a:stretch>
        </p:blipFill>
        <p:spPr bwMode="auto">
          <a:xfrm>
            <a:off x="4555370" y="2917556"/>
            <a:ext cx="535279" cy="472159"/>
          </a:xfrm>
          <a:prstGeom prst="rect">
            <a:avLst/>
          </a:prstGeom>
          <a:noFill/>
        </p:spPr>
      </p:pic>
      <p:sp>
        <p:nvSpPr>
          <p:cNvPr id="23" name="Text Box 7">
            <a:extLst>
              <a:ext uri="{FF2B5EF4-FFF2-40B4-BE49-F238E27FC236}">
                <a16:creationId xmlns:a16="http://schemas.microsoft.com/office/drawing/2014/main" id="{625B0A2C-60D8-C7A6-9E87-27702B7AFF4C}"/>
              </a:ext>
            </a:extLst>
          </p:cNvPr>
          <p:cNvSpPr txBox="1">
            <a:spLocks noChangeArrowheads="1"/>
          </p:cNvSpPr>
          <p:nvPr/>
        </p:nvSpPr>
        <p:spPr bwMode="auto">
          <a:xfrm>
            <a:off x="0" y="50292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a:t>
            </a:r>
            <a:endParaRPr lang="en-US" sz="3200" b="1" u="none">
              <a:solidFill>
                <a:srgbClr val="002060"/>
              </a:solidFill>
              <a:latin typeface="+mn-lt"/>
            </a:endParaRPr>
          </a:p>
        </p:txBody>
      </p:sp>
      <p:sp>
        <p:nvSpPr>
          <p:cNvPr id="24" name="Text Box 7">
            <a:extLst>
              <a:ext uri="{FF2B5EF4-FFF2-40B4-BE49-F238E27FC236}">
                <a16:creationId xmlns:a16="http://schemas.microsoft.com/office/drawing/2014/main" id="{8A7A5D82-108E-A7BB-8093-FFCF1DBF2F1A}"/>
              </a:ext>
            </a:extLst>
          </p:cNvPr>
          <p:cNvSpPr txBox="1">
            <a:spLocks noChangeArrowheads="1"/>
          </p:cNvSpPr>
          <p:nvPr/>
        </p:nvSpPr>
        <p:spPr bwMode="auto">
          <a:xfrm>
            <a:off x="5395949" y="5023521"/>
            <a:ext cx="812563"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10L</a:t>
            </a:r>
          </a:p>
        </p:txBody>
      </p:sp>
      <p:sp>
        <p:nvSpPr>
          <p:cNvPr id="25" name="Text Box 7">
            <a:extLst>
              <a:ext uri="{FF2B5EF4-FFF2-40B4-BE49-F238E27FC236}">
                <a16:creationId xmlns:a16="http://schemas.microsoft.com/office/drawing/2014/main" id="{C109C0AC-D109-55DB-2563-2C293E29B73C}"/>
              </a:ext>
            </a:extLst>
          </p:cNvPr>
          <p:cNvSpPr txBox="1">
            <a:spLocks noChangeArrowheads="1"/>
          </p:cNvSpPr>
          <p:nvPr/>
        </p:nvSpPr>
        <p:spPr bwMode="auto">
          <a:xfrm>
            <a:off x="3418022" y="5029200"/>
            <a:ext cx="60960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2</a:t>
            </a:r>
          </a:p>
        </p:txBody>
      </p:sp>
      <p:sp>
        <p:nvSpPr>
          <p:cNvPr id="26" name="Text Box 7">
            <a:extLst>
              <a:ext uri="{FF2B5EF4-FFF2-40B4-BE49-F238E27FC236}">
                <a16:creationId xmlns:a16="http://schemas.microsoft.com/office/drawing/2014/main" id="{1AFA14BE-0D0E-E8F6-34EB-B48DE9646308}"/>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27" name="Text Box 7">
            <a:extLst>
              <a:ext uri="{FF2B5EF4-FFF2-40B4-BE49-F238E27FC236}">
                <a16:creationId xmlns:a16="http://schemas.microsoft.com/office/drawing/2014/main" id="{AF9FB70D-30C0-FFCB-4A54-191C4303AA25}"/>
              </a:ext>
            </a:extLst>
          </p:cNvPr>
          <p:cNvSpPr txBox="1">
            <a:spLocks noChangeArrowheads="1"/>
          </p:cNvSpPr>
          <p:nvPr/>
        </p:nvSpPr>
        <p:spPr bwMode="auto">
          <a:xfrm>
            <a:off x="4722612" y="5854998"/>
            <a:ext cx="2971800"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A50, FFE, (K)</a:t>
            </a:r>
          </a:p>
        </p:txBody>
      </p:sp>
    </p:spTree>
    <p:extLst>
      <p:ext uri="{BB962C8B-B14F-4D97-AF65-F5344CB8AC3E}">
        <p14:creationId xmlns:p14="http://schemas.microsoft.com/office/powerpoint/2010/main" val="26291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5" grpId="0"/>
      <p:bldP spid="27"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68</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E3F38EFA-2F6F-881D-5585-F1358B5BF885}"/>
              </a:ext>
            </a:extLst>
          </p:cNvPr>
          <p:cNvSpPr txBox="1">
            <a:spLocks noChangeArrowheads="1"/>
          </p:cNvSpPr>
          <p:nvPr/>
        </p:nvSpPr>
        <p:spPr bwMode="auto">
          <a:xfrm>
            <a:off x="0" y="5105400"/>
            <a:ext cx="9144000" cy="1077218"/>
          </a:xfrm>
          <a:prstGeom prst="rect">
            <a:avLst/>
          </a:prstGeom>
          <a:noFill/>
          <a:ln w="9525">
            <a:noFill/>
            <a:miter lim="800000"/>
            <a:headEnd/>
            <a:tailEnd/>
          </a:ln>
        </p:spPr>
        <p:txBody>
          <a:bodyPr wrap="square" anchor="ctr">
            <a:spAutoFit/>
          </a:bodyPr>
          <a:lstStyle/>
          <a:p>
            <a:pPr algn="ctr">
              <a:spcBef>
                <a:spcPct val="50000"/>
              </a:spcBef>
            </a:pPr>
            <a:r>
              <a:rPr lang="en-US" sz="3200" b="1">
                <a:latin typeface="+mn-lt"/>
              </a:rPr>
              <a:t>END OF MSN, TGT #AA2000, ENY PLT DESTROYED, EST 20 CASUALTIES, (K)</a:t>
            </a:r>
            <a:endParaRPr lang="en-US" sz="3200" b="1" u="none">
              <a:solidFill>
                <a:srgbClr val="002060"/>
              </a:solidFill>
              <a:latin typeface="+mn-lt"/>
            </a:endParaRPr>
          </a:p>
        </p:txBody>
      </p:sp>
      <p:pic>
        <p:nvPicPr>
          <p:cNvPr id="11" name="Picture 10" descr="Picture1.png">
            <a:extLst>
              <a:ext uri="{FF2B5EF4-FFF2-40B4-BE49-F238E27FC236}">
                <a16:creationId xmlns:a16="http://schemas.microsoft.com/office/drawing/2014/main" id="{D06D79A5-C26B-B3F6-6695-55E18EE7EEF7}"/>
              </a:ext>
            </a:extLst>
          </p:cNvPr>
          <p:cNvPicPr>
            <a:picLocks noChangeAspect="1"/>
          </p:cNvPicPr>
          <p:nvPr/>
        </p:nvPicPr>
        <p:blipFill>
          <a:blip r:embed="rId5" cstate="print"/>
          <a:srcRect l="4696" t="6667" r="4505" b="6667"/>
          <a:stretch>
            <a:fillRect/>
          </a:stretch>
        </p:blipFill>
        <p:spPr>
          <a:xfrm>
            <a:off x="2514600" y="1132397"/>
            <a:ext cx="4191000" cy="3693763"/>
          </a:xfrm>
          <a:prstGeom prst="rect">
            <a:avLst/>
          </a:prstGeom>
        </p:spPr>
      </p:pic>
      <p:pic>
        <p:nvPicPr>
          <p:cNvPr id="12" name="Picture 2" descr="C:\Users\Owner\AppData\Local\Microsoft\Windows\Temporary Internet Files\Content.IE5\Q7O6K5H9\MCj04151880000[1].wmf">
            <a:extLst>
              <a:ext uri="{FF2B5EF4-FFF2-40B4-BE49-F238E27FC236}">
                <a16:creationId xmlns:a16="http://schemas.microsoft.com/office/drawing/2014/main" id="{02A81D2F-304A-4949-E392-657D0E5DFA73}"/>
              </a:ext>
            </a:extLst>
          </p:cNvPr>
          <p:cNvPicPr>
            <a:picLocks noChangeAspect="1" noChangeArrowheads="1"/>
          </p:cNvPicPr>
          <p:nvPr/>
        </p:nvPicPr>
        <p:blipFill>
          <a:blip r:embed="rId6" cstate="print"/>
          <a:srcRect/>
          <a:stretch>
            <a:fillRect/>
          </a:stretch>
        </p:blipFill>
        <p:spPr bwMode="auto">
          <a:xfrm>
            <a:off x="4114800" y="2732597"/>
            <a:ext cx="535279" cy="472159"/>
          </a:xfrm>
          <a:prstGeom prst="rect">
            <a:avLst/>
          </a:prstGeom>
          <a:noFill/>
        </p:spPr>
      </p:pic>
      <p:pic>
        <p:nvPicPr>
          <p:cNvPr id="14" name="Picture 2" descr="C:\Users\Owner\AppData\Local\Microsoft\Windows\Temporary Internet Files\Content.IE5\Q7O6K5H9\MCj04151880000[1].wmf">
            <a:extLst>
              <a:ext uri="{FF2B5EF4-FFF2-40B4-BE49-F238E27FC236}">
                <a16:creationId xmlns:a16="http://schemas.microsoft.com/office/drawing/2014/main" id="{F7CDBB29-2EDF-F0D2-43A3-E68C6171939D}"/>
              </a:ext>
            </a:extLst>
          </p:cNvPr>
          <p:cNvPicPr>
            <a:picLocks noChangeAspect="1" noChangeArrowheads="1"/>
          </p:cNvPicPr>
          <p:nvPr/>
        </p:nvPicPr>
        <p:blipFill>
          <a:blip r:embed="rId6" cstate="print"/>
          <a:srcRect/>
          <a:stretch>
            <a:fillRect/>
          </a:stretch>
        </p:blipFill>
        <p:spPr bwMode="auto">
          <a:xfrm>
            <a:off x="4495800" y="2732597"/>
            <a:ext cx="535279" cy="472159"/>
          </a:xfrm>
          <a:prstGeom prst="rect">
            <a:avLst/>
          </a:prstGeom>
          <a:noFill/>
        </p:spPr>
      </p:pic>
      <p:sp>
        <p:nvSpPr>
          <p:cNvPr id="18" name="AutoShape 5">
            <a:extLst>
              <a:ext uri="{FF2B5EF4-FFF2-40B4-BE49-F238E27FC236}">
                <a16:creationId xmlns:a16="http://schemas.microsoft.com/office/drawing/2014/main" id="{B20231AC-B0EC-4F60-ECA7-ABCF77651E04}"/>
              </a:ext>
            </a:extLst>
          </p:cNvPr>
          <p:cNvSpPr>
            <a:spLocks noChangeArrowheads="1"/>
          </p:cNvSpPr>
          <p:nvPr/>
        </p:nvSpPr>
        <p:spPr bwMode="auto">
          <a:xfrm>
            <a:off x="4267200" y="3037397"/>
            <a:ext cx="381000" cy="3810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19" name="AutoShape 11">
            <a:extLst>
              <a:ext uri="{FF2B5EF4-FFF2-40B4-BE49-F238E27FC236}">
                <a16:creationId xmlns:a16="http://schemas.microsoft.com/office/drawing/2014/main" id="{03CAB3FD-80FD-3308-B5BF-F031BAFF1982}"/>
              </a:ext>
            </a:extLst>
          </p:cNvPr>
          <p:cNvSpPr>
            <a:spLocks noChangeArrowheads="1"/>
          </p:cNvSpPr>
          <p:nvPr/>
        </p:nvSpPr>
        <p:spPr bwMode="auto">
          <a:xfrm>
            <a:off x="4648200" y="2884997"/>
            <a:ext cx="381000" cy="381000"/>
          </a:xfrm>
          <a:prstGeom prst="irregularSeal2">
            <a:avLst/>
          </a:prstGeom>
          <a:solidFill>
            <a:srgbClr val="FFFF00"/>
          </a:solidFill>
          <a:ln w="9525">
            <a:solidFill>
              <a:schemeClr val="tx1"/>
            </a:solidFill>
            <a:miter lim="800000"/>
            <a:headEnd/>
            <a:tailEnd/>
          </a:ln>
        </p:spPr>
        <p:txBody>
          <a:bodyPr wrap="none" anchor="ctr"/>
          <a:lstStyle/>
          <a:p>
            <a:endParaRPr lang="en-US"/>
          </a:p>
        </p:txBody>
      </p:sp>
      <p:grpSp>
        <p:nvGrpSpPr>
          <p:cNvPr id="20" name="Group 14">
            <a:extLst>
              <a:ext uri="{FF2B5EF4-FFF2-40B4-BE49-F238E27FC236}">
                <a16:creationId xmlns:a16="http://schemas.microsoft.com/office/drawing/2014/main" id="{6142C32E-98F0-BB65-F201-393E5CF6EA29}"/>
              </a:ext>
            </a:extLst>
          </p:cNvPr>
          <p:cNvGrpSpPr>
            <a:grpSpLocks/>
          </p:cNvGrpSpPr>
          <p:nvPr/>
        </p:nvGrpSpPr>
        <p:grpSpPr bwMode="auto">
          <a:xfrm rot="1779887" flipH="1">
            <a:off x="4573211" y="2433658"/>
            <a:ext cx="533400" cy="762000"/>
            <a:chOff x="1660" y="673"/>
            <a:chExt cx="2874" cy="2231"/>
          </a:xfrm>
        </p:grpSpPr>
        <p:sp>
          <p:nvSpPr>
            <p:cNvPr id="36" name="Freeform 15">
              <a:extLst>
                <a:ext uri="{FF2B5EF4-FFF2-40B4-BE49-F238E27FC236}">
                  <a16:creationId xmlns:a16="http://schemas.microsoft.com/office/drawing/2014/main" id="{CAC658BC-AEEE-5653-671A-16DFA0A67D76}"/>
                </a:ext>
              </a:extLst>
            </p:cNvPr>
            <p:cNvSpPr>
              <a:spLocks/>
            </p:cNvSpPr>
            <p:nvPr/>
          </p:nvSpPr>
          <p:spPr bwMode="auto">
            <a:xfrm>
              <a:off x="1660" y="1294"/>
              <a:ext cx="616" cy="817"/>
            </a:xfrm>
            <a:custGeom>
              <a:avLst/>
              <a:gdLst>
                <a:gd name="T0" fmla="*/ 612 w 616"/>
                <a:gd name="T1" fmla="*/ 509 h 817"/>
                <a:gd name="T2" fmla="*/ 616 w 616"/>
                <a:gd name="T3" fmla="*/ 379 h 817"/>
                <a:gd name="T4" fmla="*/ 596 w 616"/>
                <a:gd name="T5" fmla="*/ 294 h 817"/>
                <a:gd name="T6" fmla="*/ 561 w 616"/>
                <a:gd name="T7" fmla="*/ 233 h 817"/>
                <a:gd name="T8" fmla="*/ 498 w 616"/>
                <a:gd name="T9" fmla="*/ 178 h 817"/>
                <a:gd name="T10" fmla="*/ 443 w 616"/>
                <a:gd name="T11" fmla="*/ 148 h 817"/>
                <a:gd name="T12" fmla="*/ 413 w 616"/>
                <a:gd name="T13" fmla="*/ 115 h 817"/>
                <a:gd name="T14" fmla="*/ 404 w 616"/>
                <a:gd name="T15" fmla="*/ 61 h 817"/>
                <a:gd name="T16" fmla="*/ 392 w 616"/>
                <a:gd name="T17" fmla="*/ 31 h 817"/>
                <a:gd name="T18" fmla="*/ 369 w 616"/>
                <a:gd name="T19" fmla="*/ 90 h 817"/>
                <a:gd name="T20" fmla="*/ 361 w 616"/>
                <a:gd name="T21" fmla="*/ 132 h 817"/>
                <a:gd name="T22" fmla="*/ 324 w 616"/>
                <a:gd name="T23" fmla="*/ 106 h 817"/>
                <a:gd name="T24" fmla="*/ 310 w 616"/>
                <a:gd name="T25" fmla="*/ 45 h 817"/>
                <a:gd name="T26" fmla="*/ 305 w 616"/>
                <a:gd name="T27" fmla="*/ 2 h 817"/>
                <a:gd name="T28" fmla="*/ 273 w 616"/>
                <a:gd name="T29" fmla="*/ 51 h 817"/>
                <a:gd name="T30" fmla="*/ 259 w 616"/>
                <a:gd name="T31" fmla="*/ 136 h 817"/>
                <a:gd name="T32" fmla="*/ 270 w 616"/>
                <a:gd name="T33" fmla="*/ 206 h 817"/>
                <a:gd name="T34" fmla="*/ 227 w 616"/>
                <a:gd name="T35" fmla="*/ 154 h 817"/>
                <a:gd name="T36" fmla="*/ 166 w 616"/>
                <a:gd name="T37" fmla="*/ 132 h 817"/>
                <a:gd name="T38" fmla="*/ 116 w 616"/>
                <a:gd name="T39" fmla="*/ 146 h 817"/>
                <a:gd name="T40" fmla="*/ 103 w 616"/>
                <a:gd name="T41" fmla="*/ 186 h 817"/>
                <a:gd name="T42" fmla="*/ 147 w 616"/>
                <a:gd name="T43" fmla="*/ 203 h 817"/>
                <a:gd name="T44" fmla="*/ 171 w 616"/>
                <a:gd name="T45" fmla="*/ 267 h 817"/>
                <a:gd name="T46" fmla="*/ 143 w 616"/>
                <a:gd name="T47" fmla="*/ 323 h 817"/>
                <a:gd name="T48" fmla="*/ 93 w 616"/>
                <a:gd name="T49" fmla="*/ 351 h 817"/>
                <a:gd name="T50" fmla="*/ 57 w 616"/>
                <a:gd name="T51" fmla="*/ 341 h 817"/>
                <a:gd name="T52" fmla="*/ 53 w 616"/>
                <a:gd name="T53" fmla="*/ 301 h 817"/>
                <a:gd name="T54" fmla="*/ 34 w 616"/>
                <a:gd name="T55" fmla="*/ 306 h 817"/>
                <a:gd name="T56" fmla="*/ 7 w 616"/>
                <a:gd name="T57" fmla="*/ 350 h 817"/>
                <a:gd name="T58" fmla="*/ 2 w 616"/>
                <a:gd name="T59" fmla="*/ 427 h 817"/>
                <a:gd name="T60" fmla="*/ 25 w 616"/>
                <a:gd name="T61" fmla="*/ 515 h 817"/>
                <a:gd name="T62" fmla="*/ 57 w 616"/>
                <a:gd name="T63" fmla="*/ 537 h 817"/>
                <a:gd name="T64" fmla="*/ 114 w 616"/>
                <a:gd name="T65" fmla="*/ 573 h 817"/>
                <a:gd name="T66" fmla="*/ 143 w 616"/>
                <a:gd name="T67" fmla="*/ 617 h 817"/>
                <a:gd name="T68" fmla="*/ 165 w 616"/>
                <a:gd name="T69" fmla="*/ 685 h 817"/>
                <a:gd name="T70" fmla="*/ 188 w 616"/>
                <a:gd name="T71" fmla="*/ 763 h 817"/>
                <a:gd name="T72" fmla="*/ 226 w 616"/>
                <a:gd name="T73" fmla="*/ 794 h 817"/>
                <a:gd name="T74" fmla="*/ 291 w 616"/>
                <a:gd name="T75" fmla="*/ 810 h 817"/>
                <a:gd name="T76" fmla="*/ 378 w 616"/>
                <a:gd name="T77" fmla="*/ 817 h 817"/>
                <a:gd name="T78" fmla="*/ 493 w 616"/>
                <a:gd name="T79" fmla="*/ 794 h 817"/>
                <a:gd name="T80" fmla="*/ 564 w 616"/>
                <a:gd name="T81" fmla="*/ 748 h 817"/>
                <a:gd name="T82" fmla="*/ 590 w 616"/>
                <a:gd name="T83" fmla="*/ 682 h 8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6"/>
                <a:gd name="T127" fmla="*/ 0 h 817"/>
                <a:gd name="T128" fmla="*/ 616 w 616"/>
                <a:gd name="T129" fmla="*/ 817 h 8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6" h="817">
                  <a:moveTo>
                    <a:pt x="601" y="610"/>
                  </a:moveTo>
                  <a:lnTo>
                    <a:pt x="608" y="555"/>
                  </a:lnTo>
                  <a:lnTo>
                    <a:pt x="612" y="509"/>
                  </a:lnTo>
                  <a:lnTo>
                    <a:pt x="616" y="460"/>
                  </a:lnTo>
                  <a:lnTo>
                    <a:pt x="616" y="415"/>
                  </a:lnTo>
                  <a:lnTo>
                    <a:pt x="616" y="379"/>
                  </a:lnTo>
                  <a:lnTo>
                    <a:pt x="612" y="346"/>
                  </a:lnTo>
                  <a:lnTo>
                    <a:pt x="606" y="318"/>
                  </a:lnTo>
                  <a:lnTo>
                    <a:pt x="596" y="294"/>
                  </a:lnTo>
                  <a:lnTo>
                    <a:pt x="588" y="274"/>
                  </a:lnTo>
                  <a:lnTo>
                    <a:pt x="574" y="251"/>
                  </a:lnTo>
                  <a:lnTo>
                    <a:pt x="561" y="233"/>
                  </a:lnTo>
                  <a:lnTo>
                    <a:pt x="540" y="210"/>
                  </a:lnTo>
                  <a:lnTo>
                    <a:pt x="519" y="192"/>
                  </a:lnTo>
                  <a:lnTo>
                    <a:pt x="498" y="178"/>
                  </a:lnTo>
                  <a:lnTo>
                    <a:pt x="480" y="171"/>
                  </a:lnTo>
                  <a:lnTo>
                    <a:pt x="458" y="160"/>
                  </a:lnTo>
                  <a:lnTo>
                    <a:pt x="443" y="148"/>
                  </a:lnTo>
                  <a:lnTo>
                    <a:pt x="429" y="137"/>
                  </a:lnTo>
                  <a:lnTo>
                    <a:pt x="418" y="123"/>
                  </a:lnTo>
                  <a:lnTo>
                    <a:pt x="413" y="115"/>
                  </a:lnTo>
                  <a:lnTo>
                    <a:pt x="407" y="101"/>
                  </a:lnTo>
                  <a:lnTo>
                    <a:pt x="404" y="78"/>
                  </a:lnTo>
                  <a:lnTo>
                    <a:pt x="404" y="61"/>
                  </a:lnTo>
                  <a:lnTo>
                    <a:pt x="409" y="36"/>
                  </a:lnTo>
                  <a:lnTo>
                    <a:pt x="410" y="13"/>
                  </a:lnTo>
                  <a:lnTo>
                    <a:pt x="392" y="31"/>
                  </a:lnTo>
                  <a:lnTo>
                    <a:pt x="379" y="47"/>
                  </a:lnTo>
                  <a:lnTo>
                    <a:pt x="370" y="70"/>
                  </a:lnTo>
                  <a:lnTo>
                    <a:pt x="369" y="90"/>
                  </a:lnTo>
                  <a:lnTo>
                    <a:pt x="370" y="109"/>
                  </a:lnTo>
                  <a:lnTo>
                    <a:pt x="375" y="132"/>
                  </a:lnTo>
                  <a:lnTo>
                    <a:pt x="361" y="132"/>
                  </a:lnTo>
                  <a:lnTo>
                    <a:pt x="345" y="126"/>
                  </a:lnTo>
                  <a:lnTo>
                    <a:pt x="335" y="116"/>
                  </a:lnTo>
                  <a:lnTo>
                    <a:pt x="324" y="106"/>
                  </a:lnTo>
                  <a:lnTo>
                    <a:pt x="313" y="90"/>
                  </a:lnTo>
                  <a:lnTo>
                    <a:pt x="310" y="70"/>
                  </a:lnTo>
                  <a:lnTo>
                    <a:pt x="310" y="45"/>
                  </a:lnTo>
                  <a:lnTo>
                    <a:pt x="313" y="21"/>
                  </a:lnTo>
                  <a:lnTo>
                    <a:pt x="321" y="0"/>
                  </a:lnTo>
                  <a:lnTo>
                    <a:pt x="305" y="2"/>
                  </a:lnTo>
                  <a:lnTo>
                    <a:pt x="288" y="13"/>
                  </a:lnTo>
                  <a:lnTo>
                    <a:pt x="278" y="31"/>
                  </a:lnTo>
                  <a:lnTo>
                    <a:pt x="273" y="51"/>
                  </a:lnTo>
                  <a:lnTo>
                    <a:pt x="263" y="75"/>
                  </a:lnTo>
                  <a:lnTo>
                    <a:pt x="261" y="106"/>
                  </a:lnTo>
                  <a:lnTo>
                    <a:pt x="259" y="136"/>
                  </a:lnTo>
                  <a:lnTo>
                    <a:pt x="261" y="164"/>
                  </a:lnTo>
                  <a:lnTo>
                    <a:pt x="263" y="186"/>
                  </a:lnTo>
                  <a:lnTo>
                    <a:pt x="270" y="206"/>
                  </a:lnTo>
                  <a:lnTo>
                    <a:pt x="254" y="186"/>
                  </a:lnTo>
                  <a:lnTo>
                    <a:pt x="240" y="166"/>
                  </a:lnTo>
                  <a:lnTo>
                    <a:pt x="227" y="154"/>
                  </a:lnTo>
                  <a:lnTo>
                    <a:pt x="206" y="142"/>
                  </a:lnTo>
                  <a:lnTo>
                    <a:pt x="188" y="136"/>
                  </a:lnTo>
                  <a:lnTo>
                    <a:pt x="166" y="132"/>
                  </a:lnTo>
                  <a:lnTo>
                    <a:pt x="147" y="133"/>
                  </a:lnTo>
                  <a:lnTo>
                    <a:pt x="131" y="137"/>
                  </a:lnTo>
                  <a:lnTo>
                    <a:pt x="116" y="146"/>
                  </a:lnTo>
                  <a:lnTo>
                    <a:pt x="99" y="160"/>
                  </a:lnTo>
                  <a:lnTo>
                    <a:pt x="82" y="187"/>
                  </a:lnTo>
                  <a:lnTo>
                    <a:pt x="103" y="186"/>
                  </a:lnTo>
                  <a:lnTo>
                    <a:pt x="116" y="186"/>
                  </a:lnTo>
                  <a:lnTo>
                    <a:pt x="132" y="193"/>
                  </a:lnTo>
                  <a:lnTo>
                    <a:pt x="147" y="203"/>
                  </a:lnTo>
                  <a:lnTo>
                    <a:pt x="161" y="222"/>
                  </a:lnTo>
                  <a:lnTo>
                    <a:pt x="170" y="242"/>
                  </a:lnTo>
                  <a:lnTo>
                    <a:pt x="171" y="267"/>
                  </a:lnTo>
                  <a:lnTo>
                    <a:pt x="167" y="289"/>
                  </a:lnTo>
                  <a:lnTo>
                    <a:pt x="160" y="305"/>
                  </a:lnTo>
                  <a:lnTo>
                    <a:pt x="143" y="323"/>
                  </a:lnTo>
                  <a:lnTo>
                    <a:pt x="124" y="335"/>
                  </a:lnTo>
                  <a:lnTo>
                    <a:pt x="105" y="346"/>
                  </a:lnTo>
                  <a:lnTo>
                    <a:pt x="93" y="351"/>
                  </a:lnTo>
                  <a:lnTo>
                    <a:pt x="81" y="355"/>
                  </a:lnTo>
                  <a:lnTo>
                    <a:pt x="63" y="351"/>
                  </a:lnTo>
                  <a:lnTo>
                    <a:pt x="57" y="341"/>
                  </a:lnTo>
                  <a:lnTo>
                    <a:pt x="52" y="327"/>
                  </a:lnTo>
                  <a:lnTo>
                    <a:pt x="52" y="310"/>
                  </a:lnTo>
                  <a:lnTo>
                    <a:pt x="53" y="301"/>
                  </a:lnTo>
                  <a:lnTo>
                    <a:pt x="53" y="289"/>
                  </a:lnTo>
                  <a:lnTo>
                    <a:pt x="44" y="295"/>
                  </a:lnTo>
                  <a:lnTo>
                    <a:pt x="34" y="306"/>
                  </a:lnTo>
                  <a:lnTo>
                    <a:pt x="25" y="318"/>
                  </a:lnTo>
                  <a:lnTo>
                    <a:pt x="14" y="333"/>
                  </a:lnTo>
                  <a:lnTo>
                    <a:pt x="7" y="350"/>
                  </a:lnTo>
                  <a:lnTo>
                    <a:pt x="3" y="372"/>
                  </a:lnTo>
                  <a:lnTo>
                    <a:pt x="0" y="401"/>
                  </a:lnTo>
                  <a:lnTo>
                    <a:pt x="2" y="427"/>
                  </a:lnTo>
                  <a:lnTo>
                    <a:pt x="5" y="458"/>
                  </a:lnTo>
                  <a:lnTo>
                    <a:pt x="13" y="494"/>
                  </a:lnTo>
                  <a:lnTo>
                    <a:pt x="25" y="515"/>
                  </a:lnTo>
                  <a:lnTo>
                    <a:pt x="35" y="525"/>
                  </a:lnTo>
                  <a:lnTo>
                    <a:pt x="44" y="532"/>
                  </a:lnTo>
                  <a:lnTo>
                    <a:pt x="57" y="537"/>
                  </a:lnTo>
                  <a:lnTo>
                    <a:pt x="75" y="549"/>
                  </a:lnTo>
                  <a:lnTo>
                    <a:pt x="97" y="565"/>
                  </a:lnTo>
                  <a:lnTo>
                    <a:pt x="114" y="573"/>
                  </a:lnTo>
                  <a:lnTo>
                    <a:pt x="126" y="587"/>
                  </a:lnTo>
                  <a:lnTo>
                    <a:pt x="133" y="596"/>
                  </a:lnTo>
                  <a:lnTo>
                    <a:pt x="143" y="617"/>
                  </a:lnTo>
                  <a:lnTo>
                    <a:pt x="154" y="641"/>
                  </a:lnTo>
                  <a:lnTo>
                    <a:pt x="160" y="658"/>
                  </a:lnTo>
                  <a:lnTo>
                    <a:pt x="165" y="685"/>
                  </a:lnTo>
                  <a:lnTo>
                    <a:pt x="171" y="718"/>
                  </a:lnTo>
                  <a:lnTo>
                    <a:pt x="177" y="742"/>
                  </a:lnTo>
                  <a:lnTo>
                    <a:pt x="188" y="763"/>
                  </a:lnTo>
                  <a:lnTo>
                    <a:pt x="199" y="775"/>
                  </a:lnTo>
                  <a:lnTo>
                    <a:pt x="211" y="784"/>
                  </a:lnTo>
                  <a:lnTo>
                    <a:pt x="226" y="794"/>
                  </a:lnTo>
                  <a:lnTo>
                    <a:pt x="246" y="803"/>
                  </a:lnTo>
                  <a:lnTo>
                    <a:pt x="268" y="806"/>
                  </a:lnTo>
                  <a:lnTo>
                    <a:pt x="291" y="810"/>
                  </a:lnTo>
                  <a:lnTo>
                    <a:pt x="325" y="816"/>
                  </a:lnTo>
                  <a:lnTo>
                    <a:pt x="345" y="816"/>
                  </a:lnTo>
                  <a:lnTo>
                    <a:pt x="378" y="817"/>
                  </a:lnTo>
                  <a:lnTo>
                    <a:pt x="419" y="816"/>
                  </a:lnTo>
                  <a:lnTo>
                    <a:pt x="455" y="806"/>
                  </a:lnTo>
                  <a:lnTo>
                    <a:pt x="493" y="794"/>
                  </a:lnTo>
                  <a:lnTo>
                    <a:pt x="522" y="778"/>
                  </a:lnTo>
                  <a:lnTo>
                    <a:pt x="548" y="763"/>
                  </a:lnTo>
                  <a:lnTo>
                    <a:pt x="564" y="748"/>
                  </a:lnTo>
                  <a:lnTo>
                    <a:pt x="574" y="732"/>
                  </a:lnTo>
                  <a:lnTo>
                    <a:pt x="582" y="710"/>
                  </a:lnTo>
                  <a:lnTo>
                    <a:pt x="590" y="682"/>
                  </a:lnTo>
                  <a:lnTo>
                    <a:pt x="599" y="642"/>
                  </a:lnTo>
                  <a:lnTo>
                    <a:pt x="601" y="610"/>
                  </a:lnTo>
                  <a:close/>
                </a:path>
              </a:pathLst>
            </a:custGeom>
            <a:solidFill>
              <a:srgbClr val="FF0000"/>
            </a:solidFill>
            <a:ln w="9525">
              <a:noFill/>
              <a:round/>
              <a:headEnd/>
              <a:tailEnd/>
            </a:ln>
          </p:spPr>
          <p:txBody>
            <a:bodyPr/>
            <a:lstStyle/>
            <a:p>
              <a:endParaRPr lang="en-US"/>
            </a:p>
          </p:txBody>
        </p:sp>
        <p:sp>
          <p:nvSpPr>
            <p:cNvPr id="37" name="Freeform 16">
              <a:extLst>
                <a:ext uri="{FF2B5EF4-FFF2-40B4-BE49-F238E27FC236}">
                  <a16:creationId xmlns:a16="http://schemas.microsoft.com/office/drawing/2014/main" id="{39D2575E-FB75-16DB-6B50-8F82A2D8DCCC}"/>
                </a:ext>
              </a:extLst>
            </p:cNvPr>
            <p:cNvSpPr>
              <a:spLocks/>
            </p:cNvSpPr>
            <p:nvPr/>
          </p:nvSpPr>
          <p:spPr bwMode="auto">
            <a:xfrm>
              <a:off x="1965" y="834"/>
              <a:ext cx="725" cy="1405"/>
            </a:xfrm>
            <a:custGeom>
              <a:avLst/>
              <a:gdLst>
                <a:gd name="T0" fmla="*/ 105 w 725"/>
                <a:gd name="T1" fmla="*/ 1274 h 1405"/>
                <a:gd name="T2" fmla="*/ 28 w 725"/>
                <a:gd name="T3" fmla="*/ 1138 h 1405"/>
                <a:gd name="T4" fmla="*/ 5 w 725"/>
                <a:gd name="T5" fmla="*/ 1000 h 1405"/>
                <a:gd name="T6" fmla="*/ 5 w 725"/>
                <a:gd name="T7" fmla="*/ 834 h 1405"/>
                <a:gd name="T8" fmla="*/ 23 w 725"/>
                <a:gd name="T9" fmla="*/ 702 h 1405"/>
                <a:gd name="T10" fmla="*/ 75 w 725"/>
                <a:gd name="T11" fmla="*/ 581 h 1405"/>
                <a:gd name="T12" fmla="*/ 80 w 725"/>
                <a:gd name="T13" fmla="*/ 450 h 1405"/>
                <a:gd name="T14" fmla="*/ 65 w 725"/>
                <a:gd name="T15" fmla="*/ 375 h 1405"/>
                <a:gd name="T16" fmla="*/ 33 w 725"/>
                <a:gd name="T17" fmla="*/ 283 h 1405"/>
                <a:gd name="T18" fmla="*/ 41 w 725"/>
                <a:gd name="T19" fmla="*/ 255 h 1405"/>
                <a:gd name="T20" fmla="*/ 97 w 725"/>
                <a:gd name="T21" fmla="*/ 314 h 1405"/>
                <a:gd name="T22" fmla="*/ 130 w 725"/>
                <a:gd name="T23" fmla="*/ 335 h 1405"/>
                <a:gd name="T24" fmla="*/ 127 w 725"/>
                <a:gd name="T25" fmla="*/ 200 h 1405"/>
                <a:gd name="T26" fmla="*/ 75 w 725"/>
                <a:gd name="T27" fmla="*/ 52 h 1405"/>
                <a:gd name="T28" fmla="*/ 75 w 725"/>
                <a:gd name="T29" fmla="*/ 0 h 1405"/>
                <a:gd name="T30" fmla="*/ 165 w 725"/>
                <a:gd name="T31" fmla="*/ 15 h 1405"/>
                <a:gd name="T32" fmla="*/ 246 w 725"/>
                <a:gd name="T33" fmla="*/ 92 h 1405"/>
                <a:gd name="T34" fmla="*/ 306 w 725"/>
                <a:gd name="T35" fmla="*/ 224 h 1405"/>
                <a:gd name="T36" fmla="*/ 340 w 725"/>
                <a:gd name="T37" fmla="*/ 275 h 1405"/>
                <a:gd name="T38" fmla="*/ 398 w 725"/>
                <a:gd name="T39" fmla="*/ 187 h 1405"/>
                <a:gd name="T40" fmla="*/ 492 w 725"/>
                <a:gd name="T41" fmla="*/ 134 h 1405"/>
                <a:gd name="T42" fmla="*/ 570 w 725"/>
                <a:gd name="T43" fmla="*/ 145 h 1405"/>
                <a:gd name="T44" fmla="*/ 607 w 725"/>
                <a:gd name="T45" fmla="*/ 227 h 1405"/>
                <a:gd name="T46" fmla="*/ 544 w 725"/>
                <a:gd name="T47" fmla="*/ 227 h 1405"/>
                <a:gd name="T48" fmla="*/ 511 w 725"/>
                <a:gd name="T49" fmla="*/ 255 h 1405"/>
                <a:gd name="T50" fmla="*/ 492 w 725"/>
                <a:gd name="T51" fmla="*/ 321 h 1405"/>
                <a:gd name="T52" fmla="*/ 505 w 725"/>
                <a:gd name="T53" fmla="*/ 378 h 1405"/>
                <a:gd name="T54" fmla="*/ 550 w 725"/>
                <a:gd name="T55" fmla="*/ 426 h 1405"/>
                <a:gd name="T56" fmla="*/ 613 w 725"/>
                <a:gd name="T57" fmla="*/ 423 h 1405"/>
                <a:gd name="T58" fmla="*/ 613 w 725"/>
                <a:gd name="T59" fmla="*/ 327 h 1405"/>
                <a:gd name="T60" fmla="*/ 666 w 725"/>
                <a:gd name="T61" fmla="*/ 394 h 1405"/>
                <a:gd name="T62" fmla="*/ 706 w 725"/>
                <a:gd name="T63" fmla="*/ 505 h 1405"/>
                <a:gd name="T64" fmla="*/ 706 w 725"/>
                <a:gd name="T65" fmla="*/ 598 h 1405"/>
                <a:gd name="T66" fmla="*/ 670 w 725"/>
                <a:gd name="T67" fmla="*/ 686 h 1405"/>
                <a:gd name="T68" fmla="*/ 612 w 725"/>
                <a:gd name="T69" fmla="*/ 761 h 1405"/>
                <a:gd name="T70" fmla="*/ 583 w 725"/>
                <a:gd name="T71" fmla="*/ 825 h 1405"/>
                <a:gd name="T72" fmla="*/ 605 w 725"/>
                <a:gd name="T73" fmla="*/ 917 h 1405"/>
                <a:gd name="T74" fmla="*/ 662 w 725"/>
                <a:gd name="T75" fmla="*/ 974 h 1405"/>
                <a:gd name="T76" fmla="*/ 703 w 725"/>
                <a:gd name="T77" fmla="*/ 954 h 1405"/>
                <a:gd name="T78" fmla="*/ 725 w 725"/>
                <a:gd name="T79" fmla="*/ 1039 h 1405"/>
                <a:gd name="T80" fmla="*/ 700 w 725"/>
                <a:gd name="T81" fmla="*/ 1164 h 1405"/>
                <a:gd name="T82" fmla="*/ 657 w 725"/>
                <a:gd name="T83" fmla="*/ 1270 h 1405"/>
                <a:gd name="T84" fmla="*/ 594 w 725"/>
                <a:gd name="T85" fmla="*/ 1343 h 1405"/>
                <a:gd name="T86" fmla="*/ 519 w 725"/>
                <a:gd name="T87" fmla="*/ 1391 h 1405"/>
                <a:gd name="T88" fmla="*/ 427 w 725"/>
                <a:gd name="T89" fmla="*/ 1398 h 1405"/>
                <a:gd name="T90" fmla="*/ 310 w 725"/>
                <a:gd name="T91" fmla="*/ 1354 h 1405"/>
                <a:gd name="T92" fmla="*/ 161 w 725"/>
                <a:gd name="T93" fmla="*/ 1325 h 14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5"/>
                <a:gd name="T142" fmla="*/ 0 h 1405"/>
                <a:gd name="T143" fmla="*/ 725 w 725"/>
                <a:gd name="T144" fmla="*/ 1405 h 14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5" h="1405">
                  <a:moveTo>
                    <a:pt x="161" y="1325"/>
                  </a:moveTo>
                  <a:lnTo>
                    <a:pt x="135" y="1304"/>
                  </a:lnTo>
                  <a:lnTo>
                    <a:pt x="105" y="1274"/>
                  </a:lnTo>
                  <a:lnTo>
                    <a:pt x="77" y="1231"/>
                  </a:lnTo>
                  <a:lnTo>
                    <a:pt x="50" y="1186"/>
                  </a:lnTo>
                  <a:lnTo>
                    <a:pt x="28" y="1138"/>
                  </a:lnTo>
                  <a:lnTo>
                    <a:pt x="16" y="1096"/>
                  </a:lnTo>
                  <a:lnTo>
                    <a:pt x="6" y="1044"/>
                  </a:lnTo>
                  <a:lnTo>
                    <a:pt x="5" y="1000"/>
                  </a:lnTo>
                  <a:lnTo>
                    <a:pt x="1" y="937"/>
                  </a:lnTo>
                  <a:lnTo>
                    <a:pt x="0" y="881"/>
                  </a:lnTo>
                  <a:lnTo>
                    <a:pt x="5" y="834"/>
                  </a:lnTo>
                  <a:lnTo>
                    <a:pt x="5" y="798"/>
                  </a:lnTo>
                  <a:lnTo>
                    <a:pt x="11" y="747"/>
                  </a:lnTo>
                  <a:lnTo>
                    <a:pt x="23" y="702"/>
                  </a:lnTo>
                  <a:lnTo>
                    <a:pt x="39" y="659"/>
                  </a:lnTo>
                  <a:lnTo>
                    <a:pt x="60" y="619"/>
                  </a:lnTo>
                  <a:lnTo>
                    <a:pt x="75" y="581"/>
                  </a:lnTo>
                  <a:lnTo>
                    <a:pt x="82" y="532"/>
                  </a:lnTo>
                  <a:lnTo>
                    <a:pt x="85" y="491"/>
                  </a:lnTo>
                  <a:lnTo>
                    <a:pt x="80" y="450"/>
                  </a:lnTo>
                  <a:lnTo>
                    <a:pt x="75" y="423"/>
                  </a:lnTo>
                  <a:lnTo>
                    <a:pt x="69" y="402"/>
                  </a:lnTo>
                  <a:lnTo>
                    <a:pt x="65" y="375"/>
                  </a:lnTo>
                  <a:lnTo>
                    <a:pt x="54" y="344"/>
                  </a:lnTo>
                  <a:lnTo>
                    <a:pt x="41" y="312"/>
                  </a:lnTo>
                  <a:lnTo>
                    <a:pt x="33" y="283"/>
                  </a:lnTo>
                  <a:lnTo>
                    <a:pt x="22" y="263"/>
                  </a:lnTo>
                  <a:lnTo>
                    <a:pt x="7" y="241"/>
                  </a:lnTo>
                  <a:lnTo>
                    <a:pt x="41" y="255"/>
                  </a:lnTo>
                  <a:lnTo>
                    <a:pt x="65" y="272"/>
                  </a:lnTo>
                  <a:lnTo>
                    <a:pt x="86" y="297"/>
                  </a:lnTo>
                  <a:lnTo>
                    <a:pt x="97" y="314"/>
                  </a:lnTo>
                  <a:lnTo>
                    <a:pt x="110" y="344"/>
                  </a:lnTo>
                  <a:lnTo>
                    <a:pt x="121" y="380"/>
                  </a:lnTo>
                  <a:lnTo>
                    <a:pt x="130" y="335"/>
                  </a:lnTo>
                  <a:lnTo>
                    <a:pt x="135" y="290"/>
                  </a:lnTo>
                  <a:lnTo>
                    <a:pt x="135" y="249"/>
                  </a:lnTo>
                  <a:lnTo>
                    <a:pt x="127" y="200"/>
                  </a:lnTo>
                  <a:lnTo>
                    <a:pt x="110" y="142"/>
                  </a:lnTo>
                  <a:lnTo>
                    <a:pt x="95" y="97"/>
                  </a:lnTo>
                  <a:lnTo>
                    <a:pt x="75" y="52"/>
                  </a:lnTo>
                  <a:lnTo>
                    <a:pt x="60" y="20"/>
                  </a:lnTo>
                  <a:lnTo>
                    <a:pt x="50" y="0"/>
                  </a:lnTo>
                  <a:lnTo>
                    <a:pt x="75" y="0"/>
                  </a:lnTo>
                  <a:lnTo>
                    <a:pt x="108" y="1"/>
                  </a:lnTo>
                  <a:lnTo>
                    <a:pt x="141" y="8"/>
                  </a:lnTo>
                  <a:lnTo>
                    <a:pt x="165" y="15"/>
                  </a:lnTo>
                  <a:lnTo>
                    <a:pt x="197" y="35"/>
                  </a:lnTo>
                  <a:lnTo>
                    <a:pt x="222" y="65"/>
                  </a:lnTo>
                  <a:lnTo>
                    <a:pt x="246" y="92"/>
                  </a:lnTo>
                  <a:lnTo>
                    <a:pt x="267" y="131"/>
                  </a:lnTo>
                  <a:lnTo>
                    <a:pt x="285" y="178"/>
                  </a:lnTo>
                  <a:lnTo>
                    <a:pt x="306" y="224"/>
                  </a:lnTo>
                  <a:lnTo>
                    <a:pt x="320" y="275"/>
                  </a:lnTo>
                  <a:lnTo>
                    <a:pt x="328" y="335"/>
                  </a:lnTo>
                  <a:lnTo>
                    <a:pt x="340" y="275"/>
                  </a:lnTo>
                  <a:lnTo>
                    <a:pt x="356" y="244"/>
                  </a:lnTo>
                  <a:lnTo>
                    <a:pt x="375" y="215"/>
                  </a:lnTo>
                  <a:lnTo>
                    <a:pt x="398" y="187"/>
                  </a:lnTo>
                  <a:lnTo>
                    <a:pt x="429" y="161"/>
                  </a:lnTo>
                  <a:lnTo>
                    <a:pt x="461" y="144"/>
                  </a:lnTo>
                  <a:lnTo>
                    <a:pt x="492" y="134"/>
                  </a:lnTo>
                  <a:lnTo>
                    <a:pt x="522" y="128"/>
                  </a:lnTo>
                  <a:lnTo>
                    <a:pt x="550" y="134"/>
                  </a:lnTo>
                  <a:lnTo>
                    <a:pt x="570" y="145"/>
                  </a:lnTo>
                  <a:lnTo>
                    <a:pt x="589" y="166"/>
                  </a:lnTo>
                  <a:lnTo>
                    <a:pt x="599" y="190"/>
                  </a:lnTo>
                  <a:lnTo>
                    <a:pt x="607" y="227"/>
                  </a:lnTo>
                  <a:lnTo>
                    <a:pt x="585" y="219"/>
                  </a:lnTo>
                  <a:lnTo>
                    <a:pt x="563" y="217"/>
                  </a:lnTo>
                  <a:lnTo>
                    <a:pt x="544" y="227"/>
                  </a:lnTo>
                  <a:lnTo>
                    <a:pt x="536" y="232"/>
                  </a:lnTo>
                  <a:lnTo>
                    <a:pt x="525" y="239"/>
                  </a:lnTo>
                  <a:lnTo>
                    <a:pt x="511" y="255"/>
                  </a:lnTo>
                  <a:lnTo>
                    <a:pt x="503" y="273"/>
                  </a:lnTo>
                  <a:lnTo>
                    <a:pt x="495" y="300"/>
                  </a:lnTo>
                  <a:lnTo>
                    <a:pt x="492" y="321"/>
                  </a:lnTo>
                  <a:lnTo>
                    <a:pt x="492" y="344"/>
                  </a:lnTo>
                  <a:lnTo>
                    <a:pt x="498" y="365"/>
                  </a:lnTo>
                  <a:lnTo>
                    <a:pt x="505" y="378"/>
                  </a:lnTo>
                  <a:lnTo>
                    <a:pt x="514" y="395"/>
                  </a:lnTo>
                  <a:lnTo>
                    <a:pt x="532" y="413"/>
                  </a:lnTo>
                  <a:lnTo>
                    <a:pt x="550" y="426"/>
                  </a:lnTo>
                  <a:lnTo>
                    <a:pt x="570" y="436"/>
                  </a:lnTo>
                  <a:lnTo>
                    <a:pt x="591" y="437"/>
                  </a:lnTo>
                  <a:lnTo>
                    <a:pt x="613" y="423"/>
                  </a:lnTo>
                  <a:lnTo>
                    <a:pt x="619" y="395"/>
                  </a:lnTo>
                  <a:lnTo>
                    <a:pt x="619" y="364"/>
                  </a:lnTo>
                  <a:lnTo>
                    <a:pt x="613" y="327"/>
                  </a:lnTo>
                  <a:lnTo>
                    <a:pt x="632" y="344"/>
                  </a:lnTo>
                  <a:lnTo>
                    <a:pt x="650" y="371"/>
                  </a:lnTo>
                  <a:lnTo>
                    <a:pt x="666" y="394"/>
                  </a:lnTo>
                  <a:lnTo>
                    <a:pt x="685" y="433"/>
                  </a:lnTo>
                  <a:lnTo>
                    <a:pt x="697" y="465"/>
                  </a:lnTo>
                  <a:lnTo>
                    <a:pt x="706" y="505"/>
                  </a:lnTo>
                  <a:lnTo>
                    <a:pt x="710" y="536"/>
                  </a:lnTo>
                  <a:lnTo>
                    <a:pt x="710" y="563"/>
                  </a:lnTo>
                  <a:lnTo>
                    <a:pt x="706" y="598"/>
                  </a:lnTo>
                  <a:lnTo>
                    <a:pt x="700" y="630"/>
                  </a:lnTo>
                  <a:lnTo>
                    <a:pt x="689" y="657"/>
                  </a:lnTo>
                  <a:lnTo>
                    <a:pt x="670" y="686"/>
                  </a:lnTo>
                  <a:lnTo>
                    <a:pt x="650" y="713"/>
                  </a:lnTo>
                  <a:lnTo>
                    <a:pt x="629" y="736"/>
                  </a:lnTo>
                  <a:lnTo>
                    <a:pt x="612" y="761"/>
                  </a:lnTo>
                  <a:lnTo>
                    <a:pt x="597" y="778"/>
                  </a:lnTo>
                  <a:lnTo>
                    <a:pt x="589" y="799"/>
                  </a:lnTo>
                  <a:lnTo>
                    <a:pt x="583" y="825"/>
                  </a:lnTo>
                  <a:lnTo>
                    <a:pt x="583" y="861"/>
                  </a:lnTo>
                  <a:lnTo>
                    <a:pt x="591" y="886"/>
                  </a:lnTo>
                  <a:lnTo>
                    <a:pt x="605" y="917"/>
                  </a:lnTo>
                  <a:lnTo>
                    <a:pt x="625" y="941"/>
                  </a:lnTo>
                  <a:lnTo>
                    <a:pt x="641" y="958"/>
                  </a:lnTo>
                  <a:lnTo>
                    <a:pt x="662" y="974"/>
                  </a:lnTo>
                  <a:lnTo>
                    <a:pt x="679" y="952"/>
                  </a:lnTo>
                  <a:lnTo>
                    <a:pt x="689" y="930"/>
                  </a:lnTo>
                  <a:lnTo>
                    <a:pt x="703" y="954"/>
                  </a:lnTo>
                  <a:lnTo>
                    <a:pt x="712" y="977"/>
                  </a:lnTo>
                  <a:lnTo>
                    <a:pt x="720" y="1006"/>
                  </a:lnTo>
                  <a:lnTo>
                    <a:pt x="725" y="1039"/>
                  </a:lnTo>
                  <a:lnTo>
                    <a:pt x="725" y="1083"/>
                  </a:lnTo>
                  <a:lnTo>
                    <a:pt x="712" y="1125"/>
                  </a:lnTo>
                  <a:lnTo>
                    <a:pt x="700" y="1164"/>
                  </a:lnTo>
                  <a:lnTo>
                    <a:pt x="691" y="1197"/>
                  </a:lnTo>
                  <a:lnTo>
                    <a:pt x="679" y="1231"/>
                  </a:lnTo>
                  <a:lnTo>
                    <a:pt x="657" y="1270"/>
                  </a:lnTo>
                  <a:lnTo>
                    <a:pt x="632" y="1300"/>
                  </a:lnTo>
                  <a:lnTo>
                    <a:pt x="612" y="1321"/>
                  </a:lnTo>
                  <a:lnTo>
                    <a:pt x="594" y="1343"/>
                  </a:lnTo>
                  <a:lnTo>
                    <a:pt x="574" y="1362"/>
                  </a:lnTo>
                  <a:lnTo>
                    <a:pt x="549" y="1377"/>
                  </a:lnTo>
                  <a:lnTo>
                    <a:pt x="519" y="1391"/>
                  </a:lnTo>
                  <a:lnTo>
                    <a:pt x="486" y="1401"/>
                  </a:lnTo>
                  <a:lnTo>
                    <a:pt x="458" y="1405"/>
                  </a:lnTo>
                  <a:lnTo>
                    <a:pt x="427" y="1398"/>
                  </a:lnTo>
                  <a:lnTo>
                    <a:pt x="397" y="1370"/>
                  </a:lnTo>
                  <a:lnTo>
                    <a:pt x="357" y="1359"/>
                  </a:lnTo>
                  <a:lnTo>
                    <a:pt x="310" y="1354"/>
                  </a:lnTo>
                  <a:lnTo>
                    <a:pt x="250" y="1354"/>
                  </a:lnTo>
                  <a:lnTo>
                    <a:pt x="199" y="1342"/>
                  </a:lnTo>
                  <a:lnTo>
                    <a:pt x="161" y="1325"/>
                  </a:lnTo>
                  <a:close/>
                </a:path>
              </a:pathLst>
            </a:custGeom>
            <a:solidFill>
              <a:srgbClr val="E00000"/>
            </a:solidFill>
            <a:ln w="9525">
              <a:noFill/>
              <a:round/>
              <a:headEnd/>
              <a:tailEnd/>
            </a:ln>
          </p:spPr>
          <p:txBody>
            <a:bodyPr/>
            <a:lstStyle/>
            <a:p>
              <a:endParaRPr lang="en-US"/>
            </a:p>
          </p:txBody>
        </p:sp>
        <p:sp>
          <p:nvSpPr>
            <p:cNvPr id="38" name="Freeform 17">
              <a:extLst>
                <a:ext uri="{FF2B5EF4-FFF2-40B4-BE49-F238E27FC236}">
                  <a16:creationId xmlns:a16="http://schemas.microsoft.com/office/drawing/2014/main" id="{F604E65E-844F-5DDD-02C6-5A33509DAB10}"/>
                </a:ext>
              </a:extLst>
            </p:cNvPr>
            <p:cNvSpPr>
              <a:spLocks/>
            </p:cNvSpPr>
            <p:nvPr/>
          </p:nvSpPr>
          <p:spPr bwMode="auto">
            <a:xfrm>
              <a:off x="2185" y="673"/>
              <a:ext cx="2349" cy="2231"/>
            </a:xfrm>
            <a:custGeom>
              <a:avLst/>
              <a:gdLst>
                <a:gd name="T0" fmla="*/ 3 w 2349"/>
                <a:gd name="T1" fmla="*/ 1121 h 2231"/>
                <a:gd name="T2" fmla="*/ 51 w 2349"/>
                <a:gd name="T3" fmla="*/ 918 h 2231"/>
                <a:gd name="T4" fmla="*/ 122 w 2349"/>
                <a:gd name="T5" fmla="*/ 803 h 2231"/>
                <a:gd name="T6" fmla="*/ 269 w 2349"/>
                <a:gd name="T7" fmla="*/ 748 h 2231"/>
                <a:gd name="T8" fmla="*/ 432 w 2349"/>
                <a:gd name="T9" fmla="*/ 697 h 2231"/>
                <a:gd name="T10" fmla="*/ 540 w 2349"/>
                <a:gd name="T11" fmla="*/ 621 h 2231"/>
                <a:gd name="T12" fmla="*/ 607 w 2349"/>
                <a:gd name="T13" fmla="*/ 480 h 2231"/>
                <a:gd name="T14" fmla="*/ 610 w 2349"/>
                <a:gd name="T15" fmla="*/ 289 h 2231"/>
                <a:gd name="T16" fmla="*/ 644 w 2349"/>
                <a:gd name="T17" fmla="*/ 133 h 2231"/>
                <a:gd name="T18" fmla="*/ 731 w 2349"/>
                <a:gd name="T19" fmla="*/ 25 h 2231"/>
                <a:gd name="T20" fmla="*/ 774 w 2349"/>
                <a:gd name="T21" fmla="*/ 67 h 2231"/>
                <a:gd name="T22" fmla="*/ 781 w 2349"/>
                <a:gd name="T23" fmla="*/ 185 h 2231"/>
                <a:gd name="T24" fmla="*/ 845 w 2349"/>
                <a:gd name="T25" fmla="*/ 258 h 2231"/>
                <a:gd name="T26" fmla="*/ 938 w 2349"/>
                <a:gd name="T27" fmla="*/ 266 h 2231"/>
                <a:gd name="T28" fmla="*/ 997 w 2349"/>
                <a:gd name="T29" fmla="*/ 272 h 2231"/>
                <a:gd name="T30" fmla="*/ 1041 w 2349"/>
                <a:gd name="T31" fmla="*/ 359 h 2231"/>
                <a:gd name="T32" fmla="*/ 1068 w 2349"/>
                <a:gd name="T33" fmla="*/ 492 h 2231"/>
                <a:gd name="T34" fmla="*/ 1150 w 2349"/>
                <a:gd name="T35" fmla="*/ 321 h 2231"/>
                <a:gd name="T36" fmla="*/ 1215 w 2349"/>
                <a:gd name="T37" fmla="*/ 349 h 2231"/>
                <a:gd name="T38" fmla="*/ 1272 w 2349"/>
                <a:gd name="T39" fmla="*/ 481 h 2231"/>
                <a:gd name="T40" fmla="*/ 1320 w 2349"/>
                <a:gd name="T41" fmla="*/ 632 h 2231"/>
                <a:gd name="T42" fmla="*/ 1305 w 2349"/>
                <a:gd name="T43" fmla="*/ 793 h 2231"/>
                <a:gd name="T44" fmla="*/ 1400 w 2349"/>
                <a:gd name="T45" fmla="*/ 683 h 2231"/>
                <a:gd name="T46" fmla="*/ 1472 w 2349"/>
                <a:gd name="T47" fmla="*/ 553 h 2231"/>
                <a:gd name="T48" fmla="*/ 1599 w 2349"/>
                <a:gd name="T49" fmla="*/ 541 h 2231"/>
                <a:gd name="T50" fmla="*/ 1617 w 2349"/>
                <a:gd name="T51" fmla="*/ 600 h 2231"/>
                <a:gd name="T52" fmla="*/ 1597 w 2349"/>
                <a:gd name="T53" fmla="*/ 688 h 2231"/>
                <a:gd name="T54" fmla="*/ 1648 w 2349"/>
                <a:gd name="T55" fmla="*/ 753 h 2231"/>
                <a:gd name="T56" fmla="*/ 1758 w 2349"/>
                <a:gd name="T57" fmla="*/ 751 h 2231"/>
                <a:gd name="T58" fmla="*/ 1829 w 2349"/>
                <a:gd name="T59" fmla="*/ 688 h 2231"/>
                <a:gd name="T60" fmla="*/ 1845 w 2349"/>
                <a:gd name="T61" fmla="*/ 563 h 2231"/>
                <a:gd name="T62" fmla="*/ 1799 w 2349"/>
                <a:gd name="T63" fmla="*/ 429 h 2231"/>
                <a:gd name="T64" fmla="*/ 1889 w 2349"/>
                <a:gd name="T65" fmla="*/ 444 h 2231"/>
                <a:gd name="T66" fmla="*/ 2008 w 2349"/>
                <a:gd name="T67" fmla="*/ 571 h 2231"/>
                <a:gd name="T68" fmla="*/ 2077 w 2349"/>
                <a:gd name="T69" fmla="*/ 724 h 2231"/>
                <a:gd name="T70" fmla="*/ 2120 w 2349"/>
                <a:gd name="T71" fmla="*/ 920 h 2231"/>
                <a:gd name="T72" fmla="*/ 2123 w 2349"/>
                <a:gd name="T73" fmla="*/ 1104 h 2231"/>
                <a:gd name="T74" fmla="*/ 2067 w 2349"/>
                <a:gd name="T75" fmla="*/ 1350 h 2231"/>
                <a:gd name="T76" fmla="*/ 2036 w 2349"/>
                <a:gd name="T77" fmla="*/ 1529 h 2231"/>
                <a:gd name="T78" fmla="*/ 2094 w 2349"/>
                <a:gd name="T79" fmla="*/ 1538 h 2231"/>
                <a:gd name="T80" fmla="*/ 2216 w 2349"/>
                <a:gd name="T81" fmla="*/ 1447 h 2231"/>
                <a:gd name="T82" fmla="*/ 2225 w 2349"/>
                <a:gd name="T83" fmla="*/ 1597 h 2231"/>
                <a:gd name="T84" fmla="*/ 2266 w 2349"/>
                <a:gd name="T85" fmla="*/ 1736 h 2231"/>
                <a:gd name="T86" fmla="*/ 2335 w 2349"/>
                <a:gd name="T87" fmla="*/ 1676 h 2231"/>
                <a:gd name="T88" fmla="*/ 2349 w 2349"/>
                <a:gd name="T89" fmla="*/ 1845 h 2231"/>
                <a:gd name="T90" fmla="*/ 2298 w 2349"/>
                <a:gd name="T91" fmla="*/ 1981 h 2231"/>
                <a:gd name="T92" fmla="*/ 2225 w 2349"/>
                <a:gd name="T93" fmla="*/ 2128 h 2231"/>
                <a:gd name="T94" fmla="*/ 2075 w 2349"/>
                <a:gd name="T95" fmla="*/ 2231 h 2231"/>
                <a:gd name="T96" fmla="*/ 1868 w 2349"/>
                <a:gd name="T97" fmla="*/ 2172 h 2231"/>
                <a:gd name="T98" fmla="*/ 1715 w 2349"/>
                <a:gd name="T99" fmla="*/ 2086 h 2231"/>
                <a:gd name="T100" fmla="*/ 1549 w 2349"/>
                <a:gd name="T101" fmla="*/ 2018 h 2231"/>
                <a:gd name="T102" fmla="*/ 1360 w 2349"/>
                <a:gd name="T103" fmla="*/ 1861 h 2231"/>
                <a:gd name="T104" fmla="*/ 1092 w 2349"/>
                <a:gd name="T105" fmla="*/ 1770 h 2231"/>
                <a:gd name="T106" fmla="*/ 330 w 2349"/>
                <a:gd name="T107" fmla="*/ 1512 h 2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9"/>
                <a:gd name="T163" fmla="*/ 0 h 2231"/>
                <a:gd name="T164" fmla="*/ 2349 w 2349"/>
                <a:gd name="T165" fmla="*/ 2231 h 2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9" h="2231">
                  <a:moveTo>
                    <a:pt x="18" y="1341"/>
                  </a:moveTo>
                  <a:lnTo>
                    <a:pt x="0" y="1272"/>
                  </a:lnTo>
                  <a:lnTo>
                    <a:pt x="0" y="1194"/>
                  </a:lnTo>
                  <a:lnTo>
                    <a:pt x="3" y="1121"/>
                  </a:lnTo>
                  <a:lnTo>
                    <a:pt x="11" y="1067"/>
                  </a:lnTo>
                  <a:lnTo>
                    <a:pt x="20" y="1010"/>
                  </a:lnTo>
                  <a:lnTo>
                    <a:pt x="35" y="961"/>
                  </a:lnTo>
                  <a:lnTo>
                    <a:pt x="51" y="918"/>
                  </a:lnTo>
                  <a:lnTo>
                    <a:pt x="64" y="888"/>
                  </a:lnTo>
                  <a:lnTo>
                    <a:pt x="76" y="855"/>
                  </a:lnTo>
                  <a:lnTo>
                    <a:pt x="97" y="829"/>
                  </a:lnTo>
                  <a:lnTo>
                    <a:pt x="122" y="803"/>
                  </a:lnTo>
                  <a:lnTo>
                    <a:pt x="158" y="780"/>
                  </a:lnTo>
                  <a:lnTo>
                    <a:pt x="189" y="763"/>
                  </a:lnTo>
                  <a:lnTo>
                    <a:pt x="226" y="754"/>
                  </a:lnTo>
                  <a:lnTo>
                    <a:pt x="269" y="748"/>
                  </a:lnTo>
                  <a:lnTo>
                    <a:pt x="305" y="740"/>
                  </a:lnTo>
                  <a:lnTo>
                    <a:pt x="353" y="724"/>
                  </a:lnTo>
                  <a:lnTo>
                    <a:pt x="404" y="706"/>
                  </a:lnTo>
                  <a:lnTo>
                    <a:pt x="432" y="697"/>
                  </a:lnTo>
                  <a:lnTo>
                    <a:pt x="460" y="690"/>
                  </a:lnTo>
                  <a:lnTo>
                    <a:pt x="490" y="669"/>
                  </a:lnTo>
                  <a:lnTo>
                    <a:pt x="516" y="650"/>
                  </a:lnTo>
                  <a:lnTo>
                    <a:pt x="540" y="621"/>
                  </a:lnTo>
                  <a:lnTo>
                    <a:pt x="563" y="593"/>
                  </a:lnTo>
                  <a:lnTo>
                    <a:pt x="582" y="556"/>
                  </a:lnTo>
                  <a:lnTo>
                    <a:pt x="596" y="527"/>
                  </a:lnTo>
                  <a:lnTo>
                    <a:pt x="607" y="480"/>
                  </a:lnTo>
                  <a:lnTo>
                    <a:pt x="610" y="433"/>
                  </a:lnTo>
                  <a:lnTo>
                    <a:pt x="612" y="389"/>
                  </a:lnTo>
                  <a:lnTo>
                    <a:pt x="614" y="340"/>
                  </a:lnTo>
                  <a:lnTo>
                    <a:pt x="610" y="289"/>
                  </a:lnTo>
                  <a:lnTo>
                    <a:pt x="612" y="252"/>
                  </a:lnTo>
                  <a:lnTo>
                    <a:pt x="619" y="196"/>
                  </a:lnTo>
                  <a:lnTo>
                    <a:pt x="630" y="167"/>
                  </a:lnTo>
                  <a:lnTo>
                    <a:pt x="644" y="133"/>
                  </a:lnTo>
                  <a:lnTo>
                    <a:pt x="661" y="93"/>
                  </a:lnTo>
                  <a:lnTo>
                    <a:pt x="681" y="67"/>
                  </a:lnTo>
                  <a:lnTo>
                    <a:pt x="703" y="46"/>
                  </a:lnTo>
                  <a:lnTo>
                    <a:pt x="731" y="25"/>
                  </a:lnTo>
                  <a:lnTo>
                    <a:pt x="769" y="4"/>
                  </a:lnTo>
                  <a:lnTo>
                    <a:pt x="791" y="0"/>
                  </a:lnTo>
                  <a:lnTo>
                    <a:pt x="780" y="38"/>
                  </a:lnTo>
                  <a:lnTo>
                    <a:pt x="774" y="67"/>
                  </a:lnTo>
                  <a:lnTo>
                    <a:pt x="771" y="99"/>
                  </a:lnTo>
                  <a:lnTo>
                    <a:pt x="769" y="127"/>
                  </a:lnTo>
                  <a:lnTo>
                    <a:pt x="774" y="158"/>
                  </a:lnTo>
                  <a:lnTo>
                    <a:pt x="781" y="185"/>
                  </a:lnTo>
                  <a:lnTo>
                    <a:pt x="794" y="210"/>
                  </a:lnTo>
                  <a:lnTo>
                    <a:pt x="810" y="227"/>
                  </a:lnTo>
                  <a:lnTo>
                    <a:pt x="827" y="243"/>
                  </a:lnTo>
                  <a:lnTo>
                    <a:pt x="845" y="258"/>
                  </a:lnTo>
                  <a:lnTo>
                    <a:pt x="868" y="269"/>
                  </a:lnTo>
                  <a:lnTo>
                    <a:pt x="894" y="277"/>
                  </a:lnTo>
                  <a:lnTo>
                    <a:pt x="917" y="277"/>
                  </a:lnTo>
                  <a:lnTo>
                    <a:pt x="938" y="266"/>
                  </a:lnTo>
                  <a:lnTo>
                    <a:pt x="952" y="252"/>
                  </a:lnTo>
                  <a:lnTo>
                    <a:pt x="959" y="227"/>
                  </a:lnTo>
                  <a:lnTo>
                    <a:pt x="978" y="247"/>
                  </a:lnTo>
                  <a:lnTo>
                    <a:pt x="997" y="272"/>
                  </a:lnTo>
                  <a:lnTo>
                    <a:pt x="1014" y="300"/>
                  </a:lnTo>
                  <a:lnTo>
                    <a:pt x="1024" y="321"/>
                  </a:lnTo>
                  <a:lnTo>
                    <a:pt x="1034" y="344"/>
                  </a:lnTo>
                  <a:lnTo>
                    <a:pt x="1041" y="359"/>
                  </a:lnTo>
                  <a:lnTo>
                    <a:pt x="1048" y="384"/>
                  </a:lnTo>
                  <a:lnTo>
                    <a:pt x="1057" y="416"/>
                  </a:lnTo>
                  <a:lnTo>
                    <a:pt x="1064" y="450"/>
                  </a:lnTo>
                  <a:lnTo>
                    <a:pt x="1068" y="492"/>
                  </a:lnTo>
                  <a:lnTo>
                    <a:pt x="1085" y="441"/>
                  </a:lnTo>
                  <a:lnTo>
                    <a:pt x="1104" y="389"/>
                  </a:lnTo>
                  <a:lnTo>
                    <a:pt x="1136" y="344"/>
                  </a:lnTo>
                  <a:lnTo>
                    <a:pt x="1150" y="321"/>
                  </a:lnTo>
                  <a:lnTo>
                    <a:pt x="1187" y="283"/>
                  </a:lnTo>
                  <a:lnTo>
                    <a:pt x="1228" y="260"/>
                  </a:lnTo>
                  <a:lnTo>
                    <a:pt x="1213" y="312"/>
                  </a:lnTo>
                  <a:lnTo>
                    <a:pt x="1215" y="349"/>
                  </a:lnTo>
                  <a:lnTo>
                    <a:pt x="1228" y="389"/>
                  </a:lnTo>
                  <a:lnTo>
                    <a:pt x="1241" y="418"/>
                  </a:lnTo>
                  <a:lnTo>
                    <a:pt x="1258" y="450"/>
                  </a:lnTo>
                  <a:lnTo>
                    <a:pt x="1272" y="481"/>
                  </a:lnTo>
                  <a:lnTo>
                    <a:pt x="1289" y="519"/>
                  </a:lnTo>
                  <a:lnTo>
                    <a:pt x="1302" y="544"/>
                  </a:lnTo>
                  <a:lnTo>
                    <a:pt x="1312" y="588"/>
                  </a:lnTo>
                  <a:lnTo>
                    <a:pt x="1320" y="632"/>
                  </a:lnTo>
                  <a:lnTo>
                    <a:pt x="1322" y="672"/>
                  </a:lnTo>
                  <a:lnTo>
                    <a:pt x="1320" y="719"/>
                  </a:lnTo>
                  <a:lnTo>
                    <a:pt x="1314" y="751"/>
                  </a:lnTo>
                  <a:lnTo>
                    <a:pt x="1305" y="793"/>
                  </a:lnTo>
                  <a:lnTo>
                    <a:pt x="1341" y="764"/>
                  </a:lnTo>
                  <a:lnTo>
                    <a:pt x="1368" y="747"/>
                  </a:lnTo>
                  <a:lnTo>
                    <a:pt x="1388" y="719"/>
                  </a:lnTo>
                  <a:lnTo>
                    <a:pt x="1400" y="683"/>
                  </a:lnTo>
                  <a:lnTo>
                    <a:pt x="1416" y="637"/>
                  </a:lnTo>
                  <a:lnTo>
                    <a:pt x="1435" y="605"/>
                  </a:lnTo>
                  <a:lnTo>
                    <a:pt x="1452" y="574"/>
                  </a:lnTo>
                  <a:lnTo>
                    <a:pt x="1472" y="553"/>
                  </a:lnTo>
                  <a:lnTo>
                    <a:pt x="1506" y="536"/>
                  </a:lnTo>
                  <a:lnTo>
                    <a:pt x="1534" y="536"/>
                  </a:lnTo>
                  <a:lnTo>
                    <a:pt x="1562" y="536"/>
                  </a:lnTo>
                  <a:lnTo>
                    <a:pt x="1599" y="541"/>
                  </a:lnTo>
                  <a:lnTo>
                    <a:pt x="1626" y="547"/>
                  </a:lnTo>
                  <a:lnTo>
                    <a:pt x="1664" y="577"/>
                  </a:lnTo>
                  <a:lnTo>
                    <a:pt x="1635" y="588"/>
                  </a:lnTo>
                  <a:lnTo>
                    <a:pt x="1617" y="600"/>
                  </a:lnTo>
                  <a:lnTo>
                    <a:pt x="1601" y="622"/>
                  </a:lnTo>
                  <a:lnTo>
                    <a:pt x="1594" y="643"/>
                  </a:lnTo>
                  <a:lnTo>
                    <a:pt x="1594" y="672"/>
                  </a:lnTo>
                  <a:lnTo>
                    <a:pt x="1597" y="688"/>
                  </a:lnTo>
                  <a:lnTo>
                    <a:pt x="1601" y="699"/>
                  </a:lnTo>
                  <a:lnTo>
                    <a:pt x="1612" y="716"/>
                  </a:lnTo>
                  <a:lnTo>
                    <a:pt x="1633" y="742"/>
                  </a:lnTo>
                  <a:lnTo>
                    <a:pt x="1648" y="753"/>
                  </a:lnTo>
                  <a:lnTo>
                    <a:pt x="1676" y="762"/>
                  </a:lnTo>
                  <a:lnTo>
                    <a:pt x="1699" y="762"/>
                  </a:lnTo>
                  <a:lnTo>
                    <a:pt x="1730" y="759"/>
                  </a:lnTo>
                  <a:lnTo>
                    <a:pt x="1758" y="751"/>
                  </a:lnTo>
                  <a:lnTo>
                    <a:pt x="1782" y="745"/>
                  </a:lnTo>
                  <a:lnTo>
                    <a:pt x="1799" y="733"/>
                  </a:lnTo>
                  <a:lnTo>
                    <a:pt x="1817" y="711"/>
                  </a:lnTo>
                  <a:lnTo>
                    <a:pt x="1829" y="688"/>
                  </a:lnTo>
                  <a:lnTo>
                    <a:pt x="1843" y="666"/>
                  </a:lnTo>
                  <a:lnTo>
                    <a:pt x="1848" y="632"/>
                  </a:lnTo>
                  <a:lnTo>
                    <a:pt x="1848" y="597"/>
                  </a:lnTo>
                  <a:lnTo>
                    <a:pt x="1845" y="563"/>
                  </a:lnTo>
                  <a:lnTo>
                    <a:pt x="1834" y="521"/>
                  </a:lnTo>
                  <a:lnTo>
                    <a:pt x="1827" y="490"/>
                  </a:lnTo>
                  <a:lnTo>
                    <a:pt x="1814" y="464"/>
                  </a:lnTo>
                  <a:lnTo>
                    <a:pt x="1799" y="429"/>
                  </a:lnTo>
                  <a:lnTo>
                    <a:pt x="1782" y="395"/>
                  </a:lnTo>
                  <a:lnTo>
                    <a:pt x="1812" y="407"/>
                  </a:lnTo>
                  <a:lnTo>
                    <a:pt x="1850" y="424"/>
                  </a:lnTo>
                  <a:lnTo>
                    <a:pt x="1889" y="444"/>
                  </a:lnTo>
                  <a:lnTo>
                    <a:pt x="1924" y="469"/>
                  </a:lnTo>
                  <a:lnTo>
                    <a:pt x="1954" y="498"/>
                  </a:lnTo>
                  <a:lnTo>
                    <a:pt x="1982" y="532"/>
                  </a:lnTo>
                  <a:lnTo>
                    <a:pt x="2008" y="571"/>
                  </a:lnTo>
                  <a:lnTo>
                    <a:pt x="2026" y="609"/>
                  </a:lnTo>
                  <a:lnTo>
                    <a:pt x="2043" y="649"/>
                  </a:lnTo>
                  <a:lnTo>
                    <a:pt x="2064" y="688"/>
                  </a:lnTo>
                  <a:lnTo>
                    <a:pt x="2077" y="724"/>
                  </a:lnTo>
                  <a:lnTo>
                    <a:pt x="2089" y="759"/>
                  </a:lnTo>
                  <a:lnTo>
                    <a:pt x="2104" y="802"/>
                  </a:lnTo>
                  <a:lnTo>
                    <a:pt x="2114" y="857"/>
                  </a:lnTo>
                  <a:lnTo>
                    <a:pt x="2120" y="920"/>
                  </a:lnTo>
                  <a:lnTo>
                    <a:pt x="2126" y="980"/>
                  </a:lnTo>
                  <a:lnTo>
                    <a:pt x="2126" y="1007"/>
                  </a:lnTo>
                  <a:lnTo>
                    <a:pt x="2126" y="1058"/>
                  </a:lnTo>
                  <a:lnTo>
                    <a:pt x="2123" y="1104"/>
                  </a:lnTo>
                  <a:lnTo>
                    <a:pt x="2119" y="1152"/>
                  </a:lnTo>
                  <a:lnTo>
                    <a:pt x="2102" y="1223"/>
                  </a:lnTo>
                  <a:lnTo>
                    <a:pt x="2089" y="1272"/>
                  </a:lnTo>
                  <a:lnTo>
                    <a:pt x="2067" y="1350"/>
                  </a:lnTo>
                  <a:lnTo>
                    <a:pt x="2057" y="1404"/>
                  </a:lnTo>
                  <a:lnTo>
                    <a:pt x="2043" y="1455"/>
                  </a:lnTo>
                  <a:lnTo>
                    <a:pt x="2033" y="1493"/>
                  </a:lnTo>
                  <a:lnTo>
                    <a:pt x="2036" y="1529"/>
                  </a:lnTo>
                  <a:lnTo>
                    <a:pt x="2041" y="1567"/>
                  </a:lnTo>
                  <a:lnTo>
                    <a:pt x="2059" y="1597"/>
                  </a:lnTo>
                  <a:lnTo>
                    <a:pt x="2078" y="1565"/>
                  </a:lnTo>
                  <a:lnTo>
                    <a:pt x="2094" y="1538"/>
                  </a:lnTo>
                  <a:lnTo>
                    <a:pt x="2120" y="1510"/>
                  </a:lnTo>
                  <a:lnTo>
                    <a:pt x="2151" y="1489"/>
                  </a:lnTo>
                  <a:lnTo>
                    <a:pt x="2179" y="1466"/>
                  </a:lnTo>
                  <a:lnTo>
                    <a:pt x="2216" y="1447"/>
                  </a:lnTo>
                  <a:lnTo>
                    <a:pt x="2251" y="1432"/>
                  </a:lnTo>
                  <a:lnTo>
                    <a:pt x="2284" y="1421"/>
                  </a:lnTo>
                  <a:lnTo>
                    <a:pt x="2233" y="1546"/>
                  </a:lnTo>
                  <a:lnTo>
                    <a:pt x="2225" y="1597"/>
                  </a:lnTo>
                  <a:lnTo>
                    <a:pt x="2227" y="1661"/>
                  </a:lnTo>
                  <a:lnTo>
                    <a:pt x="2233" y="1708"/>
                  </a:lnTo>
                  <a:lnTo>
                    <a:pt x="2242" y="1750"/>
                  </a:lnTo>
                  <a:lnTo>
                    <a:pt x="2266" y="1736"/>
                  </a:lnTo>
                  <a:lnTo>
                    <a:pt x="2281" y="1710"/>
                  </a:lnTo>
                  <a:lnTo>
                    <a:pt x="2295" y="1685"/>
                  </a:lnTo>
                  <a:lnTo>
                    <a:pt x="2314" y="1627"/>
                  </a:lnTo>
                  <a:lnTo>
                    <a:pt x="2335" y="1676"/>
                  </a:lnTo>
                  <a:lnTo>
                    <a:pt x="2342" y="1713"/>
                  </a:lnTo>
                  <a:lnTo>
                    <a:pt x="2347" y="1761"/>
                  </a:lnTo>
                  <a:lnTo>
                    <a:pt x="2349" y="1805"/>
                  </a:lnTo>
                  <a:lnTo>
                    <a:pt x="2349" y="1845"/>
                  </a:lnTo>
                  <a:lnTo>
                    <a:pt x="2344" y="1880"/>
                  </a:lnTo>
                  <a:lnTo>
                    <a:pt x="2332" y="1924"/>
                  </a:lnTo>
                  <a:lnTo>
                    <a:pt x="2319" y="1950"/>
                  </a:lnTo>
                  <a:lnTo>
                    <a:pt x="2298" y="1981"/>
                  </a:lnTo>
                  <a:lnTo>
                    <a:pt x="2278" y="2018"/>
                  </a:lnTo>
                  <a:lnTo>
                    <a:pt x="2263" y="2052"/>
                  </a:lnTo>
                  <a:lnTo>
                    <a:pt x="2247" y="2083"/>
                  </a:lnTo>
                  <a:lnTo>
                    <a:pt x="2225" y="2128"/>
                  </a:lnTo>
                  <a:lnTo>
                    <a:pt x="2210" y="2186"/>
                  </a:lnTo>
                  <a:lnTo>
                    <a:pt x="2202" y="2231"/>
                  </a:lnTo>
                  <a:lnTo>
                    <a:pt x="2148" y="2231"/>
                  </a:lnTo>
                  <a:lnTo>
                    <a:pt x="2075" y="2231"/>
                  </a:lnTo>
                  <a:lnTo>
                    <a:pt x="2006" y="2223"/>
                  </a:lnTo>
                  <a:lnTo>
                    <a:pt x="1944" y="2206"/>
                  </a:lnTo>
                  <a:lnTo>
                    <a:pt x="1912" y="2195"/>
                  </a:lnTo>
                  <a:lnTo>
                    <a:pt x="1868" y="2172"/>
                  </a:lnTo>
                  <a:lnTo>
                    <a:pt x="1829" y="2146"/>
                  </a:lnTo>
                  <a:lnTo>
                    <a:pt x="1792" y="2120"/>
                  </a:lnTo>
                  <a:lnTo>
                    <a:pt x="1750" y="2100"/>
                  </a:lnTo>
                  <a:lnTo>
                    <a:pt x="1715" y="2086"/>
                  </a:lnTo>
                  <a:lnTo>
                    <a:pt x="1679" y="2077"/>
                  </a:lnTo>
                  <a:lnTo>
                    <a:pt x="1633" y="2060"/>
                  </a:lnTo>
                  <a:lnTo>
                    <a:pt x="1589" y="2044"/>
                  </a:lnTo>
                  <a:lnTo>
                    <a:pt x="1549" y="2018"/>
                  </a:lnTo>
                  <a:lnTo>
                    <a:pt x="1506" y="1990"/>
                  </a:lnTo>
                  <a:lnTo>
                    <a:pt x="1472" y="1958"/>
                  </a:lnTo>
                  <a:lnTo>
                    <a:pt x="1403" y="1895"/>
                  </a:lnTo>
                  <a:lnTo>
                    <a:pt x="1360" y="1861"/>
                  </a:lnTo>
                  <a:lnTo>
                    <a:pt x="1312" y="1839"/>
                  </a:lnTo>
                  <a:lnTo>
                    <a:pt x="1251" y="1805"/>
                  </a:lnTo>
                  <a:lnTo>
                    <a:pt x="1175" y="1780"/>
                  </a:lnTo>
                  <a:lnTo>
                    <a:pt x="1092" y="1770"/>
                  </a:lnTo>
                  <a:lnTo>
                    <a:pt x="871" y="1744"/>
                  </a:lnTo>
                  <a:lnTo>
                    <a:pt x="689" y="1623"/>
                  </a:lnTo>
                  <a:lnTo>
                    <a:pt x="551" y="1521"/>
                  </a:lnTo>
                  <a:lnTo>
                    <a:pt x="330" y="1512"/>
                  </a:lnTo>
                  <a:lnTo>
                    <a:pt x="125" y="1461"/>
                  </a:lnTo>
                  <a:lnTo>
                    <a:pt x="18" y="1341"/>
                  </a:lnTo>
                  <a:close/>
                </a:path>
              </a:pathLst>
            </a:custGeom>
            <a:solidFill>
              <a:srgbClr val="FF0000"/>
            </a:solidFill>
            <a:ln w="9525">
              <a:noFill/>
              <a:round/>
              <a:headEnd/>
              <a:tailEnd/>
            </a:ln>
          </p:spPr>
          <p:txBody>
            <a:bodyPr/>
            <a:lstStyle/>
            <a:p>
              <a:endParaRPr lang="en-US"/>
            </a:p>
          </p:txBody>
        </p:sp>
        <p:sp>
          <p:nvSpPr>
            <p:cNvPr id="39" name="Freeform 18">
              <a:extLst>
                <a:ext uri="{FF2B5EF4-FFF2-40B4-BE49-F238E27FC236}">
                  <a16:creationId xmlns:a16="http://schemas.microsoft.com/office/drawing/2014/main" id="{DACEE836-F2BD-117E-28AA-321089DDBF17}"/>
                </a:ext>
              </a:extLst>
            </p:cNvPr>
            <p:cNvSpPr>
              <a:spLocks/>
            </p:cNvSpPr>
            <p:nvPr/>
          </p:nvSpPr>
          <p:spPr bwMode="auto">
            <a:xfrm>
              <a:off x="2181" y="1551"/>
              <a:ext cx="289" cy="636"/>
            </a:xfrm>
            <a:custGeom>
              <a:avLst/>
              <a:gdLst>
                <a:gd name="T0" fmla="*/ 43 w 289"/>
                <a:gd name="T1" fmla="*/ 577 h 636"/>
                <a:gd name="T2" fmla="*/ 11 w 289"/>
                <a:gd name="T3" fmla="*/ 515 h 636"/>
                <a:gd name="T4" fmla="*/ 1 w 289"/>
                <a:gd name="T5" fmla="*/ 452 h 636"/>
                <a:gd name="T6" fmla="*/ 1 w 289"/>
                <a:gd name="T7" fmla="*/ 377 h 636"/>
                <a:gd name="T8" fmla="*/ 10 w 289"/>
                <a:gd name="T9" fmla="*/ 316 h 636"/>
                <a:gd name="T10" fmla="*/ 30 w 289"/>
                <a:gd name="T11" fmla="*/ 264 h 636"/>
                <a:gd name="T12" fmla="*/ 32 w 289"/>
                <a:gd name="T13" fmla="*/ 204 h 636"/>
                <a:gd name="T14" fmla="*/ 26 w 289"/>
                <a:gd name="T15" fmla="*/ 170 h 636"/>
                <a:gd name="T16" fmla="*/ 13 w 289"/>
                <a:gd name="T17" fmla="*/ 129 h 636"/>
                <a:gd name="T18" fmla="*/ 16 w 289"/>
                <a:gd name="T19" fmla="*/ 115 h 636"/>
                <a:gd name="T20" fmla="*/ 39 w 289"/>
                <a:gd name="T21" fmla="*/ 144 h 636"/>
                <a:gd name="T22" fmla="*/ 52 w 289"/>
                <a:gd name="T23" fmla="*/ 152 h 636"/>
                <a:gd name="T24" fmla="*/ 51 w 289"/>
                <a:gd name="T25" fmla="*/ 90 h 636"/>
                <a:gd name="T26" fmla="*/ 30 w 289"/>
                <a:gd name="T27" fmla="*/ 25 h 636"/>
                <a:gd name="T28" fmla="*/ 29 w 289"/>
                <a:gd name="T29" fmla="*/ 0 h 636"/>
                <a:gd name="T30" fmla="*/ 66 w 289"/>
                <a:gd name="T31" fmla="*/ 8 h 636"/>
                <a:gd name="T32" fmla="*/ 98 w 289"/>
                <a:gd name="T33" fmla="*/ 43 h 636"/>
                <a:gd name="T34" fmla="*/ 123 w 289"/>
                <a:gd name="T35" fmla="*/ 101 h 636"/>
                <a:gd name="T36" fmla="*/ 136 w 289"/>
                <a:gd name="T37" fmla="*/ 124 h 636"/>
                <a:gd name="T38" fmla="*/ 159 w 289"/>
                <a:gd name="T39" fmla="*/ 84 h 636"/>
                <a:gd name="T40" fmla="*/ 197 w 289"/>
                <a:gd name="T41" fmla="*/ 61 h 636"/>
                <a:gd name="T42" fmla="*/ 227 w 289"/>
                <a:gd name="T43" fmla="*/ 66 h 636"/>
                <a:gd name="T44" fmla="*/ 243 w 289"/>
                <a:gd name="T45" fmla="*/ 104 h 636"/>
                <a:gd name="T46" fmla="*/ 217 w 289"/>
                <a:gd name="T47" fmla="*/ 104 h 636"/>
                <a:gd name="T48" fmla="*/ 204 w 289"/>
                <a:gd name="T49" fmla="*/ 115 h 636"/>
                <a:gd name="T50" fmla="*/ 197 w 289"/>
                <a:gd name="T51" fmla="*/ 146 h 636"/>
                <a:gd name="T52" fmla="*/ 202 w 289"/>
                <a:gd name="T53" fmla="*/ 173 h 636"/>
                <a:gd name="T54" fmla="*/ 220 w 289"/>
                <a:gd name="T55" fmla="*/ 193 h 636"/>
                <a:gd name="T56" fmla="*/ 245 w 289"/>
                <a:gd name="T57" fmla="*/ 193 h 636"/>
                <a:gd name="T58" fmla="*/ 245 w 289"/>
                <a:gd name="T59" fmla="*/ 147 h 636"/>
                <a:gd name="T60" fmla="*/ 266 w 289"/>
                <a:gd name="T61" fmla="*/ 179 h 636"/>
                <a:gd name="T62" fmla="*/ 282 w 289"/>
                <a:gd name="T63" fmla="*/ 229 h 636"/>
                <a:gd name="T64" fmla="*/ 282 w 289"/>
                <a:gd name="T65" fmla="*/ 271 h 636"/>
                <a:gd name="T66" fmla="*/ 267 w 289"/>
                <a:gd name="T67" fmla="*/ 311 h 636"/>
                <a:gd name="T68" fmla="*/ 244 w 289"/>
                <a:gd name="T69" fmla="*/ 344 h 636"/>
                <a:gd name="T70" fmla="*/ 232 w 289"/>
                <a:gd name="T71" fmla="*/ 372 h 636"/>
                <a:gd name="T72" fmla="*/ 241 w 289"/>
                <a:gd name="T73" fmla="*/ 415 h 636"/>
                <a:gd name="T74" fmla="*/ 265 w 289"/>
                <a:gd name="T75" fmla="*/ 440 h 636"/>
                <a:gd name="T76" fmla="*/ 282 w 289"/>
                <a:gd name="T77" fmla="*/ 432 h 636"/>
                <a:gd name="T78" fmla="*/ 289 w 289"/>
                <a:gd name="T79" fmla="*/ 470 h 636"/>
                <a:gd name="T80" fmla="*/ 281 w 289"/>
                <a:gd name="T81" fmla="*/ 527 h 636"/>
                <a:gd name="T82" fmla="*/ 262 w 289"/>
                <a:gd name="T83" fmla="*/ 576 h 636"/>
                <a:gd name="T84" fmla="*/ 238 w 289"/>
                <a:gd name="T85" fmla="*/ 609 h 636"/>
                <a:gd name="T86" fmla="*/ 208 w 289"/>
                <a:gd name="T87" fmla="*/ 630 h 636"/>
                <a:gd name="T88" fmla="*/ 171 w 289"/>
                <a:gd name="T89" fmla="*/ 633 h 636"/>
                <a:gd name="T90" fmla="*/ 123 w 289"/>
                <a:gd name="T91" fmla="*/ 613 h 636"/>
                <a:gd name="T92" fmla="*/ 64 w 289"/>
                <a:gd name="T93" fmla="*/ 600 h 6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636"/>
                <a:gd name="T143" fmla="*/ 289 w 289"/>
                <a:gd name="T144" fmla="*/ 636 h 6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636">
                  <a:moveTo>
                    <a:pt x="64" y="600"/>
                  </a:moveTo>
                  <a:lnTo>
                    <a:pt x="53" y="589"/>
                  </a:lnTo>
                  <a:lnTo>
                    <a:pt x="43" y="577"/>
                  </a:lnTo>
                  <a:lnTo>
                    <a:pt x="30" y="557"/>
                  </a:lnTo>
                  <a:lnTo>
                    <a:pt x="21" y="537"/>
                  </a:lnTo>
                  <a:lnTo>
                    <a:pt x="11" y="515"/>
                  </a:lnTo>
                  <a:lnTo>
                    <a:pt x="6" y="497"/>
                  </a:lnTo>
                  <a:lnTo>
                    <a:pt x="2" y="473"/>
                  </a:lnTo>
                  <a:lnTo>
                    <a:pt x="1" y="452"/>
                  </a:lnTo>
                  <a:lnTo>
                    <a:pt x="1" y="424"/>
                  </a:lnTo>
                  <a:lnTo>
                    <a:pt x="0" y="399"/>
                  </a:lnTo>
                  <a:lnTo>
                    <a:pt x="1" y="377"/>
                  </a:lnTo>
                  <a:lnTo>
                    <a:pt x="1" y="361"/>
                  </a:lnTo>
                  <a:lnTo>
                    <a:pt x="5" y="338"/>
                  </a:lnTo>
                  <a:lnTo>
                    <a:pt x="10" y="316"/>
                  </a:lnTo>
                  <a:lnTo>
                    <a:pt x="16" y="298"/>
                  </a:lnTo>
                  <a:lnTo>
                    <a:pt x="24" y="281"/>
                  </a:lnTo>
                  <a:lnTo>
                    <a:pt x="30" y="264"/>
                  </a:lnTo>
                  <a:lnTo>
                    <a:pt x="33" y="243"/>
                  </a:lnTo>
                  <a:lnTo>
                    <a:pt x="33" y="224"/>
                  </a:lnTo>
                  <a:lnTo>
                    <a:pt x="32" y="204"/>
                  </a:lnTo>
                  <a:lnTo>
                    <a:pt x="29" y="193"/>
                  </a:lnTo>
                  <a:lnTo>
                    <a:pt x="28" y="184"/>
                  </a:lnTo>
                  <a:lnTo>
                    <a:pt x="26" y="170"/>
                  </a:lnTo>
                  <a:lnTo>
                    <a:pt x="22" y="156"/>
                  </a:lnTo>
                  <a:lnTo>
                    <a:pt x="16" y="142"/>
                  </a:lnTo>
                  <a:lnTo>
                    <a:pt x="13" y="129"/>
                  </a:lnTo>
                  <a:lnTo>
                    <a:pt x="9" y="119"/>
                  </a:lnTo>
                  <a:lnTo>
                    <a:pt x="4" y="111"/>
                  </a:lnTo>
                  <a:lnTo>
                    <a:pt x="16" y="115"/>
                  </a:lnTo>
                  <a:lnTo>
                    <a:pt x="26" y="123"/>
                  </a:lnTo>
                  <a:lnTo>
                    <a:pt x="35" y="135"/>
                  </a:lnTo>
                  <a:lnTo>
                    <a:pt x="39" y="144"/>
                  </a:lnTo>
                  <a:lnTo>
                    <a:pt x="45" y="156"/>
                  </a:lnTo>
                  <a:lnTo>
                    <a:pt x="49" y="173"/>
                  </a:lnTo>
                  <a:lnTo>
                    <a:pt x="52" y="152"/>
                  </a:lnTo>
                  <a:lnTo>
                    <a:pt x="53" y="132"/>
                  </a:lnTo>
                  <a:lnTo>
                    <a:pt x="53" y="113"/>
                  </a:lnTo>
                  <a:lnTo>
                    <a:pt x="51" y="90"/>
                  </a:lnTo>
                  <a:lnTo>
                    <a:pt x="45" y="65"/>
                  </a:lnTo>
                  <a:lnTo>
                    <a:pt x="38" y="44"/>
                  </a:lnTo>
                  <a:lnTo>
                    <a:pt x="30" y="25"/>
                  </a:lnTo>
                  <a:lnTo>
                    <a:pt x="24" y="9"/>
                  </a:lnTo>
                  <a:lnTo>
                    <a:pt x="21" y="0"/>
                  </a:lnTo>
                  <a:lnTo>
                    <a:pt x="29" y="0"/>
                  </a:lnTo>
                  <a:lnTo>
                    <a:pt x="44" y="0"/>
                  </a:lnTo>
                  <a:lnTo>
                    <a:pt x="57" y="4"/>
                  </a:lnTo>
                  <a:lnTo>
                    <a:pt x="66" y="8"/>
                  </a:lnTo>
                  <a:lnTo>
                    <a:pt x="79" y="16"/>
                  </a:lnTo>
                  <a:lnTo>
                    <a:pt x="90" y="28"/>
                  </a:lnTo>
                  <a:lnTo>
                    <a:pt x="98" y="43"/>
                  </a:lnTo>
                  <a:lnTo>
                    <a:pt x="107" y="60"/>
                  </a:lnTo>
                  <a:lnTo>
                    <a:pt x="114" y="81"/>
                  </a:lnTo>
                  <a:lnTo>
                    <a:pt x="123" y="101"/>
                  </a:lnTo>
                  <a:lnTo>
                    <a:pt x="129" y="124"/>
                  </a:lnTo>
                  <a:lnTo>
                    <a:pt x="132" y="152"/>
                  </a:lnTo>
                  <a:lnTo>
                    <a:pt x="136" y="124"/>
                  </a:lnTo>
                  <a:lnTo>
                    <a:pt x="143" y="111"/>
                  </a:lnTo>
                  <a:lnTo>
                    <a:pt x="151" y="98"/>
                  </a:lnTo>
                  <a:lnTo>
                    <a:pt x="159" y="84"/>
                  </a:lnTo>
                  <a:lnTo>
                    <a:pt x="173" y="73"/>
                  </a:lnTo>
                  <a:lnTo>
                    <a:pt x="185" y="66"/>
                  </a:lnTo>
                  <a:lnTo>
                    <a:pt x="197" y="61"/>
                  </a:lnTo>
                  <a:lnTo>
                    <a:pt x="209" y="59"/>
                  </a:lnTo>
                  <a:lnTo>
                    <a:pt x="220" y="61"/>
                  </a:lnTo>
                  <a:lnTo>
                    <a:pt x="227" y="66"/>
                  </a:lnTo>
                  <a:lnTo>
                    <a:pt x="234" y="74"/>
                  </a:lnTo>
                  <a:lnTo>
                    <a:pt x="239" y="87"/>
                  </a:lnTo>
                  <a:lnTo>
                    <a:pt x="243" y="104"/>
                  </a:lnTo>
                  <a:lnTo>
                    <a:pt x="233" y="99"/>
                  </a:lnTo>
                  <a:lnTo>
                    <a:pt x="225" y="99"/>
                  </a:lnTo>
                  <a:lnTo>
                    <a:pt x="217" y="104"/>
                  </a:lnTo>
                  <a:lnTo>
                    <a:pt x="215" y="105"/>
                  </a:lnTo>
                  <a:lnTo>
                    <a:pt x="209" y="108"/>
                  </a:lnTo>
                  <a:lnTo>
                    <a:pt x="204" y="115"/>
                  </a:lnTo>
                  <a:lnTo>
                    <a:pt x="202" y="123"/>
                  </a:lnTo>
                  <a:lnTo>
                    <a:pt x="198" y="136"/>
                  </a:lnTo>
                  <a:lnTo>
                    <a:pt x="197" y="146"/>
                  </a:lnTo>
                  <a:lnTo>
                    <a:pt x="197" y="156"/>
                  </a:lnTo>
                  <a:lnTo>
                    <a:pt x="198" y="166"/>
                  </a:lnTo>
                  <a:lnTo>
                    <a:pt x="202" y="173"/>
                  </a:lnTo>
                  <a:lnTo>
                    <a:pt x="205" y="180"/>
                  </a:lnTo>
                  <a:lnTo>
                    <a:pt x="211" y="187"/>
                  </a:lnTo>
                  <a:lnTo>
                    <a:pt x="220" y="193"/>
                  </a:lnTo>
                  <a:lnTo>
                    <a:pt x="227" y="197"/>
                  </a:lnTo>
                  <a:lnTo>
                    <a:pt x="237" y="200"/>
                  </a:lnTo>
                  <a:lnTo>
                    <a:pt x="245" y="193"/>
                  </a:lnTo>
                  <a:lnTo>
                    <a:pt x="248" y="180"/>
                  </a:lnTo>
                  <a:lnTo>
                    <a:pt x="248" y="166"/>
                  </a:lnTo>
                  <a:lnTo>
                    <a:pt x="245" y="147"/>
                  </a:lnTo>
                  <a:lnTo>
                    <a:pt x="251" y="156"/>
                  </a:lnTo>
                  <a:lnTo>
                    <a:pt x="260" y="169"/>
                  </a:lnTo>
                  <a:lnTo>
                    <a:pt x="266" y="179"/>
                  </a:lnTo>
                  <a:lnTo>
                    <a:pt x="273" y="197"/>
                  </a:lnTo>
                  <a:lnTo>
                    <a:pt x="279" y="212"/>
                  </a:lnTo>
                  <a:lnTo>
                    <a:pt x="282" y="229"/>
                  </a:lnTo>
                  <a:lnTo>
                    <a:pt x="284" y="244"/>
                  </a:lnTo>
                  <a:lnTo>
                    <a:pt x="284" y="257"/>
                  </a:lnTo>
                  <a:lnTo>
                    <a:pt x="282" y="271"/>
                  </a:lnTo>
                  <a:lnTo>
                    <a:pt x="279" y="285"/>
                  </a:lnTo>
                  <a:lnTo>
                    <a:pt x="275" y="297"/>
                  </a:lnTo>
                  <a:lnTo>
                    <a:pt x="267" y="311"/>
                  </a:lnTo>
                  <a:lnTo>
                    <a:pt x="260" y="322"/>
                  </a:lnTo>
                  <a:lnTo>
                    <a:pt x="251" y="332"/>
                  </a:lnTo>
                  <a:lnTo>
                    <a:pt x="244" y="344"/>
                  </a:lnTo>
                  <a:lnTo>
                    <a:pt x="238" y="353"/>
                  </a:lnTo>
                  <a:lnTo>
                    <a:pt x="234" y="361"/>
                  </a:lnTo>
                  <a:lnTo>
                    <a:pt x="232" y="372"/>
                  </a:lnTo>
                  <a:lnTo>
                    <a:pt x="232" y="388"/>
                  </a:lnTo>
                  <a:lnTo>
                    <a:pt x="237" y="401"/>
                  </a:lnTo>
                  <a:lnTo>
                    <a:pt x="241" y="415"/>
                  </a:lnTo>
                  <a:lnTo>
                    <a:pt x="249" y="425"/>
                  </a:lnTo>
                  <a:lnTo>
                    <a:pt x="256" y="433"/>
                  </a:lnTo>
                  <a:lnTo>
                    <a:pt x="265" y="440"/>
                  </a:lnTo>
                  <a:lnTo>
                    <a:pt x="271" y="432"/>
                  </a:lnTo>
                  <a:lnTo>
                    <a:pt x="275" y="421"/>
                  </a:lnTo>
                  <a:lnTo>
                    <a:pt x="282" y="432"/>
                  </a:lnTo>
                  <a:lnTo>
                    <a:pt x="284" y="441"/>
                  </a:lnTo>
                  <a:lnTo>
                    <a:pt x="288" y="456"/>
                  </a:lnTo>
                  <a:lnTo>
                    <a:pt x="289" y="470"/>
                  </a:lnTo>
                  <a:lnTo>
                    <a:pt x="289" y="491"/>
                  </a:lnTo>
                  <a:lnTo>
                    <a:pt x="284" y="509"/>
                  </a:lnTo>
                  <a:lnTo>
                    <a:pt x="281" y="527"/>
                  </a:lnTo>
                  <a:lnTo>
                    <a:pt x="276" y="541"/>
                  </a:lnTo>
                  <a:lnTo>
                    <a:pt x="271" y="557"/>
                  </a:lnTo>
                  <a:lnTo>
                    <a:pt x="262" y="576"/>
                  </a:lnTo>
                  <a:lnTo>
                    <a:pt x="251" y="588"/>
                  </a:lnTo>
                  <a:lnTo>
                    <a:pt x="244" y="599"/>
                  </a:lnTo>
                  <a:lnTo>
                    <a:pt x="238" y="609"/>
                  </a:lnTo>
                  <a:lnTo>
                    <a:pt x="231" y="617"/>
                  </a:lnTo>
                  <a:lnTo>
                    <a:pt x="220" y="623"/>
                  </a:lnTo>
                  <a:lnTo>
                    <a:pt x="208" y="630"/>
                  </a:lnTo>
                  <a:lnTo>
                    <a:pt x="194" y="634"/>
                  </a:lnTo>
                  <a:lnTo>
                    <a:pt x="182" y="636"/>
                  </a:lnTo>
                  <a:lnTo>
                    <a:pt x="171" y="633"/>
                  </a:lnTo>
                  <a:lnTo>
                    <a:pt x="158" y="620"/>
                  </a:lnTo>
                  <a:lnTo>
                    <a:pt x="143" y="615"/>
                  </a:lnTo>
                  <a:lnTo>
                    <a:pt x="123" y="613"/>
                  </a:lnTo>
                  <a:lnTo>
                    <a:pt x="101" y="613"/>
                  </a:lnTo>
                  <a:lnTo>
                    <a:pt x="80" y="608"/>
                  </a:lnTo>
                  <a:lnTo>
                    <a:pt x="64" y="600"/>
                  </a:lnTo>
                  <a:close/>
                </a:path>
              </a:pathLst>
            </a:custGeom>
            <a:solidFill>
              <a:srgbClr val="FF8000"/>
            </a:solidFill>
            <a:ln w="9525">
              <a:noFill/>
              <a:round/>
              <a:headEnd/>
              <a:tailEnd/>
            </a:ln>
          </p:spPr>
          <p:txBody>
            <a:bodyPr/>
            <a:lstStyle/>
            <a:p>
              <a:endParaRPr lang="en-US"/>
            </a:p>
          </p:txBody>
        </p:sp>
        <p:sp>
          <p:nvSpPr>
            <p:cNvPr id="40" name="Freeform 19">
              <a:extLst>
                <a:ext uri="{FF2B5EF4-FFF2-40B4-BE49-F238E27FC236}">
                  <a16:creationId xmlns:a16="http://schemas.microsoft.com/office/drawing/2014/main" id="{B04715BC-4525-36B8-1641-B3FB529DFBFD}"/>
                </a:ext>
              </a:extLst>
            </p:cNvPr>
            <p:cNvSpPr>
              <a:spLocks/>
            </p:cNvSpPr>
            <p:nvPr/>
          </p:nvSpPr>
          <p:spPr bwMode="auto">
            <a:xfrm>
              <a:off x="2431" y="968"/>
              <a:ext cx="1404" cy="1689"/>
            </a:xfrm>
            <a:custGeom>
              <a:avLst/>
              <a:gdLst>
                <a:gd name="T0" fmla="*/ 0 w 1404"/>
                <a:gd name="T1" fmla="*/ 1098 h 1689"/>
                <a:gd name="T2" fmla="*/ 51 w 1404"/>
                <a:gd name="T3" fmla="*/ 877 h 1689"/>
                <a:gd name="T4" fmla="*/ 121 w 1404"/>
                <a:gd name="T5" fmla="*/ 701 h 1689"/>
                <a:gd name="T6" fmla="*/ 121 w 1404"/>
                <a:gd name="T7" fmla="*/ 519 h 1689"/>
                <a:gd name="T8" fmla="*/ 243 w 1404"/>
                <a:gd name="T9" fmla="*/ 645 h 1689"/>
                <a:gd name="T10" fmla="*/ 299 w 1404"/>
                <a:gd name="T11" fmla="*/ 258 h 1689"/>
                <a:gd name="T12" fmla="*/ 345 w 1404"/>
                <a:gd name="T13" fmla="*/ 153 h 1689"/>
                <a:gd name="T14" fmla="*/ 421 w 1404"/>
                <a:gd name="T15" fmla="*/ 203 h 1689"/>
                <a:gd name="T16" fmla="*/ 490 w 1404"/>
                <a:gd name="T17" fmla="*/ 74 h 1689"/>
                <a:gd name="T18" fmla="*/ 600 w 1404"/>
                <a:gd name="T19" fmla="*/ 134 h 1689"/>
                <a:gd name="T20" fmla="*/ 639 w 1404"/>
                <a:gd name="T21" fmla="*/ 282 h 1689"/>
                <a:gd name="T22" fmla="*/ 768 w 1404"/>
                <a:gd name="T23" fmla="*/ 342 h 1689"/>
                <a:gd name="T24" fmla="*/ 893 w 1404"/>
                <a:gd name="T25" fmla="*/ 292 h 1689"/>
                <a:gd name="T26" fmla="*/ 982 w 1404"/>
                <a:gd name="T27" fmla="*/ 176 h 1689"/>
                <a:gd name="T28" fmla="*/ 1027 w 1404"/>
                <a:gd name="T29" fmla="*/ 185 h 1689"/>
                <a:gd name="T30" fmla="*/ 984 w 1404"/>
                <a:gd name="T31" fmla="*/ 406 h 1689"/>
                <a:gd name="T32" fmla="*/ 817 w 1404"/>
                <a:gd name="T33" fmla="*/ 554 h 1689"/>
                <a:gd name="T34" fmla="*/ 808 w 1404"/>
                <a:gd name="T35" fmla="*/ 625 h 1689"/>
                <a:gd name="T36" fmla="*/ 1018 w 1404"/>
                <a:gd name="T37" fmla="*/ 577 h 1689"/>
                <a:gd name="T38" fmla="*/ 1167 w 1404"/>
                <a:gd name="T39" fmla="*/ 572 h 1689"/>
                <a:gd name="T40" fmla="*/ 1128 w 1404"/>
                <a:gd name="T41" fmla="*/ 695 h 1689"/>
                <a:gd name="T42" fmla="*/ 1050 w 1404"/>
                <a:gd name="T43" fmla="*/ 772 h 1689"/>
                <a:gd name="T44" fmla="*/ 1028 w 1404"/>
                <a:gd name="T45" fmla="*/ 880 h 1689"/>
                <a:gd name="T46" fmla="*/ 1043 w 1404"/>
                <a:gd name="T47" fmla="*/ 945 h 1689"/>
                <a:gd name="T48" fmla="*/ 1129 w 1404"/>
                <a:gd name="T49" fmla="*/ 968 h 1689"/>
                <a:gd name="T50" fmla="*/ 1171 w 1404"/>
                <a:gd name="T51" fmla="*/ 857 h 1689"/>
                <a:gd name="T52" fmla="*/ 1210 w 1404"/>
                <a:gd name="T53" fmla="*/ 778 h 1689"/>
                <a:gd name="T54" fmla="*/ 1246 w 1404"/>
                <a:gd name="T55" fmla="*/ 824 h 1689"/>
                <a:gd name="T56" fmla="*/ 1255 w 1404"/>
                <a:gd name="T57" fmla="*/ 934 h 1689"/>
                <a:gd name="T58" fmla="*/ 1235 w 1404"/>
                <a:gd name="T59" fmla="*/ 994 h 1689"/>
                <a:gd name="T60" fmla="*/ 1193 w 1404"/>
                <a:gd name="T61" fmla="*/ 1093 h 1689"/>
                <a:gd name="T62" fmla="*/ 1179 w 1404"/>
                <a:gd name="T63" fmla="*/ 1205 h 1689"/>
                <a:gd name="T64" fmla="*/ 1210 w 1404"/>
                <a:gd name="T65" fmla="*/ 1259 h 1689"/>
                <a:gd name="T66" fmla="*/ 1276 w 1404"/>
                <a:gd name="T67" fmla="*/ 1245 h 1689"/>
                <a:gd name="T68" fmla="*/ 1340 w 1404"/>
                <a:gd name="T69" fmla="*/ 1199 h 1689"/>
                <a:gd name="T70" fmla="*/ 1382 w 1404"/>
                <a:gd name="T71" fmla="*/ 1138 h 1689"/>
                <a:gd name="T72" fmla="*/ 1404 w 1404"/>
                <a:gd name="T73" fmla="*/ 1170 h 1689"/>
                <a:gd name="T74" fmla="*/ 1382 w 1404"/>
                <a:gd name="T75" fmla="*/ 1278 h 1689"/>
                <a:gd name="T76" fmla="*/ 1282 w 1404"/>
                <a:gd name="T77" fmla="*/ 1413 h 1689"/>
                <a:gd name="T78" fmla="*/ 1133 w 1404"/>
                <a:gd name="T79" fmla="*/ 1568 h 1689"/>
                <a:gd name="T80" fmla="*/ 999 w 1404"/>
                <a:gd name="T81" fmla="*/ 1689 h 1689"/>
                <a:gd name="T82" fmla="*/ 828 w 1404"/>
                <a:gd name="T83" fmla="*/ 1621 h 1689"/>
                <a:gd name="T84" fmla="*/ 727 w 1404"/>
                <a:gd name="T85" fmla="*/ 1477 h 1689"/>
                <a:gd name="T86" fmla="*/ 513 w 1404"/>
                <a:gd name="T87" fmla="*/ 1449 h 1689"/>
                <a:gd name="T88" fmla="*/ 365 w 1404"/>
                <a:gd name="T89" fmla="*/ 1393 h 1689"/>
                <a:gd name="T90" fmla="*/ 96 w 1404"/>
                <a:gd name="T91" fmla="*/ 1315 h 16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4"/>
                <a:gd name="T139" fmla="*/ 0 h 1689"/>
                <a:gd name="T140" fmla="*/ 1404 w 1404"/>
                <a:gd name="T141" fmla="*/ 1689 h 16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4" h="1689">
                  <a:moveTo>
                    <a:pt x="39" y="1274"/>
                  </a:moveTo>
                  <a:lnTo>
                    <a:pt x="9" y="1214"/>
                  </a:lnTo>
                  <a:lnTo>
                    <a:pt x="0" y="1098"/>
                  </a:lnTo>
                  <a:lnTo>
                    <a:pt x="4" y="1001"/>
                  </a:lnTo>
                  <a:lnTo>
                    <a:pt x="17" y="914"/>
                  </a:lnTo>
                  <a:lnTo>
                    <a:pt x="51" y="877"/>
                  </a:lnTo>
                  <a:lnTo>
                    <a:pt x="139" y="841"/>
                  </a:lnTo>
                  <a:lnTo>
                    <a:pt x="134" y="780"/>
                  </a:lnTo>
                  <a:lnTo>
                    <a:pt x="121" y="701"/>
                  </a:lnTo>
                  <a:lnTo>
                    <a:pt x="111" y="651"/>
                  </a:lnTo>
                  <a:lnTo>
                    <a:pt x="111" y="587"/>
                  </a:lnTo>
                  <a:lnTo>
                    <a:pt x="121" y="519"/>
                  </a:lnTo>
                  <a:lnTo>
                    <a:pt x="153" y="440"/>
                  </a:lnTo>
                  <a:lnTo>
                    <a:pt x="195" y="523"/>
                  </a:lnTo>
                  <a:lnTo>
                    <a:pt x="243" y="645"/>
                  </a:lnTo>
                  <a:lnTo>
                    <a:pt x="280" y="665"/>
                  </a:lnTo>
                  <a:lnTo>
                    <a:pt x="299" y="461"/>
                  </a:lnTo>
                  <a:lnTo>
                    <a:pt x="299" y="258"/>
                  </a:lnTo>
                  <a:lnTo>
                    <a:pt x="263" y="110"/>
                  </a:lnTo>
                  <a:lnTo>
                    <a:pt x="300" y="121"/>
                  </a:lnTo>
                  <a:lnTo>
                    <a:pt x="345" y="153"/>
                  </a:lnTo>
                  <a:lnTo>
                    <a:pt x="383" y="203"/>
                  </a:lnTo>
                  <a:lnTo>
                    <a:pt x="416" y="277"/>
                  </a:lnTo>
                  <a:lnTo>
                    <a:pt x="421" y="203"/>
                  </a:lnTo>
                  <a:lnTo>
                    <a:pt x="435" y="153"/>
                  </a:lnTo>
                  <a:lnTo>
                    <a:pt x="462" y="112"/>
                  </a:lnTo>
                  <a:lnTo>
                    <a:pt x="490" y="74"/>
                  </a:lnTo>
                  <a:lnTo>
                    <a:pt x="577" y="0"/>
                  </a:lnTo>
                  <a:lnTo>
                    <a:pt x="588" y="83"/>
                  </a:lnTo>
                  <a:lnTo>
                    <a:pt x="600" y="134"/>
                  </a:lnTo>
                  <a:lnTo>
                    <a:pt x="607" y="172"/>
                  </a:lnTo>
                  <a:lnTo>
                    <a:pt x="615" y="213"/>
                  </a:lnTo>
                  <a:lnTo>
                    <a:pt x="639" y="282"/>
                  </a:lnTo>
                  <a:lnTo>
                    <a:pt x="671" y="323"/>
                  </a:lnTo>
                  <a:lnTo>
                    <a:pt x="707" y="342"/>
                  </a:lnTo>
                  <a:lnTo>
                    <a:pt x="768" y="342"/>
                  </a:lnTo>
                  <a:lnTo>
                    <a:pt x="808" y="333"/>
                  </a:lnTo>
                  <a:lnTo>
                    <a:pt x="856" y="320"/>
                  </a:lnTo>
                  <a:lnTo>
                    <a:pt x="893" y="292"/>
                  </a:lnTo>
                  <a:lnTo>
                    <a:pt x="930" y="249"/>
                  </a:lnTo>
                  <a:lnTo>
                    <a:pt x="956" y="213"/>
                  </a:lnTo>
                  <a:lnTo>
                    <a:pt x="982" y="176"/>
                  </a:lnTo>
                  <a:lnTo>
                    <a:pt x="1004" y="145"/>
                  </a:lnTo>
                  <a:lnTo>
                    <a:pt x="1033" y="104"/>
                  </a:lnTo>
                  <a:lnTo>
                    <a:pt x="1027" y="185"/>
                  </a:lnTo>
                  <a:lnTo>
                    <a:pt x="1023" y="249"/>
                  </a:lnTo>
                  <a:lnTo>
                    <a:pt x="1014" y="323"/>
                  </a:lnTo>
                  <a:lnTo>
                    <a:pt x="984" y="406"/>
                  </a:lnTo>
                  <a:lnTo>
                    <a:pt x="935" y="481"/>
                  </a:lnTo>
                  <a:lnTo>
                    <a:pt x="879" y="531"/>
                  </a:lnTo>
                  <a:lnTo>
                    <a:pt x="817" y="554"/>
                  </a:lnTo>
                  <a:lnTo>
                    <a:pt x="778" y="592"/>
                  </a:lnTo>
                  <a:lnTo>
                    <a:pt x="722" y="656"/>
                  </a:lnTo>
                  <a:lnTo>
                    <a:pt x="808" y="625"/>
                  </a:lnTo>
                  <a:lnTo>
                    <a:pt x="897" y="597"/>
                  </a:lnTo>
                  <a:lnTo>
                    <a:pt x="954" y="587"/>
                  </a:lnTo>
                  <a:lnTo>
                    <a:pt x="1018" y="577"/>
                  </a:lnTo>
                  <a:lnTo>
                    <a:pt x="1073" y="572"/>
                  </a:lnTo>
                  <a:lnTo>
                    <a:pt x="1128" y="571"/>
                  </a:lnTo>
                  <a:lnTo>
                    <a:pt x="1167" y="572"/>
                  </a:lnTo>
                  <a:lnTo>
                    <a:pt x="1158" y="620"/>
                  </a:lnTo>
                  <a:lnTo>
                    <a:pt x="1148" y="664"/>
                  </a:lnTo>
                  <a:lnTo>
                    <a:pt x="1128" y="695"/>
                  </a:lnTo>
                  <a:lnTo>
                    <a:pt x="1107" y="717"/>
                  </a:lnTo>
                  <a:lnTo>
                    <a:pt x="1084" y="738"/>
                  </a:lnTo>
                  <a:lnTo>
                    <a:pt x="1050" y="772"/>
                  </a:lnTo>
                  <a:lnTo>
                    <a:pt x="1032" y="815"/>
                  </a:lnTo>
                  <a:lnTo>
                    <a:pt x="1028" y="851"/>
                  </a:lnTo>
                  <a:lnTo>
                    <a:pt x="1028" y="880"/>
                  </a:lnTo>
                  <a:lnTo>
                    <a:pt x="1032" y="905"/>
                  </a:lnTo>
                  <a:lnTo>
                    <a:pt x="1033" y="926"/>
                  </a:lnTo>
                  <a:lnTo>
                    <a:pt x="1043" y="945"/>
                  </a:lnTo>
                  <a:lnTo>
                    <a:pt x="1054" y="960"/>
                  </a:lnTo>
                  <a:lnTo>
                    <a:pt x="1095" y="977"/>
                  </a:lnTo>
                  <a:lnTo>
                    <a:pt x="1129" y="968"/>
                  </a:lnTo>
                  <a:lnTo>
                    <a:pt x="1152" y="933"/>
                  </a:lnTo>
                  <a:lnTo>
                    <a:pt x="1167" y="877"/>
                  </a:lnTo>
                  <a:lnTo>
                    <a:pt x="1171" y="857"/>
                  </a:lnTo>
                  <a:lnTo>
                    <a:pt x="1181" y="832"/>
                  </a:lnTo>
                  <a:lnTo>
                    <a:pt x="1191" y="807"/>
                  </a:lnTo>
                  <a:lnTo>
                    <a:pt x="1210" y="778"/>
                  </a:lnTo>
                  <a:lnTo>
                    <a:pt x="1226" y="757"/>
                  </a:lnTo>
                  <a:lnTo>
                    <a:pt x="1238" y="786"/>
                  </a:lnTo>
                  <a:lnTo>
                    <a:pt x="1246" y="824"/>
                  </a:lnTo>
                  <a:lnTo>
                    <a:pt x="1255" y="859"/>
                  </a:lnTo>
                  <a:lnTo>
                    <a:pt x="1260" y="896"/>
                  </a:lnTo>
                  <a:lnTo>
                    <a:pt x="1255" y="934"/>
                  </a:lnTo>
                  <a:lnTo>
                    <a:pt x="1246" y="968"/>
                  </a:lnTo>
                  <a:lnTo>
                    <a:pt x="1227" y="1017"/>
                  </a:lnTo>
                  <a:lnTo>
                    <a:pt x="1235" y="994"/>
                  </a:lnTo>
                  <a:lnTo>
                    <a:pt x="1212" y="1042"/>
                  </a:lnTo>
                  <a:lnTo>
                    <a:pt x="1204" y="1059"/>
                  </a:lnTo>
                  <a:lnTo>
                    <a:pt x="1193" y="1093"/>
                  </a:lnTo>
                  <a:lnTo>
                    <a:pt x="1186" y="1145"/>
                  </a:lnTo>
                  <a:lnTo>
                    <a:pt x="1181" y="1170"/>
                  </a:lnTo>
                  <a:lnTo>
                    <a:pt x="1179" y="1205"/>
                  </a:lnTo>
                  <a:lnTo>
                    <a:pt x="1179" y="1231"/>
                  </a:lnTo>
                  <a:lnTo>
                    <a:pt x="1189" y="1255"/>
                  </a:lnTo>
                  <a:lnTo>
                    <a:pt x="1210" y="1259"/>
                  </a:lnTo>
                  <a:lnTo>
                    <a:pt x="1236" y="1261"/>
                  </a:lnTo>
                  <a:lnTo>
                    <a:pt x="1255" y="1254"/>
                  </a:lnTo>
                  <a:lnTo>
                    <a:pt x="1276" y="1245"/>
                  </a:lnTo>
                  <a:lnTo>
                    <a:pt x="1297" y="1237"/>
                  </a:lnTo>
                  <a:lnTo>
                    <a:pt x="1318" y="1223"/>
                  </a:lnTo>
                  <a:lnTo>
                    <a:pt x="1340" y="1199"/>
                  </a:lnTo>
                  <a:lnTo>
                    <a:pt x="1354" y="1185"/>
                  </a:lnTo>
                  <a:lnTo>
                    <a:pt x="1370" y="1162"/>
                  </a:lnTo>
                  <a:lnTo>
                    <a:pt x="1382" y="1138"/>
                  </a:lnTo>
                  <a:lnTo>
                    <a:pt x="1391" y="1107"/>
                  </a:lnTo>
                  <a:lnTo>
                    <a:pt x="1401" y="1145"/>
                  </a:lnTo>
                  <a:lnTo>
                    <a:pt x="1404" y="1170"/>
                  </a:lnTo>
                  <a:lnTo>
                    <a:pt x="1401" y="1202"/>
                  </a:lnTo>
                  <a:lnTo>
                    <a:pt x="1395" y="1245"/>
                  </a:lnTo>
                  <a:lnTo>
                    <a:pt x="1382" y="1278"/>
                  </a:lnTo>
                  <a:lnTo>
                    <a:pt x="1360" y="1315"/>
                  </a:lnTo>
                  <a:lnTo>
                    <a:pt x="1328" y="1352"/>
                  </a:lnTo>
                  <a:lnTo>
                    <a:pt x="1282" y="1413"/>
                  </a:lnTo>
                  <a:lnTo>
                    <a:pt x="1212" y="1477"/>
                  </a:lnTo>
                  <a:lnTo>
                    <a:pt x="1162" y="1514"/>
                  </a:lnTo>
                  <a:lnTo>
                    <a:pt x="1133" y="1568"/>
                  </a:lnTo>
                  <a:lnTo>
                    <a:pt x="1120" y="1676"/>
                  </a:lnTo>
                  <a:lnTo>
                    <a:pt x="1063" y="1689"/>
                  </a:lnTo>
                  <a:lnTo>
                    <a:pt x="999" y="1689"/>
                  </a:lnTo>
                  <a:lnTo>
                    <a:pt x="939" y="1676"/>
                  </a:lnTo>
                  <a:lnTo>
                    <a:pt x="879" y="1653"/>
                  </a:lnTo>
                  <a:lnTo>
                    <a:pt x="828" y="1621"/>
                  </a:lnTo>
                  <a:lnTo>
                    <a:pt x="783" y="1583"/>
                  </a:lnTo>
                  <a:lnTo>
                    <a:pt x="745" y="1522"/>
                  </a:lnTo>
                  <a:lnTo>
                    <a:pt x="727" y="1477"/>
                  </a:lnTo>
                  <a:lnTo>
                    <a:pt x="662" y="1491"/>
                  </a:lnTo>
                  <a:lnTo>
                    <a:pt x="579" y="1477"/>
                  </a:lnTo>
                  <a:lnTo>
                    <a:pt x="513" y="1449"/>
                  </a:lnTo>
                  <a:lnTo>
                    <a:pt x="477" y="1417"/>
                  </a:lnTo>
                  <a:lnTo>
                    <a:pt x="447" y="1366"/>
                  </a:lnTo>
                  <a:lnTo>
                    <a:pt x="365" y="1393"/>
                  </a:lnTo>
                  <a:lnTo>
                    <a:pt x="272" y="1385"/>
                  </a:lnTo>
                  <a:lnTo>
                    <a:pt x="175" y="1352"/>
                  </a:lnTo>
                  <a:lnTo>
                    <a:pt x="96" y="1315"/>
                  </a:lnTo>
                  <a:lnTo>
                    <a:pt x="39" y="1274"/>
                  </a:lnTo>
                  <a:close/>
                </a:path>
              </a:pathLst>
            </a:custGeom>
            <a:solidFill>
              <a:srgbClr val="E00000"/>
            </a:solidFill>
            <a:ln w="9525">
              <a:noFill/>
              <a:round/>
              <a:headEnd/>
              <a:tailEnd/>
            </a:ln>
          </p:spPr>
          <p:txBody>
            <a:bodyPr/>
            <a:lstStyle/>
            <a:p>
              <a:endParaRPr lang="en-US"/>
            </a:p>
          </p:txBody>
        </p:sp>
        <p:sp>
          <p:nvSpPr>
            <p:cNvPr id="41" name="Freeform 20">
              <a:extLst>
                <a:ext uri="{FF2B5EF4-FFF2-40B4-BE49-F238E27FC236}">
                  <a16:creationId xmlns:a16="http://schemas.microsoft.com/office/drawing/2014/main" id="{B61D4E39-180B-022C-EE74-3A6E5DD70B46}"/>
                </a:ext>
              </a:extLst>
            </p:cNvPr>
            <p:cNvSpPr>
              <a:spLocks/>
            </p:cNvSpPr>
            <p:nvPr/>
          </p:nvSpPr>
          <p:spPr bwMode="auto">
            <a:xfrm>
              <a:off x="2469" y="1338"/>
              <a:ext cx="1008" cy="1224"/>
            </a:xfrm>
            <a:custGeom>
              <a:avLst/>
              <a:gdLst>
                <a:gd name="T0" fmla="*/ 6 w 1008"/>
                <a:gd name="T1" fmla="*/ 879 h 1224"/>
                <a:gd name="T2" fmla="*/ 5 w 1008"/>
                <a:gd name="T3" fmla="*/ 726 h 1224"/>
                <a:gd name="T4" fmla="*/ 36 w 1008"/>
                <a:gd name="T5" fmla="*/ 636 h 1224"/>
                <a:gd name="T6" fmla="*/ 97 w 1008"/>
                <a:gd name="T7" fmla="*/ 564 h 1224"/>
                <a:gd name="T8" fmla="*/ 79 w 1008"/>
                <a:gd name="T9" fmla="*/ 472 h 1224"/>
                <a:gd name="T10" fmla="*/ 86 w 1008"/>
                <a:gd name="T11" fmla="*/ 375 h 1224"/>
                <a:gd name="T12" fmla="*/ 141 w 1008"/>
                <a:gd name="T13" fmla="*/ 377 h 1224"/>
                <a:gd name="T14" fmla="*/ 202 w 1008"/>
                <a:gd name="T15" fmla="*/ 481 h 1224"/>
                <a:gd name="T16" fmla="*/ 215 w 1008"/>
                <a:gd name="T17" fmla="*/ 185 h 1224"/>
                <a:gd name="T18" fmla="*/ 215 w 1008"/>
                <a:gd name="T19" fmla="*/ 86 h 1224"/>
                <a:gd name="T20" fmla="*/ 275 w 1008"/>
                <a:gd name="T21" fmla="*/ 145 h 1224"/>
                <a:gd name="T22" fmla="*/ 302 w 1008"/>
                <a:gd name="T23" fmla="*/ 145 h 1224"/>
                <a:gd name="T24" fmla="*/ 333 w 1008"/>
                <a:gd name="T25" fmla="*/ 79 h 1224"/>
                <a:gd name="T26" fmla="*/ 414 w 1008"/>
                <a:gd name="T27" fmla="*/ 0 h 1224"/>
                <a:gd name="T28" fmla="*/ 432 w 1008"/>
                <a:gd name="T29" fmla="*/ 96 h 1224"/>
                <a:gd name="T30" fmla="*/ 442 w 1008"/>
                <a:gd name="T31" fmla="*/ 153 h 1224"/>
                <a:gd name="T32" fmla="*/ 482 w 1008"/>
                <a:gd name="T33" fmla="*/ 233 h 1224"/>
                <a:gd name="T34" fmla="*/ 553 w 1008"/>
                <a:gd name="T35" fmla="*/ 246 h 1224"/>
                <a:gd name="T36" fmla="*/ 615 w 1008"/>
                <a:gd name="T37" fmla="*/ 230 h 1224"/>
                <a:gd name="T38" fmla="*/ 668 w 1008"/>
                <a:gd name="T39" fmla="*/ 178 h 1224"/>
                <a:gd name="T40" fmla="*/ 705 w 1008"/>
                <a:gd name="T41" fmla="*/ 126 h 1224"/>
                <a:gd name="T42" fmla="*/ 742 w 1008"/>
                <a:gd name="T43" fmla="*/ 71 h 1224"/>
                <a:gd name="T44" fmla="*/ 735 w 1008"/>
                <a:gd name="T45" fmla="*/ 178 h 1224"/>
                <a:gd name="T46" fmla="*/ 709 w 1008"/>
                <a:gd name="T47" fmla="*/ 294 h 1224"/>
                <a:gd name="T48" fmla="*/ 633 w 1008"/>
                <a:gd name="T49" fmla="*/ 385 h 1224"/>
                <a:gd name="T50" fmla="*/ 558 w 1008"/>
                <a:gd name="T51" fmla="*/ 427 h 1224"/>
                <a:gd name="T52" fmla="*/ 583 w 1008"/>
                <a:gd name="T53" fmla="*/ 453 h 1224"/>
                <a:gd name="T54" fmla="*/ 684 w 1008"/>
                <a:gd name="T55" fmla="*/ 425 h 1224"/>
                <a:gd name="T56" fmla="*/ 770 w 1008"/>
                <a:gd name="T57" fmla="*/ 415 h 1224"/>
                <a:gd name="T58" fmla="*/ 814 w 1008"/>
                <a:gd name="T59" fmla="*/ 470 h 1224"/>
                <a:gd name="T60" fmla="*/ 754 w 1008"/>
                <a:gd name="T61" fmla="*/ 558 h 1224"/>
                <a:gd name="T62" fmla="*/ 701 w 1008"/>
                <a:gd name="T63" fmla="*/ 608 h 1224"/>
                <a:gd name="T64" fmla="*/ 694 w 1008"/>
                <a:gd name="T65" fmla="*/ 641 h 1224"/>
                <a:gd name="T66" fmla="*/ 719 w 1008"/>
                <a:gd name="T67" fmla="*/ 676 h 1224"/>
                <a:gd name="T68" fmla="*/ 785 w 1008"/>
                <a:gd name="T69" fmla="*/ 709 h 1224"/>
                <a:gd name="T70" fmla="*/ 827 w 1008"/>
                <a:gd name="T71" fmla="*/ 676 h 1224"/>
                <a:gd name="T72" fmla="*/ 856 w 1008"/>
                <a:gd name="T73" fmla="*/ 584 h 1224"/>
                <a:gd name="T74" fmla="*/ 897 w 1008"/>
                <a:gd name="T75" fmla="*/ 601 h 1224"/>
                <a:gd name="T76" fmla="*/ 894 w 1008"/>
                <a:gd name="T77" fmla="*/ 702 h 1224"/>
                <a:gd name="T78" fmla="*/ 854 w 1008"/>
                <a:gd name="T79" fmla="*/ 829 h 1224"/>
                <a:gd name="T80" fmla="*/ 888 w 1008"/>
                <a:gd name="T81" fmla="*/ 913 h 1224"/>
                <a:gd name="T82" fmla="*/ 948 w 1008"/>
                <a:gd name="T83" fmla="*/ 886 h 1224"/>
                <a:gd name="T84" fmla="*/ 1002 w 1008"/>
                <a:gd name="T85" fmla="*/ 804 h 1224"/>
                <a:gd name="T86" fmla="*/ 1000 w 1008"/>
                <a:gd name="T87" fmla="*/ 896 h 1224"/>
                <a:gd name="T88" fmla="*/ 954 w 1008"/>
                <a:gd name="T89" fmla="*/ 980 h 1224"/>
                <a:gd name="T90" fmla="*/ 871 w 1008"/>
                <a:gd name="T91" fmla="*/ 1071 h 1224"/>
                <a:gd name="T92" fmla="*/ 813 w 1008"/>
                <a:gd name="T93" fmla="*/ 1136 h 1224"/>
                <a:gd name="T94" fmla="*/ 764 w 1008"/>
                <a:gd name="T95" fmla="*/ 1224 h 1224"/>
                <a:gd name="T96" fmla="*/ 675 w 1008"/>
                <a:gd name="T97" fmla="*/ 1214 h 1224"/>
                <a:gd name="T98" fmla="*/ 595 w 1008"/>
                <a:gd name="T99" fmla="*/ 1174 h 1224"/>
                <a:gd name="T100" fmla="*/ 535 w 1008"/>
                <a:gd name="T101" fmla="*/ 1104 h 1224"/>
                <a:gd name="T102" fmla="*/ 475 w 1008"/>
                <a:gd name="T103" fmla="*/ 1081 h 1224"/>
                <a:gd name="T104" fmla="*/ 369 w 1008"/>
                <a:gd name="T105" fmla="*/ 1051 h 1224"/>
                <a:gd name="T106" fmla="*/ 321 w 1008"/>
                <a:gd name="T107" fmla="*/ 989 h 1224"/>
                <a:gd name="T108" fmla="*/ 197 w 1008"/>
                <a:gd name="T109" fmla="*/ 1004 h 1224"/>
                <a:gd name="T110" fmla="*/ 70 w 1008"/>
                <a:gd name="T111" fmla="*/ 953 h 1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8"/>
                <a:gd name="T169" fmla="*/ 0 h 1224"/>
                <a:gd name="T170" fmla="*/ 1008 w 1008"/>
                <a:gd name="T171" fmla="*/ 1224 h 1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8" h="1224">
                  <a:moveTo>
                    <a:pt x="29" y="924"/>
                  </a:moveTo>
                  <a:lnTo>
                    <a:pt x="6" y="879"/>
                  </a:lnTo>
                  <a:lnTo>
                    <a:pt x="0" y="796"/>
                  </a:lnTo>
                  <a:lnTo>
                    <a:pt x="5" y="726"/>
                  </a:lnTo>
                  <a:lnTo>
                    <a:pt x="13" y="662"/>
                  </a:lnTo>
                  <a:lnTo>
                    <a:pt x="36" y="636"/>
                  </a:lnTo>
                  <a:lnTo>
                    <a:pt x="100" y="608"/>
                  </a:lnTo>
                  <a:lnTo>
                    <a:pt x="97" y="564"/>
                  </a:lnTo>
                  <a:lnTo>
                    <a:pt x="86" y="507"/>
                  </a:lnTo>
                  <a:lnTo>
                    <a:pt x="79" y="472"/>
                  </a:lnTo>
                  <a:lnTo>
                    <a:pt x="79" y="425"/>
                  </a:lnTo>
                  <a:lnTo>
                    <a:pt x="86" y="375"/>
                  </a:lnTo>
                  <a:lnTo>
                    <a:pt x="111" y="318"/>
                  </a:lnTo>
                  <a:lnTo>
                    <a:pt x="141" y="377"/>
                  </a:lnTo>
                  <a:lnTo>
                    <a:pt x="175" y="467"/>
                  </a:lnTo>
                  <a:lnTo>
                    <a:pt x="202" y="481"/>
                  </a:lnTo>
                  <a:lnTo>
                    <a:pt x="215" y="335"/>
                  </a:lnTo>
                  <a:lnTo>
                    <a:pt x="215" y="185"/>
                  </a:lnTo>
                  <a:lnTo>
                    <a:pt x="189" y="79"/>
                  </a:lnTo>
                  <a:lnTo>
                    <a:pt x="215" y="86"/>
                  </a:lnTo>
                  <a:lnTo>
                    <a:pt x="249" y="109"/>
                  </a:lnTo>
                  <a:lnTo>
                    <a:pt x="275" y="145"/>
                  </a:lnTo>
                  <a:lnTo>
                    <a:pt x="299" y="199"/>
                  </a:lnTo>
                  <a:lnTo>
                    <a:pt x="302" y="145"/>
                  </a:lnTo>
                  <a:lnTo>
                    <a:pt x="312" y="109"/>
                  </a:lnTo>
                  <a:lnTo>
                    <a:pt x="333" y="79"/>
                  </a:lnTo>
                  <a:lnTo>
                    <a:pt x="353" y="52"/>
                  </a:lnTo>
                  <a:lnTo>
                    <a:pt x="414" y="0"/>
                  </a:lnTo>
                  <a:lnTo>
                    <a:pt x="422" y="58"/>
                  </a:lnTo>
                  <a:lnTo>
                    <a:pt x="432" y="96"/>
                  </a:lnTo>
                  <a:lnTo>
                    <a:pt x="435" y="122"/>
                  </a:lnTo>
                  <a:lnTo>
                    <a:pt x="442" y="153"/>
                  </a:lnTo>
                  <a:lnTo>
                    <a:pt x="458" y="204"/>
                  </a:lnTo>
                  <a:lnTo>
                    <a:pt x="482" y="233"/>
                  </a:lnTo>
                  <a:lnTo>
                    <a:pt x="508" y="246"/>
                  </a:lnTo>
                  <a:lnTo>
                    <a:pt x="553" y="246"/>
                  </a:lnTo>
                  <a:lnTo>
                    <a:pt x="583" y="239"/>
                  </a:lnTo>
                  <a:lnTo>
                    <a:pt x="615" y="230"/>
                  </a:lnTo>
                  <a:lnTo>
                    <a:pt x="643" y="209"/>
                  </a:lnTo>
                  <a:lnTo>
                    <a:pt x="668" y="178"/>
                  </a:lnTo>
                  <a:lnTo>
                    <a:pt x="689" y="153"/>
                  </a:lnTo>
                  <a:lnTo>
                    <a:pt x="705" y="126"/>
                  </a:lnTo>
                  <a:lnTo>
                    <a:pt x="722" y="103"/>
                  </a:lnTo>
                  <a:lnTo>
                    <a:pt x="742" y="71"/>
                  </a:lnTo>
                  <a:lnTo>
                    <a:pt x="739" y="133"/>
                  </a:lnTo>
                  <a:lnTo>
                    <a:pt x="735" y="178"/>
                  </a:lnTo>
                  <a:lnTo>
                    <a:pt x="729" y="233"/>
                  </a:lnTo>
                  <a:lnTo>
                    <a:pt x="709" y="294"/>
                  </a:lnTo>
                  <a:lnTo>
                    <a:pt x="672" y="347"/>
                  </a:lnTo>
                  <a:lnTo>
                    <a:pt x="633" y="385"/>
                  </a:lnTo>
                  <a:lnTo>
                    <a:pt x="588" y="400"/>
                  </a:lnTo>
                  <a:lnTo>
                    <a:pt x="558" y="427"/>
                  </a:lnTo>
                  <a:lnTo>
                    <a:pt x="519" y="473"/>
                  </a:lnTo>
                  <a:lnTo>
                    <a:pt x="583" y="453"/>
                  </a:lnTo>
                  <a:lnTo>
                    <a:pt x="645" y="432"/>
                  </a:lnTo>
                  <a:lnTo>
                    <a:pt x="684" y="425"/>
                  </a:lnTo>
                  <a:lnTo>
                    <a:pt x="733" y="417"/>
                  </a:lnTo>
                  <a:lnTo>
                    <a:pt x="770" y="415"/>
                  </a:lnTo>
                  <a:lnTo>
                    <a:pt x="838" y="415"/>
                  </a:lnTo>
                  <a:lnTo>
                    <a:pt x="814" y="470"/>
                  </a:lnTo>
                  <a:lnTo>
                    <a:pt x="793" y="511"/>
                  </a:lnTo>
                  <a:lnTo>
                    <a:pt x="754" y="558"/>
                  </a:lnTo>
                  <a:lnTo>
                    <a:pt x="729" y="581"/>
                  </a:lnTo>
                  <a:lnTo>
                    <a:pt x="701" y="608"/>
                  </a:lnTo>
                  <a:lnTo>
                    <a:pt x="692" y="619"/>
                  </a:lnTo>
                  <a:lnTo>
                    <a:pt x="694" y="641"/>
                  </a:lnTo>
                  <a:lnTo>
                    <a:pt x="699" y="655"/>
                  </a:lnTo>
                  <a:lnTo>
                    <a:pt x="719" y="676"/>
                  </a:lnTo>
                  <a:lnTo>
                    <a:pt x="748" y="696"/>
                  </a:lnTo>
                  <a:lnTo>
                    <a:pt x="785" y="709"/>
                  </a:lnTo>
                  <a:lnTo>
                    <a:pt x="812" y="702"/>
                  </a:lnTo>
                  <a:lnTo>
                    <a:pt x="827" y="676"/>
                  </a:lnTo>
                  <a:lnTo>
                    <a:pt x="847" y="629"/>
                  </a:lnTo>
                  <a:lnTo>
                    <a:pt x="856" y="584"/>
                  </a:lnTo>
                  <a:lnTo>
                    <a:pt x="882" y="549"/>
                  </a:lnTo>
                  <a:lnTo>
                    <a:pt x="897" y="601"/>
                  </a:lnTo>
                  <a:lnTo>
                    <a:pt x="904" y="648"/>
                  </a:lnTo>
                  <a:lnTo>
                    <a:pt x="894" y="702"/>
                  </a:lnTo>
                  <a:lnTo>
                    <a:pt x="871" y="749"/>
                  </a:lnTo>
                  <a:lnTo>
                    <a:pt x="854" y="829"/>
                  </a:lnTo>
                  <a:lnTo>
                    <a:pt x="854" y="909"/>
                  </a:lnTo>
                  <a:lnTo>
                    <a:pt x="888" y="913"/>
                  </a:lnTo>
                  <a:lnTo>
                    <a:pt x="921" y="907"/>
                  </a:lnTo>
                  <a:lnTo>
                    <a:pt x="948" y="886"/>
                  </a:lnTo>
                  <a:lnTo>
                    <a:pt x="973" y="855"/>
                  </a:lnTo>
                  <a:lnTo>
                    <a:pt x="1002" y="804"/>
                  </a:lnTo>
                  <a:lnTo>
                    <a:pt x="1008" y="849"/>
                  </a:lnTo>
                  <a:lnTo>
                    <a:pt x="1000" y="896"/>
                  </a:lnTo>
                  <a:lnTo>
                    <a:pt x="977" y="953"/>
                  </a:lnTo>
                  <a:lnTo>
                    <a:pt x="954" y="980"/>
                  </a:lnTo>
                  <a:lnTo>
                    <a:pt x="921" y="1023"/>
                  </a:lnTo>
                  <a:lnTo>
                    <a:pt x="871" y="1071"/>
                  </a:lnTo>
                  <a:lnTo>
                    <a:pt x="833" y="1096"/>
                  </a:lnTo>
                  <a:lnTo>
                    <a:pt x="813" y="1136"/>
                  </a:lnTo>
                  <a:lnTo>
                    <a:pt x="804" y="1214"/>
                  </a:lnTo>
                  <a:lnTo>
                    <a:pt x="764" y="1224"/>
                  </a:lnTo>
                  <a:lnTo>
                    <a:pt x="719" y="1224"/>
                  </a:lnTo>
                  <a:lnTo>
                    <a:pt x="675" y="1214"/>
                  </a:lnTo>
                  <a:lnTo>
                    <a:pt x="633" y="1198"/>
                  </a:lnTo>
                  <a:lnTo>
                    <a:pt x="595" y="1174"/>
                  </a:lnTo>
                  <a:lnTo>
                    <a:pt x="562" y="1147"/>
                  </a:lnTo>
                  <a:lnTo>
                    <a:pt x="535" y="1104"/>
                  </a:lnTo>
                  <a:lnTo>
                    <a:pt x="521" y="1070"/>
                  </a:lnTo>
                  <a:lnTo>
                    <a:pt x="475" y="1081"/>
                  </a:lnTo>
                  <a:lnTo>
                    <a:pt x="414" y="1071"/>
                  </a:lnTo>
                  <a:lnTo>
                    <a:pt x="369" y="1051"/>
                  </a:lnTo>
                  <a:lnTo>
                    <a:pt x="343" y="1027"/>
                  </a:lnTo>
                  <a:lnTo>
                    <a:pt x="321" y="989"/>
                  </a:lnTo>
                  <a:lnTo>
                    <a:pt x="262" y="1011"/>
                  </a:lnTo>
                  <a:lnTo>
                    <a:pt x="197" y="1004"/>
                  </a:lnTo>
                  <a:lnTo>
                    <a:pt x="126" y="980"/>
                  </a:lnTo>
                  <a:lnTo>
                    <a:pt x="70" y="953"/>
                  </a:lnTo>
                  <a:lnTo>
                    <a:pt x="29" y="924"/>
                  </a:lnTo>
                  <a:close/>
                </a:path>
              </a:pathLst>
            </a:custGeom>
            <a:solidFill>
              <a:srgbClr val="FF8000"/>
            </a:solidFill>
            <a:ln w="9525">
              <a:noFill/>
              <a:round/>
              <a:headEnd/>
              <a:tailEnd/>
            </a:ln>
          </p:spPr>
          <p:txBody>
            <a:bodyPr/>
            <a:lstStyle/>
            <a:p>
              <a:endParaRPr lang="en-US"/>
            </a:p>
          </p:txBody>
        </p:sp>
        <p:sp>
          <p:nvSpPr>
            <p:cNvPr id="42" name="Freeform 21">
              <a:extLst>
                <a:ext uri="{FF2B5EF4-FFF2-40B4-BE49-F238E27FC236}">
                  <a16:creationId xmlns:a16="http://schemas.microsoft.com/office/drawing/2014/main" id="{9E0E3856-C8AF-8A2C-2C1F-65E9719324A2}"/>
                </a:ext>
              </a:extLst>
            </p:cNvPr>
            <p:cNvSpPr>
              <a:spLocks/>
            </p:cNvSpPr>
            <p:nvPr/>
          </p:nvSpPr>
          <p:spPr bwMode="auto">
            <a:xfrm>
              <a:off x="2660" y="1736"/>
              <a:ext cx="611" cy="745"/>
            </a:xfrm>
            <a:custGeom>
              <a:avLst/>
              <a:gdLst>
                <a:gd name="T0" fmla="*/ 3 w 611"/>
                <a:gd name="T1" fmla="*/ 534 h 745"/>
                <a:gd name="T2" fmla="*/ 1 w 611"/>
                <a:gd name="T3" fmla="*/ 442 h 745"/>
                <a:gd name="T4" fmla="*/ 22 w 611"/>
                <a:gd name="T5" fmla="*/ 386 h 745"/>
                <a:gd name="T6" fmla="*/ 57 w 611"/>
                <a:gd name="T7" fmla="*/ 344 h 745"/>
                <a:gd name="T8" fmla="*/ 47 w 611"/>
                <a:gd name="T9" fmla="*/ 287 h 745"/>
                <a:gd name="T10" fmla="*/ 51 w 611"/>
                <a:gd name="T11" fmla="*/ 227 h 745"/>
                <a:gd name="T12" fmla="*/ 84 w 611"/>
                <a:gd name="T13" fmla="*/ 231 h 745"/>
                <a:gd name="T14" fmla="*/ 120 w 611"/>
                <a:gd name="T15" fmla="*/ 294 h 745"/>
                <a:gd name="T16" fmla="*/ 128 w 611"/>
                <a:gd name="T17" fmla="*/ 112 h 745"/>
                <a:gd name="T18" fmla="*/ 128 w 611"/>
                <a:gd name="T19" fmla="*/ 53 h 745"/>
                <a:gd name="T20" fmla="*/ 166 w 611"/>
                <a:gd name="T21" fmla="*/ 87 h 745"/>
                <a:gd name="T22" fmla="*/ 183 w 611"/>
                <a:gd name="T23" fmla="*/ 87 h 745"/>
                <a:gd name="T24" fmla="*/ 200 w 611"/>
                <a:gd name="T25" fmla="*/ 49 h 745"/>
                <a:gd name="T26" fmla="*/ 250 w 611"/>
                <a:gd name="T27" fmla="*/ 0 h 745"/>
                <a:gd name="T28" fmla="*/ 261 w 611"/>
                <a:gd name="T29" fmla="*/ 58 h 745"/>
                <a:gd name="T30" fmla="*/ 267 w 611"/>
                <a:gd name="T31" fmla="*/ 92 h 745"/>
                <a:gd name="T32" fmla="*/ 291 w 611"/>
                <a:gd name="T33" fmla="*/ 141 h 745"/>
                <a:gd name="T34" fmla="*/ 334 w 611"/>
                <a:gd name="T35" fmla="*/ 149 h 745"/>
                <a:gd name="T36" fmla="*/ 371 w 611"/>
                <a:gd name="T37" fmla="*/ 138 h 745"/>
                <a:gd name="T38" fmla="*/ 405 w 611"/>
                <a:gd name="T39" fmla="*/ 108 h 745"/>
                <a:gd name="T40" fmla="*/ 427 w 611"/>
                <a:gd name="T41" fmla="*/ 77 h 745"/>
                <a:gd name="T42" fmla="*/ 449 w 611"/>
                <a:gd name="T43" fmla="*/ 44 h 745"/>
                <a:gd name="T44" fmla="*/ 444 w 611"/>
                <a:gd name="T45" fmla="*/ 108 h 745"/>
                <a:gd name="T46" fmla="*/ 430 w 611"/>
                <a:gd name="T47" fmla="*/ 177 h 745"/>
                <a:gd name="T48" fmla="*/ 382 w 611"/>
                <a:gd name="T49" fmla="*/ 233 h 745"/>
                <a:gd name="T50" fmla="*/ 340 w 611"/>
                <a:gd name="T51" fmla="*/ 261 h 745"/>
                <a:gd name="T52" fmla="*/ 351 w 611"/>
                <a:gd name="T53" fmla="*/ 274 h 745"/>
                <a:gd name="T54" fmla="*/ 414 w 611"/>
                <a:gd name="T55" fmla="*/ 259 h 745"/>
                <a:gd name="T56" fmla="*/ 466 w 611"/>
                <a:gd name="T57" fmla="*/ 251 h 745"/>
                <a:gd name="T58" fmla="*/ 494 w 611"/>
                <a:gd name="T59" fmla="*/ 285 h 745"/>
                <a:gd name="T60" fmla="*/ 458 w 611"/>
                <a:gd name="T61" fmla="*/ 339 h 745"/>
                <a:gd name="T62" fmla="*/ 424 w 611"/>
                <a:gd name="T63" fmla="*/ 370 h 745"/>
                <a:gd name="T64" fmla="*/ 421 w 611"/>
                <a:gd name="T65" fmla="*/ 391 h 745"/>
                <a:gd name="T66" fmla="*/ 435 w 611"/>
                <a:gd name="T67" fmla="*/ 411 h 745"/>
                <a:gd name="T68" fmla="*/ 477 w 611"/>
                <a:gd name="T69" fmla="*/ 431 h 745"/>
                <a:gd name="T70" fmla="*/ 501 w 611"/>
                <a:gd name="T71" fmla="*/ 411 h 745"/>
                <a:gd name="T72" fmla="*/ 521 w 611"/>
                <a:gd name="T73" fmla="*/ 357 h 745"/>
                <a:gd name="T74" fmla="*/ 545 w 611"/>
                <a:gd name="T75" fmla="*/ 367 h 745"/>
                <a:gd name="T76" fmla="*/ 543 w 611"/>
                <a:gd name="T77" fmla="*/ 429 h 745"/>
                <a:gd name="T78" fmla="*/ 516 w 611"/>
                <a:gd name="T79" fmla="*/ 504 h 745"/>
                <a:gd name="T80" fmla="*/ 538 w 611"/>
                <a:gd name="T81" fmla="*/ 554 h 745"/>
                <a:gd name="T82" fmla="*/ 576 w 611"/>
                <a:gd name="T83" fmla="*/ 538 h 745"/>
                <a:gd name="T84" fmla="*/ 606 w 611"/>
                <a:gd name="T85" fmla="*/ 488 h 745"/>
                <a:gd name="T86" fmla="*/ 606 w 611"/>
                <a:gd name="T87" fmla="*/ 544 h 745"/>
                <a:gd name="T88" fmla="*/ 578 w 611"/>
                <a:gd name="T89" fmla="*/ 598 h 745"/>
                <a:gd name="T90" fmla="*/ 528 w 611"/>
                <a:gd name="T91" fmla="*/ 651 h 745"/>
                <a:gd name="T92" fmla="*/ 494 w 611"/>
                <a:gd name="T93" fmla="*/ 691 h 745"/>
                <a:gd name="T94" fmla="*/ 463 w 611"/>
                <a:gd name="T95" fmla="*/ 745 h 745"/>
                <a:gd name="T96" fmla="*/ 409 w 611"/>
                <a:gd name="T97" fmla="*/ 738 h 745"/>
                <a:gd name="T98" fmla="*/ 362 w 611"/>
                <a:gd name="T99" fmla="*/ 714 h 745"/>
                <a:gd name="T100" fmla="*/ 323 w 611"/>
                <a:gd name="T101" fmla="*/ 672 h 745"/>
                <a:gd name="T102" fmla="*/ 288 w 611"/>
                <a:gd name="T103" fmla="*/ 657 h 745"/>
                <a:gd name="T104" fmla="*/ 222 w 611"/>
                <a:gd name="T105" fmla="*/ 639 h 745"/>
                <a:gd name="T106" fmla="*/ 194 w 611"/>
                <a:gd name="T107" fmla="*/ 602 h 745"/>
                <a:gd name="T108" fmla="*/ 118 w 611"/>
                <a:gd name="T109" fmla="*/ 611 h 745"/>
                <a:gd name="T110" fmla="*/ 41 w 611"/>
                <a:gd name="T111" fmla="*/ 581 h 7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745"/>
                <a:gd name="T170" fmla="*/ 611 w 611"/>
                <a:gd name="T171" fmla="*/ 745 h 7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745">
                  <a:moveTo>
                    <a:pt x="15" y="561"/>
                  </a:moveTo>
                  <a:lnTo>
                    <a:pt x="3" y="534"/>
                  </a:lnTo>
                  <a:lnTo>
                    <a:pt x="0" y="486"/>
                  </a:lnTo>
                  <a:lnTo>
                    <a:pt x="1" y="442"/>
                  </a:lnTo>
                  <a:lnTo>
                    <a:pt x="7" y="403"/>
                  </a:lnTo>
                  <a:lnTo>
                    <a:pt x="22" y="386"/>
                  </a:lnTo>
                  <a:lnTo>
                    <a:pt x="58" y="370"/>
                  </a:lnTo>
                  <a:lnTo>
                    <a:pt x="57" y="344"/>
                  </a:lnTo>
                  <a:lnTo>
                    <a:pt x="51" y="310"/>
                  </a:lnTo>
                  <a:lnTo>
                    <a:pt x="47" y="287"/>
                  </a:lnTo>
                  <a:lnTo>
                    <a:pt x="47" y="259"/>
                  </a:lnTo>
                  <a:lnTo>
                    <a:pt x="51" y="227"/>
                  </a:lnTo>
                  <a:lnTo>
                    <a:pt x="65" y="193"/>
                  </a:lnTo>
                  <a:lnTo>
                    <a:pt x="84" y="231"/>
                  </a:lnTo>
                  <a:lnTo>
                    <a:pt x="105" y="285"/>
                  </a:lnTo>
                  <a:lnTo>
                    <a:pt x="120" y="294"/>
                  </a:lnTo>
                  <a:lnTo>
                    <a:pt x="128" y="203"/>
                  </a:lnTo>
                  <a:lnTo>
                    <a:pt x="128" y="112"/>
                  </a:lnTo>
                  <a:lnTo>
                    <a:pt x="113" y="49"/>
                  </a:lnTo>
                  <a:lnTo>
                    <a:pt x="128" y="53"/>
                  </a:lnTo>
                  <a:lnTo>
                    <a:pt x="149" y="67"/>
                  </a:lnTo>
                  <a:lnTo>
                    <a:pt x="166" y="87"/>
                  </a:lnTo>
                  <a:lnTo>
                    <a:pt x="180" y="120"/>
                  </a:lnTo>
                  <a:lnTo>
                    <a:pt x="183" y="87"/>
                  </a:lnTo>
                  <a:lnTo>
                    <a:pt x="188" y="67"/>
                  </a:lnTo>
                  <a:lnTo>
                    <a:pt x="200" y="49"/>
                  </a:lnTo>
                  <a:lnTo>
                    <a:pt x="212" y="32"/>
                  </a:lnTo>
                  <a:lnTo>
                    <a:pt x="250" y="0"/>
                  </a:lnTo>
                  <a:lnTo>
                    <a:pt x="256" y="35"/>
                  </a:lnTo>
                  <a:lnTo>
                    <a:pt x="261" y="58"/>
                  </a:lnTo>
                  <a:lnTo>
                    <a:pt x="263" y="74"/>
                  </a:lnTo>
                  <a:lnTo>
                    <a:pt x="267" y="92"/>
                  </a:lnTo>
                  <a:lnTo>
                    <a:pt x="278" y="121"/>
                  </a:lnTo>
                  <a:lnTo>
                    <a:pt x="291" y="141"/>
                  </a:lnTo>
                  <a:lnTo>
                    <a:pt x="308" y="149"/>
                  </a:lnTo>
                  <a:lnTo>
                    <a:pt x="334" y="149"/>
                  </a:lnTo>
                  <a:lnTo>
                    <a:pt x="351" y="145"/>
                  </a:lnTo>
                  <a:lnTo>
                    <a:pt x="371" y="138"/>
                  </a:lnTo>
                  <a:lnTo>
                    <a:pt x="388" y="126"/>
                  </a:lnTo>
                  <a:lnTo>
                    <a:pt x="405" y="108"/>
                  </a:lnTo>
                  <a:lnTo>
                    <a:pt x="416" y="92"/>
                  </a:lnTo>
                  <a:lnTo>
                    <a:pt x="427" y="77"/>
                  </a:lnTo>
                  <a:lnTo>
                    <a:pt x="437" y="63"/>
                  </a:lnTo>
                  <a:lnTo>
                    <a:pt x="449" y="44"/>
                  </a:lnTo>
                  <a:lnTo>
                    <a:pt x="448" y="80"/>
                  </a:lnTo>
                  <a:lnTo>
                    <a:pt x="444" y="108"/>
                  </a:lnTo>
                  <a:lnTo>
                    <a:pt x="442" y="141"/>
                  </a:lnTo>
                  <a:lnTo>
                    <a:pt x="430" y="177"/>
                  </a:lnTo>
                  <a:lnTo>
                    <a:pt x="407" y="211"/>
                  </a:lnTo>
                  <a:lnTo>
                    <a:pt x="382" y="233"/>
                  </a:lnTo>
                  <a:lnTo>
                    <a:pt x="356" y="243"/>
                  </a:lnTo>
                  <a:lnTo>
                    <a:pt x="340" y="261"/>
                  </a:lnTo>
                  <a:lnTo>
                    <a:pt x="314" y="289"/>
                  </a:lnTo>
                  <a:lnTo>
                    <a:pt x="351" y="274"/>
                  </a:lnTo>
                  <a:lnTo>
                    <a:pt x="391" y="262"/>
                  </a:lnTo>
                  <a:lnTo>
                    <a:pt x="414" y="259"/>
                  </a:lnTo>
                  <a:lnTo>
                    <a:pt x="443" y="255"/>
                  </a:lnTo>
                  <a:lnTo>
                    <a:pt x="466" y="251"/>
                  </a:lnTo>
                  <a:lnTo>
                    <a:pt x="508" y="251"/>
                  </a:lnTo>
                  <a:lnTo>
                    <a:pt x="494" y="285"/>
                  </a:lnTo>
                  <a:lnTo>
                    <a:pt x="483" y="312"/>
                  </a:lnTo>
                  <a:lnTo>
                    <a:pt x="458" y="339"/>
                  </a:lnTo>
                  <a:lnTo>
                    <a:pt x="442" y="353"/>
                  </a:lnTo>
                  <a:lnTo>
                    <a:pt x="424" y="370"/>
                  </a:lnTo>
                  <a:lnTo>
                    <a:pt x="420" y="377"/>
                  </a:lnTo>
                  <a:lnTo>
                    <a:pt x="421" y="391"/>
                  </a:lnTo>
                  <a:lnTo>
                    <a:pt x="422" y="400"/>
                  </a:lnTo>
                  <a:lnTo>
                    <a:pt x="435" y="411"/>
                  </a:lnTo>
                  <a:lnTo>
                    <a:pt x="454" y="424"/>
                  </a:lnTo>
                  <a:lnTo>
                    <a:pt x="477" y="431"/>
                  </a:lnTo>
                  <a:lnTo>
                    <a:pt x="493" y="429"/>
                  </a:lnTo>
                  <a:lnTo>
                    <a:pt x="501" y="411"/>
                  </a:lnTo>
                  <a:lnTo>
                    <a:pt x="514" y="383"/>
                  </a:lnTo>
                  <a:lnTo>
                    <a:pt x="521" y="357"/>
                  </a:lnTo>
                  <a:lnTo>
                    <a:pt x="534" y="334"/>
                  </a:lnTo>
                  <a:lnTo>
                    <a:pt x="545" y="367"/>
                  </a:lnTo>
                  <a:lnTo>
                    <a:pt x="549" y="395"/>
                  </a:lnTo>
                  <a:lnTo>
                    <a:pt x="543" y="429"/>
                  </a:lnTo>
                  <a:lnTo>
                    <a:pt x="528" y="455"/>
                  </a:lnTo>
                  <a:lnTo>
                    <a:pt x="516" y="504"/>
                  </a:lnTo>
                  <a:lnTo>
                    <a:pt x="516" y="553"/>
                  </a:lnTo>
                  <a:lnTo>
                    <a:pt x="538" y="554"/>
                  </a:lnTo>
                  <a:lnTo>
                    <a:pt x="559" y="551"/>
                  </a:lnTo>
                  <a:lnTo>
                    <a:pt x="576" y="538"/>
                  </a:lnTo>
                  <a:lnTo>
                    <a:pt x="590" y="521"/>
                  </a:lnTo>
                  <a:lnTo>
                    <a:pt x="606" y="488"/>
                  </a:lnTo>
                  <a:lnTo>
                    <a:pt x="611" y="517"/>
                  </a:lnTo>
                  <a:lnTo>
                    <a:pt x="606" y="544"/>
                  </a:lnTo>
                  <a:lnTo>
                    <a:pt x="593" y="581"/>
                  </a:lnTo>
                  <a:lnTo>
                    <a:pt x="578" y="598"/>
                  </a:lnTo>
                  <a:lnTo>
                    <a:pt x="559" y="623"/>
                  </a:lnTo>
                  <a:lnTo>
                    <a:pt x="528" y="651"/>
                  </a:lnTo>
                  <a:lnTo>
                    <a:pt x="506" y="667"/>
                  </a:lnTo>
                  <a:lnTo>
                    <a:pt x="494" y="691"/>
                  </a:lnTo>
                  <a:lnTo>
                    <a:pt x="487" y="738"/>
                  </a:lnTo>
                  <a:lnTo>
                    <a:pt x="463" y="745"/>
                  </a:lnTo>
                  <a:lnTo>
                    <a:pt x="435" y="745"/>
                  </a:lnTo>
                  <a:lnTo>
                    <a:pt x="409" y="738"/>
                  </a:lnTo>
                  <a:lnTo>
                    <a:pt x="382" y="729"/>
                  </a:lnTo>
                  <a:lnTo>
                    <a:pt x="362" y="714"/>
                  </a:lnTo>
                  <a:lnTo>
                    <a:pt x="341" y="698"/>
                  </a:lnTo>
                  <a:lnTo>
                    <a:pt x="323" y="672"/>
                  </a:lnTo>
                  <a:lnTo>
                    <a:pt x="314" y="651"/>
                  </a:lnTo>
                  <a:lnTo>
                    <a:pt x="288" y="657"/>
                  </a:lnTo>
                  <a:lnTo>
                    <a:pt x="250" y="651"/>
                  </a:lnTo>
                  <a:lnTo>
                    <a:pt x="222" y="639"/>
                  </a:lnTo>
                  <a:lnTo>
                    <a:pt x="207" y="625"/>
                  </a:lnTo>
                  <a:lnTo>
                    <a:pt x="194" y="602"/>
                  </a:lnTo>
                  <a:lnTo>
                    <a:pt x="158" y="615"/>
                  </a:lnTo>
                  <a:lnTo>
                    <a:pt x="118" y="611"/>
                  </a:lnTo>
                  <a:lnTo>
                    <a:pt x="76" y="598"/>
                  </a:lnTo>
                  <a:lnTo>
                    <a:pt x="41" y="581"/>
                  </a:lnTo>
                  <a:lnTo>
                    <a:pt x="15" y="561"/>
                  </a:lnTo>
                  <a:close/>
                </a:path>
              </a:pathLst>
            </a:custGeom>
            <a:solidFill>
              <a:srgbClr val="FFFF00"/>
            </a:solidFill>
            <a:ln w="9525">
              <a:noFill/>
              <a:round/>
              <a:headEnd/>
              <a:tailEnd/>
            </a:ln>
          </p:spPr>
          <p:txBody>
            <a:bodyPr/>
            <a:lstStyle/>
            <a:p>
              <a:endParaRPr lang="en-US"/>
            </a:p>
          </p:txBody>
        </p:sp>
        <p:grpSp>
          <p:nvGrpSpPr>
            <p:cNvPr id="43" name="Group 22">
              <a:extLst>
                <a:ext uri="{FF2B5EF4-FFF2-40B4-BE49-F238E27FC236}">
                  <a16:creationId xmlns:a16="http://schemas.microsoft.com/office/drawing/2014/main" id="{88B3ABA6-610B-F25E-5543-F261FBDC07C9}"/>
                </a:ext>
              </a:extLst>
            </p:cNvPr>
            <p:cNvGrpSpPr>
              <a:grpSpLocks/>
            </p:cNvGrpSpPr>
            <p:nvPr/>
          </p:nvGrpSpPr>
          <p:grpSpPr bwMode="auto">
            <a:xfrm>
              <a:off x="3457" y="1872"/>
              <a:ext cx="970" cy="919"/>
              <a:chOff x="3457" y="1872"/>
              <a:chExt cx="970" cy="919"/>
            </a:xfrm>
          </p:grpSpPr>
          <p:sp>
            <p:nvSpPr>
              <p:cNvPr id="46" name="Freeform 23">
                <a:extLst>
                  <a:ext uri="{FF2B5EF4-FFF2-40B4-BE49-F238E27FC236}">
                    <a16:creationId xmlns:a16="http://schemas.microsoft.com/office/drawing/2014/main" id="{6270997C-BF09-2C89-D072-00D2B1571121}"/>
                  </a:ext>
                </a:extLst>
              </p:cNvPr>
              <p:cNvSpPr>
                <a:spLocks/>
              </p:cNvSpPr>
              <p:nvPr/>
            </p:nvSpPr>
            <p:spPr bwMode="auto">
              <a:xfrm>
                <a:off x="3457" y="1872"/>
                <a:ext cx="970" cy="919"/>
              </a:xfrm>
              <a:custGeom>
                <a:avLst/>
                <a:gdLst>
                  <a:gd name="T0" fmla="*/ 5 w 970"/>
                  <a:gd name="T1" fmla="*/ 573 h 919"/>
                  <a:gd name="T2" fmla="*/ 0 w 970"/>
                  <a:gd name="T3" fmla="*/ 428 h 919"/>
                  <a:gd name="T4" fmla="*/ 33 w 970"/>
                  <a:gd name="T5" fmla="*/ 333 h 919"/>
                  <a:gd name="T6" fmla="*/ 85 w 970"/>
                  <a:gd name="T7" fmla="*/ 264 h 919"/>
                  <a:gd name="T8" fmla="*/ 188 w 970"/>
                  <a:gd name="T9" fmla="*/ 202 h 919"/>
                  <a:gd name="T10" fmla="*/ 273 w 970"/>
                  <a:gd name="T11" fmla="*/ 169 h 919"/>
                  <a:gd name="T12" fmla="*/ 319 w 970"/>
                  <a:gd name="T13" fmla="*/ 132 h 919"/>
                  <a:gd name="T14" fmla="*/ 335 w 970"/>
                  <a:gd name="T15" fmla="*/ 69 h 919"/>
                  <a:gd name="T16" fmla="*/ 353 w 970"/>
                  <a:gd name="T17" fmla="*/ 36 h 919"/>
                  <a:gd name="T18" fmla="*/ 390 w 970"/>
                  <a:gd name="T19" fmla="*/ 102 h 919"/>
                  <a:gd name="T20" fmla="*/ 403 w 970"/>
                  <a:gd name="T21" fmla="*/ 151 h 919"/>
                  <a:gd name="T22" fmla="*/ 463 w 970"/>
                  <a:gd name="T23" fmla="*/ 120 h 919"/>
                  <a:gd name="T24" fmla="*/ 483 w 970"/>
                  <a:gd name="T25" fmla="*/ 50 h 919"/>
                  <a:gd name="T26" fmla="*/ 491 w 970"/>
                  <a:gd name="T27" fmla="*/ 2 h 919"/>
                  <a:gd name="T28" fmla="*/ 543 w 970"/>
                  <a:gd name="T29" fmla="*/ 57 h 919"/>
                  <a:gd name="T30" fmla="*/ 563 w 970"/>
                  <a:gd name="T31" fmla="*/ 154 h 919"/>
                  <a:gd name="T32" fmla="*/ 545 w 970"/>
                  <a:gd name="T33" fmla="*/ 234 h 919"/>
                  <a:gd name="T34" fmla="*/ 613 w 970"/>
                  <a:gd name="T35" fmla="*/ 175 h 919"/>
                  <a:gd name="T36" fmla="*/ 709 w 970"/>
                  <a:gd name="T37" fmla="*/ 151 h 919"/>
                  <a:gd name="T38" fmla="*/ 791 w 970"/>
                  <a:gd name="T39" fmla="*/ 165 h 919"/>
                  <a:gd name="T40" fmla="*/ 811 w 970"/>
                  <a:gd name="T41" fmla="*/ 210 h 919"/>
                  <a:gd name="T42" fmla="*/ 741 w 970"/>
                  <a:gd name="T43" fmla="*/ 231 h 919"/>
                  <a:gd name="T44" fmla="*/ 702 w 970"/>
                  <a:gd name="T45" fmla="*/ 301 h 919"/>
                  <a:gd name="T46" fmla="*/ 746 w 970"/>
                  <a:gd name="T47" fmla="*/ 366 h 919"/>
                  <a:gd name="T48" fmla="*/ 823 w 970"/>
                  <a:gd name="T49" fmla="*/ 396 h 919"/>
                  <a:gd name="T50" fmla="*/ 881 w 970"/>
                  <a:gd name="T51" fmla="*/ 385 h 919"/>
                  <a:gd name="T52" fmla="*/ 888 w 970"/>
                  <a:gd name="T53" fmla="*/ 341 h 919"/>
                  <a:gd name="T54" fmla="*/ 918 w 970"/>
                  <a:gd name="T55" fmla="*/ 345 h 919"/>
                  <a:gd name="T56" fmla="*/ 958 w 970"/>
                  <a:gd name="T57" fmla="*/ 395 h 919"/>
                  <a:gd name="T58" fmla="*/ 968 w 970"/>
                  <a:gd name="T59" fmla="*/ 481 h 919"/>
                  <a:gd name="T60" fmla="*/ 930 w 970"/>
                  <a:gd name="T61" fmla="*/ 579 h 919"/>
                  <a:gd name="T62" fmla="*/ 881 w 970"/>
                  <a:gd name="T63" fmla="*/ 606 h 919"/>
                  <a:gd name="T64" fmla="*/ 793 w 970"/>
                  <a:gd name="T65" fmla="*/ 647 h 919"/>
                  <a:gd name="T66" fmla="*/ 746 w 970"/>
                  <a:gd name="T67" fmla="*/ 695 h 919"/>
                  <a:gd name="T68" fmla="*/ 712 w 970"/>
                  <a:gd name="T69" fmla="*/ 772 h 919"/>
                  <a:gd name="T70" fmla="*/ 675 w 970"/>
                  <a:gd name="T71" fmla="*/ 858 h 919"/>
                  <a:gd name="T72" fmla="*/ 616 w 970"/>
                  <a:gd name="T73" fmla="*/ 894 h 919"/>
                  <a:gd name="T74" fmla="*/ 512 w 970"/>
                  <a:gd name="T75" fmla="*/ 912 h 919"/>
                  <a:gd name="T76" fmla="*/ 376 w 970"/>
                  <a:gd name="T77" fmla="*/ 919 h 919"/>
                  <a:gd name="T78" fmla="*/ 195 w 970"/>
                  <a:gd name="T79" fmla="*/ 894 h 919"/>
                  <a:gd name="T80" fmla="*/ 80 w 970"/>
                  <a:gd name="T81" fmla="*/ 842 h 919"/>
                  <a:gd name="T82" fmla="*/ 40 w 970"/>
                  <a:gd name="T83" fmla="*/ 769 h 9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0"/>
                  <a:gd name="T127" fmla="*/ 0 h 919"/>
                  <a:gd name="T128" fmla="*/ 970 w 970"/>
                  <a:gd name="T129" fmla="*/ 919 h 9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0" h="919">
                    <a:moveTo>
                      <a:pt x="25" y="687"/>
                    </a:moveTo>
                    <a:lnTo>
                      <a:pt x="13" y="628"/>
                    </a:lnTo>
                    <a:lnTo>
                      <a:pt x="5" y="573"/>
                    </a:lnTo>
                    <a:lnTo>
                      <a:pt x="0" y="519"/>
                    </a:lnTo>
                    <a:lnTo>
                      <a:pt x="0" y="469"/>
                    </a:lnTo>
                    <a:lnTo>
                      <a:pt x="0" y="428"/>
                    </a:lnTo>
                    <a:lnTo>
                      <a:pt x="5" y="391"/>
                    </a:lnTo>
                    <a:lnTo>
                      <a:pt x="14" y="360"/>
                    </a:lnTo>
                    <a:lnTo>
                      <a:pt x="33" y="333"/>
                    </a:lnTo>
                    <a:lnTo>
                      <a:pt x="45" y="310"/>
                    </a:lnTo>
                    <a:lnTo>
                      <a:pt x="65" y="285"/>
                    </a:lnTo>
                    <a:lnTo>
                      <a:pt x="85" y="264"/>
                    </a:lnTo>
                    <a:lnTo>
                      <a:pt x="120" y="238"/>
                    </a:lnTo>
                    <a:lnTo>
                      <a:pt x="155" y="216"/>
                    </a:lnTo>
                    <a:lnTo>
                      <a:pt x="188" y="202"/>
                    </a:lnTo>
                    <a:lnTo>
                      <a:pt x="215" y="193"/>
                    </a:lnTo>
                    <a:lnTo>
                      <a:pt x="250" y="182"/>
                    </a:lnTo>
                    <a:lnTo>
                      <a:pt x="273" y="169"/>
                    </a:lnTo>
                    <a:lnTo>
                      <a:pt x="295" y="157"/>
                    </a:lnTo>
                    <a:lnTo>
                      <a:pt x="314" y="141"/>
                    </a:lnTo>
                    <a:lnTo>
                      <a:pt x="319" y="132"/>
                    </a:lnTo>
                    <a:lnTo>
                      <a:pt x="330" y="114"/>
                    </a:lnTo>
                    <a:lnTo>
                      <a:pt x="335" y="90"/>
                    </a:lnTo>
                    <a:lnTo>
                      <a:pt x="335" y="69"/>
                    </a:lnTo>
                    <a:lnTo>
                      <a:pt x="327" y="41"/>
                    </a:lnTo>
                    <a:lnTo>
                      <a:pt x="325" y="16"/>
                    </a:lnTo>
                    <a:lnTo>
                      <a:pt x="353" y="36"/>
                    </a:lnTo>
                    <a:lnTo>
                      <a:pt x="375" y="55"/>
                    </a:lnTo>
                    <a:lnTo>
                      <a:pt x="387" y="81"/>
                    </a:lnTo>
                    <a:lnTo>
                      <a:pt x="390" y="102"/>
                    </a:lnTo>
                    <a:lnTo>
                      <a:pt x="387" y="125"/>
                    </a:lnTo>
                    <a:lnTo>
                      <a:pt x="382" y="151"/>
                    </a:lnTo>
                    <a:lnTo>
                      <a:pt x="403" y="151"/>
                    </a:lnTo>
                    <a:lnTo>
                      <a:pt x="427" y="145"/>
                    </a:lnTo>
                    <a:lnTo>
                      <a:pt x="446" y="134"/>
                    </a:lnTo>
                    <a:lnTo>
                      <a:pt x="463" y="120"/>
                    </a:lnTo>
                    <a:lnTo>
                      <a:pt x="477" y="102"/>
                    </a:lnTo>
                    <a:lnTo>
                      <a:pt x="483" y="81"/>
                    </a:lnTo>
                    <a:lnTo>
                      <a:pt x="483" y="50"/>
                    </a:lnTo>
                    <a:lnTo>
                      <a:pt x="477" y="23"/>
                    </a:lnTo>
                    <a:lnTo>
                      <a:pt x="465" y="0"/>
                    </a:lnTo>
                    <a:lnTo>
                      <a:pt x="491" y="2"/>
                    </a:lnTo>
                    <a:lnTo>
                      <a:pt x="517" y="16"/>
                    </a:lnTo>
                    <a:lnTo>
                      <a:pt x="533" y="36"/>
                    </a:lnTo>
                    <a:lnTo>
                      <a:pt x="543" y="57"/>
                    </a:lnTo>
                    <a:lnTo>
                      <a:pt x="555" y="86"/>
                    </a:lnTo>
                    <a:lnTo>
                      <a:pt x="561" y="120"/>
                    </a:lnTo>
                    <a:lnTo>
                      <a:pt x="563" y="154"/>
                    </a:lnTo>
                    <a:lnTo>
                      <a:pt x="561" y="186"/>
                    </a:lnTo>
                    <a:lnTo>
                      <a:pt x="555" y="210"/>
                    </a:lnTo>
                    <a:lnTo>
                      <a:pt x="545" y="234"/>
                    </a:lnTo>
                    <a:lnTo>
                      <a:pt x="571" y="210"/>
                    </a:lnTo>
                    <a:lnTo>
                      <a:pt x="593" y="191"/>
                    </a:lnTo>
                    <a:lnTo>
                      <a:pt x="613" y="175"/>
                    </a:lnTo>
                    <a:lnTo>
                      <a:pt x="645" y="164"/>
                    </a:lnTo>
                    <a:lnTo>
                      <a:pt x="675" y="154"/>
                    </a:lnTo>
                    <a:lnTo>
                      <a:pt x="709" y="151"/>
                    </a:lnTo>
                    <a:lnTo>
                      <a:pt x="741" y="152"/>
                    </a:lnTo>
                    <a:lnTo>
                      <a:pt x="766" y="157"/>
                    </a:lnTo>
                    <a:lnTo>
                      <a:pt x="791" y="165"/>
                    </a:lnTo>
                    <a:lnTo>
                      <a:pt x="814" y="182"/>
                    </a:lnTo>
                    <a:lnTo>
                      <a:pt x="840" y="214"/>
                    </a:lnTo>
                    <a:lnTo>
                      <a:pt x="811" y="210"/>
                    </a:lnTo>
                    <a:lnTo>
                      <a:pt x="787" y="210"/>
                    </a:lnTo>
                    <a:lnTo>
                      <a:pt x="764" y="220"/>
                    </a:lnTo>
                    <a:lnTo>
                      <a:pt x="741" y="231"/>
                    </a:lnTo>
                    <a:lnTo>
                      <a:pt x="717" y="251"/>
                    </a:lnTo>
                    <a:lnTo>
                      <a:pt x="704" y="272"/>
                    </a:lnTo>
                    <a:lnTo>
                      <a:pt x="702" y="301"/>
                    </a:lnTo>
                    <a:lnTo>
                      <a:pt x="706" y="327"/>
                    </a:lnTo>
                    <a:lnTo>
                      <a:pt x="719" y="345"/>
                    </a:lnTo>
                    <a:lnTo>
                      <a:pt x="746" y="366"/>
                    </a:lnTo>
                    <a:lnTo>
                      <a:pt x="776" y="379"/>
                    </a:lnTo>
                    <a:lnTo>
                      <a:pt x="804" y="390"/>
                    </a:lnTo>
                    <a:lnTo>
                      <a:pt x="823" y="396"/>
                    </a:lnTo>
                    <a:lnTo>
                      <a:pt x="844" y="400"/>
                    </a:lnTo>
                    <a:lnTo>
                      <a:pt x="873" y="396"/>
                    </a:lnTo>
                    <a:lnTo>
                      <a:pt x="881" y="385"/>
                    </a:lnTo>
                    <a:lnTo>
                      <a:pt x="890" y="369"/>
                    </a:lnTo>
                    <a:lnTo>
                      <a:pt x="890" y="351"/>
                    </a:lnTo>
                    <a:lnTo>
                      <a:pt x="888" y="341"/>
                    </a:lnTo>
                    <a:lnTo>
                      <a:pt x="888" y="327"/>
                    </a:lnTo>
                    <a:lnTo>
                      <a:pt x="901" y="335"/>
                    </a:lnTo>
                    <a:lnTo>
                      <a:pt x="918" y="345"/>
                    </a:lnTo>
                    <a:lnTo>
                      <a:pt x="933" y="360"/>
                    </a:lnTo>
                    <a:lnTo>
                      <a:pt x="947" y="377"/>
                    </a:lnTo>
                    <a:lnTo>
                      <a:pt x="958" y="395"/>
                    </a:lnTo>
                    <a:lnTo>
                      <a:pt x="966" y="418"/>
                    </a:lnTo>
                    <a:lnTo>
                      <a:pt x="970" y="449"/>
                    </a:lnTo>
                    <a:lnTo>
                      <a:pt x="968" y="481"/>
                    </a:lnTo>
                    <a:lnTo>
                      <a:pt x="963" y="514"/>
                    </a:lnTo>
                    <a:lnTo>
                      <a:pt x="951" y="556"/>
                    </a:lnTo>
                    <a:lnTo>
                      <a:pt x="930" y="579"/>
                    </a:lnTo>
                    <a:lnTo>
                      <a:pt x="916" y="592"/>
                    </a:lnTo>
                    <a:lnTo>
                      <a:pt x="901" y="600"/>
                    </a:lnTo>
                    <a:lnTo>
                      <a:pt x="881" y="606"/>
                    </a:lnTo>
                    <a:lnTo>
                      <a:pt x="853" y="621"/>
                    </a:lnTo>
                    <a:lnTo>
                      <a:pt x="817" y="638"/>
                    </a:lnTo>
                    <a:lnTo>
                      <a:pt x="793" y="647"/>
                    </a:lnTo>
                    <a:lnTo>
                      <a:pt x="771" y="662"/>
                    </a:lnTo>
                    <a:lnTo>
                      <a:pt x="761" y="673"/>
                    </a:lnTo>
                    <a:lnTo>
                      <a:pt x="746" y="695"/>
                    </a:lnTo>
                    <a:lnTo>
                      <a:pt x="731" y="721"/>
                    </a:lnTo>
                    <a:lnTo>
                      <a:pt x="719" y="742"/>
                    </a:lnTo>
                    <a:lnTo>
                      <a:pt x="712" y="772"/>
                    </a:lnTo>
                    <a:lnTo>
                      <a:pt x="702" y="809"/>
                    </a:lnTo>
                    <a:lnTo>
                      <a:pt x="691" y="837"/>
                    </a:lnTo>
                    <a:lnTo>
                      <a:pt x="675" y="858"/>
                    </a:lnTo>
                    <a:lnTo>
                      <a:pt x="657" y="872"/>
                    </a:lnTo>
                    <a:lnTo>
                      <a:pt x="639" y="883"/>
                    </a:lnTo>
                    <a:lnTo>
                      <a:pt x="616" y="894"/>
                    </a:lnTo>
                    <a:lnTo>
                      <a:pt x="585" y="904"/>
                    </a:lnTo>
                    <a:lnTo>
                      <a:pt x="548" y="909"/>
                    </a:lnTo>
                    <a:lnTo>
                      <a:pt x="512" y="912"/>
                    </a:lnTo>
                    <a:lnTo>
                      <a:pt x="460" y="918"/>
                    </a:lnTo>
                    <a:lnTo>
                      <a:pt x="427" y="918"/>
                    </a:lnTo>
                    <a:lnTo>
                      <a:pt x="376" y="919"/>
                    </a:lnTo>
                    <a:lnTo>
                      <a:pt x="312" y="918"/>
                    </a:lnTo>
                    <a:lnTo>
                      <a:pt x="255" y="909"/>
                    </a:lnTo>
                    <a:lnTo>
                      <a:pt x="195" y="894"/>
                    </a:lnTo>
                    <a:lnTo>
                      <a:pt x="148" y="877"/>
                    </a:lnTo>
                    <a:lnTo>
                      <a:pt x="107" y="858"/>
                    </a:lnTo>
                    <a:lnTo>
                      <a:pt x="80" y="842"/>
                    </a:lnTo>
                    <a:lnTo>
                      <a:pt x="65" y="825"/>
                    </a:lnTo>
                    <a:lnTo>
                      <a:pt x="53" y="800"/>
                    </a:lnTo>
                    <a:lnTo>
                      <a:pt x="40" y="769"/>
                    </a:lnTo>
                    <a:lnTo>
                      <a:pt x="26" y="723"/>
                    </a:lnTo>
                    <a:lnTo>
                      <a:pt x="25" y="687"/>
                    </a:lnTo>
                    <a:close/>
                  </a:path>
                </a:pathLst>
              </a:custGeom>
              <a:solidFill>
                <a:srgbClr val="E00000"/>
              </a:solidFill>
              <a:ln w="9525">
                <a:noFill/>
                <a:round/>
                <a:headEnd/>
                <a:tailEnd/>
              </a:ln>
            </p:spPr>
            <p:txBody>
              <a:bodyPr/>
              <a:lstStyle/>
              <a:p>
                <a:endParaRPr lang="en-US"/>
              </a:p>
            </p:txBody>
          </p:sp>
          <p:sp>
            <p:nvSpPr>
              <p:cNvPr id="47" name="Freeform 24">
                <a:extLst>
                  <a:ext uri="{FF2B5EF4-FFF2-40B4-BE49-F238E27FC236}">
                    <a16:creationId xmlns:a16="http://schemas.microsoft.com/office/drawing/2014/main" id="{50F471BB-30E7-7D3B-78D4-C9D00F57B5AB}"/>
                  </a:ext>
                </a:extLst>
              </p:cNvPr>
              <p:cNvSpPr>
                <a:spLocks/>
              </p:cNvSpPr>
              <p:nvPr/>
            </p:nvSpPr>
            <p:spPr bwMode="auto">
              <a:xfrm>
                <a:off x="3607" y="2044"/>
                <a:ext cx="676" cy="745"/>
              </a:xfrm>
              <a:custGeom>
                <a:avLst/>
                <a:gdLst>
                  <a:gd name="T0" fmla="*/ 5 w 676"/>
                  <a:gd name="T1" fmla="*/ 464 h 745"/>
                  <a:gd name="T2" fmla="*/ 0 w 676"/>
                  <a:gd name="T3" fmla="*/ 345 h 745"/>
                  <a:gd name="T4" fmla="*/ 22 w 676"/>
                  <a:gd name="T5" fmla="*/ 268 h 745"/>
                  <a:gd name="T6" fmla="*/ 61 w 676"/>
                  <a:gd name="T7" fmla="*/ 213 h 745"/>
                  <a:gd name="T8" fmla="*/ 132 w 676"/>
                  <a:gd name="T9" fmla="*/ 163 h 745"/>
                  <a:gd name="T10" fmla="*/ 190 w 676"/>
                  <a:gd name="T11" fmla="*/ 137 h 745"/>
                  <a:gd name="T12" fmla="*/ 221 w 676"/>
                  <a:gd name="T13" fmla="*/ 106 h 745"/>
                  <a:gd name="T14" fmla="*/ 234 w 676"/>
                  <a:gd name="T15" fmla="*/ 54 h 745"/>
                  <a:gd name="T16" fmla="*/ 247 w 676"/>
                  <a:gd name="T17" fmla="*/ 28 h 745"/>
                  <a:gd name="T18" fmla="*/ 271 w 676"/>
                  <a:gd name="T19" fmla="*/ 82 h 745"/>
                  <a:gd name="T20" fmla="*/ 281 w 676"/>
                  <a:gd name="T21" fmla="*/ 121 h 745"/>
                  <a:gd name="T22" fmla="*/ 321 w 676"/>
                  <a:gd name="T23" fmla="*/ 98 h 745"/>
                  <a:gd name="T24" fmla="*/ 338 w 676"/>
                  <a:gd name="T25" fmla="*/ 41 h 745"/>
                  <a:gd name="T26" fmla="*/ 342 w 676"/>
                  <a:gd name="T27" fmla="*/ 2 h 745"/>
                  <a:gd name="T28" fmla="*/ 378 w 676"/>
                  <a:gd name="T29" fmla="*/ 44 h 745"/>
                  <a:gd name="T30" fmla="*/ 393 w 676"/>
                  <a:gd name="T31" fmla="*/ 124 h 745"/>
                  <a:gd name="T32" fmla="*/ 381 w 676"/>
                  <a:gd name="T33" fmla="*/ 190 h 745"/>
                  <a:gd name="T34" fmla="*/ 428 w 676"/>
                  <a:gd name="T35" fmla="*/ 140 h 745"/>
                  <a:gd name="T36" fmla="*/ 495 w 676"/>
                  <a:gd name="T37" fmla="*/ 121 h 745"/>
                  <a:gd name="T38" fmla="*/ 550 w 676"/>
                  <a:gd name="T39" fmla="*/ 133 h 745"/>
                  <a:gd name="T40" fmla="*/ 567 w 676"/>
                  <a:gd name="T41" fmla="*/ 171 h 745"/>
                  <a:gd name="T42" fmla="*/ 517 w 676"/>
                  <a:gd name="T43" fmla="*/ 185 h 745"/>
                  <a:gd name="T44" fmla="*/ 489 w 676"/>
                  <a:gd name="T45" fmla="*/ 242 h 745"/>
                  <a:gd name="T46" fmla="*/ 519 w 676"/>
                  <a:gd name="T47" fmla="*/ 293 h 745"/>
                  <a:gd name="T48" fmla="*/ 575 w 676"/>
                  <a:gd name="T49" fmla="*/ 320 h 745"/>
                  <a:gd name="T50" fmla="*/ 614 w 676"/>
                  <a:gd name="T51" fmla="*/ 311 h 745"/>
                  <a:gd name="T52" fmla="*/ 620 w 676"/>
                  <a:gd name="T53" fmla="*/ 274 h 745"/>
                  <a:gd name="T54" fmla="*/ 641 w 676"/>
                  <a:gd name="T55" fmla="*/ 277 h 745"/>
                  <a:gd name="T56" fmla="*/ 667 w 676"/>
                  <a:gd name="T57" fmla="*/ 317 h 745"/>
                  <a:gd name="T58" fmla="*/ 675 w 676"/>
                  <a:gd name="T59" fmla="*/ 389 h 745"/>
                  <a:gd name="T60" fmla="*/ 649 w 676"/>
                  <a:gd name="T61" fmla="*/ 468 h 745"/>
                  <a:gd name="T62" fmla="*/ 614 w 676"/>
                  <a:gd name="T63" fmla="*/ 491 h 745"/>
                  <a:gd name="T64" fmla="*/ 553 w 676"/>
                  <a:gd name="T65" fmla="*/ 524 h 745"/>
                  <a:gd name="T66" fmla="*/ 519 w 676"/>
                  <a:gd name="T67" fmla="*/ 563 h 745"/>
                  <a:gd name="T68" fmla="*/ 497 w 676"/>
                  <a:gd name="T69" fmla="*/ 626 h 745"/>
                  <a:gd name="T70" fmla="*/ 471 w 676"/>
                  <a:gd name="T71" fmla="*/ 695 h 745"/>
                  <a:gd name="T72" fmla="*/ 429 w 676"/>
                  <a:gd name="T73" fmla="*/ 723 h 745"/>
                  <a:gd name="T74" fmla="*/ 356 w 676"/>
                  <a:gd name="T75" fmla="*/ 739 h 745"/>
                  <a:gd name="T76" fmla="*/ 263 w 676"/>
                  <a:gd name="T77" fmla="*/ 745 h 745"/>
                  <a:gd name="T78" fmla="*/ 136 w 676"/>
                  <a:gd name="T79" fmla="*/ 723 h 745"/>
                  <a:gd name="T80" fmla="*/ 56 w 676"/>
                  <a:gd name="T81" fmla="*/ 682 h 745"/>
                  <a:gd name="T82" fmla="*/ 27 w 676"/>
                  <a:gd name="T83" fmla="*/ 625 h 7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6"/>
                  <a:gd name="T127" fmla="*/ 0 h 745"/>
                  <a:gd name="T128" fmla="*/ 676 w 676"/>
                  <a:gd name="T129" fmla="*/ 745 h 7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6" h="745">
                    <a:moveTo>
                      <a:pt x="17" y="556"/>
                    </a:moveTo>
                    <a:lnTo>
                      <a:pt x="10" y="507"/>
                    </a:lnTo>
                    <a:lnTo>
                      <a:pt x="5" y="464"/>
                    </a:lnTo>
                    <a:lnTo>
                      <a:pt x="0" y="420"/>
                    </a:lnTo>
                    <a:lnTo>
                      <a:pt x="0" y="379"/>
                    </a:lnTo>
                    <a:lnTo>
                      <a:pt x="0" y="345"/>
                    </a:lnTo>
                    <a:lnTo>
                      <a:pt x="5" y="315"/>
                    </a:lnTo>
                    <a:lnTo>
                      <a:pt x="11" y="290"/>
                    </a:lnTo>
                    <a:lnTo>
                      <a:pt x="22" y="268"/>
                    </a:lnTo>
                    <a:lnTo>
                      <a:pt x="32" y="249"/>
                    </a:lnTo>
                    <a:lnTo>
                      <a:pt x="47" y="229"/>
                    </a:lnTo>
                    <a:lnTo>
                      <a:pt x="61" y="213"/>
                    </a:lnTo>
                    <a:lnTo>
                      <a:pt x="84" y="191"/>
                    </a:lnTo>
                    <a:lnTo>
                      <a:pt x="110" y="174"/>
                    </a:lnTo>
                    <a:lnTo>
                      <a:pt x="132" y="163"/>
                    </a:lnTo>
                    <a:lnTo>
                      <a:pt x="150" y="156"/>
                    </a:lnTo>
                    <a:lnTo>
                      <a:pt x="174" y="146"/>
                    </a:lnTo>
                    <a:lnTo>
                      <a:pt x="190" y="137"/>
                    </a:lnTo>
                    <a:lnTo>
                      <a:pt x="207" y="126"/>
                    </a:lnTo>
                    <a:lnTo>
                      <a:pt x="219" y="113"/>
                    </a:lnTo>
                    <a:lnTo>
                      <a:pt x="221" y="106"/>
                    </a:lnTo>
                    <a:lnTo>
                      <a:pt x="230" y="92"/>
                    </a:lnTo>
                    <a:lnTo>
                      <a:pt x="234" y="72"/>
                    </a:lnTo>
                    <a:lnTo>
                      <a:pt x="234" y="54"/>
                    </a:lnTo>
                    <a:lnTo>
                      <a:pt x="228" y="33"/>
                    </a:lnTo>
                    <a:lnTo>
                      <a:pt x="226" y="11"/>
                    </a:lnTo>
                    <a:lnTo>
                      <a:pt x="247" y="28"/>
                    </a:lnTo>
                    <a:lnTo>
                      <a:pt x="260" y="43"/>
                    </a:lnTo>
                    <a:lnTo>
                      <a:pt x="269" y="66"/>
                    </a:lnTo>
                    <a:lnTo>
                      <a:pt x="271" y="82"/>
                    </a:lnTo>
                    <a:lnTo>
                      <a:pt x="269" y="100"/>
                    </a:lnTo>
                    <a:lnTo>
                      <a:pt x="266" y="121"/>
                    </a:lnTo>
                    <a:lnTo>
                      <a:pt x="281" y="121"/>
                    </a:lnTo>
                    <a:lnTo>
                      <a:pt x="298" y="116"/>
                    </a:lnTo>
                    <a:lnTo>
                      <a:pt x="310" y="107"/>
                    </a:lnTo>
                    <a:lnTo>
                      <a:pt x="321" y="98"/>
                    </a:lnTo>
                    <a:lnTo>
                      <a:pt x="333" y="82"/>
                    </a:lnTo>
                    <a:lnTo>
                      <a:pt x="338" y="66"/>
                    </a:lnTo>
                    <a:lnTo>
                      <a:pt x="338" y="41"/>
                    </a:lnTo>
                    <a:lnTo>
                      <a:pt x="333" y="19"/>
                    </a:lnTo>
                    <a:lnTo>
                      <a:pt x="325" y="0"/>
                    </a:lnTo>
                    <a:lnTo>
                      <a:pt x="342" y="2"/>
                    </a:lnTo>
                    <a:lnTo>
                      <a:pt x="360" y="11"/>
                    </a:lnTo>
                    <a:lnTo>
                      <a:pt x="371" y="28"/>
                    </a:lnTo>
                    <a:lnTo>
                      <a:pt x="378" y="44"/>
                    </a:lnTo>
                    <a:lnTo>
                      <a:pt x="388" y="69"/>
                    </a:lnTo>
                    <a:lnTo>
                      <a:pt x="392" y="98"/>
                    </a:lnTo>
                    <a:lnTo>
                      <a:pt x="393" y="124"/>
                    </a:lnTo>
                    <a:lnTo>
                      <a:pt x="392" y="149"/>
                    </a:lnTo>
                    <a:lnTo>
                      <a:pt x="388" y="171"/>
                    </a:lnTo>
                    <a:lnTo>
                      <a:pt x="381" y="190"/>
                    </a:lnTo>
                    <a:lnTo>
                      <a:pt x="399" y="171"/>
                    </a:lnTo>
                    <a:lnTo>
                      <a:pt x="412" y="154"/>
                    </a:lnTo>
                    <a:lnTo>
                      <a:pt x="428" y="140"/>
                    </a:lnTo>
                    <a:lnTo>
                      <a:pt x="449" y="130"/>
                    </a:lnTo>
                    <a:lnTo>
                      <a:pt x="471" y="124"/>
                    </a:lnTo>
                    <a:lnTo>
                      <a:pt x="495" y="121"/>
                    </a:lnTo>
                    <a:lnTo>
                      <a:pt x="517" y="122"/>
                    </a:lnTo>
                    <a:lnTo>
                      <a:pt x="535" y="126"/>
                    </a:lnTo>
                    <a:lnTo>
                      <a:pt x="550" y="133"/>
                    </a:lnTo>
                    <a:lnTo>
                      <a:pt x="568" y="146"/>
                    </a:lnTo>
                    <a:lnTo>
                      <a:pt x="588" y="172"/>
                    </a:lnTo>
                    <a:lnTo>
                      <a:pt x="567" y="171"/>
                    </a:lnTo>
                    <a:lnTo>
                      <a:pt x="550" y="171"/>
                    </a:lnTo>
                    <a:lnTo>
                      <a:pt x="532" y="177"/>
                    </a:lnTo>
                    <a:lnTo>
                      <a:pt x="517" y="185"/>
                    </a:lnTo>
                    <a:lnTo>
                      <a:pt x="500" y="203"/>
                    </a:lnTo>
                    <a:lnTo>
                      <a:pt x="491" y="220"/>
                    </a:lnTo>
                    <a:lnTo>
                      <a:pt x="489" y="242"/>
                    </a:lnTo>
                    <a:lnTo>
                      <a:pt x="492" y="262"/>
                    </a:lnTo>
                    <a:lnTo>
                      <a:pt x="502" y="277"/>
                    </a:lnTo>
                    <a:lnTo>
                      <a:pt x="519" y="293"/>
                    </a:lnTo>
                    <a:lnTo>
                      <a:pt x="541" y="307"/>
                    </a:lnTo>
                    <a:lnTo>
                      <a:pt x="560" y="314"/>
                    </a:lnTo>
                    <a:lnTo>
                      <a:pt x="575" y="320"/>
                    </a:lnTo>
                    <a:lnTo>
                      <a:pt x="590" y="324"/>
                    </a:lnTo>
                    <a:lnTo>
                      <a:pt x="610" y="320"/>
                    </a:lnTo>
                    <a:lnTo>
                      <a:pt x="614" y="311"/>
                    </a:lnTo>
                    <a:lnTo>
                      <a:pt x="621" y="298"/>
                    </a:lnTo>
                    <a:lnTo>
                      <a:pt x="621" y="282"/>
                    </a:lnTo>
                    <a:lnTo>
                      <a:pt x="620" y="274"/>
                    </a:lnTo>
                    <a:lnTo>
                      <a:pt x="620" y="262"/>
                    </a:lnTo>
                    <a:lnTo>
                      <a:pt x="630" y="269"/>
                    </a:lnTo>
                    <a:lnTo>
                      <a:pt x="641" y="277"/>
                    </a:lnTo>
                    <a:lnTo>
                      <a:pt x="650" y="290"/>
                    </a:lnTo>
                    <a:lnTo>
                      <a:pt x="661" y="304"/>
                    </a:lnTo>
                    <a:lnTo>
                      <a:pt x="667" y="317"/>
                    </a:lnTo>
                    <a:lnTo>
                      <a:pt x="673" y="338"/>
                    </a:lnTo>
                    <a:lnTo>
                      <a:pt x="676" y="364"/>
                    </a:lnTo>
                    <a:lnTo>
                      <a:pt x="675" y="389"/>
                    </a:lnTo>
                    <a:lnTo>
                      <a:pt x="671" y="416"/>
                    </a:lnTo>
                    <a:lnTo>
                      <a:pt x="662" y="450"/>
                    </a:lnTo>
                    <a:lnTo>
                      <a:pt x="649" y="468"/>
                    </a:lnTo>
                    <a:lnTo>
                      <a:pt x="641" y="479"/>
                    </a:lnTo>
                    <a:lnTo>
                      <a:pt x="630" y="485"/>
                    </a:lnTo>
                    <a:lnTo>
                      <a:pt x="614" y="491"/>
                    </a:lnTo>
                    <a:lnTo>
                      <a:pt x="593" y="503"/>
                    </a:lnTo>
                    <a:lnTo>
                      <a:pt x="570" y="515"/>
                    </a:lnTo>
                    <a:lnTo>
                      <a:pt x="553" y="524"/>
                    </a:lnTo>
                    <a:lnTo>
                      <a:pt x="540" y="537"/>
                    </a:lnTo>
                    <a:lnTo>
                      <a:pt x="531" y="545"/>
                    </a:lnTo>
                    <a:lnTo>
                      <a:pt x="519" y="563"/>
                    </a:lnTo>
                    <a:lnTo>
                      <a:pt x="509" y="585"/>
                    </a:lnTo>
                    <a:lnTo>
                      <a:pt x="502" y="602"/>
                    </a:lnTo>
                    <a:lnTo>
                      <a:pt x="497" y="626"/>
                    </a:lnTo>
                    <a:lnTo>
                      <a:pt x="489" y="656"/>
                    </a:lnTo>
                    <a:lnTo>
                      <a:pt x="481" y="677"/>
                    </a:lnTo>
                    <a:lnTo>
                      <a:pt x="471" y="695"/>
                    </a:lnTo>
                    <a:lnTo>
                      <a:pt x="460" y="706"/>
                    </a:lnTo>
                    <a:lnTo>
                      <a:pt x="446" y="715"/>
                    </a:lnTo>
                    <a:lnTo>
                      <a:pt x="429" y="723"/>
                    </a:lnTo>
                    <a:lnTo>
                      <a:pt x="407" y="732"/>
                    </a:lnTo>
                    <a:lnTo>
                      <a:pt x="382" y="737"/>
                    </a:lnTo>
                    <a:lnTo>
                      <a:pt x="356" y="739"/>
                    </a:lnTo>
                    <a:lnTo>
                      <a:pt x="320" y="744"/>
                    </a:lnTo>
                    <a:lnTo>
                      <a:pt x="298" y="744"/>
                    </a:lnTo>
                    <a:lnTo>
                      <a:pt x="263" y="745"/>
                    </a:lnTo>
                    <a:lnTo>
                      <a:pt x="217" y="744"/>
                    </a:lnTo>
                    <a:lnTo>
                      <a:pt x="177" y="737"/>
                    </a:lnTo>
                    <a:lnTo>
                      <a:pt x="136" y="723"/>
                    </a:lnTo>
                    <a:lnTo>
                      <a:pt x="105" y="711"/>
                    </a:lnTo>
                    <a:lnTo>
                      <a:pt x="76" y="695"/>
                    </a:lnTo>
                    <a:lnTo>
                      <a:pt x="56" y="682"/>
                    </a:lnTo>
                    <a:lnTo>
                      <a:pt x="47" y="669"/>
                    </a:lnTo>
                    <a:lnTo>
                      <a:pt x="36" y="649"/>
                    </a:lnTo>
                    <a:lnTo>
                      <a:pt x="27" y="625"/>
                    </a:lnTo>
                    <a:lnTo>
                      <a:pt x="19" y="587"/>
                    </a:lnTo>
                    <a:lnTo>
                      <a:pt x="17" y="556"/>
                    </a:lnTo>
                    <a:close/>
                  </a:path>
                </a:pathLst>
              </a:custGeom>
              <a:solidFill>
                <a:srgbClr val="FF0000"/>
              </a:solidFill>
              <a:ln w="9525">
                <a:noFill/>
                <a:round/>
                <a:headEnd/>
                <a:tailEnd/>
              </a:ln>
            </p:spPr>
            <p:txBody>
              <a:bodyPr/>
              <a:lstStyle/>
              <a:p>
                <a:endParaRPr lang="en-US"/>
              </a:p>
            </p:txBody>
          </p:sp>
          <p:sp>
            <p:nvSpPr>
              <p:cNvPr id="48" name="Freeform 25">
                <a:extLst>
                  <a:ext uri="{FF2B5EF4-FFF2-40B4-BE49-F238E27FC236}">
                    <a16:creationId xmlns:a16="http://schemas.microsoft.com/office/drawing/2014/main" id="{F34F01A4-A71F-E685-A336-06AB2BE736DE}"/>
                  </a:ext>
                </a:extLst>
              </p:cNvPr>
              <p:cNvSpPr>
                <a:spLocks/>
              </p:cNvSpPr>
              <p:nvPr/>
            </p:nvSpPr>
            <p:spPr bwMode="auto">
              <a:xfrm>
                <a:off x="3739" y="2336"/>
                <a:ext cx="368" cy="407"/>
              </a:xfrm>
              <a:custGeom>
                <a:avLst/>
                <a:gdLst>
                  <a:gd name="T0" fmla="*/ 1 w 368"/>
                  <a:gd name="T1" fmla="*/ 254 h 407"/>
                  <a:gd name="T2" fmla="*/ 0 w 368"/>
                  <a:gd name="T3" fmla="*/ 189 h 407"/>
                  <a:gd name="T4" fmla="*/ 9 w 368"/>
                  <a:gd name="T5" fmla="*/ 148 h 407"/>
                  <a:gd name="T6" fmla="*/ 30 w 368"/>
                  <a:gd name="T7" fmla="*/ 117 h 407"/>
                  <a:gd name="T8" fmla="*/ 69 w 368"/>
                  <a:gd name="T9" fmla="*/ 89 h 407"/>
                  <a:gd name="T10" fmla="*/ 102 w 368"/>
                  <a:gd name="T11" fmla="*/ 74 h 407"/>
                  <a:gd name="T12" fmla="*/ 121 w 368"/>
                  <a:gd name="T13" fmla="*/ 58 h 407"/>
                  <a:gd name="T14" fmla="*/ 125 w 368"/>
                  <a:gd name="T15" fmla="*/ 29 h 407"/>
                  <a:gd name="T16" fmla="*/ 133 w 368"/>
                  <a:gd name="T17" fmla="*/ 15 h 407"/>
                  <a:gd name="T18" fmla="*/ 147 w 368"/>
                  <a:gd name="T19" fmla="*/ 45 h 407"/>
                  <a:gd name="T20" fmla="*/ 151 w 368"/>
                  <a:gd name="T21" fmla="*/ 67 h 407"/>
                  <a:gd name="T22" fmla="*/ 173 w 368"/>
                  <a:gd name="T23" fmla="*/ 53 h 407"/>
                  <a:gd name="T24" fmla="*/ 183 w 368"/>
                  <a:gd name="T25" fmla="*/ 22 h 407"/>
                  <a:gd name="T26" fmla="*/ 185 w 368"/>
                  <a:gd name="T27" fmla="*/ 0 h 407"/>
                  <a:gd name="T28" fmla="*/ 205 w 368"/>
                  <a:gd name="T29" fmla="*/ 24 h 407"/>
                  <a:gd name="T30" fmla="*/ 213 w 368"/>
                  <a:gd name="T31" fmla="*/ 68 h 407"/>
                  <a:gd name="T32" fmla="*/ 206 w 368"/>
                  <a:gd name="T33" fmla="*/ 103 h 407"/>
                  <a:gd name="T34" fmla="*/ 232 w 368"/>
                  <a:gd name="T35" fmla="*/ 77 h 407"/>
                  <a:gd name="T36" fmla="*/ 268 w 368"/>
                  <a:gd name="T37" fmla="*/ 67 h 407"/>
                  <a:gd name="T38" fmla="*/ 300 w 368"/>
                  <a:gd name="T39" fmla="*/ 72 h 407"/>
                  <a:gd name="T40" fmla="*/ 308 w 368"/>
                  <a:gd name="T41" fmla="*/ 92 h 407"/>
                  <a:gd name="T42" fmla="*/ 280 w 368"/>
                  <a:gd name="T43" fmla="*/ 101 h 407"/>
                  <a:gd name="T44" fmla="*/ 266 w 368"/>
                  <a:gd name="T45" fmla="*/ 134 h 407"/>
                  <a:gd name="T46" fmla="*/ 281 w 368"/>
                  <a:gd name="T47" fmla="*/ 162 h 407"/>
                  <a:gd name="T48" fmla="*/ 311 w 368"/>
                  <a:gd name="T49" fmla="*/ 175 h 407"/>
                  <a:gd name="T50" fmla="*/ 332 w 368"/>
                  <a:gd name="T51" fmla="*/ 171 h 407"/>
                  <a:gd name="T52" fmla="*/ 337 w 368"/>
                  <a:gd name="T53" fmla="*/ 151 h 407"/>
                  <a:gd name="T54" fmla="*/ 349 w 368"/>
                  <a:gd name="T55" fmla="*/ 152 h 407"/>
                  <a:gd name="T56" fmla="*/ 363 w 368"/>
                  <a:gd name="T57" fmla="*/ 175 h 407"/>
                  <a:gd name="T58" fmla="*/ 368 w 368"/>
                  <a:gd name="T59" fmla="*/ 214 h 407"/>
                  <a:gd name="T60" fmla="*/ 352 w 368"/>
                  <a:gd name="T61" fmla="*/ 256 h 407"/>
                  <a:gd name="T62" fmla="*/ 332 w 368"/>
                  <a:gd name="T63" fmla="*/ 270 h 407"/>
                  <a:gd name="T64" fmla="*/ 300 w 368"/>
                  <a:gd name="T65" fmla="*/ 287 h 407"/>
                  <a:gd name="T66" fmla="*/ 281 w 368"/>
                  <a:gd name="T67" fmla="*/ 308 h 407"/>
                  <a:gd name="T68" fmla="*/ 268 w 368"/>
                  <a:gd name="T69" fmla="*/ 343 h 407"/>
                  <a:gd name="T70" fmla="*/ 255 w 368"/>
                  <a:gd name="T71" fmla="*/ 381 h 407"/>
                  <a:gd name="T72" fmla="*/ 233 w 368"/>
                  <a:gd name="T73" fmla="*/ 396 h 407"/>
                  <a:gd name="T74" fmla="*/ 194 w 368"/>
                  <a:gd name="T75" fmla="*/ 404 h 407"/>
                  <a:gd name="T76" fmla="*/ 142 w 368"/>
                  <a:gd name="T77" fmla="*/ 407 h 407"/>
                  <a:gd name="T78" fmla="*/ 72 w 368"/>
                  <a:gd name="T79" fmla="*/ 396 h 407"/>
                  <a:gd name="T80" fmla="*/ 29 w 368"/>
                  <a:gd name="T81" fmla="*/ 374 h 407"/>
                  <a:gd name="T82" fmla="*/ 14 w 368"/>
                  <a:gd name="T83" fmla="*/ 343 h 4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8"/>
                  <a:gd name="T127" fmla="*/ 0 h 407"/>
                  <a:gd name="T128" fmla="*/ 368 w 368"/>
                  <a:gd name="T129" fmla="*/ 407 h 4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8" h="407">
                    <a:moveTo>
                      <a:pt x="7" y="306"/>
                    </a:moveTo>
                    <a:lnTo>
                      <a:pt x="4" y="278"/>
                    </a:lnTo>
                    <a:lnTo>
                      <a:pt x="1" y="254"/>
                    </a:lnTo>
                    <a:lnTo>
                      <a:pt x="0" y="230"/>
                    </a:lnTo>
                    <a:lnTo>
                      <a:pt x="0" y="208"/>
                    </a:lnTo>
                    <a:lnTo>
                      <a:pt x="0" y="189"/>
                    </a:lnTo>
                    <a:lnTo>
                      <a:pt x="1" y="174"/>
                    </a:lnTo>
                    <a:lnTo>
                      <a:pt x="4" y="159"/>
                    </a:lnTo>
                    <a:lnTo>
                      <a:pt x="9" y="148"/>
                    </a:lnTo>
                    <a:lnTo>
                      <a:pt x="15" y="137"/>
                    </a:lnTo>
                    <a:lnTo>
                      <a:pt x="23" y="126"/>
                    </a:lnTo>
                    <a:lnTo>
                      <a:pt x="30" y="117"/>
                    </a:lnTo>
                    <a:lnTo>
                      <a:pt x="43" y="104"/>
                    </a:lnTo>
                    <a:lnTo>
                      <a:pt x="58" y="95"/>
                    </a:lnTo>
                    <a:lnTo>
                      <a:pt x="69" y="89"/>
                    </a:lnTo>
                    <a:lnTo>
                      <a:pt x="80" y="85"/>
                    </a:lnTo>
                    <a:lnTo>
                      <a:pt x="93" y="79"/>
                    </a:lnTo>
                    <a:lnTo>
                      <a:pt x="102" y="74"/>
                    </a:lnTo>
                    <a:lnTo>
                      <a:pt x="110" y="68"/>
                    </a:lnTo>
                    <a:lnTo>
                      <a:pt x="117" y="61"/>
                    </a:lnTo>
                    <a:lnTo>
                      <a:pt x="121" y="58"/>
                    </a:lnTo>
                    <a:lnTo>
                      <a:pt x="123" y="51"/>
                    </a:lnTo>
                    <a:lnTo>
                      <a:pt x="125" y="39"/>
                    </a:lnTo>
                    <a:lnTo>
                      <a:pt x="125" y="29"/>
                    </a:lnTo>
                    <a:lnTo>
                      <a:pt x="122" y="18"/>
                    </a:lnTo>
                    <a:lnTo>
                      <a:pt x="121" y="6"/>
                    </a:lnTo>
                    <a:lnTo>
                      <a:pt x="133" y="15"/>
                    </a:lnTo>
                    <a:lnTo>
                      <a:pt x="142" y="23"/>
                    </a:lnTo>
                    <a:lnTo>
                      <a:pt x="145" y="35"/>
                    </a:lnTo>
                    <a:lnTo>
                      <a:pt x="147" y="45"/>
                    </a:lnTo>
                    <a:lnTo>
                      <a:pt x="145" y="55"/>
                    </a:lnTo>
                    <a:lnTo>
                      <a:pt x="143" y="67"/>
                    </a:lnTo>
                    <a:lnTo>
                      <a:pt x="151" y="67"/>
                    </a:lnTo>
                    <a:lnTo>
                      <a:pt x="161" y="63"/>
                    </a:lnTo>
                    <a:lnTo>
                      <a:pt x="167" y="58"/>
                    </a:lnTo>
                    <a:lnTo>
                      <a:pt x="173" y="53"/>
                    </a:lnTo>
                    <a:lnTo>
                      <a:pt x="181" y="45"/>
                    </a:lnTo>
                    <a:lnTo>
                      <a:pt x="183" y="35"/>
                    </a:lnTo>
                    <a:lnTo>
                      <a:pt x="183" y="22"/>
                    </a:lnTo>
                    <a:lnTo>
                      <a:pt x="181" y="8"/>
                    </a:lnTo>
                    <a:lnTo>
                      <a:pt x="175" y="0"/>
                    </a:lnTo>
                    <a:lnTo>
                      <a:pt x="185" y="0"/>
                    </a:lnTo>
                    <a:lnTo>
                      <a:pt x="194" y="6"/>
                    </a:lnTo>
                    <a:lnTo>
                      <a:pt x="201" y="15"/>
                    </a:lnTo>
                    <a:lnTo>
                      <a:pt x="205" y="24"/>
                    </a:lnTo>
                    <a:lnTo>
                      <a:pt x="210" y="38"/>
                    </a:lnTo>
                    <a:lnTo>
                      <a:pt x="213" y="53"/>
                    </a:lnTo>
                    <a:lnTo>
                      <a:pt x="213" y="68"/>
                    </a:lnTo>
                    <a:lnTo>
                      <a:pt x="213" y="83"/>
                    </a:lnTo>
                    <a:lnTo>
                      <a:pt x="210" y="92"/>
                    </a:lnTo>
                    <a:lnTo>
                      <a:pt x="206" y="103"/>
                    </a:lnTo>
                    <a:lnTo>
                      <a:pt x="216" y="92"/>
                    </a:lnTo>
                    <a:lnTo>
                      <a:pt x="224" y="84"/>
                    </a:lnTo>
                    <a:lnTo>
                      <a:pt x="232" y="77"/>
                    </a:lnTo>
                    <a:lnTo>
                      <a:pt x="244" y="70"/>
                    </a:lnTo>
                    <a:lnTo>
                      <a:pt x="255" y="68"/>
                    </a:lnTo>
                    <a:lnTo>
                      <a:pt x="268" y="67"/>
                    </a:lnTo>
                    <a:lnTo>
                      <a:pt x="280" y="67"/>
                    </a:lnTo>
                    <a:lnTo>
                      <a:pt x="289" y="68"/>
                    </a:lnTo>
                    <a:lnTo>
                      <a:pt x="300" y="72"/>
                    </a:lnTo>
                    <a:lnTo>
                      <a:pt x="308" y="79"/>
                    </a:lnTo>
                    <a:lnTo>
                      <a:pt x="319" y="94"/>
                    </a:lnTo>
                    <a:lnTo>
                      <a:pt x="308" y="92"/>
                    </a:lnTo>
                    <a:lnTo>
                      <a:pt x="297" y="92"/>
                    </a:lnTo>
                    <a:lnTo>
                      <a:pt x="289" y="96"/>
                    </a:lnTo>
                    <a:lnTo>
                      <a:pt x="280" y="101"/>
                    </a:lnTo>
                    <a:lnTo>
                      <a:pt x="272" y="111"/>
                    </a:lnTo>
                    <a:lnTo>
                      <a:pt x="267" y="120"/>
                    </a:lnTo>
                    <a:lnTo>
                      <a:pt x="266" y="134"/>
                    </a:lnTo>
                    <a:lnTo>
                      <a:pt x="268" y="145"/>
                    </a:lnTo>
                    <a:lnTo>
                      <a:pt x="273" y="152"/>
                    </a:lnTo>
                    <a:lnTo>
                      <a:pt x="281" y="162"/>
                    </a:lnTo>
                    <a:lnTo>
                      <a:pt x="294" y="168"/>
                    </a:lnTo>
                    <a:lnTo>
                      <a:pt x="303" y="172"/>
                    </a:lnTo>
                    <a:lnTo>
                      <a:pt x="311" y="175"/>
                    </a:lnTo>
                    <a:lnTo>
                      <a:pt x="319" y="177"/>
                    </a:lnTo>
                    <a:lnTo>
                      <a:pt x="331" y="175"/>
                    </a:lnTo>
                    <a:lnTo>
                      <a:pt x="332" y="171"/>
                    </a:lnTo>
                    <a:lnTo>
                      <a:pt x="337" y="164"/>
                    </a:lnTo>
                    <a:lnTo>
                      <a:pt x="337" y="155"/>
                    </a:lnTo>
                    <a:lnTo>
                      <a:pt x="337" y="151"/>
                    </a:lnTo>
                    <a:lnTo>
                      <a:pt x="337" y="145"/>
                    </a:lnTo>
                    <a:lnTo>
                      <a:pt x="342" y="148"/>
                    </a:lnTo>
                    <a:lnTo>
                      <a:pt x="349" y="152"/>
                    </a:lnTo>
                    <a:lnTo>
                      <a:pt x="353" y="159"/>
                    </a:lnTo>
                    <a:lnTo>
                      <a:pt x="359" y="166"/>
                    </a:lnTo>
                    <a:lnTo>
                      <a:pt x="363" y="175"/>
                    </a:lnTo>
                    <a:lnTo>
                      <a:pt x="366" y="185"/>
                    </a:lnTo>
                    <a:lnTo>
                      <a:pt x="368" y="199"/>
                    </a:lnTo>
                    <a:lnTo>
                      <a:pt x="368" y="214"/>
                    </a:lnTo>
                    <a:lnTo>
                      <a:pt x="365" y="228"/>
                    </a:lnTo>
                    <a:lnTo>
                      <a:pt x="360" y="247"/>
                    </a:lnTo>
                    <a:lnTo>
                      <a:pt x="352" y="256"/>
                    </a:lnTo>
                    <a:lnTo>
                      <a:pt x="347" y="262"/>
                    </a:lnTo>
                    <a:lnTo>
                      <a:pt x="342" y="265"/>
                    </a:lnTo>
                    <a:lnTo>
                      <a:pt x="332" y="270"/>
                    </a:lnTo>
                    <a:lnTo>
                      <a:pt x="323" y="276"/>
                    </a:lnTo>
                    <a:lnTo>
                      <a:pt x="309" y="283"/>
                    </a:lnTo>
                    <a:lnTo>
                      <a:pt x="300" y="287"/>
                    </a:lnTo>
                    <a:lnTo>
                      <a:pt x="292" y="294"/>
                    </a:lnTo>
                    <a:lnTo>
                      <a:pt x="289" y="298"/>
                    </a:lnTo>
                    <a:lnTo>
                      <a:pt x="281" y="308"/>
                    </a:lnTo>
                    <a:lnTo>
                      <a:pt x="275" y="321"/>
                    </a:lnTo>
                    <a:lnTo>
                      <a:pt x="273" y="329"/>
                    </a:lnTo>
                    <a:lnTo>
                      <a:pt x="268" y="343"/>
                    </a:lnTo>
                    <a:lnTo>
                      <a:pt x="266" y="360"/>
                    </a:lnTo>
                    <a:lnTo>
                      <a:pt x="261" y="370"/>
                    </a:lnTo>
                    <a:lnTo>
                      <a:pt x="255" y="381"/>
                    </a:lnTo>
                    <a:lnTo>
                      <a:pt x="249" y="387"/>
                    </a:lnTo>
                    <a:lnTo>
                      <a:pt x="243" y="391"/>
                    </a:lnTo>
                    <a:lnTo>
                      <a:pt x="233" y="396"/>
                    </a:lnTo>
                    <a:lnTo>
                      <a:pt x="221" y="400"/>
                    </a:lnTo>
                    <a:lnTo>
                      <a:pt x="207" y="403"/>
                    </a:lnTo>
                    <a:lnTo>
                      <a:pt x="194" y="404"/>
                    </a:lnTo>
                    <a:lnTo>
                      <a:pt x="173" y="407"/>
                    </a:lnTo>
                    <a:lnTo>
                      <a:pt x="161" y="407"/>
                    </a:lnTo>
                    <a:lnTo>
                      <a:pt x="142" y="407"/>
                    </a:lnTo>
                    <a:lnTo>
                      <a:pt x="117" y="407"/>
                    </a:lnTo>
                    <a:lnTo>
                      <a:pt x="94" y="403"/>
                    </a:lnTo>
                    <a:lnTo>
                      <a:pt x="72" y="396"/>
                    </a:lnTo>
                    <a:lnTo>
                      <a:pt x="55" y="389"/>
                    </a:lnTo>
                    <a:lnTo>
                      <a:pt x="38" y="381"/>
                    </a:lnTo>
                    <a:lnTo>
                      <a:pt x="29" y="374"/>
                    </a:lnTo>
                    <a:lnTo>
                      <a:pt x="23" y="367"/>
                    </a:lnTo>
                    <a:lnTo>
                      <a:pt x="17" y="355"/>
                    </a:lnTo>
                    <a:lnTo>
                      <a:pt x="14" y="343"/>
                    </a:lnTo>
                    <a:lnTo>
                      <a:pt x="8" y="321"/>
                    </a:lnTo>
                    <a:lnTo>
                      <a:pt x="7" y="306"/>
                    </a:lnTo>
                    <a:close/>
                  </a:path>
                </a:pathLst>
              </a:custGeom>
              <a:solidFill>
                <a:srgbClr val="FF8000"/>
              </a:solidFill>
              <a:ln w="9525">
                <a:noFill/>
                <a:round/>
                <a:headEnd/>
                <a:tailEnd/>
              </a:ln>
            </p:spPr>
            <p:txBody>
              <a:bodyPr/>
              <a:lstStyle/>
              <a:p>
                <a:endParaRPr lang="en-US"/>
              </a:p>
            </p:txBody>
          </p:sp>
          <p:sp>
            <p:nvSpPr>
              <p:cNvPr id="49" name="Freeform 26">
                <a:extLst>
                  <a:ext uri="{FF2B5EF4-FFF2-40B4-BE49-F238E27FC236}">
                    <a16:creationId xmlns:a16="http://schemas.microsoft.com/office/drawing/2014/main" id="{53753CBB-D390-C566-DFA5-E1F2D99E5F98}"/>
                  </a:ext>
                </a:extLst>
              </p:cNvPr>
              <p:cNvSpPr>
                <a:spLocks/>
              </p:cNvSpPr>
              <p:nvPr/>
            </p:nvSpPr>
            <p:spPr bwMode="auto">
              <a:xfrm>
                <a:off x="3802" y="2456"/>
                <a:ext cx="240" cy="278"/>
              </a:xfrm>
              <a:custGeom>
                <a:avLst/>
                <a:gdLst>
                  <a:gd name="T0" fmla="*/ 0 w 240"/>
                  <a:gd name="T1" fmla="*/ 174 h 278"/>
                  <a:gd name="T2" fmla="*/ 0 w 240"/>
                  <a:gd name="T3" fmla="*/ 129 h 278"/>
                  <a:gd name="T4" fmla="*/ 6 w 240"/>
                  <a:gd name="T5" fmla="*/ 101 h 278"/>
                  <a:gd name="T6" fmla="*/ 20 w 240"/>
                  <a:gd name="T7" fmla="*/ 79 h 278"/>
                  <a:gd name="T8" fmla="*/ 46 w 240"/>
                  <a:gd name="T9" fmla="*/ 61 h 278"/>
                  <a:gd name="T10" fmla="*/ 67 w 240"/>
                  <a:gd name="T11" fmla="*/ 51 h 278"/>
                  <a:gd name="T12" fmla="*/ 79 w 240"/>
                  <a:gd name="T13" fmla="*/ 39 h 278"/>
                  <a:gd name="T14" fmla="*/ 82 w 240"/>
                  <a:gd name="T15" fmla="*/ 21 h 278"/>
                  <a:gd name="T16" fmla="*/ 87 w 240"/>
                  <a:gd name="T17" fmla="*/ 11 h 278"/>
                  <a:gd name="T18" fmla="*/ 97 w 240"/>
                  <a:gd name="T19" fmla="*/ 31 h 278"/>
                  <a:gd name="T20" fmla="*/ 99 w 240"/>
                  <a:gd name="T21" fmla="*/ 45 h 278"/>
                  <a:gd name="T22" fmla="*/ 114 w 240"/>
                  <a:gd name="T23" fmla="*/ 37 h 278"/>
                  <a:gd name="T24" fmla="*/ 120 w 240"/>
                  <a:gd name="T25" fmla="*/ 15 h 278"/>
                  <a:gd name="T26" fmla="*/ 121 w 240"/>
                  <a:gd name="T27" fmla="*/ 0 h 278"/>
                  <a:gd name="T28" fmla="*/ 133 w 240"/>
                  <a:gd name="T29" fmla="*/ 16 h 278"/>
                  <a:gd name="T30" fmla="*/ 139 w 240"/>
                  <a:gd name="T31" fmla="*/ 46 h 278"/>
                  <a:gd name="T32" fmla="*/ 133 w 240"/>
                  <a:gd name="T33" fmla="*/ 71 h 278"/>
                  <a:gd name="T34" fmla="*/ 153 w 240"/>
                  <a:gd name="T35" fmla="*/ 52 h 278"/>
                  <a:gd name="T36" fmla="*/ 176 w 240"/>
                  <a:gd name="T37" fmla="*/ 45 h 278"/>
                  <a:gd name="T38" fmla="*/ 195 w 240"/>
                  <a:gd name="T39" fmla="*/ 50 h 278"/>
                  <a:gd name="T40" fmla="*/ 200 w 240"/>
                  <a:gd name="T41" fmla="*/ 63 h 278"/>
                  <a:gd name="T42" fmla="*/ 183 w 240"/>
                  <a:gd name="T43" fmla="*/ 71 h 278"/>
                  <a:gd name="T44" fmla="*/ 173 w 240"/>
                  <a:gd name="T45" fmla="*/ 91 h 278"/>
                  <a:gd name="T46" fmla="*/ 184 w 240"/>
                  <a:gd name="T47" fmla="*/ 111 h 278"/>
                  <a:gd name="T48" fmla="*/ 204 w 240"/>
                  <a:gd name="T49" fmla="*/ 119 h 278"/>
                  <a:gd name="T50" fmla="*/ 218 w 240"/>
                  <a:gd name="T51" fmla="*/ 117 h 278"/>
                  <a:gd name="T52" fmla="*/ 221 w 240"/>
                  <a:gd name="T53" fmla="*/ 102 h 278"/>
                  <a:gd name="T54" fmla="*/ 227 w 240"/>
                  <a:gd name="T55" fmla="*/ 103 h 278"/>
                  <a:gd name="T56" fmla="*/ 238 w 240"/>
                  <a:gd name="T57" fmla="*/ 119 h 278"/>
                  <a:gd name="T58" fmla="*/ 240 w 240"/>
                  <a:gd name="T59" fmla="*/ 145 h 278"/>
                  <a:gd name="T60" fmla="*/ 231 w 240"/>
                  <a:gd name="T61" fmla="*/ 175 h 278"/>
                  <a:gd name="T62" fmla="*/ 218 w 240"/>
                  <a:gd name="T63" fmla="*/ 184 h 278"/>
                  <a:gd name="T64" fmla="*/ 197 w 240"/>
                  <a:gd name="T65" fmla="*/ 197 h 278"/>
                  <a:gd name="T66" fmla="*/ 184 w 240"/>
                  <a:gd name="T67" fmla="*/ 210 h 278"/>
                  <a:gd name="T68" fmla="*/ 176 w 240"/>
                  <a:gd name="T69" fmla="*/ 233 h 278"/>
                  <a:gd name="T70" fmla="*/ 166 w 240"/>
                  <a:gd name="T71" fmla="*/ 261 h 278"/>
                  <a:gd name="T72" fmla="*/ 153 w 240"/>
                  <a:gd name="T73" fmla="*/ 270 h 278"/>
                  <a:gd name="T74" fmla="*/ 126 w 240"/>
                  <a:gd name="T75" fmla="*/ 276 h 278"/>
                  <a:gd name="T76" fmla="*/ 93 w 240"/>
                  <a:gd name="T77" fmla="*/ 278 h 278"/>
                  <a:gd name="T78" fmla="*/ 47 w 240"/>
                  <a:gd name="T79" fmla="*/ 270 h 278"/>
                  <a:gd name="T80" fmla="*/ 19 w 240"/>
                  <a:gd name="T81" fmla="*/ 255 h 278"/>
                  <a:gd name="T82" fmla="*/ 8 w 240"/>
                  <a:gd name="T83" fmla="*/ 233 h 2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
                  <a:gd name="T127" fmla="*/ 0 h 278"/>
                  <a:gd name="T128" fmla="*/ 240 w 240"/>
                  <a:gd name="T129" fmla="*/ 278 h 2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 h="278">
                    <a:moveTo>
                      <a:pt x="6" y="208"/>
                    </a:moveTo>
                    <a:lnTo>
                      <a:pt x="2" y="190"/>
                    </a:lnTo>
                    <a:lnTo>
                      <a:pt x="0" y="174"/>
                    </a:lnTo>
                    <a:lnTo>
                      <a:pt x="0" y="157"/>
                    </a:lnTo>
                    <a:lnTo>
                      <a:pt x="0" y="142"/>
                    </a:lnTo>
                    <a:lnTo>
                      <a:pt x="0" y="129"/>
                    </a:lnTo>
                    <a:lnTo>
                      <a:pt x="0" y="118"/>
                    </a:lnTo>
                    <a:lnTo>
                      <a:pt x="3" y="110"/>
                    </a:lnTo>
                    <a:lnTo>
                      <a:pt x="6" y="101"/>
                    </a:lnTo>
                    <a:lnTo>
                      <a:pt x="9" y="94"/>
                    </a:lnTo>
                    <a:lnTo>
                      <a:pt x="16" y="86"/>
                    </a:lnTo>
                    <a:lnTo>
                      <a:pt x="20" y="79"/>
                    </a:lnTo>
                    <a:lnTo>
                      <a:pt x="29" y="72"/>
                    </a:lnTo>
                    <a:lnTo>
                      <a:pt x="37" y="66"/>
                    </a:lnTo>
                    <a:lnTo>
                      <a:pt x="46" y="61"/>
                    </a:lnTo>
                    <a:lnTo>
                      <a:pt x="52" y="59"/>
                    </a:lnTo>
                    <a:lnTo>
                      <a:pt x="60" y="55"/>
                    </a:lnTo>
                    <a:lnTo>
                      <a:pt x="67" y="51"/>
                    </a:lnTo>
                    <a:lnTo>
                      <a:pt x="74" y="46"/>
                    </a:lnTo>
                    <a:lnTo>
                      <a:pt x="77" y="43"/>
                    </a:lnTo>
                    <a:lnTo>
                      <a:pt x="79" y="39"/>
                    </a:lnTo>
                    <a:lnTo>
                      <a:pt x="81" y="34"/>
                    </a:lnTo>
                    <a:lnTo>
                      <a:pt x="82" y="27"/>
                    </a:lnTo>
                    <a:lnTo>
                      <a:pt x="82" y="21"/>
                    </a:lnTo>
                    <a:lnTo>
                      <a:pt x="81" y="12"/>
                    </a:lnTo>
                    <a:lnTo>
                      <a:pt x="80" y="4"/>
                    </a:lnTo>
                    <a:lnTo>
                      <a:pt x="87" y="11"/>
                    </a:lnTo>
                    <a:lnTo>
                      <a:pt x="93" y="16"/>
                    </a:lnTo>
                    <a:lnTo>
                      <a:pt x="96" y="23"/>
                    </a:lnTo>
                    <a:lnTo>
                      <a:pt x="97" y="31"/>
                    </a:lnTo>
                    <a:lnTo>
                      <a:pt x="96" y="37"/>
                    </a:lnTo>
                    <a:lnTo>
                      <a:pt x="95" y="45"/>
                    </a:lnTo>
                    <a:lnTo>
                      <a:pt x="99" y="45"/>
                    </a:lnTo>
                    <a:lnTo>
                      <a:pt x="107" y="44"/>
                    </a:lnTo>
                    <a:lnTo>
                      <a:pt x="109" y="39"/>
                    </a:lnTo>
                    <a:lnTo>
                      <a:pt x="114" y="37"/>
                    </a:lnTo>
                    <a:lnTo>
                      <a:pt x="119" y="31"/>
                    </a:lnTo>
                    <a:lnTo>
                      <a:pt x="120" y="23"/>
                    </a:lnTo>
                    <a:lnTo>
                      <a:pt x="120" y="15"/>
                    </a:lnTo>
                    <a:lnTo>
                      <a:pt x="119" y="6"/>
                    </a:lnTo>
                    <a:lnTo>
                      <a:pt x="115" y="0"/>
                    </a:lnTo>
                    <a:lnTo>
                      <a:pt x="121" y="0"/>
                    </a:lnTo>
                    <a:lnTo>
                      <a:pt x="129" y="4"/>
                    </a:lnTo>
                    <a:lnTo>
                      <a:pt x="131" y="11"/>
                    </a:lnTo>
                    <a:lnTo>
                      <a:pt x="133" y="16"/>
                    </a:lnTo>
                    <a:lnTo>
                      <a:pt x="137" y="25"/>
                    </a:lnTo>
                    <a:lnTo>
                      <a:pt x="138" y="37"/>
                    </a:lnTo>
                    <a:lnTo>
                      <a:pt x="139" y="46"/>
                    </a:lnTo>
                    <a:lnTo>
                      <a:pt x="138" y="55"/>
                    </a:lnTo>
                    <a:lnTo>
                      <a:pt x="137" y="63"/>
                    </a:lnTo>
                    <a:lnTo>
                      <a:pt x="133" y="71"/>
                    </a:lnTo>
                    <a:lnTo>
                      <a:pt x="143" y="63"/>
                    </a:lnTo>
                    <a:lnTo>
                      <a:pt x="146" y="56"/>
                    </a:lnTo>
                    <a:lnTo>
                      <a:pt x="153" y="52"/>
                    </a:lnTo>
                    <a:lnTo>
                      <a:pt x="159" y="48"/>
                    </a:lnTo>
                    <a:lnTo>
                      <a:pt x="166" y="46"/>
                    </a:lnTo>
                    <a:lnTo>
                      <a:pt x="176" y="45"/>
                    </a:lnTo>
                    <a:lnTo>
                      <a:pt x="183" y="45"/>
                    </a:lnTo>
                    <a:lnTo>
                      <a:pt x="189" y="46"/>
                    </a:lnTo>
                    <a:lnTo>
                      <a:pt x="195" y="50"/>
                    </a:lnTo>
                    <a:lnTo>
                      <a:pt x="201" y="55"/>
                    </a:lnTo>
                    <a:lnTo>
                      <a:pt x="209" y="63"/>
                    </a:lnTo>
                    <a:lnTo>
                      <a:pt x="200" y="63"/>
                    </a:lnTo>
                    <a:lnTo>
                      <a:pt x="195" y="63"/>
                    </a:lnTo>
                    <a:lnTo>
                      <a:pt x="189" y="66"/>
                    </a:lnTo>
                    <a:lnTo>
                      <a:pt x="183" y="71"/>
                    </a:lnTo>
                    <a:lnTo>
                      <a:pt x="177" y="77"/>
                    </a:lnTo>
                    <a:lnTo>
                      <a:pt x="175" y="82"/>
                    </a:lnTo>
                    <a:lnTo>
                      <a:pt x="173" y="91"/>
                    </a:lnTo>
                    <a:lnTo>
                      <a:pt x="176" y="100"/>
                    </a:lnTo>
                    <a:lnTo>
                      <a:pt x="178" y="103"/>
                    </a:lnTo>
                    <a:lnTo>
                      <a:pt x="184" y="111"/>
                    </a:lnTo>
                    <a:lnTo>
                      <a:pt x="192" y="116"/>
                    </a:lnTo>
                    <a:lnTo>
                      <a:pt x="199" y="118"/>
                    </a:lnTo>
                    <a:lnTo>
                      <a:pt x="204" y="119"/>
                    </a:lnTo>
                    <a:lnTo>
                      <a:pt x="210" y="120"/>
                    </a:lnTo>
                    <a:lnTo>
                      <a:pt x="217" y="119"/>
                    </a:lnTo>
                    <a:lnTo>
                      <a:pt x="218" y="117"/>
                    </a:lnTo>
                    <a:lnTo>
                      <a:pt x="221" y="112"/>
                    </a:lnTo>
                    <a:lnTo>
                      <a:pt x="221" y="107"/>
                    </a:lnTo>
                    <a:lnTo>
                      <a:pt x="221" y="102"/>
                    </a:lnTo>
                    <a:lnTo>
                      <a:pt x="221" y="100"/>
                    </a:lnTo>
                    <a:lnTo>
                      <a:pt x="223" y="101"/>
                    </a:lnTo>
                    <a:lnTo>
                      <a:pt x="227" y="103"/>
                    </a:lnTo>
                    <a:lnTo>
                      <a:pt x="232" y="110"/>
                    </a:lnTo>
                    <a:lnTo>
                      <a:pt x="234" y="113"/>
                    </a:lnTo>
                    <a:lnTo>
                      <a:pt x="238" y="119"/>
                    </a:lnTo>
                    <a:lnTo>
                      <a:pt x="240" y="127"/>
                    </a:lnTo>
                    <a:lnTo>
                      <a:pt x="240" y="136"/>
                    </a:lnTo>
                    <a:lnTo>
                      <a:pt x="240" y="145"/>
                    </a:lnTo>
                    <a:lnTo>
                      <a:pt x="239" y="156"/>
                    </a:lnTo>
                    <a:lnTo>
                      <a:pt x="234" y="168"/>
                    </a:lnTo>
                    <a:lnTo>
                      <a:pt x="231" y="175"/>
                    </a:lnTo>
                    <a:lnTo>
                      <a:pt x="227" y="180"/>
                    </a:lnTo>
                    <a:lnTo>
                      <a:pt x="223" y="181"/>
                    </a:lnTo>
                    <a:lnTo>
                      <a:pt x="218" y="184"/>
                    </a:lnTo>
                    <a:lnTo>
                      <a:pt x="211" y="188"/>
                    </a:lnTo>
                    <a:lnTo>
                      <a:pt x="203" y="192"/>
                    </a:lnTo>
                    <a:lnTo>
                      <a:pt x="197" y="197"/>
                    </a:lnTo>
                    <a:lnTo>
                      <a:pt x="190" y="201"/>
                    </a:lnTo>
                    <a:lnTo>
                      <a:pt x="189" y="204"/>
                    </a:lnTo>
                    <a:lnTo>
                      <a:pt x="184" y="210"/>
                    </a:lnTo>
                    <a:lnTo>
                      <a:pt x="181" y="220"/>
                    </a:lnTo>
                    <a:lnTo>
                      <a:pt x="178" y="225"/>
                    </a:lnTo>
                    <a:lnTo>
                      <a:pt x="176" y="233"/>
                    </a:lnTo>
                    <a:lnTo>
                      <a:pt x="173" y="246"/>
                    </a:lnTo>
                    <a:lnTo>
                      <a:pt x="172" y="254"/>
                    </a:lnTo>
                    <a:lnTo>
                      <a:pt x="166" y="261"/>
                    </a:lnTo>
                    <a:lnTo>
                      <a:pt x="163" y="265"/>
                    </a:lnTo>
                    <a:lnTo>
                      <a:pt x="158" y="267"/>
                    </a:lnTo>
                    <a:lnTo>
                      <a:pt x="153" y="270"/>
                    </a:lnTo>
                    <a:lnTo>
                      <a:pt x="144" y="274"/>
                    </a:lnTo>
                    <a:lnTo>
                      <a:pt x="136" y="274"/>
                    </a:lnTo>
                    <a:lnTo>
                      <a:pt x="126" y="276"/>
                    </a:lnTo>
                    <a:lnTo>
                      <a:pt x="114" y="278"/>
                    </a:lnTo>
                    <a:lnTo>
                      <a:pt x="107" y="278"/>
                    </a:lnTo>
                    <a:lnTo>
                      <a:pt x="93" y="278"/>
                    </a:lnTo>
                    <a:lnTo>
                      <a:pt x="77" y="278"/>
                    </a:lnTo>
                    <a:lnTo>
                      <a:pt x="62" y="274"/>
                    </a:lnTo>
                    <a:lnTo>
                      <a:pt x="47" y="270"/>
                    </a:lnTo>
                    <a:lnTo>
                      <a:pt x="36" y="266"/>
                    </a:lnTo>
                    <a:lnTo>
                      <a:pt x="25" y="261"/>
                    </a:lnTo>
                    <a:lnTo>
                      <a:pt x="19" y="255"/>
                    </a:lnTo>
                    <a:lnTo>
                      <a:pt x="16" y="250"/>
                    </a:lnTo>
                    <a:lnTo>
                      <a:pt x="11" y="242"/>
                    </a:lnTo>
                    <a:lnTo>
                      <a:pt x="8" y="233"/>
                    </a:lnTo>
                    <a:lnTo>
                      <a:pt x="6" y="220"/>
                    </a:lnTo>
                    <a:lnTo>
                      <a:pt x="6" y="208"/>
                    </a:lnTo>
                    <a:close/>
                  </a:path>
                </a:pathLst>
              </a:custGeom>
              <a:solidFill>
                <a:srgbClr val="FFFF00"/>
              </a:solidFill>
              <a:ln w="9525">
                <a:noFill/>
                <a:round/>
                <a:headEnd/>
                <a:tailEnd/>
              </a:ln>
            </p:spPr>
            <p:txBody>
              <a:bodyPr/>
              <a:lstStyle/>
              <a:p>
                <a:endParaRPr lang="en-US"/>
              </a:p>
            </p:txBody>
          </p:sp>
        </p:grpSp>
        <p:sp>
          <p:nvSpPr>
            <p:cNvPr id="44" name="Freeform 27">
              <a:extLst>
                <a:ext uri="{FF2B5EF4-FFF2-40B4-BE49-F238E27FC236}">
                  <a16:creationId xmlns:a16="http://schemas.microsoft.com/office/drawing/2014/main" id="{66D5E9C9-387B-F4EA-4854-6755B7A15B0D}"/>
                </a:ext>
              </a:extLst>
            </p:cNvPr>
            <p:cNvSpPr>
              <a:spLocks/>
            </p:cNvSpPr>
            <p:nvPr/>
          </p:nvSpPr>
          <p:spPr bwMode="auto">
            <a:xfrm>
              <a:off x="2275" y="1952"/>
              <a:ext cx="103" cy="226"/>
            </a:xfrm>
            <a:custGeom>
              <a:avLst/>
              <a:gdLst>
                <a:gd name="T0" fmla="*/ 14 w 103"/>
                <a:gd name="T1" fmla="*/ 207 h 226"/>
                <a:gd name="T2" fmla="*/ 3 w 103"/>
                <a:gd name="T3" fmla="*/ 185 h 226"/>
                <a:gd name="T4" fmla="*/ 0 w 103"/>
                <a:gd name="T5" fmla="*/ 161 h 226"/>
                <a:gd name="T6" fmla="*/ 0 w 103"/>
                <a:gd name="T7" fmla="*/ 135 h 226"/>
                <a:gd name="T8" fmla="*/ 2 w 103"/>
                <a:gd name="T9" fmla="*/ 113 h 226"/>
                <a:gd name="T10" fmla="*/ 9 w 103"/>
                <a:gd name="T11" fmla="*/ 95 h 226"/>
                <a:gd name="T12" fmla="*/ 10 w 103"/>
                <a:gd name="T13" fmla="*/ 73 h 226"/>
                <a:gd name="T14" fmla="*/ 8 w 103"/>
                <a:gd name="T15" fmla="*/ 60 h 226"/>
                <a:gd name="T16" fmla="*/ 3 w 103"/>
                <a:gd name="T17" fmla="*/ 45 h 226"/>
                <a:gd name="T18" fmla="*/ 4 w 103"/>
                <a:gd name="T19" fmla="*/ 40 h 226"/>
                <a:gd name="T20" fmla="*/ 13 w 103"/>
                <a:gd name="T21" fmla="*/ 50 h 226"/>
                <a:gd name="T22" fmla="*/ 18 w 103"/>
                <a:gd name="T23" fmla="*/ 54 h 226"/>
                <a:gd name="T24" fmla="*/ 18 w 103"/>
                <a:gd name="T25" fmla="*/ 32 h 226"/>
                <a:gd name="T26" fmla="*/ 9 w 103"/>
                <a:gd name="T27" fmla="*/ 7 h 226"/>
                <a:gd name="T28" fmla="*/ 9 w 103"/>
                <a:gd name="T29" fmla="*/ 0 h 226"/>
                <a:gd name="T30" fmla="*/ 23 w 103"/>
                <a:gd name="T31" fmla="*/ 1 h 226"/>
                <a:gd name="T32" fmla="*/ 35 w 103"/>
                <a:gd name="T33" fmla="*/ 15 h 226"/>
                <a:gd name="T34" fmla="*/ 43 w 103"/>
                <a:gd name="T35" fmla="*/ 37 h 226"/>
                <a:gd name="T36" fmla="*/ 47 w 103"/>
                <a:gd name="T37" fmla="*/ 44 h 226"/>
                <a:gd name="T38" fmla="*/ 58 w 103"/>
                <a:gd name="T39" fmla="*/ 31 h 226"/>
                <a:gd name="T40" fmla="*/ 70 w 103"/>
                <a:gd name="T41" fmla="*/ 22 h 226"/>
                <a:gd name="T42" fmla="*/ 81 w 103"/>
                <a:gd name="T43" fmla="*/ 23 h 226"/>
                <a:gd name="T44" fmla="*/ 87 w 103"/>
                <a:gd name="T45" fmla="*/ 37 h 226"/>
                <a:gd name="T46" fmla="*/ 79 w 103"/>
                <a:gd name="T47" fmla="*/ 37 h 226"/>
                <a:gd name="T48" fmla="*/ 72 w 103"/>
                <a:gd name="T49" fmla="*/ 40 h 226"/>
                <a:gd name="T50" fmla="*/ 70 w 103"/>
                <a:gd name="T51" fmla="*/ 52 h 226"/>
                <a:gd name="T52" fmla="*/ 71 w 103"/>
                <a:gd name="T53" fmla="*/ 62 h 226"/>
                <a:gd name="T54" fmla="*/ 79 w 103"/>
                <a:gd name="T55" fmla="*/ 69 h 226"/>
                <a:gd name="T56" fmla="*/ 87 w 103"/>
                <a:gd name="T57" fmla="*/ 69 h 226"/>
                <a:gd name="T58" fmla="*/ 87 w 103"/>
                <a:gd name="T59" fmla="*/ 52 h 226"/>
                <a:gd name="T60" fmla="*/ 96 w 103"/>
                <a:gd name="T61" fmla="*/ 65 h 226"/>
                <a:gd name="T62" fmla="*/ 100 w 103"/>
                <a:gd name="T63" fmla="*/ 82 h 226"/>
                <a:gd name="T64" fmla="*/ 100 w 103"/>
                <a:gd name="T65" fmla="*/ 97 h 226"/>
                <a:gd name="T66" fmla="*/ 96 w 103"/>
                <a:gd name="T67" fmla="*/ 111 h 226"/>
                <a:gd name="T68" fmla="*/ 87 w 103"/>
                <a:gd name="T69" fmla="*/ 123 h 226"/>
                <a:gd name="T70" fmla="*/ 83 w 103"/>
                <a:gd name="T71" fmla="*/ 134 h 226"/>
                <a:gd name="T72" fmla="*/ 86 w 103"/>
                <a:gd name="T73" fmla="*/ 147 h 226"/>
                <a:gd name="T74" fmla="*/ 96 w 103"/>
                <a:gd name="T75" fmla="*/ 157 h 226"/>
                <a:gd name="T76" fmla="*/ 100 w 103"/>
                <a:gd name="T77" fmla="*/ 153 h 226"/>
                <a:gd name="T78" fmla="*/ 103 w 103"/>
                <a:gd name="T79" fmla="*/ 168 h 226"/>
                <a:gd name="T80" fmla="*/ 100 w 103"/>
                <a:gd name="T81" fmla="*/ 187 h 226"/>
                <a:gd name="T82" fmla="*/ 94 w 103"/>
                <a:gd name="T83" fmla="*/ 204 h 226"/>
                <a:gd name="T84" fmla="*/ 83 w 103"/>
                <a:gd name="T85" fmla="*/ 216 h 226"/>
                <a:gd name="T86" fmla="*/ 74 w 103"/>
                <a:gd name="T87" fmla="*/ 225 h 226"/>
                <a:gd name="T88" fmla="*/ 60 w 103"/>
                <a:gd name="T89" fmla="*/ 226 h 226"/>
                <a:gd name="T90" fmla="*/ 45 w 103"/>
                <a:gd name="T91" fmla="*/ 219 h 226"/>
                <a:gd name="T92" fmla="*/ 21 w 103"/>
                <a:gd name="T93" fmla="*/ 214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226"/>
                <a:gd name="T143" fmla="*/ 103 w 103"/>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226">
                  <a:moveTo>
                    <a:pt x="21" y="214"/>
                  </a:moveTo>
                  <a:lnTo>
                    <a:pt x="18" y="210"/>
                  </a:lnTo>
                  <a:lnTo>
                    <a:pt x="14" y="207"/>
                  </a:lnTo>
                  <a:lnTo>
                    <a:pt x="9" y="199"/>
                  </a:lnTo>
                  <a:lnTo>
                    <a:pt x="6" y="192"/>
                  </a:lnTo>
                  <a:lnTo>
                    <a:pt x="3" y="185"/>
                  </a:lnTo>
                  <a:lnTo>
                    <a:pt x="2" y="178"/>
                  </a:lnTo>
                  <a:lnTo>
                    <a:pt x="1" y="168"/>
                  </a:lnTo>
                  <a:lnTo>
                    <a:pt x="0" y="161"/>
                  </a:lnTo>
                  <a:lnTo>
                    <a:pt x="0" y="151"/>
                  </a:lnTo>
                  <a:lnTo>
                    <a:pt x="0" y="142"/>
                  </a:lnTo>
                  <a:lnTo>
                    <a:pt x="0" y="135"/>
                  </a:lnTo>
                  <a:lnTo>
                    <a:pt x="0" y="128"/>
                  </a:lnTo>
                  <a:lnTo>
                    <a:pt x="1" y="120"/>
                  </a:lnTo>
                  <a:lnTo>
                    <a:pt x="2" y="113"/>
                  </a:lnTo>
                  <a:lnTo>
                    <a:pt x="4" y="106"/>
                  </a:lnTo>
                  <a:lnTo>
                    <a:pt x="8" y="101"/>
                  </a:lnTo>
                  <a:lnTo>
                    <a:pt x="9" y="95"/>
                  </a:lnTo>
                  <a:lnTo>
                    <a:pt x="10" y="86"/>
                  </a:lnTo>
                  <a:lnTo>
                    <a:pt x="10" y="80"/>
                  </a:lnTo>
                  <a:lnTo>
                    <a:pt x="10" y="73"/>
                  </a:lnTo>
                  <a:lnTo>
                    <a:pt x="9" y="69"/>
                  </a:lnTo>
                  <a:lnTo>
                    <a:pt x="8" y="65"/>
                  </a:lnTo>
                  <a:lnTo>
                    <a:pt x="8" y="60"/>
                  </a:lnTo>
                  <a:lnTo>
                    <a:pt x="7" y="55"/>
                  </a:lnTo>
                  <a:lnTo>
                    <a:pt x="4" y="50"/>
                  </a:lnTo>
                  <a:lnTo>
                    <a:pt x="3" y="45"/>
                  </a:lnTo>
                  <a:lnTo>
                    <a:pt x="2" y="41"/>
                  </a:lnTo>
                  <a:lnTo>
                    <a:pt x="1" y="39"/>
                  </a:lnTo>
                  <a:lnTo>
                    <a:pt x="4" y="40"/>
                  </a:lnTo>
                  <a:lnTo>
                    <a:pt x="8" y="44"/>
                  </a:lnTo>
                  <a:lnTo>
                    <a:pt x="10" y="48"/>
                  </a:lnTo>
                  <a:lnTo>
                    <a:pt x="13" y="50"/>
                  </a:lnTo>
                  <a:lnTo>
                    <a:pt x="15" y="55"/>
                  </a:lnTo>
                  <a:lnTo>
                    <a:pt x="17" y="62"/>
                  </a:lnTo>
                  <a:lnTo>
                    <a:pt x="18" y="54"/>
                  </a:lnTo>
                  <a:lnTo>
                    <a:pt x="18" y="46"/>
                  </a:lnTo>
                  <a:lnTo>
                    <a:pt x="18" y="39"/>
                  </a:lnTo>
                  <a:lnTo>
                    <a:pt x="18" y="32"/>
                  </a:lnTo>
                  <a:lnTo>
                    <a:pt x="15" y="22"/>
                  </a:lnTo>
                  <a:lnTo>
                    <a:pt x="13" y="16"/>
                  </a:lnTo>
                  <a:lnTo>
                    <a:pt x="9" y="7"/>
                  </a:lnTo>
                  <a:lnTo>
                    <a:pt x="8" y="4"/>
                  </a:lnTo>
                  <a:lnTo>
                    <a:pt x="6" y="0"/>
                  </a:lnTo>
                  <a:lnTo>
                    <a:pt x="9" y="0"/>
                  </a:lnTo>
                  <a:lnTo>
                    <a:pt x="15" y="0"/>
                  </a:lnTo>
                  <a:lnTo>
                    <a:pt x="19" y="1"/>
                  </a:lnTo>
                  <a:lnTo>
                    <a:pt x="23" y="1"/>
                  </a:lnTo>
                  <a:lnTo>
                    <a:pt x="27" y="5"/>
                  </a:lnTo>
                  <a:lnTo>
                    <a:pt x="31" y="10"/>
                  </a:lnTo>
                  <a:lnTo>
                    <a:pt x="35" y="15"/>
                  </a:lnTo>
                  <a:lnTo>
                    <a:pt x="37" y="21"/>
                  </a:lnTo>
                  <a:lnTo>
                    <a:pt x="40" y="29"/>
                  </a:lnTo>
                  <a:lnTo>
                    <a:pt x="43" y="37"/>
                  </a:lnTo>
                  <a:lnTo>
                    <a:pt x="45" y="44"/>
                  </a:lnTo>
                  <a:lnTo>
                    <a:pt x="46" y="54"/>
                  </a:lnTo>
                  <a:lnTo>
                    <a:pt x="47" y="44"/>
                  </a:lnTo>
                  <a:lnTo>
                    <a:pt x="51" y="39"/>
                  </a:lnTo>
                  <a:lnTo>
                    <a:pt x="53" y="34"/>
                  </a:lnTo>
                  <a:lnTo>
                    <a:pt x="58" y="31"/>
                  </a:lnTo>
                  <a:lnTo>
                    <a:pt x="60" y="26"/>
                  </a:lnTo>
                  <a:lnTo>
                    <a:pt x="66" y="23"/>
                  </a:lnTo>
                  <a:lnTo>
                    <a:pt x="70" y="22"/>
                  </a:lnTo>
                  <a:lnTo>
                    <a:pt x="74" y="21"/>
                  </a:lnTo>
                  <a:lnTo>
                    <a:pt x="79" y="22"/>
                  </a:lnTo>
                  <a:lnTo>
                    <a:pt x="81" y="23"/>
                  </a:lnTo>
                  <a:lnTo>
                    <a:pt x="83" y="26"/>
                  </a:lnTo>
                  <a:lnTo>
                    <a:pt x="83" y="31"/>
                  </a:lnTo>
                  <a:lnTo>
                    <a:pt x="87" y="37"/>
                  </a:lnTo>
                  <a:lnTo>
                    <a:pt x="83" y="34"/>
                  </a:lnTo>
                  <a:lnTo>
                    <a:pt x="81" y="34"/>
                  </a:lnTo>
                  <a:lnTo>
                    <a:pt x="79" y="37"/>
                  </a:lnTo>
                  <a:lnTo>
                    <a:pt x="76" y="38"/>
                  </a:lnTo>
                  <a:lnTo>
                    <a:pt x="74" y="38"/>
                  </a:lnTo>
                  <a:lnTo>
                    <a:pt x="72" y="40"/>
                  </a:lnTo>
                  <a:lnTo>
                    <a:pt x="71" y="44"/>
                  </a:lnTo>
                  <a:lnTo>
                    <a:pt x="70" y="48"/>
                  </a:lnTo>
                  <a:lnTo>
                    <a:pt x="70" y="52"/>
                  </a:lnTo>
                  <a:lnTo>
                    <a:pt x="70" y="55"/>
                  </a:lnTo>
                  <a:lnTo>
                    <a:pt x="71" y="58"/>
                  </a:lnTo>
                  <a:lnTo>
                    <a:pt x="71" y="62"/>
                  </a:lnTo>
                  <a:lnTo>
                    <a:pt x="72" y="65"/>
                  </a:lnTo>
                  <a:lnTo>
                    <a:pt x="75" y="67"/>
                  </a:lnTo>
                  <a:lnTo>
                    <a:pt x="79" y="69"/>
                  </a:lnTo>
                  <a:lnTo>
                    <a:pt x="81" y="71"/>
                  </a:lnTo>
                  <a:lnTo>
                    <a:pt x="83" y="72"/>
                  </a:lnTo>
                  <a:lnTo>
                    <a:pt x="87" y="69"/>
                  </a:lnTo>
                  <a:lnTo>
                    <a:pt x="88" y="65"/>
                  </a:lnTo>
                  <a:lnTo>
                    <a:pt x="88" y="58"/>
                  </a:lnTo>
                  <a:lnTo>
                    <a:pt x="87" y="52"/>
                  </a:lnTo>
                  <a:lnTo>
                    <a:pt x="89" y="55"/>
                  </a:lnTo>
                  <a:lnTo>
                    <a:pt x="92" y="60"/>
                  </a:lnTo>
                  <a:lnTo>
                    <a:pt x="96" y="65"/>
                  </a:lnTo>
                  <a:lnTo>
                    <a:pt x="97" y="71"/>
                  </a:lnTo>
                  <a:lnTo>
                    <a:pt x="98" y="75"/>
                  </a:lnTo>
                  <a:lnTo>
                    <a:pt x="100" y="82"/>
                  </a:lnTo>
                  <a:lnTo>
                    <a:pt x="102" y="88"/>
                  </a:lnTo>
                  <a:lnTo>
                    <a:pt x="102" y="91"/>
                  </a:lnTo>
                  <a:lnTo>
                    <a:pt x="100" y="97"/>
                  </a:lnTo>
                  <a:lnTo>
                    <a:pt x="98" y="102"/>
                  </a:lnTo>
                  <a:lnTo>
                    <a:pt x="97" y="106"/>
                  </a:lnTo>
                  <a:lnTo>
                    <a:pt x="96" y="111"/>
                  </a:lnTo>
                  <a:lnTo>
                    <a:pt x="92" y="114"/>
                  </a:lnTo>
                  <a:lnTo>
                    <a:pt x="89" y="119"/>
                  </a:lnTo>
                  <a:lnTo>
                    <a:pt x="87" y="123"/>
                  </a:lnTo>
                  <a:lnTo>
                    <a:pt x="83" y="126"/>
                  </a:lnTo>
                  <a:lnTo>
                    <a:pt x="83" y="129"/>
                  </a:lnTo>
                  <a:lnTo>
                    <a:pt x="83" y="134"/>
                  </a:lnTo>
                  <a:lnTo>
                    <a:pt x="83" y="137"/>
                  </a:lnTo>
                  <a:lnTo>
                    <a:pt x="83" y="142"/>
                  </a:lnTo>
                  <a:lnTo>
                    <a:pt x="86" y="147"/>
                  </a:lnTo>
                  <a:lnTo>
                    <a:pt x="88" y="151"/>
                  </a:lnTo>
                  <a:lnTo>
                    <a:pt x="91" y="153"/>
                  </a:lnTo>
                  <a:lnTo>
                    <a:pt x="96" y="157"/>
                  </a:lnTo>
                  <a:lnTo>
                    <a:pt x="97" y="153"/>
                  </a:lnTo>
                  <a:lnTo>
                    <a:pt x="97" y="150"/>
                  </a:lnTo>
                  <a:lnTo>
                    <a:pt x="100" y="153"/>
                  </a:lnTo>
                  <a:lnTo>
                    <a:pt x="102" y="158"/>
                  </a:lnTo>
                  <a:lnTo>
                    <a:pt x="103" y="162"/>
                  </a:lnTo>
                  <a:lnTo>
                    <a:pt x="103" y="168"/>
                  </a:lnTo>
                  <a:lnTo>
                    <a:pt x="103" y="176"/>
                  </a:lnTo>
                  <a:lnTo>
                    <a:pt x="102" y="182"/>
                  </a:lnTo>
                  <a:lnTo>
                    <a:pt x="100" y="187"/>
                  </a:lnTo>
                  <a:lnTo>
                    <a:pt x="98" y="193"/>
                  </a:lnTo>
                  <a:lnTo>
                    <a:pt x="97" y="199"/>
                  </a:lnTo>
                  <a:lnTo>
                    <a:pt x="94" y="204"/>
                  </a:lnTo>
                  <a:lnTo>
                    <a:pt x="89" y="210"/>
                  </a:lnTo>
                  <a:lnTo>
                    <a:pt x="87" y="214"/>
                  </a:lnTo>
                  <a:lnTo>
                    <a:pt x="83" y="216"/>
                  </a:lnTo>
                  <a:lnTo>
                    <a:pt x="82" y="220"/>
                  </a:lnTo>
                  <a:lnTo>
                    <a:pt x="79" y="222"/>
                  </a:lnTo>
                  <a:lnTo>
                    <a:pt x="74" y="225"/>
                  </a:lnTo>
                  <a:lnTo>
                    <a:pt x="69" y="226"/>
                  </a:lnTo>
                  <a:lnTo>
                    <a:pt x="65" y="226"/>
                  </a:lnTo>
                  <a:lnTo>
                    <a:pt x="60" y="226"/>
                  </a:lnTo>
                  <a:lnTo>
                    <a:pt x="55" y="220"/>
                  </a:lnTo>
                  <a:lnTo>
                    <a:pt x="51" y="219"/>
                  </a:lnTo>
                  <a:lnTo>
                    <a:pt x="45" y="219"/>
                  </a:lnTo>
                  <a:lnTo>
                    <a:pt x="35" y="219"/>
                  </a:lnTo>
                  <a:lnTo>
                    <a:pt x="29" y="216"/>
                  </a:lnTo>
                  <a:lnTo>
                    <a:pt x="21" y="214"/>
                  </a:lnTo>
                  <a:close/>
                </a:path>
              </a:pathLst>
            </a:custGeom>
            <a:solidFill>
              <a:srgbClr val="FFFF00"/>
            </a:solidFill>
            <a:ln w="9525">
              <a:noFill/>
              <a:round/>
              <a:headEnd/>
              <a:tailEnd/>
            </a:ln>
          </p:spPr>
          <p:txBody>
            <a:bodyPr/>
            <a:lstStyle/>
            <a:p>
              <a:endParaRPr lang="en-US"/>
            </a:p>
          </p:txBody>
        </p:sp>
        <p:sp>
          <p:nvSpPr>
            <p:cNvPr id="45" name="Freeform 28">
              <a:extLst>
                <a:ext uri="{FF2B5EF4-FFF2-40B4-BE49-F238E27FC236}">
                  <a16:creationId xmlns:a16="http://schemas.microsoft.com/office/drawing/2014/main" id="{DA6DB4F1-64F6-95DC-CA4C-C0ACF0524A36}"/>
                </a:ext>
              </a:extLst>
            </p:cNvPr>
            <p:cNvSpPr>
              <a:spLocks/>
            </p:cNvSpPr>
            <p:nvPr/>
          </p:nvSpPr>
          <p:spPr bwMode="auto">
            <a:xfrm>
              <a:off x="2788" y="2082"/>
              <a:ext cx="308" cy="375"/>
            </a:xfrm>
            <a:custGeom>
              <a:avLst/>
              <a:gdLst>
                <a:gd name="T0" fmla="*/ 2 w 308"/>
                <a:gd name="T1" fmla="*/ 270 h 375"/>
                <a:gd name="T2" fmla="*/ 2 w 308"/>
                <a:gd name="T3" fmla="*/ 222 h 375"/>
                <a:gd name="T4" fmla="*/ 11 w 308"/>
                <a:gd name="T5" fmla="*/ 196 h 375"/>
                <a:gd name="T6" fmla="*/ 30 w 308"/>
                <a:gd name="T7" fmla="*/ 175 h 375"/>
                <a:gd name="T8" fmla="*/ 26 w 308"/>
                <a:gd name="T9" fmla="*/ 147 h 375"/>
                <a:gd name="T10" fmla="*/ 27 w 308"/>
                <a:gd name="T11" fmla="*/ 117 h 375"/>
                <a:gd name="T12" fmla="*/ 43 w 308"/>
                <a:gd name="T13" fmla="*/ 118 h 375"/>
                <a:gd name="T14" fmla="*/ 62 w 308"/>
                <a:gd name="T15" fmla="*/ 150 h 375"/>
                <a:gd name="T16" fmla="*/ 66 w 308"/>
                <a:gd name="T17" fmla="*/ 58 h 375"/>
                <a:gd name="T18" fmla="*/ 66 w 308"/>
                <a:gd name="T19" fmla="*/ 28 h 375"/>
                <a:gd name="T20" fmla="*/ 84 w 308"/>
                <a:gd name="T21" fmla="*/ 46 h 375"/>
                <a:gd name="T22" fmla="*/ 93 w 308"/>
                <a:gd name="T23" fmla="*/ 46 h 375"/>
                <a:gd name="T24" fmla="*/ 101 w 308"/>
                <a:gd name="T25" fmla="*/ 26 h 375"/>
                <a:gd name="T26" fmla="*/ 127 w 308"/>
                <a:gd name="T27" fmla="*/ 0 h 375"/>
                <a:gd name="T28" fmla="*/ 132 w 308"/>
                <a:gd name="T29" fmla="*/ 31 h 375"/>
                <a:gd name="T30" fmla="*/ 135 w 308"/>
                <a:gd name="T31" fmla="*/ 48 h 375"/>
                <a:gd name="T32" fmla="*/ 147 w 308"/>
                <a:gd name="T33" fmla="*/ 72 h 375"/>
                <a:gd name="T34" fmla="*/ 169 w 308"/>
                <a:gd name="T35" fmla="*/ 77 h 375"/>
                <a:gd name="T36" fmla="*/ 188 w 308"/>
                <a:gd name="T37" fmla="*/ 71 h 375"/>
                <a:gd name="T38" fmla="*/ 206 w 308"/>
                <a:gd name="T39" fmla="*/ 56 h 375"/>
                <a:gd name="T40" fmla="*/ 216 w 308"/>
                <a:gd name="T41" fmla="*/ 39 h 375"/>
                <a:gd name="T42" fmla="*/ 228 w 308"/>
                <a:gd name="T43" fmla="*/ 23 h 375"/>
                <a:gd name="T44" fmla="*/ 224 w 308"/>
                <a:gd name="T45" fmla="*/ 56 h 375"/>
                <a:gd name="T46" fmla="*/ 217 w 308"/>
                <a:gd name="T47" fmla="*/ 91 h 375"/>
                <a:gd name="T48" fmla="*/ 194 w 308"/>
                <a:gd name="T49" fmla="*/ 119 h 375"/>
                <a:gd name="T50" fmla="*/ 171 w 308"/>
                <a:gd name="T51" fmla="*/ 133 h 375"/>
                <a:gd name="T52" fmla="*/ 178 w 308"/>
                <a:gd name="T53" fmla="*/ 141 h 375"/>
                <a:gd name="T54" fmla="*/ 209 w 308"/>
                <a:gd name="T55" fmla="*/ 133 h 375"/>
                <a:gd name="T56" fmla="*/ 236 w 308"/>
                <a:gd name="T57" fmla="*/ 129 h 375"/>
                <a:gd name="T58" fmla="*/ 250 w 308"/>
                <a:gd name="T59" fmla="*/ 145 h 375"/>
                <a:gd name="T60" fmla="*/ 230 w 308"/>
                <a:gd name="T61" fmla="*/ 173 h 375"/>
                <a:gd name="T62" fmla="*/ 214 w 308"/>
                <a:gd name="T63" fmla="*/ 187 h 375"/>
                <a:gd name="T64" fmla="*/ 213 w 308"/>
                <a:gd name="T65" fmla="*/ 197 h 375"/>
                <a:gd name="T66" fmla="*/ 219 w 308"/>
                <a:gd name="T67" fmla="*/ 207 h 375"/>
                <a:gd name="T68" fmla="*/ 241 w 308"/>
                <a:gd name="T69" fmla="*/ 218 h 375"/>
                <a:gd name="T70" fmla="*/ 252 w 308"/>
                <a:gd name="T71" fmla="*/ 207 h 375"/>
                <a:gd name="T72" fmla="*/ 260 w 308"/>
                <a:gd name="T73" fmla="*/ 181 h 375"/>
                <a:gd name="T74" fmla="*/ 274 w 308"/>
                <a:gd name="T75" fmla="*/ 186 h 375"/>
                <a:gd name="T76" fmla="*/ 273 w 308"/>
                <a:gd name="T77" fmla="*/ 215 h 375"/>
                <a:gd name="T78" fmla="*/ 260 w 308"/>
                <a:gd name="T79" fmla="*/ 254 h 375"/>
                <a:gd name="T80" fmla="*/ 271 w 308"/>
                <a:gd name="T81" fmla="*/ 279 h 375"/>
                <a:gd name="T82" fmla="*/ 290 w 308"/>
                <a:gd name="T83" fmla="*/ 271 h 375"/>
                <a:gd name="T84" fmla="*/ 307 w 308"/>
                <a:gd name="T85" fmla="*/ 245 h 375"/>
                <a:gd name="T86" fmla="*/ 305 w 308"/>
                <a:gd name="T87" fmla="*/ 275 h 375"/>
                <a:gd name="T88" fmla="*/ 292 w 308"/>
                <a:gd name="T89" fmla="*/ 301 h 375"/>
                <a:gd name="T90" fmla="*/ 267 w 308"/>
                <a:gd name="T91" fmla="*/ 331 h 375"/>
                <a:gd name="T92" fmla="*/ 250 w 308"/>
                <a:gd name="T93" fmla="*/ 350 h 375"/>
                <a:gd name="T94" fmla="*/ 234 w 308"/>
                <a:gd name="T95" fmla="*/ 375 h 375"/>
                <a:gd name="T96" fmla="*/ 207 w 308"/>
                <a:gd name="T97" fmla="*/ 373 h 375"/>
                <a:gd name="T98" fmla="*/ 182 w 308"/>
                <a:gd name="T99" fmla="*/ 361 h 375"/>
                <a:gd name="T100" fmla="*/ 164 w 308"/>
                <a:gd name="T101" fmla="*/ 340 h 375"/>
                <a:gd name="T102" fmla="*/ 145 w 308"/>
                <a:gd name="T103" fmla="*/ 333 h 375"/>
                <a:gd name="T104" fmla="*/ 112 w 308"/>
                <a:gd name="T105" fmla="*/ 323 h 375"/>
                <a:gd name="T106" fmla="*/ 99 w 308"/>
                <a:gd name="T107" fmla="*/ 304 h 375"/>
                <a:gd name="T108" fmla="*/ 59 w 308"/>
                <a:gd name="T109" fmla="*/ 309 h 375"/>
                <a:gd name="T110" fmla="*/ 21 w 308"/>
                <a:gd name="T111" fmla="*/ 293 h 3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8"/>
                <a:gd name="T169" fmla="*/ 0 h 375"/>
                <a:gd name="T170" fmla="*/ 308 w 308"/>
                <a:gd name="T171" fmla="*/ 375 h 3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8" h="375">
                  <a:moveTo>
                    <a:pt x="9" y="284"/>
                  </a:moveTo>
                  <a:lnTo>
                    <a:pt x="2" y="270"/>
                  </a:lnTo>
                  <a:lnTo>
                    <a:pt x="0" y="244"/>
                  </a:lnTo>
                  <a:lnTo>
                    <a:pt x="2" y="222"/>
                  </a:lnTo>
                  <a:lnTo>
                    <a:pt x="5" y="204"/>
                  </a:lnTo>
                  <a:lnTo>
                    <a:pt x="11" y="196"/>
                  </a:lnTo>
                  <a:lnTo>
                    <a:pt x="31" y="187"/>
                  </a:lnTo>
                  <a:lnTo>
                    <a:pt x="30" y="175"/>
                  </a:lnTo>
                  <a:lnTo>
                    <a:pt x="27" y="158"/>
                  </a:lnTo>
                  <a:lnTo>
                    <a:pt x="26" y="147"/>
                  </a:lnTo>
                  <a:lnTo>
                    <a:pt x="26" y="133"/>
                  </a:lnTo>
                  <a:lnTo>
                    <a:pt x="27" y="117"/>
                  </a:lnTo>
                  <a:lnTo>
                    <a:pt x="34" y="100"/>
                  </a:lnTo>
                  <a:lnTo>
                    <a:pt x="43" y="118"/>
                  </a:lnTo>
                  <a:lnTo>
                    <a:pt x="54" y="145"/>
                  </a:lnTo>
                  <a:lnTo>
                    <a:pt x="62" y="150"/>
                  </a:lnTo>
                  <a:lnTo>
                    <a:pt x="66" y="105"/>
                  </a:lnTo>
                  <a:lnTo>
                    <a:pt x="66" y="58"/>
                  </a:lnTo>
                  <a:lnTo>
                    <a:pt x="59" y="26"/>
                  </a:lnTo>
                  <a:lnTo>
                    <a:pt x="66" y="28"/>
                  </a:lnTo>
                  <a:lnTo>
                    <a:pt x="77" y="35"/>
                  </a:lnTo>
                  <a:lnTo>
                    <a:pt x="84" y="46"/>
                  </a:lnTo>
                  <a:lnTo>
                    <a:pt x="92" y="62"/>
                  </a:lnTo>
                  <a:lnTo>
                    <a:pt x="93" y="46"/>
                  </a:lnTo>
                  <a:lnTo>
                    <a:pt x="95" y="35"/>
                  </a:lnTo>
                  <a:lnTo>
                    <a:pt x="101" y="26"/>
                  </a:lnTo>
                  <a:lnTo>
                    <a:pt x="107" y="16"/>
                  </a:lnTo>
                  <a:lnTo>
                    <a:pt x="127" y="0"/>
                  </a:lnTo>
                  <a:lnTo>
                    <a:pt x="129" y="20"/>
                  </a:lnTo>
                  <a:lnTo>
                    <a:pt x="132" y="31"/>
                  </a:lnTo>
                  <a:lnTo>
                    <a:pt x="133" y="39"/>
                  </a:lnTo>
                  <a:lnTo>
                    <a:pt x="135" y="48"/>
                  </a:lnTo>
                  <a:lnTo>
                    <a:pt x="141" y="63"/>
                  </a:lnTo>
                  <a:lnTo>
                    <a:pt x="147" y="72"/>
                  </a:lnTo>
                  <a:lnTo>
                    <a:pt x="156" y="77"/>
                  </a:lnTo>
                  <a:lnTo>
                    <a:pt x="169" y="77"/>
                  </a:lnTo>
                  <a:lnTo>
                    <a:pt x="178" y="75"/>
                  </a:lnTo>
                  <a:lnTo>
                    <a:pt x="188" y="71"/>
                  </a:lnTo>
                  <a:lnTo>
                    <a:pt x="196" y="66"/>
                  </a:lnTo>
                  <a:lnTo>
                    <a:pt x="206" y="56"/>
                  </a:lnTo>
                  <a:lnTo>
                    <a:pt x="209" y="48"/>
                  </a:lnTo>
                  <a:lnTo>
                    <a:pt x="216" y="39"/>
                  </a:lnTo>
                  <a:lnTo>
                    <a:pt x="220" y="32"/>
                  </a:lnTo>
                  <a:lnTo>
                    <a:pt x="228" y="23"/>
                  </a:lnTo>
                  <a:lnTo>
                    <a:pt x="225" y="43"/>
                  </a:lnTo>
                  <a:lnTo>
                    <a:pt x="224" y="56"/>
                  </a:lnTo>
                  <a:lnTo>
                    <a:pt x="223" y="72"/>
                  </a:lnTo>
                  <a:lnTo>
                    <a:pt x="217" y="91"/>
                  </a:lnTo>
                  <a:lnTo>
                    <a:pt x="206" y="108"/>
                  </a:lnTo>
                  <a:lnTo>
                    <a:pt x="194" y="119"/>
                  </a:lnTo>
                  <a:lnTo>
                    <a:pt x="179" y="125"/>
                  </a:lnTo>
                  <a:lnTo>
                    <a:pt x="171" y="133"/>
                  </a:lnTo>
                  <a:lnTo>
                    <a:pt x="158" y="148"/>
                  </a:lnTo>
                  <a:lnTo>
                    <a:pt x="178" y="141"/>
                  </a:lnTo>
                  <a:lnTo>
                    <a:pt x="197" y="134"/>
                  </a:lnTo>
                  <a:lnTo>
                    <a:pt x="209" y="133"/>
                  </a:lnTo>
                  <a:lnTo>
                    <a:pt x="223" y="129"/>
                  </a:lnTo>
                  <a:lnTo>
                    <a:pt x="236" y="129"/>
                  </a:lnTo>
                  <a:lnTo>
                    <a:pt x="257" y="129"/>
                  </a:lnTo>
                  <a:lnTo>
                    <a:pt x="250" y="145"/>
                  </a:lnTo>
                  <a:lnTo>
                    <a:pt x="242" y="158"/>
                  </a:lnTo>
                  <a:lnTo>
                    <a:pt x="230" y="173"/>
                  </a:lnTo>
                  <a:lnTo>
                    <a:pt x="223" y="180"/>
                  </a:lnTo>
                  <a:lnTo>
                    <a:pt x="214" y="187"/>
                  </a:lnTo>
                  <a:lnTo>
                    <a:pt x="212" y="190"/>
                  </a:lnTo>
                  <a:lnTo>
                    <a:pt x="213" y="197"/>
                  </a:lnTo>
                  <a:lnTo>
                    <a:pt x="213" y="202"/>
                  </a:lnTo>
                  <a:lnTo>
                    <a:pt x="219" y="207"/>
                  </a:lnTo>
                  <a:lnTo>
                    <a:pt x="229" y="213"/>
                  </a:lnTo>
                  <a:lnTo>
                    <a:pt x="241" y="218"/>
                  </a:lnTo>
                  <a:lnTo>
                    <a:pt x="248" y="215"/>
                  </a:lnTo>
                  <a:lnTo>
                    <a:pt x="252" y="207"/>
                  </a:lnTo>
                  <a:lnTo>
                    <a:pt x="259" y="192"/>
                  </a:lnTo>
                  <a:lnTo>
                    <a:pt x="260" y="181"/>
                  </a:lnTo>
                  <a:lnTo>
                    <a:pt x="270" y="169"/>
                  </a:lnTo>
                  <a:lnTo>
                    <a:pt x="274" y="186"/>
                  </a:lnTo>
                  <a:lnTo>
                    <a:pt x="275" y="199"/>
                  </a:lnTo>
                  <a:lnTo>
                    <a:pt x="273" y="215"/>
                  </a:lnTo>
                  <a:lnTo>
                    <a:pt x="267" y="230"/>
                  </a:lnTo>
                  <a:lnTo>
                    <a:pt x="260" y="254"/>
                  </a:lnTo>
                  <a:lnTo>
                    <a:pt x="260" y="278"/>
                  </a:lnTo>
                  <a:lnTo>
                    <a:pt x="271" y="279"/>
                  </a:lnTo>
                  <a:lnTo>
                    <a:pt x="281" y="278"/>
                  </a:lnTo>
                  <a:lnTo>
                    <a:pt x="290" y="271"/>
                  </a:lnTo>
                  <a:lnTo>
                    <a:pt x="297" y="262"/>
                  </a:lnTo>
                  <a:lnTo>
                    <a:pt x="307" y="245"/>
                  </a:lnTo>
                  <a:lnTo>
                    <a:pt x="308" y="260"/>
                  </a:lnTo>
                  <a:lnTo>
                    <a:pt x="305" y="275"/>
                  </a:lnTo>
                  <a:lnTo>
                    <a:pt x="299" y="293"/>
                  </a:lnTo>
                  <a:lnTo>
                    <a:pt x="292" y="301"/>
                  </a:lnTo>
                  <a:lnTo>
                    <a:pt x="281" y="315"/>
                  </a:lnTo>
                  <a:lnTo>
                    <a:pt x="267" y="331"/>
                  </a:lnTo>
                  <a:lnTo>
                    <a:pt x="256" y="337"/>
                  </a:lnTo>
                  <a:lnTo>
                    <a:pt x="250" y="350"/>
                  </a:lnTo>
                  <a:lnTo>
                    <a:pt x="246" y="373"/>
                  </a:lnTo>
                  <a:lnTo>
                    <a:pt x="234" y="375"/>
                  </a:lnTo>
                  <a:lnTo>
                    <a:pt x="219" y="375"/>
                  </a:lnTo>
                  <a:lnTo>
                    <a:pt x="207" y="373"/>
                  </a:lnTo>
                  <a:lnTo>
                    <a:pt x="194" y="368"/>
                  </a:lnTo>
                  <a:lnTo>
                    <a:pt x="182" y="361"/>
                  </a:lnTo>
                  <a:lnTo>
                    <a:pt x="172" y="352"/>
                  </a:lnTo>
                  <a:lnTo>
                    <a:pt x="164" y="340"/>
                  </a:lnTo>
                  <a:lnTo>
                    <a:pt x="158" y="328"/>
                  </a:lnTo>
                  <a:lnTo>
                    <a:pt x="145" y="333"/>
                  </a:lnTo>
                  <a:lnTo>
                    <a:pt x="128" y="331"/>
                  </a:lnTo>
                  <a:lnTo>
                    <a:pt x="112" y="323"/>
                  </a:lnTo>
                  <a:lnTo>
                    <a:pt x="105" y="316"/>
                  </a:lnTo>
                  <a:lnTo>
                    <a:pt x="99" y="304"/>
                  </a:lnTo>
                  <a:lnTo>
                    <a:pt x="79" y="311"/>
                  </a:lnTo>
                  <a:lnTo>
                    <a:pt x="59" y="309"/>
                  </a:lnTo>
                  <a:lnTo>
                    <a:pt x="39" y="301"/>
                  </a:lnTo>
                  <a:lnTo>
                    <a:pt x="21" y="293"/>
                  </a:lnTo>
                  <a:lnTo>
                    <a:pt x="9" y="284"/>
                  </a:lnTo>
                  <a:close/>
                </a:path>
              </a:pathLst>
            </a:custGeom>
            <a:solidFill>
              <a:srgbClr val="FF0000"/>
            </a:solidFill>
            <a:ln w="9525">
              <a:noFill/>
              <a:round/>
              <a:headEnd/>
              <a:tailEnd/>
            </a:ln>
          </p:spPr>
          <p:txBody>
            <a:bodyPr/>
            <a:lstStyle/>
            <a:p>
              <a:endParaRPr lang="en-US"/>
            </a:p>
          </p:txBody>
        </p:sp>
      </p:grpSp>
      <p:grpSp>
        <p:nvGrpSpPr>
          <p:cNvPr id="21" name="Group 29">
            <a:extLst>
              <a:ext uri="{FF2B5EF4-FFF2-40B4-BE49-F238E27FC236}">
                <a16:creationId xmlns:a16="http://schemas.microsoft.com/office/drawing/2014/main" id="{6179AA09-A82A-1687-9156-F0A166410B9C}"/>
              </a:ext>
            </a:extLst>
          </p:cNvPr>
          <p:cNvGrpSpPr>
            <a:grpSpLocks/>
          </p:cNvGrpSpPr>
          <p:nvPr/>
        </p:nvGrpSpPr>
        <p:grpSpPr bwMode="auto">
          <a:xfrm rot="19820113">
            <a:off x="4116012" y="2433657"/>
            <a:ext cx="533400" cy="762000"/>
            <a:chOff x="1660" y="673"/>
            <a:chExt cx="2874" cy="2231"/>
          </a:xfrm>
        </p:grpSpPr>
        <p:sp>
          <p:nvSpPr>
            <p:cNvPr id="22" name="Freeform 30">
              <a:extLst>
                <a:ext uri="{FF2B5EF4-FFF2-40B4-BE49-F238E27FC236}">
                  <a16:creationId xmlns:a16="http://schemas.microsoft.com/office/drawing/2014/main" id="{8942FA09-1AEC-F8FD-1098-E85DE2419D57}"/>
                </a:ext>
              </a:extLst>
            </p:cNvPr>
            <p:cNvSpPr>
              <a:spLocks/>
            </p:cNvSpPr>
            <p:nvPr/>
          </p:nvSpPr>
          <p:spPr bwMode="auto">
            <a:xfrm>
              <a:off x="1660" y="1294"/>
              <a:ext cx="616" cy="817"/>
            </a:xfrm>
            <a:custGeom>
              <a:avLst/>
              <a:gdLst>
                <a:gd name="T0" fmla="*/ 612 w 616"/>
                <a:gd name="T1" fmla="*/ 509 h 817"/>
                <a:gd name="T2" fmla="*/ 616 w 616"/>
                <a:gd name="T3" fmla="*/ 379 h 817"/>
                <a:gd name="T4" fmla="*/ 596 w 616"/>
                <a:gd name="T5" fmla="*/ 294 h 817"/>
                <a:gd name="T6" fmla="*/ 561 w 616"/>
                <a:gd name="T7" fmla="*/ 233 h 817"/>
                <a:gd name="T8" fmla="*/ 498 w 616"/>
                <a:gd name="T9" fmla="*/ 178 h 817"/>
                <a:gd name="T10" fmla="*/ 443 w 616"/>
                <a:gd name="T11" fmla="*/ 148 h 817"/>
                <a:gd name="T12" fmla="*/ 413 w 616"/>
                <a:gd name="T13" fmla="*/ 115 h 817"/>
                <a:gd name="T14" fmla="*/ 404 w 616"/>
                <a:gd name="T15" fmla="*/ 61 h 817"/>
                <a:gd name="T16" fmla="*/ 392 w 616"/>
                <a:gd name="T17" fmla="*/ 31 h 817"/>
                <a:gd name="T18" fmla="*/ 369 w 616"/>
                <a:gd name="T19" fmla="*/ 90 h 817"/>
                <a:gd name="T20" fmla="*/ 361 w 616"/>
                <a:gd name="T21" fmla="*/ 132 h 817"/>
                <a:gd name="T22" fmla="*/ 324 w 616"/>
                <a:gd name="T23" fmla="*/ 106 h 817"/>
                <a:gd name="T24" fmla="*/ 310 w 616"/>
                <a:gd name="T25" fmla="*/ 45 h 817"/>
                <a:gd name="T26" fmla="*/ 305 w 616"/>
                <a:gd name="T27" fmla="*/ 2 h 817"/>
                <a:gd name="T28" fmla="*/ 273 w 616"/>
                <a:gd name="T29" fmla="*/ 51 h 817"/>
                <a:gd name="T30" fmla="*/ 259 w 616"/>
                <a:gd name="T31" fmla="*/ 136 h 817"/>
                <a:gd name="T32" fmla="*/ 270 w 616"/>
                <a:gd name="T33" fmla="*/ 206 h 817"/>
                <a:gd name="T34" fmla="*/ 227 w 616"/>
                <a:gd name="T35" fmla="*/ 154 h 817"/>
                <a:gd name="T36" fmla="*/ 166 w 616"/>
                <a:gd name="T37" fmla="*/ 132 h 817"/>
                <a:gd name="T38" fmla="*/ 116 w 616"/>
                <a:gd name="T39" fmla="*/ 146 h 817"/>
                <a:gd name="T40" fmla="*/ 103 w 616"/>
                <a:gd name="T41" fmla="*/ 186 h 817"/>
                <a:gd name="T42" fmla="*/ 147 w 616"/>
                <a:gd name="T43" fmla="*/ 203 h 817"/>
                <a:gd name="T44" fmla="*/ 171 w 616"/>
                <a:gd name="T45" fmla="*/ 267 h 817"/>
                <a:gd name="T46" fmla="*/ 143 w 616"/>
                <a:gd name="T47" fmla="*/ 323 h 817"/>
                <a:gd name="T48" fmla="*/ 93 w 616"/>
                <a:gd name="T49" fmla="*/ 351 h 817"/>
                <a:gd name="T50" fmla="*/ 57 w 616"/>
                <a:gd name="T51" fmla="*/ 341 h 817"/>
                <a:gd name="T52" fmla="*/ 53 w 616"/>
                <a:gd name="T53" fmla="*/ 301 h 817"/>
                <a:gd name="T54" fmla="*/ 34 w 616"/>
                <a:gd name="T55" fmla="*/ 306 h 817"/>
                <a:gd name="T56" fmla="*/ 7 w 616"/>
                <a:gd name="T57" fmla="*/ 350 h 817"/>
                <a:gd name="T58" fmla="*/ 2 w 616"/>
                <a:gd name="T59" fmla="*/ 427 h 817"/>
                <a:gd name="T60" fmla="*/ 25 w 616"/>
                <a:gd name="T61" fmla="*/ 515 h 817"/>
                <a:gd name="T62" fmla="*/ 57 w 616"/>
                <a:gd name="T63" fmla="*/ 537 h 817"/>
                <a:gd name="T64" fmla="*/ 114 w 616"/>
                <a:gd name="T65" fmla="*/ 573 h 817"/>
                <a:gd name="T66" fmla="*/ 143 w 616"/>
                <a:gd name="T67" fmla="*/ 617 h 817"/>
                <a:gd name="T68" fmla="*/ 165 w 616"/>
                <a:gd name="T69" fmla="*/ 685 h 817"/>
                <a:gd name="T70" fmla="*/ 188 w 616"/>
                <a:gd name="T71" fmla="*/ 763 h 817"/>
                <a:gd name="T72" fmla="*/ 226 w 616"/>
                <a:gd name="T73" fmla="*/ 794 h 817"/>
                <a:gd name="T74" fmla="*/ 291 w 616"/>
                <a:gd name="T75" fmla="*/ 810 h 817"/>
                <a:gd name="T76" fmla="*/ 378 w 616"/>
                <a:gd name="T77" fmla="*/ 817 h 817"/>
                <a:gd name="T78" fmla="*/ 493 w 616"/>
                <a:gd name="T79" fmla="*/ 794 h 817"/>
                <a:gd name="T80" fmla="*/ 564 w 616"/>
                <a:gd name="T81" fmla="*/ 748 h 817"/>
                <a:gd name="T82" fmla="*/ 590 w 616"/>
                <a:gd name="T83" fmla="*/ 682 h 8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6"/>
                <a:gd name="T127" fmla="*/ 0 h 817"/>
                <a:gd name="T128" fmla="*/ 616 w 616"/>
                <a:gd name="T129" fmla="*/ 817 h 8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6" h="817">
                  <a:moveTo>
                    <a:pt x="601" y="610"/>
                  </a:moveTo>
                  <a:lnTo>
                    <a:pt x="608" y="555"/>
                  </a:lnTo>
                  <a:lnTo>
                    <a:pt x="612" y="509"/>
                  </a:lnTo>
                  <a:lnTo>
                    <a:pt x="616" y="460"/>
                  </a:lnTo>
                  <a:lnTo>
                    <a:pt x="616" y="415"/>
                  </a:lnTo>
                  <a:lnTo>
                    <a:pt x="616" y="379"/>
                  </a:lnTo>
                  <a:lnTo>
                    <a:pt x="612" y="346"/>
                  </a:lnTo>
                  <a:lnTo>
                    <a:pt x="606" y="318"/>
                  </a:lnTo>
                  <a:lnTo>
                    <a:pt x="596" y="294"/>
                  </a:lnTo>
                  <a:lnTo>
                    <a:pt x="588" y="274"/>
                  </a:lnTo>
                  <a:lnTo>
                    <a:pt x="574" y="251"/>
                  </a:lnTo>
                  <a:lnTo>
                    <a:pt x="561" y="233"/>
                  </a:lnTo>
                  <a:lnTo>
                    <a:pt x="540" y="210"/>
                  </a:lnTo>
                  <a:lnTo>
                    <a:pt x="519" y="192"/>
                  </a:lnTo>
                  <a:lnTo>
                    <a:pt x="498" y="178"/>
                  </a:lnTo>
                  <a:lnTo>
                    <a:pt x="480" y="171"/>
                  </a:lnTo>
                  <a:lnTo>
                    <a:pt x="458" y="160"/>
                  </a:lnTo>
                  <a:lnTo>
                    <a:pt x="443" y="148"/>
                  </a:lnTo>
                  <a:lnTo>
                    <a:pt x="429" y="137"/>
                  </a:lnTo>
                  <a:lnTo>
                    <a:pt x="418" y="123"/>
                  </a:lnTo>
                  <a:lnTo>
                    <a:pt x="413" y="115"/>
                  </a:lnTo>
                  <a:lnTo>
                    <a:pt x="407" y="101"/>
                  </a:lnTo>
                  <a:lnTo>
                    <a:pt x="404" y="78"/>
                  </a:lnTo>
                  <a:lnTo>
                    <a:pt x="404" y="61"/>
                  </a:lnTo>
                  <a:lnTo>
                    <a:pt x="409" y="36"/>
                  </a:lnTo>
                  <a:lnTo>
                    <a:pt x="410" y="13"/>
                  </a:lnTo>
                  <a:lnTo>
                    <a:pt x="392" y="31"/>
                  </a:lnTo>
                  <a:lnTo>
                    <a:pt x="379" y="47"/>
                  </a:lnTo>
                  <a:lnTo>
                    <a:pt x="370" y="70"/>
                  </a:lnTo>
                  <a:lnTo>
                    <a:pt x="369" y="90"/>
                  </a:lnTo>
                  <a:lnTo>
                    <a:pt x="370" y="109"/>
                  </a:lnTo>
                  <a:lnTo>
                    <a:pt x="375" y="132"/>
                  </a:lnTo>
                  <a:lnTo>
                    <a:pt x="361" y="132"/>
                  </a:lnTo>
                  <a:lnTo>
                    <a:pt x="345" y="126"/>
                  </a:lnTo>
                  <a:lnTo>
                    <a:pt x="335" y="116"/>
                  </a:lnTo>
                  <a:lnTo>
                    <a:pt x="324" y="106"/>
                  </a:lnTo>
                  <a:lnTo>
                    <a:pt x="313" y="90"/>
                  </a:lnTo>
                  <a:lnTo>
                    <a:pt x="310" y="70"/>
                  </a:lnTo>
                  <a:lnTo>
                    <a:pt x="310" y="45"/>
                  </a:lnTo>
                  <a:lnTo>
                    <a:pt x="313" y="21"/>
                  </a:lnTo>
                  <a:lnTo>
                    <a:pt x="321" y="0"/>
                  </a:lnTo>
                  <a:lnTo>
                    <a:pt x="305" y="2"/>
                  </a:lnTo>
                  <a:lnTo>
                    <a:pt x="288" y="13"/>
                  </a:lnTo>
                  <a:lnTo>
                    <a:pt x="278" y="31"/>
                  </a:lnTo>
                  <a:lnTo>
                    <a:pt x="273" y="51"/>
                  </a:lnTo>
                  <a:lnTo>
                    <a:pt x="263" y="75"/>
                  </a:lnTo>
                  <a:lnTo>
                    <a:pt x="261" y="106"/>
                  </a:lnTo>
                  <a:lnTo>
                    <a:pt x="259" y="136"/>
                  </a:lnTo>
                  <a:lnTo>
                    <a:pt x="261" y="164"/>
                  </a:lnTo>
                  <a:lnTo>
                    <a:pt x="263" y="186"/>
                  </a:lnTo>
                  <a:lnTo>
                    <a:pt x="270" y="206"/>
                  </a:lnTo>
                  <a:lnTo>
                    <a:pt x="254" y="186"/>
                  </a:lnTo>
                  <a:lnTo>
                    <a:pt x="240" y="166"/>
                  </a:lnTo>
                  <a:lnTo>
                    <a:pt x="227" y="154"/>
                  </a:lnTo>
                  <a:lnTo>
                    <a:pt x="206" y="142"/>
                  </a:lnTo>
                  <a:lnTo>
                    <a:pt x="188" y="136"/>
                  </a:lnTo>
                  <a:lnTo>
                    <a:pt x="166" y="132"/>
                  </a:lnTo>
                  <a:lnTo>
                    <a:pt x="147" y="133"/>
                  </a:lnTo>
                  <a:lnTo>
                    <a:pt x="131" y="137"/>
                  </a:lnTo>
                  <a:lnTo>
                    <a:pt x="116" y="146"/>
                  </a:lnTo>
                  <a:lnTo>
                    <a:pt x="99" y="160"/>
                  </a:lnTo>
                  <a:lnTo>
                    <a:pt x="82" y="187"/>
                  </a:lnTo>
                  <a:lnTo>
                    <a:pt x="103" y="186"/>
                  </a:lnTo>
                  <a:lnTo>
                    <a:pt x="116" y="186"/>
                  </a:lnTo>
                  <a:lnTo>
                    <a:pt x="132" y="193"/>
                  </a:lnTo>
                  <a:lnTo>
                    <a:pt x="147" y="203"/>
                  </a:lnTo>
                  <a:lnTo>
                    <a:pt x="161" y="222"/>
                  </a:lnTo>
                  <a:lnTo>
                    <a:pt x="170" y="242"/>
                  </a:lnTo>
                  <a:lnTo>
                    <a:pt x="171" y="267"/>
                  </a:lnTo>
                  <a:lnTo>
                    <a:pt x="167" y="289"/>
                  </a:lnTo>
                  <a:lnTo>
                    <a:pt x="160" y="305"/>
                  </a:lnTo>
                  <a:lnTo>
                    <a:pt x="143" y="323"/>
                  </a:lnTo>
                  <a:lnTo>
                    <a:pt x="124" y="335"/>
                  </a:lnTo>
                  <a:lnTo>
                    <a:pt x="105" y="346"/>
                  </a:lnTo>
                  <a:lnTo>
                    <a:pt x="93" y="351"/>
                  </a:lnTo>
                  <a:lnTo>
                    <a:pt x="81" y="355"/>
                  </a:lnTo>
                  <a:lnTo>
                    <a:pt x="63" y="351"/>
                  </a:lnTo>
                  <a:lnTo>
                    <a:pt x="57" y="341"/>
                  </a:lnTo>
                  <a:lnTo>
                    <a:pt x="52" y="327"/>
                  </a:lnTo>
                  <a:lnTo>
                    <a:pt x="52" y="310"/>
                  </a:lnTo>
                  <a:lnTo>
                    <a:pt x="53" y="301"/>
                  </a:lnTo>
                  <a:lnTo>
                    <a:pt x="53" y="289"/>
                  </a:lnTo>
                  <a:lnTo>
                    <a:pt x="44" y="295"/>
                  </a:lnTo>
                  <a:lnTo>
                    <a:pt x="34" y="306"/>
                  </a:lnTo>
                  <a:lnTo>
                    <a:pt x="25" y="318"/>
                  </a:lnTo>
                  <a:lnTo>
                    <a:pt x="14" y="333"/>
                  </a:lnTo>
                  <a:lnTo>
                    <a:pt x="7" y="350"/>
                  </a:lnTo>
                  <a:lnTo>
                    <a:pt x="3" y="372"/>
                  </a:lnTo>
                  <a:lnTo>
                    <a:pt x="0" y="401"/>
                  </a:lnTo>
                  <a:lnTo>
                    <a:pt x="2" y="427"/>
                  </a:lnTo>
                  <a:lnTo>
                    <a:pt x="5" y="458"/>
                  </a:lnTo>
                  <a:lnTo>
                    <a:pt x="13" y="494"/>
                  </a:lnTo>
                  <a:lnTo>
                    <a:pt x="25" y="515"/>
                  </a:lnTo>
                  <a:lnTo>
                    <a:pt x="35" y="525"/>
                  </a:lnTo>
                  <a:lnTo>
                    <a:pt x="44" y="532"/>
                  </a:lnTo>
                  <a:lnTo>
                    <a:pt x="57" y="537"/>
                  </a:lnTo>
                  <a:lnTo>
                    <a:pt x="75" y="549"/>
                  </a:lnTo>
                  <a:lnTo>
                    <a:pt x="97" y="565"/>
                  </a:lnTo>
                  <a:lnTo>
                    <a:pt x="114" y="573"/>
                  </a:lnTo>
                  <a:lnTo>
                    <a:pt x="126" y="587"/>
                  </a:lnTo>
                  <a:lnTo>
                    <a:pt x="133" y="596"/>
                  </a:lnTo>
                  <a:lnTo>
                    <a:pt x="143" y="617"/>
                  </a:lnTo>
                  <a:lnTo>
                    <a:pt x="154" y="641"/>
                  </a:lnTo>
                  <a:lnTo>
                    <a:pt x="160" y="658"/>
                  </a:lnTo>
                  <a:lnTo>
                    <a:pt x="165" y="685"/>
                  </a:lnTo>
                  <a:lnTo>
                    <a:pt x="171" y="718"/>
                  </a:lnTo>
                  <a:lnTo>
                    <a:pt x="177" y="742"/>
                  </a:lnTo>
                  <a:lnTo>
                    <a:pt x="188" y="763"/>
                  </a:lnTo>
                  <a:lnTo>
                    <a:pt x="199" y="775"/>
                  </a:lnTo>
                  <a:lnTo>
                    <a:pt x="211" y="784"/>
                  </a:lnTo>
                  <a:lnTo>
                    <a:pt x="226" y="794"/>
                  </a:lnTo>
                  <a:lnTo>
                    <a:pt x="246" y="803"/>
                  </a:lnTo>
                  <a:lnTo>
                    <a:pt x="268" y="806"/>
                  </a:lnTo>
                  <a:lnTo>
                    <a:pt x="291" y="810"/>
                  </a:lnTo>
                  <a:lnTo>
                    <a:pt x="325" y="816"/>
                  </a:lnTo>
                  <a:lnTo>
                    <a:pt x="345" y="816"/>
                  </a:lnTo>
                  <a:lnTo>
                    <a:pt x="378" y="817"/>
                  </a:lnTo>
                  <a:lnTo>
                    <a:pt x="419" y="816"/>
                  </a:lnTo>
                  <a:lnTo>
                    <a:pt x="455" y="806"/>
                  </a:lnTo>
                  <a:lnTo>
                    <a:pt x="493" y="794"/>
                  </a:lnTo>
                  <a:lnTo>
                    <a:pt x="522" y="778"/>
                  </a:lnTo>
                  <a:lnTo>
                    <a:pt x="548" y="763"/>
                  </a:lnTo>
                  <a:lnTo>
                    <a:pt x="564" y="748"/>
                  </a:lnTo>
                  <a:lnTo>
                    <a:pt x="574" y="732"/>
                  </a:lnTo>
                  <a:lnTo>
                    <a:pt x="582" y="710"/>
                  </a:lnTo>
                  <a:lnTo>
                    <a:pt x="590" y="682"/>
                  </a:lnTo>
                  <a:lnTo>
                    <a:pt x="599" y="642"/>
                  </a:lnTo>
                  <a:lnTo>
                    <a:pt x="601" y="610"/>
                  </a:lnTo>
                  <a:close/>
                </a:path>
              </a:pathLst>
            </a:custGeom>
            <a:solidFill>
              <a:srgbClr val="FF0000"/>
            </a:solidFill>
            <a:ln w="9525">
              <a:noFill/>
              <a:round/>
              <a:headEnd/>
              <a:tailEnd/>
            </a:ln>
          </p:spPr>
          <p:txBody>
            <a:bodyPr/>
            <a:lstStyle/>
            <a:p>
              <a:endParaRPr lang="en-US"/>
            </a:p>
          </p:txBody>
        </p:sp>
        <p:sp>
          <p:nvSpPr>
            <p:cNvPr id="23" name="Freeform 31">
              <a:extLst>
                <a:ext uri="{FF2B5EF4-FFF2-40B4-BE49-F238E27FC236}">
                  <a16:creationId xmlns:a16="http://schemas.microsoft.com/office/drawing/2014/main" id="{1DAC01B8-28F1-4F97-60C7-4C6370601E75}"/>
                </a:ext>
              </a:extLst>
            </p:cNvPr>
            <p:cNvSpPr>
              <a:spLocks/>
            </p:cNvSpPr>
            <p:nvPr/>
          </p:nvSpPr>
          <p:spPr bwMode="auto">
            <a:xfrm>
              <a:off x="1965" y="834"/>
              <a:ext cx="725" cy="1405"/>
            </a:xfrm>
            <a:custGeom>
              <a:avLst/>
              <a:gdLst>
                <a:gd name="T0" fmla="*/ 105 w 725"/>
                <a:gd name="T1" fmla="*/ 1274 h 1405"/>
                <a:gd name="T2" fmla="*/ 28 w 725"/>
                <a:gd name="T3" fmla="*/ 1138 h 1405"/>
                <a:gd name="T4" fmla="*/ 5 w 725"/>
                <a:gd name="T5" fmla="*/ 1000 h 1405"/>
                <a:gd name="T6" fmla="*/ 5 w 725"/>
                <a:gd name="T7" fmla="*/ 834 h 1405"/>
                <a:gd name="T8" fmla="*/ 23 w 725"/>
                <a:gd name="T9" fmla="*/ 702 h 1405"/>
                <a:gd name="T10" fmla="*/ 75 w 725"/>
                <a:gd name="T11" fmla="*/ 581 h 1405"/>
                <a:gd name="T12" fmla="*/ 80 w 725"/>
                <a:gd name="T13" fmla="*/ 450 h 1405"/>
                <a:gd name="T14" fmla="*/ 65 w 725"/>
                <a:gd name="T15" fmla="*/ 375 h 1405"/>
                <a:gd name="T16" fmla="*/ 33 w 725"/>
                <a:gd name="T17" fmla="*/ 283 h 1405"/>
                <a:gd name="T18" fmla="*/ 41 w 725"/>
                <a:gd name="T19" fmla="*/ 255 h 1405"/>
                <a:gd name="T20" fmla="*/ 97 w 725"/>
                <a:gd name="T21" fmla="*/ 314 h 1405"/>
                <a:gd name="T22" fmla="*/ 130 w 725"/>
                <a:gd name="T23" fmla="*/ 335 h 1405"/>
                <a:gd name="T24" fmla="*/ 127 w 725"/>
                <a:gd name="T25" fmla="*/ 200 h 1405"/>
                <a:gd name="T26" fmla="*/ 75 w 725"/>
                <a:gd name="T27" fmla="*/ 52 h 1405"/>
                <a:gd name="T28" fmla="*/ 75 w 725"/>
                <a:gd name="T29" fmla="*/ 0 h 1405"/>
                <a:gd name="T30" fmla="*/ 165 w 725"/>
                <a:gd name="T31" fmla="*/ 15 h 1405"/>
                <a:gd name="T32" fmla="*/ 246 w 725"/>
                <a:gd name="T33" fmla="*/ 92 h 1405"/>
                <a:gd name="T34" fmla="*/ 306 w 725"/>
                <a:gd name="T35" fmla="*/ 224 h 1405"/>
                <a:gd name="T36" fmla="*/ 340 w 725"/>
                <a:gd name="T37" fmla="*/ 275 h 1405"/>
                <a:gd name="T38" fmla="*/ 398 w 725"/>
                <a:gd name="T39" fmla="*/ 187 h 1405"/>
                <a:gd name="T40" fmla="*/ 492 w 725"/>
                <a:gd name="T41" fmla="*/ 134 h 1405"/>
                <a:gd name="T42" fmla="*/ 570 w 725"/>
                <a:gd name="T43" fmla="*/ 145 h 1405"/>
                <a:gd name="T44" fmla="*/ 607 w 725"/>
                <a:gd name="T45" fmla="*/ 227 h 1405"/>
                <a:gd name="T46" fmla="*/ 544 w 725"/>
                <a:gd name="T47" fmla="*/ 227 h 1405"/>
                <a:gd name="T48" fmla="*/ 511 w 725"/>
                <a:gd name="T49" fmla="*/ 255 h 1405"/>
                <a:gd name="T50" fmla="*/ 492 w 725"/>
                <a:gd name="T51" fmla="*/ 321 h 1405"/>
                <a:gd name="T52" fmla="*/ 505 w 725"/>
                <a:gd name="T53" fmla="*/ 378 h 1405"/>
                <a:gd name="T54" fmla="*/ 550 w 725"/>
                <a:gd name="T55" fmla="*/ 426 h 1405"/>
                <a:gd name="T56" fmla="*/ 613 w 725"/>
                <a:gd name="T57" fmla="*/ 423 h 1405"/>
                <a:gd name="T58" fmla="*/ 613 w 725"/>
                <a:gd name="T59" fmla="*/ 327 h 1405"/>
                <a:gd name="T60" fmla="*/ 666 w 725"/>
                <a:gd name="T61" fmla="*/ 394 h 1405"/>
                <a:gd name="T62" fmla="*/ 706 w 725"/>
                <a:gd name="T63" fmla="*/ 505 h 1405"/>
                <a:gd name="T64" fmla="*/ 706 w 725"/>
                <a:gd name="T65" fmla="*/ 598 h 1405"/>
                <a:gd name="T66" fmla="*/ 670 w 725"/>
                <a:gd name="T67" fmla="*/ 686 h 1405"/>
                <a:gd name="T68" fmla="*/ 612 w 725"/>
                <a:gd name="T69" fmla="*/ 761 h 1405"/>
                <a:gd name="T70" fmla="*/ 583 w 725"/>
                <a:gd name="T71" fmla="*/ 825 h 1405"/>
                <a:gd name="T72" fmla="*/ 605 w 725"/>
                <a:gd name="T73" fmla="*/ 917 h 1405"/>
                <a:gd name="T74" fmla="*/ 662 w 725"/>
                <a:gd name="T75" fmla="*/ 974 h 1405"/>
                <a:gd name="T76" fmla="*/ 703 w 725"/>
                <a:gd name="T77" fmla="*/ 954 h 1405"/>
                <a:gd name="T78" fmla="*/ 725 w 725"/>
                <a:gd name="T79" fmla="*/ 1039 h 1405"/>
                <a:gd name="T80" fmla="*/ 700 w 725"/>
                <a:gd name="T81" fmla="*/ 1164 h 1405"/>
                <a:gd name="T82" fmla="*/ 657 w 725"/>
                <a:gd name="T83" fmla="*/ 1270 h 1405"/>
                <a:gd name="T84" fmla="*/ 594 w 725"/>
                <a:gd name="T85" fmla="*/ 1343 h 1405"/>
                <a:gd name="T86" fmla="*/ 519 w 725"/>
                <a:gd name="T87" fmla="*/ 1391 h 1405"/>
                <a:gd name="T88" fmla="*/ 427 w 725"/>
                <a:gd name="T89" fmla="*/ 1398 h 1405"/>
                <a:gd name="T90" fmla="*/ 310 w 725"/>
                <a:gd name="T91" fmla="*/ 1354 h 1405"/>
                <a:gd name="T92" fmla="*/ 161 w 725"/>
                <a:gd name="T93" fmla="*/ 1325 h 14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5"/>
                <a:gd name="T142" fmla="*/ 0 h 1405"/>
                <a:gd name="T143" fmla="*/ 725 w 725"/>
                <a:gd name="T144" fmla="*/ 1405 h 14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5" h="1405">
                  <a:moveTo>
                    <a:pt x="161" y="1325"/>
                  </a:moveTo>
                  <a:lnTo>
                    <a:pt x="135" y="1304"/>
                  </a:lnTo>
                  <a:lnTo>
                    <a:pt x="105" y="1274"/>
                  </a:lnTo>
                  <a:lnTo>
                    <a:pt x="77" y="1231"/>
                  </a:lnTo>
                  <a:lnTo>
                    <a:pt x="50" y="1186"/>
                  </a:lnTo>
                  <a:lnTo>
                    <a:pt x="28" y="1138"/>
                  </a:lnTo>
                  <a:lnTo>
                    <a:pt x="16" y="1096"/>
                  </a:lnTo>
                  <a:lnTo>
                    <a:pt x="6" y="1044"/>
                  </a:lnTo>
                  <a:lnTo>
                    <a:pt x="5" y="1000"/>
                  </a:lnTo>
                  <a:lnTo>
                    <a:pt x="1" y="937"/>
                  </a:lnTo>
                  <a:lnTo>
                    <a:pt x="0" y="881"/>
                  </a:lnTo>
                  <a:lnTo>
                    <a:pt x="5" y="834"/>
                  </a:lnTo>
                  <a:lnTo>
                    <a:pt x="5" y="798"/>
                  </a:lnTo>
                  <a:lnTo>
                    <a:pt x="11" y="747"/>
                  </a:lnTo>
                  <a:lnTo>
                    <a:pt x="23" y="702"/>
                  </a:lnTo>
                  <a:lnTo>
                    <a:pt x="39" y="659"/>
                  </a:lnTo>
                  <a:lnTo>
                    <a:pt x="60" y="619"/>
                  </a:lnTo>
                  <a:lnTo>
                    <a:pt x="75" y="581"/>
                  </a:lnTo>
                  <a:lnTo>
                    <a:pt x="82" y="532"/>
                  </a:lnTo>
                  <a:lnTo>
                    <a:pt x="85" y="491"/>
                  </a:lnTo>
                  <a:lnTo>
                    <a:pt x="80" y="450"/>
                  </a:lnTo>
                  <a:lnTo>
                    <a:pt x="75" y="423"/>
                  </a:lnTo>
                  <a:lnTo>
                    <a:pt x="69" y="402"/>
                  </a:lnTo>
                  <a:lnTo>
                    <a:pt x="65" y="375"/>
                  </a:lnTo>
                  <a:lnTo>
                    <a:pt x="54" y="344"/>
                  </a:lnTo>
                  <a:lnTo>
                    <a:pt x="41" y="312"/>
                  </a:lnTo>
                  <a:lnTo>
                    <a:pt x="33" y="283"/>
                  </a:lnTo>
                  <a:lnTo>
                    <a:pt x="22" y="263"/>
                  </a:lnTo>
                  <a:lnTo>
                    <a:pt x="7" y="241"/>
                  </a:lnTo>
                  <a:lnTo>
                    <a:pt x="41" y="255"/>
                  </a:lnTo>
                  <a:lnTo>
                    <a:pt x="65" y="272"/>
                  </a:lnTo>
                  <a:lnTo>
                    <a:pt x="86" y="297"/>
                  </a:lnTo>
                  <a:lnTo>
                    <a:pt x="97" y="314"/>
                  </a:lnTo>
                  <a:lnTo>
                    <a:pt x="110" y="344"/>
                  </a:lnTo>
                  <a:lnTo>
                    <a:pt x="121" y="380"/>
                  </a:lnTo>
                  <a:lnTo>
                    <a:pt x="130" y="335"/>
                  </a:lnTo>
                  <a:lnTo>
                    <a:pt x="135" y="290"/>
                  </a:lnTo>
                  <a:lnTo>
                    <a:pt x="135" y="249"/>
                  </a:lnTo>
                  <a:lnTo>
                    <a:pt x="127" y="200"/>
                  </a:lnTo>
                  <a:lnTo>
                    <a:pt x="110" y="142"/>
                  </a:lnTo>
                  <a:lnTo>
                    <a:pt x="95" y="97"/>
                  </a:lnTo>
                  <a:lnTo>
                    <a:pt x="75" y="52"/>
                  </a:lnTo>
                  <a:lnTo>
                    <a:pt x="60" y="20"/>
                  </a:lnTo>
                  <a:lnTo>
                    <a:pt x="50" y="0"/>
                  </a:lnTo>
                  <a:lnTo>
                    <a:pt x="75" y="0"/>
                  </a:lnTo>
                  <a:lnTo>
                    <a:pt x="108" y="1"/>
                  </a:lnTo>
                  <a:lnTo>
                    <a:pt x="141" y="8"/>
                  </a:lnTo>
                  <a:lnTo>
                    <a:pt x="165" y="15"/>
                  </a:lnTo>
                  <a:lnTo>
                    <a:pt x="197" y="35"/>
                  </a:lnTo>
                  <a:lnTo>
                    <a:pt x="222" y="65"/>
                  </a:lnTo>
                  <a:lnTo>
                    <a:pt x="246" y="92"/>
                  </a:lnTo>
                  <a:lnTo>
                    <a:pt x="267" y="131"/>
                  </a:lnTo>
                  <a:lnTo>
                    <a:pt x="285" y="178"/>
                  </a:lnTo>
                  <a:lnTo>
                    <a:pt x="306" y="224"/>
                  </a:lnTo>
                  <a:lnTo>
                    <a:pt x="320" y="275"/>
                  </a:lnTo>
                  <a:lnTo>
                    <a:pt x="328" y="335"/>
                  </a:lnTo>
                  <a:lnTo>
                    <a:pt x="340" y="275"/>
                  </a:lnTo>
                  <a:lnTo>
                    <a:pt x="356" y="244"/>
                  </a:lnTo>
                  <a:lnTo>
                    <a:pt x="375" y="215"/>
                  </a:lnTo>
                  <a:lnTo>
                    <a:pt x="398" y="187"/>
                  </a:lnTo>
                  <a:lnTo>
                    <a:pt x="429" y="161"/>
                  </a:lnTo>
                  <a:lnTo>
                    <a:pt x="461" y="144"/>
                  </a:lnTo>
                  <a:lnTo>
                    <a:pt x="492" y="134"/>
                  </a:lnTo>
                  <a:lnTo>
                    <a:pt x="522" y="128"/>
                  </a:lnTo>
                  <a:lnTo>
                    <a:pt x="550" y="134"/>
                  </a:lnTo>
                  <a:lnTo>
                    <a:pt x="570" y="145"/>
                  </a:lnTo>
                  <a:lnTo>
                    <a:pt x="589" y="166"/>
                  </a:lnTo>
                  <a:lnTo>
                    <a:pt x="599" y="190"/>
                  </a:lnTo>
                  <a:lnTo>
                    <a:pt x="607" y="227"/>
                  </a:lnTo>
                  <a:lnTo>
                    <a:pt x="585" y="219"/>
                  </a:lnTo>
                  <a:lnTo>
                    <a:pt x="563" y="217"/>
                  </a:lnTo>
                  <a:lnTo>
                    <a:pt x="544" y="227"/>
                  </a:lnTo>
                  <a:lnTo>
                    <a:pt x="536" y="232"/>
                  </a:lnTo>
                  <a:lnTo>
                    <a:pt x="525" y="239"/>
                  </a:lnTo>
                  <a:lnTo>
                    <a:pt x="511" y="255"/>
                  </a:lnTo>
                  <a:lnTo>
                    <a:pt x="503" y="273"/>
                  </a:lnTo>
                  <a:lnTo>
                    <a:pt x="495" y="300"/>
                  </a:lnTo>
                  <a:lnTo>
                    <a:pt x="492" y="321"/>
                  </a:lnTo>
                  <a:lnTo>
                    <a:pt x="492" y="344"/>
                  </a:lnTo>
                  <a:lnTo>
                    <a:pt x="498" y="365"/>
                  </a:lnTo>
                  <a:lnTo>
                    <a:pt x="505" y="378"/>
                  </a:lnTo>
                  <a:lnTo>
                    <a:pt x="514" y="395"/>
                  </a:lnTo>
                  <a:lnTo>
                    <a:pt x="532" y="413"/>
                  </a:lnTo>
                  <a:lnTo>
                    <a:pt x="550" y="426"/>
                  </a:lnTo>
                  <a:lnTo>
                    <a:pt x="570" y="436"/>
                  </a:lnTo>
                  <a:lnTo>
                    <a:pt x="591" y="437"/>
                  </a:lnTo>
                  <a:lnTo>
                    <a:pt x="613" y="423"/>
                  </a:lnTo>
                  <a:lnTo>
                    <a:pt x="619" y="395"/>
                  </a:lnTo>
                  <a:lnTo>
                    <a:pt x="619" y="364"/>
                  </a:lnTo>
                  <a:lnTo>
                    <a:pt x="613" y="327"/>
                  </a:lnTo>
                  <a:lnTo>
                    <a:pt x="632" y="344"/>
                  </a:lnTo>
                  <a:lnTo>
                    <a:pt x="650" y="371"/>
                  </a:lnTo>
                  <a:lnTo>
                    <a:pt x="666" y="394"/>
                  </a:lnTo>
                  <a:lnTo>
                    <a:pt x="685" y="433"/>
                  </a:lnTo>
                  <a:lnTo>
                    <a:pt x="697" y="465"/>
                  </a:lnTo>
                  <a:lnTo>
                    <a:pt x="706" y="505"/>
                  </a:lnTo>
                  <a:lnTo>
                    <a:pt x="710" y="536"/>
                  </a:lnTo>
                  <a:lnTo>
                    <a:pt x="710" y="563"/>
                  </a:lnTo>
                  <a:lnTo>
                    <a:pt x="706" y="598"/>
                  </a:lnTo>
                  <a:lnTo>
                    <a:pt x="700" y="630"/>
                  </a:lnTo>
                  <a:lnTo>
                    <a:pt x="689" y="657"/>
                  </a:lnTo>
                  <a:lnTo>
                    <a:pt x="670" y="686"/>
                  </a:lnTo>
                  <a:lnTo>
                    <a:pt x="650" y="713"/>
                  </a:lnTo>
                  <a:lnTo>
                    <a:pt x="629" y="736"/>
                  </a:lnTo>
                  <a:lnTo>
                    <a:pt x="612" y="761"/>
                  </a:lnTo>
                  <a:lnTo>
                    <a:pt x="597" y="778"/>
                  </a:lnTo>
                  <a:lnTo>
                    <a:pt x="589" y="799"/>
                  </a:lnTo>
                  <a:lnTo>
                    <a:pt x="583" y="825"/>
                  </a:lnTo>
                  <a:lnTo>
                    <a:pt x="583" y="861"/>
                  </a:lnTo>
                  <a:lnTo>
                    <a:pt x="591" y="886"/>
                  </a:lnTo>
                  <a:lnTo>
                    <a:pt x="605" y="917"/>
                  </a:lnTo>
                  <a:lnTo>
                    <a:pt x="625" y="941"/>
                  </a:lnTo>
                  <a:lnTo>
                    <a:pt x="641" y="958"/>
                  </a:lnTo>
                  <a:lnTo>
                    <a:pt x="662" y="974"/>
                  </a:lnTo>
                  <a:lnTo>
                    <a:pt x="679" y="952"/>
                  </a:lnTo>
                  <a:lnTo>
                    <a:pt x="689" y="930"/>
                  </a:lnTo>
                  <a:lnTo>
                    <a:pt x="703" y="954"/>
                  </a:lnTo>
                  <a:lnTo>
                    <a:pt x="712" y="977"/>
                  </a:lnTo>
                  <a:lnTo>
                    <a:pt x="720" y="1006"/>
                  </a:lnTo>
                  <a:lnTo>
                    <a:pt x="725" y="1039"/>
                  </a:lnTo>
                  <a:lnTo>
                    <a:pt x="725" y="1083"/>
                  </a:lnTo>
                  <a:lnTo>
                    <a:pt x="712" y="1125"/>
                  </a:lnTo>
                  <a:lnTo>
                    <a:pt x="700" y="1164"/>
                  </a:lnTo>
                  <a:lnTo>
                    <a:pt x="691" y="1197"/>
                  </a:lnTo>
                  <a:lnTo>
                    <a:pt x="679" y="1231"/>
                  </a:lnTo>
                  <a:lnTo>
                    <a:pt x="657" y="1270"/>
                  </a:lnTo>
                  <a:lnTo>
                    <a:pt x="632" y="1300"/>
                  </a:lnTo>
                  <a:lnTo>
                    <a:pt x="612" y="1321"/>
                  </a:lnTo>
                  <a:lnTo>
                    <a:pt x="594" y="1343"/>
                  </a:lnTo>
                  <a:lnTo>
                    <a:pt x="574" y="1362"/>
                  </a:lnTo>
                  <a:lnTo>
                    <a:pt x="549" y="1377"/>
                  </a:lnTo>
                  <a:lnTo>
                    <a:pt x="519" y="1391"/>
                  </a:lnTo>
                  <a:lnTo>
                    <a:pt x="486" y="1401"/>
                  </a:lnTo>
                  <a:lnTo>
                    <a:pt x="458" y="1405"/>
                  </a:lnTo>
                  <a:lnTo>
                    <a:pt x="427" y="1398"/>
                  </a:lnTo>
                  <a:lnTo>
                    <a:pt x="397" y="1370"/>
                  </a:lnTo>
                  <a:lnTo>
                    <a:pt x="357" y="1359"/>
                  </a:lnTo>
                  <a:lnTo>
                    <a:pt x="310" y="1354"/>
                  </a:lnTo>
                  <a:lnTo>
                    <a:pt x="250" y="1354"/>
                  </a:lnTo>
                  <a:lnTo>
                    <a:pt x="199" y="1342"/>
                  </a:lnTo>
                  <a:lnTo>
                    <a:pt x="161" y="1325"/>
                  </a:lnTo>
                  <a:close/>
                </a:path>
              </a:pathLst>
            </a:custGeom>
            <a:solidFill>
              <a:srgbClr val="E00000"/>
            </a:solidFill>
            <a:ln w="9525">
              <a:noFill/>
              <a:round/>
              <a:headEnd/>
              <a:tailEnd/>
            </a:ln>
          </p:spPr>
          <p:txBody>
            <a:bodyPr/>
            <a:lstStyle/>
            <a:p>
              <a:endParaRPr lang="en-US"/>
            </a:p>
          </p:txBody>
        </p:sp>
        <p:sp>
          <p:nvSpPr>
            <p:cNvPr id="24" name="Freeform 32">
              <a:extLst>
                <a:ext uri="{FF2B5EF4-FFF2-40B4-BE49-F238E27FC236}">
                  <a16:creationId xmlns:a16="http://schemas.microsoft.com/office/drawing/2014/main" id="{D8236285-E112-E6CC-6712-E6DCD7330CD0}"/>
                </a:ext>
              </a:extLst>
            </p:cNvPr>
            <p:cNvSpPr>
              <a:spLocks/>
            </p:cNvSpPr>
            <p:nvPr/>
          </p:nvSpPr>
          <p:spPr bwMode="auto">
            <a:xfrm>
              <a:off x="2185" y="673"/>
              <a:ext cx="2349" cy="2231"/>
            </a:xfrm>
            <a:custGeom>
              <a:avLst/>
              <a:gdLst>
                <a:gd name="T0" fmla="*/ 3 w 2349"/>
                <a:gd name="T1" fmla="*/ 1121 h 2231"/>
                <a:gd name="T2" fmla="*/ 51 w 2349"/>
                <a:gd name="T3" fmla="*/ 918 h 2231"/>
                <a:gd name="T4" fmla="*/ 122 w 2349"/>
                <a:gd name="T5" fmla="*/ 803 h 2231"/>
                <a:gd name="T6" fmla="*/ 269 w 2349"/>
                <a:gd name="T7" fmla="*/ 748 h 2231"/>
                <a:gd name="T8" fmla="*/ 432 w 2349"/>
                <a:gd name="T9" fmla="*/ 697 h 2231"/>
                <a:gd name="T10" fmla="*/ 540 w 2349"/>
                <a:gd name="T11" fmla="*/ 621 h 2231"/>
                <a:gd name="T12" fmla="*/ 607 w 2349"/>
                <a:gd name="T13" fmla="*/ 480 h 2231"/>
                <a:gd name="T14" fmla="*/ 610 w 2349"/>
                <a:gd name="T15" fmla="*/ 289 h 2231"/>
                <a:gd name="T16" fmla="*/ 644 w 2349"/>
                <a:gd name="T17" fmla="*/ 133 h 2231"/>
                <a:gd name="T18" fmla="*/ 731 w 2349"/>
                <a:gd name="T19" fmla="*/ 25 h 2231"/>
                <a:gd name="T20" fmla="*/ 774 w 2349"/>
                <a:gd name="T21" fmla="*/ 67 h 2231"/>
                <a:gd name="T22" fmla="*/ 781 w 2349"/>
                <a:gd name="T23" fmla="*/ 185 h 2231"/>
                <a:gd name="T24" fmla="*/ 845 w 2349"/>
                <a:gd name="T25" fmla="*/ 258 h 2231"/>
                <a:gd name="T26" fmla="*/ 938 w 2349"/>
                <a:gd name="T27" fmla="*/ 266 h 2231"/>
                <a:gd name="T28" fmla="*/ 997 w 2349"/>
                <a:gd name="T29" fmla="*/ 272 h 2231"/>
                <a:gd name="T30" fmla="*/ 1041 w 2349"/>
                <a:gd name="T31" fmla="*/ 359 h 2231"/>
                <a:gd name="T32" fmla="*/ 1068 w 2349"/>
                <a:gd name="T33" fmla="*/ 492 h 2231"/>
                <a:gd name="T34" fmla="*/ 1150 w 2349"/>
                <a:gd name="T35" fmla="*/ 321 h 2231"/>
                <a:gd name="T36" fmla="*/ 1215 w 2349"/>
                <a:gd name="T37" fmla="*/ 349 h 2231"/>
                <a:gd name="T38" fmla="*/ 1272 w 2349"/>
                <a:gd name="T39" fmla="*/ 481 h 2231"/>
                <a:gd name="T40" fmla="*/ 1320 w 2349"/>
                <a:gd name="T41" fmla="*/ 632 h 2231"/>
                <a:gd name="T42" fmla="*/ 1305 w 2349"/>
                <a:gd name="T43" fmla="*/ 793 h 2231"/>
                <a:gd name="T44" fmla="*/ 1400 w 2349"/>
                <a:gd name="T45" fmla="*/ 683 h 2231"/>
                <a:gd name="T46" fmla="*/ 1472 w 2349"/>
                <a:gd name="T47" fmla="*/ 553 h 2231"/>
                <a:gd name="T48" fmla="*/ 1599 w 2349"/>
                <a:gd name="T49" fmla="*/ 541 h 2231"/>
                <a:gd name="T50" fmla="*/ 1617 w 2349"/>
                <a:gd name="T51" fmla="*/ 600 h 2231"/>
                <a:gd name="T52" fmla="*/ 1597 w 2349"/>
                <a:gd name="T53" fmla="*/ 688 h 2231"/>
                <a:gd name="T54" fmla="*/ 1648 w 2349"/>
                <a:gd name="T55" fmla="*/ 753 h 2231"/>
                <a:gd name="T56" fmla="*/ 1758 w 2349"/>
                <a:gd name="T57" fmla="*/ 751 h 2231"/>
                <a:gd name="T58" fmla="*/ 1829 w 2349"/>
                <a:gd name="T59" fmla="*/ 688 h 2231"/>
                <a:gd name="T60" fmla="*/ 1845 w 2349"/>
                <a:gd name="T61" fmla="*/ 563 h 2231"/>
                <a:gd name="T62" fmla="*/ 1799 w 2349"/>
                <a:gd name="T63" fmla="*/ 429 h 2231"/>
                <a:gd name="T64" fmla="*/ 1889 w 2349"/>
                <a:gd name="T65" fmla="*/ 444 h 2231"/>
                <a:gd name="T66" fmla="*/ 2008 w 2349"/>
                <a:gd name="T67" fmla="*/ 571 h 2231"/>
                <a:gd name="T68" fmla="*/ 2077 w 2349"/>
                <a:gd name="T69" fmla="*/ 724 h 2231"/>
                <a:gd name="T70" fmla="*/ 2120 w 2349"/>
                <a:gd name="T71" fmla="*/ 920 h 2231"/>
                <a:gd name="T72" fmla="*/ 2123 w 2349"/>
                <a:gd name="T73" fmla="*/ 1104 h 2231"/>
                <a:gd name="T74" fmla="*/ 2067 w 2349"/>
                <a:gd name="T75" fmla="*/ 1350 h 2231"/>
                <a:gd name="T76" fmla="*/ 2036 w 2349"/>
                <a:gd name="T77" fmla="*/ 1529 h 2231"/>
                <a:gd name="T78" fmla="*/ 2094 w 2349"/>
                <a:gd name="T79" fmla="*/ 1538 h 2231"/>
                <a:gd name="T80" fmla="*/ 2216 w 2349"/>
                <a:gd name="T81" fmla="*/ 1447 h 2231"/>
                <a:gd name="T82" fmla="*/ 2225 w 2349"/>
                <a:gd name="T83" fmla="*/ 1597 h 2231"/>
                <a:gd name="T84" fmla="*/ 2266 w 2349"/>
                <a:gd name="T85" fmla="*/ 1736 h 2231"/>
                <a:gd name="T86" fmla="*/ 2335 w 2349"/>
                <a:gd name="T87" fmla="*/ 1676 h 2231"/>
                <a:gd name="T88" fmla="*/ 2349 w 2349"/>
                <a:gd name="T89" fmla="*/ 1845 h 2231"/>
                <a:gd name="T90" fmla="*/ 2298 w 2349"/>
                <a:gd name="T91" fmla="*/ 1981 h 2231"/>
                <a:gd name="T92" fmla="*/ 2225 w 2349"/>
                <a:gd name="T93" fmla="*/ 2128 h 2231"/>
                <a:gd name="T94" fmla="*/ 2075 w 2349"/>
                <a:gd name="T95" fmla="*/ 2231 h 2231"/>
                <a:gd name="T96" fmla="*/ 1868 w 2349"/>
                <a:gd name="T97" fmla="*/ 2172 h 2231"/>
                <a:gd name="T98" fmla="*/ 1715 w 2349"/>
                <a:gd name="T99" fmla="*/ 2086 h 2231"/>
                <a:gd name="T100" fmla="*/ 1549 w 2349"/>
                <a:gd name="T101" fmla="*/ 2018 h 2231"/>
                <a:gd name="T102" fmla="*/ 1360 w 2349"/>
                <a:gd name="T103" fmla="*/ 1861 h 2231"/>
                <a:gd name="T104" fmla="*/ 1092 w 2349"/>
                <a:gd name="T105" fmla="*/ 1770 h 2231"/>
                <a:gd name="T106" fmla="*/ 330 w 2349"/>
                <a:gd name="T107" fmla="*/ 1512 h 2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9"/>
                <a:gd name="T163" fmla="*/ 0 h 2231"/>
                <a:gd name="T164" fmla="*/ 2349 w 2349"/>
                <a:gd name="T165" fmla="*/ 2231 h 2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9" h="2231">
                  <a:moveTo>
                    <a:pt x="18" y="1341"/>
                  </a:moveTo>
                  <a:lnTo>
                    <a:pt x="0" y="1272"/>
                  </a:lnTo>
                  <a:lnTo>
                    <a:pt x="0" y="1194"/>
                  </a:lnTo>
                  <a:lnTo>
                    <a:pt x="3" y="1121"/>
                  </a:lnTo>
                  <a:lnTo>
                    <a:pt x="11" y="1067"/>
                  </a:lnTo>
                  <a:lnTo>
                    <a:pt x="20" y="1010"/>
                  </a:lnTo>
                  <a:lnTo>
                    <a:pt x="35" y="961"/>
                  </a:lnTo>
                  <a:lnTo>
                    <a:pt x="51" y="918"/>
                  </a:lnTo>
                  <a:lnTo>
                    <a:pt x="64" y="888"/>
                  </a:lnTo>
                  <a:lnTo>
                    <a:pt x="76" y="855"/>
                  </a:lnTo>
                  <a:lnTo>
                    <a:pt x="97" y="829"/>
                  </a:lnTo>
                  <a:lnTo>
                    <a:pt x="122" y="803"/>
                  </a:lnTo>
                  <a:lnTo>
                    <a:pt x="158" y="780"/>
                  </a:lnTo>
                  <a:lnTo>
                    <a:pt x="189" y="763"/>
                  </a:lnTo>
                  <a:lnTo>
                    <a:pt x="226" y="754"/>
                  </a:lnTo>
                  <a:lnTo>
                    <a:pt x="269" y="748"/>
                  </a:lnTo>
                  <a:lnTo>
                    <a:pt x="305" y="740"/>
                  </a:lnTo>
                  <a:lnTo>
                    <a:pt x="353" y="724"/>
                  </a:lnTo>
                  <a:lnTo>
                    <a:pt x="404" y="706"/>
                  </a:lnTo>
                  <a:lnTo>
                    <a:pt x="432" y="697"/>
                  </a:lnTo>
                  <a:lnTo>
                    <a:pt x="460" y="690"/>
                  </a:lnTo>
                  <a:lnTo>
                    <a:pt x="490" y="669"/>
                  </a:lnTo>
                  <a:lnTo>
                    <a:pt x="516" y="650"/>
                  </a:lnTo>
                  <a:lnTo>
                    <a:pt x="540" y="621"/>
                  </a:lnTo>
                  <a:lnTo>
                    <a:pt x="563" y="593"/>
                  </a:lnTo>
                  <a:lnTo>
                    <a:pt x="582" y="556"/>
                  </a:lnTo>
                  <a:lnTo>
                    <a:pt x="596" y="527"/>
                  </a:lnTo>
                  <a:lnTo>
                    <a:pt x="607" y="480"/>
                  </a:lnTo>
                  <a:lnTo>
                    <a:pt x="610" y="433"/>
                  </a:lnTo>
                  <a:lnTo>
                    <a:pt x="612" y="389"/>
                  </a:lnTo>
                  <a:lnTo>
                    <a:pt x="614" y="340"/>
                  </a:lnTo>
                  <a:lnTo>
                    <a:pt x="610" y="289"/>
                  </a:lnTo>
                  <a:lnTo>
                    <a:pt x="612" y="252"/>
                  </a:lnTo>
                  <a:lnTo>
                    <a:pt x="619" y="196"/>
                  </a:lnTo>
                  <a:lnTo>
                    <a:pt x="630" y="167"/>
                  </a:lnTo>
                  <a:lnTo>
                    <a:pt x="644" y="133"/>
                  </a:lnTo>
                  <a:lnTo>
                    <a:pt x="661" y="93"/>
                  </a:lnTo>
                  <a:lnTo>
                    <a:pt x="681" y="67"/>
                  </a:lnTo>
                  <a:lnTo>
                    <a:pt x="703" y="46"/>
                  </a:lnTo>
                  <a:lnTo>
                    <a:pt x="731" y="25"/>
                  </a:lnTo>
                  <a:lnTo>
                    <a:pt x="769" y="4"/>
                  </a:lnTo>
                  <a:lnTo>
                    <a:pt x="791" y="0"/>
                  </a:lnTo>
                  <a:lnTo>
                    <a:pt x="780" y="38"/>
                  </a:lnTo>
                  <a:lnTo>
                    <a:pt x="774" y="67"/>
                  </a:lnTo>
                  <a:lnTo>
                    <a:pt x="771" y="99"/>
                  </a:lnTo>
                  <a:lnTo>
                    <a:pt x="769" y="127"/>
                  </a:lnTo>
                  <a:lnTo>
                    <a:pt x="774" y="158"/>
                  </a:lnTo>
                  <a:lnTo>
                    <a:pt x="781" y="185"/>
                  </a:lnTo>
                  <a:lnTo>
                    <a:pt x="794" y="210"/>
                  </a:lnTo>
                  <a:lnTo>
                    <a:pt x="810" y="227"/>
                  </a:lnTo>
                  <a:lnTo>
                    <a:pt x="827" y="243"/>
                  </a:lnTo>
                  <a:lnTo>
                    <a:pt x="845" y="258"/>
                  </a:lnTo>
                  <a:lnTo>
                    <a:pt x="868" y="269"/>
                  </a:lnTo>
                  <a:lnTo>
                    <a:pt x="894" y="277"/>
                  </a:lnTo>
                  <a:lnTo>
                    <a:pt x="917" y="277"/>
                  </a:lnTo>
                  <a:lnTo>
                    <a:pt x="938" y="266"/>
                  </a:lnTo>
                  <a:lnTo>
                    <a:pt x="952" y="252"/>
                  </a:lnTo>
                  <a:lnTo>
                    <a:pt x="959" y="227"/>
                  </a:lnTo>
                  <a:lnTo>
                    <a:pt x="978" y="247"/>
                  </a:lnTo>
                  <a:lnTo>
                    <a:pt x="997" y="272"/>
                  </a:lnTo>
                  <a:lnTo>
                    <a:pt x="1014" y="300"/>
                  </a:lnTo>
                  <a:lnTo>
                    <a:pt x="1024" y="321"/>
                  </a:lnTo>
                  <a:lnTo>
                    <a:pt x="1034" y="344"/>
                  </a:lnTo>
                  <a:lnTo>
                    <a:pt x="1041" y="359"/>
                  </a:lnTo>
                  <a:lnTo>
                    <a:pt x="1048" y="384"/>
                  </a:lnTo>
                  <a:lnTo>
                    <a:pt x="1057" y="416"/>
                  </a:lnTo>
                  <a:lnTo>
                    <a:pt x="1064" y="450"/>
                  </a:lnTo>
                  <a:lnTo>
                    <a:pt x="1068" y="492"/>
                  </a:lnTo>
                  <a:lnTo>
                    <a:pt x="1085" y="441"/>
                  </a:lnTo>
                  <a:lnTo>
                    <a:pt x="1104" y="389"/>
                  </a:lnTo>
                  <a:lnTo>
                    <a:pt x="1136" y="344"/>
                  </a:lnTo>
                  <a:lnTo>
                    <a:pt x="1150" y="321"/>
                  </a:lnTo>
                  <a:lnTo>
                    <a:pt x="1187" y="283"/>
                  </a:lnTo>
                  <a:lnTo>
                    <a:pt x="1228" y="260"/>
                  </a:lnTo>
                  <a:lnTo>
                    <a:pt x="1213" y="312"/>
                  </a:lnTo>
                  <a:lnTo>
                    <a:pt x="1215" y="349"/>
                  </a:lnTo>
                  <a:lnTo>
                    <a:pt x="1228" y="389"/>
                  </a:lnTo>
                  <a:lnTo>
                    <a:pt x="1241" y="418"/>
                  </a:lnTo>
                  <a:lnTo>
                    <a:pt x="1258" y="450"/>
                  </a:lnTo>
                  <a:lnTo>
                    <a:pt x="1272" y="481"/>
                  </a:lnTo>
                  <a:lnTo>
                    <a:pt x="1289" y="519"/>
                  </a:lnTo>
                  <a:lnTo>
                    <a:pt x="1302" y="544"/>
                  </a:lnTo>
                  <a:lnTo>
                    <a:pt x="1312" y="588"/>
                  </a:lnTo>
                  <a:lnTo>
                    <a:pt x="1320" y="632"/>
                  </a:lnTo>
                  <a:lnTo>
                    <a:pt x="1322" y="672"/>
                  </a:lnTo>
                  <a:lnTo>
                    <a:pt x="1320" y="719"/>
                  </a:lnTo>
                  <a:lnTo>
                    <a:pt x="1314" y="751"/>
                  </a:lnTo>
                  <a:lnTo>
                    <a:pt x="1305" y="793"/>
                  </a:lnTo>
                  <a:lnTo>
                    <a:pt x="1341" y="764"/>
                  </a:lnTo>
                  <a:lnTo>
                    <a:pt x="1368" y="747"/>
                  </a:lnTo>
                  <a:lnTo>
                    <a:pt x="1388" y="719"/>
                  </a:lnTo>
                  <a:lnTo>
                    <a:pt x="1400" y="683"/>
                  </a:lnTo>
                  <a:lnTo>
                    <a:pt x="1416" y="637"/>
                  </a:lnTo>
                  <a:lnTo>
                    <a:pt x="1435" y="605"/>
                  </a:lnTo>
                  <a:lnTo>
                    <a:pt x="1452" y="574"/>
                  </a:lnTo>
                  <a:lnTo>
                    <a:pt x="1472" y="553"/>
                  </a:lnTo>
                  <a:lnTo>
                    <a:pt x="1506" y="536"/>
                  </a:lnTo>
                  <a:lnTo>
                    <a:pt x="1534" y="536"/>
                  </a:lnTo>
                  <a:lnTo>
                    <a:pt x="1562" y="536"/>
                  </a:lnTo>
                  <a:lnTo>
                    <a:pt x="1599" y="541"/>
                  </a:lnTo>
                  <a:lnTo>
                    <a:pt x="1626" y="547"/>
                  </a:lnTo>
                  <a:lnTo>
                    <a:pt x="1664" y="577"/>
                  </a:lnTo>
                  <a:lnTo>
                    <a:pt x="1635" y="588"/>
                  </a:lnTo>
                  <a:lnTo>
                    <a:pt x="1617" y="600"/>
                  </a:lnTo>
                  <a:lnTo>
                    <a:pt x="1601" y="622"/>
                  </a:lnTo>
                  <a:lnTo>
                    <a:pt x="1594" y="643"/>
                  </a:lnTo>
                  <a:lnTo>
                    <a:pt x="1594" y="672"/>
                  </a:lnTo>
                  <a:lnTo>
                    <a:pt x="1597" y="688"/>
                  </a:lnTo>
                  <a:lnTo>
                    <a:pt x="1601" y="699"/>
                  </a:lnTo>
                  <a:lnTo>
                    <a:pt x="1612" y="716"/>
                  </a:lnTo>
                  <a:lnTo>
                    <a:pt x="1633" y="742"/>
                  </a:lnTo>
                  <a:lnTo>
                    <a:pt x="1648" y="753"/>
                  </a:lnTo>
                  <a:lnTo>
                    <a:pt x="1676" y="762"/>
                  </a:lnTo>
                  <a:lnTo>
                    <a:pt x="1699" y="762"/>
                  </a:lnTo>
                  <a:lnTo>
                    <a:pt x="1730" y="759"/>
                  </a:lnTo>
                  <a:lnTo>
                    <a:pt x="1758" y="751"/>
                  </a:lnTo>
                  <a:lnTo>
                    <a:pt x="1782" y="745"/>
                  </a:lnTo>
                  <a:lnTo>
                    <a:pt x="1799" y="733"/>
                  </a:lnTo>
                  <a:lnTo>
                    <a:pt x="1817" y="711"/>
                  </a:lnTo>
                  <a:lnTo>
                    <a:pt x="1829" y="688"/>
                  </a:lnTo>
                  <a:lnTo>
                    <a:pt x="1843" y="666"/>
                  </a:lnTo>
                  <a:lnTo>
                    <a:pt x="1848" y="632"/>
                  </a:lnTo>
                  <a:lnTo>
                    <a:pt x="1848" y="597"/>
                  </a:lnTo>
                  <a:lnTo>
                    <a:pt x="1845" y="563"/>
                  </a:lnTo>
                  <a:lnTo>
                    <a:pt x="1834" y="521"/>
                  </a:lnTo>
                  <a:lnTo>
                    <a:pt x="1827" y="490"/>
                  </a:lnTo>
                  <a:lnTo>
                    <a:pt x="1814" y="464"/>
                  </a:lnTo>
                  <a:lnTo>
                    <a:pt x="1799" y="429"/>
                  </a:lnTo>
                  <a:lnTo>
                    <a:pt x="1782" y="395"/>
                  </a:lnTo>
                  <a:lnTo>
                    <a:pt x="1812" y="407"/>
                  </a:lnTo>
                  <a:lnTo>
                    <a:pt x="1850" y="424"/>
                  </a:lnTo>
                  <a:lnTo>
                    <a:pt x="1889" y="444"/>
                  </a:lnTo>
                  <a:lnTo>
                    <a:pt x="1924" y="469"/>
                  </a:lnTo>
                  <a:lnTo>
                    <a:pt x="1954" y="498"/>
                  </a:lnTo>
                  <a:lnTo>
                    <a:pt x="1982" y="532"/>
                  </a:lnTo>
                  <a:lnTo>
                    <a:pt x="2008" y="571"/>
                  </a:lnTo>
                  <a:lnTo>
                    <a:pt x="2026" y="609"/>
                  </a:lnTo>
                  <a:lnTo>
                    <a:pt x="2043" y="649"/>
                  </a:lnTo>
                  <a:lnTo>
                    <a:pt x="2064" y="688"/>
                  </a:lnTo>
                  <a:lnTo>
                    <a:pt x="2077" y="724"/>
                  </a:lnTo>
                  <a:lnTo>
                    <a:pt x="2089" y="759"/>
                  </a:lnTo>
                  <a:lnTo>
                    <a:pt x="2104" y="802"/>
                  </a:lnTo>
                  <a:lnTo>
                    <a:pt x="2114" y="857"/>
                  </a:lnTo>
                  <a:lnTo>
                    <a:pt x="2120" y="920"/>
                  </a:lnTo>
                  <a:lnTo>
                    <a:pt x="2126" y="980"/>
                  </a:lnTo>
                  <a:lnTo>
                    <a:pt x="2126" y="1007"/>
                  </a:lnTo>
                  <a:lnTo>
                    <a:pt x="2126" y="1058"/>
                  </a:lnTo>
                  <a:lnTo>
                    <a:pt x="2123" y="1104"/>
                  </a:lnTo>
                  <a:lnTo>
                    <a:pt x="2119" y="1152"/>
                  </a:lnTo>
                  <a:lnTo>
                    <a:pt x="2102" y="1223"/>
                  </a:lnTo>
                  <a:lnTo>
                    <a:pt x="2089" y="1272"/>
                  </a:lnTo>
                  <a:lnTo>
                    <a:pt x="2067" y="1350"/>
                  </a:lnTo>
                  <a:lnTo>
                    <a:pt x="2057" y="1404"/>
                  </a:lnTo>
                  <a:lnTo>
                    <a:pt x="2043" y="1455"/>
                  </a:lnTo>
                  <a:lnTo>
                    <a:pt x="2033" y="1493"/>
                  </a:lnTo>
                  <a:lnTo>
                    <a:pt x="2036" y="1529"/>
                  </a:lnTo>
                  <a:lnTo>
                    <a:pt x="2041" y="1567"/>
                  </a:lnTo>
                  <a:lnTo>
                    <a:pt x="2059" y="1597"/>
                  </a:lnTo>
                  <a:lnTo>
                    <a:pt x="2078" y="1565"/>
                  </a:lnTo>
                  <a:lnTo>
                    <a:pt x="2094" y="1538"/>
                  </a:lnTo>
                  <a:lnTo>
                    <a:pt x="2120" y="1510"/>
                  </a:lnTo>
                  <a:lnTo>
                    <a:pt x="2151" y="1489"/>
                  </a:lnTo>
                  <a:lnTo>
                    <a:pt x="2179" y="1466"/>
                  </a:lnTo>
                  <a:lnTo>
                    <a:pt x="2216" y="1447"/>
                  </a:lnTo>
                  <a:lnTo>
                    <a:pt x="2251" y="1432"/>
                  </a:lnTo>
                  <a:lnTo>
                    <a:pt x="2284" y="1421"/>
                  </a:lnTo>
                  <a:lnTo>
                    <a:pt x="2233" y="1546"/>
                  </a:lnTo>
                  <a:lnTo>
                    <a:pt x="2225" y="1597"/>
                  </a:lnTo>
                  <a:lnTo>
                    <a:pt x="2227" y="1661"/>
                  </a:lnTo>
                  <a:lnTo>
                    <a:pt x="2233" y="1708"/>
                  </a:lnTo>
                  <a:lnTo>
                    <a:pt x="2242" y="1750"/>
                  </a:lnTo>
                  <a:lnTo>
                    <a:pt x="2266" y="1736"/>
                  </a:lnTo>
                  <a:lnTo>
                    <a:pt x="2281" y="1710"/>
                  </a:lnTo>
                  <a:lnTo>
                    <a:pt x="2295" y="1685"/>
                  </a:lnTo>
                  <a:lnTo>
                    <a:pt x="2314" y="1627"/>
                  </a:lnTo>
                  <a:lnTo>
                    <a:pt x="2335" y="1676"/>
                  </a:lnTo>
                  <a:lnTo>
                    <a:pt x="2342" y="1713"/>
                  </a:lnTo>
                  <a:lnTo>
                    <a:pt x="2347" y="1761"/>
                  </a:lnTo>
                  <a:lnTo>
                    <a:pt x="2349" y="1805"/>
                  </a:lnTo>
                  <a:lnTo>
                    <a:pt x="2349" y="1845"/>
                  </a:lnTo>
                  <a:lnTo>
                    <a:pt x="2344" y="1880"/>
                  </a:lnTo>
                  <a:lnTo>
                    <a:pt x="2332" y="1924"/>
                  </a:lnTo>
                  <a:lnTo>
                    <a:pt x="2319" y="1950"/>
                  </a:lnTo>
                  <a:lnTo>
                    <a:pt x="2298" y="1981"/>
                  </a:lnTo>
                  <a:lnTo>
                    <a:pt x="2278" y="2018"/>
                  </a:lnTo>
                  <a:lnTo>
                    <a:pt x="2263" y="2052"/>
                  </a:lnTo>
                  <a:lnTo>
                    <a:pt x="2247" y="2083"/>
                  </a:lnTo>
                  <a:lnTo>
                    <a:pt x="2225" y="2128"/>
                  </a:lnTo>
                  <a:lnTo>
                    <a:pt x="2210" y="2186"/>
                  </a:lnTo>
                  <a:lnTo>
                    <a:pt x="2202" y="2231"/>
                  </a:lnTo>
                  <a:lnTo>
                    <a:pt x="2148" y="2231"/>
                  </a:lnTo>
                  <a:lnTo>
                    <a:pt x="2075" y="2231"/>
                  </a:lnTo>
                  <a:lnTo>
                    <a:pt x="2006" y="2223"/>
                  </a:lnTo>
                  <a:lnTo>
                    <a:pt x="1944" y="2206"/>
                  </a:lnTo>
                  <a:lnTo>
                    <a:pt x="1912" y="2195"/>
                  </a:lnTo>
                  <a:lnTo>
                    <a:pt x="1868" y="2172"/>
                  </a:lnTo>
                  <a:lnTo>
                    <a:pt x="1829" y="2146"/>
                  </a:lnTo>
                  <a:lnTo>
                    <a:pt x="1792" y="2120"/>
                  </a:lnTo>
                  <a:lnTo>
                    <a:pt x="1750" y="2100"/>
                  </a:lnTo>
                  <a:lnTo>
                    <a:pt x="1715" y="2086"/>
                  </a:lnTo>
                  <a:lnTo>
                    <a:pt x="1679" y="2077"/>
                  </a:lnTo>
                  <a:lnTo>
                    <a:pt x="1633" y="2060"/>
                  </a:lnTo>
                  <a:lnTo>
                    <a:pt x="1589" y="2044"/>
                  </a:lnTo>
                  <a:lnTo>
                    <a:pt x="1549" y="2018"/>
                  </a:lnTo>
                  <a:lnTo>
                    <a:pt x="1506" y="1990"/>
                  </a:lnTo>
                  <a:lnTo>
                    <a:pt x="1472" y="1958"/>
                  </a:lnTo>
                  <a:lnTo>
                    <a:pt x="1403" y="1895"/>
                  </a:lnTo>
                  <a:lnTo>
                    <a:pt x="1360" y="1861"/>
                  </a:lnTo>
                  <a:lnTo>
                    <a:pt x="1312" y="1839"/>
                  </a:lnTo>
                  <a:lnTo>
                    <a:pt x="1251" y="1805"/>
                  </a:lnTo>
                  <a:lnTo>
                    <a:pt x="1175" y="1780"/>
                  </a:lnTo>
                  <a:lnTo>
                    <a:pt x="1092" y="1770"/>
                  </a:lnTo>
                  <a:lnTo>
                    <a:pt x="871" y="1744"/>
                  </a:lnTo>
                  <a:lnTo>
                    <a:pt x="689" y="1623"/>
                  </a:lnTo>
                  <a:lnTo>
                    <a:pt x="551" y="1521"/>
                  </a:lnTo>
                  <a:lnTo>
                    <a:pt x="330" y="1512"/>
                  </a:lnTo>
                  <a:lnTo>
                    <a:pt x="125" y="1461"/>
                  </a:lnTo>
                  <a:lnTo>
                    <a:pt x="18" y="1341"/>
                  </a:lnTo>
                  <a:close/>
                </a:path>
              </a:pathLst>
            </a:custGeom>
            <a:solidFill>
              <a:srgbClr val="FF0000"/>
            </a:solidFill>
            <a:ln w="9525">
              <a:noFill/>
              <a:round/>
              <a:headEnd/>
              <a:tailEnd/>
            </a:ln>
          </p:spPr>
          <p:txBody>
            <a:bodyPr/>
            <a:lstStyle/>
            <a:p>
              <a:endParaRPr lang="en-US"/>
            </a:p>
          </p:txBody>
        </p:sp>
        <p:sp>
          <p:nvSpPr>
            <p:cNvPr id="25" name="Freeform 33">
              <a:extLst>
                <a:ext uri="{FF2B5EF4-FFF2-40B4-BE49-F238E27FC236}">
                  <a16:creationId xmlns:a16="http://schemas.microsoft.com/office/drawing/2014/main" id="{30AC1D22-1CE0-232F-04B0-C82839335F39}"/>
                </a:ext>
              </a:extLst>
            </p:cNvPr>
            <p:cNvSpPr>
              <a:spLocks/>
            </p:cNvSpPr>
            <p:nvPr/>
          </p:nvSpPr>
          <p:spPr bwMode="auto">
            <a:xfrm>
              <a:off x="2181" y="1551"/>
              <a:ext cx="289" cy="636"/>
            </a:xfrm>
            <a:custGeom>
              <a:avLst/>
              <a:gdLst>
                <a:gd name="T0" fmla="*/ 43 w 289"/>
                <a:gd name="T1" fmla="*/ 577 h 636"/>
                <a:gd name="T2" fmla="*/ 11 w 289"/>
                <a:gd name="T3" fmla="*/ 515 h 636"/>
                <a:gd name="T4" fmla="*/ 1 w 289"/>
                <a:gd name="T5" fmla="*/ 452 h 636"/>
                <a:gd name="T6" fmla="*/ 1 w 289"/>
                <a:gd name="T7" fmla="*/ 377 h 636"/>
                <a:gd name="T8" fmla="*/ 10 w 289"/>
                <a:gd name="T9" fmla="*/ 316 h 636"/>
                <a:gd name="T10" fmla="*/ 30 w 289"/>
                <a:gd name="T11" fmla="*/ 264 h 636"/>
                <a:gd name="T12" fmla="*/ 32 w 289"/>
                <a:gd name="T13" fmla="*/ 204 h 636"/>
                <a:gd name="T14" fmla="*/ 26 w 289"/>
                <a:gd name="T15" fmla="*/ 170 h 636"/>
                <a:gd name="T16" fmla="*/ 13 w 289"/>
                <a:gd name="T17" fmla="*/ 129 h 636"/>
                <a:gd name="T18" fmla="*/ 16 w 289"/>
                <a:gd name="T19" fmla="*/ 115 h 636"/>
                <a:gd name="T20" fmla="*/ 39 w 289"/>
                <a:gd name="T21" fmla="*/ 144 h 636"/>
                <a:gd name="T22" fmla="*/ 52 w 289"/>
                <a:gd name="T23" fmla="*/ 152 h 636"/>
                <a:gd name="T24" fmla="*/ 51 w 289"/>
                <a:gd name="T25" fmla="*/ 90 h 636"/>
                <a:gd name="T26" fmla="*/ 30 w 289"/>
                <a:gd name="T27" fmla="*/ 25 h 636"/>
                <a:gd name="T28" fmla="*/ 29 w 289"/>
                <a:gd name="T29" fmla="*/ 0 h 636"/>
                <a:gd name="T30" fmla="*/ 66 w 289"/>
                <a:gd name="T31" fmla="*/ 8 h 636"/>
                <a:gd name="T32" fmla="*/ 98 w 289"/>
                <a:gd name="T33" fmla="*/ 43 h 636"/>
                <a:gd name="T34" fmla="*/ 123 w 289"/>
                <a:gd name="T35" fmla="*/ 101 h 636"/>
                <a:gd name="T36" fmla="*/ 136 w 289"/>
                <a:gd name="T37" fmla="*/ 124 h 636"/>
                <a:gd name="T38" fmla="*/ 159 w 289"/>
                <a:gd name="T39" fmla="*/ 84 h 636"/>
                <a:gd name="T40" fmla="*/ 197 w 289"/>
                <a:gd name="T41" fmla="*/ 61 h 636"/>
                <a:gd name="T42" fmla="*/ 227 w 289"/>
                <a:gd name="T43" fmla="*/ 66 h 636"/>
                <a:gd name="T44" fmla="*/ 243 w 289"/>
                <a:gd name="T45" fmla="*/ 104 h 636"/>
                <a:gd name="T46" fmla="*/ 217 w 289"/>
                <a:gd name="T47" fmla="*/ 104 h 636"/>
                <a:gd name="T48" fmla="*/ 204 w 289"/>
                <a:gd name="T49" fmla="*/ 115 h 636"/>
                <a:gd name="T50" fmla="*/ 197 w 289"/>
                <a:gd name="T51" fmla="*/ 146 h 636"/>
                <a:gd name="T52" fmla="*/ 202 w 289"/>
                <a:gd name="T53" fmla="*/ 173 h 636"/>
                <a:gd name="T54" fmla="*/ 220 w 289"/>
                <a:gd name="T55" fmla="*/ 193 h 636"/>
                <a:gd name="T56" fmla="*/ 245 w 289"/>
                <a:gd name="T57" fmla="*/ 193 h 636"/>
                <a:gd name="T58" fmla="*/ 245 w 289"/>
                <a:gd name="T59" fmla="*/ 147 h 636"/>
                <a:gd name="T60" fmla="*/ 266 w 289"/>
                <a:gd name="T61" fmla="*/ 179 h 636"/>
                <a:gd name="T62" fmla="*/ 282 w 289"/>
                <a:gd name="T63" fmla="*/ 229 h 636"/>
                <a:gd name="T64" fmla="*/ 282 w 289"/>
                <a:gd name="T65" fmla="*/ 271 h 636"/>
                <a:gd name="T66" fmla="*/ 267 w 289"/>
                <a:gd name="T67" fmla="*/ 311 h 636"/>
                <a:gd name="T68" fmla="*/ 244 w 289"/>
                <a:gd name="T69" fmla="*/ 344 h 636"/>
                <a:gd name="T70" fmla="*/ 232 w 289"/>
                <a:gd name="T71" fmla="*/ 372 h 636"/>
                <a:gd name="T72" fmla="*/ 241 w 289"/>
                <a:gd name="T73" fmla="*/ 415 h 636"/>
                <a:gd name="T74" fmla="*/ 265 w 289"/>
                <a:gd name="T75" fmla="*/ 440 h 636"/>
                <a:gd name="T76" fmla="*/ 282 w 289"/>
                <a:gd name="T77" fmla="*/ 432 h 636"/>
                <a:gd name="T78" fmla="*/ 289 w 289"/>
                <a:gd name="T79" fmla="*/ 470 h 636"/>
                <a:gd name="T80" fmla="*/ 281 w 289"/>
                <a:gd name="T81" fmla="*/ 527 h 636"/>
                <a:gd name="T82" fmla="*/ 262 w 289"/>
                <a:gd name="T83" fmla="*/ 576 h 636"/>
                <a:gd name="T84" fmla="*/ 238 w 289"/>
                <a:gd name="T85" fmla="*/ 609 h 636"/>
                <a:gd name="T86" fmla="*/ 208 w 289"/>
                <a:gd name="T87" fmla="*/ 630 h 636"/>
                <a:gd name="T88" fmla="*/ 171 w 289"/>
                <a:gd name="T89" fmla="*/ 633 h 636"/>
                <a:gd name="T90" fmla="*/ 123 w 289"/>
                <a:gd name="T91" fmla="*/ 613 h 636"/>
                <a:gd name="T92" fmla="*/ 64 w 289"/>
                <a:gd name="T93" fmla="*/ 600 h 6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636"/>
                <a:gd name="T143" fmla="*/ 289 w 289"/>
                <a:gd name="T144" fmla="*/ 636 h 6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636">
                  <a:moveTo>
                    <a:pt x="64" y="600"/>
                  </a:moveTo>
                  <a:lnTo>
                    <a:pt x="53" y="589"/>
                  </a:lnTo>
                  <a:lnTo>
                    <a:pt x="43" y="577"/>
                  </a:lnTo>
                  <a:lnTo>
                    <a:pt x="30" y="557"/>
                  </a:lnTo>
                  <a:lnTo>
                    <a:pt x="21" y="537"/>
                  </a:lnTo>
                  <a:lnTo>
                    <a:pt x="11" y="515"/>
                  </a:lnTo>
                  <a:lnTo>
                    <a:pt x="6" y="497"/>
                  </a:lnTo>
                  <a:lnTo>
                    <a:pt x="2" y="473"/>
                  </a:lnTo>
                  <a:lnTo>
                    <a:pt x="1" y="452"/>
                  </a:lnTo>
                  <a:lnTo>
                    <a:pt x="1" y="424"/>
                  </a:lnTo>
                  <a:lnTo>
                    <a:pt x="0" y="399"/>
                  </a:lnTo>
                  <a:lnTo>
                    <a:pt x="1" y="377"/>
                  </a:lnTo>
                  <a:lnTo>
                    <a:pt x="1" y="361"/>
                  </a:lnTo>
                  <a:lnTo>
                    <a:pt x="5" y="338"/>
                  </a:lnTo>
                  <a:lnTo>
                    <a:pt x="10" y="316"/>
                  </a:lnTo>
                  <a:lnTo>
                    <a:pt x="16" y="298"/>
                  </a:lnTo>
                  <a:lnTo>
                    <a:pt x="24" y="281"/>
                  </a:lnTo>
                  <a:lnTo>
                    <a:pt x="30" y="264"/>
                  </a:lnTo>
                  <a:lnTo>
                    <a:pt x="33" y="243"/>
                  </a:lnTo>
                  <a:lnTo>
                    <a:pt x="33" y="224"/>
                  </a:lnTo>
                  <a:lnTo>
                    <a:pt x="32" y="204"/>
                  </a:lnTo>
                  <a:lnTo>
                    <a:pt x="29" y="193"/>
                  </a:lnTo>
                  <a:lnTo>
                    <a:pt x="28" y="184"/>
                  </a:lnTo>
                  <a:lnTo>
                    <a:pt x="26" y="170"/>
                  </a:lnTo>
                  <a:lnTo>
                    <a:pt x="22" y="156"/>
                  </a:lnTo>
                  <a:lnTo>
                    <a:pt x="16" y="142"/>
                  </a:lnTo>
                  <a:lnTo>
                    <a:pt x="13" y="129"/>
                  </a:lnTo>
                  <a:lnTo>
                    <a:pt x="9" y="119"/>
                  </a:lnTo>
                  <a:lnTo>
                    <a:pt x="4" y="111"/>
                  </a:lnTo>
                  <a:lnTo>
                    <a:pt x="16" y="115"/>
                  </a:lnTo>
                  <a:lnTo>
                    <a:pt x="26" y="123"/>
                  </a:lnTo>
                  <a:lnTo>
                    <a:pt x="35" y="135"/>
                  </a:lnTo>
                  <a:lnTo>
                    <a:pt x="39" y="144"/>
                  </a:lnTo>
                  <a:lnTo>
                    <a:pt x="45" y="156"/>
                  </a:lnTo>
                  <a:lnTo>
                    <a:pt x="49" y="173"/>
                  </a:lnTo>
                  <a:lnTo>
                    <a:pt x="52" y="152"/>
                  </a:lnTo>
                  <a:lnTo>
                    <a:pt x="53" y="132"/>
                  </a:lnTo>
                  <a:lnTo>
                    <a:pt x="53" y="113"/>
                  </a:lnTo>
                  <a:lnTo>
                    <a:pt x="51" y="90"/>
                  </a:lnTo>
                  <a:lnTo>
                    <a:pt x="45" y="65"/>
                  </a:lnTo>
                  <a:lnTo>
                    <a:pt x="38" y="44"/>
                  </a:lnTo>
                  <a:lnTo>
                    <a:pt x="30" y="25"/>
                  </a:lnTo>
                  <a:lnTo>
                    <a:pt x="24" y="9"/>
                  </a:lnTo>
                  <a:lnTo>
                    <a:pt x="21" y="0"/>
                  </a:lnTo>
                  <a:lnTo>
                    <a:pt x="29" y="0"/>
                  </a:lnTo>
                  <a:lnTo>
                    <a:pt x="44" y="0"/>
                  </a:lnTo>
                  <a:lnTo>
                    <a:pt x="57" y="4"/>
                  </a:lnTo>
                  <a:lnTo>
                    <a:pt x="66" y="8"/>
                  </a:lnTo>
                  <a:lnTo>
                    <a:pt x="79" y="16"/>
                  </a:lnTo>
                  <a:lnTo>
                    <a:pt x="90" y="28"/>
                  </a:lnTo>
                  <a:lnTo>
                    <a:pt x="98" y="43"/>
                  </a:lnTo>
                  <a:lnTo>
                    <a:pt x="107" y="60"/>
                  </a:lnTo>
                  <a:lnTo>
                    <a:pt x="114" y="81"/>
                  </a:lnTo>
                  <a:lnTo>
                    <a:pt x="123" y="101"/>
                  </a:lnTo>
                  <a:lnTo>
                    <a:pt x="129" y="124"/>
                  </a:lnTo>
                  <a:lnTo>
                    <a:pt x="132" y="152"/>
                  </a:lnTo>
                  <a:lnTo>
                    <a:pt x="136" y="124"/>
                  </a:lnTo>
                  <a:lnTo>
                    <a:pt x="143" y="111"/>
                  </a:lnTo>
                  <a:lnTo>
                    <a:pt x="151" y="98"/>
                  </a:lnTo>
                  <a:lnTo>
                    <a:pt x="159" y="84"/>
                  </a:lnTo>
                  <a:lnTo>
                    <a:pt x="173" y="73"/>
                  </a:lnTo>
                  <a:lnTo>
                    <a:pt x="185" y="66"/>
                  </a:lnTo>
                  <a:lnTo>
                    <a:pt x="197" y="61"/>
                  </a:lnTo>
                  <a:lnTo>
                    <a:pt x="209" y="59"/>
                  </a:lnTo>
                  <a:lnTo>
                    <a:pt x="220" y="61"/>
                  </a:lnTo>
                  <a:lnTo>
                    <a:pt x="227" y="66"/>
                  </a:lnTo>
                  <a:lnTo>
                    <a:pt x="234" y="74"/>
                  </a:lnTo>
                  <a:lnTo>
                    <a:pt x="239" y="87"/>
                  </a:lnTo>
                  <a:lnTo>
                    <a:pt x="243" y="104"/>
                  </a:lnTo>
                  <a:lnTo>
                    <a:pt x="233" y="99"/>
                  </a:lnTo>
                  <a:lnTo>
                    <a:pt x="225" y="99"/>
                  </a:lnTo>
                  <a:lnTo>
                    <a:pt x="217" y="104"/>
                  </a:lnTo>
                  <a:lnTo>
                    <a:pt x="215" y="105"/>
                  </a:lnTo>
                  <a:lnTo>
                    <a:pt x="209" y="108"/>
                  </a:lnTo>
                  <a:lnTo>
                    <a:pt x="204" y="115"/>
                  </a:lnTo>
                  <a:lnTo>
                    <a:pt x="202" y="123"/>
                  </a:lnTo>
                  <a:lnTo>
                    <a:pt x="198" y="136"/>
                  </a:lnTo>
                  <a:lnTo>
                    <a:pt x="197" y="146"/>
                  </a:lnTo>
                  <a:lnTo>
                    <a:pt x="197" y="156"/>
                  </a:lnTo>
                  <a:lnTo>
                    <a:pt x="198" y="166"/>
                  </a:lnTo>
                  <a:lnTo>
                    <a:pt x="202" y="173"/>
                  </a:lnTo>
                  <a:lnTo>
                    <a:pt x="205" y="180"/>
                  </a:lnTo>
                  <a:lnTo>
                    <a:pt x="211" y="187"/>
                  </a:lnTo>
                  <a:lnTo>
                    <a:pt x="220" y="193"/>
                  </a:lnTo>
                  <a:lnTo>
                    <a:pt x="227" y="197"/>
                  </a:lnTo>
                  <a:lnTo>
                    <a:pt x="237" y="200"/>
                  </a:lnTo>
                  <a:lnTo>
                    <a:pt x="245" y="193"/>
                  </a:lnTo>
                  <a:lnTo>
                    <a:pt x="248" y="180"/>
                  </a:lnTo>
                  <a:lnTo>
                    <a:pt x="248" y="166"/>
                  </a:lnTo>
                  <a:lnTo>
                    <a:pt x="245" y="147"/>
                  </a:lnTo>
                  <a:lnTo>
                    <a:pt x="251" y="156"/>
                  </a:lnTo>
                  <a:lnTo>
                    <a:pt x="260" y="169"/>
                  </a:lnTo>
                  <a:lnTo>
                    <a:pt x="266" y="179"/>
                  </a:lnTo>
                  <a:lnTo>
                    <a:pt x="273" y="197"/>
                  </a:lnTo>
                  <a:lnTo>
                    <a:pt x="279" y="212"/>
                  </a:lnTo>
                  <a:lnTo>
                    <a:pt x="282" y="229"/>
                  </a:lnTo>
                  <a:lnTo>
                    <a:pt x="284" y="244"/>
                  </a:lnTo>
                  <a:lnTo>
                    <a:pt x="284" y="257"/>
                  </a:lnTo>
                  <a:lnTo>
                    <a:pt x="282" y="271"/>
                  </a:lnTo>
                  <a:lnTo>
                    <a:pt x="279" y="285"/>
                  </a:lnTo>
                  <a:lnTo>
                    <a:pt x="275" y="297"/>
                  </a:lnTo>
                  <a:lnTo>
                    <a:pt x="267" y="311"/>
                  </a:lnTo>
                  <a:lnTo>
                    <a:pt x="260" y="322"/>
                  </a:lnTo>
                  <a:lnTo>
                    <a:pt x="251" y="332"/>
                  </a:lnTo>
                  <a:lnTo>
                    <a:pt x="244" y="344"/>
                  </a:lnTo>
                  <a:lnTo>
                    <a:pt x="238" y="353"/>
                  </a:lnTo>
                  <a:lnTo>
                    <a:pt x="234" y="361"/>
                  </a:lnTo>
                  <a:lnTo>
                    <a:pt x="232" y="372"/>
                  </a:lnTo>
                  <a:lnTo>
                    <a:pt x="232" y="388"/>
                  </a:lnTo>
                  <a:lnTo>
                    <a:pt x="237" y="401"/>
                  </a:lnTo>
                  <a:lnTo>
                    <a:pt x="241" y="415"/>
                  </a:lnTo>
                  <a:lnTo>
                    <a:pt x="249" y="425"/>
                  </a:lnTo>
                  <a:lnTo>
                    <a:pt x="256" y="433"/>
                  </a:lnTo>
                  <a:lnTo>
                    <a:pt x="265" y="440"/>
                  </a:lnTo>
                  <a:lnTo>
                    <a:pt x="271" y="432"/>
                  </a:lnTo>
                  <a:lnTo>
                    <a:pt x="275" y="421"/>
                  </a:lnTo>
                  <a:lnTo>
                    <a:pt x="282" y="432"/>
                  </a:lnTo>
                  <a:lnTo>
                    <a:pt x="284" y="441"/>
                  </a:lnTo>
                  <a:lnTo>
                    <a:pt x="288" y="456"/>
                  </a:lnTo>
                  <a:lnTo>
                    <a:pt x="289" y="470"/>
                  </a:lnTo>
                  <a:lnTo>
                    <a:pt x="289" y="491"/>
                  </a:lnTo>
                  <a:lnTo>
                    <a:pt x="284" y="509"/>
                  </a:lnTo>
                  <a:lnTo>
                    <a:pt x="281" y="527"/>
                  </a:lnTo>
                  <a:lnTo>
                    <a:pt x="276" y="541"/>
                  </a:lnTo>
                  <a:lnTo>
                    <a:pt x="271" y="557"/>
                  </a:lnTo>
                  <a:lnTo>
                    <a:pt x="262" y="576"/>
                  </a:lnTo>
                  <a:lnTo>
                    <a:pt x="251" y="588"/>
                  </a:lnTo>
                  <a:lnTo>
                    <a:pt x="244" y="599"/>
                  </a:lnTo>
                  <a:lnTo>
                    <a:pt x="238" y="609"/>
                  </a:lnTo>
                  <a:lnTo>
                    <a:pt x="231" y="617"/>
                  </a:lnTo>
                  <a:lnTo>
                    <a:pt x="220" y="623"/>
                  </a:lnTo>
                  <a:lnTo>
                    <a:pt x="208" y="630"/>
                  </a:lnTo>
                  <a:lnTo>
                    <a:pt x="194" y="634"/>
                  </a:lnTo>
                  <a:lnTo>
                    <a:pt x="182" y="636"/>
                  </a:lnTo>
                  <a:lnTo>
                    <a:pt x="171" y="633"/>
                  </a:lnTo>
                  <a:lnTo>
                    <a:pt x="158" y="620"/>
                  </a:lnTo>
                  <a:lnTo>
                    <a:pt x="143" y="615"/>
                  </a:lnTo>
                  <a:lnTo>
                    <a:pt x="123" y="613"/>
                  </a:lnTo>
                  <a:lnTo>
                    <a:pt x="101" y="613"/>
                  </a:lnTo>
                  <a:lnTo>
                    <a:pt x="80" y="608"/>
                  </a:lnTo>
                  <a:lnTo>
                    <a:pt x="64" y="600"/>
                  </a:lnTo>
                  <a:close/>
                </a:path>
              </a:pathLst>
            </a:custGeom>
            <a:solidFill>
              <a:srgbClr val="FF8000"/>
            </a:solidFill>
            <a:ln w="9525">
              <a:noFill/>
              <a:round/>
              <a:headEnd/>
              <a:tailEnd/>
            </a:ln>
          </p:spPr>
          <p:txBody>
            <a:bodyPr/>
            <a:lstStyle/>
            <a:p>
              <a:endParaRPr lang="en-US"/>
            </a:p>
          </p:txBody>
        </p:sp>
        <p:sp>
          <p:nvSpPr>
            <p:cNvPr id="26" name="Freeform 34">
              <a:extLst>
                <a:ext uri="{FF2B5EF4-FFF2-40B4-BE49-F238E27FC236}">
                  <a16:creationId xmlns:a16="http://schemas.microsoft.com/office/drawing/2014/main" id="{23CB1B90-5E04-61FA-14BD-A25F4D140C34}"/>
                </a:ext>
              </a:extLst>
            </p:cNvPr>
            <p:cNvSpPr>
              <a:spLocks/>
            </p:cNvSpPr>
            <p:nvPr/>
          </p:nvSpPr>
          <p:spPr bwMode="auto">
            <a:xfrm>
              <a:off x="2431" y="968"/>
              <a:ext cx="1404" cy="1689"/>
            </a:xfrm>
            <a:custGeom>
              <a:avLst/>
              <a:gdLst>
                <a:gd name="T0" fmla="*/ 0 w 1404"/>
                <a:gd name="T1" fmla="*/ 1098 h 1689"/>
                <a:gd name="T2" fmla="*/ 51 w 1404"/>
                <a:gd name="T3" fmla="*/ 877 h 1689"/>
                <a:gd name="T4" fmla="*/ 121 w 1404"/>
                <a:gd name="T5" fmla="*/ 701 h 1689"/>
                <a:gd name="T6" fmla="*/ 121 w 1404"/>
                <a:gd name="T7" fmla="*/ 519 h 1689"/>
                <a:gd name="T8" fmla="*/ 243 w 1404"/>
                <a:gd name="T9" fmla="*/ 645 h 1689"/>
                <a:gd name="T10" fmla="*/ 299 w 1404"/>
                <a:gd name="T11" fmla="*/ 258 h 1689"/>
                <a:gd name="T12" fmla="*/ 345 w 1404"/>
                <a:gd name="T13" fmla="*/ 153 h 1689"/>
                <a:gd name="T14" fmla="*/ 421 w 1404"/>
                <a:gd name="T15" fmla="*/ 203 h 1689"/>
                <a:gd name="T16" fmla="*/ 490 w 1404"/>
                <a:gd name="T17" fmla="*/ 74 h 1689"/>
                <a:gd name="T18" fmla="*/ 600 w 1404"/>
                <a:gd name="T19" fmla="*/ 134 h 1689"/>
                <a:gd name="T20" fmla="*/ 639 w 1404"/>
                <a:gd name="T21" fmla="*/ 282 h 1689"/>
                <a:gd name="T22" fmla="*/ 768 w 1404"/>
                <a:gd name="T23" fmla="*/ 342 h 1689"/>
                <a:gd name="T24" fmla="*/ 893 w 1404"/>
                <a:gd name="T25" fmla="*/ 292 h 1689"/>
                <a:gd name="T26" fmla="*/ 982 w 1404"/>
                <a:gd name="T27" fmla="*/ 176 h 1689"/>
                <a:gd name="T28" fmla="*/ 1027 w 1404"/>
                <a:gd name="T29" fmla="*/ 185 h 1689"/>
                <a:gd name="T30" fmla="*/ 984 w 1404"/>
                <a:gd name="T31" fmla="*/ 406 h 1689"/>
                <a:gd name="T32" fmla="*/ 817 w 1404"/>
                <a:gd name="T33" fmla="*/ 554 h 1689"/>
                <a:gd name="T34" fmla="*/ 808 w 1404"/>
                <a:gd name="T35" fmla="*/ 625 h 1689"/>
                <a:gd name="T36" fmla="*/ 1018 w 1404"/>
                <a:gd name="T37" fmla="*/ 577 h 1689"/>
                <a:gd name="T38" fmla="*/ 1167 w 1404"/>
                <a:gd name="T39" fmla="*/ 572 h 1689"/>
                <a:gd name="T40" fmla="*/ 1128 w 1404"/>
                <a:gd name="T41" fmla="*/ 695 h 1689"/>
                <a:gd name="T42" fmla="*/ 1050 w 1404"/>
                <a:gd name="T43" fmla="*/ 772 h 1689"/>
                <a:gd name="T44" fmla="*/ 1028 w 1404"/>
                <a:gd name="T45" fmla="*/ 880 h 1689"/>
                <a:gd name="T46" fmla="*/ 1043 w 1404"/>
                <a:gd name="T47" fmla="*/ 945 h 1689"/>
                <a:gd name="T48" fmla="*/ 1129 w 1404"/>
                <a:gd name="T49" fmla="*/ 968 h 1689"/>
                <a:gd name="T50" fmla="*/ 1171 w 1404"/>
                <a:gd name="T51" fmla="*/ 857 h 1689"/>
                <a:gd name="T52" fmla="*/ 1210 w 1404"/>
                <a:gd name="T53" fmla="*/ 778 h 1689"/>
                <a:gd name="T54" fmla="*/ 1246 w 1404"/>
                <a:gd name="T55" fmla="*/ 824 h 1689"/>
                <a:gd name="T56" fmla="*/ 1255 w 1404"/>
                <a:gd name="T57" fmla="*/ 934 h 1689"/>
                <a:gd name="T58" fmla="*/ 1235 w 1404"/>
                <a:gd name="T59" fmla="*/ 994 h 1689"/>
                <a:gd name="T60" fmla="*/ 1193 w 1404"/>
                <a:gd name="T61" fmla="*/ 1093 h 1689"/>
                <a:gd name="T62" fmla="*/ 1179 w 1404"/>
                <a:gd name="T63" fmla="*/ 1205 h 1689"/>
                <a:gd name="T64" fmla="*/ 1210 w 1404"/>
                <a:gd name="T65" fmla="*/ 1259 h 1689"/>
                <a:gd name="T66" fmla="*/ 1276 w 1404"/>
                <a:gd name="T67" fmla="*/ 1245 h 1689"/>
                <a:gd name="T68" fmla="*/ 1340 w 1404"/>
                <a:gd name="T69" fmla="*/ 1199 h 1689"/>
                <a:gd name="T70" fmla="*/ 1382 w 1404"/>
                <a:gd name="T71" fmla="*/ 1138 h 1689"/>
                <a:gd name="T72" fmla="*/ 1404 w 1404"/>
                <a:gd name="T73" fmla="*/ 1170 h 1689"/>
                <a:gd name="T74" fmla="*/ 1382 w 1404"/>
                <a:gd name="T75" fmla="*/ 1278 h 1689"/>
                <a:gd name="T76" fmla="*/ 1282 w 1404"/>
                <a:gd name="T77" fmla="*/ 1413 h 1689"/>
                <a:gd name="T78" fmla="*/ 1133 w 1404"/>
                <a:gd name="T79" fmla="*/ 1568 h 1689"/>
                <a:gd name="T80" fmla="*/ 999 w 1404"/>
                <a:gd name="T81" fmla="*/ 1689 h 1689"/>
                <a:gd name="T82" fmla="*/ 828 w 1404"/>
                <a:gd name="T83" fmla="*/ 1621 h 1689"/>
                <a:gd name="T84" fmla="*/ 727 w 1404"/>
                <a:gd name="T85" fmla="*/ 1477 h 1689"/>
                <a:gd name="T86" fmla="*/ 513 w 1404"/>
                <a:gd name="T87" fmla="*/ 1449 h 1689"/>
                <a:gd name="T88" fmla="*/ 365 w 1404"/>
                <a:gd name="T89" fmla="*/ 1393 h 1689"/>
                <a:gd name="T90" fmla="*/ 96 w 1404"/>
                <a:gd name="T91" fmla="*/ 1315 h 16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4"/>
                <a:gd name="T139" fmla="*/ 0 h 1689"/>
                <a:gd name="T140" fmla="*/ 1404 w 1404"/>
                <a:gd name="T141" fmla="*/ 1689 h 16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4" h="1689">
                  <a:moveTo>
                    <a:pt x="39" y="1274"/>
                  </a:moveTo>
                  <a:lnTo>
                    <a:pt x="9" y="1214"/>
                  </a:lnTo>
                  <a:lnTo>
                    <a:pt x="0" y="1098"/>
                  </a:lnTo>
                  <a:lnTo>
                    <a:pt x="4" y="1001"/>
                  </a:lnTo>
                  <a:lnTo>
                    <a:pt x="17" y="914"/>
                  </a:lnTo>
                  <a:lnTo>
                    <a:pt x="51" y="877"/>
                  </a:lnTo>
                  <a:lnTo>
                    <a:pt x="139" y="841"/>
                  </a:lnTo>
                  <a:lnTo>
                    <a:pt x="134" y="780"/>
                  </a:lnTo>
                  <a:lnTo>
                    <a:pt x="121" y="701"/>
                  </a:lnTo>
                  <a:lnTo>
                    <a:pt x="111" y="651"/>
                  </a:lnTo>
                  <a:lnTo>
                    <a:pt x="111" y="587"/>
                  </a:lnTo>
                  <a:lnTo>
                    <a:pt x="121" y="519"/>
                  </a:lnTo>
                  <a:lnTo>
                    <a:pt x="153" y="440"/>
                  </a:lnTo>
                  <a:lnTo>
                    <a:pt x="195" y="523"/>
                  </a:lnTo>
                  <a:lnTo>
                    <a:pt x="243" y="645"/>
                  </a:lnTo>
                  <a:lnTo>
                    <a:pt x="280" y="665"/>
                  </a:lnTo>
                  <a:lnTo>
                    <a:pt x="299" y="461"/>
                  </a:lnTo>
                  <a:lnTo>
                    <a:pt x="299" y="258"/>
                  </a:lnTo>
                  <a:lnTo>
                    <a:pt x="263" y="110"/>
                  </a:lnTo>
                  <a:lnTo>
                    <a:pt x="300" y="121"/>
                  </a:lnTo>
                  <a:lnTo>
                    <a:pt x="345" y="153"/>
                  </a:lnTo>
                  <a:lnTo>
                    <a:pt x="383" y="203"/>
                  </a:lnTo>
                  <a:lnTo>
                    <a:pt x="416" y="277"/>
                  </a:lnTo>
                  <a:lnTo>
                    <a:pt x="421" y="203"/>
                  </a:lnTo>
                  <a:lnTo>
                    <a:pt x="435" y="153"/>
                  </a:lnTo>
                  <a:lnTo>
                    <a:pt x="462" y="112"/>
                  </a:lnTo>
                  <a:lnTo>
                    <a:pt x="490" y="74"/>
                  </a:lnTo>
                  <a:lnTo>
                    <a:pt x="577" y="0"/>
                  </a:lnTo>
                  <a:lnTo>
                    <a:pt x="588" y="83"/>
                  </a:lnTo>
                  <a:lnTo>
                    <a:pt x="600" y="134"/>
                  </a:lnTo>
                  <a:lnTo>
                    <a:pt x="607" y="172"/>
                  </a:lnTo>
                  <a:lnTo>
                    <a:pt x="615" y="213"/>
                  </a:lnTo>
                  <a:lnTo>
                    <a:pt x="639" y="282"/>
                  </a:lnTo>
                  <a:lnTo>
                    <a:pt x="671" y="323"/>
                  </a:lnTo>
                  <a:lnTo>
                    <a:pt x="707" y="342"/>
                  </a:lnTo>
                  <a:lnTo>
                    <a:pt x="768" y="342"/>
                  </a:lnTo>
                  <a:lnTo>
                    <a:pt x="808" y="333"/>
                  </a:lnTo>
                  <a:lnTo>
                    <a:pt x="856" y="320"/>
                  </a:lnTo>
                  <a:lnTo>
                    <a:pt x="893" y="292"/>
                  </a:lnTo>
                  <a:lnTo>
                    <a:pt x="930" y="249"/>
                  </a:lnTo>
                  <a:lnTo>
                    <a:pt x="956" y="213"/>
                  </a:lnTo>
                  <a:lnTo>
                    <a:pt x="982" y="176"/>
                  </a:lnTo>
                  <a:lnTo>
                    <a:pt x="1004" y="145"/>
                  </a:lnTo>
                  <a:lnTo>
                    <a:pt x="1033" y="104"/>
                  </a:lnTo>
                  <a:lnTo>
                    <a:pt x="1027" y="185"/>
                  </a:lnTo>
                  <a:lnTo>
                    <a:pt x="1023" y="249"/>
                  </a:lnTo>
                  <a:lnTo>
                    <a:pt x="1014" y="323"/>
                  </a:lnTo>
                  <a:lnTo>
                    <a:pt x="984" y="406"/>
                  </a:lnTo>
                  <a:lnTo>
                    <a:pt x="935" y="481"/>
                  </a:lnTo>
                  <a:lnTo>
                    <a:pt x="879" y="531"/>
                  </a:lnTo>
                  <a:lnTo>
                    <a:pt x="817" y="554"/>
                  </a:lnTo>
                  <a:lnTo>
                    <a:pt x="778" y="592"/>
                  </a:lnTo>
                  <a:lnTo>
                    <a:pt x="722" y="656"/>
                  </a:lnTo>
                  <a:lnTo>
                    <a:pt x="808" y="625"/>
                  </a:lnTo>
                  <a:lnTo>
                    <a:pt x="897" y="597"/>
                  </a:lnTo>
                  <a:lnTo>
                    <a:pt x="954" y="587"/>
                  </a:lnTo>
                  <a:lnTo>
                    <a:pt x="1018" y="577"/>
                  </a:lnTo>
                  <a:lnTo>
                    <a:pt x="1073" y="572"/>
                  </a:lnTo>
                  <a:lnTo>
                    <a:pt x="1128" y="571"/>
                  </a:lnTo>
                  <a:lnTo>
                    <a:pt x="1167" y="572"/>
                  </a:lnTo>
                  <a:lnTo>
                    <a:pt x="1158" y="620"/>
                  </a:lnTo>
                  <a:lnTo>
                    <a:pt x="1148" y="664"/>
                  </a:lnTo>
                  <a:lnTo>
                    <a:pt x="1128" y="695"/>
                  </a:lnTo>
                  <a:lnTo>
                    <a:pt x="1107" y="717"/>
                  </a:lnTo>
                  <a:lnTo>
                    <a:pt x="1084" y="738"/>
                  </a:lnTo>
                  <a:lnTo>
                    <a:pt x="1050" y="772"/>
                  </a:lnTo>
                  <a:lnTo>
                    <a:pt x="1032" y="815"/>
                  </a:lnTo>
                  <a:lnTo>
                    <a:pt x="1028" y="851"/>
                  </a:lnTo>
                  <a:lnTo>
                    <a:pt x="1028" y="880"/>
                  </a:lnTo>
                  <a:lnTo>
                    <a:pt x="1032" y="905"/>
                  </a:lnTo>
                  <a:lnTo>
                    <a:pt x="1033" y="926"/>
                  </a:lnTo>
                  <a:lnTo>
                    <a:pt x="1043" y="945"/>
                  </a:lnTo>
                  <a:lnTo>
                    <a:pt x="1054" y="960"/>
                  </a:lnTo>
                  <a:lnTo>
                    <a:pt x="1095" y="977"/>
                  </a:lnTo>
                  <a:lnTo>
                    <a:pt x="1129" y="968"/>
                  </a:lnTo>
                  <a:lnTo>
                    <a:pt x="1152" y="933"/>
                  </a:lnTo>
                  <a:lnTo>
                    <a:pt x="1167" y="877"/>
                  </a:lnTo>
                  <a:lnTo>
                    <a:pt x="1171" y="857"/>
                  </a:lnTo>
                  <a:lnTo>
                    <a:pt x="1181" y="832"/>
                  </a:lnTo>
                  <a:lnTo>
                    <a:pt x="1191" y="807"/>
                  </a:lnTo>
                  <a:lnTo>
                    <a:pt x="1210" y="778"/>
                  </a:lnTo>
                  <a:lnTo>
                    <a:pt x="1226" y="757"/>
                  </a:lnTo>
                  <a:lnTo>
                    <a:pt x="1238" y="786"/>
                  </a:lnTo>
                  <a:lnTo>
                    <a:pt x="1246" y="824"/>
                  </a:lnTo>
                  <a:lnTo>
                    <a:pt x="1255" y="859"/>
                  </a:lnTo>
                  <a:lnTo>
                    <a:pt x="1260" y="896"/>
                  </a:lnTo>
                  <a:lnTo>
                    <a:pt x="1255" y="934"/>
                  </a:lnTo>
                  <a:lnTo>
                    <a:pt x="1246" y="968"/>
                  </a:lnTo>
                  <a:lnTo>
                    <a:pt x="1227" y="1017"/>
                  </a:lnTo>
                  <a:lnTo>
                    <a:pt x="1235" y="994"/>
                  </a:lnTo>
                  <a:lnTo>
                    <a:pt x="1212" y="1042"/>
                  </a:lnTo>
                  <a:lnTo>
                    <a:pt x="1204" y="1059"/>
                  </a:lnTo>
                  <a:lnTo>
                    <a:pt x="1193" y="1093"/>
                  </a:lnTo>
                  <a:lnTo>
                    <a:pt x="1186" y="1145"/>
                  </a:lnTo>
                  <a:lnTo>
                    <a:pt x="1181" y="1170"/>
                  </a:lnTo>
                  <a:lnTo>
                    <a:pt x="1179" y="1205"/>
                  </a:lnTo>
                  <a:lnTo>
                    <a:pt x="1179" y="1231"/>
                  </a:lnTo>
                  <a:lnTo>
                    <a:pt x="1189" y="1255"/>
                  </a:lnTo>
                  <a:lnTo>
                    <a:pt x="1210" y="1259"/>
                  </a:lnTo>
                  <a:lnTo>
                    <a:pt x="1236" y="1261"/>
                  </a:lnTo>
                  <a:lnTo>
                    <a:pt x="1255" y="1254"/>
                  </a:lnTo>
                  <a:lnTo>
                    <a:pt x="1276" y="1245"/>
                  </a:lnTo>
                  <a:lnTo>
                    <a:pt x="1297" y="1237"/>
                  </a:lnTo>
                  <a:lnTo>
                    <a:pt x="1318" y="1223"/>
                  </a:lnTo>
                  <a:lnTo>
                    <a:pt x="1340" y="1199"/>
                  </a:lnTo>
                  <a:lnTo>
                    <a:pt x="1354" y="1185"/>
                  </a:lnTo>
                  <a:lnTo>
                    <a:pt x="1370" y="1162"/>
                  </a:lnTo>
                  <a:lnTo>
                    <a:pt x="1382" y="1138"/>
                  </a:lnTo>
                  <a:lnTo>
                    <a:pt x="1391" y="1107"/>
                  </a:lnTo>
                  <a:lnTo>
                    <a:pt x="1401" y="1145"/>
                  </a:lnTo>
                  <a:lnTo>
                    <a:pt x="1404" y="1170"/>
                  </a:lnTo>
                  <a:lnTo>
                    <a:pt x="1401" y="1202"/>
                  </a:lnTo>
                  <a:lnTo>
                    <a:pt x="1395" y="1245"/>
                  </a:lnTo>
                  <a:lnTo>
                    <a:pt x="1382" y="1278"/>
                  </a:lnTo>
                  <a:lnTo>
                    <a:pt x="1360" y="1315"/>
                  </a:lnTo>
                  <a:lnTo>
                    <a:pt x="1328" y="1352"/>
                  </a:lnTo>
                  <a:lnTo>
                    <a:pt x="1282" y="1413"/>
                  </a:lnTo>
                  <a:lnTo>
                    <a:pt x="1212" y="1477"/>
                  </a:lnTo>
                  <a:lnTo>
                    <a:pt x="1162" y="1514"/>
                  </a:lnTo>
                  <a:lnTo>
                    <a:pt x="1133" y="1568"/>
                  </a:lnTo>
                  <a:lnTo>
                    <a:pt x="1120" y="1676"/>
                  </a:lnTo>
                  <a:lnTo>
                    <a:pt x="1063" y="1689"/>
                  </a:lnTo>
                  <a:lnTo>
                    <a:pt x="999" y="1689"/>
                  </a:lnTo>
                  <a:lnTo>
                    <a:pt x="939" y="1676"/>
                  </a:lnTo>
                  <a:lnTo>
                    <a:pt x="879" y="1653"/>
                  </a:lnTo>
                  <a:lnTo>
                    <a:pt x="828" y="1621"/>
                  </a:lnTo>
                  <a:lnTo>
                    <a:pt x="783" y="1583"/>
                  </a:lnTo>
                  <a:lnTo>
                    <a:pt x="745" y="1522"/>
                  </a:lnTo>
                  <a:lnTo>
                    <a:pt x="727" y="1477"/>
                  </a:lnTo>
                  <a:lnTo>
                    <a:pt x="662" y="1491"/>
                  </a:lnTo>
                  <a:lnTo>
                    <a:pt x="579" y="1477"/>
                  </a:lnTo>
                  <a:lnTo>
                    <a:pt x="513" y="1449"/>
                  </a:lnTo>
                  <a:lnTo>
                    <a:pt x="477" y="1417"/>
                  </a:lnTo>
                  <a:lnTo>
                    <a:pt x="447" y="1366"/>
                  </a:lnTo>
                  <a:lnTo>
                    <a:pt x="365" y="1393"/>
                  </a:lnTo>
                  <a:lnTo>
                    <a:pt x="272" y="1385"/>
                  </a:lnTo>
                  <a:lnTo>
                    <a:pt x="175" y="1352"/>
                  </a:lnTo>
                  <a:lnTo>
                    <a:pt x="96" y="1315"/>
                  </a:lnTo>
                  <a:lnTo>
                    <a:pt x="39" y="1274"/>
                  </a:lnTo>
                  <a:close/>
                </a:path>
              </a:pathLst>
            </a:custGeom>
            <a:solidFill>
              <a:srgbClr val="E00000"/>
            </a:solidFill>
            <a:ln w="9525">
              <a:noFill/>
              <a:round/>
              <a:headEnd/>
              <a:tailEnd/>
            </a:ln>
          </p:spPr>
          <p:txBody>
            <a:bodyPr/>
            <a:lstStyle/>
            <a:p>
              <a:endParaRPr lang="en-US"/>
            </a:p>
          </p:txBody>
        </p:sp>
        <p:sp>
          <p:nvSpPr>
            <p:cNvPr id="27" name="Freeform 35">
              <a:extLst>
                <a:ext uri="{FF2B5EF4-FFF2-40B4-BE49-F238E27FC236}">
                  <a16:creationId xmlns:a16="http://schemas.microsoft.com/office/drawing/2014/main" id="{69313FBC-8161-6AE8-CF37-3EBF34C31E12}"/>
                </a:ext>
              </a:extLst>
            </p:cNvPr>
            <p:cNvSpPr>
              <a:spLocks/>
            </p:cNvSpPr>
            <p:nvPr/>
          </p:nvSpPr>
          <p:spPr bwMode="auto">
            <a:xfrm>
              <a:off x="2469" y="1338"/>
              <a:ext cx="1008" cy="1224"/>
            </a:xfrm>
            <a:custGeom>
              <a:avLst/>
              <a:gdLst>
                <a:gd name="T0" fmla="*/ 6 w 1008"/>
                <a:gd name="T1" fmla="*/ 879 h 1224"/>
                <a:gd name="T2" fmla="*/ 5 w 1008"/>
                <a:gd name="T3" fmla="*/ 726 h 1224"/>
                <a:gd name="T4" fmla="*/ 36 w 1008"/>
                <a:gd name="T5" fmla="*/ 636 h 1224"/>
                <a:gd name="T6" fmla="*/ 97 w 1008"/>
                <a:gd name="T7" fmla="*/ 564 h 1224"/>
                <a:gd name="T8" fmla="*/ 79 w 1008"/>
                <a:gd name="T9" fmla="*/ 472 h 1224"/>
                <a:gd name="T10" fmla="*/ 86 w 1008"/>
                <a:gd name="T11" fmla="*/ 375 h 1224"/>
                <a:gd name="T12" fmla="*/ 141 w 1008"/>
                <a:gd name="T13" fmla="*/ 377 h 1224"/>
                <a:gd name="T14" fmla="*/ 202 w 1008"/>
                <a:gd name="T15" fmla="*/ 481 h 1224"/>
                <a:gd name="T16" fmla="*/ 215 w 1008"/>
                <a:gd name="T17" fmla="*/ 185 h 1224"/>
                <a:gd name="T18" fmla="*/ 215 w 1008"/>
                <a:gd name="T19" fmla="*/ 86 h 1224"/>
                <a:gd name="T20" fmla="*/ 275 w 1008"/>
                <a:gd name="T21" fmla="*/ 145 h 1224"/>
                <a:gd name="T22" fmla="*/ 302 w 1008"/>
                <a:gd name="T23" fmla="*/ 145 h 1224"/>
                <a:gd name="T24" fmla="*/ 333 w 1008"/>
                <a:gd name="T25" fmla="*/ 79 h 1224"/>
                <a:gd name="T26" fmla="*/ 414 w 1008"/>
                <a:gd name="T27" fmla="*/ 0 h 1224"/>
                <a:gd name="T28" fmla="*/ 432 w 1008"/>
                <a:gd name="T29" fmla="*/ 96 h 1224"/>
                <a:gd name="T30" fmla="*/ 442 w 1008"/>
                <a:gd name="T31" fmla="*/ 153 h 1224"/>
                <a:gd name="T32" fmla="*/ 482 w 1008"/>
                <a:gd name="T33" fmla="*/ 233 h 1224"/>
                <a:gd name="T34" fmla="*/ 553 w 1008"/>
                <a:gd name="T35" fmla="*/ 246 h 1224"/>
                <a:gd name="T36" fmla="*/ 615 w 1008"/>
                <a:gd name="T37" fmla="*/ 230 h 1224"/>
                <a:gd name="T38" fmla="*/ 668 w 1008"/>
                <a:gd name="T39" fmla="*/ 178 h 1224"/>
                <a:gd name="T40" fmla="*/ 705 w 1008"/>
                <a:gd name="T41" fmla="*/ 126 h 1224"/>
                <a:gd name="T42" fmla="*/ 742 w 1008"/>
                <a:gd name="T43" fmla="*/ 71 h 1224"/>
                <a:gd name="T44" fmla="*/ 735 w 1008"/>
                <a:gd name="T45" fmla="*/ 178 h 1224"/>
                <a:gd name="T46" fmla="*/ 709 w 1008"/>
                <a:gd name="T47" fmla="*/ 294 h 1224"/>
                <a:gd name="T48" fmla="*/ 633 w 1008"/>
                <a:gd name="T49" fmla="*/ 385 h 1224"/>
                <a:gd name="T50" fmla="*/ 558 w 1008"/>
                <a:gd name="T51" fmla="*/ 427 h 1224"/>
                <a:gd name="T52" fmla="*/ 583 w 1008"/>
                <a:gd name="T53" fmla="*/ 453 h 1224"/>
                <a:gd name="T54" fmla="*/ 684 w 1008"/>
                <a:gd name="T55" fmla="*/ 425 h 1224"/>
                <a:gd name="T56" fmla="*/ 770 w 1008"/>
                <a:gd name="T57" fmla="*/ 415 h 1224"/>
                <a:gd name="T58" fmla="*/ 814 w 1008"/>
                <a:gd name="T59" fmla="*/ 470 h 1224"/>
                <a:gd name="T60" fmla="*/ 754 w 1008"/>
                <a:gd name="T61" fmla="*/ 558 h 1224"/>
                <a:gd name="T62" fmla="*/ 701 w 1008"/>
                <a:gd name="T63" fmla="*/ 608 h 1224"/>
                <a:gd name="T64" fmla="*/ 694 w 1008"/>
                <a:gd name="T65" fmla="*/ 641 h 1224"/>
                <a:gd name="T66" fmla="*/ 719 w 1008"/>
                <a:gd name="T67" fmla="*/ 676 h 1224"/>
                <a:gd name="T68" fmla="*/ 785 w 1008"/>
                <a:gd name="T69" fmla="*/ 709 h 1224"/>
                <a:gd name="T70" fmla="*/ 827 w 1008"/>
                <a:gd name="T71" fmla="*/ 676 h 1224"/>
                <a:gd name="T72" fmla="*/ 856 w 1008"/>
                <a:gd name="T73" fmla="*/ 584 h 1224"/>
                <a:gd name="T74" fmla="*/ 897 w 1008"/>
                <a:gd name="T75" fmla="*/ 601 h 1224"/>
                <a:gd name="T76" fmla="*/ 894 w 1008"/>
                <a:gd name="T77" fmla="*/ 702 h 1224"/>
                <a:gd name="T78" fmla="*/ 854 w 1008"/>
                <a:gd name="T79" fmla="*/ 829 h 1224"/>
                <a:gd name="T80" fmla="*/ 888 w 1008"/>
                <a:gd name="T81" fmla="*/ 913 h 1224"/>
                <a:gd name="T82" fmla="*/ 948 w 1008"/>
                <a:gd name="T83" fmla="*/ 886 h 1224"/>
                <a:gd name="T84" fmla="*/ 1002 w 1008"/>
                <a:gd name="T85" fmla="*/ 804 h 1224"/>
                <a:gd name="T86" fmla="*/ 1000 w 1008"/>
                <a:gd name="T87" fmla="*/ 896 h 1224"/>
                <a:gd name="T88" fmla="*/ 954 w 1008"/>
                <a:gd name="T89" fmla="*/ 980 h 1224"/>
                <a:gd name="T90" fmla="*/ 871 w 1008"/>
                <a:gd name="T91" fmla="*/ 1071 h 1224"/>
                <a:gd name="T92" fmla="*/ 813 w 1008"/>
                <a:gd name="T93" fmla="*/ 1136 h 1224"/>
                <a:gd name="T94" fmla="*/ 764 w 1008"/>
                <a:gd name="T95" fmla="*/ 1224 h 1224"/>
                <a:gd name="T96" fmla="*/ 675 w 1008"/>
                <a:gd name="T97" fmla="*/ 1214 h 1224"/>
                <a:gd name="T98" fmla="*/ 595 w 1008"/>
                <a:gd name="T99" fmla="*/ 1174 h 1224"/>
                <a:gd name="T100" fmla="*/ 535 w 1008"/>
                <a:gd name="T101" fmla="*/ 1104 h 1224"/>
                <a:gd name="T102" fmla="*/ 475 w 1008"/>
                <a:gd name="T103" fmla="*/ 1081 h 1224"/>
                <a:gd name="T104" fmla="*/ 369 w 1008"/>
                <a:gd name="T105" fmla="*/ 1051 h 1224"/>
                <a:gd name="T106" fmla="*/ 321 w 1008"/>
                <a:gd name="T107" fmla="*/ 989 h 1224"/>
                <a:gd name="T108" fmla="*/ 197 w 1008"/>
                <a:gd name="T109" fmla="*/ 1004 h 1224"/>
                <a:gd name="T110" fmla="*/ 70 w 1008"/>
                <a:gd name="T111" fmla="*/ 953 h 1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8"/>
                <a:gd name="T169" fmla="*/ 0 h 1224"/>
                <a:gd name="T170" fmla="*/ 1008 w 1008"/>
                <a:gd name="T171" fmla="*/ 1224 h 1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8" h="1224">
                  <a:moveTo>
                    <a:pt x="29" y="924"/>
                  </a:moveTo>
                  <a:lnTo>
                    <a:pt x="6" y="879"/>
                  </a:lnTo>
                  <a:lnTo>
                    <a:pt x="0" y="796"/>
                  </a:lnTo>
                  <a:lnTo>
                    <a:pt x="5" y="726"/>
                  </a:lnTo>
                  <a:lnTo>
                    <a:pt x="13" y="662"/>
                  </a:lnTo>
                  <a:lnTo>
                    <a:pt x="36" y="636"/>
                  </a:lnTo>
                  <a:lnTo>
                    <a:pt x="100" y="608"/>
                  </a:lnTo>
                  <a:lnTo>
                    <a:pt x="97" y="564"/>
                  </a:lnTo>
                  <a:lnTo>
                    <a:pt x="86" y="507"/>
                  </a:lnTo>
                  <a:lnTo>
                    <a:pt x="79" y="472"/>
                  </a:lnTo>
                  <a:lnTo>
                    <a:pt x="79" y="425"/>
                  </a:lnTo>
                  <a:lnTo>
                    <a:pt x="86" y="375"/>
                  </a:lnTo>
                  <a:lnTo>
                    <a:pt x="111" y="318"/>
                  </a:lnTo>
                  <a:lnTo>
                    <a:pt x="141" y="377"/>
                  </a:lnTo>
                  <a:lnTo>
                    <a:pt x="175" y="467"/>
                  </a:lnTo>
                  <a:lnTo>
                    <a:pt x="202" y="481"/>
                  </a:lnTo>
                  <a:lnTo>
                    <a:pt x="215" y="335"/>
                  </a:lnTo>
                  <a:lnTo>
                    <a:pt x="215" y="185"/>
                  </a:lnTo>
                  <a:lnTo>
                    <a:pt x="189" y="79"/>
                  </a:lnTo>
                  <a:lnTo>
                    <a:pt x="215" y="86"/>
                  </a:lnTo>
                  <a:lnTo>
                    <a:pt x="249" y="109"/>
                  </a:lnTo>
                  <a:lnTo>
                    <a:pt x="275" y="145"/>
                  </a:lnTo>
                  <a:lnTo>
                    <a:pt x="299" y="199"/>
                  </a:lnTo>
                  <a:lnTo>
                    <a:pt x="302" y="145"/>
                  </a:lnTo>
                  <a:lnTo>
                    <a:pt x="312" y="109"/>
                  </a:lnTo>
                  <a:lnTo>
                    <a:pt x="333" y="79"/>
                  </a:lnTo>
                  <a:lnTo>
                    <a:pt x="353" y="52"/>
                  </a:lnTo>
                  <a:lnTo>
                    <a:pt x="414" y="0"/>
                  </a:lnTo>
                  <a:lnTo>
                    <a:pt x="422" y="58"/>
                  </a:lnTo>
                  <a:lnTo>
                    <a:pt x="432" y="96"/>
                  </a:lnTo>
                  <a:lnTo>
                    <a:pt x="435" y="122"/>
                  </a:lnTo>
                  <a:lnTo>
                    <a:pt x="442" y="153"/>
                  </a:lnTo>
                  <a:lnTo>
                    <a:pt x="458" y="204"/>
                  </a:lnTo>
                  <a:lnTo>
                    <a:pt x="482" y="233"/>
                  </a:lnTo>
                  <a:lnTo>
                    <a:pt x="508" y="246"/>
                  </a:lnTo>
                  <a:lnTo>
                    <a:pt x="553" y="246"/>
                  </a:lnTo>
                  <a:lnTo>
                    <a:pt x="583" y="239"/>
                  </a:lnTo>
                  <a:lnTo>
                    <a:pt x="615" y="230"/>
                  </a:lnTo>
                  <a:lnTo>
                    <a:pt x="643" y="209"/>
                  </a:lnTo>
                  <a:lnTo>
                    <a:pt x="668" y="178"/>
                  </a:lnTo>
                  <a:lnTo>
                    <a:pt x="689" y="153"/>
                  </a:lnTo>
                  <a:lnTo>
                    <a:pt x="705" y="126"/>
                  </a:lnTo>
                  <a:lnTo>
                    <a:pt x="722" y="103"/>
                  </a:lnTo>
                  <a:lnTo>
                    <a:pt x="742" y="71"/>
                  </a:lnTo>
                  <a:lnTo>
                    <a:pt x="739" y="133"/>
                  </a:lnTo>
                  <a:lnTo>
                    <a:pt x="735" y="178"/>
                  </a:lnTo>
                  <a:lnTo>
                    <a:pt x="729" y="233"/>
                  </a:lnTo>
                  <a:lnTo>
                    <a:pt x="709" y="294"/>
                  </a:lnTo>
                  <a:lnTo>
                    <a:pt x="672" y="347"/>
                  </a:lnTo>
                  <a:lnTo>
                    <a:pt x="633" y="385"/>
                  </a:lnTo>
                  <a:lnTo>
                    <a:pt x="588" y="400"/>
                  </a:lnTo>
                  <a:lnTo>
                    <a:pt x="558" y="427"/>
                  </a:lnTo>
                  <a:lnTo>
                    <a:pt x="519" y="473"/>
                  </a:lnTo>
                  <a:lnTo>
                    <a:pt x="583" y="453"/>
                  </a:lnTo>
                  <a:lnTo>
                    <a:pt x="645" y="432"/>
                  </a:lnTo>
                  <a:lnTo>
                    <a:pt x="684" y="425"/>
                  </a:lnTo>
                  <a:lnTo>
                    <a:pt x="733" y="417"/>
                  </a:lnTo>
                  <a:lnTo>
                    <a:pt x="770" y="415"/>
                  </a:lnTo>
                  <a:lnTo>
                    <a:pt x="838" y="415"/>
                  </a:lnTo>
                  <a:lnTo>
                    <a:pt x="814" y="470"/>
                  </a:lnTo>
                  <a:lnTo>
                    <a:pt x="793" y="511"/>
                  </a:lnTo>
                  <a:lnTo>
                    <a:pt x="754" y="558"/>
                  </a:lnTo>
                  <a:lnTo>
                    <a:pt x="729" y="581"/>
                  </a:lnTo>
                  <a:lnTo>
                    <a:pt x="701" y="608"/>
                  </a:lnTo>
                  <a:lnTo>
                    <a:pt x="692" y="619"/>
                  </a:lnTo>
                  <a:lnTo>
                    <a:pt x="694" y="641"/>
                  </a:lnTo>
                  <a:lnTo>
                    <a:pt x="699" y="655"/>
                  </a:lnTo>
                  <a:lnTo>
                    <a:pt x="719" y="676"/>
                  </a:lnTo>
                  <a:lnTo>
                    <a:pt x="748" y="696"/>
                  </a:lnTo>
                  <a:lnTo>
                    <a:pt x="785" y="709"/>
                  </a:lnTo>
                  <a:lnTo>
                    <a:pt x="812" y="702"/>
                  </a:lnTo>
                  <a:lnTo>
                    <a:pt x="827" y="676"/>
                  </a:lnTo>
                  <a:lnTo>
                    <a:pt x="847" y="629"/>
                  </a:lnTo>
                  <a:lnTo>
                    <a:pt x="856" y="584"/>
                  </a:lnTo>
                  <a:lnTo>
                    <a:pt x="882" y="549"/>
                  </a:lnTo>
                  <a:lnTo>
                    <a:pt x="897" y="601"/>
                  </a:lnTo>
                  <a:lnTo>
                    <a:pt x="904" y="648"/>
                  </a:lnTo>
                  <a:lnTo>
                    <a:pt x="894" y="702"/>
                  </a:lnTo>
                  <a:lnTo>
                    <a:pt x="871" y="749"/>
                  </a:lnTo>
                  <a:lnTo>
                    <a:pt x="854" y="829"/>
                  </a:lnTo>
                  <a:lnTo>
                    <a:pt x="854" y="909"/>
                  </a:lnTo>
                  <a:lnTo>
                    <a:pt x="888" y="913"/>
                  </a:lnTo>
                  <a:lnTo>
                    <a:pt x="921" y="907"/>
                  </a:lnTo>
                  <a:lnTo>
                    <a:pt x="948" y="886"/>
                  </a:lnTo>
                  <a:lnTo>
                    <a:pt x="973" y="855"/>
                  </a:lnTo>
                  <a:lnTo>
                    <a:pt x="1002" y="804"/>
                  </a:lnTo>
                  <a:lnTo>
                    <a:pt x="1008" y="849"/>
                  </a:lnTo>
                  <a:lnTo>
                    <a:pt x="1000" y="896"/>
                  </a:lnTo>
                  <a:lnTo>
                    <a:pt x="977" y="953"/>
                  </a:lnTo>
                  <a:lnTo>
                    <a:pt x="954" y="980"/>
                  </a:lnTo>
                  <a:lnTo>
                    <a:pt x="921" y="1023"/>
                  </a:lnTo>
                  <a:lnTo>
                    <a:pt x="871" y="1071"/>
                  </a:lnTo>
                  <a:lnTo>
                    <a:pt x="833" y="1096"/>
                  </a:lnTo>
                  <a:lnTo>
                    <a:pt x="813" y="1136"/>
                  </a:lnTo>
                  <a:lnTo>
                    <a:pt x="804" y="1214"/>
                  </a:lnTo>
                  <a:lnTo>
                    <a:pt x="764" y="1224"/>
                  </a:lnTo>
                  <a:lnTo>
                    <a:pt x="719" y="1224"/>
                  </a:lnTo>
                  <a:lnTo>
                    <a:pt x="675" y="1214"/>
                  </a:lnTo>
                  <a:lnTo>
                    <a:pt x="633" y="1198"/>
                  </a:lnTo>
                  <a:lnTo>
                    <a:pt x="595" y="1174"/>
                  </a:lnTo>
                  <a:lnTo>
                    <a:pt x="562" y="1147"/>
                  </a:lnTo>
                  <a:lnTo>
                    <a:pt x="535" y="1104"/>
                  </a:lnTo>
                  <a:lnTo>
                    <a:pt x="521" y="1070"/>
                  </a:lnTo>
                  <a:lnTo>
                    <a:pt x="475" y="1081"/>
                  </a:lnTo>
                  <a:lnTo>
                    <a:pt x="414" y="1071"/>
                  </a:lnTo>
                  <a:lnTo>
                    <a:pt x="369" y="1051"/>
                  </a:lnTo>
                  <a:lnTo>
                    <a:pt x="343" y="1027"/>
                  </a:lnTo>
                  <a:lnTo>
                    <a:pt x="321" y="989"/>
                  </a:lnTo>
                  <a:lnTo>
                    <a:pt x="262" y="1011"/>
                  </a:lnTo>
                  <a:lnTo>
                    <a:pt x="197" y="1004"/>
                  </a:lnTo>
                  <a:lnTo>
                    <a:pt x="126" y="980"/>
                  </a:lnTo>
                  <a:lnTo>
                    <a:pt x="70" y="953"/>
                  </a:lnTo>
                  <a:lnTo>
                    <a:pt x="29" y="924"/>
                  </a:lnTo>
                  <a:close/>
                </a:path>
              </a:pathLst>
            </a:custGeom>
            <a:solidFill>
              <a:srgbClr val="FF8000"/>
            </a:solidFill>
            <a:ln w="9525">
              <a:noFill/>
              <a:round/>
              <a:headEnd/>
              <a:tailEnd/>
            </a:ln>
          </p:spPr>
          <p:txBody>
            <a:bodyPr/>
            <a:lstStyle/>
            <a:p>
              <a:endParaRPr lang="en-US"/>
            </a:p>
          </p:txBody>
        </p:sp>
        <p:sp>
          <p:nvSpPr>
            <p:cNvPr id="28" name="Freeform 36">
              <a:extLst>
                <a:ext uri="{FF2B5EF4-FFF2-40B4-BE49-F238E27FC236}">
                  <a16:creationId xmlns:a16="http://schemas.microsoft.com/office/drawing/2014/main" id="{BB1495FB-DB8D-C267-AFB3-A8A07BD7ECC6}"/>
                </a:ext>
              </a:extLst>
            </p:cNvPr>
            <p:cNvSpPr>
              <a:spLocks/>
            </p:cNvSpPr>
            <p:nvPr/>
          </p:nvSpPr>
          <p:spPr bwMode="auto">
            <a:xfrm>
              <a:off x="2660" y="1736"/>
              <a:ext cx="611" cy="745"/>
            </a:xfrm>
            <a:custGeom>
              <a:avLst/>
              <a:gdLst>
                <a:gd name="T0" fmla="*/ 3 w 611"/>
                <a:gd name="T1" fmla="*/ 534 h 745"/>
                <a:gd name="T2" fmla="*/ 1 w 611"/>
                <a:gd name="T3" fmla="*/ 442 h 745"/>
                <a:gd name="T4" fmla="*/ 22 w 611"/>
                <a:gd name="T5" fmla="*/ 386 h 745"/>
                <a:gd name="T6" fmla="*/ 57 w 611"/>
                <a:gd name="T7" fmla="*/ 344 h 745"/>
                <a:gd name="T8" fmla="*/ 47 w 611"/>
                <a:gd name="T9" fmla="*/ 287 h 745"/>
                <a:gd name="T10" fmla="*/ 51 w 611"/>
                <a:gd name="T11" fmla="*/ 227 h 745"/>
                <a:gd name="T12" fmla="*/ 84 w 611"/>
                <a:gd name="T13" fmla="*/ 231 h 745"/>
                <a:gd name="T14" fmla="*/ 120 w 611"/>
                <a:gd name="T15" fmla="*/ 294 h 745"/>
                <a:gd name="T16" fmla="*/ 128 w 611"/>
                <a:gd name="T17" fmla="*/ 112 h 745"/>
                <a:gd name="T18" fmla="*/ 128 w 611"/>
                <a:gd name="T19" fmla="*/ 53 h 745"/>
                <a:gd name="T20" fmla="*/ 166 w 611"/>
                <a:gd name="T21" fmla="*/ 87 h 745"/>
                <a:gd name="T22" fmla="*/ 183 w 611"/>
                <a:gd name="T23" fmla="*/ 87 h 745"/>
                <a:gd name="T24" fmla="*/ 200 w 611"/>
                <a:gd name="T25" fmla="*/ 49 h 745"/>
                <a:gd name="T26" fmla="*/ 250 w 611"/>
                <a:gd name="T27" fmla="*/ 0 h 745"/>
                <a:gd name="T28" fmla="*/ 261 w 611"/>
                <a:gd name="T29" fmla="*/ 58 h 745"/>
                <a:gd name="T30" fmla="*/ 267 w 611"/>
                <a:gd name="T31" fmla="*/ 92 h 745"/>
                <a:gd name="T32" fmla="*/ 291 w 611"/>
                <a:gd name="T33" fmla="*/ 141 h 745"/>
                <a:gd name="T34" fmla="*/ 334 w 611"/>
                <a:gd name="T35" fmla="*/ 149 h 745"/>
                <a:gd name="T36" fmla="*/ 371 w 611"/>
                <a:gd name="T37" fmla="*/ 138 h 745"/>
                <a:gd name="T38" fmla="*/ 405 w 611"/>
                <a:gd name="T39" fmla="*/ 108 h 745"/>
                <a:gd name="T40" fmla="*/ 427 w 611"/>
                <a:gd name="T41" fmla="*/ 77 h 745"/>
                <a:gd name="T42" fmla="*/ 449 w 611"/>
                <a:gd name="T43" fmla="*/ 44 h 745"/>
                <a:gd name="T44" fmla="*/ 444 w 611"/>
                <a:gd name="T45" fmla="*/ 108 h 745"/>
                <a:gd name="T46" fmla="*/ 430 w 611"/>
                <a:gd name="T47" fmla="*/ 177 h 745"/>
                <a:gd name="T48" fmla="*/ 382 w 611"/>
                <a:gd name="T49" fmla="*/ 233 h 745"/>
                <a:gd name="T50" fmla="*/ 340 w 611"/>
                <a:gd name="T51" fmla="*/ 261 h 745"/>
                <a:gd name="T52" fmla="*/ 351 w 611"/>
                <a:gd name="T53" fmla="*/ 274 h 745"/>
                <a:gd name="T54" fmla="*/ 414 w 611"/>
                <a:gd name="T55" fmla="*/ 259 h 745"/>
                <a:gd name="T56" fmla="*/ 466 w 611"/>
                <a:gd name="T57" fmla="*/ 251 h 745"/>
                <a:gd name="T58" fmla="*/ 494 w 611"/>
                <a:gd name="T59" fmla="*/ 285 h 745"/>
                <a:gd name="T60" fmla="*/ 458 w 611"/>
                <a:gd name="T61" fmla="*/ 339 h 745"/>
                <a:gd name="T62" fmla="*/ 424 w 611"/>
                <a:gd name="T63" fmla="*/ 370 h 745"/>
                <a:gd name="T64" fmla="*/ 421 w 611"/>
                <a:gd name="T65" fmla="*/ 391 h 745"/>
                <a:gd name="T66" fmla="*/ 435 w 611"/>
                <a:gd name="T67" fmla="*/ 411 h 745"/>
                <a:gd name="T68" fmla="*/ 477 w 611"/>
                <a:gd name="T69" fmla="*/ 431 h 745"/>
                <a:gd name="T70" fmla="*/ 501 w 611"/>
                <a:gd name="T71" fmla="*/ 411 h 745"/>
                <a:gd name="T72" fmla="*/ 521 w 611"/>
                <a:gd name="T73" fmla="*/ 357 h 745"/>
                <a:gd name="T74" fmla="*/ 545 w 611"/>
                <a:gd name="T75" fmla="*/ 367 h 745"/>
                <a:gd name="T76" fmla="*/ 543 w 611"/>
                <a:gd name="T77" fmla="*/ 429 h 745"/>
                <a:gd name="T78" fmla="*/ 516 w 611"/>
                <a:gd name="T79" fmla="*/ 504 h 745"/>
                <a:gd name="T80" fmla="*/ 538 w 611"/>
                <a:gd name="T81" fmla="*/ 554 h 745"/>
                <a:gd name="T82" fmla="*/ 576 w 611"/>
                <a:gd name="T83" fmla="*/ 538 h 745"/>
                <a:gd name="T84" fmla="*/ 606 w 611"/>
                <a:gd name="T85" fmla="*/ 488 h 745"/>
                <a:gd name="T86" fmla="*/ 606 w 611"/>
                <a:gd name="T87" fmla="*/ 544 h 745"/>
                <a:gd name="T88" fmla="*/ 578 w 611"/>
                <a:gd name="T89" fmla="*/ 598 h 745"/>
                <a:gd name="T90" fmla="*/ 528 w 611"/>
                <a:gd name="T91" fmla="*/ 651 h 745"/>
                <a:gd name="T92" fmla="*/ 494 w 611"/>
                <a:gd name="T93" fmla="*/ 691 h 745"/>
                <a:gd name="T94" fmla="*/ 463 w 611"/>
                <a:gd name="T95" fmla="*/ 745 h 745"/>
                <a:gd name="T96" fmla="*/ 409 w 611"/>
                <a:gd name="T97" fmla="*/ 738 h 745"/>
                <a:gd name="T98" fmla="*/ 362 w 611"/>
                <a:gd name="T99" fmla="*/ 714 h 745"/>
                <a:gd name="T100" fmla="*/ 323 w 611"/>
                <a:gd name="T101" fmla="*/ 672 h 745"/>
                <a:gd name="T102" fmla="*/ 288 w 611"/>
                <a:gd name="T103" fmla="*/ 657 h 745"/>
                <a:gd name="T104" fmla="*/ 222 w 611"/>
                <a:gd name="T105" fmla="*/ 639 h 745"/>
                <a:gd name="T106" fmla="*/ 194 w 611"/>
                <a:gd name="T107" fmla="*/ 602 h 745"/>
                <a:gd name="T108" fmla="*/ 118 w 611"/>
                <a:gd name="T109" fmla="*/ 611 h 745"/>
                <a:gd name="T110" fmla="*/ 41 w 611"/>
                <a:gd name="T111" fmla="*/ 581 h 7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745"/>
                <a:gd name="T170" fmla="*/ 611 w 611"/>
                <a:gd name="T171" fmla="*/ 745 h 7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745">
                  <a:moveTo>
                    <a:pt x="15" y="561"/>
                  </a:moveTo>
                  <a:lnTo>
                    <a:pt x="3" y="534"/>
                  </a:lnTo>
                  <a:lnTo>
                    <a:pt x="0" y="486"/>
                  </a:lnTo>
                  <a:lnTo>
                    <a:pt x="1" y="442"/>
                  </a:lnTo>
                  <a:lnTo>
                    <a:pt x="7" y="403"/>
                  </a:lnTo>
                  <a:lnTo>
                    <a:pt x="22" y="386"/>
                  </a:lnTo>
                  <a:lnTo>
                    <a:pt x="58" y="370"/>
                  </a:lnTo>
                  <a:lnTo>
                    <a:pt x="57" y="344"/>
                  </a:lnTo>
                  <a:lnTo>
                    <a:pt x="51" y="310"/>
                  </a:lnTo>
                  <a:lnTo>
                    <a:pt x="47" y="287"/>
                  </a:lnTo>
                  <a:lnTo>
                    <a:pt x="47" y="259"/>
                  </a:lnTo>
                  <a:lnTo>
                    <a:pt x="51" y="227"/>
                  </a:lnTo>
                  <a:lnTo>
                    <a:pt x="65" y="193"/>
                  </a:lnTo>
                  <a:lnTo>
                    <a:pt x="84" y="231"/>
                  </a:lnTo>
                  <a:lnTo>
                    <a:pt x="105" y="285"/>
                  </a:lnTo>
                  <a:lnTo>
                    <a:pt x="120" y="294"/>
                  </a:lnTo>
                  <a:lnTo>
                    <a:pt x="128" y="203"/>
                  </a:lnTo>
                  <a:lnTo>
                    <a:pt x="128" y="112"/>
                  </a:lnTo>
                  <a:lnTo>
                    <a:pt x="113" y="49"/>
                  </a:lnTo>
                  <a:lnTo>
                    <a:pt x="128" y="53"/>
                  </a:lnTo>
                  <a:lnTo>
                    <a:pt x="149" y="67"/>
                  </a:lnTo>
                  <a:lnTo>
                    <a:pt x="166" y="87"/>
                  </a:lnTo>
                  <a:lnTo>
                    <a:pt x="180" y="120"/>
                  </a:lnTo>
                  <a:lnTo>
                    <a:pt x="183" y="87"/>
                  </a:lnTo>
                  <a:lnTo>
                    <a:pt x="188" y="67"/>
                  </a:lnTo>
                  <a:lnTo>
                    <a:pt x="200" y="49"/>
                  </a:lnTo>
                  <a:lnTo>
                    <a:pt x="212" y="32"/>
                  </a:lnTo>
                  <a:lnTo>
                    <a:pt x="250" y="0"/>
                  </a:lnTo>
                  <a:lnTo>
                    <a:pt x="256" y="35"/>
                  </a:lnTo>
                  <a:lnTo>
                    <a:pt x="261" y="58"/>
                  </a:lnTo>
                  <a:lnTo>
                    <a:pt x="263" y="74"/>
                  </a:lnTo>
                  <a:lnTo>
                    <a:pt x="267" y="92"/>
                  </a:lnTo>
                  <a:lnTo>
                    <a:pt x="278" y="121"/>
                  </a:lnTo>
                  <a:lnTo>
                    <a:pt x="291" y="141"/>
                  </a:lnTo>
                  <a:lnTo>
                    <a:pt x="308" y="149"/>
                  </a:lnTo>
                  <a:lnTo>
                    <a:pt x="334" y="149"/>
                  </a:lnTo>
                  <a:lnTo>
                    <a:pt x="351" y="145"/>
                  </a:lnTo>
                  <a:lnTo>
                    <a:pt x="371" y="138"/>
                  </a:lnTo>
                  <a:lnTo>
                    <a:pt x="388" y="126"/>
                  </a:lnTo>
                  <a:lnTo>
                    <a:pt x="405" y="108"/>
                  </a:lnTo>
                  <a:lnTo>
                    <a:pt x="416" y="92"/>
                  </a:lnTo>
                  <a:lnTo>
                    <a:pt x="427" y="77"/>
                  </a:lnTo>
                  <a:lnTo>
                    <a:pt x="437" y="63"/>
                  </a:lnTo>
                  <a:lnTo>
                    <a:pt x="449" y="44"/>
                  </a:lnTo>
                  <a:lnTo>
                    <a:pt x="448" y="80"/>
                  </a:lnTo>
                  <a:lnTo>
                    <a:pt x="444" y="108"/>
                  </a:lnTo>
                  <a:lnTo>
                    <a:pt x="442" y="141"/>
                  </a:lnTo>
                  <a:lnTo>
                    <a:pt x="430" y="177"/>
                  </a:lnTo>
                  <a:lnTo>
                    <a:pt x="407" y="211"/>
                  </a:lnTo>
                  <a:lnTo>
                    <a:pt x="382" y="233"/>
                  </a:lnTo>
                  <a:lnTo>
                    <a:pt x="356" y="243"/>
                  </a:lnTo>
                  <a:lnTo>
                    <a:pt x="340" y="261"/>
                  </a:lnTo>
                  <a:lnTo>
                    <a:pt x="314" y="289"/>
                  </a:lnTo>
                  <a:lnTo>
                    <a:pt x="351" y="274"/>
                  </a:lnTo>
                  <a:lnTo>
                    <a:pt x="391" y="262"/>
                  </a:lnTo>
                  <a:lnTo>
                    <a:pt x="414" y="259"/>
                  </a:lnTo>
                  <a:lnTo>
                    <a:pt x="443" y="255"/>
                  </a:lnTo>
                  <a:lnTo>
                    <a:pt x="466" y="251"/>
                  </a:lnTo>
                  <a:lnTo>
                    <a:pt x="508" y="251"/>
                  </a:lnTo>
                  <a:lnTo>
                    <a:pt x="494" y="285"/>
                  </a:lnTo>
                  <a:lnTo>
                    <a:pt x="483" y="312"/>
                  </a:lnTo>
                  <a:lnTo>
                    <a:pt x="458" y="339"/>
                  </a:lnTo>
                  <a:lnTo>
                    <a:pt x="442" y="353"/>
                  </a:lnTo>
                  <a:lnTo>
                    <a:pt x="424" y="370"/>
                  </a:lnTo>
                  <a:lnTo>
                    <a:pt x="420" y="377"/>
                  </a:lnTo>
                  <a:lnTo>
                    <a:pt x="421" y="391"/>
                  </a:lnTo>
                  <a:lnTo>
                    <a:pt x="422" y="400"/>
                  </a:lnTo>
                  <a:lnTo>
                    <a:pt x="435" y="411"/>
                  </a:lnTo>
                  <a:lnTo>
                    <a:pt x="454" y="424"/>
                  </a:lnTo>
                  <a:lnTo>
                    <a:pt x="477" y="431"/>
                  </a:lnTo>
                  <a:lnTo>
                    <a:pt x="493" y="429"/>
                  </a:lnTo>
                  <a:lnTo>
                    <a:pt x="501" y="411"/>
                  </a:lnTo>
                  <a:lnTo>
                    <a:pt x="514" y="383"/>
                  </a:lnTo>
                  <a:lnTo>
                    <a:pt x="521" y="357"/>
                  </a:lnTo>
                  <a:lnTo>
                    <a:pt x="534" y="334"/>
                  </a:lnTo>
                  <a:lnTo>
                    <a:pt x="545" y="367"/>
                  </a:lnTo>
                  <a:lnTo>
                    <a:pt x="549" y="395"/>
                  </a:lnTo>
                  <a:lnTo>
                    <a:pt x="543" y="429"/>
                  </a:lnTo>
                  <a:lnTo>
                    <a:pt x="528" y="455"/>
                  </a:lnTo>
                  <a:lnTo>
                    <a:pt x="516" y="504"/>
                  </a:lnTo>
                  <a:lnTo>
                    <a:pt x="516" y="553"/>
                  </a:lnTo>
                  <a:lnTo>
                    <a:pt x="538" y="554"/>
                  </a:lnTo>
                  <a:lnTo>
                    <a:pt x="559" y="551"/>
                  </a:lnTo>
                  <a:lnTo>
                    <a:pt x="576" y="538"/>
                  </a:lnTo>
                  <a:lnTo>
                    <a:pt x="590" y="521"/>
                  </a:lnTo>
                  <a:lnTo>
                    <a:pt x="606" y="488"/>
                  </a:lnTo>
                  <a:lnTo>
                    <a:pt x="611" y="517"/>
                  </a:lnTo>
                  <a:lnTo>
                    <a:pt x="606" y="544"/>
                  </a:lnTo>
                  <a:lnTo>
                    <a:pt x="593" y="581"/>
                  </a:lnTo>
                  <a:lnTo>
                    <a:pt x="578" y="598"/>
                  </a:lnTo>
                  <a:lnTo>
                    <a:pt x="559" y="623"/>
                  </a:lnTo>
                  <a:lnTo>
                    <a:pt x="528" y="651"/>
                  </a:lnTo>
                  <a:lnTo>
                    <a:pt x="506" y="667"/>
                  </a:lnTo>
                  <a:lnTo>
                    <a:pt x="494" y="691"/>
                  </a:lnTo>
                  <a:lnTo>
                    <a:pt x="487" y="738"/>
                  </a:lnTo>
                  <a:lnTo>
                    <a:pt x="463" y="745"/>
                  </a:lnTo>
                  <a:lnTo>
                    <a:pt x="435" y="745"/>
                  </a:lnTo>
                  <a:lnTo>
                    <a:pt x="409" y="738"/>
                  </a:lnTo>
                  <a:lnTo>
                    <a:pt x="382" y="729"/>
                  </a:lnTo>
                  <a:lnTo>
                    <a:pt x="362" y="714"/>
                  </a:lnTo>
                  <a:lnTo>
                    <a:pt x="341" y="698"/>
                  </a:lnTo>
                  <a:lnTo>
                    <a:pt x="323" y="672"/>
                  </a:lnTo>
                  <a:lnTo>
                    <a:pt x="314" y="651"/>
                  </a:lnTo>
                  <a:lnTo>
                    <a:pt x="288" y="657"/>
                  </a:lnTo>
                  <a:lnTo>
                    <a:pt x="250" y="651"/>
                  </a:lnTo>
                  <a:lnTo>
                    <a:pt x="222" y="639"/>
                  </a:lnTo>
                  <a:lnTo>
                    <a:pt x="207" y="625"/>
                  </a:lnTo>
                  <a:lnTo>
                    <a:pt x="194" y="602"/>
                  </a:lnTo>
                  <a:lnTo>
                    <a:pt x="158" y="615"/>
                  </a:lnTo>
                  <a:lnTo>
                    <a:pt x="118" y="611"/>
                  </a:lnTo>
                  <a:lnTo>
                    <a:pt x="76" y="598"/>
                  </a:lnTo>
                  <a:lnTo>
                    <a:pt x="41" y="581"/>
                  </a:lnTo>
                  <a:lnTo>
                    <a:pt x="15" y="561"/>
                  </a:lnTo>
                  <a:close/>
                </a:path>
              </a:pathLst>
            </a:custGeom>
            <a:solidFill>
              <a:srgbClr val="FFFF00"/>
            </a:solidFill>
            <a:ln w="9525">
              <a:noFill/>
              <a:round/>
              <a:headEnd/>
              <a:tailEnd/>
            </a:ln>
          </p:spPr>
          <p:txBody>
            <a:bodyPr/>
            <a:lstStyle/>
            <a:p>
              <a:endParaRPr lang="en-US"/>
            </a:p>
          </p:txBody>
        </p:sp>
        <p:grpSp>
          <p:nvGrpSpPr>
            <p:cNvPr id="29" name="Group 37">
              <a:extLst>
                <a:ext uri="{FF2B5EF4-FFF2-40B4-BE49-F238E27FC236}">
                  <a16:creationId xmlns:a16="http://schemas.microsoft.com/office/drawing/2014/main" id="{C5CA8CAC-BF70-77F2-800E-F3DB425098D7}"/>
                </a:ext>
              </a:extLst>
            </p:cNvPr>
            <p:cNvGrpSpPr>
              <a:grpSpLocks/>
            </p:cNvGrpSpPr>
            <p:nvPr/>
          </p:nvGrpSpPr>
          <p:grpSpPr bwMode="auto">
            <a:xfrm>
              <a:off x="3457" y="1872"/>
              <a:ext cx="970" cy="919"/>
              <a:chOff x="3457" y="1872"/>
              <a:chExt cx="970" cy="919"/>
            </a:xfrm>
          </p:grpSpPr>
          <p:sp>
            <p:nvSpPr>
              <p:cNvPr id="32" name="Freeform 38">
                <a:extLst>
                  <a:ext uri="{FF2B5EF4-FFF2-40B4-BE49-F238E27FC236}">
                    <a16:creationId xmlns:a16="http://schemas.microsoft.com/office/drawing/2014/main" id="{19BA7C80-A2E7-5E38-1325-D536D1916A0A}"/>
                  </a:ext>
                </a:extLst>
              </p:cNvPr>
              <p:cNvSpPr>
                <a:spLocks/>
              </p:cNvSpPr>
              <p:nvPr/>
            </p:nvSpPr>
            <p:spPr bwMode="auto">
              <a:xfrm>
                <a:off x="3457" y="1872"/>
                <a:ext cx="970" cy="919"/>
              </a:xfrm>
              <a:custGeom>
                <a:avLst/>
                <a:gdLst>
                  <a:gd name="T0" fmla="*/ 5 w 970"/>
                  <a:gd name="T1" fmla="*/ 573 h 919"/>
                  <a:gd name="T2" fmla="*/ 0 w 970"/>
                  <a:gd name="T3" fmla="*/ 428 h 919"/>
                  <a:gd name="T4" fmla="*/ 33 w 970"/>
                  <a:gd name="T5" fmla="*/ 333 h 919"/>
                  <a:gd name="T6" fmla="*/ 85 w 970"/>
                  <a:gd name="T7" fmla="*/ 264 h 919"/>
                  <a:gd name="T8" fmla="*/ 188 w 970"/>
                  <a:gd name="T9" fmla="*/ 202 h 919"/>
                  <a:gd name="T10" fmla="*/ 273 w 970"/>
                  <a:gd name="T11" fmla="*/ 169 h 919"/>
                  <a:gd name="T12" fmla="*/ 319 w 970"/>
                  <a:gd name="T13" fmla="*/ 132 h 919"/>
                  <a:gd name="T14" fmla="*/ 335 w 970"/>
                  <a:gd name="T15" fmla="*/ 69 h 919"/>
                  <a:gd name="T16" fmla="*/ 353 w 970"/>
                  <a:gd name="T17" fmla="*/ 36 h 919"/>
                  <a:gd name="T18" fmla="*/ 390 w 970"/>
                  <a:gd name="T19" fmla="*/ 102 h 919"/>
                  <a:gd name="T20" fmla="*/ 403 w 970"/>
                  <a:gd name="T21" fmla="*/ 151 h 919"/>
                  <a:gd name="T22" fmla="*/ 463 w 970"/>
                  <a:gd name="T23" fmla="*/ 120 h 919"/>
                  <a:gd name="T24" fmla="*/ 483 w 970"/>
                  <a:gd name="T25" fmla="*/ 50 h 919"/>
                  <a:gd name="T26" fmla="*/ 491 w 970"/>
                  <a:gd name="T27" fmla="*/ 2 h 919"/>
                  <a:gd name="T28" fmla="*/ 543 w 970"/>
                  <a:gd name="T29" fmla="*/ 57 h 919"/>
                  <a:gd name="T30" fmla="*/ 563 w 970"/>
                  <a:gd name="T31" fmla="*/ 154 h 919"/>
                  <a:gd name="T32" fmla="*/ 545 w 970"/>
                  <a:gd name="T33" fmla="*/ 234 h 919"/>
                  <a:gd name="T34" fmla="*/ 613 w 970"/>
                  <a:gd name="T35" fmla="*/ 175 h 919"/>
                  <a:gd name="T36" fmla="*/ 709 w 970"/>
                  <a:gd name="T37" fmla="*/ 151 h 919"/>
                  <a:gd name="T38" fmla="*/ 791 w 970"/>
                  <a:gd name="T39" fmla="*/ 165 h 919"/>
                  <a:gd name="T40" fmla="*/ 811 w 970"/>
                  <a:gd name="T41" fmla="*/ 210 h 919"/>
                  <a:gd name="T42" fmla="*/ 741 w 970"/>
                  <a:gd name="T43" fmla="*/ 231 h 919"/>
                  <a:gd name="T44" fmla="*/ 702 w 970"/>
                  <a:gd name="T45" fmla="*/ 301 h 919"/>
                  <a:gd name="T46" fmla="*/ 746 w 970"/>
                  <a:gd name="T47" fmla="*/ 366 h 919"/>
                  <a:gd name="T48" fmla="*/ 823 w 970"/>
                  <a:gd name="T49" fmla="*/ 396 h 919"/>
                  <a:gd name="T50" fmla="*/ 881 w 970"/>
                  <a:gd name="T51" fmla="*/ 385 h 919"/>
                  <a:gd name="T52" fmla="*/ 888 w 970"/>
                  <a:gd name="T53" fmla="*/ 341 h 919"/>
                  <a:gd name="T54" fmla="*/ 918 w 970"/>
                  <a:gd name="T55" fmla="*/ 345 h 919"/>
                  <a:gd name="T56" fmla="*/ 958 w 970"/>
                  <a:gd name="T57" fmla="*/ 395 h 919"/>
                  <a:gd name="T58" fmla="*/ 968 w 970"/>
                  <a:gd name="T59" fmla="*/ 481 h 919"/>
                  <a:gd name="T60" fmla="*/ 930 w 970"/>
                  <a:gd name="T61" fmla="*/ 579 h 919"/>
                  <a:gd name="T62" fmla="*/ 881 w 970"/>
                  <a:gd name="T63" fmla="*/ 606 h 919"/>
                  <a:gd name="T64" fmla="*/ 793 w 970"/>
                  <a:gd name="T65" fmla="*/ 647 h 919"/>
                  <a:gd name="T66" fmla="*/ 746 w 970"/>
                  <a:gd name="T67" fmla="*/ 695 h 919"/>
                  <a:gd name="T68" fmla="*/ 712 w 970"/>
                  <a:gd name="T69" fmla="*/ 772 h 919"/>
                  <a:gd name="T70" fmla="*/ 675 w 970"/>
                  <a:gd name="T71" fmla="*/ 858 h 919"/>
                  <a:gd name="T72" fmla="*/ 616 w 970"/>
                  <a:gd name="T73" fmla="*/ 894 h 919"/>
                  <a:gd name="T74" fmla="*/ 512 w 970"/>
                  <a:gd name="T75" fmla="*/ 912 h 919"/>
                  <a:gd name="T76" fmla="*/ 376 w 970"/>
                  <a:gd name="T77" fmla="*/ 919 h 919"/>
                  <a:gd name="T78" fmla="*/ 195 w 970"/>
                  <a:gd name="T79" fmla="*/ 894 h 919"/>
                  <a:gd name="T80" fmla="*/ 80 w 970"/>
                  <a:gd name="T81" fmla="*/ 842 h 919"/>
                  <a:gd name="T82" fmla="*/ 40 w 970"/>
                  <a:gd name="T83" fmla="*/ 769 h 9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0"/>
                  <a:gd name="T127" fmla="*/ 0 h 919"/>
                  <a:gd name="T128" fmla="*/ 970 w 970"/>
                  <a:gd name="T129" fmla="*/ 919 h 9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0" h="919">
                    <a:moveTo>
                      <a:pt x="25" y="687"/>
                    </a:moveTo>
                    <a:lnTo>
                      <a:pt x="13" y="628"/>
                    </a:lnTo>
                    <a:lnTo>
                      <a:pt x="5" y="573"/>
                    </a:lnTo>
                    <a:lnTo>
                      <a:pt x="0" y="519"/>
                    </a:lnTo>
                    <a:lnTo>
                      <a:pt x="0" y="469"/>
                    </a:lnTo>
                    <a:lnTo>
                      <a:pt x="0" y="428"/>
                    </a:lnTo>
                    <a:lnTo>
                      <a:pt x="5" y="391"/>
                    </a:lnTo>
                    <a:lnTo>
                      <a:pt x="14" y="360"/>
                    </a:lnTo>
                    <a:lnTo>
                      <a:pt x="33" y="333"/>
                    </a:lnTo>
                    <a:lnTo>
                      <a:pt x="45" y="310"/>
                    </a:lnTo>
                    <a:lnTo>
                      <a:pt x="65" y="285"/>
                    </a:lnTo>
                    <a:lnTo>
                      <a:pt x="85" y="264"/>
                    </a:lnTo>
                    <a:lnTo>
                      <a:pt x="120" y="238"/>
                    </a:lnTo>
                    <a:lnTo>
                      <a:pt x="155" y="216"/>
                    </a:lnTo>
                    <a:lnTo>
                      <a:pt x="188" y="202"/>
                    </a:lnTo>
                    <a:lnTo>
                      <a:pt x="215" y="193"/>
                    </a:lnTo>
                    <a:lnTo>
                      <a:pt x="250" y="182"/>
                    </a:lnTo>
                    <a:lnTo>
                      <a:pt x="273" y="169"/>
                    </a:lnTo>
                    <a:lnTo>
                      <a:pt x="295" y="157"/>
                    </a:lnTo>
                    <a:lnTo>
                      <a:pt x="314" y="141"/>
                    </a:lnTo>
                    <a:lnTo>
                      <a:pt x="319" y="132"/>
                    </a:lnTo>
                    <a:lnTo>
                      <a:pt x="330" y="114"/>
                    </a:lnTo>
                    <a:lnTo>
                      <a:pt x="335" y="90"/>
                    </a:lnTo>
                    <a:lnTo>
                      <a:pt x="335" y="69"/>
                    </a:lnTo>
                    <a:lnTo>
                      <a:pt x="327" y="41"/>
                    </a:lnTo>
                    <a:lnTo>
                      <a:pt x="325" y="16"/>
                    </a:lnTo>
                    <a:lnTo>
                      <a:pt x="353" y="36"/>
                    </a:lnTo>
                    <a:lnTo>
                      <a:pt x="375" y="55"/>
                    </a:lnTo>
                    <a:lnTo>
                      <a:pt x="387" y="81"/>
                    </a:lnTo>
                    <a:lnTo>
                      <a:pt x="390" y="102"/>
                    </a:lnTo>
                    <a:lnTo>
                      <a:pt x="387" y="125"/>
                    </a:lnTo>
                    <a:lnTo>
                      <a:pt x="382" y="151"/>
                    </a:lnTo>
                    <a:lnTo>
                      <a:pt x="403" y="151"/>
                    </a:lnTo>
                    <a:lnTo>
                      <a:pt x="427" y="145"/>
                    </a:lnTo>
                    <a:lnTo>
                      <a:pt x="446" y="134"/>
                    </a:lnTo>
                    <a:lnTo>
                      <a:pt x="463" y="120"/>
                    </a:lnTo>
                    <a:lnTo>
                      <a:pt x="477" y="102"/>
                    </a:lnTo>
                    <a:lnTo>
                      <a:pt x="483" y="81"/>
                    </a:lnTo>
                    <a:lnTo>
                      <a:pt x="483" y="50"/>
                    </a:lnTo>
                    <a:lnTo>
                      <a:pt x="477" y="23"/>
                    </a:lnTo>
                    <a:lnTo>
                      <a:pt x="465" y="0"/>
                    </a:lnTo>
                    <a:lnTo>
                      <a:pt x="491" y="2"/>
                    </a:lnTo>
                    <a:lnTo>
                      <a:pt x="517" y="16"/>
                    </a:lnTo>
                    <a:lnTo>
                      <a:pt x="533" y="36"/>
                    </a:lnTo>
                    <a:lnTo>
                      <a:pt x="543" y="57"/>
                    </a:lnTo>
                    <a:lnTo>
                      <a:pt x="555" y="86"/>
                    </a:lnTo>
                    <a:lnTo>
                      <a:pt x="561" y="120"/>
                    </a:lnTo>
                    <a:lnTo>
                      <a:pt x="563" y="154"/>
                    </a:lnTo>
                    <a:lnTo>
                      <a:pt x="561" y="186"/>
                    </a:lnTo>
                    <a:lnTo>
                      <a:pt x="555" y="210"/>
                    </a:lnTo>
                    <a:lnTo>
                      <a:pt x="545" y="234"/>
                    </a:lnTo>
                    <a:lnTo>
                      <a:pt x="571" y="210"/>
                    </a:lnTo>
                    <a:lnTo>
                      <a:pt x="593" y="191"/>
                    </a:lnTo>
                    <a:lnTo>
                      <a:pt x="613" y="175"/>
                    </a:lnTo>
                    <a:lnTo>
                      <a:pt x="645" y="164"/>
                    </a:lnTo>
                    <a:lnTo>
                      <a:pt x="675" y="154"/>
                    </a:lnTo>
                    <a:lnTo>
                      <a:pt x="709" y="151"/>
                    </a:lnTo>
                    <a:lnTo>
                      <a:pt x="741" y="152"/>
                    </a:lnTo>
                    <a:lnTo>
                      <a:pt x="766" y="157"/>
                    </a:lnTo>
                    <a:lnTo>
                      <a:pt x="791" y="165"/>
                    </a:lnTo>
                    <a:lnTo>
                      <a:pt x="814" y="182"/>
                    </a:lnTo>
                    <a:lnTo>
                      <a:pt x="840" y="214"/>
                    </a:lnTo>
                    <a:lnTo>
                      <a:pt x="811" y="210"/>
                    </a:lnTo>
                    <a:lnTo>
                      <a:pt x="787" y="210"/>
                    </a:lnTo>
                    <a:lnTo>
                      <a:pt x="764" y="220"/>
                    </a:lnTo>
                    <a:lnTo>
                      <a:pt x="741" y="231"/>
                    </a:lnTo>
                    <a:lnTo>
                      <a:pt x="717" y="251"/>
                    </a:lnTo>
                    <a:lnTo>
                      <a:pt x="704" y="272"/>
                    </a:lnTo>
                    <a:lnTo>
                      <a:pt x="702" y="301"/>
                    </a:lnTo>
                    <a:lnTo>
                      <a:pt x="706" y="327"/>
                    </a:lnTo>
                    <a:lnTo>
                      <a:pt x="719" y="345"/>
                    </a:lnTo>
                    <a:lnTo>
                      <a:pt x="746" y="366"/>
                    </a:lnTo>
                    <a:lnTo>
                      <a:pt x="776" y="379"/>
                    </a:lnTo>
                    <a:lnTo>
                      <a:pt x="804" y="390"/>
                    </a:lnTo>
                    <a:lnTo>
                      <a:pt x="823" y="396"/>
                    </a:lnTo>
                    <a:lnTo>
                      <a:pt x="844" y="400"/>
                    </a:lnTo>
                    <a:lnTo>
                      <a:pt x="873" y="396"/>
                    </a:lnTo>
                    <a:lnTo>
                      <a:pt x="881" y="385"/>
                    </a:lnTo>
                    <a:lnTo>
                      <a:pt x="890" y="369"/>
                    </a:lnTo>
                    <a:lnTo>
                      <a:pt x="890" y="351"/>
                    </a:lnTo>
                    <a:lnTo>
                      <a:pt x="888" y="341"/>
                    </a:lnTo>
                    <a:lnTo>
                      <a:pt x="888" y="327"/>
                    </a:lnTo>
                    <a:lnTo>
                      <a:pt x="901" y="335"/>
                    </a:lnTo>
                    <a:lnTo>
                      <a:pt x="918" y="345"/>
                    </a:lnTo>
                    <a:lnTo>
                      <a:pt x="933" y="360"/>
                    </a:lnTo>
                    <a:lnTo>
                      <a:pt x="947" y="377"/>
                    </a:lnTo>
                    <a:lnTo>
                      <a:pt x="958" y="395"/>
                    </a:lnTo>
                    <a:lnTo>
                      <a:pt x="966" y="418"/>
                    </a:lnTo>
                    <a:lnTo>
                      <a:pt x="970" y="449"/>
                    </a:lnTo>
                    <a:lnTo>
                      <a:pt x="968" y="481"/>
                    </a:lnTo>
                    <a:lnTo>
                      <a:pt x="963" y="514"/>
                    </a:lnTo>
                    <a:lnTo>
                      <a:pt x="951" y="556"/>
                    </a:lnTo>
                    <a:lnTo>
                      <a:pt x="930" y="579"/>
                    </a:lnTo>
                    <a:lnTo>
                      <a:pt x="916" y="592"/>
                    </a:lnTo>
                    <a:lnTo>
                      <a:pt x="901" y="600"/>
                    </a:lnTo>
                    <a:lnTo>
                      <a:pt x="881" y="606"/>
                    </a:lnTo>
                    <a:lnTo>
                      <a:pt x="853" y="621"/>
                    </a:lnTo>
                    <a:lnTo>
                      <a:pt x="817" y="638"/>
                    </a:lnTo>
                    <a:lnTo>
                      <a:pt x="793" y="647"/>
                    </a:lnTo>
                    <a:lnTo>
                      <a:pt x="771" y="662"/>
                    </a:lnTo>
                    <a:lnTo>
                      <a:pt x="761" y="673"/>
                    </a:lnTo>
                    <a:lnTo>
                      <a:pt x="746" y="695"/>
                    </a:lnTo>
                    <a:lnTo>
                      <a:pt x="731" y="721"/>
                    </a:lnTo>
                    <a:lnTo>
                      <a:pt x="719" y="742"/>
                    </a:lnTo>
                    <a:lnTo>
                      <a:pt x="712" y="772"/>
                    </a:lnTo>
                    <a:lnTo>
                      <a:pt x="702" y="809"/>
                    </a:lnTo>
                    <a:lnTo>
                      <a:pt x="691" y="837"/>
                    </a:lnTo>
                    <a:lnTo>
                      <a:pt x="675" y="858"/>
                    </a:lnTo>
                    <a:lnTo>
                      <a:pt x="657" y="872"/>
                    </a:lnTo>
                    <a:lnTo>
                      <a:pt x="639" y="883"/>
                    </a:lnTo>
                    <a:lnTo>
                      <a:pt x="616" y="894"/>
                    </a:lnTo>
                    <a:lnTo>
                      <a:pt x="585" y="904"/>
                    </a:lnTo>
                    <a:lnTo>
                      <a:pt x="548" y="909"/>
                    </a:lnTo>
                    <a:lnTo>
                      <a:pt x="512" y="912"/>
                    </a:lnTo>
                    <a:lnTo>
                      <a:pt x="460" y="918"/>
                    </a:lnTo>
                    <a:lnTo>
                      <a:pt x="427" y="918"/>
                    </a:lnTo>
                    <a:lnTo>
                      <a:pt x="376" y="919"/>
                    </a:lnTo>
                    <a:lnTo>
                      <a:pt x="312" y="918"/>
                    </a:lnTo>
                    <a:lnTo>
                      <a:pt x="255" y="909"/>
                    </a:lnTo>
                    <a:lnTo>
                      <a:pt x="195" y="894"/>
                    </a:lnTo>
                    <a:lnTo>
                      <a:pt x="148" y="877"/>
                    </a:lnTo>
                    <a:lnTo>
                      <a:pt x="107" y="858"/>
                    </a:lnTo>
                    <a:lnTo>
                      <a:pt x="80" y="842"/>
                    </a:lnTo>
                    <a:lnTo>
                      <a:pt x="65" y="825"/>
                    </a:lnTo>
                    <a:lnTo>
                      <a:pt x="53" y="800"/>
                    </a:lnTo>
                    <a:lnTo>
                      <a:pt x="40" y="769"/>
                    </a:lnTo>
                    <a:lnTo>
                      <a:pt x="26" y="723"/>
                    </a:lnTo>
                    <a:lnTo>
                      <a:pt x="25" y="687"/>
                    </a:lnTo>
                    <a:close/>
                  </a:path>
                </a:pathLst>
              </a:custGeom>
              <a:solidFill>
                <a:srgbClr val="E00000"/>
              </a:solidFill>
              <a:ln w="9525">
                <a:noFill/>
                <a:round/>
                <a:headEnd/>
                <a:tailEnd/>
              </a:ln>
            </p:spPr>
            <p:txBody>
              <a:bodyPr/>
              <a:lstStyle/>
              <a:p>
                <a:endParaRPr lang="en-US"/>
              </a:p>
            </p:txBody>
          </p:sp>
          <p:sp>
            <p:nvSpPr>
              <p:cNvPr id="33" name="Freeform 39">
                <a:extLst>
                  <a:ext uri="{FF2B5EF4-FFF2-40B4-BE49-F238E27FC236}">
                    <a16:creationId xmlns:a16="http://schemas.microsoft.com/office/drawing/2014/main" id="{811706FC-0B5D-AFA8-19E8-3E338546C8BC}"/>
                  </a:ext>
                </a:extLst>
              </p:cNvPr>
              <p:cNvSpPr>
                <a:spLocks/>
              </p:cNvSpPr>
              <p:nvPr/>
            </p:nvSpPr>
            <p:spPr bwMode="auto">
              <a:xfrm>
                <a:off x="3607" y="2044"/>
                <a:ext cx="676" cy="745"/>
              </a:xfrm>
              <a:custGeom>
                <a:avLst/>
                <a:gdLst>
                  <a:gd name="T0" fmla="*/ 5 w 676"/>
                  <a:gd name="T1" fmla="*/ 464 h 745"/>
                  <a:gd name="T2" fmla="*/ 0 w 676"/>
                  <a:gd name="T3" fmla="*/ 345 h 745"/>
                  <a:gd name="T4" fmla="*/ 22 w 676"/>
                  <a:gd name="T5" fmla="*/ 268 h 745"/>
                  <a:gd name="T6" fmla="*/ 61 w 676"/>
                  <a:gd name="T7" fmla="*/ 213 h 745"/>
                  <a:gd name="T8" fmla="*/ 132 w 676"/>
                  <a:gd name="T9" fmla="*/ 163 h 745"/>
                  <a:gd name="T10" fmla="*/ 190 w 676"/>
                  <a:gd name="T11" fmla="*/ 137 h 745"/>
                  <a:gd name="T12" fmla="*/ 221 w 676"/>
                  <a:gd name="T13" fmla="*/ 106 h 745"/>
                  <a:gd name="T14" fmla="*/ 234 w 676"/>
                  <a:gd name="T15" fmla="*/ 54 h 745"/>
                  <a:gd name="T16" fmla="*/ 247 w 676"/>
                  <a:gd name="T17" fmla="*/ 28 h 745"/>
                  <a:gd name="T18" fmla="*/ 271 w 676"/>
                  <a:gd name="T19" fmla="*/ 82 h 745"/>
                  <a:gd name="T20" fmla="*/ 281 w 676"/>
                  <a:gd name="T21" fmla="*/ 121 h 745"/>
                  <a:gd name="T22" fmla="*/ 321 w 676"/>
                  <a:gd name="T23" fmla="*/ 98 h 745"/>
                  <a:gd name="T24" fmla="*/ 338 w 676"/>
                  <a:gd name="T25" fmla="*/ 41 h 745"/>
                  <a:gd name="T26" fmla="*/ 342 w 676"/>
                  <a:gd name="T27" fmla="*/ 2 h 745"/>
                  <a:gd name="T28" fmla="*/ 378 w 676"/>
                  <a:gd name="T29" fmla="*/ 44 h 745"/>
                  <a:gd name="T30" fmla="*/ 393 w 676"/>
                  <a:gd name="T31" fmla="*/ 124 h 745"/>
                  <a:gd name="T32" fmla="*/ 381 w 676"/>
                  <a:gd name="T33" fmla="*/ 190 h 745"/>
                  <a:gd name="T34" fmla="*/ 428 w 676"/>
                  <a:gd name="T35" fmla="*/ 140 h 745"/>
                  <a:gd name="T36" fmla="*/ 495 w 676"/>
                  <a:gd name="T37" fmla="*/ 121 h 745"/>
                  <a:gd name="T38" fmla="*/ 550 w 676"/>
                  <a:gd name="T39" fmla="*/ 133 h 745"/>
                  <a:gd name="T40" fmla="*/ 567 w 676"/>
                  <a:gd name="T41" fmla="*/ 171 h 745"/>
                  <a:gd name="T42" fmla="*/ 517 w 676"/>
                  <a:gd name="T43" fmla="*/ 185 h 745"/>
                  <a:gd name="T44" fmla="*/ 489 w 676"/>
                  <a:gd name="T45" fmla="*/ 242 h 745"/>
                  <a:gd name="T46" fmla="*/ 519 w 676"/>
                  <a:gd name="T47" fmla="*/ 293 h 745"/>
                  <a:gd name="T48" fmla="*/ 575 w 676"/>
                  <a:gd name="T49" fmla="*/ 320 h 745"/>
                  <a:gd name="T50" fmla="*/ 614 w 676"/>
                  <a:gd name="T51" fmla="*/ 311 h 745"/>
                  <a:gd name="T52" fmla="*/ 620 w 676"/>
                  <a:gd name="T53" fmla="*/ 274 h 745"/>
                  <a:gd name="T54" fmla="*/ 641 w 676"/>
                  <a:gd name="T55" fmla="*/ 277 h 745"/>
                  <a:gd name="T56" fmla="*/ 667 w 676"/>
                  <a:gd name="T57" fmla="*/ 317 h 745"/>
                  <a:gd name="T58" fmla="*/ 675 w 676"/>
                  <a:gd name="T59" fmla="*/ 389 h 745"/>
                  <a:gd name="T60" fmla="*/ 649 w 676"/>
                  <a:gd name="T61" fmla="*/ 468 h 745"/>
                  <a:gd name="T62" fmla="*/ 614 w 676"/>
                  <a:gd name="T63" fmla="*/ 491 h 745"/>
                  <a:gd name="T64" fmla="*/ 553 w 676"/>
                  <a:gd name="T65" fmla="*/ 524 h 745"/>
                  <a:gd name="T66" fmla="*/ 519 w 676"/>
                  <a:gd name="T67" fmla="*/ 563 h 745"/>
                  <a:gd name="T68" fmla="*/ 497 w 676"/>
                  <a:gd name="T69" fmla="*/ 626 h 745"/>
                  <a:gd name="T70" fmla="*/ 471 w 676"/>
                  <a:gd name="T71" fmla="*/ 695 h 745"/>
                  <a:gd name="T72" fmla="*/ 429 w 676"/>
                  <a:gd name="T73" fmla="*/ 723 h 745"/>
                  <a:gd name="T74" fmla="*/ 356 w 676"/>
                  <a:gd name="T75" fmla="*/ 739 h 745"/>
                  <a:gd name="T76" fmla="*/ 263 w 676"/>
                  <a:gd name="T77" fmla="*/ 745 h 745"/>
                  <a:gd name="T78" fmla="*/ 136 w 676"/>
                  <a:gd name="T79" fmla="*/ 723 h 745"/>
                  <a:gd name="T80" fmla="*/ 56 w 676"/>
                  <a:gd name="T81" fmla="*/ 682 h 745"/>
                  <a:gd name="T82" fmla="*/ 27 w 676"/>
                  <a:gd name="T83" fmla="*/ 625 h 7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6"/>
                  <a:gd name="T127" fmla="*/ 0 h 745"/>
                  <a:gd name="T128" fmla="*/ 676 w 676"/>
                  <a:gd name="T129" fmla="*/ 745 h 7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6" h="745">
                    <a:moveTo>
                      <a:pt x="17" y="556"/>
                    </a:moveTo>
                    <a:lnTo>
                      <a:pt x="10" y="507"/>
                    </a:lnTo>
                    <a:lnTo>
                      <a:pt x="5" y="464"/>
                    </a:lnTo>
                    <a:lnTo>
                      <a:pt x="0" y="420"/>
                    </a:lnTo>
                    <a:lnTo>
                      <a:pt x="0" y="379"/>
                    </a:lnTo>
                    <a:lnTo>
                      <a:pt x="0" y="345"/>
                    </a:lnTo>
                    <a:lnTo>
                      <a:pt x="5" y="315"/>
                    </a:lnTo>
                    <a:lnTo>
                      <a:pt x="11" y="290"/>
                    </a:lnTo>
                    <a:lnTo>
                      <a:pt x="22" y="268"/>
                    </a:lnTo>
                    <a:lnTo>
                      <a:pt x="32" y="249"/>
                    </a:lnTo>
                    <a:lnTo>
                      <a:pt x="47" y="229"/>
                    </a:lnTo>
                    <a:lnTo>
                      <a:pt x="61" y="213"/>
                    </a:lnTo>
                    <a:lnTo>
                      <a:pt x="84" y="191"/>
                    </a:lnTo>
                    <a:lnTo>
                      <a:pt x="110" y="174"/>
                    </a:lnTo>
                    <a:lnTo>
                      <a:pt x="132" y="163"/>
                    </a:lnTo>
                    <a:lnTo>
                      <a:pt x="150" y="156"/>
                    </a:lnTo>
                    <a:lnTo>
                      <a:pt x="174" y="146"/>
                    </a:lnTo>
                    <a:lnTo>
                      <a:pt x="190" y="137"/>
                    </a:lnTo>
                    <a:lnTo>
                      <a:pt x="207" y="126"/>
                    </a:lnTo>
                    <a:lnTo>
                      <a:pt x="219" y="113"/>
                    </a:lnTo>
                    <a:lnTo>
                      <a:pt x="221" y="106"/>
                    </a:lnTo>
                    <a:lnTo>
                      <a:pt x="230" y="92"/>
                    </a:lnTo>
                    <a:lnTo>
                      <a:pt x="234" y="72"/>
                    </a:lnTo>
                    <a:lnTo>
                      <a:pt x="234" y="54"/>
                    </a:lnTo>
                    <a:lnTo>
                      <a:pt x="228" y="33"/>
                    </a:lnTo>
                    <a:lnTo>
                      <a:pt x="226" y="11"/>
                    </a:lnTo>
                    <a:lnTo>
                      <a:pt x="247" y="28"/>
                    </a:lnTo>
                    <a:lnTo>
                      <a:pt x="260" y="43"/>
                    </a:lnTo>
                    <a:lnTo>
                      <a:pt x="269" y="66"/>
                    </a:lnTo>
                    <a:lnTo>
                      <a:pt x="271" y="82"/>
                    </a:lnTo>
                    <a:lnTo>
                      <a:pt x="269" y="100"/>
                    </a:lnTo>
                    <a:lnTo>
                      <a:pt x="266" y="121"/>
                    </a:lnTo>
                    <a:lnTo>
                      <a:pt x="281" y="121"/>
                    </a:lnTo>
                    <a:lnTo>
                      <a:pt x="298" y="116"/>
                    </a:lnTo>
                    <a:lnTo>
                      <a:pt x="310" y="107"/>
                    </a:lnTo>
                    <a:lnTo>
                      <a:pt x="321" y="98"/>
                    </a:lnTo>
                    <a:lnTo>
                      <a:pt x="333" y="82"/>
                    </a:lnTo>
                    <a:lnTo>
                      <a:pt x="338" y="66"/>
                    </a:lnTo>
                    <a:lnTo>
                      <a:pt x="338" y="41"/>
                    </a:lnTo>
                    <a:lnTo>
                      <a:pt x="333" y="19"/>
                    </a:lnTo>
                    <a:lnTo>
                      <a:pt x="325" y="0"/>
                    </a:lnTo>
                    <a:lnTo>
                      <a:pt x="342" y="2"/>
                    </a:lnTo>
                    <a:lnTo>
                      <a:pt x="360" y="11"/>
                    </a:lnTo>
                    <a:lnTo>
                      <a:pt x="371" y="28"/>
                    </a:lnTo>
                    <a:lnTo>
                      <a:pt x="378" y="44"/>
                    </a:lnTo>
                    <a:lnTo>
                      <a:pt x="388" y="69"/>
                    </a:lnTo>
                    <a:lnTo>
                      <a:pt x="392" y="98"/>
                    </a:lnTo>
                    <a:lnTo>
                      <a:pt x="393" y="124"/>
                    </a:lnTo>
                    <a:lnTo>
                      <a:pt x="392" y="149"/>
                    </a:lnTo>
                    <a:lnTo>
                      <a:pt x="388" y="171"/>
                    </a:lnTo>
                    <a:lnTo>
                      <a:pt x="381" y="190"/>
                    </a:lnTo>
                    <a:lnTo>
                      <a:pt x="399" y="171"/>
                    </a:lnTo>
                    <a:lnTo>
                      <a:pt x="412" y="154"/>
                    </a:lnTo>
                    <a:lnTo>
                      <a:pt x="428" y="140"/>
                    </a:lnTo>
                    <a:lnTo>
                      <a:pt x="449" y="130"/>
                    </a:lnTo>
                    <a:lnTo>
                      <a:pt x="471" y="124"/>
                    </a:lnTo>
                    <a:lnTo>
                      <a:pt x="495" y="121"/>
                    </a:lnTo>
                    <a:lnTo>
                      <a:pt x="517" y="122"/>
                    </a:lnTo>
                    <a:lnTo>
                      <a:pt x="535" y="126"/>
                    </a:lnTo>
                    <a:lnTo>
                      <a:pt x="550" y="133"/>
                    </a:lnTo>
                    <a:lnTo>
                      <a:pt x="568" y="146"/>
                    </a:lnTo>
                    <a:lnTo>
                      <a:pt x="588" y="172"/>
                    </a:lnTo>
                    <a:lnTo>
                      <a:pt x="567" y="171"/>
                    </a:lnTo>
                    <a:lnTo>
                      <a:pt x="550" y="171"/>
                    </a:lnTo>
                    <a:lnTo>
                      <a:pt x="532" y="177"/>
                    </a:lnTo>
                    <a:lnTo>
                      <a:pt x="517" y="185"/>
                    </a:lnTo>
                    <a:lnTo>
                      <a:pt x="500" y="203"/>
                    </a:lnTo>
                    <a:lnTo>
                      <a:pt x="491" y="220"/>
                    </a:lnTo>
                    <a:lnTo>
                      <a:pt x="489" y="242"/>
                    </a:lnTo>
                    <a:lnTo>
                      <a:pt x="492" y="262"/>
                    </a:lnTo>
                    <a:lnTo>
                      <a:pt x="502" y="277"/>
                    </a:lnTo>
                    <a:lnTo>
                      <a:pt x="519" y="293"/>
                    </a:lnTo>
                    <a:lnTo>
                      <a:pt x="541" y="307"/>
                    </a:lnTo>
                    <a:lnTo>
                      <a:pt x="560" y="314"/>
                    </a:lnTo>
                    <a:lnTo>
                      <a:pt x="575" y="320"/>
                    </a:lnTo>
                    <a:lnTo>
                      <a:pt x="590" y="324"/>
                    </a:lnTo>
                    <a:lnTo>
                      <a:pt x="610" y="320"/>
                    </a:lnTo>
                    <a:lnTo>
                      <a:pt x="614" y="311"/>
                    </a:lnTo>
                    <a:lnTo>
                      <a:pt x="621" y="298"/>
                    </a:lnTo>
                    <a:lnTo>
                      <a:pt x="621" y="282"/>
                    </a:lnTo>
                    <a:lnTo>
                      <a:pt x="620" y="274"/>
                    </a:lnTo>
                    <a:lnTo>
                      <a:pt x="620" y="262"/>
                    </a:lnTo>
                    <a:lnTo>
                      <a:pt x="630" y="269"/>
                    </a:lnTo>
                    <a:lnTo>
                      <a:pt x="641" y="277"/>
                    </a:lnTo>
                    <a:lnTo>
                      <a:pt x="650" y="290"/>
                    </a:lnTo>
                    <a:lnTo>
                      <a:pt x="661" y="304"/>
                    </a:lnTo>
                    <a:lnTo>
                      <a:pt x="667" y="317"/>
                    </a:lnTo>
                    <a:lnTo>
                      <a:pt x="673" y="338"/>
                    </a:lnTo>
                    <a:lnTo>
                      <a:pt x="676" y="364"/>
                    </a:lnTo>
                    <a:lnTo>
                      <a:pt x="675" y="389"/>
                    </a:lnTo>
                    <a:lnTo>
                      <a:pt x="671" y="416"/>
                    </a:lnTo>
                    <a:lnTo>
                      <a:pt x="662" y="450"/>
                    </a:lnTo>
                    <a:lnTo>
                      <a:pt x="649" y="468"/>
                    </a:lnTo>
                    <a:lnTo>
                      <a:pt x="641" y="479"/>
                    </a:lnTo>
                    <a:lnTo>
                      <a:pt x="630" y="485"/>
                    </a:lnTo>
                    <a:lnTo>
                      <a:pt x="614" y="491"/>
                    </a:lnTo>
                    <a:lnTo>
                      <a:pt x="593" y="503"/>
                    </a:lnTo>
                    <a:lnTo>
                      <a:pt x="570" y="515"/>
                    </a:lnTo>
                    <a:lnTo>
                      <a:pt x="553" y="524"/>
                    </a:lnTo>
                    <a:lnTo>
                      <a:pt x="540" y="537"/>
                    </a:lnTo>
                    <a:lnTo>
                      <a:pt x="531" y="545"/>
                    </a:lnTo>
                    <a:lnTo>
                      <a:pt x="519" y="563"/>
                    </a:lnTo>
                    <a:lnTo>
                      <a:pt x="509" y="585"/>
                    </a:lnTo>
                    <a:lnTo>
                      <a:pt x="502" y="602"/>
                    </a:lnTo>
                    <a:lnTo>
                      <a:pt x="497" y="626"/>
                    </a:lnTo>
                    <a:lnTo>
                      <a:pt x="489" y="656"/>
                    </a:lnTo>
                    <a:lnTo>
                      <a:pt x="481" y="677"/>
                    </a:lnTo>
                    <a:lnTo>
                      <a:pt x="471" y="695"/>
                    </a:lnTo>
                    <a:lnTo>
                      <a:pt x="460" y="706"/>
                    </a:lnTo>
                    <a:lnTo>
                      <a:pt x="446" y="715"/>
                    </a:lnTo>
                    <a:lnTo>
                      <a:pt x="429" y="723"/>
                    </a:lnTo>
                    <a:lnTo>
                      <a:pt x="407" y="732"/>
                    </a:lnTo>
                    <a:lnTo>
                      <a:pt x="382" y="737"/>
                    </a:lnTo>
                    <a:lnTo>
                      <a:pt x="356" y="739"/>
                    </a:lnTo>
                    <a:lnTo>
                      <a:pt x="320" y="744"/>
                    </a:lnTo>
                    <a:lnTo>
                      <a:pt x="298" y="744"/>
                    </a:lnTo>
                    <a:lnTo>
                      <a:pt x="263" y="745"/>
                    </a:lnTo>
                    <a:lnTo>
                      <a:pt x="217" y="744"/>
                    </a:lnTo>
                    <a:lnTo>
                      <a:pt x="177" y="737"/>
                    </a:lnTo>
                    <a:lnTo>
                      <a:pt x="136" y="723"/>
                    </a:lnTo>
                    <a:lnTo>
                      <a:pt x="105" y="711"/>
                    </a:lnTo>
                    <a:lnTo>
                      <a:pt x="76" y="695"/>
                    </a:lnTo>
                    <a:lnTo>
                      <a:pt x="56" y="682"/>
                    </a:lnTo>
                    <a:lnTo>
                      <a:pt x="47" y="669"/>
                    </a:lnTo>
                    <a:lnTo>
                      <a:pt x="36" y="649"/>
                    </a:lnTo>
                    <a:lnTo>
                      <a:pt x="27" y="625"/>
                    </a:lnTo>
                    <a:lnTo>
                      <a:pt x="19" y="587"/>
                    </a:lnTo>
                    <a:lnTo>
                      <a:pt x="17" y="556"/>
                    </a:lnTo>
                    <a:close/>
                  </a:path>
                </a:pathLst>
              </a:custGeom>
              <a:solidFill>
                <a:srgbClr val="FF0000"/>
              </a:solidFill>
              <a:ln w="9525">
                <a:noFill/>
                <a:round/>
                <a:headEnd/>
                <a:tailEnd/>
              </a:ln>
            </p:spPr>
            <p:txBody>
              <a:bodyPr/>
              <a:lstStyle/>
              <a:p>
                <a:endParaRPr lang="en-US"/>
              </a:p>
            </p:txBody>
          </p:sp>
          <p:sp>
            <p:nvSpPr>
              <p:cNvPr id="34" name="Freeform 40">
                <a:extLst>
                  <a:ext uri="{FF2B5EF4-FFF2-40B4-BE49-F238E27FC236}">
                    <a16:creationId xmlns:a16="http://schemas.microsoft.com/office/drawing/2014/main" id="{F276964B-5139-529D-3064-03D7359765BB}"/>
                  </a:ext>
                </a:extLst>
              </p:cNvPr>
              <p:cNvSpPr>
                <a:spLocks/>
              </p:cNvSpPr>
              <p:nvPr/>
            </p:nvSpPr>
            <p:spPr bwMode="auto">
              <a:xfrm>
                <a:off x="3739" y="2336"/>
                <a:ext cx="368" cy="407"/>
              </a:xfrm>
              <a:custGeom>
                <a:avLst/>
                <a:gdLst>
                  <a:gd name="T0" fmla="*/ 1 w 368"/>
                  <a:gd name="T1" fmla="*/ 254 h 407"/>
                  <a:gd name="T2" fmla="*/ 0 w 368"/>
                  <a:gd name="T3" fmla="*/ 189 h 407"/>
                  <a:gd name="T4" fmla="*/ 9 w 368"/>
                  <a:gd name="T5" fmla="*/ 148 h 407"/>
                  <a:gd name="T6" fmla="*/ 30 w 368"/>
                  <a:gd name="T7" fmla="*/ 117 h 407"/>
                  <a:gd name="T8" fmla="*/ 69 w 368"/>
                  <a:gd name="T9" fmla="*/ 89 h 407"/>
                  <a:gd name="T10" fmla="*/ 102 w 368"/>
                  <a:gd name="T11" fmla="*/ 74 h 407"/>
                  <a:gd name="T12" fmla="*/ 121 w 368"/>
                  <a:gd name="T13" fmla="*/ 58 h 407"/>
                  <a:gd name="T14" fmla="*/ 125 w 368"/>
                  <a:gd name="T15" fmla="*/ 29 h 407"/>
                  <a:gd name="T16" fmla="*/ 133 w 368"/>
                  <a:gd name="T17" fmla="*/ 15 h 407"/>
                  <a:gd name="T18" fmla="*/ 147 w 368"/>
                  <a:gd name="T19" fmla="*/ 45 h 407"/>
                  <a:gd name="T20" fmla="*/ 151 w 368"/>
                  <a:gd name="T21" fmla="*/ 67 h 407"/>
                  <a:gd name="T22" fmla="*/ 173 w 368"/>
                  <a:gd name="T23" fmla="*/ 53 h 407"/>
                  <a:gd name="T24" fmla="*/ 183 w 368"/>
                  <a:gd name="T25" fmla="*/ 22 h 407"/>
                  <a:gd name="T26" fmla="*/ 185 w 368"/>
                  <a:gd name="T27" fmla="*/ 0 h 407"/>
                  <a:gd name="T28" fmla="*/ 205 w 368"/>
                  <a:gd name="T29" fmla="*/ 24 h 407"/>
                  <a:gd name="T30" fmla="*/ 213 w 368"/>
                  <a:gd name="T31" fmla="*/ 68 h 407"/>
                  <a:gd name="T32" fmla="*/ 206 w 368"/>
                  <a:gd name="T33" fmla="*/ 103 h 407"/>
                  <a:gd name="T34" fmla="*/ 232 w 368"/>
                  <a:gd name="T35" fmla="*/ 77 h 407"/>
                  <a:gd name="T36" fmla="*/ 268 w 368"/>
                  <a:gd name="T37" fmla="*/ 67 h 407"/>
                  <a:gd name="T38" fmla="*/ 300 w 368"/>
                  <a:gd name="T39" fmla="*/ 72 h 407"/>
                  <a:gd name="T40" fmla="*/ 308 w 368"/>
                  <a:gd name="T41" fmla="*/ 92 h 407"/>
                  <a:gd name="T42" fmla="*/ 280 w 368"/>
                  <a:gd name="T43" fmla="*/ 101 h 407"/>
                  <a:gd name="T44" fmla="*/ 266 w 368"/>
                  <a:gd name="T45" fmla="*/ 134 h 407"/>
                  <a:gd name="T46" fmla="*/ 281 w 368"/>
                  <a:gd name="T47" fmla="*/ 162 h 407"/>
                  <a:gd name="T48" fmla="*/ 311 w 368"/>
                  <a:gd name="T49" fmla="*/ 175 h 407"/>
                  <a:gd name="T50" fmla="*/ 332 w 368"/>
                  <a:gd name="T51" fmla="*/ 171 h 407"/>
                  <a:gd name="T52" fmla="*/ 337 w 368"/>
                  <a:gd name="T53" fmla="*/ 151 h 407"/>
                  <a:gd name="T54" fmla="*/ 349 w 368"/>
                  <a:gd name="T55" fmla="*/ 152 h 407"/>
                  <a:gd name="T56" fmla="*/ 363 w 368"/>
                  <a:gd name="T57" fmla="*/ 175 h 407"/>
                  <a:gd name="T58" fmla="*/ 368 w 368"/>
                  <a:gd name="T59" fmla="*/ 214 h 407"/>
                  <a:gd name="T60" fmla="*/ 352 w 368"/>
                  <a:gd name="T61" fmla="*/ 256 h 407"/>
                  <a:gd name="T62" fmla="*/ 332 w 368"/>
                  <a:gd name="T63" fmla="*/ 270 h 407"/>
                  <a:gd name="T64" fmla="*/ 300 w 368"/>
                  <a:gd name="T65" fmla="*/ 287 h 407"/>
                  <a:gd name="T66" fmla="*/ 281 w 368"/>
                  <a:gd name="T67" fmla="*/ 308 h 407"/>
                  <a:gd name="T68" fmla="*/ 268 w 368"/>
                  <a:gd name="T69" fmla="*/ 343 h 407"/>
                  <a:gd name="T70" fmla="*/ 255 w 368"/>
                  <a:gd name="T71" fmla="*/ 381 h 407"/>
                  <a:gd name="T72" fmla="*/ 233 w 368"/>
                  <a:gd name="T73" fmla="*/ 396 h 407"/>
                  <a:gd name="T74" fmla="*/ 194 w 368"/>
                  <a:gd name="T75" fmla="*/ 404 h 407"/>
                  <a:gd name="T76" fmla="*/ 142 w 368"/>
                  <a:gd name="T77" fmla="*/ 407 h 407"/>
                  <a:gd name="T78" fmla="*/ 72 w 368"/>
                  <a:gd name="T79" fmla="*/ 396 h 407"/>
                  <a:gd name="T80" fmla="*/ 29 w 368"/>
                  <a:gd name="T81" fmla="*/ 374 h 407"/>
                  <a:gd name="T82" fmla="*/ 14 w 368"/>
                  <a:gd name="T83" fmla="*/ 343 h 4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8"/>
                  <a:gd name="T127" fmla="*/ 0 h 407"/>
                  <a:gd name="T128" fmla="*/ 368 w 368"/>
                  <a:gd name="T129" fmla="*/ 407 h 4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8" h="407">
                    <a:moveTo>
                      <a:pt x="7" y="306"/>
                    </a:moveTo>
                    <a:lnTo>
                      <a:pt x="4" y="278"/>
                    </a:lnTo>
                    <a:lnTo>
                      <a:pt x="1" y="254"/>
                    </a:lnTo>
                    <a:lnTo>
                      <a:pt x="0" y="230"/>
                    </a:lnTo>
                    <a:lnTo>
                      <a:pt x="0" y="208"/>
                    </a:lnTo>
                    <a:lnTo>
                      <a:pt x="0" y="189"/>
                    </a:lnTo>
                    <a:lnTo>
                      <a:pt x="1" y="174"/>
                    </a:lnTo>
                    <a:lnTo>
                      <a:pt x="4" y="159"/>
                    </a:lnTo>
                    <a:lnTo>
                      <a:pt x="9" y="148"/>
                    </a:lnTo>
                    <a:lnTo>
                      <a:pt x="15" y="137"/>
                    </a:lnTo>
                    <a:lnTo>
                      <a:pt x="23" y="126"/>
                    </a:lnTo>
                    <a:lnTo>
                      <a:pt x="30" y="117"/>
                    </a:lnTo>
                    <a:lnTo>
                      <a:pt x="43" y="104"/>
                    </a:lnTo>
                    <a:lnTo>
                      <a:pt x="58" y="95"/>
                    </a:lnTo>
                    <a:lnTo>
                      <a:pt x="69" y="89"/>
                    </a:lnTo>
                    <a:lnTo>
                      <a:pt x="80" y="85"/>
                    </a:lnTo>
                    <a:lnTo>
                      <a:pt x="93" y="79"/>
                    </a:lnTo>
                    <a:lnTo>
                      <a:pt x="102" y="74"/>
                    </a:lnTo>
                    <a:lnTo>
                      <a:pt x="110" y="68"/>
                    </a:lnTo>
                    <a:lnTo>
                      <a:pt x="117" y="61"/>
                    </a:lnTo>
                    <a:lnTo>
                      <a:pt x="121" y="58"/>
                    </a:lnTo>
                    <a:lnTo>
                      <a:pt x="123" y="51"/>
                    </a:lnTo>
                    <a:lnTo>
                      <a:pt x="125" y="39"/>
                    </a:lnTo>
                    <a:lnTo>
                      <a:pt x="125" y="29"/>
                    </a:lnTo>
                    <a:lnTo>
                      <a:pt x="122" y="18"/>
                    </a:lnTo>
                    <a:lnTo>
                      <a:pt x="121" y="6"/>
                    </a:lnTo>
                    <a:lnTo>
                      <a:pt x="133" y="15"/>
                    </a:lnTo>
                    <a:lnTo>
                      <a:pt x="142" y="23"/>
                    </a:lnTo>
                    <a:lnTo>
                      <a:pt x="145" y="35"/>
                    </a:lnTo>
                    <a:lnTo>
                      <a:pt x="147" y="45"/>
                    </a:lnTo>
                    <a:lnTo>
                      <a:pt x="145" y="55"/>
                    </a:lnTo>
                    <a:lnTo>
                      <a:pt x="143" y="67"/>
                    </a:lnTo>
                    <a:lnTo>
                      <a:pt x="151" y="67"/>
                    </a:lnTo>
                    <a:lnTo>
                      <a:pt x="161" y="63"/>
                    </a:lnTo>
                    <a:lnTo>
                      <a:pt x="167" y="58"/>
                    </a:lnTo>
                    <a:lnTo>
                      <a:pt x="173" y="53"/>
                    </a:lnTo>
                    <a:lnTo>
                      <a:pt x="181" y="45"/>
                    </a:lnTo>
                    <a:lnTo>
                      <a:pt x="183" y="35"/>
                    </a:lnTo>
                    <a:lnTo>
                      <a:pt x="183" y="22"/>
                    </a:lnTo>
                    <a:lnTo>
                      <a:pt x="181" y="8"/>
                    </a:lnTo>
                    <a:lnTo>
                      <a:pt x="175" y="0"/>
                    </a:lnTo>
                    <a:lnTo>
                      <a:pt x="185" y="0"/>
                    </a:lnTo>
                    <a:lnTo>
                      <a:pt x="194" y="6"/>
                    </a:lnTo>
                    <a:lnTo>
                      <a:pt x="201" y="15"/>
                    </a:lnTo>
                    <a:lnTo>
                      <a:pt x="205" y="24"/>
                    </a:lnTo>
                    <a:lnTo>
                      <a:pt x="210" y="38"/>
                    </a:lnTo>
                    <a:lnTo>
                      <a:pt x="213" y="53"/>
                    </a:lnTo>
                    <a:lnTo>
                      <a:pt x="213" y="68"/>
                    </a:lnTo>
                    <a:lnTo>
                      <a:pt x="213" y="83"/>
                    </a:lnTo>
                    <a:lnTo>
                      <a:pt x="210" y="92"/>
                    </a:lnTo>
                    <a:lnTo>
                      <a:pt x="206" y="103"/>
                    </a:lnTo>
                    <a:lnTo>
                      <a:pt x="216" y="92"/>
                    </a:lnTo>
                    <a:lnTo>
                      <a:pt x="224" y="84"/>
                    </a:lnTo>
                    <a:lnTo>
                      <a:pt x="232" y="77"/>
                    </a:lnTo>
                    <a:lnTo>
                      <a:pt x="244" y="70"/>
                    </a:lnTo>
                    <a:lnTo>
                      <a:pt x="255" y="68"/>
                    </a:lnTo>
                    <a:lnTo>
                      <a:pt x="268" y="67"/>
                    </a:lnTo>
                    <a:lnTo>
                      <a:pt x="280" y="67"/>
                    </a:lnTo>
                    <a:lnTo>
                      <a:pt x="289" y="68"/>
                    </a:lnTo>
                    <a:lnTo>
                      <a:pt x="300" y="72"/>
                    </a:lnTo>
                    <a:lnTo>
                      <a:pt x="308" y="79"/>
                    </a:lnTo>
                    <a:lnTo>
                      <a:pt x="319" y="94"/>
                    </a:lnTo>
                    <a:lnTo>
                      <a:pt x="308" y="92"/>
                    </a:lnTo>
                    <a:lnTo>
                      <a:pt x="297" y="92"/>
                    </a:lnTo>
                    <a:lnTo>
                      <a:pt x="289" y="96"/>
                    </a:lnTo>
                    <a:lnTo>
                      <a:pt x="280" y="101"/>
                    </a:lnTo>
                    <a:lnTo>
                      <a:pt x="272" y="111"/>
                    </a:lnTo>
                    <a:lnTo>
                      <a:pt x="267" y="120"/>
                    </a:lnTo>
                    <a:lnTo>
                      <a:pt x="266" y="134"/>
                    </a:lnTo>
                    <a:lnTo>
                      <a:pt x="268" y="145"/>
                    </a:lnTo>
                    <a:lnTo>
                      <a:pt x="273" y="152"/>
                    </a:lnTo>
                    <a:lnTo>
                      <a:pt x="281" y="162"/>
                    </a:lnTo>
                    <a:lnTo>
                      <a:pt x="294" y="168"/>
                    </a:lnTo>
                    <a:lnTo>
                      <a:pt x="303" y="172"/>
                    </a:lnTo>
                    <a:lnTo>
                      <a:pt x="311" y="175"/>
                    </a:lnTo>
                    <a:lnTo>
                      <a:pt x="319" y="177"/>
                    </a:lnTo>
                    <a:lnTo>
                      <a:pt x="331" y="175"/>
                    </a:lnTo>
                    <a:lnTo>
                      <a:pt x="332" y="171"/>
                    </a:lnTo>
                    <a:lnTo>
                      <a:pt x="337" y="164"/>
                    </a:lnTo>
                    <a:lnTo>
                      <a:pt x="337" y="155"/>
                    </a:lnTo>
                    <a:lnTo>
                      <a:pt x="337" y="151"/>
                    </a:lnTo>
                    <a:lnTo>
                      <a:pt x="337" y="145"/>
                    </a:lnTo>
                    <a:lnTo>
                      <a:pt x="342" y="148"/>
                    </a:lnTo>
                    <a:lnTo>
                      <a:pt x="349" y="152"/>
                    </a:lnTo>
                    <a:lnTo>
                      <a:pt x="353" y="159"/>
                    </a:lnTo>
                    <a:lnTo>
                      <a:pt x="359" y="166"/>
                    </a:lnTo>
                    <a:lnTo>
                      <a:pt x="363" y="175"/>
                    </a:lnTo>
                    <a:lnTo>
                      <a:pt x="366" y="185"/>
                    </a:lnTo>
                    <a:lnTo>
                      <a:pt x="368" y="199"/>
                    </a:lnTo>
                    <a:lnTo>
                      <a:pt x="368" y="214"/>
                    </a:lnTo>
                    <a:lnTo>
                      <a:pt x="365" y="228"/>
                    </a:lnTo>
                    <a:lnTo>
                      <a:pt x="360" y="247"/>
                    </a:lnTo>
                    <a:lnTo>
                      <a:pt x="352" y="256"/>
                    </a:lnTo>
                    <a:lnTo>
                      <a:pt x="347" y="262"/>
                    </a:lnTo>
                    <a:lnTo>
                      <a:pt x="342" y="265"/>
                    </a:lnTo>
                    <a:lnTo>
                      <a:pt x="332" y="270"/>
                    </a:lnTo>
                    <a:lnTo>
                      <a:pt x="323" y="276"/>
                    </a:lnTo>
                    <a:lnTo>
                      <a:pt x="309" y="283"/>
                    </a:lnTo>
                    <a:lnTo>
                      <a:pt x="300" y="287"/>
                    </a:lnTo>
                    <a:lnTo>
                      <a:pt x="292" y="294"/>
                    </a:lnTo>
                    <a:lnTo>
                      <a:pt x="289" y="298"/>
                    </a:lnTo>
                    <a:lnTo>
                      <a:pt x="281" y="308"/>
                    </a:lnTo>
                    <a:lnTo>
                      <a:pt x="275" y="321"/>
                    </a:lnTo>
                    <a:lnTo>
                      <a:pt x="273" y="329"/>
                    </a:lnTo>
                    <a:lnTo>
                      <a:pt x="268" y="343"/>
                    </a:lnTo>
                    <a:lnTo>
                      <a:pt x="266" y="360"/>
                    </a:lnTo>
                    <a:lnTo>
                      <a:pt x="261" y="370"/>
                    </a:lnTo>
                    <a:lnTo>
                      <a:pt x="255" y="381"/>
                    </a:lnTo>
                    <a:lnTo>
                      <a:pt x="249" y="387"/>
                    </a:lnTo>
                    <a:lnTo>
                      <a:pt x="243" y="391"/>
                    </a:lnTo>
                    <a:lnTo>
                      <a:pt x="233" y="396"/>
                    </a:lnTo>
                    <a:lnTo>
                      <a:pt x="221" y="400"/>
                    </a:lnTo>
                    <a:lnTo>
                      <a:pt x="207" y="403"/>
                    </a:lnTo>
                    <a:lnTo>
                      <a:pt x="194" y="404"/>
                    </a:lnTo>
                    <a:lnTo>
                      <a:pt x="173" y="407"/>
                    </a:lnTo>
                    <a:lnTo>
                      <a:pt x="161" y="407"/>
                    </a:lnTo>
                    <a:lnTo>
                      <a:pt x="142" y="407"/>
                    </a:lnTo>
                    <a:lnTo>
                      <a:pt x="117" y="407"/>
                    </a:lnTo>
                    <a:lnTo>
                      <a:pt x="94" y="403"/>
                    </a:lnTo>
                    <a:lnTo>
                      <a:pt x="72" y="396"/>
                    </a:lnTo>
                    <a:lnTo>
                      <a:pt x="55" y="389"/>
                    </a:lnTo>
                    <a:lnTo>
                      <a:pt x="38" y="381"/>
                    </a:lnTo>
                    <a:lnTo>
                      <a:pt x="29" y="374"/>
                    </a:lnTo>
                    <a:lnTo>
                      <a:pt x="23" y="367"/>
                    </a:lnTo>
                    <a:lnTo>
                      <a:pt x="17" y="355"/>
                    </a:lnTo>
                    <a:lnTo>
                      <a:pt x="14" y="343"/>
                    </a:lnTo>
                    <a:lnTo>
                      <a:pt x="8" y="321"/>
                    </a:lnTo>
                    <a:lnTo>
                      <a:pt x="7" y="306"/>
                    </a:lnTo>
                    <a:close/>
                  </a:path>
                </a:pathLst>
              </a:custGeom>
              <a:solidFill>
                <a:srgbClr val="FF8000"/>
              </a:solidFill>
              <a:ln w="9525">
                <a:noFill/>
                <a:round/>
                <a:headEnd/>
                <a:tailEnd/>
              </a:ln>
            </p:spPr>
            <p:txBody>
              <a:bodyPr/>
              <a:lstStyle/>
              <a:p>
                <a:endParaRPr lang="en-US"/>
              </a:p>
            </p:txBody>
          </p:sp>
          <p:sp>
            <p:nvSpPr>
              <p:cNvPr id="35" name="Freeform 41">
                <a:extLst>
                  <a:ext uri="{FF2B5EF4-FFF2-40B4-BE49-F238E27FC236}">
                    <a16:creationId xmlns:a16="http://schemas.microsoft.com/office/drawing/2014/main" id="{D34703C6-4E31-2A79-BB23-1640916B6EFE}"/>
                  </a:ext>
                </a:extLst>
              </p:cNvPr>
              <p:cNvSpPr>
                <a:spLocks/>
              </p:cNvSpPr>
              <p:nvPr/>
            </p:nvSpPr>
            <p:spPr bwMode="auto">
              <a:xfrm>
                <a:off x="3802" y="2456"/>
                <a:ext cx="240" cy="278"/>
              </a:xfrm>
              <a:custGeom>
                <a:avLst/>
                <a:gdLst>
                  <a:gd name="T0" fmla="*/ 0 w 240"/>
                  <a:gd name="T1" fmla="*/ 174 h 278"/>
                  <a:gd name="T2" fmla="*/ 0 w 240"/>
                  <a:gd name="T3" fmla="*/ 129 h 278"/>
                  <a:gd name="T4" fmla="*/ 6 w 240"/>
                  <a:gd name="T5" fmla="*/ 101 h 278"/>
                  <a:gd name="T6" fmla="*/ 20 w 240"/>
                  <a:gd name="T7" fmla="*/ 79 h 278"/>
                  <a:gd name="T8" fmla="*/ 46 w 240"/>
                  <a:gd name="T9" fmla="*/ 61 h 278"/>
                  <a:gd name="T10" fmla="*/ 67 w 240"/>
                  <a:gd name="T11" fmla="*/ 51 h 278"/>
                  <a:gd name="T12" fmla="*/ 79 w 240"/>
                  <a:gd name="T13" fmla="*/ 39 h 278"/>
                  <a:gd name="T14" fmla="*/ 82 w 240"/>
                  <a:gd name="T15" fmla="*/ 21 h 278"/>
                  <a:gd name="T16" fmla="*/ 87 w 240"/>
                  <a:gd name="T17" fmla="*/ 11 h 278"/>
                  <a:gd name="T18" fmla="*/ 97 w 240"/>
                  <a:gd name="T19" fmla="*/ 31 h 278"/>
                  <a:gd name="T20" fmla="*/ 99 w 240"/>
                  <a:gd name="T21" fmla="*/ 45 h 278"/>
                  <a:gd name="T22" fmla="*/ 114 w 240"/>
                  <a:gd name="T23" fmla="*/ 37 h 278"/>
                  <a:gd name="T24" fmla="*/ 120 w 240"/>
                  <a:gd name="T25" fmla="*/ 15 h 278"/>
                  <a:gd name="T26" fmla="*/ 121 w 240"/>
                  <a:gd name="T27" fmla="*/ 0 h 278"/>
                  <a:gd name="T28" fmla="*/ 133 w 240"/>
                  <a:gd name="T29" fmla="*/ 16 h 278"/>
                  <a:gd name="T30" fmla="*/ 139 w 240"/>
                  <a:gd name="T31" fmla="*/ 46 h 278"/>
                  <a:gd name="T32" fmla="*/ 133 w 240"/>
                  <a:gd name="T33" fmla="*/ 71 h 278"/>
                  <a:gd name="T34" fmla="*/ 153 w 240"/>
                  <a:gd name="T35" fmla="*/ 52 h 278"/>
                  <a:gd name="T36" fmla="*/ 176 w 240"/>
                  <a:gd name="T37" fmla="*/ 45 h 278"/>
                  <a:gd name="T38" fmla="*/ 195 w 240"/>
                  <a:gd name="T39" fmla="*/ 50 h 278"/>
                  <a:gd name="T40" fmla="*/ 200 w 240"/>
                  <a:gd name="T41" fmla="*/ 63 h 278"/>
                  <a:gd name="T42" fmla="*/ 183 w 240"/>
                  <a:gd name="T43" fmla="*/ 71 h 278"/>
                  <a:gd name="T44" fmla="*/ 173 w 240"/>
                  <a:gd name="T45" fmla="*/ 91 h 278"/>
                  <a:gd name="T46" fmla="*/ 184 w 240"/>
                  <a:gd name="T47" fmla="*/ 111 h 278"/>
                  <a:gd name="T48" fmla="*/ 204 w 240"/>
                  <a:gd name="T49" fmla="*/ 119 h 278"/>
                  <a:gd name="T50" fmla="*/ 218 w 240"/>
                  <a:gd name="T51" fmla="*/ 117 h 278"/>
                  <a:gd name="T52" fmla="*/ 221 w 240"/>
                  <a:gd name="T53" fmla="*/ 102 h 278"/>
                  <a:gd name="T54" fmla="*/ 227 w 240"/>
                  <a:gd name="T55" fmla="*/ 103 h 278"/>
                  <a:gd name="T56" fmla="*/ 238 w 240"/>
                  <a:gd name="T57" fmla="*/ 119 h 278"/>
                  <a:gd name="T58" fmla="*/ 240 w 240"/>
                  <a:gd name="T59" fmla="*/ 145 h 278"/>
                  <a:gd name="T60" fmla="*/ 231 w 240"/>
                  <a:gd name="T61" fmla="*/ 175 h 278"/>
                  <a:gd name="T62" fmla="*/ 218 w 240"/>
                  <a:gd name="T63" fmla="*/ 184 h 278"/>
                  <a:gd name="T64" fmla="*/ 197 w 240"/>
                  <a:gd name="T65" fmla="*/ 197 h 278"/>
                  <a:gd name="T66" fmla="*/ 184 w 240"/>
                  <a:gd name="T67" fmla="*/ 210 h 278"/>
                  <a:gd name="T68" fmla="*/ 176 w 240"/>
                  <a:gd name="T69" fmla="*/ 233 h 278"/>
                  <a:gd name="T70" fmla="*/ 166 w 240"/>
                  <a:gd name="T71" fmla="*/ 261 h 278"/>
                  <a:gd name="T72" fmla="*/ 153 w 240"/>
                  <a:gd name="T73" fmla="*/ 270 h 278"/>
                  <a:gd name="T74" fmla="*/ 126 w 240"/>
                  <a:gd name="T75" fmla="*/ 276 h 278"/>
                  <a:gd name="T76" fmla="*/ 93 w 240"/>
                  <a:gd name="T77" fmla="*/ 278 h 278"/>
                  <a:gd name="T78" fmla="*/ 47 w 240"/>
                  <a:gd name="T79" fmla="*/ 270 h 278"/>
                  <a:gd name="T80" fmla="*/ 19 w 240"/>
                  <a:gd name="T81" fmla="*/ 255 h 278"/>
                  <a:gd name="T82" fmla="*/ 8 w 240"/>
                  <a:gd name="T83" fmla="*/ 233 h 2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
                  <a:gd name="T127" fmla="*/ 0 h 278"/>
                  <a:gd name="T128" fmla="*/ 240 w 240"/>
                  <a:gd name="T129" fmla="*/ 278 h 2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 h="278">
                    <a:moveTo>
                      <a:pt x="6" y="208"/>
                    </a:moveTo>
                    <a:lnTo>
                      <a:pt x="2" y="190"/>
                    </a:lnTo>
                    <a:lnTo>
                      <a:pt x="0" y="174"/>
                    </a:lnTo>
                    <a:lnTo>
                      <a:pt x="0" y="157"/>
                    </a:lnTo>
                    <a:lnTo>
                      <a:pt x="0" y="142"/>
                    </a:lnTo>
                    <a:lnTo>
                      <a:pt x="0" y="129"/>
                    </a:lnTo>
                    <a:lnTo>
                      <a:pt x="0" y="118"/>
                    </a:lnTo>
                    <a:lnTo>
                      <a:pt x="3" y="110"/>
                    </a:lnTo>
                    <a:lnTo>
                      <a:pt x="6" y="101"/>
                    </a:lnTo>
                    <a:lnTo>
                      <a:pt x="9" y="94"/>
                    </a:lnTo>
                    <a:lnTo>
                      <a:pt x="16" y="86"/>
                    </a:lnTo>
                    <a:lnTo>
                      <a:pt x="20" y="79"/>
                    </a:lnTo>
                    <a:lnTo>
                      <a:pt x="29" y="72"/>
                    </a:lnTo>
                    <a:lnTo>
                      <a:pt x="37" y="66"/>
                    </a:lnTo>
                    <a:lnTo>
                      <a:pt x="46" y="61"/>
                    </a:lnTo>
                    <a:lnTo>
                      <a:pt x="52" y="59"/>
                    </a:lnTo>
                    <a:lnTo>
                      <a:pt x="60" y="55"/>
                    </a:lnTo>
                    <a:lnTo>
                      <a:pt x="67" y="51"/>
                    </a:lnTo>
                    <a:lnTo>
                      <a:pt x="74" y="46"/>
                    </a:lnTo>
                    <a:lnTo>
                      <a:pt x="77" y="43"/>
                    </a:lnTo>
                    <a:lnTo>
                      <a:pt x="79" y="39"/>
                    </a:lnTo>
                    <a:lnTo>
                      <a:pt x="81" y="34"/>
                    </a:lnTo>
                    <a:lnTo>
                      <a:pt x="82" y="27"/>
                    </a:lnTo>
                    <a:lnTo>
                      <a:pt x="82" y="21"/>
                    </a:lnTo>
                    <a:lnTo>
                      <a:pt x="81" y="12"/>
                    </a:lnTo>
                    <a:lnTo>
                      <a:pt x="80" y="4"/>
                    </a:lnTo>
                    <a:lnTo>
                      <a:pt x="87" y="11"/>
                    </a:lnTo>
                    <a:lnTo>
                      <a:pt x="93" y="16"/>
                    </a:lnTo>
                    <a:lnTo>
                      <a:pt x="96" y="23"/>
                    </a:lnTo>
                    <a:lnTo>
                      <a:pt x="97" y="31"/>
                    </a:lnTo>
                    <a:lnTo>
                      <a:pt x="96" y="37"/>
                    </a:lnTo>
                    <a:lnTo>
                      <a:pt x="95" y="45"/>
                    </a:lnTo>
                    <a:lnTo>
                      <a:pt x="99" y="45"/>
                    </a:lnTo>
                    <a:lnTo>
                      <a:pt x="107" y="44"/>
                    </a:lnTo>
                    <a:lnTo>
                      <a:pt x="109" y="39"/>
                    </a:lnTo>
                    <a:lnTo>
                      <a:pt x="114" y="37"/>
                    </a:lnTo>
                    <a:lnTo>
                      <a:pt x="119" y="31"/>
                    </a:lnTo>
                    <a:lnTo>
                      <a:pt x="120" y="23"/>
                    </a:lnTo>
                    <a:lnTo>
                      <a:pt x="120" y="15"/>
                    </a:lnTo>
                    <a:lnTo>
                      <a:pt x="119" y="6"/>
                    </a:lnTo>
                    <a:lnTo>
                      <a:pt x="115" y="0"/>
                    </a:lnTo>
                    <a:lnTo>
                      <a:pt x="121" y="0"/>
                    </a:lnTo>
                    <a:lnTo>
                      <a:pt x="129" y="4"/>
                    </a:lnTo>
                    <a:lnTo>
                      <a:pt x="131" y="11"/>
                    </a:lnTo>
                    <a:lnTo>
                      <a:pt x="133" y="16"/>
                    </a:lnTo>
                    <a:lnTo>
                      <a:pt x="137" y="25"/>
                    </a:lnTo>
                    <a:lnTo>
                      <a:pt x="138" y="37"/>
                    </a:lnTo>
                    <a:lnTo>
                      <a:pt x="139" y="46"/>
                    </a:lnTo>
                    <a:lnTo>
                      <a:pt x="138" y="55"/>
                    </a:lnTo>
                    <a:lnTo>
                      <a:pt x="137" y="63"/>
                    </a:lnTo>
                    <a:lnTo>
                      <a:pt x="133" y="71"/>
                    </a:lnTo>
                    <a:lnTo>
                      <a:pt x="143" y="63"/>
                    </a:lnTo>
                    <a:lnTo>
                      <a:pt x="146" y="56"/>
                    </a:lnTo>
                    <a:lnTo>
                      <a:pt x="153" y="52"/>
                    </a:lnTo>
                    <a:lnTo>
                      <a:pt x="159" y="48"/>
                    </a:lnTo>
                    <a:lnTo>
                      <a:pt x="166" y="46"/>
                    </a:lnTo>
                    <a:lnTo>
                      <a:pt x="176" y="45"/>
                    </a:lnTo>
                    <a:lnTo>
                      <a:pt x="183" y="45"/>
                    </a:lnTo>
                    <a:lnTo>
                      <a:pt x="189" y="46"/>
                    </a:lnTo>
                    <a:lnTo>
                      <a:pt x="195" y="50"/>
                    </a:lnTo>
                    <a:lnTo>
                      <a:pt x="201" y="55"/>
                    </a:lnTo>
                    <a:lnTo>
                      <a:pt x="209" y="63"/>
                    </a:lnTo>
                    <a:lnTo>
                      <a:pt x="200" y="63"/>
                    </a:lnTo>
                    <a:lnTo>
                      <a:pt x="195" y="63"/>
                    </a:lnTo>
                    <a:lnTo>
                      <a:pt x="189" y="66"/>
                    </a:lnTo>
                    <a:lnTo>
                      <a:pt x="183" y="71"/>
                    </a:lnTo>
                    <a:lnTo>
                      <a:pt x="177" y="77"/>
                    </a:lnTo>
                    <a:lnTo>
                      <a:pt x="175" y="82"/>
                    </a:lnTo>
                    <a:lnTo>
                      <a:pt x="173" y="91"/>
                    </a:lnTo>
                    <a:lnTo>
                      <a:pt x="176" y="100"/>
                    </a:lnTo>
                    <a:lnTo>
                      <a:pt x="178" y="103"/>
                    </a:lnTo>
                    <a:lnTo>
                      <a:pt x="184" y="111"/>
                    </a:lnTo>
                    <a:lnTo>
                      <a:pt x="192" y="116"/>
                    </a:lnTo>
                    <a:lnTo>
                      <a:pt x="199" y="118"/>
                    </a:lnTo>
                    <a:lnTo>
                      <a:pt x="204" y="119"/>
                    </a:lnTo>
                    <a:lnTo>
                      <a:pt x="210" y="120"/>
                    </a:lnTo>
                    <a:lnTo>
                      <a:pt x="217" y="119"/>
                    </a:lnTo>
                    <a:lnTo>
                      <a:pt x="218" y="117"/>
                    </a:lnTo>
                    <a:lnTo>
                      <a:pt x="221" y="112"/>
                    </a:lnTo>
                    <a:lnTo>
                      <a:pt x="221" y="107"/>
                    </a:lnTo>
                    <a:lnTo>
                      <a:pt x="221" y="102"/>
                    </a:lnTo>
                    <a:lnTo>
                      <a:pt x="221" y="100"/>
                    </a:lnTo>
                    <a:lnTo>
                      <a:pt x="223" y="101"/>
                    </a:lnTo>
                    <a:lnTo>
                      <a:pt x="227" y="103"/>
                    </a:lnTo>
                    <a:lnTo>
                      <a:pt x="232" y="110"/>
                    </a:lnTo>
                    <a:lnTo>
                      <a:pt x="234" y="113"/>
                    </a:lnTo>
                    <a:lnTo>
                      <a:pt x="238" y="119"/>
                    </a:lnTo>
                    <a:lnTo>
                      <a:pt x="240" y="127"/>
                    </a:lnTo>
                    <a:lnTo>
                      <a:pt x="240" y="136"/>
                    </a:lnTo>
                    <a:lnTo>
                      <a:pt x="240" y="145"/>
                    </a:lnTo>
                    <a:lnTo>
                      <a:pt x="239" y="156"/>
                    </a:lnTo>
                    <a:lnTo>
                      <a:pt x="234" y="168"/>
                    </a:lnTo>
                    <a:lnTo>
                      <a:pt x="231" y="175"/>
                    </a:lnTo>
                    <a:lnTo>
                      <a:pt x="227" y="180"/>
                    </a:lnTo>
                    <a:lnTo>
                      <a:pt x="223" y="181"/>
                    </a:lnTo>
                    <a:lnTo>
                      <a:pt x="218" y="184"/>
                    </a:lnTo>
                    <a:lnTo>
                      <a:pt x="211" y="188"/>
                    </a:lnTo>
                    <a:lnTo>
                      <a:pt x="203" y="192"/>
                    </a:lnTo>
                    <a:lnTo>
                      <a:pt x="197" y="197"/>
                    </a:lnTo>
                    <a:lnTo>
                      <a:pt x="190" y="201"/>
                    </a:lnTo>
                    <a:lnTo>
                      <a:pt x="189" y="204"/>
                    </a:lnTo>
                    <a:lnTo>
                      <a:pt x="184" y="210"/>
                    </a:lnTo>
                    <a:lnTo>
                      <a:pt x="181" y="220"/>
                    </a:lnTo>
                    <a:lnTo>
                      <a:pt x="178" y="225"/>
                    </a:lnTo>
                    <a:lnTo>
                      <a:pt x="176" y="233"/>
                    </a:lnTo>
                    <a:lnTo>
                      <a:pt x="173" y="246"/>
                    </a:lnTo>
                    <a:lnTo>
                      <a:pt x="172" y="254"/>
                    </a:lnTo>
                    <a:lnTo>
                      <a:pt x="166" y="261"/>
                    </a:lnTo>
                    <a:lnTo>
                      <a:pt x="163" y="265"/>
                    </a:lnTo>
                    <a:lnTo>
                      <a:pt x="158" y="267"/>
                    </a:lnTo>
                    <a:lnTo>
                      <a:pt x="153" y="270"/>
                    </a:lnTo>
                    <a:lnTo>
                      <a:pt x="144" y="274"/>
                    </a:lnTo>
                    <a:lnTo>
                      <a:pt x="136" y="274"/>
                    </a:lnTo>
                    <a:lnTo>
                      <a:pt x="126" y="276"/>
                    </a:lnTo>
                    <a:lnTo>
                      <a:pt x="114" y="278"/>
                    </a:lnTo>
                    <a:lnTo>
                      <a:pt x="107" y="278"/>
                    </a:lnTo>
                    <a:lnTo>
                      <a:pt x="93" y="278"/>
                    </a:lnTo>
                    <a:lnTo>
                      <a:pt x="77" y="278"/>
                    </a:lnTo>
                    <a:lnTo>
                      <a:pt x="62" y="274"/>
                    </a:lnTo>
                    <a:lnTo>
                      <a:pt x="47" y="270"/>
                    </a:lnTo>
                    <a:lnTo>
                      <a:pt x="36" y="266"/>
                    </a:lnTo>
                    <a:lnTo>
                      <a:pt x="25" y="261"/>
                    </a:lnTo>
                    <a:lnTo>
                      <a:pt x="19" y="255"/>
                    </a:lnTo>
                    <a:lnTo>
                      <a:pt x="16" y="250"/>
                    </a:lnTo>
                    <a:lnTo>
                      <a:pt x="11" y="242"/>
                    </a:lnTo>
                    <a:lnTo>
                      <a:pt x="8" y="233"/>
                    </a:lnTo>
                    <a:lnTo>
                      <a:pt x="6" y="220"/>
                    </a:lnTo>
                    <a:lnTo>
                      <a:pt x="6" y="208"/>
                    </a:lnTo>
                    <a:close/>
                  </a:path>
                </a:pathLst>
              </a:custGeom>
              <a:solidFill>
                <a:srgbClr val="FFFF00"/>
              </a:solidFill>
              <a:ln w="9525">
                <a:noFill/>
                <a:round/>
                <a:headEnd/>
                <a:tailEnd/>
              </a:ln>
            </p:spPr>
            <p:txBody>
              <a:bodyPr/>
              <a:lstStyle/>
              <a:p>
                <a:endParaRPr lang="en-US"/>
              </a:p>
            </p:txBody>
          </p:sp>
        </p:grpSp>
        <p:sp>
          <p:nvSpPr>
            <p:cNvPr id="30" name="Freeform 42">
              <a:extLst>
                <a:ext uri="{FF2B5EF4-FFF2-40B4-BE49-F238E27FC236}">
                  <a16:creationId xmlns:a16="http://schemas.microsoft.com/office/drawing/2014/main" id="{F95227FA-8BD8-44F1-5090-C3E6F9273E82}"/>
                </a:ext>
              </a:extLst>
            </p:cNvPr>
            <p:cNvSpPr>
              <a:spLocks/>
            </p:cNvSpPr>
            <p:nvPr/>
          </p:nvSpPr>
          <p:spPr bwMode="auto">
            <a:xfrm>
              <a:off x="2275" y="1952"/>
              <a:ext cx="103" cy="226"/>
            </a:xfrm>
            <a:custGeom>
              <a:avLst/>
              <a:gdLst>
                <a:gd name="T0" fmla="*/ 14 w 103"/>
                <a:gd name="T1" fmla="*/ 207 h 226"/>
                <a:gd name="T2" fmla="*/ 3 w 103"/>
                <a:gd name="T3" fmla="*/ 185 h 226"/>
                <a:gd name="T4" fmla="*/ 0 w 103"/>
                <a:gd name="T5" fmla="*/ 161 h 226"/>
                <a:gd name="T6" fmla="*/ 0 w 103"/>
                <a:gd name="T7" fmla="*/ 135 h 226"/>
                <a:gd name="T8" fmla="*/ 2 w 103"/>
                <a:gd name="T9" fmla="*/ 113 h 226"/>
                <a:gd name="T10" fmla="*/ 9 w 103"/>
                <a:gd name="T11" fmla="*/ 95 h 226"/>
                <a:gd name="T12" fmla="*/ 10 w 103"/>
                <a:gd name="T13" fmla="*/ 73 h 226"/>
                <a:gd name="T14" fmla="*/ 8 w 103"/>
                <a:gd name="T15" fmla="*/ 60 h 226"/>
                <a:gd name="T16" fmla="*/ 3 w 103"/>
                <a:gd name="T17" fmla="*/ 45 h 226"/>
                <a:gd name="T18" fmla="*/ 4 w 103"/>
                <a:gd name="T19" fmla="*/ 40 h 226"/>
                <a:gd name="T20" fmla="*/ 13 w 103"/>
                <a:gd name="T21" fmla="*/ 50 h 226"/>
                <a:gd name="T22" fmla="*/ 18 w 103"/>
                <a:gd name="T23" fmla="*/ 54 h 226"/>
                <a:gd name="T24" fmla="*/ 18 w 103"/>
                <a:gd name="T25" fmla="*/ 32 h 226"/>
                <a:gd name="T26" fmla="*/ 9 w 103"/>
                <a:gd name="T27" fmla="*/ 7 h 226"/>
                <a:gd name="T28" fmla="*/ 9 w 103"/>
                <a:gd name="T29" fmla="*/ 0 h 226"/>
                <a:gd name="T30" fmla="*/ 23 w 103"/>
                <a:gd name="T31" fmla="*/ 1 h 226"/>
                <a:gd name="T32" fmla="*/ 35 w 103"/>
                <a:gd name="T33" fmla="*/ 15 h 226"/>
                <a:gd name="T34" fmla="*/ 43 w 103"/>
                <a:gd name="T35" fmla="*/ 37 h 226"/>
                <a:gd name="T36" fmla="*/ 47 w 103"/>
                <a:gd name="T37" fmla="*/ 44 h 226"/>
                <a:gd name="T38" fmla="*/ 58 w 103"/>
                <a:gd name="T39" fmla="*/ 31 h 226"/>
                <a:gd name="T40" fmla="*/ 70 w 103"/>
                <a:gd name="T41" fmla="*/ 22 h 226"/>
                <a:gd name="T42" fmla="*/ 81 w 103"/>
                <a:gd name="T43" fmla="*/ 23 h 226"/>
                <a:gd name="T44" fmla="*/ 87 w 103"/>
                <a:gd name="T45" fmla="*/ 37 h 226"/>
                <a:gd name="T46" fmla="*/ 79 w 103"/>
                <a:gd name="T47" fmla="*/ 37 h 226"/>
                <a:gd name="T48" fmla="*/ 72 w 103"/>
                <a:gd name="T49" fmla="*/ 40 h 226"/>
                <a:gd name="T50" fmla="*/ 70 w 103"/>
                <a:gd name="T51" fmla="*/ 52 h 226"/>
                <a:gd name="T52" fmla="*/ 71 w 103"/>
                <a:gd name="T53" fmla="*/ 62 h 226"/>
                <a:gd name="T54" fmla="*/ 79 w 103"/>
                <a:gd name="T55" fmla="*/ 69 h 226"/>
                <a:gd name="T56" fmla="*/ 87 w 103"/>
                <a:gd name="T57" fmla="*/ 69 h 226"/>
                <a:gd name="T58" fmla="*/ 87 w 103"/>
                <a:gd name="T59" fmla="*/ 52 h 226"/>
                <a:gd name="T60" fmla="*/ 96 w 103"/>
                <a:gd name="T61" fmla="*/ 65 h 226"/>
                <a:gd name="T62" fmla="*/ 100 w 103"/>
                <a:gd name="T63" fmla="*/ 82 h 226"/>
                <a:gd name="T64" fmla="*/ 100 w 103"/>
                <a:gd name="T65" fmla="*/ 97 h 226"/>
                <a:gd name="T66" fmla="*/ 96 w 103"/>
                <a:gd name="T67" fmla="*/ 111 h 226"/>
                <a:gd name="T68" fmla="*/ 87 w 103"/>
                <a:gd name="T69" fmla="*/ 123 h 226"/>
                <a:gd name="T70" fmla="*/ 83 w 103"/>
                <a:gd name="T71" fmla="*/ 134 h 226"/>
                <a:gd name="T72" fmla="*/ 86 w 103"/>
                <a:gd name="T73" fmla="*/ 147 h 226"/>
                <a:gd name="T74" fmla="*/ 96 w 103"/>
                <a:gd name="T75" fmla="*/ 157 h 226"/>
                <a:gd name="T76" fmla="*/ 100 w 103"/>
                <a:gd name="T77" fmla="*/ 153 h 226"/>
                <a:gd name="T78" fmla="*/ 103 w 103"/>
                <a:gd name="T79" fmla="*/ 168 h 226"/>
                <a:gd name="T80" fmla="*/ 100 w 103"/>
                <a:gd name="T81" fmla="*/ 187 h 226"/>
                <a:gd name="T82" fmla="*/ 94 w 103"/>
                <a:gd name="T83" fmla="*/ 204 h 226"/>
                <a:gd name="T84" fmla="*/ 83 w 103"/>
                <a:gd name="T85" fmla="*/ 216 h 226"/>
                <a:gd name="T86" fmla="*/ 74 w 103"/>
                <a:gd name="T87" fmla="*/ 225 h 226"/>
                <a:gd name="T88" fmla="*/ 60 w 103"/>
                <a:gd name="T89" fmla="*/ 226 h 226"/>
                <a:gd name="T90" fmla="*/ 45 w 103"/>
                <a:gd name="T91" fmla="*/ 219 h 226"/>
                <a:gd name="T92" fmla="*/ 21 w 103"/>
                <a:gd name="T93" fmla="*/ 214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226"/>
                <a:gd name="T143" fmla="*/ 103 w 103"/>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226">
                  <a:moveTo>
                    <a:pt x="21" y="214"/>
                  </a:moveTo>
                  <a:lnTo>
                    <a:pt x="18" y="210"/>
                  </a:lnTo>
                  <a:lnTo>
                    <a:pt x="14" y="207"/>
                  </a:lnTo>
                  <a:lnTo>
                    <a:pt x="9" y="199"/>
                  </a:lnTo>
                  <a:lnTo>
                    <a:pt x="6" y="192"/>
                  </a:lnTo>
                  <a:lnTo>
                    <a:pt x="3" y="185"/>
                  </a:lnTo>
                  <a:lnTo>
                    <a:pt x="2" y="178"/>
                  </a:lnTo>
                  <a:lnTo>
                    <a:pt x="1" y="168"/>
                  </a:lnTo>
                  <a:lnTo>
                    <a:pt x="0" y="161"/>
                  </a:lnTo>
                  <a:lnTo>
                    <a:pt x="0" y="151"/>
                  </a:lnTo>
                  <a:lnTo>
                    <a:pt x="0" y="142"/>
                  </a:lnTo>
                  <a:lnTo>
                    <a:pt x="0" y="135"/>
                  </a:lnTo>
                  <a:lnTo>
                    <a:pt x="0" y="128"/>
                  </a:lnTo>
                  <a:lnTo>
                    <a:pt x="1" y="120"/>
                  </a:lnTo>
                  <a:lnTo>
                    <a:pt x="2" y="113"/>
                  </a:lnTo>
                  <a:lnTo>
                    <a:pt x="4" y="106"/>
                  </a:lnTo>
                  <a:lnTo>
                    <a:pt x="8" y="101"/>
                  </a:lnTo>
                  <a:lnTo>
                    <a:pt x="9" y="95"/>
                  </a:lnTo>
                  <a:lnTo>
                    <a:pt x="10" y="86"/>
                  </a:lnTo>
                  <a:lnTo>
                    <a:pt x="10" y="80"/>
                  </a:lnTo>
                  <a:lnTo>
                    <a:pt x="10" y="73"/>
                  </a:lnTo>
                  <a:lnTo>
                    <a:pt x="9" y="69"/>
                  </a:lnTo>
                  <a:lnTo>
                    <a:pt x="8" y="65"/>
                  </a:lnTo>
                  <a:lnTo>
                    <a:pt x="8" y="60"/>
                  </a:lnTo>
                  <a:lnTo>
                    <a:pt x="7" y="55"/>
                  </a:lnTo>
                  <a:lnTo>
                    <a:pt x="4" y="50"/>
                  </a:lnTo>
                  <a:lnTo>
                    <a:pt x="3" y="45"/>
                  </a:lnTo>
                  <a:lnTo>
                    <a:pt x="2" y="41"/>
                  </a:lnTo>
                  <a:lnTo>
                    <a:pt x="1" y="39"/>
                  </a:lnTo>
                  <a:lnTo>
                    <a:pt x="4" y="40"/>
                  </a:lnTo>
                  <a:lnTo>
                    <a:pt x="8" y="44"/>
                  </a:lnTo>
                  <a:lnTo>
                    <a:pt x="10" y="48"/>
                  </a:lnTo>
                  <a:lnTo>
                    <a:pt x="13" y="50"/>
                  </a:lnTo>
                  <a:lnTo>
                    <a:pt x="15" y="55"/>
                  </a:lnTo>
                  <a:lnTo>
                    <a:pt x="17" y="62"/>
                  </a:lnTo>
                  <a:lnTo>
                    <a:pt x="18" y="54"/>
                  </a:lnTo>
                  <a:lnTo>
                    <a:pt x="18" y="46"/>
                  </a:lnTo>
                  <a:lnTo>
                    <a:pt x="18" y="39"/>
                  </a:lnTo>
                  <a:lnTo>
                    <a:pt x="18" y="32"/>
                  </a:lnTo>
                  <a:lnTo>
                    <a:pt x="15" y="22"/>
                  </a:lnTo>
                  <a:lnTo>
                    <a:pt x="13" y="16"/>
                  </a:lnTo>
                  <a:lnTo>
                    <a:pt x="9" y="7"/>
                  </a:lnTo>
                  <a:lnTo>
                    <a:pt x="8" y="4"/>
                  </a:lnTo>
                  <a:lnTo>
                    <a:pt x="6" y="0"/>
                  </a:lnTo>
                  <a:lnTo>
                    <a:pt x="9" y="0"/>
                  </a:lnTo>
                  <a:lnTo>
                    <a:pt x="15" y="0"/>
                  </a:lnTo>
                  <a:lnTo>
                    <a:pt x="19" y="1"/>
                  </a:lnTo>
                  <a:lnTo>
                    <a:pt x="23" y="1"/>
                  </a:lnTo>
                  <a:lnTo>
                    <a:pt x="27" y="5"/>
                  </a:lnTo>
                  <a:lnTo>
                    <a:pt x="31" y="10"/>
                  </a:lnTo>
                  <a:lnTo>
                    <a:pt x="35" y="15"/>
                  </a:lnTo>
                  <a:lnTo>
                    <a:pt x="37" y="21"/>
                  </a:lnTo>
                  <a:lnTo>
                    <a:pt x="40" y="29"/>
                  </a:lnTo>
                  <a:lnTo>
                    <a:pt x="43" y="37"/>
                  </a:lnTo>
                  <a:lnTo>
                    <a:pt x="45" y="44"/>
                  </a:lnTo>
                  <a:lnTo>
                    <a:pt x="46" y="54"/>
                  </a:lnTo>
                  <a:lnTo>
                    <a:pt x="47" y="44"/>
                  </a:lnTo>
                  <a:lnTo>
                    <a:pt x="51" y="39"/>
                  </a:lnTo>
                  <a:lnTo>
                    <a:pt x="53" y="34"/>
                  </a:lnTo>
                  <a:lnTo>
                    <a:pt x="58" y="31"/>
                  </a:lnTo>
                  <a:lnTo>
                    <a:pt x="60" y="26"/>
                  </a:lnTo>
                  <a:lnTo>
                    <a:pt x="66" y="23"/>
                  </a:lnTo>
                  <a:lnTo>
                    <a:pt x="70" y="22"/>
                  </a:lnTo>
                  <a:lnTo>
                    <a:pt x="74" y="21"/>
                  </a:lnTo>
                  <a:lnTo>
                    <a:pt x="79" y="22"/>
                  </a:lnTo>
                  <a:lnTo>
                    <a:pt x="81" y="23"/>
                  </a:lnTo>
                  <a:lnTo>
                    <a:pt x="83" y="26"/>
                  </a:lnTo>
                  <a:lnTo>
                    <a:pt x="83" y="31"/>
                  </a:lnTo>
                  <a:lnTo>
                    <a:pt x="87" y="37"/>
                  </a:lnTo>
                  <a:lnTo>
                    <a:pt x="83" y="34"/>
                  </a:lnTo>
                  <a:lnTo>
                    <a:pt x="81" y="34"/>
                  </a:lnTo>
                  <a:lnTo>
                    <a:pt x="79" y="37"/>
                  </a:lnTo>
                  <a:lnTo>
                    <a:pt x="76" y="38"/>
                  </a:lnTo>
                  <a:lnTo>
                    <a:pt x="74" y="38"/>
                  </a:lnTo>
                  <a:lnTo>
                    <a:pt x="72" y="40"/>
                  </a:lnTo>
                  <a:lnTo>
                    <a:pt x="71" y="44"/>
                  </a:lnTo>
                  <a:lnTo>
                    <a:pt x="70" y="48"/>
                  </a:lnTo>
                  <a:lnTo>
                    <a:pt x="70" y="52"/>
                  </a:lnTo>
                  <a:lnTo>
                    <a:pt x="70" y="55"/>
                  </a:lnTo>
                  <a:lnTo>
                    <a:pt x="71" y="58"/>
                  </a:lnTo>
                  <a:lnTo>
                    <a:pt x="71" y="62"/>
                  </a:lnTo>
                  <a:lnTo>
                    <a:pt x="72" y="65"/>
                  </a:lnTo>
                  <a:lnTo>
                    <a:pt x="75" y="67"/>
                  </a:lnTo>
                  <a:lnTo>
                    <a:pt x="79" y="69"/>
                  </a:lnTo>
                  <a:lnTo>
                    <a:pt x="81" y="71"/>
                  </a:lnTo>
                  <a:lnTo>
                    <a:pt x="83" y="72"/>
                  </a:lnTo>
                  <a:lnTo>
                    <a:pt x="87" y="69"/>
                  </a:lnTo>
                  <a:lnTo>
                    <a:pt x="88" y="65"/>
                  </a:lnTo>
                  <a:lnTo>
                    <a:pt x="88" y="58"/>
                  </a:lnTo>
                  <a:lnTo>
                    <a:pt x="87" y="52"/>
                  </a:lnTo>
                  <a:lnTo>
                    <a:pt x="89" y="55"/>
                  </a:lnTo>
                  <a:lnTo>
                    <a:pt x="92" y="60"/>
                  </a:lnTo>
                  <a:lnTo>
                    <a:pt x="96" y="65"/>
                  </a:lnTo>
                  <a:lnTo>
                    <a:pt x="97" y="71"/>
                  </a:lnTo>
                  <a:lnTo>
                    <a:pt x="98" y="75"/>
                  </a:lnTo>
                  <a:lnTo>
                    <a:pt x="100" y="82"/>
                  </a:lnTo>
                  <a:lnTo>
                    <a:pt x="102" y="88"/>
                  </a:lnTo>
                  <a:lnTo>
                    <a:pt x="102" y="91"/>
                  </a:lnTo>
                  <a:lnTo>
                    <a:pt x="100" y="97"/>
                  </a:lnTo>
                  <a:lnTo>
                    <a:pt x="98" y="102"/>
                  </a:lnTo>
                  <a:lnTo>
                    <a:pt x="97" y="106"/>
                  </a:lnTo>
                  <a:lnTo>
                    <a:pt x="96" y="111"/>
                  </a:lnTo>
                  <a:lnTo>
                    <a:pt x="92" y="114"/>
                  </a:lnTo>
                  <a:lnTo>
                    <a:pt x="89" y="119"/>
                  </a:lnTo>
                  <a:lnTo>
                    <a:pt x="87" y="123"/>
                  </a:lnTo>
                  <a:lnTo>
                    <a:pt x="83" y="126"/>
                  </a:lnTo>
                  <a:lnTo>
                    <a:pt x="83" y="129"/>
                  </a:lnTo>
                  <a:lnTo>
                    <a:pt x="83" y="134"/>
                  </a:lnTo>
                  <a:lnTo>
                    <a:pt x="83" y="137"/>
                  </a:lnTo>
                  <a:lnTo>
                    <a:pt x="83" y="142"/>
                  </a:lnTo>
                  <a:lnTo>
                    <a:pt x="86" y="147"/>
                  </a:lnTo>
                  <a:lnTo>
                    <a:pt x="88" y="151"/>
                  </a:lnTo>
                  <a:lnTo>
                    <a:pt x="91" y="153"/>
                  </a:lnTo>
                  <a:lnTo>
                    <a:pt x="96" y="157"/>
                  </a:lnTo>
                  <a:lnTo>
                    <a:pt x="97" y="153"/>
                  </a:lnTo>
                  <a:lnTo>
                    <a:pt x="97" y="150"/>
                  </a:lnTo>
                  <a:lnTo>
                    <a:pt x="100" y="153"/>
                  </a:lnTo>
                  <a:lnTo>
                    <a:pt x="102" y="158"/>
                  </a:lnTo>
                  <a:lnTo>
                    <a:pt x="103" y="162"/>
                  </a:lnTo>
                  <a:lnTo>
                    <a:pt x="103" y="168"/>
                  </a:lnTo>
                  <a:lnTo>
                    <a:pt x="103" y="176"/>
                  </a:lnTo>
                  <a:lnTo>
                    <a:pt x="102" y="182"/>
                  </a:lnTo>
                  <a:lnTo>
                    <a:pt x="100" y="187"/>
                  </a:lnTo>
                  <a:lnTo>
                    <a:pt x="98" y="193"/>
                  </a:lnTo>
                  <a:lnTo>
                    <a:pt x="97" y="199"/>
                  </a:lnTo>
                  <a:lnTo>
                    <a:pt x="94" y="204"/>
                  </a:lnTo>
                  <a:lnTo>
                    <a:pt x="89" y="210"/>
                  </a:lnTo>
                  <a:lnTo>
                    <a:pt x="87" y="214"/>
                  </a:lnTo>
                  <a:lnTo>
                    <a:pt x="83" y="216"/>
                  </a:lnTo>
                  <a:lnTo>
                    <a:pt x="82" y="220"/>
                  </a:lnTo>
                  <a:lnTo>
                    <a:pt x="79" y="222"/>
                  </a:lnTo>
                  <a:lnTo>
                    <a:pt x="74" y="225"/>
                  </a:lnTo>
                  <a:lnTo>
                    <a:pt x="69" y="226"/>
                  </a:lnTo>
                  <a:lnTo>
                    <a:pt x="65" y="226"/>
                  </a:lnTo>
                  <a:lnTo>
                    <a:pt x="60" y="226"/>
                  </a:lnTo>
                  <a:lnTo>
                    <a:pt x="55" y="220"/>
                  </a:lnTo>
                  <a:lnTo>
                    <a:pt x="51" y="219"/>
                  </a:lnTo>
                  <a:lnTo>
                    <a:pt x="45" y="219"/>
                  </a:lnTo>
                  <a:lnTo>
                    <a:pt x="35" y="219"/>
                  </a:lnTo>
                  <a:lnTo>
                    <a:pt x="29" y="216"/>
                  </a:lnTo>
                  <a:lnTo>
                    <a:pt x="21" y="214"/>
                  </a:lnTo>
                  <a:close/>
                </a:path>
              </a:pathLst>
            </a:custGeom>
            <a:solidFill>
              <a:srgbClr val="FFFF00"/>
            </a:solidFill>
            <a:ln w="9525">
              <a:noFill/>
              <a:round/>
              <a:headEnd/>
              <a:tailEnd/>
            </a:ln>
          </p:spPr>
          <p:txBody>
            <a:bodyPr/>
            <a:lstStyle/>
            <a:p>
              <a:endParaRPr lang="en-US"/>
            </a:p>
          </p:txBody>
        </p:sp>
        <p:sp>
          <p:nvSpPr>
            <p:cNvPr id="31" name="Freeform 43">
              <a:extLst>
                <a:ext uri="{FF2B5EF4-FFF2-40B4-BE49-F238E27FC236}">
                  <a16:creationId xmlns:a16="http://schemas.microsoft.com/office/drawing/2014/main" id="{250C0CE3-2CE7-A638-3108-E3A9745E8E85}"/>
                </a:ext>
              </a:extLst>
            </p:cNvPr>
            <p:cNvSpPr>
              <a:spLocks/>
            </p:cNvSpPr>
            <p:nvPr/>
          </p:nvSpPr>
          <p:spPr bwMode="auto">
            <a:xfrm>
              <a:off x="2788" y="2082"/>
              <a:ext cx="308" cy="375"/>
            </a:xfrm>
            <a:custGeom>
              <a:avLst/>
              <a:gdLst>
                <a:gd name="T0" fmla="*/ 2 w 308"/>
                <a:gd name="T1" fmla="*/ 270 h 375"/>
                <a:gd name="T2" fmla="*/ 2 w 308"/>
                <a:gd name="T3" fmla="*/ 222 h 375"/>
                <a:gd name="T4" fmla="*/ 11 w 308"/>
                <a:gd name="T5" fmla="*/ 196 h 375"/>
                <a:gd name="T6" fmla="*/ 30 w 308"/>
                <a:gd name="T7" fmla="*/ 175 h 375"/>
                <a:gd name="T8" fmla="*/ 26 w 308"/>
                <a:gd name="T9" fmla="*/ 147 h 375"/>
                <a:gd name="T10" fmla="*/ 27 w 308"/>
                <a:gd name="T11" fmla="*/ 117 h 375"/>
                <a:gd name="T12" fmla="*/ 43 w 308"/>
                <a:gd name="T13" fmla="*/ 118 h 375"/>
                <a:gd name="T14" fmla="*/ 62 w 308"/>
                <a:gd name="T15" fmla="*/ 150 h 375"/>
                <a:gd name="T16" fmla="*/ 66 w 308"/>
                <a:gd name="T17" fmla="*/ 58 h 375"/>
                <a:gd name="T18" fmla="*/ 66 w 308"/>
                <a:gd name="T19" fmla="*/ 28 h 375"/>
                <a:gd name="T20" fmla="*/ 84 w 308"/>
                <a:gd name="T21" fmla="*/ 46 h 375"/>
                <a:gd name="T22" fmla="*/ 93 w 308"/>
                <a:gd name="T23" fmla="*/ 46 h 375"/>
                <a:gd name="T24" fmla="*/ 101 w 308"/>
                <a:gd name="T25" fmla="*/ 26 h 375"/>
                <a:gd name="T26" fmla="*/ 127 w 308"/>
                <a:gd name="T27" fmla="*/ 0 h 375"/>
                <a:gd name="T28" fmla="*/ 132 w 308"/>
                <a:gd name="T29" fmla="*/ 31 h 375"/>
                <a:gd name="T30" fmla="*/ 135 w 308"/>
                <a:gd name="T31" fmla="*/ 48 h 375"/>
                <a:gd name="T32" fmla="*/ 147 w 308"/>
                <a:gd name="T33" fmla="*/ 72 h 375"/>
                <a:gd name="T34" fmla="*/ 169 w 308"/>
                <a:gd name="T35" fmla="*/ 77 h 375"/>
                <a:gd name="T36" fmla="*/ 188 w 308"/>
                <a:gd name="T37" fmla="*/ 71 h 375"/>
                <a:gd name="T38" fmla="*/ 206 w 308"/>
                <a:gd name="T39" fmla="*/ 56 h 375"/>
                <a:gd name="T40" fmla="*/ 216 w 308"/>
                <a:gd name="T41" fmla="*/ 39 h 375"/>
                <a:gd name="T42" fmla="*/ 228 w 308"/>
                <a:gd name="T43" fmla="*/ 23 h 375"/>
                <a:gd name="T44" fmla="*/ 224 w 308"/>
                <a:gd name="T45" fmla="*/ 56 h 375"/>
                <a:gd name="T46" fmla="*/ 217 w 308"/>
                <a:gd name="T47" fmla="*/ 91 h 375"/>
                <a:gd name="T48" fmla="*/ 194 w 308"/>
                <a:gd name="T49" fmla="*/ 119 h 375"/>
                <a:gd name="T50" fmla="*/ 171 w 308"/>
                <a:gd name="T51" fmla="*/ 133 h 375"/>
                <a:gd name="T52" fmla="*/ 178 w 308"/>
                <a:gd name="T53" fmla="*/ 141 h 375"/>
                <a:gd name="T54" fmla="*/ 209 w 308"/>
                <a:gd name="T55" fmla="*/ 133 h 375"/>
                <a:gd name="T56" fmla="*/ 236 w 308"/>
                <a:gd name="T57" fmla="*/ 129 h 375"/>
                <a:gd name="T58" fmla="*/ 250 w 308"/>
                <a:gd name="T59" fmla="*/ 145 h 375"/>
                <a:gd name="T60" fmla="*/ 230 w 308"/>
                <a:gd name="T61" fmla="*/ 173 h 375"/>
                <a:gd name="T62" fmla="*/ 214 w 308"/>
                <a:gd name="T63" fmla="*/ 187 h 375"/>
                <a:gd name="T64" fmla="*/ 213 w 308"/>
                <a:gd name="T65" fmla="*/ 197 h 375"/>
                <a:gd name="T66" fmla="*/ 219 w 308"/>
                <a:gd name="T67" fmla="*/ 207 h 375"/>
                <a:gd name="T68" fmla="*/ 241 w 308"/>
                <a:gd name="T69" fmla="*/ 218 h 375"/>
                <a:gd name="T70" fmla="*/ 252 w 308"/>
                <a:gd name="T71" fmla="*/ 207 h 375"/>
                <a:gd name="T72" fmla="*/ 260 w 308"/>
                <a:gd name="T73" fmla="*/ 181 h 375"/>
                <a:gd name="T74" fmla="*/ 274 w 308"/>
                <a:gd name="T75" fmla="*/ 186 h 375"/>
                <a:gd name="T76" fmla="*/ 273 w 308"/>
                <a:gd name="T77" fmla="*/ 215 h 375"/>
                <a:gd name="T78" fmla="*/ 260 w 308"/>
                <a:gd name="T79" fmla="*/ 254 h 375"/>
                <a:gd name="T80" fmla="*/ 271 w 308"/>
                <a:gd name="T81" fmla="*/ 279 h 375"/>
                <a:gd name="T82" fmla="*/ 290 w 308"/>
                <a:gd name="T83" fmla="*/ 271 h 375"/>
                <a:gd name="T84" fmla="*/ 307 w 308"/>
                <a:gd name="T85" fmla="*/ 245 h 375"/>
                <a:gd name="T86" fmla="*/ 305 w 308"/>
                <a:gd name="T87" fmla="*/ 275 h 375"/>
                <a:gd name="T88" fmla="*/ 292 w 308"/>
                <a:gd name="T89" fmla="*/ 301 h 375"/>
                <a:gd name="T90" fmla="*/ 267 w 308"/>
                <a:gd name="T91" fmla="*/ 331 h 375"/>
                <a:gd name="T92" fmla="*/ 250 w 308"/>
                <a:gd name="T93" fmla="*/ 350 h 375"/>
                <a:gd name="T94" fmla="*/ 234 w 308"/>
                <a:gd name="T95" fmla="*/ 375 h 375"/>
                <a:gd name="T96" fmla="*/ 207 w 308"/>
                <a:gd name="T97" fmla="*/ 373 h 375"/>
                <a:gd name="T98" fmla="*/ 182 w 308"/>
                <a:gd name="T99" fmla="*/ 361 h 375"/>
                <a:gd name="T100" fmla="*/ 164 w 308"/>
                <a:gd name="T101" fmla="*/ 340 h 375"/>
                <a:gd name="T102" fmla="*/ 145 w 308"/>
                <a:gd name="T103" fmla="*/ 333 h 375"/>
                <a:gd name="T104" fmla="*/ 112 w 308"/>
                <a:gd name="T105" fmla="*/ 323 h 375"/>
                <a:gd name="T106" fmla="*/ 99 w 308"/>
                <a:gd name="T107" fmla="*/ 304 h 375"/>
                <a:gd name="T108" fmla="*/ 59 w 308"/>
                <a:gd name="T109" fmla="*/ 309 h 375"/>
                <a:gd name="T110" fmla="*/ 21 w 308"/>
                <a:gd name="T111" fmla="*/ 293 h 3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8"/>
                <a:gd name="T169" fmla="*/ 0 h 375"/>
                <a:gd name="T170" fmla="*/ 308 w 308"/>
                <a:gd name="T171" fmla="*/ 375 h 3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8" h="375">
                  <a:moveTo>
                    <a:pt x="9" y="284"/>
                  </a:moveTo>
                  <a:lnTo>
                    <a:pt x="2" y="270"/>
                  </a:lnTo>
                  <a:lnTo>
                    <a:pt x="0" y="244"/>
                  </a:lnTo>
                  <a:lnTo>
                    <a:pt x="2" y="222"/>
                  </a:lnTo>
                  <a:lnTo>
                    <a:pt x="5" y="204"/>
                  </a:lnTo>
                  <a:lnTo>
                    <a:pt x="11" y="196"/>
                  </a:lnTo>
                  <a:lnTo>
                    <a:pt x="31" y="187"/>
                  </a:lnTo>
                  <a:lnTo>
                    <a:pt x="30" y="175"/>
                  </a:lnTo>
                  <a:lnTo>
                    <a:pt x="27" y="158"/>
                  </a:lnTo>
                  <a:lnTo>
                    <a:pt x="26" y="147"/>
                  </a:lnTo>
                  <a:lnTo>
                    <a:pt x="26" y="133"/>
                  </a:lnTo>
                  <a:lnTo>
                    <a:pt x="27" y="117"/>
                  </a:lnTo>
                  <a:lnTo>
                    <a:pt x="34" y="100"/>
                  </a:lnTo>
                  <a:lnTo>
                    <a:pt x="43" y="118"/>
                  </a:lnTo>
                  <a:lnTo>
                    <a:pt x="54" y="145"/>
                  </a:lnTo>
                  <a:lnTo>
                    <a:pt x="62" y="150"/>
                  </a:lnTo>
                  <a:lnTo>
                    <a:pt x="66" y="105"/>
                  </a:lnTo>
                  <a:lnTo>
                    <a:pt x="66" y="58"/>
                  </a:lnTo>
                  <a:lnTo>
                    <a:pt x="59" y="26"/>
                  </a:lnTo>
                  <a:lnTo>
                    <a:pt x="66" y="28"/>
                  </a:lnTo>
                  <a:lnTo>
                    <a:pt x="77" y="35"/>
                  </a:lnTo>
                  <a:lnTo>
                    <a:pt x="84" y="46"/>
                  </a:lnTo>
                  <a:lnTo>
                    <a:pt x="92" y="62"/>
                  </a:lnTo>
                  <a:lnTo>
                    <a:pt x="93" y="46"/>
                  </a:lnTo>
                  <a:lnTo>
                    <a:pt x="95" y="35"/>
                  </a:lnTo>
                  <a:lnTo>
                    <a:pt x="101" y="26"/>
                  </a:lnTo>
                  <a:lnTo>
                    <a:pt x="107" y="16"/>
                  </a:lnTo>
                  <a:lnTo>
                    <a:pt x="127" y="0"/>
                  </a:lnTo>
                  <a:lnTo>
                    <a:pt x="129" y="20"/>
                  </a:lnTo>
                  <a:lnTo>
                    <a:pt x="132" y="31"/>
                  </a:lnTo>
                  <a:lnTo>
                    <a:pt x="133" y="39"/>
                  </a:lnTo>
                  <a:lnTo>
                    <a:pt x="135" y="48"/>
                  </a:lnTo>
                  <a:lnTo>
                    <a:pt x="141" y="63"/>
                  </a:lnTo>
                  <a:lnTo>
                    <a:pt x="147" y="72"/>
                  </a:lnTo>
                  <a:lnTo>
                    <a:pt x="156" y="77"/>
                  </a:lnTo>
                  <a:lnTo>
                    <a:pt x="169" y="77"/>
                  </a:lnTo>
                  <a:lnTo>
                    <a:pt x="178" y="75"/>
                  </a:lnTo>
                  <a:lnTo>
                    <a:pt x="188" y="71"/>
                  </a:lnTo>
                  <a:lnTo>
                    <a:pt x="196" y="66"/>
                  </a:lnTo>
                  <a:lnTo>
                    <a:pt x="206" y="56"/>
                  </a:lnTo>
                  <a:lnTo>
                    <a:pt x="209" y="48"/>
                  </a:lnTo>
                  <a:lnTo>
                    <a:pt x="216" y="39"/>
                  </a:lnTo>
                  <a:lnTo>
                    <a:pt x="220" y="32"/>
                  </a:lnTo>
                  <a:lnTo>
                    <a:pt x="228" y="23"/>
                  </a:lnTo>
                  <a:lnTo>
                    <a:pt x="225" y="43"/>
                  </a:lnTo>
                  <a:lnTo>
                    <a:pt x="224" y="56"/>
                  </a:lnTo>
                  <a:lnTo>
                    <a:pt x="223" y="72"/>
                  </a:lnTo>
                  <a:lnTo>
                    <a:pt x="217" y="91"/>
                  </a:lnTo>
                  <a:lnTo>
                    <a:pt x="206" y="108"/>
                  </a:lnTo>
                  <a:lnTo>
                    <a:pt x="194" y="119"/>
                  </a:lnTo>
                  <a:lnTo>
                    <a:pt x="179" y="125"/>
                  </a:lnTo>
                  <a:lnTo>
                    <a:pt x="171" y="133"/>
                  </a:lnTo>
                  <a:lnTo>
                    <a:pt x="158" y="148"/>
                  </a:lnTo>
                  <a:lnTo>
                    <a:pt x="178" y="141"/>
                  </a:lnTo>
                  <a:lnTo>
                    <a:pt x="197" y="134"/>
                  </a:lnTo>
                  <a:lnTo>
                    <a:pt x="209" y="133"/>
                  </a:lnTo>
                  <a:lnTo>
                    <a:pt x="223" y="129"/>
                  </a:lnTo>
                  <a:lnTo>
                    <a:pt x="236" y="129"/>
                  </a:lnTo>
                  <a:lnTo>
                    <a:pt x="257" y="129"/>
                  </a:lnTo>
                  <a:lnTo>
                    <a:pt x="250" y="145"/>
                  </a:lnTo>
                  <a:lnTo>
                    <a:pt x="242" y="158"/>
                  </a:lnTo>
                  <a:lnTo>
                    <a:pt x="230" y="173"/>
                  </a:lnTo>
                  <a:lnTo>
                    <a:pt x="223" y="180"/>
                  </a:lnTo>
                  <a:lnTo>
                    <a:pt x="214" y="187"/>
                  </a:lnTo>
                  <a:lnTo>
                    <a:pt x="212" y="190"/>
                  </a:lnTo>
                  <a:lnTo>
                    <a:pt x="213" y="197"/>
                  </a:lnTo>
                  <a:lnTo>
                    <a:pt x="213" y="202"/>
                  </a:lnTo>
                  <a:lnTo>
                    <a:pt x="219" y="207"/>
                  </a:lnTo>
                  <a:lnTo>
                    <a:pt x="229" y="213"/>
                  </a:lnTo>
                  <a:lnTo>
                    <a:pt x="241" y="218"/>
                  </a:lnTo>
                  <a:lnTo>
                    <a:pt x="248" y="215"/>
                  </a:lnTo>
                  <a:lnTo>
                    <a:pt x="252" y="207"/>
                  </a:lnTo>
                  <a:lnTo>
                    <a:pt x="259" y="192"/>
                  </a:lnTo>
                  <a:lnTo>
                    <a:pt x="260" y="181"/>
                  </a:lnTo>
                  <a:lnTo>
                    <a:pt x="270" y="169"/>
                  </a:lnTo>
                  <a:lnTo>
                    <a:pt x="274" y="186"/>
                  </a:lnTo>
                  <a:lnTo>
                    <a:pt x="275" y="199"/>
                  </a:lnTo>
                  <a:lnTo>
                    <a:pt x="273" y="215"/>
                  </a:lnTo>
                  <a:lnTo>
                    <a:pt x="267" y="230"/>
                  </a:lnTo>
                  <a:lnTo>
                    <a:pt x="260" y="254"/>
                  </a:lnTo>
                  <a:lnTo>
                    <a:pt x="260" y="278"/>
                  </a:lnTo>
                  <a:lnTo>
                    <a:pt x="271" y="279"/>
                  </a:lnTo>
                  <a:lnTo>
                    <a:pt x="281" y="278"/>
                  </a:lnTo>
                  <a:lnTo>
                    <a:pt x="290" y="271"/>
                  </a:lnTo>
                  <a:lnTo>
                    <a:pt x="297" y="262"/>
                  </a:lnTo>
                  <a:lnTo>
                    <a:pt x="307" y="245"/>
                  </a:lnTo>
                  <a:lnTo>
                    <a:pt x="308" y="260"/>
                  </a:lnTo>
                  <a:lnTo>
                    <a:pt x="305" y="275"/>
                  </a:lnTo>
                  <a:lnTo>
                    <a:pt x="299" y="293"/>
                  </a:lnTo>
                  <a:lnTo>
                    <a:pt x="292" y="301"/>
                  </a:lnTo>
                  <a:lnTo>
                    <a:pt x="281" y="315"/>
                  </a:lnTo>
                  <a:lnTo>
                    <a:pt x="267" y="331"/>
                  </a:lnTo>
                  <a:lnTo>
                    <a:pt x="256" y="337"/>
                  </a:lnTo>
                  <a:lnTo>
                    <a:pt x="250" y="350"/>
                  </a:lnTo>
                  <a:lnTo>
                    <a:pt x="246" y="373"/>
                  </a:lnTo>
                  <a:lnTo>
                    <a:pt x="234" y="375"/>
                  </a:lnTo>
                  <a:lnTo>
                    <a:pt x="219" y="375"/>
                  </a:lnTo>
                  <a:lnTo>
                    <a:pt x="207" y="373"/>
                  </a:lnTo>
                  <a:lnTo>
                    <a:pt x="194" y="368"/>
                  </a:lnTo>
                  <a:lnTo>
                    <a:pt x="182" y="361"/>
                  </a:lnTo>
                  <a:lnTo>
                    <a:pt x="172" y="352"/>
                  </a:lnTo>
                  <a:lnTo>
                    <a:pt x="164" y="340"/>
                  </a:lnTo>
                  <a:lnTo>
                    <a:pt x="158" y="328"/>
                  </a:lnTo>
                  <a:lnTo>
                    <a:pt x="145" y="333"/>
                  </a:lnTo>
                  <a:lnTo>
                    <a:pt x="128" y="331"/>
                  </a:lnTo>
                  <a:lnTo>
                    <a:pt x="112" y="323"/>
                  </a:lnTo>
                  <a:lnTo>
                    <a:pt x="105" y="316"/>
                  </a:lnTo>
                  <a:lnTo>
                    <a:pt x="99" y="304"/>
                  </a:lnTo>
                  <a:lnTo>
                    <a:pt x="79" y="311"/>
                  </a:lnTo>
                  <a:lnTo>
                    <a:pt x="59" y="309"/>
                  </a:lnTo>
                  <a:lnTo>
                    <a:pt x="39" y="301"/>
                  </a:lnTo>
                  <a:lnTo>
                    <a:pt x="21" y="293"/>
                  </a:lnTo>
                  <a:lnTo>
                    <a:pt x="9" y="284"/>
                  </a:lnTo>
                  <a:close/>
                </a:path>
              </a:pathLst>
            </a:custGeom>
            <a:solidFill>
              <a:srgbClr val="FF0000"/>
            </a:solidFill>
            <a:ln w="9525">
              <a:noFill/>
              <a:round/>
              <a:headEnd/>
              <a:tailEnd/>
            </a:ln>
          </p:spPr>
          <p:txBody>
            <a:bodyPr/>
            <a:lstStyle/>
            <a:p>
              <a:endParaRPr lang="en-US"/>
            </a:p>
          </p:txBody>
        </p:sp>
      </p:grpSp>
    </p:spTree>
    <p:extLst>
      <p:ext uri="{BB962C8B-B14F-4D97-AF65-F5344CB8AC3E}">
        <p14:creationId xmlns:p14="http://schemas.microsoft.com/office/powerpoint/2010/main" val="24350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69</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4">
            <a:extLst>
              <a:ext uri="{FF2B5EF4-FFF2-40B4-BE49-F238E27FC236}">
                <a16:creationId xmlns:a16="http://schemas.microsoft.com/office/drawing/2014/main" id="{E19E0D49-26C9-67C0-BB7A-D3A6630C7327}"/>
              </a:ext>
            </a:extLst>
          </p:cNvPr>
          <p:cNvSpPr txBox="1">
            <a:spLocks noChangeArrowheads="1"/>
          </p:cNvSpPr>
          <p:nvPr/>
        </p:nvSpPr>
        <p:spPr bwMode="auto">
          <a:xfrm>
            <a:off x="977158" y="1879878"/>
            <a:ext cx="8043017" cy="1846659"/>
          </a:xfrm>
          <a:prstGeom prst="rect">
            <a:avLst/>
          </a:prstGeom>
          <a:noFill/>
          <a:ln w="9525">
            <a:noFill/>
            <a:miter lim="800000"/>
            <a:headEnd/>
            <a:tailEnd/>
          </a:ln>
        </p:spPr>
        <p:txBody>
          <a:bodyPr wrap="square" anchor="ctr">
            <a:spAutoFit/>
          </a:bodyPr>
          <a:lstStyle/>
          <a:p>
            <a:pPr>
              <a:spcBef>
                <a:spcPct val="50000"/>
              </a:spcBef>
            </a:pPr>
            <a:r>
              <a:rPr lang="en-US" sz="2000" b="1">
                <a:latin typeface="+mn-lt"/>
              </a:rPr>
              <a:t>YOU’RE AT A ROAD INTERSECTION, YOU SPOT AN ENEMY OP IN THE TREELINE AT A DISTANCE OF 4125M.  YOUR SMALL ARMS WEAPONS CAN NOT RANGE IT.  YOUR DIRECTION  TO THE ENEMY IS 0800 MILS.  </a:t>
            </a:r>
            <a:r>
              <a:rPr lang="en-US" sz="2000" b="1" u="sng">
                <a:latin typeface="+mn-lt"/>
              </a:rPr>
              <a:t>YOU</a:t>
            </a:r>
            <a:r>
              <a:rPr lang="en-US" sz="2000" b="1">
                <a:latin typeface="+mn-lt"/>
              </a:rPr>
              <a:t> ARE AT VICINITY GRID 246810.</a:t>
            </a:r>
            <a:r>
              <a:rPr lang="en-US" sz="2400" b="1">
                <a:latin typeface="+mn-lt"/>
              </a:rPr>
              <a:t>      </a:t>
            </a:r>
          </a:p>
          <a:p>
            <a:pPr>
              <a:spcBef>
                <a:spcPct val="50000"/>
              </a:spcBef>
            </a:pPr>
            <a:r>
              <a:rPr lang="en-US" sz="2000" b="1">
                <a:latin typeface="+mn-lt"/>
              </a:rPr>
              <a:t>CALL SIGNS = FDC and OP1 (FDC DOES NOT KNOW YOUR LOCATION).</a:t>
            </a:r>
          </a:p>
        </p:txBody>
      </p:sp>
      <p:sp>
        <p:nvSpPr>
          <p:cNvPr id="10" name="Text Box 5">
            <a:extLst>
              <a:ext uri="{FF2B5EF4-FFF2-40B4-BE49-F238E27FC236}">
                <a16:creationId xmlns:a16="http://schemas.microsoft.com/office/drawing/2014/main" id="{F0617DCA-3228-DAE9-F7C1-0C6F92A15C2E}"/>
              </a:ext>
            </a:extLst>
          </p:cNvPr>
          <p:cNvSpPr txBox="1">
            <a:spLocks noChangeArrowheads="1"/>
          </p:cNvSpPr>
          <p:nvPr/>
        </p:nvSpPr>
        <p:spPr bwMode="auto">
          <a:xfrm>
            <a:off x="1236257" y="3914775"/>
            <a:ext cx="6400800" cy="2119313"/>
          </a:xfrm>
          <a:prstGeom prst="rect">
            <a:avLst/>
          </a:prstGeom>
          <a:noFill/>
          <a:ln w="9525">
            <a:noFill/>
            <a:miter lim="800000"/>
            <a:headEnd/>
            <a:tailEnd/>
          </a:ln>
        </p:spPr>
        <p:txBody>
          <a:bodyPr wrap="square" anchor="b">
            <a:spAutoFit/>
          </a:bodyPr>
          <a:lstStyle/>
          <a:p>
            <a:pPr>
              <a:spcBef>
                <a:spcPct val="50000"/>
              </a:spcBef>
            </a:pPr>
            <a:r>
              <a:rPr lang="en-US" b="1">
                <a:solidFill>
                  <a:srgbClr val="002060"/>
                </a:solidFill>
                <a:latin typeface="+mn-lt"/>
              </a:rPr>
              <a:t>FDC de OP1, MY LOC IS 246810 (K)</a:t>
            </a:r>
            <a:endParaRPr lang="en-US" b="1" u="none">
              <a:solidFill>
                <a:srgbClr val="002060"/>
              </a:solidFill>
              <a:latin typeface="+mn-lt"/>
            </a:endParaRPr>
          </a:p>
          <a:p>
            <a:pPr>
              <a:spcBef>
                <a:spcPct val="50000"/>
              </a:spcBef>
            </a:pPr>
            <a:r>
              <a:rPr lang="en-US" b="1" u="none">
                <a:solidFill>
                  <a:srgbClr val="002060"/>
                </a:solidFill>
                <a:latin typeface="+mn-lt"/>
              </a:rPr>
              <a:t>FDC de OP1, AF, POLAR, (K)</a:t>
            </a:r>
          </a:p>
          <a:p>
            <a:pPr>
              <a:spcBef>
                <a:spcPct val="50000"/>
              </a:spcBef>
            </a:pPr>
            <a:r>
              <a:rPr lang="en-US" b="1">
                <a:solidFill>
                  <a:srgbClr val="002060"/>
                </a:solidFill>
                <a:latin typeface="+mn-lt"/>
              </a:rPr>
              <a:t>DIR 0800, DIS 4100, (K)</a:t>
            </a:r>
          </a:p>
          <a:p>
            <a:pPr>
              <a:spcBef>
                <a:spcPct val="50000"/>
              </a:spcBef>
            </a:pPr>
            <a:r>
              <a:rPr lang="en-US" b="1" u="none">
                <a:solidFill>
                  <a:srgbClr val="002060"/>
                </a:solidFill>
                <a:latin typeface="+mn-lt"/>
              </a:rPr>
              <a:t>ENY OP, IN TREELINE, (K)</a:t>
            </a:r>
          </a:p>
        </p:txBody>
      </p:sp>
      <p:sp>
        <p:nvSpPr>
          <p:cNvPr id="11" name="Rectangle 2">
            <a:extLst>
              <a:ext uri="{FF2B5EF4-FFF2-40B4-BE49-F238E27FC236}">
                <a16:creationId xmlns:a16="http://schemas.microsoft.com/office/drawing/2014/main" id="{245D8856-2BCC-6D0F-7C32-A8F917F3577A}"/>
              </a:ext>
            </a:extLst>
          </p:cNvPr>
          <p:cNvSpPr txBox="1">
            <a:spLocks noChangeArrowheads="1"/>
          </p:cNvSpPr>
          <p:nvPr/>
        </p:nvSpPr>
        <p:spPr>
          <a:xfrm>
            <a:off x="8767" y="383081"/>
            <a:ext cx="9126465" cy="59968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PRACTICAL EXERCISE 7</a:t>
            </a:r>
          </a:p>
        </p:txBody>
      </p:sp>
    </p:spTree>
    <p:extLst>
      <p:ext uri="{BB962C8B-B14F-4D97-AF65-F5344CB8AC3E}">
        <p14:creationId xmlns:p14="http://schemas.microsoft.com/office/powerpoint/2010/main" val="25618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0" end="0"/>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1" end="1"/>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2" end="2"/>
                                            </p:txEl>
                                          </p:spTgt>
                                        </p:tgtEl>
                                        <p:attrNameLst>
                                          <p:attrName>ppt_c</p:attrName>
                                        </p:attrNameLst>
                                      </p:cBhvr>
                                      <p:to>
                                        <a:schemeClr val="tx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3" end="3"/>
                                            </p:txEl>
                                          </p:spTgt>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9" grpId="1"/>
      <p:bldP spid="10" grpId="0" build="allAtOnce"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1154"/>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77440" y="6492875"/>
            <a:ext cx="266560"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7</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1027">
            <a:extLst>
              <a:ext uri="{FF2B5EF4-FFF2-40B4-BE49-F238E27FC236}">
                <a16:creationId xmlns:a16="http://schemas.microsoft.com/office/drawing/2014/main" id="{A5167011-D6A8-F8D5-D621-07069BD562C4}"/>
              </a:ext>
            </a:extLst>
          </p:cNvPr>
          <p:cNvSpPr>
            <a:spLocks noChangeArrowheads="1"/>
          </p:cNvSpPr>
          <p:nvPr/>
        </p:nvSpPr>
        <p:spPr bwMode="auto">
          <a:xfrm>
            <a:off x="0" y="433032"/>
            <a:ext cx="9144000" cy="641879"/>
          </a:xfrm>
          <a:prstGeom prst="rect">
            <a:avLst/>
          </a:prstGeom>
          <a:noFill/>
          <a:ln w="9525">
            <a:noFill/>
            <a:miter lim="800000"/>
            <a:headEnd/>
            <a:tailEnd/>
          </a:ln>
        </p:spPr>
        <p:txBody>
          <a:bodyPr anchor="ctr"/>
          <a:lstStyle/>
          <a:p>
            <a:pPr algn="ctr"/>
            <a:r>
              <a:rPr lang="en-US" sz="3600" b="1">
                <a:latin typeface="Arial" charset="0"/>
              </a:rPr>
              <a:t>THREE TRANSMISSIONS</a:t>
            </a:r>
          </a:p>
        </p:txBody>
      </p:sp>
      <p:sp>
        <p:nvSpPr>
          <p:cNvPr id="10" name="Text Box 1028">
            <a:extLst>
              <a:ext uri="{FF2B5EF4-FFF2-40B4-BE49-F238E27FC236}">
                <a16:creationId xmlns:a16="http://schemas.microsoft.com/office/drawing/2014/main" id="{C54C17D6-061F-F064-0C76-B220D6A9B0A1}"/>
              </a:ext>
            </a:extLst>
          </p:cNvPr>
          <p:cNvSpPr txBox="1">
            <a:spLocks noChangeArrowheads="1"/>
          </p:cNvSpPr>
          <p:nvPr/>
        </p:nvSpPr>
        <p:spPr bwMode="auto">
          <a:xfrm>
            <a:off x="983989" y="2253784"/>
            <a:ext cx="7534171" cy="3108543"/>
          </a:xfrm>
          <a:prstGeom prst="rect">
            <a:avLst/>
          </a:prstGeom>
          <a:noFill/>
          <a:ln w="9525">
            <a:noFill/>
            <a:miter lim="800000"/>
            <a:headEnd/>
            <a:tailEnd/>
          </a:ln>
        </p:spPr>
        <p:txBody>
          <a:bodyPr wrap="square">
            <a:spAutoFit/>
          </a:bodyPr>
          <a:lstStyle/>
          <a:p>
            <a:pPr marL="457200" indent="-457200">
              <a:spcBef>
                <a:spcPct val="50000"/>
              </a:spcBef>
              <a:buFontTx/>
              <a:buAutoNum type="arabicPlain"/>
            </a:pPr>
            <a:r>
              <a:rPr lang="en-US" sz="2800">
                <a:latin typeface="Arial" charset="0"/>
              </a:rPr>
              <a:t>OBSERVER IDENTIFICATION AND WARNING ORDER</a:t>
            </a:r>
          </a:p>
          <a:p>
            <a:pPr marL="457200" indent="-457200">
              <a:spcBef>
                <a:spcPct val="50000"/>
              </a:spcBef>
            </a:pPr>
            <a:r>
              <a:rPr lang="en-US" sz="2800">
                <a:latin typeface="Arial" charset="0"/>
              </a:rPr>
              <a:t>2   TARGET LOCATION</a:t>
            </a:r>
          </a:p>
          <a:p>
            <a:pPr marL="457200" indent="-457200">
              <a:spcBef>
                <a:spcPct val="50000"/>
              </a:spcBef>
            </a:pPr>
            <a:r>
              <a:rPr lang="en-US" sz="2800">
                <a:latin typeface="Arial" charset="0"/>
              </a:rPr>
              <a:t>3   TARGET DESCRIPTION, METHOD OF ENGAGEMENT, METHOD OF FIRE AND CONTROL</a:t>
            </a:r>
          </a:p>
        </p:txBody>
      </p:sp>
    </p:spTree>
    <p:extLst>
      <p:ext uri="{BB962C8B-B14F-4D97-AF65-F5344CB8AC3E}">
        <p14:creationId xmlns:p14="http://schemas.microsoft.com/office/powerpoint/2010/main" val="13887333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3F72EAF-9F9B-9F7F-6889-68FC6141A053}"/>
              </a:ext>
            </a:extLst>
          </p:cNvPr>
          <p:cNvSpPr txBox="1"/>
          <p:nvPr/>
        </p:nvSpPr>
        <p:spPr>
          <a:xfrm>
            <a:off x="480060" y="5576887"/>
            <a:ext cx="8183880" cy="64008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b="1">
                <a:latin typeface="+mj-lt"/>
                <a:ea typeface="+mj-ea"/>
                <a:cs typeface="+mj-cs"/>
              </a:rPr>
              <a:t>MESSAGE TO OBSERVER, ALPHA, 1 RD, TGT #AA2005, (K)</a:t>
            </a:r>
          </a:p>
        </p:txBody>
      </p:sp>
      <p:pic>
        <p:nvPicPr>
          <p:cNvPr id="10" name="Picture 9" descr="Art work and photos by Spc. Kap Kim, 13th PAD">
            <a:hlinkClick r:id="rId3"/>
            <a:extLst>
              <a:ext uri="{FF2B5EF4-FFF2-40B4-BE49-F238E27FC236}">
                <a16:creationId xmlns:a16="http://schemas.microsoft.com/office/drawing/2014/main" id="{C3966B3D-8A6A-CBE6-2BF8-ABA9716A410F}"/>
              </a:ext>
            </a:extLst>
          </p:cNvPr>
          <p:cNvPicPr>
            <a:picLocks noChangeAspect="1" noChangeArrowheads="1"/>
          </p:cNvPicPr>
          <p:nvPr/>
        </p:nvPicPr>
        <p:blipFill rotWithShape="1">
          <a:blip r:embed="rId4" cstate="print"/>
          <a:srcRect t="6217" r="1" b="2507"/>
          <a:stretch/>
        </p:blipFill>
        <p:spPr bwMode="auto">
          <a:xfrm>
            <a:off x="480060" y="640080"/>
            <a:ext cx="8183880" cy="4836795"/>
          </a:xfrm>
          <a:prstGeom prst="rect">
            <a:avLst/>
          </a:prstGeom>
          <a:noFill/>
          <a:ln w="19050">
            <a:solidFill>
              <a:schemeClr val="tx1"/>
            </a:solidFill>
            <a:miter lim="800000"/>
          </a:ln>
        </p:spPr>
      </p:pic>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b="1" kern="1200">
                <a:solidFill>
                  <a:schemeClr val="tx1">
                    <a:alpha val="80000"/>
                  </a:schemeClr>
                </a:solidFill>
                <a:latin typeface="+mn-lt"/>
                <a:ea typeface="+mn-ea"/>
                <a:cs typeface="+mn-cs"/>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141A26B-79DC-4A53-857D-7401E21E816A}" type="slidenum">
              <a:rPr lang="en-US">
                <a:solidFill>
                  <a:schemeClr val="tx1">
                    <a:alpha val="80000"/>
                  </a:schemeClr>
                </a:solidFill>
              </a:rPr>
              <a:pPr>
                <a:spcAft>
                  <a:spcPts val="600"/>
                </a:spcAft>
              </a:pPr>
              <a:t>70</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Tree>
    <p:extLst>
      <p:ext uri="{BB962C8B-B14F-4D97-AF65-F5344CB8AC3E}">
        <p14:creationId xmlns:p14="http://schemas.microsoft.com/office/powerpoint/2010/main" val="884109350"/>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71</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5EAE2D4C-67F7-3740-0C4F-4C3C79D58686}"/>
              </a:ext>
            </a:extLst>
          </p:cNvPr>
          <p:cNvSpPr txBox="1">
            <a:spLocks noChangeArrowheads="1"/>
          </p:cNvSpPr>
          <p:nvPr/>
        </p:nvSpPr>
        <p:spPr bwMode="auto">
          <a:xfrm>
            <a:off x="364370" y="2370216"/>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4100m</a:t>
            </a:r>
            <a:endParaRPr lang="en-US" sz="3200" b="1" u="none">
              <a:latin typeface="+mn-lt"/>
            </a:endParaRPr>
          </a:p>
        </p:txBody>
      </p:sp>
      <p:pic>
        <p:nvPicPr>
          <p:cNvPr id="11" name="Picture 10" descr="Picture1.png">
            <a:extLst>
              <a:ext uri="{FF2B5EF4-FFF2-40B4-BE49-F238E27FC236}">
                <a16:creationId xmlns:a16="http://schemas.microsoft.com/office/drawing/2014/main" id="{5E2C23A9-B969-FEBB-6B9B-1E9747C9DA5C}"/>
              </a:ext>
            </a:extLst>
          </p:cNvPr>
          <p:cNvPicPr>
            <a:picLocks noChangeAspect="1"/>
          </p:cNvPicPr>
          <p:nvPr/>
        </p:nvPicPr>
        <p:blipFill>
          <a:blip r:embed="rId5" cstate="print"/>
          <a:srcRect l="4696" t="6667" r="4505" b="6667"/>
          <a:stretch>
            <a:fillRect/>
          </a:stretch>
        </p:blipFill>
        <p:spPr>
          <a:xfrm>
            <a:off x="2476500" y="1317356"/>
            <a:ext cx="4191000" cy="3693763"/>
          </a:xfrm>
          <a:prstGeom prst="rect">
            <a:avLst/>
          </a:prstGeom>
        </p:spPr>
      </p:pic>
      <p:sp>
        <p:nvSpPr>
          <p:cNvPr id="12" name="Freeform 9">
            <a:extLst>
              <a:ext uri="{FF2B5EF4-FFF2-40B4-BE49-F238E27FC236}">
                <a16:creationId xmlns:a16="http://schemas.microsoft.com/office/drawing/2014/main" id="{0436C64B-4D31-BC89-AD55-C2BF31EF4FE5}"/>
              </a:ext>
            </a:extLst>
          </p:cNvPr>
          <p:cNvSpPr>
            <a:spLocks/>
          </p:cNvSpPr>
          <p:nvPr/>
        </p:nvSpPr>
        <p:spPr bwMode="auto">
          <a:xfrm>
            <a:off x="2476500" y="2003156"/>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14" name="AutoShape 4">
            <a:extLst>
              <a:ext uri="{FF2B5EF4-FFF2-40B4-BE49-F238E27FC236}">
                <a16:creationId xmlns:a16="http://schemas.microsoft.com/office/drawing/2014/main" id="{1CECA619-369A-FE35-D732-989B3152F964}"/>
              </a:ext>
            </a:extLst>
          </p:cNvPr>
          <p:cNvSpPr>
            <a:spLocks noChangeArrowheads="1"/>
          </p:cNvSpPr>
          <p:nvPr/>
        </p:nvSpPr>
        <p:spPr bwMode="auto">
          <a:xfrm>
            <a:off x="3238500" y="1926956"/>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pic>
        <p:nvPicPr>
          <p:cNvPr id="18" name="Picture 2" descr="C:\Users\Owner\AppData\Local\Microsoft\Windows\Temporary Internet Files\Content.IE5\YFDQHXWY\MCPE03110_0000[1].wmf">
            <a:extLst>
              <a:ext uri="{FF2B5EF4-FFF2-40B4-BE49-F238E27FC236}">
                <a16:creationId xmlns:a16="http://schemas.microsoft.com/office/drawing/2014/main" id="{B687AE45-27CE-25AE-0644-86B633721AD3}"/>
              </a:ext>
            </a:extLst>
          </p:cNvPr>
          <p:cNvPicPr>
            <a:picLocks noChangeAspect="1" noChangeArrowheads="1"/>
          </p:cNvPicPr>
          <p:nvPr/>
        </p:nvPicPr>
        <p:blipFill>
          <a:blip r:embed="rId6" cstate="print"/>
          <a:srcRect/>
          <a:stretch>
            <a:fillRect/>
          </a:stretch>
        </p:blipFill>
        <p:spPr bwMode="auto">
          <a:xfrm>
            <a:off x="4229100" y="2765156"/>
            <a:ext cx="573285" cy="488133"/>
          </a:xfrm>
          <a:prstGeom prst="rect">
            <a:avLst/>
          </a:prstGeom>
          <a:noFill/>
        </p:spPr>
      </p:pic>
      <p:sp>
        <p:nvSpPr>
          <p:cNvPr id="20" name="Text Box 7">
            <a:extLst>
              <a:ext uri="{FF2B5EF4-FFF2-40B4-BE49-F238E27FC236}">
                <a16:creationId xmlns:a16="http://schemas.microsoft.com/office/drawing/2014/main" id="{4B2BFB1B-1BF5-FCDB-4ECB-728DB9F09FF6}"/>
              </a:ext>
            </a:extLst>
          </p:cNvPr>
          <p:cNvSpPr txBox="1">
            <a:spLocks noChangeArrowheads="1"/>
          </p:cNvSpPr>
          <p:nvPr/>
        </p:nvSpPr>
        <p:spPr bwMode="auto">
          <a:xfrm>
            <a:off x="0" y="50292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a:t>
            </a:r>
            <a:endParaRPr lang="en-US" sz="3200" b="1" u="none">
              <a:solidFill>
                <a:srgbClr val="002060"/>
              </a:solidFill>
              <a:latin typeface="+mn-lt"/>
            </a:endParaRPr>
          </a:p>
        </p:txBody>
      </p:sp>
      <p:sp>
        <p:nvSpPr>
          <p:cNvPr id="21" name="Text Box 7">
            <a:extLst>
              <a:ext uri="{FF2B5EF4-FFF2-40B4-BE49-F238E27FC236}">
                <a16:creationId xmlns:a16="http://schemas.microsoft.com/office/drawing/2014/main" id="{A1FD81E4-2904-6BE0-E6F1-AC50988A4942}"/>
              </a:ext>
            </a:extLst>
          </p:cNvPr>
          <p:cNvSpPr txBox="1">
            <a:spLocks noChangeArrowheads="1"/>
          </p:cNvSpPr>
          <p:nvPr/>
        </p:nvSpPr>
        <p:spPr bwMode="auto">
          <a:xfrm>
            <a:off x="5402517" y="5039833"/>
            <a:ext cx="812563"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40L</a:t>
            </a:r>
          </a:p>
        </p:txBody>
      </p:sp>
      <p:sp>
        <p:nvSpPr>
          <p:cNvPr id="22" name="Text Box 7">
            <a:extLst>
              <a:ext uri="{FF2B5EF4-FFF2-40B4-BE49-F238E27FC236}">
                <a16:creationId xmlns:a16="http://schemas.microsoft.com/office/drawing/2014/main" id="{202E886B-6B19-79C9-077A-CBBA9669D348}"/>
              </a:ext>
            </a:extLst>
          </p:cNvPr>
          <p:cNvSpPr txBox="1">
            <a:spLocks noChangeArrowheads="1"/>
          </p:cNvSpPr>
          <p:nvPr/>
        </p:nvSpPr>
        <p:spPr bwMode="auto">
          <a:xfrm>
            <a:off x="3390900" y="5039833"/>
            <a:ext cx="60960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4</a:t>
            </a:r>
          </a:p>
        </p:txBody>
      </p:sp>
      <p:sp>
        <p:nvSpPr>
          <p:cNvPr id="23" name="Text Box 7">
            <a:extLst>
              <a:ext uri="{FF2B5EF4-FFF2-40B4-BE49-F238E27FC236}">
                <a16:creationId xmlns:a16="http://schemas.microsoft.com/office/drawing/2014/main" id="{C6D762A3-5857-CE4D-7CC9-214A812C7E21}"/>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24" name="Text Box 7">
            <a:extLst>
              <a:ext uri="{FF2B5EF4-FFF2-40B4-BE49-F238E27FC236}">
                <a16:creationId xmlns:a16="http://schemas.microsoft.com/office/drawing/2014/main" id="{E409CAEA-80E9-51D2-F5CC-EB5A2F6034DD}"/>
              </a:ext>
            </a:extLst>
          </p:cNvPr>
          <p:cNvSpPr txBox="1">
            <a:spLocks noChangeArrowheads="1"/>
          </p:cNvSpPr>
          <p:nvPr/>
        </p:nvSpPr>
        <p:spPr bwMode="auto">
          <a:xfrm>
            <a:off x="4573750" y="5854998"/>
            <a:ext cx="3278388"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R160, D400, (K)</a:t>
            </a:r>
          </a:p>
        </p:txBody>
      </p:sp>
    </p:spTree>
    <p:extLst>
      <p:ext uri="{BB962C8B-B14F-4D97-AF65-F5344CB8AC3E}">
        <p14:creationId xmlns:p14="http://schemas.microsoft.com/office/powerpoint/2010/main" val="379368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4"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72</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1451CD03-FB52-C14D-47B6-4D91CF28204A}"/>
              </a:ext>
            </a:extLst>
          </p:cNvPr>
          <p:cNvSpPr txBox="1">
            <a:spLocks noChangeArrowheads="1"/>
          </p:cNvSpPr>
          <p:nvPr/>
        </p:nvSpPr>
        <p:spPr bwMode="auto">
          <a:xfrm>
            <a:off x="364370" y="2344579"/>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4100m</a:t>
            </a:r>
            <a:endParaRPr lang="en-US" sz="3200" b="1" u="none">
              <a:latin typeface="+mn-lt"/>
            </a:endParaRPr>
          </a:p>
        </p:txBody>
      </p:sp>
      <p:pic>
        <p:nvPicPr>
          <p:cNvPr id="11" name="Picture 10" descr="Picture1.png">
            <a:extLst>
              <a:ext uri="{FF2B5EF4-FFF2-40B4-BE49-F238E27FC236}">
                <a16:creationId xmlns:a16="http://schemas.microsoft.com/office/drawing/2014/main" id="{7C6F5071-5B0E-72FC-8BE6-3F52FE8F824F}"/>
              </a:ext>
            </a:extLst>
          </p:cNvPr>
          <p:cNvPicPr>
            <a:picLocks noChangeAspect="1"/>
          </p:cNvPicPr>
          <p:nvPr/>
        </p:nvPicPr>
        <p:blipFill>
          <a:blip r:embed="rId5" cstate="print"/>
          <a:srcRect l="4696" t="6667" r="4505" b="6667"/>
          <a:stretch>
            <a:fillRect/>
          </a:stretch>
        </p:blipFill>
        <p:spPr>
          <a:xfrm>
            <a:off x="2512490" y="1311704"/>
            <a:ext cx="4191000" cy="3693763"/>
          </a:xfrm>
          <a:prstGeom prst="rect">
            <a:avLst/>
          </a:prstGeom>
        </p:spPr>
      </p:pic>
      <p:sp>
        <p:nvSpPr>
          <p:cNvPr id="12" name="Freeform 9">
            <a:extLst>
              <a:ext uri="{FF2B5EF4-FFF2-40B4-BE49-F238E27FC236}">
                <a16:creationId xmlns:a16="http://schemas.microsoft.com/office/drawing/2014/main" id="{5AF011C8-BE32-7EC2-EE5A-718F2FD2F917}"/>
              </a:ext>
            </a:extLst>
          </p:cNvPr>
          <p:cNvSpPr>
            <a:spLocks/>
          </p:cNvSpPr>
          <p:nvPr/>
        </p:nvSpPr>
        <p:spPr bwMode="auto">
          <a:xfrm>
            <a:off x="2512490" y="1997504"/>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14" name="AutoShape 4">
            <a:extLst>
              <a:ext uri="{FF2B5EF4-FFF2-40B4-BE49-F238E27FC236}">
                <a16:creationId xmlns:a16="http://schemas.microsoft.com/office/drawing/2014/main" id="{A24BF794-D28D-1819-694F-78F6B57F9FF5}"/>
              </a:ext>
            </a:extLst>
          </p:cNvPr>
          <p:cNvSpPr>
            <a:spLocks noChangeArrowheads="1"/>
          </p:cNvSpPr>
          <p:nvPr/>
        </p:nvSpPr>
        <p:spPr bwMode="auto">
          <a:xfrm>
            <a:off x="3884090" y="4359704"/>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pic>
        <p:nvPicPr>
          <p:cNvPr id="18" name="Picture 2" descr="C:\Users\Owner\AppData\Local\Microsoft\Windows\Temporary Internet Files\Content.IE5\YFDQHXWY\MCPE03110_0000[1].wmf">
            <a:extLst>
              <a:ext uri="{FF2B5EF4-FFF2-40B4-BE49-F238E27FC236}">
                <a16:creationId xmlns:a16="http://schemas.microsoft.com/office/drawing/2014/main" id="{EBE7CE8C-41F8-CF6A-044C-359C209F28E8}"/>
              </a:ext>
            </a:extLst>
          </p:cNvPr>
          <p:cNvPicPr>
            <a:picLocks noChangeAspect="1" noChangeArrowheads="1"/>
          </p:cNvPicPr>
          <p:nvPr/>
        </p:nvPicPr>
        <p:blipFill>
          <a:blip r:embed="rId6" cstate="print"/>
          <a:srcRect/>
          <a:stretch>
            <a:fillRect/>
          </a:stretch>
        </p:blipFill>
        <p:spPr bwMode="auto">
          <a:xfrm>
            <a:off x="4265090" y="2759504"/>
            <a:ext cx="573285" cy="488133"/>
          </a:xfrm>
          <a:prstGeom prst="rect">
            <a:avLst/>
          </a:prstGeom>
          <a:noFill/>
        </p:spPr>
      </p:pic>
      <p:sp>
        <p:nvSpPr>
          <p:cNvPr id="25" name="Text Box 7">
            <a:extLst>
              <a:ext uri="{FF2B5EF4-FFF2-40B4-BE49-F238E27FC236}">
                <a16:creationId xmlns:a16="http://schemas.microsoft.com/office/drawing/2014/main" id="{79BC1B46-1CD5-7DE3-7A33-D5A0FE7D33CE}"/>
              </a:ext>
            </a:extLst>
          </p:cNvPr>
          <p:cNvSpPr txBox="1">
            <a:spLocks noChangeArrowheads="1"/>
          </p:cNvSpPr>
          <p:nvPr/>
        </p:nvSpPr>
        <p:spPr bwMode="auto">
          <a:xfrm>
            <a:off x="0" y="50292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a:t>
            </a:r>
            <a:endParaRPr lang="en-US" sz="3200" b="1" u="none">
              <a:solidFill>
                <a:srgbClr val="002060"/>
              </a:solidFill>
              <a:latin typeface="+mn-lt"/>
            </a:endParaRPr>
          </a:p>
        </p:txBody>
      </p:sp>
      <p:sp>
        <p:nvSpPr>
          <p:cNvPr id="26" name="Text Box 7">
            <a:extLst>
              <a:ext uri="{FF2B5EF4-FFF2-40B4-BE49-F238E27FC236}">
                <a16:creationId xmlns:a16="http://schemas.microsoft.com/office/drawing/2014/main" id="{EE2A7A40-8D9F-02FC-ECEC-3FB4CD99221D}"/>
              </a:ext>
            </a:extLst>
          </p:cNvPr>
          <p:cNvSpPr txBox="1">
            <a:spLocks noChangeArrowheads="1"/>
          </p:cNvSpPr>
          <p:nvPr/>
        </p:nvSpPr>
        <p:spPr bwMode="auto">
          <a:xfrm>
            <a:off x="5404650" y="5041056"/>
            <a:ext cx="889475"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20L</a:t>
            </a:r>
          </a:p>
        </p:txBody>
      </p:sp>
      <p:sp>
        <p:nvSpPr>
          <p:cNvPr id="27" name="Text Box 7">
            <a:extLst>
              <a:ext uri="{FF2B5EF4-FFF2-40B4-BE49-F238E27FC236}">
                <a16:creationId xmlns:a16="http://schemas.microsoft.com/office/drawing/2014/main" id="{77444EFD-27CB-013C-EA3B-4123A5D3A884}"/>
              </a:ext>
            </a:extLst>
          </p:cNvPr>
          <p:cNvSpPr txBox="1">
            <a:spLocks noChangeArrowheads="1"/>
          </p:cNvSpPr>
          <p:nvPr/>
        </p:nvSpPr>
        <p:spPr bwMode="auto">
          <a:xfrm>
            <a:off x="3426890" y="5017344"/>
            <a:ext cx="60960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4</a:t>
            </a:r>
          </a:p>
        </p:txBody>
      </p:sp>
      <p:sp>
        <p:nvSpPr>
          <p:cNvPr id="28" name="Text Box 7">
            <a:extLst>
              <a:ext uri="{FF2B5EF4-FFF2-40B4-BE49-F238E27FC236}">
                <a16:creationId xmlns:a16="http://schemas.microsoft.com/office/drawing/2014/main" id="{4EB84BF4-EDB0-20D0-5838-2B2F3CD62A41}"/>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29" name="Text Box 7">
            <a:extLst>
              <a:ext uri="{FF2B5EF4-FFF2-40B4-BE49-F238E27FC236}">
                <a16:creationId xmlns:a16="http://schemas.microsoft.com/office/drawing/2014/main" id="{B5E2D6DC-880C-14E1-1697-869AE7E133D6}"/>
              </a:ext>
            </a:extLst>
          </p:cNvPr>
          <p:cNvSpPr txBox="1">
            <a:spLocks noChangeArrowheads="1"/>
          </p:cNvSpPr>
          <p:nvPr/>
        </p:nvSpPr>
        <p:spPr bwMode="auto">
          <a:xfrm>
            <a:off x="4573750" y="5854998"/>
            <a:ext cx="3278388"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R80, A200, (K)</a:t>
            </a:r>
          </a:p>
        </p:txBody>
      </p:sp>
    </p:spTree>
    <p:extLst>
      <p:ext uri="{BB962C8B-B14F-4D97-AF65-F5344CB8AC3E}">
        <p14:creationId xmlns:p14="http://schemas.microsoft.com/office/powerpoint/2010/main" val="298974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p:bldP spid="27" grpId="0"/>
      <p:bldP spid="29"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73</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038CF6BA-6BFF-EAE7-24A1-03CB1D767455}"/>
              </a:ext>
            </a:extLst>
          </p:cNvPr>
          <p:cNvSpPr txBox="1">
            <a:spLocks noChangeArrowheads="1"/>
          </p:cNvSpPr>
          <p:nvPr/>
        </p:nvSpPr>
        <p:spPr bwMode="auto">
          <a:xfrm>
            <a:off x="364370" y="2344579"/>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4100m</a:t>
            </a:r>
            <a:endParaRPr lang="en-US" sz="3200" b="1" u="none">
              <a:latin typeface="+mn-lt"/>
            </a:endParaRPr>
          </a:p>
        </p:txBody>
      </p:sp>
      <p:pic>
        <p:nvPicPr>
          <p:cNvPr id="11" name="Picture 10" descr="Picture1.png">
            <a:extLst>
              <a:ext uri="{FF2B5EF4-FFF2-40B4-BE49-F238E27FC236}">
                <a16:creationId xmlns:a16="http://schemas.microsoft.com/office/drawing/2014/main" id="{47446F43-41C8-0CC7-7B74-8515D8308876}"/>
              </a:ext>
            </a:extLst>
          </p:cNvPr>
          <p:cNvPicPr>
            <a:picLocks noChangeAspect="1"/>
          </p:cNvPicPr>
          <p:nvPr/>
        </p:nvPicPr>
        <p:blipFill>
          <a:blip r:embed="rId5" cstate="print"/>
          <a:srcRect l="4696" t="6667" r="4505" b="6667"/>
          <a:stretch>
            <a:fillRect/>
          </a:stretch>
        </p:blipFill>
        <p:spPr>
          <a:xfrm>
            <a:off x="2512490" y="1317356"/>
            <a:ext cx="4191000" cy="3693763"/>
          </a:xfrm>
          <a:prstGeom prst="rect">
            <a:avLst/>
          </a:prstGeom>
        </p:spPr>
      </p:pic>
      <p:sp>
        <p:nvSpPr>
          <p:cNvPr id="12" name="Freeform 9">
            <a:extLst>
              <a:ext uri="{FF2B5EF4-FFF2-40B4-BE49-F238E27FC236}">
                <a16:creationId xmlns:a16="http://schemas.microsoft.com/office/drawing/2014/main" id="{D6576020-009B-BCC3-9D17-44BD6EF13E61}"/>
              </a:ext>
            </a:extLst>
          </p:cNvPr>
          <p:cNvSpPr>
            <a:spLocks/>
          </p:cNvSpPr>
          <p:nvPr/>
        </p:nvSpPr>
        <p:spPr bwMode="auto">
          <a:xfrm>
            <a:off x="2512490" y="2003156"/>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14" name="AutoShape 4">
            <a:extLst>
              <a:ext uri="{FF2B5EF4-FFF2-40B4-BE49-F238E27FC236}">
                <a16:creationId xmlns:a16="http://schemas.microsoft.com/office/drawing/2014/main" id="{5F2E46CF-1115-B643-F28B-9802F11D7452}"/>
              </a:ext>
            </a:extLst>
          </p:cNvPr>
          <p:cNvSpPr>
            <a:spLocks noChangeArrowheads="1"/>
          </p:cNvSpPr>
          <p:nvPr/>
        </p:nvSpPr>
        <p:spPr bwMode="auto">
          <a:xfrm>
            <a:off x="4417490" y="3298556"/>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pic>
        <p:nvPicPr>
          <p:cNvPr id="18" name="Picture 2" descr="C:\Users\Owner\AppData\Local\Microsoft\Windows\Temporary Internet Files\Content.IE5\YFDQHXWY\MCPE03110_0000[1].wmf">
            <a:extLst>
              <a:ext uri="{FF2B5EF4-FFF2-40B4-BE49-F238E27FC236}">
                <a16:creationId xmlns:a16="http://schemas.microsoft.com/office/drawing/2014/main" id="{97EE431C-DAB8-078C-8E19-CF5CBC0E4F79}"/>
              </a:ext>
            </a:extLst>
          </p:cNvPr>
          <p:cNvPicPr>
            <a:picLocks noChangeAspect="1" noChangeArrowheads="1"/>
          </p:cNvPicPr>
          <p:nvPr/>
        </p:nvPicPr>
        <p:blipFill>
          <a:blip r:embed="rId6" cstate="print"/>
          <a:srcRect/>
          <a:stretch>
            <a:fillRect/>
          </a:stretch>
        </p:blipFill>
        <p:spPr bwMode="auto">
          <a:xfrm>
            <a:off x="4265090" y="2765156"/>
            <a:ext cx="573285" cy="488133"/>
          </a:xfrm>
          <a:prstGeom prst="rect">
            <a:avLst/>
          </a:prstGeom>
          <a:noFill/>
        </p:spPr>
      </p:pic>
      <p:sp>
        <p:nvSpPr>
          <p:cNvPr id="20" name="Text Box 7">
            <a:extLst>
              <a:ext uri="{FF2B5EF4-FFF2-40B4-BE49-F238E27FC236}">
                <a16:creationId xmlns:a16="http://schemas.microsoft.com/office/drawing/2014/main" id="{168AC543-9CA2-9B27-F3D3-88F8B7FE9291}"/>
              </a:ext>
            </a:extLst>
          </p:cNvPr>
          <p:cNvSpPr txBox="1">
            <a:spLocks noChangeArrowheads="1"/>
          </p:cNvSpPr>
          <p:nvPr/>
        </p:nvSpPr>
        <p:spPr bwMode="auto">
          <a:xfrm>
            <a:off x="0" y="50292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________</a:t>
            </a:r>
            <a:endParaRPr lang="en-US" sz="3200" b="1" u="none">
              <a:solidFill>
                <a:srgbClr val="002060"/>
              </a:solidFill>
              <a:latin typeface="+mn-lt"/>
            </a:endParaRPr>
          </a:p>
        </p:txBody>
      </p:sp>
      <p:sp>
        <p:nvSpPr>
          <p:cNvPr id="21" name="Text Box 7">
            <a:extLst>
              <a:ext uri="{FF2B5EF4-FFF2-40B4-BE49-F238E27FC236}">
                <a16:creationId xmlns:a16="http://schemas.microsoft.com/office/drawing/2014/main" id="{1C594FAB-0D4F-C710-E5C5-1565A8104998}"/>
              </a:ext>
            </a:extLst>
          </p:cNvPr>
          <p:cNvSpPr txBox="1">
            <a:spLocks noChangeArrowheads="1"/>
          </p:cNvSpPr>
          <p:nvPr/>
        </p:nvSpPr>
        <p:spPr bwMode="auto">
          <a:xfrm>
            <a:off x="4976500" y="5039416"/>
            <a:ext cx="1521890" cy="584775"/>
          </a:xfrm>
          <a:prstGeom prst="rect">
            <a:avLst/>
          </a:prstGeom>
          <a:noFill/>
          <a:ln w="9525">
            <a:noFill/>
            <a:miter lim="800000"/>
            <a:headEnd/>
            <a:tailEnd/>
          </a:ln>
        </p:spPr>
        <p:txBody>
          <a:bodyPr wrap="square" anchor="ctr">
            <a:spAutoFit/>
          </a:bodyPr>
          <a:lstStyle/>
          <a:p>
            <a:pPr>
              <a:spcBef>
                <a:spcPct val="50000"/>
              </a:spcBef>
            </a:pPr>
            <a:r>
              <a:rPr lang="en-US" sz="3200" b="1">
                <a:solidFill>
                  <a:srgbClr val="002060"/>
                </a:solidFill>
                <a:latin typeface="+mn-lt"/>
              </a:rPr>
              <a:t>ONLINE</a:t>
            </a:r>
            <a:endParaRPr lang="en-US" sz="3200" b="1" u="none">
              <a:solidFill>
                <a:srgbClr val="002060"/>
              </a:solidFill>
              <a:latin typeface="+mn-lt"/>
            </a:endParaRPr>
          </a:p>
        </p:txBody>
      </p:sp>
      <p:sp>
        <p:nvSpPr>
          <p:cNvPr id="22" name="Text Box 7">
            <a:extLst>
              <a:ext uri="{FF2B5EF4-FFF2-40B4-BE49-F238E27FC236}">
                <a16:creationId xmlns:a16="http://schemas.microsoft.com/office/drawing/2014/main" id="{08176423-B483-499B-69AF-37F9C2FA950C}"/>
              </a:ext>
            </a:extLst>
          </p:cNvPr>
          <p:cNvSpPr txBox="1">
            <a:spLocks noChangeArrowheads="1"/>
          </p:cNvSpPr>
          <p:nvPr/>
        </p:nvSpPr>
        <p:spPr bwMode="auto">
          <a:xfrm>
            <a:off x="3007407" y="5047281"/>
            <a:ext cx="60960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4</a:t>
            </a:r>
          </a:p>
        </p:txBody>
      </p:sp>
      <p:sp>
        <p:nvSpPr>
          <p:cNvPr id="23" name="Text Box 7">
            <a:extLst>
              <a:ext uri="{FF2B5EF4-FFF2-40B4-BE49-F238E27FC236}">
                <a16:creationId xmlns:a16="http://schemas.microsoft.com/office/drawing/2014/main" id="{3EF8CA25-B150-2658-D759-4F4E1970A7AA}"/>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24" name="Text Box 7">
            <a:extLst>
              <a:ext uri="{FF2B5EF4-FFF2-40B4-BE49-F238E27FC236}">
                <a16:creationId xmlns:a16="http://schemas.microsoft.com/office/drawing/2014/main" id="{31C184EE-1117-7E0A-F902-572EB475CD8F}"/>
              </a:ext>
            </a:extLst>
          </p:cNvPr>
          <p:cNvSpPr txBox="1">
            <a:spLocks noChangeArrowheads="1"/>
          </p:cNvSpPr>
          <p:nvPr/>
        </p:nvSpPr>
        <p:spPr bwMode="auto">
          <a:xfrm>
            <a:off x="4573750" y="5854998"/>
            <a:ext cx="1924640" cy="584775"/>
          </a:xfrm>
          <a:prstGeom prst="rect">
            <a:avLst/>
          </a:prstGeom>
          <a:noFill/>
          <a:ln w="9525">
            <a:noFill/>
            <a:miter lim="800000"/>
            <a:headEnd/>
            <a:tailEnd/>
          </a:ln>
        </p:spPr>
        <p:txBody>
          <a:bodyPr wrap="square" anchor="ctr">
            <a:spAutoFit/>
          </a:bodyPr>
          <a:lstStyle/>
          <a:p>
            <a:pPr>
              <a:spcBef>
                <a:spcPct val="50000"/>
              </a:spcBef>
            </a:pPr>
            <a:r>
              <a:rPr lang="en-US" sz="3200" b="1">
                <a:solidFill>
                  <a:srgbClr val="002060"/>
                </a:solidFill>
                <a:latin typeface="+mn-lt"/>
              </a:rPr>
              <a:t>A</a:t>
            </a:r>
            <a:r>
              <a:rPr lang="en-US" sz="3200" b="1" u="none">
                <a:solidFill>
                  <a:srgbClr val="002060"/>
                </a:solidFill>
                <a:latin typeface="+mn-lt"/>
              </a:rPr>
              <a:t>100, (K)</a:t>
            </a:r>
          </a:p>
        </p:txBody>
      </p:sp>
    </p:spTree>
    <p:extLst>
      <p:ext uri="{BB962C8B-B14F-4D97-AF65-F5344CB8AC3E}">
        <p14:creationId xmlns:p14="http://schemas.microsoft.com/office/powerpoint/2010/main" val="86648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74</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7497516D-2A02-4DE8-5B53-CC0E4DE28AA4}"/>
              </a:ext>
            </a:extLst>
          </p:cNvPr>
          <p:cNvSpPr txBox="1">
            <a:spLocks noChangeArrowheads="1"/>
          </p:cNvSpPr>
          <p:nvPr/>
        </p:nvSpPr>
        <p:spPr bwMode="auto">
          <a:xfrm>
            <a:off x="364370" y="2353125"/>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4100m</a:t>
            </a:r>
            <a:endParaRPr lang="en-US" sz="3200" b="1" u="none">
              <a:latin typeface="+mn-lt"/>
            </a:endParaRPr>
          </a:p>
        </p:txBody>
      </p:sp>
      <p:pic>
        <p:nvPicPr>
          <p:cNvPr id="11" name="Picture 10" descr="Picture1.png">
            <a:extLst>
              <a:ext uri="{FF2B5EF4-FFF2-40B4-BE49-F238E27FC236}">
                <a16:creationId xmlns:a16="http://schemas.microsoft.com/office/drawing/2014/main" id="{440D07A2-552F-2C7D-D947-9B0679DAC6F0}"/>
              </a:ext>
            </a:extLst>
          </p:cNvPr>
          <p:cNvPicPr>
            <a:picLocks noChangeAspect="1"/>
          </p:cNvPicPr>
          <p:nvPr/>
        </p:nvPicPr>
        <p:blipFill>
          <a:blip r:embed="rId5" cstate="print"/>
          <a:srcRect l="4696" t="6667" r="4505" b="6667"/>
          <a:stretch>
            <a:fillRect/>
          </a:stretch>
        </p:blipFill>
        <p:spPr>
          <a:xfrm>
            <a:off x="2512490" y="1317356"/>
            <a:ext cx="4191000" cy="3693763"/>
          </a:xfrm>
          <a:prstGeom prst="rect">
            <a:avLst/>
          </a:prstGeom>
        </p:spPr>
      </p:pic>
      <p:sp>
        <p:nvSpPr>
          <p:cNvPr id="12" name="Freeform 9">
            <a:extLst>
              <a:ext uri="{FF2B5EF4-FFF2-40B4-BE49-F238E27FC236}">
                <a16:creationId xmlns:a16="http://schemas.microsoft.com/office/drawing/2014/main" id="{B2B60A53-2FE3-8253-A809-DA2316F74C42}"/>
              </a:ext>
            </a:extLst>
          </p:cNvPr>
          <p:cNvSpPr>
            <a:spLocks/>
          </p:cNvSpPr>
          <p:nvPr/>
        </p:nvSpPr>
        <p:spPr bwMode="auto">
          <a:xfrm>
            <a:off x="2512490" y="2003156"/>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14" name="AutoShape 4">
            <a:extLst>
              <a:ext uri="{FF2B5EF4-FFF2-40B4-BE49-F238E27FC236}">
                <a16:creationId xmlns:a16="http://schemas.microsoft.com/office/drawing/2014/main" id="{D901F85A-9FF5-1473-486C-0BEA6EC87E05}"/>
              </a:ext>
            </a:extLst>
          </p:cNvPr>
          <p:cNvSpPr>
            <a:spLocks noChangeArrowheads="1"/>
          </p:cNvSpPr>
          <p:nvPr/>
        </p:nvSpPr>
        <p:spPr bwMode="auto">
          <a:xfrm>
            <a:off x="4417490" y="2536556"/>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pic>
        <p:nvPicPr>
          <p:cNvPr id="18" name="Picture 2" descr="C:\Users\Owner\AppData\Local\Microsoft\Windows\Temporary Internet Files\Content.IE5\YFDQHXWY\MCPE03110_0000[1].wmf">
            <a:extLst>
              <a:ext uri="{FF2B5EF4-FFF2-40B4-BE49-F238E27FC236}">
                <a16:creationId xmlns:a16="http://schemas.microsoft.com/office/drawing/2014/main" id="{2EBAF6F4-BFA2-C8CD-02BA-36C3FCAED524}"/>
              </a:ext>
            </a:extLst>
          </p:cNvPr>
          <p:cNvPicPr>
            <a:picLocks noChangeAspect="1" noChangeArrowheads="1"/>
          </p:cNvPicPr>
          <p:nvPr/>
        </p:nvPicPr>
        <p:blipFill>
          <a:blip r:embed="rId6" cstate="print"/>
          <a:srcRect/>
          <a:stretch>
            <a:fillRect/>
          </a:stretch>
        </p:blipFill>
        <p:spPr bwMode="auto">
          <a:xfrm>
            <a:off x="4265090" y="2765156"/>
            <a:ext cx="573285" cy="488133"/>
          </a:xfrm>
          <a:prstGeom prst="rect">
            <a:avLst/>
          </a:prstGeom>
          <a:noFill/>
        </p:spPr>
      </p:pic>
      <p:sp>
        <p:nvSpPr>
          <p:cNvPr id="20" name="Text Box 7">
            <a:extLst>
              <a:ext uri="{FF2B5EF4-FFF2-40B4-BE49-F238E27FC236}">
                <a16:creationId xmlns:a16="http://schemas.microsoft.com/office/drawing/2014/main" id="{43CBCB34-9A26-CDFD-CBEA-2E9C09B4A6D2}"/>
              </a:ext>
            </a:extLst>
          </p:cNvPr>
          <p:cNvSpPr txBox="1">
            <a:spLocks noChangeArrowheads="1"/>
          </p:cNvSpPr>
          <p:nvPr/>
        </p:nvSpPr>
        <p:spPr bwMode="auto">
          <a:xfrm>
            <a:off x="0" y="50292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________</a:t>
            </a:r>
            <a:endParaRPr lang="en-US" sz="3200" b="1" u="none">
              <a:solidFill>
                <a:srgbClr val="002060"/>
              </a:solidFill>
              <a:latin typeface="+mn-lt"/>
            </a:endParaRPr>
          </a:p>
        </p:txBody>
      </p:sp>
      <p:sp>
        <p:nvSpPr>
          <p:cNvPr id="21" name="Text Box 7">
            <a:extLst>
              <a:ext uri="{FF2B5EF4-FFF2-40B4-BE49-F238E27FC236}">
                <a16:creationId xmlns:a16="http://schemas.microsoft.com/office/drawing/2014/main" id="{A976A164-F0A6-4AE4-282E-EC00C272BEFC}"/>
              </a:ext>
            </a:extLst>
          </p:cNvPr>
          <p:cNvSpPr txBox="1">
            <a:spLocks noChangeArrowheads="1"/>
          </p:cNvSpPr>
          <p:nvPr/>
        </p:nvSpPr>
        <p:spPr bwMode="auto">
          <a:xfrm>
            <a:off x="5181600" y="5039833"/>
            <a:ext cx="1521890" cy="584775"/>
          </a:xfrm>
          <a:prstGeom prst="rect">
            <a:avLst/>
          </a:prstGeom>
          <a:noFill/>
          <a:ln w="9525">
            <a:noFill/>
            <a:miter lim="800000"/>
            <a:headEnd/>
            <a:tailEnd/>
          </a:ln>
        </p:spPr>
        <p:txBody>
          <a:bodyPr wrap="square" anchor="ctr">
            <a:spAutoFit/>
          </a:bodyPr>
          <a:lstStyle/>
          <a:p>
            <a:pPr>
              <a:spcBef>
                <a:spcPct val="50000"/>
              </a:spcBef>
            </a:pPr>
            <a:r>
              <a:rPr lang="en-US" sz="3200" b="1">
                <a:solidFill>
                  <a:srgbClr val="002060"/>
                </a:solidFill>
                <a:latin typeface="+mn-lt"/>
              </a:rPr>
              <a:t>ONLINE</a:t>
            </a:r>
            <a:endParaRPr lang="en-US" sz="3200" b="1" u="none">
              <a:solidFill>
                <a:srgbClr val="002060"/>
              </a:solidFill>
              <a:latin typeface="+mn-lt"/>
            </a:endParaRPr>
          </a:p>
        </p:txBody>
      </p:sp>
      <p:sp>
        <p:nvSpPr>
          <p:cNvPr id="22" name="Text Box 7">
            <a:extLst>
              <a:ext uri="{FF2B5EF4-FFF2-40B4-BE49-F238E27FC236}">
                <a16:creationId xmlns:a16="http://schemas.microsoft.com/office/drawing/2014/main" id="{AB694416-B228-108C-7041-232BA6E75C6A}"/>
              </a:ext>
            </a:extLst>
          </p:cNvPr>
          <p:cNvSpPr txBox="1">
            <a:spLocks noChangeArrowheads="1"/>
          </p:cNvSpPr>
          <p:nvPr/>
        </p:nvSpPr>
        <p:spPr bwMode="auto">
          <a:xfrm>
            <a:off x="3033045" y="5047281"/>
            <a:ext cx="60960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4</a:t>
            </a:r>
          </a:p>
        </p:txBody>
      </p:sp>
      <p:sp>
        <p:nvSpPr>
          <p:cNvPr id="23" name="Text Box 7">
            <a:extLst>
              <a:ext uri="{FF2B5EF4-FFF2-40B4-BE49-F238E27FC236}">
                <a16:creationId xmlns:a16="http://schemas.microsoft.com/office/drawing/2014/main" id="{7C452BA2-40FE-5855-049A-1C20D5306BBA}"/>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24" name="Text Box 7">
            <a:extLst>
              <a:ext uri="{FF2B5EF4-FFF2-40B4-BE49-F238E27FC236}">
                <a16:creationId xmlns:a16="http://schemas.microsoft.com/office/drawing/2014/main" id="{04C4A7DA-0E2F-BBDA-C0B6-610BA1B7897C}"/>
              </a:ext>
            </a:extLst>
          </p:cNvPr>
          <p:cNvSpPr txBox="1">
            <a:spLocks noChangeArrowheads="1"/>
          </p:cNvSpPr>
          <p:nvPr/>
        </p:nvSpPr>
        <p:spPr bwMode="auto">
          <a:xfrm>
            <a:off x="4798812" y="5854998"/>
            <a:ext cx="2388201" cy="584775"/>
          </a:xfrm>
          <a:prstGeom prst="rect">
            <a:avLst/>
          </a:prstGeom>
          <a:noFill/>
          <a:ln w="9525">
            <a:noFill/>
            <a:miter lim="800000"/>
            <a:headEnd/>
            <a:tailEnd/>
          </a:ln>
        </p:spPr>
        <p:txBody>
          <a:bodyPr wrap="square" anchor="ctr">
            <a:spAutoFit/>
          </a:bodyPr>
          <a:lstStyle/>
          <a:p>
            <a:pPr>
              <a:spcBef>
                <a:spcPct val="50000"/>
              </a:spcBef>
            </a:pPr>
            <a:r>
              <a:rPr lang="en-US" sz="3200" b="1">
                <a:solidFill>
                  <a:srgbClr val="002060"/>
                </a:solidFill>
                <a:latin typeface="+mn-lt"/>
              </a:rPr>
              <a:t>D</a:t>
            </a:r>
            <a:r>
              <a:rPr lang="en-US" sz="3200" b="1" u="none">
                <a:solidFill>
                  <a:srgbClr val="002060"/>
                </a:solidFill>
                <a:latin typeface="+mn-lt"/>
              </a:rPr>
              <a:t>50, FFE, (K)</a:t>
            </a:r>
          </a:p>
        </p:txBody>
      </p:sp>
    </p:spTree>
    <p:extLst>
      <p:ext uri="{BB962C8B-B14F-4D97-AF65-F5344CB8AC3E}">
        <p14:creationId xmlns:p14="http://schemas.microsoft.com/office/powerpoint/2010/main" val="107008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4"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75</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DD4A14F2-3E64-EEAB-264C-937E2AE2E78E}"/>
              </a:ext>
            </a:extLst>
          </p:cNvPr>
          <p:cNvSpPr txBox="1">
            <a:spLocks noChangeArrowheads="1"/>
          </p:cNvSpPr>
          <p:nvPr/>
        </p:nvSpPr>
        <p:spPr bwMode="auto">
          <a:xfrm>
            <a:off x="364370" y="2361671"/>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2800m</a:t>
            </a:r>
            <a:endParaRPr lang="en-US" sz="3200" b="1" u="none">
              <a:latin typeface="+mn-lt"/>
            </a:endParaRPr>
          </a:p>
        </p:txBody>
      </p:sp>
      <p:pic>
        <p:nvPicPr>
          <p:cNvPr id="11" name="Picture 10" descr="Picture1.png">
            <a:extLst>
              <a:ext uri="{FF2B5EF4-FFF2-40B4-BE49-F238E27FC236}">
                <a16:creationId xmlns:a16="http://schemas.microsoft.com/office/drawing/2014/main" id="{873A1490-CECC-613C-1C76-47961CD87E9B}"/>
              </a:ext>
            </a:extLst>
          </p:cNvPr>
          <p:cNvPicPr>
            <a:picLocks noChangeAspect="1"/>
          </p:cNvPicPr>
          <p:nvPr/>
        </p:nvPicPr>
        <p:blipFill>
          <a:blip r:embed="rId6" cstate="print"/>
          <a:srcRect l="4696" t="6667" r="4505" b="6667"/>
          <a:stretch>
            <a:fillRect/>
          </a:stretch>
        </p:blipFill>
        <p:spPr>
          <a:xfrm>
            <a:off x="2512490" y="1317356"/>
            <a:ext cx="4191000" cy="3693763"/>
          </a:xfrm>
          <a:prstGeom prst="rect">
            <a:avLst/>
          </a:prstGeom>
        </p:spPr>
      </p:pic>
      <p:sp>
        <p:nvSpPr>
          <p:cNvPr id="12" name="Freeform 9">
            <a:extLst>
              <a:ext uri="{FF2B5EF4-FFF2-40B4-BE49-F238E27FC236}">
                <a16:creationId xmlns:a16="http://schemas.microsoft.com/office/drawing/2014/main" id="{B34F4AFC-A6B1-DA19-3B38-13435B4D3388}"/>
              </a:ext>
            </a:extLst>
          </p:cNvPr>
          <p:cNvSpPr>
            <a:spLocks/>
          </p:cNvSpPr>
          <p:nvPr/>
        </p:nvSpPr>
        <p:spPr bwMode="auto">
          <a:xfrm>
            <a:off x="2512490" y="2003156"/>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58" name="Text Box 7">
            <a:extLst>
              <a:ext uri="{FF2B5EF4-FFF2-40B4-BE49-F238E27FC236}">
                <a16:creationId xmlns:a16="http://schemas.microsoft.com/office/drawing/2014/main" id="{4464BCFF-79E7-2552-BC2C-91A4180BA524}"/>
              </a:ext>
            </a:extLst>
          </p:cNvPr>
          <p:cNvSpPr txBox="1">
            <a:spLocks noChangeArrowheads="1"/>
          </p:cNvSpPr>
          <p:nvPr/>
        </p:nvSpPr>
        <p:spPr bwMode="auto">
          <a:xfrm>
            <a:off x="0" y="5105400"/>
            <a:ext cx="9144000" cy="1077218"/>
          </a:xfrm>
          <a:prstGeom prst="rect">
            <a:avLst/>
          </a:prstGeom>
          <a:noFill/>
          <a:ln w="9525">
            <a:noFill/>
            <a:miter lim="800000"/>
            <a:headEnd/>
            <a:tailEnd/>
          </a:ln>
        </p:spPr>
        <p:txBody>
          <a:bodyPr wrap="square" anchor="ctr">
            <a:spAutoFit/>
          </a:bodyPr>
          <a:lstStyle/>
          <a:p>
            <a:pPr algn="ctr">
              <a:spcBef>
                <a:spcPct val="50000"/>
              </a:spcBef>
            </a:pPr>
            <a:r>
              <a:rPr lang="en-US" sz="3200" b="1">
                <a:latin typeface="+mn-lt"/>
              </a:rPr>
              <a:t>END OF MSN, TGT #AA2005, ENY OP DESTROYED, EST 2 CASUALTIES, (K)</a:t>
            </a:r>
            <a:endParaRPr lang="en-US" sz="3200" b="1" u="none">
              <a:solidFill>
                <a:srgbClr val="002060"/>
              </a:solidFill>
              <a:latin typeface="+mn-lt"/>
            </a:endParaRPr>
          </a:p>
        </p:txBody>
      </p:sp>
      <p:pic>
        <p:nvPicPr>
          <p:cNvPr id="59" name="Picture 2" descr="C:\Users\Owner\AppData\Local\Microsoft\Windows\Temporary Internet Files\Content.IE5\YFDQHXWY\MCPE03110_0000[1].wmf">
            <a:extLst>
              <a:ext uri="{FF2B5EF4-FFF2-40B4-BE49-F238E27FC236}">
                <a16:creationId xmlns:a16="http://schemas.microsoft.com/office/drawing/2014/main" id="{B5A8403B-007D-D8F6-B502-187D641F50E1}"/>
              </a:ext>
            </a:extLst>
          </p:cNvPr>
          <p:cNvPicPr>
            <a:picLocks noChangeAspect="1" noChangeArrowheads="1"/>
          </p:cNvPicPr>
          <p:nvPr/>
        </p:nvPicPr>
        <p:blipFill>
          <a:blip r:embed="rId7" cstate="print"/>
          <a:srcRect/>
          <a:stretch>
            <a:fillRect/>
          </a:stretch>
        </p:blipFill>
        <p:spPr bwMode="auto">
          <a:xfrm>
            <a:off x="4251867" y="2781610"/>
            <a:ext cx="573285" cy="488133"/>
          </a:xfrm>
          <a:prstGeom prst="rect">
            <a:avLst/>
          </a:prstGeom>
          <a:noFill/>
        </p:spPr>
      </p:pic>
      <p:sp>
        <p:nvSpPr>
          <p:cNvPr id="25" name="AutoShape 11">
            <a:extLst>
              <a:ext uri="{FF2B5EF4-FFF2-40B4-BE49-F238E27FC236}">
                <a16:creationId xmlns:a16="http://schemas.microsoft.com/office/drawing/2014/main" id="{F8C800ED-79DA-2763-DD75-8D545EB3C637}"/>
              </a:ext>
            </a:extLst>
          </p:cNvPr>
          <p:cNvSpPr>
            <a:spLocks noChangeArrowheads="1"/>
          </p:cNvSpPr>
          <p:nvPr/>
        </p:nvSpPr>
        <p:spPr bwMode="auto">
          <a:xfrm>
            <a:off x="4637620" y="2975562"/>
            <a:ext cx="381000" cy="381000"/>
          </a:xfrm>
          <a:prstGeom prst="irregularSeal2">
            <a:avLst/>
          </a:prstGeom>
          <a:solidFill>
            <a:srgbClr val="FFFF00"/>
          </a:solidFill>
          <a:ln w="9525">
            <a:solidFill>
              <a:schemeClr val="tx1"/>
            </a:solidFill>
            <a:miter lim="800000"/>
            <a:headEnd/>
            <a:tailEnd/>
          </a:ln>
        </p:spPr>
        <p:txBody>
          <a:bodyPr wrap="none" anchor="ctr"/>
          <a:lstStyle/>
          <a:p>
            <a:endParaRPr lang="en-US"/>
          </a:p>
        </p:txBody>
      </p:sp>
      <p:grpSp>
        <p:nvGrpSpPr>
          <p:cNvPr id="26" name="Group 14">
            <a:extLst>
              <a:ext uri="{FF2B5EF4-FFF2-40B4-BE49-F238E27FC236}">
                <a16:creationId xmlns:a16="http://schemas.microsoft.com/office/drawing/2014/main" id="{F9773F0A-54E3-F8AD-0CF5-C34CF4B37DFB}"/>
              </a:ext>
            </a:extLst>
          </p:cNvPr>
          <p:cNvGrpSpPr>
            <a:grpSpLocks/>
          </p:cNvGrpSpPr>
          <p:nvPr/>
        </p:nvGrpSpPr>
        <p:grpSpPr bwMode="auto">
          <a:xfrm rot="1779887" flipH="1">
            <a:off x="4638831" y="2600423"/>
            <a:ext cx="533400" cy="762000"/>
            <a:chOff x="1660" y="673"/>
            <a:chExt cx="2874" cy="2231"/>
          </a:xfrm>
        </p:grpSpPr>
        <p:sp>
          <p:nvSpPr>
            <p:cNvPr id="27" name="Freeform 15">
              <a:extLst>
                <a:ext uri="{FF2B5EF4-FFF2-40B4-BE49-F238E27FC236}">
                  <a16:creationId xmlns:a16="http://schemas.microsoft.com/office/drawing/2014/main" id="{9DDEE76A-BD89-D28F-4D66-2E73EF1C53F0}"/>
                </a:ext>
              </a:extLst>
            </p:cNvPr>
            <p:cNvSpPr>
              <a:spLocks/>
            </p:cNvSpPr>
            <p:nvPr/>
          </p:nvSpPr>
          <p:spPr bwMode="auto">
            <a:xfrm>
              <a:off x="1660" y="1294"/>
              <a:ext cx="616" cy="817"/>
            </a:xfrm>
            <a:custGeom>
              <a:avLst/>
              <a:gdLst>
                <a:gd name="T0" fmla="*/ 612 w 616"/>
                <a:gd name="T1" fmla="*/ 509 h 817"/>
                <a:gd name="T2" fmla="*/ 616 w 616"/>
                <a:gd name="T3" fmla="*/ 379 h 817"/>
                <a:gd name="T4" fmla="*/ 596 w 616"/>
                <a:gd name="T5" fmla="*/ 294 h 817"/>
                <a:gd name="T6" fmla="*/ 561 w 616"/>
                <a:gd name="T7" fmla="*/ 233 h 817"/>
                <a:gd name="T8" fmla="*/ 498 w 616"/>
                <a:gd name="T9" fmla="*/ 178 h 817"/>
                <a:gd name="T10" fmla="*/ 443 w 616"/>
                <a:gd name="T11" fmla="*/ 148 h 817"/>
                <a:gd name="T12" fmla="*/ 413 w 616"/>
                <a:gd name="T13" fmla="*/ 115 h 817"/>
                <a:gd name="T14" fmla="*/ 404 w 616"/>
                <a:gd name="T15" fmla="*/ 61 h 817"/>
                <a:gd name="T16" fmla="*/ 392 w 616"/>
                <a:gd name="T17" fmla="*/ 31 h 817"/>
                <a:gd name="T18" fmla="*/ 369 w 616"/>
                <a:gd name="T19" fmla="*/ 90 h 817"/>
                <a:gd name="T20" fmla="*/ 361 w 616"/>
                <a:gd name="T21" fmla="*/ 132 h 817"/>
                <a:gd name="T22" fmla="*/ 324 w 616"/>
                <a:gd name="T23" fmla="*/ 106 h 817"/>
                <a:gd name="T24" fmla="*/ 310 w 616"/>
                <a:gd name="T25" fmla="*/ 45 h 817"/>
                <a:gd name="T26" fmla="*/ 305 w 616"/>
                <a:gd name="T27" fmla="*/ 2 h 817"/>
                <a:gd name="T28" fmla="*/ 273 w 616"/>
                <a:gd name="T29" fmla="*/ 51 h 817"/>
                <a:gd name="T30" fmla="*/ 259 w 616"/>
                <a:gd name="T31" fmla="*/ 136 h 817"/>
                <a:gd name="T32" fmla="*/ 270 w 616"/>
                <a:gd name="T33" fmla="*/ 206 h 817"/>
                <a:gd name="T34" fmla="*/ 227 w 616"/>
                <a:gd name="T35" fmla="*/ 154 h 817"/>
                <a:gd name="T36" fmla="*/ 166 w 616"/>
                <a:gd name="T37" fmla="*/ 132 h 817"/>
                <a:gd name="T38" fmla="*/ 116 w 616"/>
                <a:gd name="T39" fmla="*/ 146 h 817"/>
                <a:gd name="T40" fmla="*/ 103 w 616"/>
                <a:gd name="T41" fmla="*/ 186 h 817"/>
                <a:gd name="T42" fmla="*/ 147 w 616"/>
                <a:gd name="T43" fmla="*/ 203 h 817"/>
                <a:gd name="T44" fmla="*/ 171 w 616"/>
                <a:gd name="T45" fmla="*/ 267 h 817"/>
                <a:gd name="T46" fmla="*/ 143 w 616"/>
                <a:gd name="T47" fmla="*/ 323 h 817"/>
                <a:gd name="T48" fmla="*/ 93 w 616"/>
                <a:gd name="T49" fmla="*/ 351 h 817"/>
                <a:gd name="T50" fmla="*/ 57 w 616"/>
                <a:gd name="T51" fmla="*/ 341 h 817"/>
                <a:gd name="T52" fmla="*/ 53 w 616"/>
                <a:gd name="T53" fmla="*/ 301 h 817"/>
                <a:gd name="T54" fmla="*/ 34 w 616"/>
                <a:gd name="T55" fmla="*/ 306 h 817"/>
                <a:gd name="T56" fmla="*/ 7 w 616"/>
                <a:gd name="T57" fmla="*/ 350 h 817"/>
                <a:gd name="T58" fmla="*/ 2 w 616"/>
                <a:gd name="T59" fmla="*/ 427 h 817"/>
                <a:gd name="T60" fmla="*/ 25 w 616"/>
                <a:gd name="T61" fmla="*/ 515 h 817"/>
                <a:gd name="T62" fmla="*/ 57 w 616"/>
                <a:gd name="T63" fmla="*/ 537 h 817"/>
                <a:gd name="T64" fmla="*/ 114 w 616"/>
                <a:gd name="T65" fmla="*/ 573 h 817"/>
                <a:gd name="T66" fmla="*/ 143 w 616"/>
                <a:gd name="T67" fmla="*/ 617 h 817"/>
                <a:gd name="T68" fmla="*/ 165 w 616"/>
                <a:gd name="T69" fmla="*/ 685 h 817"/>
                <a:gd name="T70" fmla="*/ 188 w 616"/>
                <a:gd name="T71" fmla="*/ 763 h 817"/>
                <a:gd name="T72" fmla="*/ 226 w 616"/>
                <a:gd name="T73" fmla="*/ 794 h 817"/>
                <a:gd name="T74" fmla="*/ 291 w 616"/>
                <a:gd name="T75" fmla="*/ 810 h 817"/>
                <a:gd name="T76" fmla="*/ 378 w 616"/>
                <a:gd name="T77" fmla="*/ 817 h 817"/>
                <a:gd name="T78" fmla="*/ 493 w 616"/>
                <a:gd name="T79" fmla="*/ 794 h 817"/>
                <a:gd name="T80" fmla="*/ 564 w 616"/>
                <a:gd name="T81" fmla="*/ 748 h 817"/>
                <a:gd name="T82" fmla="*/ 590 w 616"/>
                <a:gd name="T83" fmla="*/ 682 h 8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6"/>
                <a:gd name="T127" fmla="*/ 0 h 817"/>
                <a:gd name="T128" fmla="*/ 616 w 616"/>
                <a:gd name="T129" fmla="*/ 817 h 8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6" h="817">
                  <a:moveTo>
                    <a:pt x="601" y="610"/>
                  </a:moveTo>
                  <a:lnTo>
                    <a:pt x="608" y="555"/>
                  </a:lnTo>
                  <a:lnTo>
                    <a:pt x="612" y="509"/>
                  </a:lnTo>
                  <a:lnTo>
                    <a:pt x="616" y="460"/>
                  </a:lnTo>
                  <a:lnTo>
                    <a:pt x="616" y="415"/>
                  </a:lnTo>
                  <a:lnTo>
                    <a:pt x="616" y="379"/>
                  </a:lnTo>
                  <a:lnTo>
                    <a:pt x="612" y="346"/>
                  </a:lnTo>
                  <a:lnTo>
                    <a:pt x="606" y="318"/>
                  </a:lnTo>
                  <a:lnTo>
                    <a:pt x="596" y="294"/>
                  </a:lnTo>
                  <a:lnTo>
                    <a:pt x="588" y="274"/>
                  </a:lnTo>
                  <a:lnTo>
                    <a:pt x="574" y="251"/>
                  </a:lnTo>
                  <a:lnTo>
                    <a:pt x="561" y="233"/>
                  </a:lnTo>
                  <a:lnTo>
                    <a:pt x="540" y="210"/>
                  </a:lnTo>
                  <a:lnTo>
                    <a:pt x="519" y="192"/>
                  </a:lnTo>
                  <a:lnTo>
                    <a:pt x="498" y="178"/>
                  </a:lnTo>
                  <a:lnTo>
                    <a:pt x="480" y="171"/>
                  </a:lnTo>
                  <a:lnTo>
                    <a:pt x="458" y="160"/>
                  </a:lnTo>
                  <a:lnTo>
                    <a:pt x="443" y="148"/>
                  </a:lnTo>
                  <a:lnTo>
                    <a:pt x="429" y="137"/>
                  </a:lnTo>
                  <a:lnTo>
                    <a:pt x="418" y="123"/>
                  </a:lnTo>
                  <a:lnTo>
                    <a:pt x="413" y="115"/>
                  </a:lnTo>
                  <a:lnTo>
                    <a:pt x="407" y="101"/>
                  </a:lnTo>
                  <a:lnTo>
                    <a:pt x="404" y="78"/>
                  </a:lnTo>
                  <a:lnTo>
                    <a:pt x="404" y="61"/>
                  </a:lnTo>
                  <a:lnTo>
                    <a:pt x="409" y="36"/>
                  </a:lnTo>
                  <a:lnTo>
                    <a:pt x="410" y="13"/>
                  </a:lnTo>
                  <a:lnTo>
                    <a:pt x="392" y="31"/>
                  </a:lnTo>
                  <a:lnTo>
                    <a:pt x="379" y="47"/>
                  </a:lnTo>
                  <a:lnTo>
                    <a:pt x="370" y="70"/>
                  </a:lnTo>
                  <a:lnTo>
                    <a:pt x="369" y="90"/>
                  </a:lnTo>
                  <a:lnTo>
                    <a:pt x="370" y="109"/>
                  </a:lnTo>
                  <a:lnTo>
                    <a:pt x="375" y="132"/>
                  </a:lnTo>
                  <a:lnTo>
                    <a:pt x="361" y="132"/>
                  </a:lnTo>
                  <a:lnTo>
                    <a:pt x="345" y="126"/>
                  </a:lnTo>
                  <a:lnTo>
                    <a:pt x="335" y="116"/>
                  </a:lnTo>
                  <a:lnTo>
                    <a:pt x="324" y="106"/>
                  </a:lnTo>
                  <a:lnTo>
                    <a:pt x="313" y="90"/>
                  </a:lnTo>
                  <a:lnTo>
                    <a:pt x="310" y="70"/>
                  </a:lnTo>
                  <a:lnTo>
                    <a:pt x="310" y="45"/>
                  </a:lnTo>
                  <a:lnTo>
                    <a:pt x="313" y="21"/>
                  </a:lnTo>
                  <a:lnTo>
                    <a:pt x="321" y="0"/>
                  </a:lnTo>
                  <a:lnTo>
                    <a:pt x="305" y="2"/>
                  </a:lnTo>
                  <a:lnTo>
                    <a:pt x="288" y="13"/>
                  </a:lnTo>
                  <a:lnTo>
                    <a:pt x="278" y="31"/>
                  </a:lnTo>
                  <a:lnTo>
                    <a:pt x="273" y="51"/>
                  </a:lnTo>
                  <a:lnTo>
                    <a:pt x="263" y="75"/>
                  </a:lnTo>
                  <a:lnTo>
                    <a:pt x="261" y="106"/>
                  </a:lnTo>
                  <a:lnTo>
                    <a:pt x="259" y="136"/>
                  </a:lnTo>
                  <a:lnTo>
                    <a:pt x="261" y="164"/>
                  </a:lnTo>
                  <a:lnTo>
                    <a:pt x="263" y="186"/>
                  </a:lnTo>
                  <a:lnTo>
                    <a:pt x="270" y="206"/>
                  </a:lnTo>
                  <a:lnTo>
                    <a:pt x="254" y="186"/>
                  </a:lnTo>
                  <a:lnTo>
                    <a:pt x="240" y="166"/>
                  </a:lnTo>
                  <a:lnTo>
                    <a:pt x="227" y="154"/>
                  </a:lnTo>
                  <a:lnTo>
                    <a:pt x="206" y="142"/>
                  </a:lnTo>
                  <a:lnTo>
                    <a:pt x="188" y="136"/>
                  </a:lnTo>
                  <a:lnTo>
                    <a:pt x="166" y="132"/>
                  </a:lnTo>
                  <a:lnTo>
                    <a:pt x="147" y="133"/>
                  </a:lnTo>
                  <a:lnTo>
                    <a:pt x="131" y="137"/>
                  </a:lnTo>
                  <a:lnTo>
                    <a:pt x="116" y="146"/>
                  </a:lnTo>
                  <a:lnTo>
                    <a:pt x="99" y="160"/>
                  </a:lnTo>
                  <a:lnTo>
                    <a:pt x="82" y="187"/>
                  </a:lnTo>
                  <a:lnTo>
                    <a:pt x="103" y="186"/>
                  </a:lnTo>
                  <a:lnTo>
                    <a:pt x="116" y="186"/>
                  </a:lnTo>
                  <a:lnTo>
                    <a:pt x="132" y="193"/>
                  </a:lnTo>
                  <a:lnTo>
                    <a:pt x="147" y="203"/>
                  </a:lnTo>
                  <a:lnTo>
                    <a:pt x="161" y="222"/>
                  </a:lnTo>
                  <a:lnTo>
                    <a:pt x="170" y="242"/>
                  </a:lnTo>
                  <a:lnTo>
                    <a:pt x="171" y="267"/>
                  </a:lnTo>
                  <a:lnTo>
                    <a:pt x="167" y="289"/>
                  </a:lnTo>
                  <a:lnTo>
                    <a:pt x="160" y="305"/>
                  </a:lnTo>
                  <a:lnTo>
                    <a:pt x="143" y="323"/>
                  </a:lnTo>
                  <a:lnTo>
                    <a:pt x="124" y="335"/>
                  </a:lnTo>
                  <a:lnTo>
                    <a:pt x="105" y="346"/>
                  </a:lnTo>
                  <a:lnTo>
                    <a:pt x="93" y="351"/>
                  </a:lnTo>
                  <a:lnTo>
                    <a:pt x="81" y="355"/>
                  </a:lnTo>
                  <a:lnTo>
                    <a:pt x="63" y="351"/>
                  </a:lnTo>
                  <a:lnTo>
                    <a:pt x="57" y="341"/>
                  </a:lnTo>
                  <a:lnTo>
                    <a:pt x="52" y="327"/>
                  </a:lnTo>
                  <a:lnTo>
                    <a:pt x="52" y="310"/>
                  </a:lnTo>
                  <a:lnTo>
                    <a:pt x="53" y="301"/>
                  </a:lnTo>
                  <a:lnTo>
                    <a:pt x="53" y="289"/>
                  </a:lnTo>
                  <a:lnTo>
                    <a:pt x="44" y="295"/>
                  </a:lnTo>
                  <a:lnTo>
                    <a:pt x="34" y="306"/>
                  </a:lnTo>
                  <a:lnTo>
                    <a:pt x="25" y="318"/>
                  </a:lnTo>
                  <a:lnTo>
                    <a:pt x="14" y="333"/>
                  </a:lnTo>
                  <a:lnTo>
                    <a:pt x="7" y="350"/>
                  </a:lnTo>
                  <a:lnTo>
                    <a:pt x="3" y="372"/>
                  </a:lnTo>
                  <a:lnTo>
                    <a:pt x="0" y="401"/>
                  </a:lnTo>
                  <a:lnTo>
                    <a:pt x="2" y="427"/>
                  </a:lnTo>
                  <a:lnTo>
                    <a:pt x="5" y="458"/>
                  </a:lnTo>
                  <a:lnTo>
                    <a:pt x="13" y="494"/>
                  </a:lnTo>
                  <a:lnTo>
                    <a:pt x="25" y="515"/>
                  </a:lnTo>
                  <a:lnTo>
                    <a:pt x="35" y="525"/>
                  </a:lnTo>
                  <a:lnTo>
                    <a:pt x="44" y="532"/>
                  </a:lnTo>
                  <a:lnTo>
                    <a:pt x="57" y="537"/>
                  </a:lnTo>
                  <a:lnTo>
                    <a:pt x="75" y="549"/>
                  </a:lnTo>
                  <a:lnTo>
                    <a:pt x="97" y="565"/>
                  </a:lnTo>
                  <a:lnTo>
                    <a:pt x="114" y="573"/>
                  </a:lnTo>
                  <a:lnTo>
                    <a:pt x="126" y="587"/>
                  </a:lnTo>
                  <a:lnTo>
                    <a:pt x="133" y="596"/>
                  </a:lnTo>
                  <a:lnTo>
                    <a:pt x="143" y="617"/>
                  </a:lnTo>
                  <a:lnTo>
                    <a:pt x="154" y="641"/>
                  </a:lnTo>
                  <a:lnTo>
                    <a:pt x="160" y="658"/>
                  </a:lnTo>
                  <a:lnTo>
                    <a:pt x="165" y="685"/>
                  </a:lnTo>
                  <a:lnTo>
                    <a:pt x="171" y="718"/>
                  </a:lnTo>
                  <a:lnTo>
                    <a:pt x="177" y="742"/>
                  </a:lnTo>
                  <a:lnTo>
                    <a:pt x="188" y="763"/>
                  </a:lnTo>
                  <a:lnTo>
                    <a:pt x="199" y="775"/>
                  </a:lnTo>
                  <a:lnTo>
                    <a:pt x="211" y="784"/>
                  </a:lnTo>
                  <a:lnTo>
                    <a:pt x="226" y="794"/>
                  </a:lnTo>
                  <a:lnTo>
                    <a:pt x="246" y="803"/>
                  </a:lnTo>
                  <a:lnTo>
                    <a:pt x="268" y="806"/>
                  </a:lnTo>
                  <a:lnTo>
                    <a:pt x="291" y="810"/>
                  </a:lnTo>
                  <a:lnTo>
                    <a:pt x="325" y="816"/>
                  </a:lnTo>
                  <a:lnTo>
                    <a:pt x="345" y="816"/>
                  </a:lnTo>
                  <a:lnTo>
                    <a:pt x="378" y="817"/>
                  </a:lnTo>
                  <a:lnTo>
                    <a:pt x="419" y="816"/>
                  </a:lnTo>
                  <a:lnTo>
                    <a:pt x="455" y="806"/>
                  </a:lnTo>
                  <a:lnTo>
                    <a:pt x="493" y="794"/>
                  </a:lnTo>
                  <a:lnTo>
                    <a:pt x="522" y="778"/>
                  </a:lnTo>
                  <a:lnTo>
                    <a:pt x="548" y="763"/>
                  </a:lnTo>
                  <a:lnTo>
                    <a:pt x="564" y="748"/>
                  </a:lnTo>
                  <a:lnTo>
                    <a:pt x="574" y="732"/>
                  </a:lnTo>
                  <a:lnTo>
                    <a:pt x="582" y="710"/>
                  </a:lnTo>
                  <a:lnTo>
                    <a:pt x="590" y="682"/>
                  </a:lnTo>
                  <a:lnTo>
                    <a:pt x="599" y="642"/>
                  </a:lnTo>
                  <a:lnTo>
                    <a:pt x="601" y="610"/>
                  </a:lnTo>
                  <a:close/>
                </a:path>
              </a:pathLst>
            </a:custGeom>
            <a:solidFill>
              <a:srgbClr val="FF0000"/>
            </a:solidFill>
            <a:ln w="9525">
              <a:noFill/>
              <a:round/>
              <a:headEnd/>
              <a:tailEnd/>
            </a:ln>
          </p:spPr>
          <p:txBody>
            <a:bodyPr/>
            <a:lstStyle/>
            <a:p>
              <a:endParaRPr lang="en-US"/>
            </a:p>
          </p:txBody>
        </p:sp>
        <p:sp>
          <p:nvSpPr>
            <p:cNvPr id="28" name="Freeform 16">
              <a:extLst>
                <a:ext uri="{FF2B5EF4-FFF2-40B4-BE49-F238E27FC236}">
                  <a16:creationId xmlns:a16="http://schemas.microsoft.com/office/drawing/2014/main" id="{27ECD894-FAF6-C799-6C6F-A6C4867382D3}"/>
                </a:ext>
              </a:extLst>
            </p:cNvPr>
            <p:cNvSpPr>
              <a:spLocks/>
            </p:cNvSpPr>
            <p:nvPr/>
          </p:nvSpPr>
          <p:spPr bwMode="auto">
            <a:xfrm>
              <a:off x="1965" y="834"/>
              <a:ext cx="725" cy="1405"/>
            </a:xfrm>
            <a:custGeom>
              <a:avLst/>
              <a:gdLst>
                <a:gd name="T0" fmla="*/ 105 w 725"/>
                <a:gd name="T1" fmla="*/ 1274 h 1405"/>
                <a:gd name="T2" fmla="*/ 28 w 725"/>
                <a:gd name="T3" fmla="*/ 1138 h 1405"/>
                <a:gd name="T4" fmla="*/ 5 w 725"/>
                <a:gd name="T5" fmla="*/ 1000 h 1405"/>
                <a:gd name="T6" fmla="*/ 5 w 725"/>
                <a:gd name="T7" fmla="*/ 834 h 1405"/>
                <a:gd name="T8" fmla="*/ 23 w 725"/>
                <a:gd name="T9" fmla="*/ 702 h 1405"/>
                <a:gd name="T10" fmla="*/ 75 w 725"/>
                <a:gd name="T11" fmla="*/ 581 h 1405"/>
                <a:gd name="T12" fmla="*/ 80 w 725"/>
                <a:gd name="T13" fmla="*/ 450 h 1405"/>
                <a:gd name="T14" fmla="*/ 65 w 725"/>
                <a:gd name="T15" fmla="*/ 375 h 1405"/>
                <a:gd name="T16" fmla="*/ 33 w 725"/>
                <a:gd name="T17" fmla="*/ 283 h 1405"/>
                <a:gd name="T18" fmla="*/ 41 w 725"/>
                <a:gd name="T19" fmla="*/ 255 h 1405"/>
                <a:gd name="T20" fmla="*/ 97 w 725"/>
                <a:gd name="T21" fmla="*/ 314 h 1405"/>
                <a:gd name="T22" fmla="*/ 130 w 725"/>
                <a:gd name="T23" fmla="*/ 335 h 1405"/>
                <a:gd name="T24" fmla="*/ 127 w 725"/>
                <a:gd name="T25" fmla="*/ 200 h 1405"/>
                <a:gd name="T26" fmla="*/ 75 w 725"/>
                <a:gd name="T27" fmla="*/ 52 h 1405"/>
                <a:gd name="T28" fmla="*/ 75 w 725"/>
                <a:gd name="T29" fmla="*/ 0 h 1405"/>
                <a:gd name="T30" fmla="*/ 165 w 725"/>
                <a:gd name="T31" fmla="*/ 15 h 1405"/>
                <a:gd name="T32" fmla="*/ 246 w 725"/>
                <a:gd name="T33" fmla="*/ 92 h 1405"/>
                <a:gd name="T34" fmla="*/ 306 w 725"/>
                <a:gd name="T35" fmla="*/ 224 h 1405"/>
                <a:gd name="T36" fmla="*/ 340 w 725"/>
                <a:gd name="T37" fmla="*/ 275 h 1405"/>
                <a:gd name="T38" fmla="*/ 398 w 725"/>
                <a:gd name="T39" fmla="*/ 187 h 1405"/>
                <a:gd name="T40" fmla="*/ 492 w 725"/>
                <a:gd name="T41" fmla="*/ 134 h 1405"/>
                <a:gd name="T42" fmla="*/ 570 w 725"/>
                <a:gd name="T43" fmla="*/ 145 h 1405"/>
                <a:gd name="T44" fmla="*/ 607 w 725"/>
                <a:gd name="T45" fmla="*/ 227 h 1405"/>
                <a:gd name="T46" fmla="*/ 544 w 725"/>
                <a:gd name="T47" fmla="*/ 227 h 1405"/>
                <a:gd name="T48" fmla="*/ 511 w 725"/>
                <a:gd name="T49" fmla="*/ 255 h 1405"/>
                <a:gd name="T50" fmla="*/ 492 w 725"/>
                <a:gd name="T51" fmla="*/ 321 h 1405"/>
                <a:gd name="T52" fmla="*/ 505 w 725"/>
                <a:gd name="T53" fmla="*/ 378 h 1405"/>
                <a:gd name="T54" fmla="*/ 550 w 725"/>
                <a:gd name="T55" fmla="*/ 426 h 1405"/>
                <a:gd name="T56" fmla="*/ 613 w 725"/>
                <a:gd name="T57" fmla="*/ 423 h 1405"/>
                <a:gd name="T58" fmla="*/ 613 w 725"/>
                <a:gd name="T59" fmla="*/ 327 h 1405"/>
                <a:gd name="T60" fmla="*/ 666 w 725"/>
                <a:gd name="T61" fmla="*/ 394 h 1405"/>
                <a:gd name="T62" fmla="*/ 706 w 725"/>
                <a:gd name="T63" fmla="*/ 505 h 1405"/>
                <a:gd name="T64" fmla="*/ 706 w 725"/>
                <a:gd name="T65" fmla="*/ 598 h 1405"/>
                <a:gd name="T66" fmla="*/ 670 w 725"/>
                <a:gd name="T67" fmla="*/ 686 h 1405"/>
                <a:gd name="T68" fmla="*/ 612 w 725"/>
                <a:gd name="T69" fmla="*/ 761 h 1405"/>
                <a:gd name="T70" fmla="*/ 583 w 725"/>
                <a:gd name="T71" fmla="*/ 825 h 1405"/>
                <a:gd name="T72" fmla="*/ 605 w 725"/>
                <a:gd name="T73" fmla="*/ 917 h 1405"/>
                <a:gd name="T74" fmla="*/ 662 w 725"/>
                <a:gd name="T75" fmla="*/ 974 h 1405"/>
                <a:gd name="T76" fmla="*/ 703 w 725"/>
                <a:gd name="T77" fmla="*/ 954 h 1405"/>
                <a:gd name="T78" fmla="*/ 725 w 725"/>
                <a:gd name="T79" fmla="*/ 1039 h 1405"/>
                <a:gd name="T80" fmla="*/ 700 w 725"/>
                <a:gd name="T81" fmla="*/ 1164 h 1405"/>
                <a:gd name="T82" fmla="*/ 657 w 725"/>
                <a:gd name="T83" fmla="*/ 1270 h 1405"/>
                <a:gd name="T84" fmla="*/ 594 w 725"/>
                <a:gd name="T85" fmla="*/ 1343 h 1405"/>
                <a:gd name="T86" fmla="*/ 519 w 725"/>
                <a:gd name="T87" fmla="*/ 1391 h 1405"/>
                <a:gd name="T88" fmla="*/ 427 w 725"/>
                <a:gd name="T89" fmla="*/ 1398 h 1405"/>
                <a:gd name="T90" fmla="*/ 310 w 725"/>
                <a:gd name="T91" fmla="*/ 1354 h 1405"/>
                <a:gd name="T92" fmla="*/ 161 w 725"/>
                <a:gd name="T93" fmla="*/ 1325 h 14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5"/>
                <a:gd name="T142" fmla="*/ 0 h 1405"/>
                <a:gd name="T143" fmla="*/ 725 w 725"/>
                <a:gd name="T144" fmla="*/ 1405 h 14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5" h="1405">
                  <a:moveTo>
                    <a:pt x="161" y="1325"/>
                  </a:moveTo>
                  <a:lnTo>
                    <a:pt x="135" y="1304"/>
                  </a:lnTo>
                  <a:lnTo>
                    <a:pt x="105" y="1274"/>
                  </a:lnTo>
                  <a:lnTo>
                    <a:pt x="77" y="1231"/>
                  </a:lnTo>
                  <a:lnTo>
                    <a:pt x="50" y="1186"/>
                  </a:lnTo>
                  <a:lnTo>
                    <a:pt x="28" y="1138"/>
                  </a:lnTo>
                  <a:lnTo>
                    <a:pt x="16" y="1096"/>
                  </a:lnTo>
                  <a:lnTo>
                    <a:pt x="6" y="1044"/>
                  </a:lnTo>
                  <a:lnTo>
                    <a:pt x="5" y="1000"/>
                  </a:lnTo>
                  <a:lnTo>
                    <a:pt x="1" y="937"/>
                  </a:lnTo>
                  <a:lnTo>
                    <a:pt x="0" y="881"/>
                  </a:lnTo>
                  <a:lnTo>
                    <a:pt x="5" y="834"/>
                  </a:lnTo>
                  <a:lnTo>
                    <a:pt x="5" y="798"/>
                  </a:lnTo>
                  <a:lnTo>
                    <a:pt x="11" y="747"/>
                  </a:lnTo>
                  <a:lnTo>
                    <a:pt x="23" y="702"/>
                  </a:lnTo>
                  <a:lnTo>
                    <a:pt x="39" y="659"/>
                  </a:lnTo>
                  <a:lnTo>
                    <a:pt x="60" y="619"/>
                  </a:lnTo>
                  <a:lnTo>
                    <a:pt x="75" y="581"/>
                  </a:lnTo>
                  <a:lnTo>
                    <a:pt x="82" y="532"/>
                  </a:lnTo>
                  <a:lnTo>
                    <a:pt x="85" y="491"/>
                  </a:lnTo>
                  <a:lnTo>
                    <a:pt x="80" y="450"/>
                  </a:lnTo>
                  <a:lnTo>
                    <a:pt x="75" y="423"/>
                  </a:lnTo>
                  <a:lnTo>
                    <a:pt x="69" y="402"/>
                  </a:lnTo>
                  <a:lnTo>
                    <a:pt x="65" y="375"/>
                  </a:lnTo>
                  <a:lnTo>
                    <a:pt x="54" y="344"/>
                  </a:lnTo>
                  <a:lnTo>
                    <a:pt x="41" y="312"/>
                  </a:lnTo>
                  <a:lnTo>
                    <a:pt x="33" y="283"/>
                  </a:lnTo>
                  <a:lnTo>
                    <a:pt x="22" y="263"/>
                  </a:lnTo>
                  <a:lnTo>
                    <a:pt x="7" y="241"/>
                  </a:lnTo>
                  <a:lnTo>
                    <a:pt x="41" y="255"/>
                  </a:lnTo>
                  <a:lnTo>
                    <a:pt x="65" y="272"/>
                  </a:lnTo>
                  <a:lnTo>
                    <a:pt x="86" y="297"/>
                  </a:lnTo>
                  <a:lnTo>
                    <a:pt x="97" y="314"/>
                  </a:lnTo>
                  <a:lnTo>
                    <a:pt x="110" y="344"/>
                  </a:lnTo>
                  <a:lnTo>
                    <a:pt x="121" y="380"/>
                  </a:lnTo>
                  <a:lnTo>
                    <a:pt x="130" y="335"/>
                  </a:lnTo>
                  <a:lnTo>
                    <a:pt x="135" y="290"/>
                  </a:lnTo>
                  <a:lnTo>
                    <a:pt x="135" y="249"/>
                  </a:lnTo>
                  <a:lnTo>
                    <a:pt x="127" y="200"/>
                  </a:lnTo>
                  <a:lnTo>
                    <a:pt x="110" y="142"/>
                  </a:lnTo>
                  <a:lnTo>
                    <a:pt x="95" y="97"/>
                  </a:lnTo>
                  <a:lnTo>
                    <a:pt x="75" y="52"/>
                  </a:lnTo>
                  <a:lnTo>
                    <a:pt x="60" y="20"/>
                  </a:lnTo>
                  <a:lnTo>
                    <a:pt x="50" y="0"/>
                  </a:lnTo>
                  <a:lnTo>
                    <a:pt x="75" y="0"/>
                  </a:lnTo>
                  <a:lnTo>
                    <a:pt x="108" y="1"/>
                  </a:lnTo>
                  <a:lnTo>
                    <a:pt x="141" y="8"/>
                  </a:lnTo>
                  <a:lnTo>
                    <a:pt x="165" y="15"/>
                  </a:lnTo>
                  <a:lnTo>
                    <a:pt x="197" y="35"/>
                  </a:lnTo>
                  <a:lnTo>
                    <a:pt x="222" y="65"/>
                  </a:lnTo>
                  <a:lnTo>
                    <a:pt x="246" y="92"/>
                  </a:lnTo>
                  <a:lnTo>
                    <a:pt x="267" y="131"/>
                  </a:lnTo>
                  <a:lnTo>
                    <a:pt x="285" y="178"/>
                  </a:lnTo>
                  <a:lnTo>
                    <a:pt x="306" y="224"/>
                  </a:lnTo>
                  <a:lnTo>
                    <a:pt x="320" y="275"/>
                  </a:lnTo>
                  <a:lnTo>
                    <a:pt x="328" y="335"/>
                  </a:lnTo>
                  <a:lnTo>
                    <a:pt x="340" y="275"/>
                  </a:lnTo>
                  <a:lnTo>
                    <a:pt x="356" y="244"/>
                  </a:lnTo>
                  <a:lnTo>
                    <a:pt x="375" y="215"/>
                  </a:lnTo>
                  <a:lnTo>
                    <a:pt x="398" y="187"/>
                  </a:lnTo>
                  <a:lnTo>
                    <a:pt x="429" y="161"/>
                  </a:lnTo>
                  <a:lnTo>
                    <a:pt x="461" y="144"/>
                  </a:lnTo>
                  <a:lnTo>
                    <a:pt x="492" y="134"/>
                  </a:lnTo>
                  <a:lnTo>
                    <a:pt x="522" y="128"/>
                  </a:lnTo>
                  <a:lnTo>
                    <a:pt x="550" y="134"/>
                  </a:lnTo>
                  <a:lnTo>
                    <a:pt x="570" y="145"/>
                  </a:lnTo>
                  <a:lnTo>
                    <a:pt x="589" y="166"/>
                  </a:lnTo>
                  <a:lnTo>
                    <a:pt x="599" y="190"/>
                  </a:lnTo>
                  <a:lnTo>
                    <a:pt x="607" y="227"/>
                  </a:lnTo>
                  <a:lnTo>
                    <a:pt x="585" y="219"/>
                  </a:lnTo>
                  <a:lnTo>
                    <a:pt x="563" y="217"/>
                  </a:lnTo>
                  <a:lnTo>
                    <a:pt x="544" y="227"/>
                  </a:lnTo>
                  <a:lnTo>
                    <a:pt x="536" y="232"/>
                  </a:lnTo>
                  <a:lnTo>
                    <a:pt x="525" y="239"/>
                  </a:lnTo>
                  <a:lnTo>
                    <a:pt x="511" y="255"/>
                  </a:lnTo>
                  <a:lnTo>
                    <a:pt x="503" y="273"/>
                  </a:lnTo>
                  <a:lnTo>
                    <a:pt x="495" y="300"/>
                  </a:lnTo>
                  <a:lnTo>
                    <a:pt x="492" y="321"/>
                  </a:lnTo>
                  <a:lnTo>
                    <a:pt x="492" y="344"/>
                  </a:lnTo>
                  <a:lnTo>
                    <a:pt x="498" y="365"/>
                  </a:lnTo>
                  <a:lnTo>
                    <a:pt x="505" y="378"/>
                  </a:lnTo>
                  <a:lnTo>
                    <a:pt x="514" y="395"/>
                  </a:lnTo>
                  <a:lnTo>
                    <a:pt x="532" y="413"/>
                  </a:lnTo>
                  <a:lnTo>
                    <a:pt x="550" y="426"/>
                  </a:lnTo>
                  <a:lnTo>
                    <a:pt x="570" y="436"/>
                  </a:lnTo>
                  <a:lnTo>
                    <a:pt x="591" y="437"/>
                  </a:lnTo>
                  <a:lnTo>
                    <a:pt x="613" y="423"/>
                  </a:lnTo>
                  <a:lnTo>
                    <a:pt x="619" y="395"/>
                  </a:lnTo>
                  <a:lnTo>
                    <a:pt x="619" y="364"/>
                  </a:lnTo>
                  <a:lnTo>
                    <a:pt x="613" y="327"/>
                  </a:lnTo>
                  <a:lnTo>
                    <a:pt x="632" y="344"/>
                  </a:lnTo>
                  <a:lnTo>
                    <a:pt x="650" y="371"/>
                  </a:lnTo>
                  <a:lnTo>
                    <a:pt x="666" y="394"/>
                  </a:lnTo>
                  <a:lnTo>
                    <a:pt x="685" y="433"/>
                  </a:lnTo>
                  <a:lnTo>
                    <a:pt x="697" y="465"/>
                  </a:lnTo>
                  <a:lnTo>
                    <a:pt x="706" y="505"/>
                  </a:lnTo>
                  <a:lnTo>
                    <a:pt x="710" y="536"/>
                  </a:lnTo>
                  <a:lnTo>
                    <a:pt x="710" y="563"/>
                  </a:lnTo>
                  <a:lnTo>
                    <a:pt x="706" y="598"/>
                  </a:lnTo>
                  <a:lnTo>
                    <a:pt x="700" y="630"/>
                  </a:lnTo>
                  <a:lnTo>
                    <a:pt x="689" y="657"/>
                  </a:lnTo>
                  <a:lnTo>
                    <a:pt x="670" y="686"/>
                  </a:lnTo>
                  <a:lnTo>
                    <a:pt x="650" y="713"/>
                  </a:lnTo>
                  <a:lnTo>
                    <a:pt x="629" y="736"/>
                  </a:lnTo>
                  <a:lnTo>
                    <a:pt x="612" y="761"/>
                  </a:lnTo>
                  <a:lnTo>
                    <a:pt x="597" y="778"/>
                  </a:lnTo>
                  <a:lnTo>
                    <a:pt x="589" y="799"/>
                  </a:lnTo>
                  <a:lnTo>
                    <a:pt x="583" y="825"/>
                  </a:lnTo>
                  <a:lnTo>
                    <a:pt x="583" y="861"/>
                  </a:lnTo>
                  <a:lnTo>
                    <a:pt x="591" y="886"/>
                  </a:lnTo>
                  <a:lnTo>
                    <a:pt x="605" y="917"/>
                  </a:lnTo>
                  <a:lnTo>
                    <a:pt x="625" y="941"/>
                  </a:lnTo>
                  <a:lnTo>
                    <a:pt x="641" y="958"/>
                  </a:lnTo>
                  <a:lnTo>
                    <a:pt x="662" y="974"/>
                  </a:lnTo>
                  <a:lnTo>
                    <a:pt x="679" y="952"/>
                  </a:lnTo>
                  <a:lnTo>
                    <a:pt x="689" y="930"/>
                  </a:lnTo>
                  <a:lnTo>
                    <a:pt x="703" y="954"/>
                  </a:lnTo>
                  <a:lnTo>
                    <a:pt x="712" y="977"/>
                  </a:lnTo>
                  <a:lnTo>
                    <a:pt x="720" y="1006"/>
                  </a:lnTo>
                  <a:lnTo>
                    <a:pt x="725" y="1039"/>
                  </a:lnTo>
                  <a:lnTo>
                    <a:pt x="725" y="1083"/>
                  </a:lnTo>
                  <a:lnTo>
                    <a:pt x="712" y="1125"/>
                  </a:lnTo>
                  <a:lnTo>
                    <a:pt x="700" y="1164"/>
                  </a:lnTo>
                  <a:lnTo>
                    <a:pt x="691" y="1197"/>
                  </a:lnTo>
                  <a:lnTo>
                    <a:pt x="679" y="1231"/>
                  </a:lnTo>
                  <a:lnTo>
                    <a:pt x="657" y="1270"/>
                  </a:lnTo>
                  <a:lnTo>
                    <a:pt x="632" y="1300"/>
                  </a:lnTo>
                  <a:lnTo>
                    <a:pt x="612" y="1321"/>
                  </a:lnTo>
                  <a:lnTo>
                    <a:pt x="594" y="1343"/>
                  </a:lnTo>
                  <a:lnTo>
                    <a:pt x="574" y="1362"/>
                  </a:lnTo>
                  <a:lnTo>
                    <a:pt x="549" y="1377"/>
                  </a:lnTo>
                  <a:lnTo>
                    <a:pt x="519" y="1391"/>
                  </a:lnTo>
                  <a:lnTo>
                    <a:pt x="486" y="1401"/>
                  </a:lnTo>
                  <a:lnTo>
                    <a:pt x="458" y="1405"/>
                  </a:lnTo>
                  <a:lnTo>
                    <a:pt x="427" y="1398"/>
                  </a:lnTo>
                  <a:lnTo>
                    <a:pt x="397" y="1370"/>
                  </a:lnTo>
                  <a:lnTo>
                    <a:pt x="357" y="1359"/>
                  </a:lnTo>
                  <a:lnTo>
                    <a:pt x="310" y="1354"/>
                  </a:lnTo>
                  <a:lnTo>
                    <a:pt x="250" y="1354"/>
                  </a:lnTo>
                  <a:lnTo>
                    <a:pt x="199" y="1342"/>
                  </a:lnTo>
                  <a:lnTo>
                    <a:pt x="161" y="1325"/>
                  </a:lnTo>
                  <a:close/>
                </a:path>
              </a:pathLst>
            </a:custGeom>
            <a:solidFill>
              <a:srgbClr val="E00000"/>
            </a:solidFill>
            <a:ln w="9525">
              <a:noFill/>
              <a:round/>
              <a:headEnd/>
              <a:tailEnd/>
            </a:ln>
          </p:spPr>
          <p:txBody>
            <a:bodyPr/>
            <a:lstStyle/>
            <a:p>
              <a:endParaRPr lang="en-US"/>
            </a:p>
          </p:txBody>
        </p:sp>
        <p:sp>
          <p:nvSpPr>
            <p:cNvPr id="29" name="Freeform 17">
              <a:extLst>
                <a:ext uri="{FF2B5EF4-FFF2-40B4-BE49-F238E27FC236}">
                  <a16:creationId xmlns:a16="http://schemas.microsoft.com/office/drawing/2014/main" id="{79DE3D3E-7AEB-6B0B-E157-380F3CA59A06}"/>
                </a:ext>
              </a:extLst>
            </p:cNvPr>
            <p:cNvSpPr>
              <a:spLocks/>
            </p:cNvSpPr>
            <p:nvPr/>
          </p:nvSpPr>
          <p:spPr bwMode="auto">
            <a:xfrm>
              <a:off x="2185" y="673"/>
              <a:ext cx="2349" cy="2231"/>
            </a:xfrm>
            <a:custGeom>
              <a:avLst/>
              <a:gdLst>
                <a:gd name="T0" fmla="*/ 3 w 2349"/>
                <a:gd name="T1" fmla="*/ 1121 h 2231"/>
                <a:gd name="T2" fmla="*/ 51 w 2349"/>
                <a:gd name="T3" fmla="*/ 918 h 2231"/>
                <a:gd name="T4" fmla="*/ 122 w 2349"/>
                <a:gd name="T5" fmla="*/ 803 h 2231"/>
                <a:gd name="T6" fmla="*/ 269 w 2349"/>
                <a:gd name="T7" fmla="*/ 748 h 2231"/>
                <a:gd name="T8" fmla="*/ 432 w 2349"/>
                <a:gd name="T9" fmla="*/ 697 h 2231"/>
                <a:gd name="T10" fmla="*/ 540 w 2349"/>
                <a:gd name="T11" fmla="*/ 621 h 2231"/>
                <a:gd name="T12" fmla="*/ 607 w 2349"/>
                <a:gd name="T13" fmla="*/ 480 h 2231"/>
                <a:gd name="T14" fmla="*/ 610 w 2349"/>
                <a:gd name="T15" fmla="*/ 289 h 2231"/>
                <a:gd name="T16" fmla="*/ 644 w 2349"/>
                <a:gd name="T17" fmla="*/ 133 h 2231"/>
                <a:gd name="T18" fmla="*/ 731 w 2349"/>
                <a:gd name="T19" fmla="*/ 25 h 2231"/>
                <a:gd name="T20" fmla="*/ 774 w 2349"/>
                <a:gd name="T21" fmla="*/ 67 h 2231"/>
                <a:gd name="T22" fmla="*/ 781 w 2349"/>
                <a:gd name="T23" fmla="*/ 185 h 2231"/>
                <a:gd name="T24" fmla="*/ 845 w 2349"/>
                <a:gd name="T25" fmla="*/ 258 h 2231"/>
                <a:gd name="T26" fmla="*/ 938 w 2349"/>
                <a:gd name="T27" fmla="*/ 266 h 2231"/>
                <a:gd name="T28" fmla="*/ 997 w 2349"/>
                <a:gd name="T29" fmla="*/ 272 h 2231"/>
                <a:gd name="T30" fmla="*/ 1041 w 2349"/>
                <a:gd name="T31" fmla="*/ 359 h 2231"/>
                <a:gd name="T32" fmla="*/ 1068 w 2349"/>
                <a:gd name="T33" fmla="*/ 492 h 2231"/>
                <a:gd name="T34" fmla="*/ 1150 w 2349"/>
                <a:gd name="T35" fmla="*/ 321 h 2231"/>
                <a:gd name="T36" fmla="*/ 1215 w 2349"/>
                <a:gd name="T37" fmla="*/ 349 h 2231"/>
                <a:gd name="T38" fmla="*/ 1272 w 2349"/>
                <a:gd name="T39" fmla="*/ 481 h 2231"/>
                <a:gd name="T40" fmla="*/ 1320 w 2349"/>
                <a:gd name="T41" fmla="*/ 632 h 2231"/>
                <a:gd name="T42" fmla="*/ 1305 w 2349"/>
                <a:gd name="T43" fmla="*/ 793 h 2231"/>
                <a:gd name="T44" fmla="*/ 1400 w 2349"/>
                <a:gd name="T45" fmla="*/ 683 h 2231"/>
                <a:gd name="T46" fmla="*/ 1472 w 2349"/>
                <a:gd name="T47" fmla="*/ 553 h 2231"/>
                <a:gd name="T48" fmla="*/ 1599 w 2349"/>
                <a:gd name="T49" fmla="*/ 541 h 2231"/>
                <a:gd name="T50" fmla="*/ 1617 w 2349"/>
                <a:gd name="T51" fmla="*/ 600 h 2231"/>
                <a:gd name="T52" fmla="*/ 1597 w 2349"/>
                <a:gd name="T53" fmla="*/ 688 h 2231"/>
                <a:gd name="T54" fmla="*/ 1648 w 2349"/>
                <a:gd name="T55" fmla="*/ 753 h 2231"/>
                <a:gd name="T56" fmla="*/ 1758 w 2349"/>
                <a:gd name="T57" fmla="*/ 751 h 2231"/>
                <a:gd name="T58" fmla="*/ 1829 w 2349"/>
                <a:gd name="T59" fmla="*/ 688 h 2231"/>
                <a:gd name="T60" fmla="*/ 1845 w 2349"/>
                <a:gd name="T61" fmla="*/ 563 h 2231"/>
                <a:gd name="T62" fmla="*/ 1799 w 2349"/>
                <a:gd name="T63" fmla="*/ 429 h 2231"/>
                <a:gd name="T64" fmla="*/ 1889 w 2349"/>
                <a:gd name="T65" fmla="*/ 444 h 2231"/>
                <a:gd name="T66" fmla="*/ 2008 w 2349"/>
                <a:gd name="T67" fmla="*/ 571 h 2231"/>
                <a:gd name="T68" fmla="*/ 2077 w 2349"/>
                <a:gd name="T69" fmla="*/ 724 h 2231"/>
                <a:gd name="T70" fmla="*/ 2120 w 2349"/>
                <a:gd name="T71" fmla="*/ 920 h 2231"/>
                <a:gd name="T72" fmla="*/ 2123 w 2349"/>
                <a:gd name="T73" fmla="*/ 1104 h 2231"/>
                <a:gd name="T74" fmla="*/ 2067 w 2349"/>
                <a:gd name="T75" fmla="*/ 1350 h 2231"/>
                <a:gd name="T76" fmla="*/ 2036 w 2349"/>
                <a:gd name="T77" fmla="*/ 1529 h 2231"/>
                <a:gd name="T78" fmla="*/ 2094 w 2349"/>
                <a:gd name="T79" fmla="*/ 1538 h 2231"/>
                <a:gd name="T80" fmla="*/ 2216 w 2349"/>
                <a:gd name="T81" fmla="*/ 1447 h 2231"/>
                <a:gd name="T82" fmla="*/ 2225 w 2349"/>
                <a:gd name="T83" fmla="*/ 1597 h 2231"/>
                <a:gd name="T84" fmla="*/ 2266 w 2349"/>
                <a:gd name="T85" fmla="*/ 1736 h 2231"/>
                <a:gd name="T86" fmla="*/ 2335 w 2349"/>
                <a:gd name="T87" fmla="*/ 1676 h 2231"/>
                <a:gd name="T88" fmla="*/ 2349 w 2349"/>
                <a:gd name="T89" fmla="*/ 1845 h 2231"/>
                <a:gd name="T90" fmla="*/ 2298 w 2349"/>
                <a:gd name="T91" fmla="*/ 1981 h 2231"/>
                <a:gd name="T92" fmla="*/ 2225 w 2349"/>
                <a:gd name="T93" fmla="*/ 2128 h 2231"/>
                <a:gd name="T94" fmla="*/ 2075 w 2349"/>
                <a:gd name="T95" fmla="*/ 2231 h 2231"/>
                <a:gd name="T96" fmla="*/ 1868 w 2349"/>
                <a:gd name="T97" fmla="*/ 2172 h 2231"/>
                <a:gd name="T98" fmla="*/ 1715 w 2349"/>
                <a:gd name="T99" fmla="*/ 2086 h 2231"/>
                <a:gd name="T100" fmla="*/ 1549 w 2349"/>
                <a:gd name="T101" fmla="*/ 2018 h 2231"/>
                <a:gd name="T102" fmla="*/ 1360 w 2349"/>
                <a:gd name="T103" fmla="*/ 1861 h 2231"/>
                <a:gd name="T104" fmla="*/ 1092 w 2349"/>
                <a:gd name="T105" fmla="*/ 1770 h 2231"/>
                <a:gd name="T106" fmla="*/ 330 w 2349"/>
                <a:gd name="T107" fmla="*/ 1512 h 2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9"/>
                <a:gd name="T163" fmla="*/ 0 h 2231"/>
                <a:gd name="T164" fmla="*/ 2349 w 2349"/>
                <a:gd name="T165" fmla="*/ 2231 h 2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9" h="2231">
                  <a:moveTo>
                    <a:pt x="18" y="1341"/>
                  </a:moveTo>
                  <a:lnTo>
                    <a:pt x="0" y="1272"/>
                  </a:lnTo>
                  <a:lnTo>
                    <a:pt x="0" y="1194"/>
                  </a:lnTo>
                  <a:lnTo>
                    <a:pt x="3" y="1121"/>
                  </a:lnTo>
                  <a:lnTo>
                    <a:pt x="11" y="1067"/>
                  </a:lnTo>
                  <a:lnTo>
                    <a:pt x="20" y="1010"/>
                  </a:lnTo>
                  <a:lnTo>
                    <a:pt x="35" y="961"/>
                  </a:lnTo>
                  <a:lnTo>
                    <a:pt x="51" y="918"/>
                  </a:lnTo>
                  <a:lnTo>
                    <a:pt x="64" y="888"/>
                  </a:lnTo>
                  <a:lnTo>
                    <a:pt x="76" y="855"/>
                  </a:lnTo>
                  <a:lnTo>
                    <a:pt x="97" y="829"/>
                  </a:lnTo>
                  <a:lnTo>
                    <a:pt x="122" y="803"/>
                  </a:lnTo>
                  <a:lnTo>
                    <a:pt x="158" y="780"/>
                  </a:lnTo>
                  <a:lnTo>
                    <a:pt x="189" y="763"/>
                  </a:lnTo>
                  <a:lnTo>
                    <a:pt x="226" y="754"/>
                  </a:lnTo>
                  <a:lnTo>
                    <a:pt x="269" y="748"/>
                  </a:lnTo>
                  <a:lnTo>
                    <a:pt x="305" y="740"/>
                  </a:lnTo>
                  <a:lnTo>
                    <a:pt x="353" y="724"/>
                  </a:lnTo>
                  <a:lnTo>
                    <a:pt x="404" y="706"/>
                  </a:lnTo>
                  <a:lnTo>
                    <a:pt x="432" y="697"/>
                  </a:lnTo>
                  <a:lnTo>
                    <a:pt x="460" y="690"/>
                  </a:lnTo>
                  <a:lnTo>
                    <a:pt x="490" y="669"/>
                  </a:lnTo>
                  <a:lnTo>
                    <a:pt x="516" y="650"/>
                  </a:lnTo>
                  <a:lnTo>
                    <a:pt x="540" y="621"/>
                  </a:lnTo>
                  <a:lnTo>
                    <a:pt x="563" y="593"/>
                  </a:lnTo>
                  <a:lnTo>
                    <a:pt x="582" y="556"/>
                  </a:lnTo>
                  <a:lnTo>
                    <a:pt x="596" y="527"/>
                  </a:lnTo>
                  <a:lnTo>
                    <a:pt x="607" y="480"/>
                  </a:lnTo>
                  <a:lnTo>
                    <a:pt x="610" y="433"/>
                  </a:lnTo>
                  <a:lnTo>
                    <a:pt x="612" y="389"/>
                  </a:lnTo>
                  <a:lnTo>
                    <a:pt x="614" y="340"/>
                  </a:lnTo>
                  <a:lnTo>
                    <a:pt x="610" y="289"/>
                  </a:lnTo>
                  <a:lnTo>
                    <a:pt x="612" y="252"/>
                  </a:lnTo>
                  <a:lnTo>
                    <a:pt x="619" y="196"/>
                  </a:lnTo>
                  <a:lnTo>
                    <a:pt x="630" y="167"/>
                  </a:lnTo>
                  <a:lnTo>
                    <a:pt x="644" y="133"/>
                  </a:lnTo>
                  <a:lnTo>
                    <a:pt x="661" y="93"/>
                  </a:lnTo>
                  <a:lnTo>
                    <a:pt x="681" y="67"/>
                  </a:lnTo>
                  <a:lnTo>
                    <a:pt x="703" y="46"/>
                  </a:lnTo>
                  <a:lnTo>
                    <a:pt x="731" y="25"/>
                  </a:lnTo>
                  <a:lnTo>
                    <a:pt x="769" y="4"/>
                  </a:lnTo>
                  <a:lnTo>
                    <a:pt x="791" y="0"/>
                  </a:lnTo>
                  <a:lnTo>
                    <a:pt x="780" y="38"/>
                  </a:lnTo>
                  <a:lnTo>
                    <a:pt x="774" y="67"/>
                  </a:lnTo>
                  <a:lnTo>
                    <a:pt x="771" y="99"/>
                  </a:lnTo>
                  <a:lnTo>
                    <a:pt x="769" y="127"/>
                  </a:lnTo>
                  <a:lnTo>
                    <a:pt x="774" y="158"/>
                  </a:lnTo>
                  <a:lnTo>
                    <a:pt x="781" y="185"/>
                  </a:lnTo>
                  <a:lnTo>
                    <a:pt x="794" y="210"/>
                  </a:lnTo>
                  <a:lnTo>
                    <a:pt x="810" y="227"/>
                  </a:lnTo>
                  <a:lnTo>
                    <a:pt x="827" y="243"/>
                  </a:lnTo>
                  <a:lnTo>
                    <a:pt x="845" y="258"/>
                  </a:lnTo>
                  <a:lnTo>
                    <a:pt x="868" y="269"/>
                  </a:lnTo>
                  <a:lnTo>
                    <a:pt x="894" y="277"/>
                  </a:lnTo>
                  <a:lnTo>
                    <a:pt x="917" y="277"/>
                  </a:lnTo>
                  <a:lnTo>
                    <a:pt x="938" y="266"/>
                  </a:lnTo>
                  <a:lnTo>
                    <a:pt x="952" y="252"/>
                  </a:lnTo>
                  <a:lnTo>
                    <a:pt x="959" y="227"/>
                  </a:lnTo>
                  <a:lnTo>
                    <a:pt x="978" y="247"/>
                  </a:lnTo>
                  <a:lnTo>
                    <a:pt x="997" y="272"/>
                  </a:lnTo>
                  <a:lnTo>
                    <a:pt x="1014" y="300"/>
                  </a:lnTo>
                  <a:lnTo>
                    <a:pt x="1024" y="321"/>
                  </a:lnTo>
                  <a:lnTo>
                    <a:pt x="1034" y="344"/>
                  </a:lnTo>
                  <a:lnTo>
                    <a:pt x="1041" y="359"/>
                  </a:lnTo>
                  <a:lnTo>
                    <a:pt x="1048" y="384"/>
                  </a:lnTo>
                  <a:lnTo>
                    <a:pt x="1057" y="416"/>
                  </a:lnTo>
                  <a:lnTo>
                    <a:pt x="1064" y="450"/>
                  </a:lnTo>
                  <a:lnTo>
                    <a:pt x="1068" y="492"/>
                  </a:lnTo>
                  <a:lnTo>
                    <a:pt x="1085" y="441"/>
                  </a:lnTo>
                  <a:lnTo>
                    <a:pt x="1104" y="389"/>
                  </a:lnTo>
                  <a:lnTo>
                    <a:pt x="1136" y="344"/>
                  </a:lnTo>
                  <a:lnTo>
                    <a:pt x="1150" y="321"/>
                  </a:lnTo>
                  <a:lnTo>
                    <a:pt x="1187" y="283"/>
                  </a:lnTo>
                  <a:lnTo>
                    <a:pt x="1228" y="260"/>
                  </a:lnTo>
                  <a:lnTo>
                    <a:pt x="1213" y="312"/>
                  </a:lnTo>
                  <a:lnTo>
                    <a:pt x="1215" y="349"/>
                  </a:lnTo>
                  <a:lnTo>
                    <a:pt x="1228" y="389"/>
                  </a:lnTo>
                  <a:lnTo>
                    <a:pt x="1241" y="418"/>
                  </a:lnTo>
                  <a:lnTo>
                    <a:pt x="1258" y="450"/>
                  </a:lnTo>
                  <a:lnTo>
                    <a:pt x="1272" y="481"/>
                  </a:lnTo>
                  <a:lnTo>
                    <a:pt x="1289" y="519"/>
                  </a:lnTo>
                  <a:lnTo>
                    <a:pt x="1302" y="544"/>
                  </a:lnTo>
                  <a:lnTo>
                    <a:pt x="1312" y="588"/>
                  </a:lnTo>
                  <a:lnTo>
                    <a:pt x="1320" y="632"/>
                  </a:lnTo>
                  <a:lnTo>
                    <a:pt x="1322" y="672"/>
                  </a:lnTo>
                  <a:lnTo>
                    <a:pt x="1320" y="719"/>
                  </a:lnTo>
                  <a:lnTo>
                    <a:pt x="1314" y="751"/>
                  </a:lnTo>
                  <a:lnTo>
                    <a:pt x="1305" y="793"/>
                  </a:lnTo>
                  <a:lnTo>
                    <a:pt x="1341" y="764"/>
                  </a:lnTo>
                  <a:lnTo>
                    <a:pt x="1368" y="747"/>
                  </a:lnTo>
                  <a:lnTo>
                    <a:pt x="1388" y="719"/>
                  </a:lnTo>
                  <a:lnTo>
                    <a:pt x="1400" y="683"/>
                  </a:lnTo>
                  <a:lnTo>
                    <a:pt x="1416" y="637"/>
                  </a:lnTo>
                  <a:lnTo>
                    <a:pt x="1435" y="605"/>
                  </a:lnTo>
                  <a:lnTo>
                    <a:pt x="1452" y="574"/>
                  </a:lnTo>
                  <a:lnTo>
                    <a:pt x="1472" y="553"/>
                  </a:lnTo>
                  <a:lnTo>
                    <a:pt x="1506" y="536"/>
                  </a:lnTo>
                  <a:lnTo>
                    <a:pt x="1534" y="536"/>
                  </a:lnTo>
                  <a:lnTo>
                    <a:pt x="1562" y="536"/>
                  </a:lnTo>
                  <a:lnTo>
                    <a:pt x="1599" y="541"/>
                  </a:lnTo>
                  <a:lnTo>
                    <a:pt x="1626" y="547"/>
                  </a:lnTo>
                  <a:lnTo>
                    <a:pt x="1664" y="577"/>
                  </a:lnTo>
                  <a:lnTo>
                    <a:pt x="1635" y="588"/>
                  </a:lnTo>
                  <a:lnTo>
                    <a:pt x="1617" y="600"/>
                  </a:lnTo>
                  <a:lnTo>
                    <a:pt x="1601" y="622"/>
                  </a:lnTo>
                  <a:lnTo>
                    <a:pt x="1594" y="643"/>
                  </a:lnTo>
                  <a:lnTo>
                    <a:pt x="1594" y="672"/>
                  </a:lnTo>
                  <a:lnTo>
                    <a:pt x="1597" y="688"/>
                  </a:lnTo>
                  <a:lnTo>
                    <a:pt x="1601" y="699"/>
                  </a:lnTo>
                  <a:lnTo>
                    <a:pt x="1612" y="716"/>
                  </a:lnTo>
                  <a:lnTo>
                    <a:pt x="1633" y="742"/>
                  </a:lnTo>
                  <a:lnTo>
                    <a:pt x="1648" y="753"/>
                  </a:lnTo>
                  <a:lnTo>
                    <a:pt x="1676" y="762"/>
                  </a:lnTo>
                  <a:lnTo>
                    <a:pt x="1699" y="762"/>
                  </a:lnTo>
                  <a:lnTo>
                    <a:pt x="1730" y="759"/>
                  </a:lnTo>
                  <a:lnTo>
                    <a:pt x="1758" y="751"/>
                  </a:lnTo>
                  <a:lnTo>
                    <a:pt x="1782" y="745"/>
                  </a:lnTo>
                  <a:lnTo>
                    <a:pt x="1799" y="733"/>
                  </a:lnTo>
                  <a:lnTo>
                    <a:pt x="1817" y="711"/>
                  </a:lnTo>
                  <a:lnTo>
                    <a:pt x="1829" y="688"/>
                  </a:lnTo>
                  <a:lnTo>
                    <a:pt x="1843" y="666"/>
                  </a:lnTo>
                  <a:lnTo>
                    <a:pt x="1848" y="632"/>
                  </a:lnTo>
                  <a:lnTo>
                    <a:pt x="1848" y="597"/>
                  </a:lnTo>
                  <a:lnTo>
                    <a:pt x="1845" y="563"/>
                  </a:lnTo>
                  <a:lnTo>
                    <a:pt x="1834" y="521"/>
                  </a:lnTo>
                  <a:lnTo>
                    <a:pt x="1827" y="490"/>
                  </a:lnTo>
                  <a:lnTo>
                    <a:pt x="1814" y="464"/>
                  </a:lnTo>
                  <a:lnTo>
                    <a:pt x="1799" y="429"/>
                  </a:lnTo>
                  <a:lnTo>
                    <a:pt x="1782" y="395"/>
                  </a:lnTo>
                  <a:lnTo>
                    <a:pt x="1812" y="407"/>
                  </a:lnTo>
                  <a:lnTo>
                    <a:pt x="1850" y="424"/>
                  </a:lnTo>
                  <a:lnTo>
                    <a:pt x="1889" y="444"/>
                  </a:lnTo>
                  <a:lnTo>
                    <a:pt x="1924" y="469"/>
                  </a:lnTo>
                  <a:lnTo>
                    <a:pt x="1954" y="498"/>
                  </a:lnTo>
                  <a:lnTo>
                    <a:pt x="1982" y="532"/>
                  </a:lnTo>
                  <a:lnTo>
                    <a:pt x="2008" y="571"/>
                  </a:lnTo>
                  <a:lnTo>
                    <a:pt x="2026" y="609"/>
                  </a:lnTo>
                  <a:lnTo>
                    <a:pt x="2043" y="649"/>
                  </a:lnTo>
                  <a:lnTo>
                    <a:pt x="2064" y="688"/>
                  </a:lnTo>
                  <a:lnTo>
                    <a:pt x="2077" y="724"/>
                  </a:lnTo>
                  <a:lnTo>
                    <a:pt x="2089" y="759"/>
                  </a:lnTo>
                  <a:lnTo>
                    <a:pt x="2104" y="802"/>
                  </a:lnTo>
                  <a:lnTo>
                    <a:pt x="2114" y="857"/>
                  </a:lnTo>
                  <a:lnTo>
                    <a:pt x="2120" y="920"/>
                  </a:lnTo>
                  <a:lnTo>
                    <a:pt x="2126" y="980"/>
                  </a:lnTo>
                  <a:lnTo>
                    <a:pt x="2126" y="1007"/>
                  </a:lnTo>
                  <a:lnTo>
                    <a:pt x="2126" y="1058"/>
                  </a:lnTo>
                  <a:lnTo>
                    <a:pt x="2123" y="1104"/>
                  </a:lnTo>
                  <a:lnTo>
                    <a:pt x="2119" y="1152"/>
                  </a:lnTo>
                  <a:lnTo>
                    <a:pt x="2102" y="1223"/>
                  </a:lnTo>
                  <a:lnTo>
                    <a:pt x="2089" y="1272"/>
                  </a:lnTo>
                  <a:lnTo>
                    <a:pt x="2067" y="1350"/>
                  </a:lnTo>
                  <a:lnTo>
                    <a:pt x="2057" y="1404"/>
                  </a:lnTo>
                  <a:lnTo>
                    <a:pt x="2043" y="1455"/>
                  </a:lnTo>
                  <a:lnTo>
                    <a:pt x="2033" y="1493"/>
                  </a:lnTo>
                  <a:lnTo>
                    <a:pt x="2036" y="1529"/>
                  </a:lnTo>
                  <a:lnTo>
                    <a:pt x="2041" y="1567"/>
                  </a:lnTo>
                  <a:lnTo>
                    <a:pt x="2059" y="1597"/>
                  </a:lnTo>
                  <a:lnTo>
                    <a:pt x="2078" y="1565"/>
                  </a:lnTo>
                  <a:lnTo>
                    <a:pt x="2094" y="1538"/>
                  </a:lnTo>
                  <a:lnTo>
                    <a:pt x="2120" y="1510"/>
                  </a:lnTo>
                  <a:lnTo>
                    <a:pt x="2151" y="1489"/>
                  </a:lnTo>
                  <a:lnTo>
                    <a:pt x="2179" y="1466"/>
                  </a:lnTo>
                  <a:lnTo>
                    <a:pt x="2216" y="1447"/>
                  </a:lnTo>
                  <a:lnTo>
                    <a:pt x="2251" y="1432"/>
                  </a:lnTo>
                  <a:lnTo>
                    <a:pt x="2284" y="1421"/>
                  </a:lnTo>
                  <a:lnTo>
                    <a:pt x="2233" y="1546"/>
                  </a:lnTo>
                  <a:lnTo>
                    <a:pt x="2225" y="1597"/>
                  </a:lnTo>
                  <a:lnTo>
                    <a:pt x="2227" y="1661"/>
                  </a:lnTo>
                  <a:lnTo>
                    <a:pt x="2233" y="1708"/>
                  </a:lnTo>
                  <a:lnTo>
                    <a:pt x="2242" y="1750"/>
                  </a:lnTo>
                  <a:lnTo>
                    <a:pt x="2266" y="1736"/>
                  </a:lnTo>
                  <a:lnTo>
                    <a:pt x="2281" y="1710"/>
                  </a:lnTo>
                  <a:lnTo>
                    <a:pt x="2295" y="1685"/>
                  </a:lnTo>
                  <a:lnTo>
                    <a:pt x="2314" y="1627"/>
                  </a:lnTo>
                  <a:lnTo>
                    <a:pt x="2335" y="1676"/>
                  </a:lnTo>
                  <a:lnTo>
                    <a:pt x="2342" y="1713"/>
                  </a:lnTo>
                  <a:lnTo>
                    <a:pt x="2347" y="1761"/>
                  </a:lnTo>
                  <a:lnTo>
                    <a:pt x="2349" y="1805"/>
                  </a:lnTo>
                  <a:lnTo>
                    <a:pt x="2349" y="1845"/>
                  </a:lnTo>
                  <a:lnTo>
                    <a:pt x="2344" y="1880"/>
                  </a:lnTo>
                  <a:lnTo>
                    <a:pt x="2332" y="1924"/>
                  </a:lnTo>
                  <a:lnTo>
                    <a:pt x="2319" y="1950"/>
                  </a:lnTo>
                  <a:lnTo>
                    <a:pt x="2298" y="1981"/>
                  </a:lnTo>
                  <a:lnTo>
                    <a:pt x="2278" y="2018"/>
                  </a:lnTo>
                  <a:lnTo>
                    <a:pt x="2263" y="2052"/>
                  </a:lnTo>
                  <a:lnTo>
                    <a:pt x="2247" y="2083"/>
                  </a:lnTo>
                  <a:lnTo>
                    <a:pt x="2225" y="2128"/>
                  </a:lnTo>
                  <a:lnTo>
                    <a:pt x="2210" y="2186"/>
                  </a:lnTo>
                  <a:lnTo>
                    <a:pt x="2202" y="2231"/>
                  </a:lnTo>
                  <a:lnTo>
                    <a:pt x="2148" y="2231"/>
                  </a:lnTo>
                  <a:lnTo>
                    <a:pt x="2075" y="2231"/>
                  </a:lnTo>
                  <a:lnTo>
                    <a:pt x="2006" y="2223"/>
                  </a:lnTo>
                  <a:lnTo>
                    <a:pt x="1944" y="2206"/>
                  </a:lnTo>
                  <a:lnTo>
                    <a:pt x="1912" y="2195"/>
                  </a:lnTo>
                  <a:lnTo>
                    <a:pt x="1868" y="2172"/>
                  </a:lnTo>
                  <a:lnTo>
                    <a:pt x="1829" y="2146"/>
                  </a:lnTo>
                  <a:lnTo>
                    <a:pt x="1792" y="2120"/>
                  </a:lnTo>
                  <a:lnTo>
                    <a:pt x="1750" y="2100"/>
                  </a:lnTo>
                  <a:lnTo>
                    <a:pt x="1715" y="2086"/>
                  </a:lnTo>
                  <a:lnTo>
                    <a:pt x="1679" y="2077"/>
                  </a:lnTo>
                  <a:lnTo>
                    <a:pt x="1633" y="2060"/>
                  </a:lnTo>
                  <a:lnTo>
                    <a:pt x="1589" y="2044"/>
                  </a:lnTo>
                  <a:lnTo>
                    <a:pt x="1549" y="2018"/>
                  </a:lnTo>
                  <a:lnTo>
                    <a:pt x="1506" y="1990"/>
                  </a:lnTo>
                  <a:lnTo>
                    <a:pt x="1472" y="1958"/>
                  </a:lnTo>
                  <a:lnTo>
                    <a:pt x="1403" y="1895"/>
                  </a:lnTo>
                  <a:lnTo>
                    <a:pt x="1360" y="1861"/>
                  </a:lnTo>
                  <a:lnTo>
                    <a:pt x="1312" y="1839"/>
                  </a:lnTo>
                  <a:lnTo>
                    <a:pt x="1251" y="1805"/>
                  </a:lnTo>
                  <a:lnTo>
                    <a:pt x="1175" y="1780"/>
                  </a:lnTo>
                  <a:lnTo>
                    <a:pt x="1092" y="1770"/>
                  </a:lnTo>
                  <a:lnTo>
                    <a:pt x="871" y="1744"/>
                  </a:lnTo>
                  <a:lnTo>
                    <a:pt x="689" y="1623"/>
                  </a:lnTo>
                  <a:lnTo>
                    <a:pt x="551" y="1521"/>
                  </a:lnTo>
                  <a:lnTo>
                    <a:pt x="330" y="1512"/>
                  </a:lnTo>
                  <a:lnTo>
                    <a:pt x="125" y="1461"/>
                  </a:lnTo>
                  <a:lnTo>
                    <a:pt x="18" y="1341"/>
                  </a:lnTo>
                  <a:close/>
                </a:path>
              </a:pathLst>
            </a:custGeom>
            <a:solidFill>
              <a:srgbClr val="FF0000"/>
            </a:solidFill>
            <a:ln w="9525">
              <a:noFill/>
              <a:round/>
              <a:headEnd/>
              <a:tailEnd/>
            </a:ln>
          </p:spPr>
          <p:txBody>
            <a:bodyPr/>
            <a:lstStyle/>
            <a:p>
              <a:endParaRPr lang="en-US"/>
            </a:p>
          </p:txBody>
        </p:sp>
        <p:sp>
          <p:nvSpPr>
            <p:cNvPr id="30" name="Freeform 18">
              <a:extLst>
                <a:ext uri="{FF2B5EF4-FFF2-40B4-BE49-F238E27FC236}">
                  <a16:creationId xmlns:a16="http://schemas.microsoft.com/office/drawing/2014/main" id="{39DB2191-7C5A-CEBD-195C-EA9D1B39A05E}"/>
                </a:ext>
              </a:extLst>
            </p:cNvPr>
            <p:cNvSpPr>
              <a:spLocks/>
            </p:cNvSpPr>
            <p:nvPr/>
          </p:nvSpPr>
          <p:spPr bwMode="auto">
            <a:xfrm>
              <a:off x="2181" y="1551"/>
              <a:ext cx="289" cy="636"/>
            </a:xfrm>
            <a:custGeom>
              <a:avLst/>
              <a:gdLst>
                <a:gd name="T0" fmla="*/ 43 w 289"/>
                <a:gd name="T1" fmla="*/ 577 h 636"/>
                <a:gd name="T2" fmla="*/ 11 w 289"/>
                <a:gd name="T3" fmla="*/ 515 h 636"/>
                <a:gd name="T4" fmla="*/ 1 w 289"/>
                <a:gd name="T5" fmla="*/ 452 h 636"/>
                <a:gd name="T6" fmla="*/ 1 w 289"/>
                <a:gd name="T7" fmla="*/ 377 h 636"/>
                <a:gd name="T8" fmla="*/ 10 w 289"/>
                <a:gd name="T9" fmla="*/ 316 h 636"/>
                <a:gd name="T10" fmla="*/ 30 w 289"/>
                <a:gd name="T11" fmla="*/ 264 h 636"/>
                <a:gd name="T12" fmla="*/ 32 w 289"/>
                <a:gd name="T13" fmla="*/ 204 h 636"/>
                <a:gd name="T14" fmla="*/ 26 w 289"/>
                <a:gd name="T15" fmla="*/ 170 h 636"/>
                <a:gd name="T16" fmla="*/ 13 w 289"/>
                <a:gd name="T17" fmla="*/ 129 h 636"/>
                <a:gd name="T18" fmla="*/ 16 w 289"/>
                <a:gd name="T19" fmla="*/ 115 h 636"/>
                <a:gd name="T20" fmla="*/ 39 w 289"/>
                <a:gd name="T21" fmla="*/ 144 h 636"/>
                <a:gd name="T22" fmla="*/ 52 w 289"/>
                <a:gd name="T23" fmla="*/ 152 h 636"/>
                <a:gd name="T24" fmla="*/ 51 w 289"/>
                <a:gd name="T25" fmla="*/ 90 h 636"/>
                <a:gd name="T26" fmla="*/ 30 w 289"/>
                <a:gd name="T27" fmla="*/ 25 h 636"/>
                <a:gd name="T28" fmla="*/ 29 w 289"/>
                <a:gd name="T29" fmla="*/ 0 h 636"/>
                <a:gd name="T30" fmla="*/ 66 w 289"/>
                <a:gd name="T31" fmla="*/ 8 h 636"/>
                <a:gd name="T32" fmla="*/ 98 w 289"/>
                <a:gd name="T33" fmla="*/ 43 h 636"/>
                <a:gd name="T34" fmla="*/ 123 w 289"/>
                <a:gd name="T35" fmla="*/ 101 h 636"/>
                <a:gd name="T36" fmla="*/ 136 w 289"/>
                <a:gd name="T37" fmla="*/ 124 h 636"/>
                <a:gd name="T38" fmla="*/ 159 w 289"/>
                <a:gd name="T39" fmla="*/ 84 h 636"/>
                <a:gd name="T40" fmla="*/ 197 w 289"/>
                <a:gd name="T41" fmla="*/ 61 h 636"/>
                <a:gd name="T42" fmla="*/ 227 w 289"/>
                <a:gd name="T43" fmla="*/ 66 h 636"/>
                <a:gd name="T44" fmla="*/ 243 w 289"/>
                <a:gd name="T45" fmla="*/ 104 h 636"/>
                <a:gd name="T46" fmla="*/ 217 w 289"/>
                <a:gd name="T47" fmla="*/ 104 h 636"/>
                <a:gd name="T48" fmla="*/ 204 w 289"/>
                <a:gd name="T49" fmla="*/ 115 h 636"/>
                <a:gd name="T50" fmla="*/ 197 w 289"/>
                <a:gd name="T51" fmla="*/ 146 h 636"/>
                <a:gd name="T52" fmla="*/ 202 w 289"/>
                <a:gd name="T53" fmla="*/ 173 h 636"/>
                <a:gd name="T54" fmla="*/ 220 w 289"/>
                <a:gd name="T55" fmla="*/ 193 h 636"/>
                <a:gd name="T56" fmla="*/ 245 w 289"/>
                <a:gd name="T57" fmla="*/ 193 h 636"/>
                <a:gd name="T58" fmla="*/ 245 w 289"/>
                <a:gd name="T59" fmla="*/ 147 h 636"/>
                <a:gd name="T60" fmla="*/ 266 w 289"/>
                <a:gd name="T61" fmla="*/ 179 h 636"/>
                <a:gd name="T62" fmla="*/ 282 w 289"/>
                <a:gd name="T63" fmla="*/ 229 h 636"/>
                <a:gd name="T64" fmla="*/ 282 w 289"/>
                <a:gd name="T65" fmla="*/ 271 h 636"/>
                <a:gd name="T66" fmla="*/ 267 w 289"/>
                <a:gd name="T67" fmla="*/ 311 h 636"/>
                <a:gd name="T68" fmla="*/ 244 w 289"/>
                <a:gd name="T69" fmla="*/ 344 h 636"/>
                <a:gd name="T70" fmla="*/ 232 w 289"/>
                <a:gd name="T71" fmla="*/ 372 h 636"/>
                <a:gd name="T72" fmla="*/ 241 w 289"/>
                <a:gd name="T73" fmla="*/ 415 h 636"/>
                <a:gd name="T74" fmla="*/ 265 w 289"/>
                <a:gd name="T75" fmla="*/ 440 h 636"/>
                <a:gd name="T76" fmla="*/ 282 w 289"/>
                <a:gd name="T77" fmla="*/ 432 h 636"/>
                <a:gd name="T78" fmla="*/ 289 w 289"/>
                <a:gd name="T79" fmla="*/ 470 h 636"/>
                <a:gd name="T80" fmla="*/ 281 w 289"/>
                <a:gd name="T81" fmla="*/ 527 h 636"/>
                <a:gd name="T82" fmla="*/ 262 w 289"/>
                <a:gd name="T83" fmla="*/ 576 h 636"/>
                <a:gd name="T84" fmla="*/ 238 w 289"/>
                <a:gd name="T85" fmla="*/ 609 h 636"/>
                <a:gd name="T86" fmla="*/ 208 w 289"/>
                <a:gd name="T87" fmla="*/ 630 h 636"/>
                <a:gd name="T88" fmla="*/ 171 w 289"/>
                <a:gd name="T89" fmla="*/ 633 h 636"/>
                <a:gd name="T90" fmla="*/ 123 w 289"/>
                <a:gd name="T91" fmla="*/ 613 h 636"/>
                <a:gd name="T92" fmla="*/ 64 w 289"/>
                <a:gd name="T93" fmla="*/ 600 h 6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636"/>
                <a:gd name="T143" fmla="*/ 289 w 289"/>
                <a:gd name="T144" fmla="*/ 636 h 6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636">
                  <a:moveTo>
                    <a:pt x="64" y="600"/>
                  </a:moveTo>
                  <a:lnTo>
                    <a:pt x="53" y="589"/>
                  </a:lnTo>
                  <a:lnTo>
                    <a:pt x="43" y="577"/>
                  </a:lnTo>
                  <a:lnTo>
                    <a:pt x="30" y="557"/>
                  </a:lnTo>
                  <a:lnTo>
                    <a:pt x="21" y="537"/>
                  </a:lnTo>
                  <a:lnTo>
                    <a:pt x="11" y="515"/>
                  </a:lnTo>
                  <a:lnTo>
                    <a:pt x="6" y="497"/>
                  </a:lnTo>
                  <a:lnTo>
                    <a:pt x="2" y="473"/>
                  </a:lnTo>
                  <a:lnTo>
                    <a:pt x="1" y="452"/>
                  </a:lnTo>
                  <a:lnTo>
                    <a:pt x="1" y="424"/>
                  </a:lnTo>
                  <a:lnTo>
                    <a:pt x="0" y="399"/>
                  </a:lnTo>
                  <a:lnTo>
                    <a:pt x="1" y="377"/>
                  </a:lnTo>
                  <a:lnTo>
                    <a:pt x="1" y="361"/>
                  </a:lnTo>
                  <a:lnTo>
                    <a:pt x="5" y="338"/>
                  </a:lnTo>
                  <a:lnTo>
                    <a:pt x="10" y="316"/>
                  </a:lnTo>
                  <a:lnTo>
                    <a:pt x="16" y="298"/>
                  </a:lnTo>
                  <a:lnTo>
                    <a:pt x="24" y="281"/>
                  </a:lnTo>
                  <a:lnTo>
                    <a:pt x="30" y="264"/>
                  </a:lnTo>
                  <a:lnTo>
                    <a:pt x="33" y="243"/>
                  </a:lnTo>
                  <a:lnTo>
                    <a:pt x="33" y="224"/>
                  </a:lnTo>
                  <a:lnTo>
                    <a:pt x="32" y="204"/>
                  </a:lnTo>
                  <a:lnTo>
                    <a:pt x="29" y="193"/>
                  </a:lnTo>
                  <a:lnTo>
                    <a:pt x="28" y="184"/>
                  </a:lnTo>
                  <a:lnTo>
                    <a:pt x="26" y="170"/>
                  </a:lnTo>
                  <a:lnTo>
                    <a:pt x="22" y="156"/>
                  </a:lnTo>
                  <a:lnTo>
                    <a:pt x="16" y="142"/>
                  </a:lnTo>
                  <a:lnTo>
                    <a:pt x="13" y="129"/>
                  </a:lnTo>
                  <a:lnTo>
                    <a:pt x="9" y="119"/>
                  </a:lnTo>
                  <a:lnTo>
                    <a:pt x="4" y="111"/>
                  </a:lnTo>
                  <a:lnTo>
                    <a:pt x="16" y="115"/>
                  </a:lnTo>
                  <a:lnTo>
                    <a:pt x="26" y="123"/>
                  </a:lnTo>
                  <a:lnTo>
                    <a:pt x="35" y="135"/>
                  </a:lnTo>
                  <a:lnTo>
                    <a:pt x="39" y="144"/>
                  </a:lnTo>
                  <a:lnTo>
                    <a:pt x="45" y="156"/>
                  </a:lnTo>
                  <a:lnTo>
                    <a:pt x="49" y="173"/>
                  </a:lnTo>
                  <a:lnTo>
                    <a:pt x="52" y="152"/>
                  </a:lnTo>
                  <a:lnTo>
                    <a:pt x="53" y="132"/>
                  </a:lnTo>
                  <a:lnTo>
                    <a:pt x="53" y="113"/>
                  </a:lnTo>
                  <a:lnTo>
                    <a:pt x="51" y="90"/>
                  </a:lnTo>
                  <a:lnTo>
                    <a:pt x="45" y="65"/>
                  </a:lnTo>
                  <a:lnTo>
                    <a:pt x="38" y="44"/>
                  </a:lnTo>
                  <a:lnTo>
                    <a:pt x="30" y="25"/>
                  </a:lnTo>
                  <a:lnTo>
                    <a:pt x="24" y="9"/>
                  </a:lnTo>
                  <a:lnTo>
                    <a:pt x="21" y="0"/>
                  </a:lnTo>
                  <a:lnTo>
                    <a:pt x="29" y="0"/>
                  </a:lnTo>
                  <a:lnTo>
                    <a:pt x="44" y="0"/>
                  </a:lnTo>
                  <a:lnTo>
                    <a:pt x="57" y="4"/>
                  </a:lnTo>
                  <a:lnTo>
                    <a:pt x="66" y="8"/>
                  </a:lnTo>
                  <a:lnTo>
                    <a:pt x="79" y="16"/>
                  </a:lnTo>
                  <a:lnTo>
                    <a:pt x="90" y="28"/>
                  </a:lnTo>
                  <a:lnTo>
                    <a:pt x="98" y="43"/>
                  </a:lnTo>
                  <a:lnTo>
                    <a:pt x="107" y="60"/>
                  </a:lnTo>
                  <a:lnTo>
                    <a:pt x="114" y="81"/>
                  </a:lnTo>
                  <a:lnTo>
                    <a:pt x="123" y="101"/>
                  </a:lnTo>
                  <a:lnTo>
                    <a:pt x="129" y="124"/>
                  </a:lnTo>
                  <a:lnTo>
                    <a:pt x="132" y="152"/>
                  </a:lnTo>
                  <a:lnTo>
                    <a:pt x="136" y="124"/>
                  </a:lnTo>
                  <a:lnTo>
                    <a:pt x="143" y="111"/>
                  </a:lnTo>
                  <a:lnTo>
                    <a:pt x="151" y="98"/>
                  </a:lnTo>
                  <a:lnTo>
                    <a:pt x="159" y="84"/>
                  </a:lnTo>
                  <a:lnTo>
                    <a:pt x="173" y="73"/>
                  </a:lnTo>
                  <a:lnTo>
                    <a:pt x="185" y="66"/>
                  </a:lnTo>
                  <a:lnTo>
                    <a:pt x="197" y="61"/>
                  </a:lnTo>
                  <a:lnTo>
                    <a:pt x="209" y="59"/>
                  </a:lnTo>
                  <a:lnTo>
                    <a:pt x="220" y="61"/>
                  </a:lnTo>
                  <a:lnTo>
                    <a:pt x="227" y="66"/>
                  </a:lnTo>
                  <a:lnTo>
                    <a:pt x="234" y="74"/>
                  </a:lnTo>
                  <a:lnTo>
                    <a:pt x="239" y="87"/>
                  </a:lnTo>
                  <a:lnTo>
                    <a:pt x="243" y="104"/>
                  </a:lnTo>
                  <a:lnTo>
                    <a:pt x="233" y="99"/>
                  </a:lnTo>
                  <a:lnTo>
                    <a:pt x="225" y="99"/>
                  </a:lnTo>
                  <a:lnTo>
                    <a:pt x="217" y="104"/>
                  </a:lnTo>
                  <a:lnTo>
                    <a:pt x="215" y="105"/>
                  </a:lnTo>
                  <a:lnTo>
                    <a:pt x="209" y="108"/>
                  </a:lnTo>
                  <a:lnTo>
                    <a:pt x="204" y="115"/>
                  </a:lnTo>
                  <a:lnTo>
                    <a:pt x="202" y="123"/>
                  </a:lnTo>
                  <a:lnTo>
                    <a:pt x="198" y="136"/>
                  </a:lnTo>
                  <a:lnTo>
                    <a:pt x="197" y="146"/>
                  </a:lnTo>
                  <a:lnTo>
                    <a:pt x="197" y="156"/>
                  </a:lnTo>
                  <a:lnTo>
                    <a:pt x="198" y="166"/>
                  </a:lnTo>
                  <a:lnTo>
                    <a:pt x="202" y="173"/>
                  </a:lnTo>
                  <a:lnTo>
                    <a:pt x="205" y="180"/>
                  </a:lnTo>
                  <a:lnTo>
                    <a:pt x="211" y="187"/>
                  </a:lnTo>
                  <a:lnTo>
                    <a:pt x="220" y="193"/>
                  </a:lnTo>
                  <a:lnTo>
                    <a:pt x="227" y="197"/>
                  </a:lnTo>
                  <a:lnTo>
                    <a:pt x="237" y="200"/>
                  </a:lnTo>
                  <a:lnTo>
                    <a:pt x="245" y="193"/>
                  </a:lnTo>
                  <a:lnTo>
                    <a:pt x="248" y="180"/>
                  </a:lnTo>
                  <a:lnTo>
                    <a:pt x="248" y="166"/>
                  </a:lnTo>
                  <a:lnTo>
                    <a:pt x="245" y="147"/>
                  </a:lnTo>
                  <a:lnTo>
                    <a:pt x="251" y="156"/>
                  </a:lnTo>
                  <a:lnTo>
                    <a:pt x="260" y="169"/>
                  </a:lnTo>
                  <a:lnTo>
                    <a:pt x="266" y="179"/>
                  </a:lnTo>
                  <a:lnTo>
                    <a:pt x="273" y="197"/>
                  </a:lnTo>
                  <a:lnTo>
                    <a:pt x="279" y="212"/>
                  </a:lnTo>
                  <a:lnTo>
                    <a:pt x="282" y="229"/>
                  </a:lnTo>
                  <a:lnTo>
                    <a:pt x="284" y="244"/>
                  </a:lnTo>
                  <a:lnTo>
                    <a:pt x="284" y="257"/>
                  </a:lnTo>
                  <a:lnTo>
                    <a:pt x="282" y="271"/>
                  </a:lnTo>
                  <a:lnTo>
                    <a:pt x="279" y="285"/>
                  </a:lnTo>
                  <a:lnTo>
                    <a:pt x="275" y="297"/>
                  </a:lnTo>
                  <a:lnTo>
                    <a:pt x="267" y="311"/>
                  </a:lnTo>
                  <a:lnTo>
                    <a:pt x="260" y="322"/>
                  </a:lnTo>
                  <a:lnTo>
                    <a:pt x="251" y="332"/>
                  </a:lnTo>
                  <a:lnTo>
                    <a:pt x="244" y="344"/>
                  </a:lnTo>
                  <a:lnTo>
                    <a:pt x="238" y="353"/>
                  </a:lnTo>
                  <a:lnTo>
                    <a:pt x="234" y="361"/>
                  </a:lnTo>
                  <a:lnTo>
                    <a:pt x="232" y="372"/>
                  </a:lnTo>
                  <a:lnTo>
                    <a:pt x="232" y="388"/>
                  </a:lnTo>
                  <a:lnTo>
                    <a:pt x="237" y="401"/>
                  </a:lnTo>
                  <a:lnTo>
                    <a:pt x="241" y="415"/>
                  </a:lnTo>
                  <a:lnTo>
                    <a:pt x="249" y="425"/>
                  </a:lnTo>
                  <a:lnTo>
                    <a:pt x="256" y="433"/>
                  </a:lnTo>
                  <a:lnTo>
                    <a:pt x="265" y="440"/>
                  </a:lnTo>
                  <a:lnTo>
                    <a:pt x="271" y="432"/>
                  </a:lnTo>
                  <a:lnTo>
                    <a:pt x="275" y="421"/>
                  </a:lnTo>
                  <a:lnTo>
                    <a:pt x="282" y="432"/>
                  </a:lnTo>
                  <a:lnTo>
                    <a:pt x="284" y="441"/>
                  </a:lnTo>
                  <a:lnTo>
                    <a:pt x="288" y="456"/>
                  </a:lnTo>
                  <a:lnTo>
                    <a:pt x="289" y="470"/>
                  </a:lnTo>
                  <a:lnTo>
                    <a:pt x="289" y="491"/>
                  </a:lnTo>
                  <a:lnTo>
                    <a:pt x="284" y="509"/>
                  </a:lnTo>
                  <a:lnTo>
                    <a:pt x="281" y="527"/>
                  </a:lnTo>
                  <a:lnTo>
                    <a:pt x="276" y="541"/>
                  </a:lnTo>
                  <a:lnTo>
                    <a:pt x="271" y="557"/>
                  </a:lnTo>
                  <a:lnTo>
                    <a:pt x="262" y="576"/>
                  </a:lnTo>
                  <a:lnTo>
                    <a:pt x="251" y="588"/>
                  </a:lnTo>
                  <a:lnTo>
                    <a:pt x="244" y="599"/>
                  </a:lnTo>
                  <a:lnTo>
                    <a:pt x="238" y="609"/>
                  </a:lnTo>
                  <a:lnTo>
                    <a:pt x="231" y="617"/>
                  </a:lnTo>
                  <a:lnTo>
                    <a:pt x="220" y="623"/>
                  </a:lnTo>
                  <a:lnTo>
                    <a:pt x="208" y="630"/>
                  </a:lnTo>
                  <a:lnTo>
                    <a:pt x="194" y="634"/>
                  </a:lnTo>
                  <a:lnTo>
                    <a:pt x="182" y="636"/>
                  </a:lnTo>
                  <a:lnTo>
                    <a:pt x="171" y="633"/>
                  </a:lnTo>
                  <a:lnTo>
                    <a:pt x="158" y="620"/>
                  </a:lnTo>
                  <a:lnTo>
                    <a:pt x="143" y="615"/>
                  </a:lnTo>
                  <a:lnTo>
                    <a:pt x="123" y="613"/>
                  </a:lnTo>
                  <a:lnTo>
                    <a:pt x="101" y="613"/>
                  </a:lnTo>
                  <a:lnTo>
                    <a:pt x="80" y="608"/>
                  </a:lnTo>
                  <a:lnTo>
                    <a:pt x="64" y="600"/>
                  </a:lnTo>
                  <a:close/>
                </a:path>
              </a:pathLst>
            </a:custGeom>
            <a:solidFill>
              <a:srgbClr val="FF8000"/>
            </a:solidFill>
            <a:ln w="9525">
              <a:noFill/>
              <a:round/>
              <a:headEnd/>
              <a:tailEnd/>
            </a:ln>
          </p:spPr>
          <p:txBody>
            <a:bodyPr/>
            <a:lstStyle/>
            <a:p>
              <a:endParaRPr lang="en-US"/>
            </a:p>
          </p:txBody>
        </p:sp>
        <p:sp>
          <p:nvSpPr>
            <p:cNvPr id="31" name="Freeform 19">
              <a:extLst>
                <a:ext uri="{FF2B5EF4-FFF2-40B4-BE49-F238E27FC236}">
                  <a16:creationId xmlns:a16="http://schemas.microsoft.com/office/drawing/2014/main" id="{271D8BC4-3095-483E-BDBC-3919EFA144F5}"/>
                </a:ext>
              </a:extLst>
            </p:cNvPr>
            <p:cNvSpPr>
              <a:spLocks/>
            </p:cNvSpPr>
            <p:nvPr/>
          </p:nvSpPr>
          <p:spPr bwMode="auto">
            <a:xfrm>
              <a:off x="2431" y="968"/>
              <a:ext cx="1404" cy="1689"/>
            </a:xfrm>
            <a:custGeom>
              <a:avLst/>
              <a:gdLst>
                <a:gd name="T0" fmla="*/ 0 w 1404"/>
                <a:gd name="T1" fmla="*/ 1098 h 1689"/>
                <a:gd name="T2" fmla="*/ 51 w 1404"/>
                <a:gd name="T3" fmla="*/ 877 h 1689"/>
                <a:gd name="T4" fmla="*/ 121 w 1404"/>
                <a:gd name="T5" fmla="*/ 701 h 1689"/>
                <a:gd name="T6" fmla="*/ 121 w 1404"/>
                <a:gd name="T7" fmla="*/ 519 h 1689"/>
                <a:gd name="T8" fmla="*/ 243 w 1404"/>
                <a:gd name="T9" fmla="*/ 645 h 1689"/>
                <a:gd name="T10" fmla="*/ 299 w 1404"/>
                <a:gd name="T11" fmla="*/ 258 h 1689"/>
                <a:gd name="T12" fmla="*/ 345 w 1404"/>
                <a:gd name="T13" fmla="*/ 153 h 1689"/>
                <a:gd name="T14" fmla="*/ 421 w 1404"/>
                <a:gd name="T15" fmla="*/ 203 h 1689"/>
                <a:gd name="T16" fmla="*/ 490 w 1404"/>
                <a:gd name="T17" fmla="*/ 74 h 1689"/>
                <a:gd name="T18" fmla="*/ 600 w 1404"/>
                <a:gd name="T19" fmla="*/ 134 h 1689"/>
                <a:gd name="T20" fmla="*/ 639 w 1404"/>
                <a:gd name="T21" fmla="*/ 282 h 1689"/>
                <a:gd name="T22" fmla="*/ 768 w 1404"/>
                <a:gd name="T23" fmla="*/ 342 h 1689"/>
                <a:gd name="T24" fmla="*/ 893 w 1404"/>
                <a:gd name="T25" fmla="*/ 292 h 1689"/>
                <a:gd name="T26" fmla="*/ 982 w 1404"/>
                <a:gd name="T27" fmla="*/ 176 h 1689"/>
                <a:gd name="T28" fmla="*/ 1027 w 1404"/>
                <a:gd name="T29" fmla="*/ 185 h 1689"/>
                <a:gd name="T30" fmla="*/ 984 w 1404"/>
                <a:gd name="T31" fmla="*/ 406 h 1689"/>
                <a:gd name="T32" fmla="*/ 817 w 1404"/>
                <a:gd name="T33" fmla="*/ 554 h 1689"/>
                <a:gd name="T34" fmla="*/ 808 w 1404"/>
                <a:gd name="T35" fmla="*/ 625 h 1689"/>
                <a:gd name="T36" fmla="*/ 1018 w 1404"/>
                <a:gd name="T37" fmla="*/ 577 h 1689"/>
                <a:gd name="T38" fmla="*/ 1167 w 1404"/>
                <a:gd name="T39" fmla="*/ 572 h 1689"/>
                <a:gd name="T40" fmla="*/ 1128 w 1404"/>
                <a:gd name="T41" fmla="*/ 695 h 1689"/>
                <a:gd name="T42" fmla="*/ 1050 w 1404"/>
                <a:gd name="T43" fmla="*/ 772 h 1689"/>
                <a:gd name="T44" fmla="*/ 1028 w 1404"/>
                <a:gd name="T45" fmla="*/ 880 h 1689"/>
                <a:gd name="T46" fmla="*/ 1043 w 1404"/>
                <a:gd name="T47" fmla="*/ 945 h 1689"/>
                <a:gd name="T48" fmla="*/ 1129 w 1404"/>
                <a:gd name="T49" fmla="*/ 968 h 1689"/>
                <a:gd name="T50" fmla="*/ 1171 w 1404"/>
                <a:gd name="T51" fmla="*/ 857 h 1689"/>
                <a:gd name="T52" fmla="*/ 1210 w 1404"/>
                <a:gd name="T53" fmla="*/ 778 h 1689"/>
                <a:gd name="T54" fmla="*/ 1246 w 1404"/>
                <a:gd name="T55" fmla="*/ 824 h 1689"/>
                <a:gd name="T56" fmla="*/ 1255 w 1404"/>
                <a:gd name="T57" fmla="*/ 934 h 1689"/>
                <a:gd name="T58" fmla="*/ 1235 w 1404"/>
                <a:gd name="T59" fmla="*/ 994 h 1689"/>
                <a:gd name="T60" fmla="*/ 1193 w 1404"/>
                <a:gd name="T61" fmla="*/ 1093 h 1689"/>
                <a:gd name="T62" fmla="*/ 1179 w 1404"/>
                <a:gd name="T63" fmla="*/ 1205 h 1689"/>
                <a:gd name="T64" fmla="*/ 1210 w 1404"/>
                <a:gd name="T65" fmla="*/ 1259 h 1689"/>
                <a:gd name="T66" fmla="*/ 1276 w 1404"/>
                <a:gd name="T67" fmla="*/ 1245 h 1689"/>
                <a:gd name="T68" fmla="*/ 1340 w 1404"/>
                <a:gd name="T69" fmla="*/ 1199 h 1689"/>
                <a:gd name="T70" fmla="*/ 1382 w 1404"/>
                <a:gd name="T71" fmla="*/ 1138 h 1689"/>
                <a:gd name="T72" fmla="*/ 1404 w 1404"/>
                <a:gd name="T73" fmla="*/ 1170 h 1689"/>
                <a:gd name="T74" fmla="*/ 1382 w 1404"/>
                <a:gd name="T75" fmla="*/ 1278 h 1689"/>
                <a:gd name="T76" fmla="*/ 1282 w 1404"/>
                <a:gd name="T77" fmla="*/ 1413 h 1689"/>
                <a:gd name="T78" fmla="*/ 1133 w 1404"/>
                <a:gd name="T79" fmla="*/ 1568 h 1689"/>
                <a:gd name="T80" fmla="*/ 999 w 1404"/>
                <a:gd name="T81" fmla="*/ 1689 h 1689"/>
                <a:gd name="T82" fmla="*/ 828 w 1404"/>
                <a:gd name="T83" fmla="*/ 1621 h 1689"/>
                <a:gd name="T84" fmla="*/ 727 w 1404"/>
                <a:gd name="T85" fmla="*/ 1477 h 1689"/>
                <a:gd name="T86" fmla="*/ 513 w 1404"/>
                <a:gd name="T87" fmla="*/ 1449 h 1689"/>
                <a:gd name="T88" fmla="*/ 365 w 1404"/>
                <a:gd name="T89" fmla="*/ 1393 h 1689"/>
                <a:gd name="T90" fmla="*/ 96 w 1404"/>
                <a:gd name="T91" fmla="*/ 1315 h 16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4"/>
                <a:gd name="T139" fmla="*/ 0 h 1689"/>
                <a:gd name="T140" fmla="*/ 1404 w 1404"/>
                <a:gd name="T141" fmla="*/ 1689 h 16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4" h="1689">
                  <a:moveTo>
                    <a:pt x="39" y="1274"/>
                  </a:moveTo>
                  <a:lnTo>
                    <a:pt x="9" y="1214"/>
                  </a:lnTo>
                  <a:lnTo>
                    <a:pt x="0" y="1098"/>
                  </a:lnTo>
                  <a:lnTo>
                    <a:pt x="4" y="1001"/>
                  </a:lnTo>
                  <a:lnTo>
                    <a:pt x="17" y="914"/>
                  </a:lnTo>
                  <a:lnTo>
                    <a:pt x="51" y="877"/>
                  </a:lnTo>
                  <a:lnTo>
                    <a:pt x="139" y="841"/>
                  </a:lnTo>
                  <a:lnTo>
                    <a:pt x="134" y="780"/>
                  </a:lnTo>
                  <a:lnTo>
                    <a:pt x="121" y="701"/>
                  </a:lnTo>
                  <a:lnTo>
                    <a:pt x="111" y="651"/>
                  </a:lnTo>
                  <a:lnTo>
                    <a:pt x="111" y="587"/>
                  </a:lnTo>
                  <a:lnTo>
                    <a:pt x="121" y="519"/>
                  </a:lnTo>
                  <a:lnTo>
                    <a:pt x="153" y="440"/>
                  </a:lnTo>
                  <a:lnTo>
                    <a:pt x="195" y="523"/>
                  </a:lnTo>
                  <a:lnTo>
                    <a:pt x="243" y="645"/>
                  </a:lnTo>
                  <a:lnTo>
                    <a:pt x="280" y="665"/>
                  </a:lnTo>
                  <a:lnTo>
                    <a:pt x="299" y="461"/>
                  </a:lnTo>
                  <a:lnTo>
                    <a:pt x="299" y="258"/>
                  </a:lnTo>
                  <a:lnTo>
                    <a:pt x="263" y="110"/>
                  </a:lnTo>
                  <a:lnTo>
                    <a:pt x="300" y="121"/>
                  </a:lnTo>
                  <a:lnTo>
                    <a:pt x="345" y="153"/>
                  </a:lnTo>
                  <a:lnTo>
                    <a:pt x="383" y="203"/>
                  </a:lnTo>
                  <a:lnTo>
                    <a:pt x="416" y="277"/>
                  </a:lnTo>
                  <a:lnTo>
                    <a:pt x="421" y="203"/>
                  </a:lnTo>
                  <a:lnTo>
                    <a:pt x="435" y="153"/>
                  </a:lnTo>
                  <a:lnTo>
                    <a:pt x="462" y="112"/>
                  </a:lnTo>
                  <a:lnTo>
                    <a:pt x="490" y="74"/>
                  </a:lnTo>
                  <a:lnTo>
                    <a:pt x="577" y="0"/>
                  </a:lnTo>
                  <a:lnTo>
                    <a:pt x="588" y="83"/>
                  </a:lnTo>
                  <a:lnTo>
                    <a:pt x="600" y="134"/>
                  </a:lnTo>
                  <a:lnTo>
                    <a:pt x="607" y="172"/>
                  </a:lnTo>
                  <a:lnTo>
                    <a:pt x="615" y="213"/>
                  </a:lnTo>
                  <a:lnTo>
                    <a:pt x="639" y="282"/>
                  </a:lnTo>
                  <a:lnTo>
                    <a:pt x="671" y="323"/>
                  </a:lnTo>
                  <a:lnTo>
                    <a:pt x="707" y="342"/>
                  </a:lnTo>
                  <a:lnTo>
                    <a:pt x="768" y="342"/>
                  </a:lnTo>
                  <a:lnTo>
                    <a:pt x="808" y="333"/>
                  </a:lnTo>
                  <a:lnTo>
                    <a:pt x="856" y="320"/>
                  </a:lnTo>
                  <a:lnTo>
                    <a:pt x="893" y="292"/>
                  </a:lnTo>
                  <a:lnTo>
                    <a:pt x="930" y="249"/>
                  </a:lnTo>
                  <a:lnTo>
                    <a:pt x="956" y="213"/>
                  </a:lnTo>
                  <a:lnTo>
                    <a:pt x="982" y="176"/>
                  </a:lnTo>
                  <a:lnTo>
                    <a:pt x="1004" y="145"/>
                  </a:lnTo>
                  <a:lnTo>
                    <a:pt x="1033" y="104"/>
                  </a:lnTo>
                  <a:lnTo>
                    <a:pt x="1027" y="185"/>
                  </a:lnTo>
                  <a:lnTo>
                    <a:pt x="1023" y="249"/>
                  </a:lnTo>
                  <a:lnTo>
                    <a:pt x="1014" y="323"/>
                  </a:lnTo>
                  <a:lnTo>
                    <a:pt x="984" y="406"/>
                  </a:lnTo>
                  <a:lnTo>
                    <a:pt x="935" y="481"/>
                  </a:lnTo>
                  <a:lnTo>
                    <a:pt x="879" y="531"/>
                  </a:lnTo>
                  <a:lnTo>
                    <a:pt x="817" y="554"/>
                  </a:lnTo>
                  <a:lnTo>
                    <a:pt x="778" y="592"/>
                  </a:lnTo>
                  <a:lnTo>
                    <a:pt x="722" y="656"/>
                  </a:lnTo>
                  <a:lnTo>
                    <a:pt x="808" y="625"/>
                  </a:lnTo>
                  <a:lnTo>
                    <a:pt x="897" y="597"/>
                  </a:lnTo>
                  <a:lnTo>
                    <a:pt x="954" y="587"/>
                  </a:lnTo>
                  <a:lnTo>
                    <a:pt x="1018" y="577"/>
                  </a:lnTo>
                  <a:lnTo>
                    <a:pt x="1073" y="572"/>
                  </a:lnTo>
                  <a:lnTo>
                    <a:pt x="1128" y="571"/>
                  </a:lnTo>
                  <a:lnTo>
                    <a:pt x="1167" y="572"/>
                  </a:lnTo>
                  <a:lnTo>
                    <a:pt x="1158" y="620"/>
                  </a:lnTo>
                  <a:lnTo>
                    <a:pt x="1148" y="664"/>
                  </a:lnTo>
                  <a:lnTo>
                    <a:pt x="1128" y="695"/>
                  </a:lnTo>
                  <a:lnTo>
                    <a:pt x="1107" y="717"/>
                  </a:lnTo>
                  <a:lnTo>
                    <a:pt x="1084" y="738"/>
                  </a:lnTo>
                  <a:lnTo>
                    <a:pt x="1050" y="772"/>
                  </a:lnTo>
                  <a:lnTo>
                    <a:pt x="1032" y="815"/>
                  </a:lnTo>
                  <a:lnTo>
                    <a:pt x="1028" y="851"/>
                  </a:lnTo>
                  <a:lnTo>
                    <a:pt x="1028" y="880"/>
                  </a:lnTo>
                  <a:lnTo>
                    <a:pt x="1032" y="905"/>
                  </a:lnTo>
                  <a:lnTo>
                    <a:pt x="1033" y="926"/>
                  </a:lnTo>
                  <a:lnTo>
                    <a:pt x="1043" y="945"/>
                  </a:lnTo>
                  <a:lnTo>
                    <a:pt x="1054" y="960"/>
                  </a:lnTo>
                  <a:lnTo>
                    <a:pt x="1095" y="977"/>
                  </a:lnTo>
                  <a:lnTo>
                    <a:pt x="1129" y="968"/>
                  </a:lnTo>
                  <a:lnTo>
                    <a:pt x="1152" y="933"/>
                  </a:lnTo>
                  <a:lnTo>
                    <a:pt x="1167" y="877"/>
                  </a:lnTo>
                  <a:lnTo>
                    <a:pt x="1171" y="857"/>
                  </a:lnTo>
                  <a:lnTo>
                    <a:pt x="1181" y="832"/>
                  </a:lnTo>
                  <a:lnTo>
                    <a:pt x="1191" y="807"/>
                  </a:lnTo>
                  <a:lnTo>
                    <a:pt x="1210" y="778"/>
                  </a:lnTo>
                  <a:lnTo>
                    <a:pt x="1226" y="757"/>
                  </a:lnTo>
                  <a:lnTo>
                    <a:pt x="1238" y="786"/>
                  </a:lnTo>
                  <a:lnTo>
                    <a:pt x="1246" y="824"/>
                  </a:lnTo>
                  <a:lnTo>
                    <a:pt x="1255" y="859"/>
                  </a:lnTo>
                  <a:lnTo>
                    <a:pt x="1260" y="896"/>
                  </a:lnTo>
                  <a:lnTo>
                    <a:pt x="1255" y="934"/>
                  </a:lnTo>
                  <a:lnTo>
                    <a:pt x="1246" y="968"/>
                  </a:lnTo>
                  <a:lnTo>
                    <a:pt x="1227" y="1017"/>
                  </a:lnTo>
                  <a:lnTo>
                    <a:pt x="1235" y="994"/>
                  </a:lnTo>
                  <a:lnTo>
                    <a:pt x="1212" y="1042"/>
                  </a:lnTo>
                  <a:lnTo>
                    <a:pt x="1204" y="1059"/>
                  </a:lnTo>
                  <a:lnTo>
                    <a:pt x="1193" y="1093"/>
                  </a:lnTo>
                  <a:lnTo>
                    <a:pt x="1186" y="1145"/>
                  </a:lnTo>
                  <a:lnTo>
                    <a:pt x="1181" y="1170"/>
                  </a:lnTo>
                  <a:lnTo>
                    <a:pt x="1179" y="1205"/>
                  </a:lnTo>
                  <a:lnTo>
                    <a:pt x="1179" y="1231"/>
                  </a:lnTo>
                  <a:lnTo>
                    <a:pt x="1189" y="1255"/>
                  </a:lnTo>
                  <a:lnTo>
                    <a:pt x="1210" y="1259"/>
                  </a:lnTo>
                  <a:lnTo>
                    <a:pt x="1236" y="1261"/>
                  </a:lnTo>
                  <a:lnTo>
                    <a:pt x="1255" y="1254"/>
                  </a:lnTo>
                  <a:lnTo>
                    <a:pt x="1276" y="1245"/>
                  </a:lnTo>
                  <a:lnTo>
                    <a:pt x="1297" y="1237"/>
                  </a:lnTo>
                  <a:lnTo>
                    <a:pt x="1318" y="1223"/>
                  </a:lnTo>
                  <a:lnTo>
                    <a:pt x="1340" y="1199"/>
                  </a:lnTo>
                  <a:lnTo>
                    <a:pt x="1354" y="1185"/>
                  </a:lnTo>
                  <a:lnTo>
                    <a:pt x="1370" y="1162"/>
                  </a:lnTo>
                  <a:lnTo>
                    <a:pt x="1382" y="1138"/>
                  </a:lnTo>
                  <a:lnTo>
                    <a:pt x="1391" y="1107"/>
                  </a:lnTo>
                  <a:lnTo>
                    <a:pt x="1401" y="1145"/>
                  </a:lnTo>
                  <a:lnTo>
                    <a:pt x="1404" y="1170"/>
                  </a:lnTo>
                  <a:lnTo>
                    <a:pt x="1401" y="1202"/>
                  </a:lnTo>
                  <a:lnTo>
                    <a:pt x="1395" y="1245"/>
                  </a:lnTo>
                  <a:lnTo>
                    <a:pt x="1382" y="1278"/>
                  </a:lnTo>
                  <a:lnTo>
                    <a:pt x="1360" y="1315"/>
                  </a:lnTo>
                  <a:lnTo>
                    <a:pt x="1328" y="1352"/>
                  </a:lnTo>
                  <a:lnTo>
                    <a:pt x="1282" y="1413"/>
                  </a:lnTo>
                  <a:lnTo>
                    <a:pt x="1212" y="1477"/>
                  </a:lnTo>
                  <a:lnTo>
                    <a:pt x="1162" y="1514"/>
                  </a:lnTo>
                  <a:lnTo>
                    <a:pt x="1133" y="1568"/>
                  </a:lnTo>
                  <a:lnTo>
                    <a:pt x="1120" y="1676"/>
                  </a:lnTo>
                  <a:lnTo>
                    <a:pt x="1063" y="1689"/>
                  </a:lnTo>
                  <a:lnTo>
                    <a:pt x="999" y="1689"/>
                  </a:lnTo>
                  <a:lnTo>
                    <a:pt x="939" y="1676"/>
                  </a:lnTo>
                  <a:lnTo>
                    <a:pt x="879" y="1653"/>
                  </a:lnTo>
                  <a:lnTo>
                    <a:pt x="828" y="1621"/>
                  </a:lnTo>
                  <a:lnTo>
                    <a:pt x="783" y="1583"/>
                  </a:lnTo>
                  <a:lnTo>
                    <a:pt x="745" y="1522"/>
                  </a:lnTo>
                  <a:lnTo>
                    <a:pt x="727" y="1477"/>
                  </a:lnTo>
                  <a:lnTo>
                    <a:pt x="662" y="1491"/>
                  </a:lnTo>
                  <a:lnTo>
                    <a:pt x="579" y="1477"/>
                  </a:lnTo>
                  <a:lnTo>
                    <a:pt x="513" y="1449"/>
                  </a:lnTo>
                  <a:lnTo>
                    <a:pt x="477" y="1417"/>
                  </a:lnTo>
                  <a:lnTo>
                    <a:pt x="447" y="1366"/>
                  </a:lnTo>
                  <a:lnTo>
                    <a:pt x="365" y="1393"/>
                  </a:lnTo>
                  <a:lnTo>
                    <a:pt x="272" y="1385"/>
                  </a:lnTo>
                  <a:lnTo>
                    <a:pt x="175" y="1352"/>
                  </a:lnTo>
                  <a:lnTo>
                    <a:pt x="96" y="1315"/>
                  </a:lnTo>
                  <a:lnTo>
                    <a:pt x="39" y="1274"/>
                  </a:lnTo>
                  <a:close/>
                </a:path>
              </a:pathLst>
            </a:custGeom>
            <a:solidFill>
              <a:srgbClr val="E00000"/>
            </a:solidFill>
            <a:ln w="9525">
              <a:noFill/>
              <a:round/>
              <a:headEnd/>
              <a:tailEnd/>
            </a:ln>
          </p:spPr>
          <p:txBody>
            <a:bodyPr/>
            <a:lstStyle/>
            <a:p>
              <a:endParaRPr lang="en-US"/>
            </a:p>
          </p:txBody>
        </p:sp>
        <p:sp>
          <p:nvSpPr>
            <p:cNvPr id="32" name="Freeform 20">
              <a:extLst>
                <a:ext uri="{FF2B5EF4-FFF2-40B4-BE49-F238E27FC236}">
                  <a16:creationId xmlns:a16="http://schemas.microsoft.com/office/drawing/2014/main" id="{5AA9251C-644A-5BA5-8A80-3D6C962329B1}"/>
                </a:ext>
              </a:extLst>
            </p:cNvPr>
            <p:cNvSpPr>
              <a:spLocks/>
            </p:cNvSpPr>
            <p:nvPr/>
          </p:nvSpPr>
          <p:spPr bwMode="auto">
            <a:xfrm>
              <a:off x="2469" y="1338"/>
              <a:ext cx="1008" cy="1224"/>
            </a:xfrm>
            <a:custGeom>
              <a:avLst/>
              <a:gdLst>
                <a:gd name="T0" fmla="*/ 6 w 1008"/>
                <a:gd name="T1" fmla="*/ 879 h 1224"/>
                <a:gd name="T2" fmla="*/ 5 w 1008"/>
                <a:gd name="T3" fmla="*/ 726 h 1224"/>
                <a:gd name="T4" fmla="*/ 36 w 1008"/>
                <a:gd name="T5" fmla="*/ 636 h 1224"/>
                <a:gd name="T6" fmla="*/ 97 w 1008"/>
                <a:gd name="T7" fmla="*/ 564 h 1224"/>
                <a:gd name="T8" fmla="*/ 79 w 1008"/>
                <a:gd name="T9" fmla="*/ 472 h 1224"/>
                <a:gd name="T10" fmla="*/ 86 w 1008"/>
                <a:gd name="T11" fmla="*/ 375 h 1224"/>
                <a:gd name="T12" fmla="*/ 141 w 1008"/>
                <a:gd name="T13" fmla="*/ 377 h 1224"/>
                <a:gd name="T14" fmla="*/ 202 w 1008"/>
                <a:gd name="T15" fmla="*/ 481 h 1224"/>
                <a:gd name="T16" fmla="*/ 215 w 1008"/>
                <a:gd name="T17" fmla="*/ 185 h 1224"/>
                <a:gd name="T18" fmla="*/ 215 w 1008"/>
                <a:gd name="T19" fmla="*/ 86 h 1224"/>
                <a:gd name="T20" fmla="*/ 275 w 1008"/>
                <a:gd name="T21" fmla="*/ 145 h 1224"/>
                <a:gd name="T22" fmla="*/ 302 w 1008"/>
                <a:gd name="T23" fmla="*/ 145 h 1224"/>
                <a:gd name="T24" fmla="*/ 333 w 1008"/>
                <a:gd name="T25" fmla="*/ 79 h 1224"/>
                <a:gd name="T26" fmla="*/ 414 w 1008"/>
                <a:gd name="T27" fmla="*/ 0 h 1224"/>
                <a:gd name="T28" fmla="*/ 432 w 1008"/>
                <a:gd name="T29" fmla="*/ 96 h 1224"/>
                <a:gd name="T30" fmla="*/ 442 w 1008"/>
                <a:gd name="T31" fmla="*/ 153 h 1224"/>
                <a:gd name="T32" fmla="*/ 482 w 1008"/>
                <a:gd name="T33" fmla="*/ 233 h 1224"/>
                <a:gd name="T34" fmla="*/ 553 w 1008"/>
                <a:gd name="T35" fmla="*/ 246 h 1224"/>
                <a:gd name="T36" fmla="*/ 615 w 1008"/>
                <a:gd name="T37" fmla="*/ 230 h 1224"/>
                <a:gd name="T38" fmla="*/ 668 w 1008"/>
                <a:gd name="T39" fmla="*/ 178 h 1224"/>
                <a:gd name="T40" fmla="*/ 705 w 1008"/>
                <a:gd name="T41" fmla="*/ 126 h 1224"/>
                <a:gd name="T42" fmla="*/ 742 w 1008"/>
                <a:gd name="T43" fmla="*/ 71 h 1224"/>
                <a:gd name="T44" fmla="*/ 735 w 1008"/>
                <a:gd name="T45" fmla="*/ 178 h 1224"/>
                <a:gd name="T46" fmla="*/ 709 w 1008"/>
                <a:gd name="T47" fmla="*/ 294 h 1224"/>
                <a:gd name="T48" fmla="*/ 633 w 1008"/>
                <a:gd name="T49" fmla="*/ 385 h 1224"/>
                <a:gd name="T50" fmla="*/ 558 w 1008"/>
                <a:gd name="T51" fmla="*/ 427 h 1224"/>
                <a:gd name="T52" fmla="*/ 583 w 1008"/>
                <a:gd name="T53" fmla="*/ 453 h 1224"/>
                <a:gd name="T54" fmla="*/ 684 w 1008"/>
                <a:gd name="T55" fmla="*/ 425 h 1224"/>
                <a:gd name="T56" fmla="*/ 770 w 1008"/>
                <a:gd name="T57" fmla="*/ 415 h 1224"/>
                <a:gd name="T58" fmla="*/ 814 w 1008"/>
                <a:gd name="T59" fmla="*/ 470 h 1224"/>
                <a:gd name="T60" fmla="*/ 754 w 1008"/>
                <a:gd name="T61" fmla="*/ 558 h 1224"/>
                <a:gd name="T62" fmla="*/ 701 w 1008"/>
                <a:gd name="T63" fmla="*/ 608 h 1224"/>
                <a:gd name="T64" fmla="*/ 694 w 1008"/>
                <a:gd name="T65" fmla="*/ 641 h 1224"/>
                <a:gd name="T66" fmla="*/ 719 w 1008"/>
                <a:gd name="T67" fmla="*/ 676 h 1224"/>
                <a:gd name="T68" fmla="*/ 785 w 1008"/>
                <a:gd name="T69" fmla="*/ 709 h 1224"/>
                <a:gd name="T70" fmla="*/ 827 w 1008"/>
                <a:gd name="T71" fmla="*/ 676 h 1224"/>
                <a:gd name="T72" fmla="*/ 856 w 1008"/>
                <a:gd name="T73" fmla="*/ 584 h 1224"/>
                <a:gd name="T74" fmla="*/ 897 w 1008"/>
                <a:gd name="T75" fmla="*/ 601 h 1224"/>
                <a:gd name="T76" fmla="*/ 894 w 1008"/>
                <a:gd name="T77" fmla="*/ 702 h 1224"/>
                <a:gd name="T78" fmla="*/ 854 w 1008"/>
                <a:gd name="T79" fmla="*/ 829 h 1224"/>
                <a:gd name="T80" fmla="*/ 888 w 1008"/>
                <a:gd name="T81" fmla="*/ 913 h 1224"/>
                <a:gd name="T82" fmla="*/ 948 w 1008"/>
                <a:gd name="T83" fmla="*/ 886 h 1224"/>
                <a:gd name="T84" fmla="*/ 1002 w 1008"/>
                <a:gd name="T85" fmla="*/ 804 h 1224"/>
                <a:gd name="T86" fmla="*/ 1000 w 1008"/>
                <a:gd name="T87" fmla="*/ 896 h 1224"/>
                <a:gd name="T88" fmla="*/ 954 w 1008"/>
                <a:gd name="T89" fmla="*/ 980 h 1224"/>
                <a:gd name="T90" fmla="*/ 871 w 1008"/>
                <a:gd name="T91" fmla="*/ 1071 h 1224"/>
                <a:gd name="T92" fmla="*/ 813 w 1008"/>
                <a:gd name="T93" fmla="*/ 1136 h 1224"/>
                <a:gd name="T94" fmla="*/ 764 w 1008"/>
                <a:gd name="T95" fmla="*/ 1224 h 1224"/>
                <a:gd name="T96" fmla="*/ 675 w 1008"/>
                <a:gd name="T97" fmla="*/ 1214 h 1224"/>
                <a:gd name="T98" fmla="*/ 595 w 1008"/>
                <a:gd name="T99" fmla="*/ 1174 h 1224"/>
                <a:gd name="T100" fmla="*/ 535 w 1008"/>
                <a:gd name="T101" fmla="*/ 1104 h 1224"/>
                <a:gd name="T102" fmla="*/ 475 w 1008"/>
                <a:gd name="T103" fmla="*/ 1081 h 1224"/>
                <a:gd name="T104" fmla="*/ 369 w 1008"/>
                <a:gd name="T105" fmla="*/ 1051 h 1224"/>
                <a:gd name="T106" fmla="*/ 321 w 1008"/>
                <a:gd name="T107" fmla="*/ 989 h 1224"/>
                <a:gd name="T108" fmla="*/ 197 w 1008"/>
                <a:gd name="T109" fmla="*/ 1004 h 1224"/>
                <a:gd name="T110" fmla="*/ 70 w 1008"/>
                <a:gd name="T111" fmla="*/ 953 h 1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8"/>
                <a:gd name="T169" fmla="*/ 0 h 1224"/>
                <a:gd name="T170" fmla="*/ 1008 w 1008"/>
                <a:gd name="T171" fmla="*/ 1224 h 1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8" h="1224">
                  <a:moveTo>
                    <a:pt x="29" y="924"/>
                  </a:moveTo>
                  <a:lnTo>
                    <a:pt x="6" y="879"/>
                  </a:lnTo>
                  <a:lnTo>
                    <a:pt x="0" y="796"/>
                  </a:lnTo>
                  <a:lnTo>
                    <a:pt x="5" y="726"/>
                  </a:lnTo>
                  <a:lnTo>
                    <a:pt x="13" y="662"/>
                  </a:lnTo>
                  <a:lnTo>
                    <a:pt x="36" y="636"/>
                  </a:lnTo>
                  <a:lnTo>
                    <a:pt x="100" y="608"/>
                  </a:lnTo>
                  <a:lnTo>
                    <a:pt x="97" y="564"/>
                  </a:lnTo>
                  <a:lnTo>
                    <a:pt x="86" y="507"/>
                  </a:lnTo>
                  <a:lnTo>
                    <a:pt x="79" y="472"/>
                  </a:lnTo>
                  <a:lnTo>
                    <a:pt x="79" y="425"/>
                  </a:lnTo>
                  <a:lnTo>
                    <a:pt x="86" y="375"/>
                  </a:lnTo>
                  <a:lnTo>
                    <a:pt x="111" y="318"/>
                  </a:lnTo>
                  <a:lnTo>
                    <a:pt x="141" y="377"/>
                  </a:lnTo>
                  <a:lnTo>
                    <a:pt x="175" y="467"/>
                  </a:lnTo>
                  <a:lnTo>
                    <a:pt x="202" y="481"/>
                  </a:lnTo>
                  <a:lnTo>
                    <a:pt x="215" y="335"/>
                  </a:lnTo>
                  <a:lnTo>
                    <a:pt x="215" y="185"/>
                  </a:lnTo>
                  <a:lnTo>
                    <a:pt x="189" y="79"/>
                  </a:lnTo>
                  <a:lnTo>
                    <a:pt x="215" y="86"/>
                  </a:lnTo>
                  <a:lnTo>
                    <a:pt x="249" y="109"/>
                  </a:lnTo>
                  <a:lnTo>
                    <a:pt x="275" y="145"/>
                  </a:lnTo>
                  <a:lnTo>
                    <a:pt x="299" y="199"/>
                  </a:lnTo>
                  <a:lnTo>
                    <a:pt x="302" y="145"/>
                  </a:lnTo>
                  <a:lnTo>
                    <a:pt x="312" y="109"/>
                  </a:lnTo>
                  <a:lnTo>
                    <a:pt x="333" y="79"/>
                  </a:lnTo>
                  <a:lnTo>
                    <a:pt x="353" y="52"/>
                  </a:lnTo>
                  <a:lnTo>
                    <a:pt x="414" y="0"/>
                  </a:lnTo>
                  <a:lnTo>
                    <a:pt x="422" y="58"/>
                  </a:lnTo>
                  <a:lnTo>
                    <a:pt x="432" y="96"/>
                  </a:lnTo>
                  <a:lnTo>
                    <a:pt x="435" y="122"/>
                  </a:lnTo>
                  <a:lnTo>
                    <a:pt x="442" y="153"/>
                  </a:lnTo>
                  <a:lnTo>
                    <a:pt x="458" y="204"/>
                  </a:lnTo>
                  <a:lnTo>
                    <a:pt x="482" y="233"/>
                  </a:lnTo>
                  <a:lnTo>
                    <a:pt x="508" y="246"/>
                  </a:lnTo>
                  <a:lnTo>
                    <a:pt x="553" y="246"/>
                  </a:lnTo>
                  <a:lnTo>
                    <a:pt x="583" y="239"/>
                  </a:lnTo>
                  <a:lnTo>
                    <a:pt x="615" y="230"/>
                  </a:lnTo>
                  <a:lnTo>
                    <a:pt x="643" y="209"/>
                  </a:lnTo>
                  <a:lnTo>
                    <a:pt x="668" y="178"/>
                  </a:lnTo>
                  <a:lnTo>
                    <a:pt x="689" y="153"/>
                  </a:lnTo>
                  <a:lnTo>
                    <a:pt x="705" y="126"/>
                  </a:lnTo>
                  <a:lnTo>
                    <a:pt x="722" y="103"/>
                  </a:lnTo>
                  <a:lnTo>
                    <a:pt x="742" y="71"/>
                  </a:lnTo>
                  <a:lnTo>
                    <a:pt x="739" y="133"/>
                  </a:lnTo>
                  <a:lnTo>
                    <a:pt x="735" y="178"/>
                  </a:lnTo>
                  <a:lnTo>
                    <a:pt x="729" y="233"/>
                  </a:lnTo>
                  <a:lnTo>
                    <a:pt x="709" y="294"/>
                  </a:lnTo>
                  <a:lnTo>
                    <a:pt x="672" y="347"/>
                  </a:lnTo>
                  <a:lnTo>
                    <a:pt x="633" y="385"/>
                  </a:lnTo>
                  <a:lnTo>
                    <a:pt x="588" y="400"/>
                  </a:lnTo>
                  <a:lnTo>
                    <a:pt x="558" y="427"/>
                  </a:lnTo>
                  <a:lnTo>
                    <a:pt x="519" y="473"/>
                  </a:lnTo>
                  <a:lnTo>
                    <a:pt x="583" y="453"/>
                  </a:lnTo>
                  <a:lnTo>
                    <a:pt x="645" y="432"/>
                  </a:lnTo>
                  <a:lnTo>
                    <a:pt x="684" y="425"/>
                  </a:lnTo>
                  <a:lnTo>
                    <a:pt x="733" y="417"/>
                  </a:lnTo>
                  <a:lnTo>
                    <a:pt x="770" y="415"/>
                  </a:lnTo>
                  <a:lnTo>
                    <a:pt x="838" y="415"/>
                  </a:lnTo>
                  <a:lnTo>
                    <a:pt x="814" y="470"/>
                  </a:lnTo>
                  <a:lnTo>
                    <a:pt x="793" y="511"/>
                  </a:lnTo>
                  <a:lnTo>
                    <a:pt x="754" y="558"/>
                  </a:lnTo>
                  <a:lnTo>
                    <a:pt x="729" y="581"/>
                  </a:lnTo>
                  <a:lnTo>
                    <a:pt x="701" y="608"/>
                  </a:lnTo>
                  <a:lnTo>
                    <a:pt x="692" y="619"/>
                  </a:lnTo>
                  <a:lnTo>
                    <a:pt x="694" y="641"/>
                  </a:lnTo>
                  <a:lnTo>
                    <a:pt x="699" y="655"/>
                  </a:lnTo>
                  <a:lnTo>
                    <a:pt x="719" y="676"/>
                  </a:lnTo>
                  <a:lnTo>
                    <a:pt x="748" y="696"/>
                  </a:lnTo>
                  <a:lnTo>
                    <a:pt x="785" y="709"/>
                  </a:lnTo>
                  <a:lnTo>
                    <a:pt x="812" y="702"/>
                  </a:lnTo>
                  <a:lnTo>
                    <a:pt x="827" y="676"/>
                  </a:lnTo>
                  <a:lnTo>
                    <a:pt x="847" y="629"/>
                  </a:lnTo>
                  <a:lnTo>
                    <a:pt x="856" y="584"/>
                  </a:lnTo>
                  <a:lnTo>
                    <a:pt x="882" y="549"/>
                  </a:lnTo>
                  <a:lnTo>
                    <a:pt x="897" y="601"/>
                  </a:lnTo>
                  <a:lnTo>
                    <a:pt x="904" y="648"/>
                  </a:lnTo>
                  <a:lnTo>
                    <a:pt x="894" y="702"/>
                  </a:lnTo>
                  <a:lnTo>
                    <a:pt x="871" y="749"/>
                  </a:lnTo>
                  <a:lnTo>
                    <a:pt x="854" y="829"/>
                  </a:lnTo>
                  <a:lnTo>
                    <a:pt x="854" y="909"/>
                  </a:lnTo>
                  <a:lnTo>
                    <a:pt x="888" y="913"/>
                  </a:lnTo>
                  <a:lnTo>
                    <a:pt x="921" y="907"/>
                  </a:lnTo>
                  <a:lnTo>
                    <a:pt x="948" y="886"/>
                  </a:lnTo>
                  <a:lnTo>
                    <a:pt x="973" y="855"/>
                  </a:lnTo>
                  <a:lnTo>
                    <a:pt x="1002" y="804"/>
                  </a:lnTo>
                  <a:lnTo>
                    <a:pt x="1008" y="849"/>
                  </a:lnTo>
                  <a:lnTo>
                    <a:pt x="1000" y="896"/>
                  </a:lnTo>
                  <a:lnTo>
                    <a:pt x="977" y="953"/>
                  </a:lnTo>
                  <a:lnTo>
                    <a:pt x="954" y="980"/>
                  </a:lnTo>
                  <a:lnTo>
                    <a:pt x="921" y="1023"/>
                  </a:lnTo>
                  <a:lnTo>
                    <a:pt x="871" y="1071"/>
                  </a:lnTo>
                  <a:lnTo>
                    <a:pt x="833" y="1096"/>
                  </a:lnTo>
                  <a:lnTo>
                    <a:pt x="813" y="1136"/>
                  </a:lnTo>
                  <a:lnTo>
                    <a:pt x="804" y="1214"/>
                  </a:lnTo>
                  <a:lnTo>
                    <a:pt x="764" y="1224"/>
                  </a:lnTo>
                  <a:lnTo>
                    <a:pt x="719" y="1224"/>
                  </a:lnTo>
                  <a:lnTo>
                    <a:pt x="675" y="1214"/>
                  </a:lnTo>
                  <a:lnTo>
                    <a:pt x="633" y="1198"/>
                  </a:lnTo>
                  <a:lnTo>
                    <a:pt x="595" y="1174"/>
                  </a:lnTo>
                  <a:lnTo>
                    <a:pt x="562" y="1147"/>
                  </a:lnTo>
                  <a:lnTo>
                    <a:pt x="535" y="1104"/>
                  </a:lnTo>
                  <a:lnTo>
                    <a:pt x="521" y="1070"/>
                  </a:lnTo>
                  <a:lnTo>
                    <a:pt x="475" y="1081"/>
                  </a:lnTo>
                  <a:lnTo>
                    <a:pt x="414" y="1071"/>
                  </a:lnTo>
                  <a:lnTo>
                    <a:pt x="369" y="1051"/>
                  </a:lnTo>
                  <a:lnTo>
                    <a:pt x="343" y="1027"/>
                  </a:lnTo>
                  <a:lnTo>
                    <a:pt x="321" y="989"/>
                  </a:lnTo>
                  <a:lnTo>
                    <a:pt x="262" y="1011"/>
                  </a:lnTo>
                  <a:lnTo>
                    <a:pt x="197" y="1004"/>
                  </a:lnTo>
                  <a:lnTo>
                    <a:pt x="126" y="980"/>
                  </a:lnTo>
                  <a:lnTo>
                    <a:pt x="70" y="953"/>
                  </a:lnTo>
                  <a:lnTo>
                    <a:pt x="29" y="924"/>
                  </a:lnTo>
                  <a:close/>
                </a:path>
              </a:pathLst>
            </a:custGeom>
            <a:solidFill>
              <a:srgbClr val="FF8000"/>
            </a:solidFill>
            <a:ln w="9525">
              <a:noFill/>
              <a:round/>
              <a:headEnd/>
              <a:tailEnd/>
            </a:ln>
          </p:spPr>
          <p:txBody>
            <a:bodyPr/>
            <a:lstStyle/>
            <a:p>
              <a:endParaRPr lang="en-US"/>
            </a:p>
          </p:txBody>
        </p:sp>
        <p:sp>
          <p:nvSpPr>
            <p:cNvPr id="33" name="Freeform 21">
              <a:extLst>
                <a:ext uri="{FF2B5EF4-FFF2-40B4-BE49-F238E27FC236}">
                  <a16:creationId xmlns:a16="http://schemas.microsoft.com/office/drawing/2014/main" id="{12FDFB8D-C399-FD98-5B0F-457EFCEF2D49}"/>
                </a:ext>
              </a:extLst>
            </p:cNvPr>
            <p:cNvSpPr>
              <a:spLocks/>
            </p:cNvSpPr>
            <p:nvPr/>
          </p:nvSpPr>
          <p:spPr bwMode="auto">
            <a:xfrm>
              <a:off x="2660" y="1736"/>
              <a:ext cx="611" cy="745"/>
            </a:xfrm>
            <a:custGeom>
              <a:avLst/>
              <a:gdLst>
                <a:gd name="T0" fmla="*/ 3 w 611"/>
                <a:gd name="T1" fmla="*/ 534 h 745"/>
                <a:gd name="T2" fmla="*/ 1 w 611"/>
                <a:gd name="T3" fmla="*/ 442 h 745"/>
                <a:gd name="T4" fmla="*/ 22 w 611"/>
                <a:gd name="T5" fmla="*/ 386 h 745"/>
                <a:gd name="T6" fmla="*/ 57 w 611"/>
                <a:gd name="T7" fmla="*/ 344 h 745"/>
                <a:gd name="T8" fmla="*/ 47 w 611"/>
                <a:gd name="T9" fmla="*/ 287 h 745"/>
                <a:gd name="T10" fmla="*/ 51 w 611"/>
                <a:gd name="T11" fmla="*/ 227 h 745"/>
                <a:gd name="T12" fmla="*/ 84 w 611"/>
                <a:gd name="T13" fmla="*/ 231 h 745"/>
                <a:gd name="T14" fmla="*/ 120 w 611"/>
                <a:gd name="T15" fmla="*/ 294 h 745"/>
                <a:gd name="T16" fmla="*/ 128 w 611"/>
                <a:gd name="T17" fmla="*/ 112 h 745"/>
                <a:gd name="T18" fmla="*/ 128 w 611"/>
                <a:gd name="T19" fmla="*/ 53 h 745"/>
                <a:gd name="T20" fmla="*/ 166 w 611"/>
                <a:gd name="T21" fmla="*/ 87 h 745"/>
                <a:gd name="T22" fmla="*/ 183 w 611"/>
                <a:gd name="T23" fmla="*/ 87 h 745"/>
                <a:gd name="T24" fmla="*/ 200 w 611"/>
                <a:gd name="T25" fmla="*/ 49 h 745"/>
                <a:gd name="T26" fmla="*/ 250 w 611"/>
                <a:gd name="T27" fmla="*/ 0 h 745"/>
                <a:gd name="T28" fmla="*/ 261 w 611"/>
                <a:gd name="T29" fmla="*/ 58 h 745"/>
                <a:gd name="T30" fmla="*/ 267 w 611"/>
                <a:gd name="T31" fmla="*/ 92 h 745"/>
                <a:gd name="T32" fmla="*/ 291 w 611"/>
                <a:gd name="T33" fmla="*/ 141 h 745"/>
                <a:gd name="T34" fmla="*/ 334 w 611"/>
                <a:gd name="T35" fmla="*/ 149 h 745"/>
                <a:gd name="T36" fmla="*/ 371 w 611"/>
                <a:gd name="T37" fmla="*/ 138 h 745"/>
                <a:gd name="T38" fmla="*/ 405 w 611"/>
                <a:gd name="T39" fmla="*/ 108 h 745"/>
                <a:gd name="T40" fmla="*/ 427 w 611"/>
                <a:gd name="T41" fmla="*/ 77 h 745"/>
                <a:gd name="T42" fmla="*/ 449 w 611"/>
                <a:gd name="T43" fmla="*/ 44 h 745"/>
                <a:gd name="T44" fmla="*/ 444 w 611"/>
                <a:gd name="T45" fmla="*/ 108 h 745"/>
                <a:gd name="T46" fmla="*/ 430 w 611"/>
                <a:gd name="T47" fmla="*/ 177 h 745"/>
                <a:gd name="T48" fmla="*/ 382 w 611"/>
                <a:gd name="T49" fmla="*/ 233 h 745"/>
                <a:gd name="T50" fmla="*/ 340 w 611"/>
                <a:gd name="T51" fmla="*/ 261 h 745"/>
                <a:gd name="T52" fmla="*/ 351 w 611"/>
                <a:gd name="T53" fmla="*/ 274 h 745"/>
                <a:gd name="T54" fmla="*/ 414 w 611"/>
                <a:gd name="T55" fmla="*/ 259 h 745"/>
                <a:gd name="T56" fmla="*/ 466 w 611"/>
                <a:gd name="T57" fmla="*/ 251 h 745"/>
                <a:gd name="T58" fmla="*/ 494 w 611"/>
                <a:gd name="T59" fmla="*/ 285 h 745"/>
                <a:gd name="T60" fmla="*/ 458 w 611"/>
                <a:gd name="T61" fmla="*/ 339 h 745"/>
                <a:gd name="T62" fmla="*/ 424 w 611"/>
                <a:gd name="T63" fmla="*/ 370 h 745"/>
                <a:gd name="T64" fmla="*/ 421 w 611"/>
                <a:gd name="T65" fmla="*/ 391 h 745"/>
                <a:gd name="T66" fmla="*/ 435 w 611"/>
                <a:gd name="T67" fmla="*/ 411 h 745"/>
                <a:gd name="T68" fmla="*/ 477 w 611"/>
                <a:gd name="T69" fmla="*/ 431 h 745"/>
                <a:gd name="T70" fmla="*/ 501 w 611"/>
                <a:gd name="T71" fmla="*/ 411 h 745"/>
                <a:gd name="T72" fmla="*/ 521 w 611"/>
                <a:gd name="T73" fmla="*/ 357 h 745"/>
                <a:gd name="T74" fmla="*/ 545 w 611"/>
                <a:gd name="T75" fmla="*/ 367 h 745"/>
                <a:gd name="T76" fmla="*/ 543 w 611"/>
                <a:gd name="T77" fmla="*/ 429 h 745"/>
                <a:gd name="T78" fmla="*/ 516 w 611"/>
                <a:gd name="T79" fmla="*/ 504 h 745"/>
                <a:gd name="T80" fmla="*/ 538 w 611"/>
                <a:gd name="T81" fmla="*/ 554 h 745"/>
                <a:gd name="T82" fmla="*/ 576 w 611"/>
                <a:gd name="T83" fmla="*/ 538 h 745"/>
                <a:gd name="T84" fmla="*/ 606 w 611"/>
                <a:gd name="T85" fmla="*/ 488 h 745"/>
                <a:gd name="T86" fmla="*/ 606 w 611"/>
                <a:gd name="T87" fmla="*/ 544 h 745"/>
                <a:gd name="T88" fmla="*/ 578 w 611"/>
                <a:gd name="T89" fmla="*/ 598 h 745"/>
                <a:gd name="T90" fmla="*/ 528 w 611"/>
                <a:gd name="T91" fmla="*/ 651 h 745"/>
                <a:gd name="T92" fmla="*/ 494 w 611"/>
                <a:gd name="T93" fmla="*/ 691 h 745"/>
                <a:gd name="T94" fmla="*/ 463 w 611"/>
                <a:gd name="T95" fmla="*/ 745 h 745"/>
                <a:gd name="T96" fmla="*/ 409 w 611"/>
                <a:gd name="T97" fmla="*/ 738 h 745"/>
                <a:gd name="T98" fmla="*/ 362 w 611"/>
                <a:gd name="T99" fmla="*/ 714 h 745"/>
                <a:gd name="T100" fmla="*/ 323 w 611"/>
                <a:gd name="T101" fmla="*/ 672 h 745"/>
                <a:gd name="T102" fmla="*/ 288 w 611"/>
                <a:gd name="T103" fmla="*/ 657 h 745"/>
                <a:gd name="T104" fmla="*/ 222 w 611"/>
                <a:gd name="T105" fmla="*/ 639 h 745"/>
                <a:gd name="T106" fmla="*/ 194 w 611"/>
                <a:gd name="T107" fmla="*/ 602 h 745"/>
                <a:gd name="T108" fmla="*/ 118 w 611"/>
                <a:gd name="T109" fmla="*/ 611 h 745"/>
                <a:gd name="T110" fmla="*/ 41 w 611"/>
                <a:gd name="T111" fmla="*/ 581 h 7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745"/>
                <a:gd name="T170" fmla="*/ 611 w 611"/>
                <a:gd name="T171" fmla="*/ 745 h 7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745">
                  <a:moveTo>
                    <a:pt x="15" y="561"/>
                  </a:moveTo>
                  <a:lnTo>
                    <a:pt x="3" y="534"/>
                  </a:lnTo>
                  <a:lnTo>
                    <a:pt x="0" y="486"/>
                  </a:lnTo>
                  <a:lnTo>
                    <a:pt x="1" y="442"/>
                  </a:lnTo>
                  <a:lnTo>
                    <a:pt x="7" y="403"/>
                  </a:lnTo>
                  <a:lnTo>
                    <a:pt x="22" y="386"/>
                  </a:lnTo>
                  <a:lnTo>
                    <a:pt x="58" y="370"/>
                  </a:lnTo>
                  <a:lnTo>
                    <a:pt x="57" y="344"/>
                  </a:lnTo>
                  <a:lnTo>
                    <a:pt x="51" y="310"/>
                  </a:lnTo>
                  <a:lnTo>
                    <a:pt x="47" y="287"/>
                  </a:lnTo>
                  <a:lnTo>
                    <a:pt x="47" y="259"/>
                  </a:lnTo>
                  <a:lnTo>
                    <a:pt x="51" y="227"/>
                  </a:lnTo>
                  <a:lnTo>
                    <a:pt x="65" y="193"/>
                  </a:lnTo>
                  <a:lnTo>
                    <a:pt x="84" y="231"/>
                  </a:lnTo>
                  <a:lnTo>
                    <a:pt x="105" y="285"/>
                  </a:lnTo>
                  <a:lnTo>
                    <a:pt x="120" y="294"/>
                  </a:lnTo>
                  <a:lnTo>
                    <a:pt x="128" y="203"/>
                  </a:lnTo>
                  <a:lnTo>
                    <a:pt x="128" y="112"/>
                  </a:lnTo>
                  <a:lnTo>
                    <a:pt x="113" y="49"/>
                  </a:lnTo>
                  <a:lnTo>
                    <a:pt x="128" y="53"/>
                  </a:lnTo>
                  <a:lnTo>
                    <a:pt x="149" y="67"/>
                  </a:lnTo>
                  <a:lnTo>
                    <a:pt x="166" y="87"/>
                  </a:lnTo>
                  <a:lnTo>
                    <a:pt x="180" y="120"/>
                  </a:lnTo>
                  <a:lnTo>
                    <a:pt x="183" y="87"/>
                  </a:lnTo>
                  <a:lnTo>
                    <a:pt x="188" y="67"/>
                  </a:lnTo>
                  <a:lnTo>
                    <a:pt x="200" y="49"/>
                  </a:lnTo>
                  <a:lnTo>
                    <a:pt x="212" y="32"/>
                  </a:lnTo>
                  <a:lnTo>
                    <a:pt x="250" y="0"/>
                  </a:lnTo>
                  <a:lnTo>
                    <a:pt x="256" y="35"/>
                  </a:lnTo>
                  <a:lnTo>
                    <a:pt x="261" y="58"/>
                  </a:lnTo>
                  <a:lnTo>
                    <a:pt x="263" y="74"/>
                  </a:lnTo>
                  <a:lnTo>
                    <a:pt x="267" y="92"/>
                  </a:lnTo>
                  <a:lnTo>
                    <a:pt x="278" y="121"/>
                  </a:lnTo>
                  <a:lnTo>
                    <a:pt x="291" y="141"/>
                  </a:lnTo>
                  <a:lnTo>
                    <a:pt x="308" y="149"/>
                  </a:lnTo>
                  <a:lnTo>
                    <a:pt x="334" y="149"/>
                  </a:lnTo>
                  <a:lnTo>
                    <a:pt x="351" y="145"/>
                  </a:lnTo>
                  <a:lnTo>
                    <a:pt x="371" y="138"/>
                  </a:lnTo>
                  <a:lnTo>
                    <a:pt x="388" y="126"/>
                  </a:lnTo>
                  <a:lnTo>
                    <a:pt x="405" y="108"/>
                  </a:lnTo>
                  <a:lnTo>
                    <a:pt x="416" y="92"/>
                  </a:lnTo>
                  <a:lnTo>
                    <a:pt x="427" y="77"/>
                  </a:lnTo>
                  <a:lnTo>
                    <a:pt x="437" y="63"/>
                  </a:lnTo>
                  <a:lnTo>
                    <a:pt x="449" y="44"/>
                  </a:lnTo>
                  <a:lnTo>
                    <a:pt x="448" y="80"/>
                  </a:lnTo>
                  <a:lnTo>
                    <a:pt x="444" y="108"/>
                  </a:lnTo>
                  <a:lnTo>
                    <a:pt x="442" y="141"/>
                  </a:lnTo>
                  <a:lnTo>
                    <a:pt x="430" y="177"/>
                  </a:lnTo>
                  <a:lnTo>
                    <a:pt x="407" y="211"/>
                  </a:lnTo>
                  <a:lnTo>
                    <a:pt x="382" y="233"/>
                  </a:lnTo>
                  <a:lnTo>
                    <a:pt x="356" y="243"/>
                  </a:lnTo>
                  <a:lnTo>
                    <a:pt x="340" y="261"/>
                  </a:lnTo>
                  <a:lnTo>
                    <a:pt x="314" y="289"/>
                  </a:lnTo>
                  <a:lnTo>
                    <a:pt x="351" y="274"/>
                  </a:lnTo>
                  <a:lnTo>
                    <a:pt x="391" y="262"/>
                  </a:lnTo>
                  <a:lnTo>
                    <a:pt x="414" y="259"/>
                  </a:lnTo>
                  <a:lnTo>
                    <a:pt x="443" y="255"/>
                  </a:lnTo>
                  <a:lnTo>
                    <a:pt x="466" y="251"/>
                  </a:lnTo>
                  <a:lnTo>
                    <a:pt x="508" y="251"/>
                  </a:lnTo>
                  <a:lnTo>
                    <a:pt x="494" y="285"/>
                  </a:lnTo>
                  <a:lnTo>
                    <a:pt x="483" y="312"/>
                  </a:lnTo>
                  <a:lnTo>
                    <a:pt x="458" y="339"/>
                  </a:lnTo>
                  <a:lnTo>
                    <a:pt x="442" y="353"/>
                  </a:lnTo>
                  <a:lnTo>
                    <a:pt x="424" y="370"/>
                  </a:lnTo>
                  <a:lnTo>
                    <a:pt x="420" y="377"/>
                  </a:lnTo>
                  <a:lnTo>
                    <a:pt x="421" y="391"/>
                  </a:lnTo>
                  <a:lnTo>
                    <a:pt x="422" y="400"/>
                  </a:lnTo>
                  <a:lnTo>
                    <a:pt x="435" y="411"/>
                  </a:lnTo>
                  <a:lnTo>
                    <a:pt x="454" y="424"/>
                  </a:lnTo>
                  <a:lnTo>
                    <a:pt x="477" y="431"/>
                  </a:lnTo>
                  <a:lnTo>
                    <a:pt x="493" y="429"/>
                  </a:lnTo>
                  <a:lnTo>
                    <a:pt x="501" y="411"/>
                  </a:lnTo>
                  <a:lnTo>
                    <a:pt x="514" y="383"/>
                  </a:lnTo>
                  <a:lnTo>
                    <a:pt x="521" y="357"/>
                  </a:lnTo>
                  <a:lnTo>
                    <a:pt x="534" y="334"/>
                  </a:lnTo>
                  <a:lnTo>
                    <a:pt x="545" y="367"/>
                  </a:lnTo>
                  <a:lnTo>
                    <a:pt x="549" y="395"/>
                  </a:lnTo>
                  <a:lnTo>
                    <a:pt x="543" y="429"/>
                  </a:lnTo>
                  <a:lnTo>
                    <a:pt x="528" y="455"/>
                  </a:lnTo>
                  <a:lnTo>
                    <a:pt x="516" y="504"/>
                  </a:lnTo>
                  <a:lnTo>
                    <a:pt x="516" y="553"/>
                  </a:lnTo>
                  <a:lnTo>
                    <a:pt x="538" y="554"/>
                  </a:lnTo>
                  <a:lnTo>
                    <a:pt x="559" y="551"/>
                  </a:lnTo>
                  <a:lnTo>
                    <a:pt x="576" y="538"/>
                  </a:lnTo>
                  <a:lnTo>
                    <a:pt x="590" y="521"/>
                  </a:lnTo>
                  <a:lnTo>
                    <a:pt x="606" y="488"/>
                  </a:lnTo>
                  <a:lnTo>
                    <a:pt x="611" y="517"/>
                  </a:lnTo>
                  <a:lnTo>
                    <a:pt x="606" y="544"/>
                  </a:lnTo>
                  <a:lnTo>
                    <a:pt x="593" y="581"/>
                  </a:lnTo>
                  <a:lnTo>
                    <a:pt x="578" y="598"/>
                  </a:lnTo>
                  <a:lnTo>
                    <a:pt x="559" y="623"/>
                  </a:lnTo>
                  <a:lnTo>
                    <a:pt x="528" y="651"/>
                  </a:lnTo>
                  <a:lnTo>
                    <a:pt x="506" y="667"/>
                  </a:lnTo>
                  <a:lnTo>
                    <a:pt x="494" y="691"/>
                  </a:lnTo>
                  <a:lnTo>
                    <a:pt x="487" y="738"/>
                  </a:lnTo>
                  <a:lnTo>
                    <a:pt x="463" y="745"/>
                  </a:lnTo>
                  <a:lnTo>
                    <a:pt x="435" y="745"/>
                  </a:lnTo>
                  <a:lnTo>
                    <a:pt x="409" y="738"/>
                  </a:lnTo>
                  <a:lnTo>
                    <a:pt x="382" y="729"/>
                  </a:lnTo>
                  <a:lnTo>
                    <a:pt x="362" y="714"/>
                  </a:lnTo>
                  <a:lnTo>
                    <a:pt x="341" y="698"/>
                  </a:lnTo>
                  <a:lnTo>
                    <a:pt x="323" y="672"/>
                  </a:lnTo>
                  <a:lnTo>
                    <a:pt x="314" y="651"/>
                  </a:lnTo>
                  <a:lnTo>
                    <a:pt x="288" y="657"/>
                  </a:lnTo>
                  <a:lnTo>
                    <a:pt x="250" y="651"/>
                  </a:lnTo>
                  <a:lnTo>
                    <a:pt x="222" y="639"/>
                  </a:lnTo>
                  <a:lnTo>
                    <a:pt x="207" y="625"/>
                  </a:lnTo>
                  <a:lnTo>
                    <a:pt x="194" y="602"/>
                  </a:lnTo>
                  <a:lnTo>
                    <a:pt x="158" y="615"/>
                  </a:lnTo>
                  <a:lnTo>
                    <a:pt x="118" y="611"/>
                  </a:lnTo>
                  <a:lnTo>
                    <a:pt x="76" y="598"/>
                  </a:lnTo>
                  <a:lnTo>
                    <a:pt x="41" y="581"/>
                  </a:lnTo>
                  <a:lnTo>
                    <a:pt x="15" y="561"/>
                  </a:lnTo>
                  <a:close/>
                </a:path>
              </a:pathLst>
            </a:custGeom>
            <a:solidFill>
              <a:srgbClr val="FFFF00"/>
            </a:solidFill>
            <a:ln w="9525">
              <a:noFill/>
              <a:round/>
              <a:headEnd/>
              <a:tailEnd/>
            </a:ln>
          </p:spPr>
          <p:txBody>
            <a:bodyPr/>
            <a:lstStyle/>
            <a:p>
              <a:endParaRPr lang="en-US"/>
            </a:p>
          </p:txBody>
        </p:sp>
        <p:grpSp>
          <p:nvGrpSpPr>
            <p:cNvPr id="34" name="Group 22">
              <a:extLst>
                <a:ext uri="{FF2B5EF4-FFF2-40B4-BE49-F238E27FC236}">
                  <a16:creationId xmlns:a16="http://schemas.microsoft.com/office/drawing/2014/main" id="{BFEF0622-1243-EEAB-8096-AF114E00AFB7}"/>
                </a:ext>
              </a:extLst>
            </p:cNvPr>
            <p:cNvGrpSpPr>
              <a:grpSpLocks/>
            </p:cNvGrpSpPr>
            <p:nvPr/>
          </p:nvGrpSpPr>
          <p:grpSpPr bwMode="auto">
            <a:xfrm>
              <a:off x="3457" y="1872"/>
              <a:ext cx="970" cy="919"/>
              <a:chOff x="3457" y="1872"/>
              <a:chExt cx="970" cy="919"/>
            </a:xfrm>
          </p:grpSpPr>
          <p:sp>
            <p:nvSpPr>
              <p:cNvPr id="37" name="Freeform 23">
                <a:extLst>
                  <a:ext uri="{FF2B5EF4-FFF2-40B4-BE49-F238E27FC236}">
                    <a16:creationId xmlns:a16="http://schemas.microsoft.com/office/drawing/2014/main" id="{E306CEF9-19A5-A2D6-9B3A-6FB310D890C7}"/>
                  </a:ext>
                </a:extLst>
              </p:cNvPr>
              <p:cNvSpPr>
                <a:spLocks/>
              </p:cNvSpPr>
              <p:nvPr/>
            </p:nvSpPr>
            <p:spPr bwMode="auto">
              <a:xfrm>
                <a:off x="3457" y="1872"/>
                <a:ext cx="970" cy="919"/>
              </a:xfrm>
              <a:custGeom>
                <a:avLst/>
                <a:gdLst>
                  <a:gd name="T0" fmla="*/ 5 w 970"/>
                  <a:gd name="T1" fmla="*/ 573 h 919"/>
                  <a:gd name="T2" fmla="*/ 0 w 970"/>
                  <a:gd name="T3" fmla="*/ 428 h 919"/>
                  <a:gd name="T4" fmla="*/ 33 w 970"/>
                  <a:gd name="T5" fmla="*/ 333 h 919"/>
                  <a:gd name="T6" fmla="*/ 85 w 970"/>
                  <a:gd name="T7" fmla="*/ 264 h 919"/>
                  <a:gd name="T8" fmla="*/ 188 w 970"/>
                  <a:gd name="T9" fmla="*/ 202 h 919"/>
                  <a:gd name="T10" fmla="*/ 273 w 970"/>
                  <a:gd name="T11" fmla="*/ 169 h 919"/>
                  <a:gd name="T12" fmla="*/ 319 w 970"/>
                  <a:gd name="T13" fmla="*/ 132 h 919"/>
                  <a:gd name="T14" fmla="*/ 335 w 970"/>
                  <a:gd name="T15" fmla="*/ 69 h 919"/>
                  <a:gd name="T16" fmla="*/ 353 w 970"/>
                  <a:gd name="T17" fmla="*/ 36 h 919"/>
                  <a:gd name="T18" fmla="*/ 390 w 970"/>
                  <a:gd name="T19" fmla="*/ 102 h 919"/>
                  <a:gd name="T20" fmla="*/ 403 w 970"/>
                  <a:gd name="T21" fmla="*/ 151 h 919"/>
                  <a:gd name="T22" fmla="*/ 463 w 970"/>
                  <a:gd name="T23" fmla="*/ 120 h 919"/>
                  <a:gd name="T24" fmla="*/ 483 w 970"/>
                  <a:gd name="T25" fmla="*/ 50 h 919"/>
                  <a:gd name="T26" fmla="*/ 491 w 970"/>
                  <a:gd name="T27" fmla="*/ 2 h 919"/>
                  <a:gd name="T28" fmla="*/ 543 w 970"/>
                  <a:gd name="T29" fmla="*/ 57 h 919"/>
                  <a:gd name="T30" fmla="*/ 563 w 970"/>
                  <a:gd name="T31" fmla="*/ 154 h 919"/>
                  <a:gd name="T32" fmla="*/ 545 w 970"/>
                  <a:gd name="T33" fmla="*/ 234 h 919"/>
                  <a:gd name="T34" fmla="*/ 613 w 970"/>
                  <a:gd name="T35" fmla="*/ 175 h 919"/>
                  <a:gd name="T36" fmla="*/ 709 w 970"/>
                  <a:gd name="T37" fmla="*/ 151 h 919"/>
                  <a:gd name="T38" fmla="*/ 791 w 970"/>
                  <a:gd name="T39" fmla="*/ 165 h 919"/>
                  <a:gd name="T40" fmla="*/ 811 w 970"/>
                  <a:gd name="T41" fmla="*/ 210 h 919"/>
                  <a:gd name="T42" fmla="*/ 741 w 970"/>
                  <a:gd name="T43" fmla="*/ 231 h 919"/>
                  <a:gd name="T44" fmla="*/ 702 w 970"/>
                  <a:gd name="T45" fmla="*/ 301 h 919"/>
                  <a:gd name="T46" fmla="*/ 746 w 970"/>
                  <a:gd name="T47" fmla="*/ 366 h 919"/>
                  <a:gd name="T48" fmla="*/ 823 w 970"/>
                  <a:gd name="T49" fmla="*/ 396 h 919"/>
                  <a:gd name="T50" fmla="*/ 881 w 970"/>
                  <a:gd name="T51" fmla="*/ 385 h 919"/>
                  <a:gd name="T52" fmla="*/ 888 w 970"/>
                  <a:gd name="T53" fmla="*/ 341 h 919"/>
                  <a:gd name="T54" fmla="*/ 918 w 970"/>
                  <a:gd name="T55" fmla="*/ 345 h 919"/>
                  <a:gd name="T56" fmla="*/ 958 w 970"/>
                  <a:gd name="T57" fmla="*/ 395 h 919"/>
                  <a:gd name="T58" fmla="*/ 968 w 970"/>
                  <a:gd name="T59" fmla="*/ 481 h 919"/>
                  <a:gd name="T60" fmla="*/ 930 w 970"/>
                  <a:gd name="T61" fmla="*/ 579 h 919"/>
                  <a:gd name="T62" fmla="*/ 881 w 970"/>
                  <a:gd name="T63" fmla="*/ 606 h 919"/>
                  <a:gd name="T64" fmla="*/ 793 w 970"/>
                  <a:gd name="T65" fmla="*/ 647 h 919"/>
                  <a:gd name="T66" fmla="*/ 746 w 970"/>
                  <a:gd name="T67" fmla="*/ 695 h 919"/>
                  <a:gd name="T68" fmla="*/ 712 w 970"/>
                  <a:gd name="T69" fmla="*/ 772 h 919"/>
                  <a:gd name="T70" fmla="*/ 675 w 970"/>
                  <a:gd name="T71" fmla="*/ 858 h 919"/>
                  <a:gd name="T72" fmla="*/ 616 w 970"/>
                  <a:gd name="T73" fmla="*/ 894 h 919"/>
                  <a:gd name="T74" fmla="*/ 512 w 970"/>
                  <a:gd name="T75" fmla="*/ 912 h 919"/>
                  <a:gd name="T76" fmla="*/ 376 w 970"/>
                  <a:gd name="T77" fmla="*/ 919 h 919"/>
                  <a:gd name="T78" fmla="*/ 195 w 970"/>
                  <a:gd name="T79" fmla="*/ 894 h 919"/>
                  <a:gd name="T80" fmla="*/ 80 w 970"/>
                  <a:gd name="T81" fmla="*/ 842 h 919"/>
                  <a:gd name="T82" fmla="*/ 40 w 970"/>
                  <a:gd name="T83" fmla="*/ 769 h 9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0"/>
                  <a:gd name="T127" fmla="*/ 0 h 919"/>
                  <a:gd name="T128" fmla="*/ 970 w 970"/>
                  <a:gd name="T129" fmla="*/ 919 h 9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0" h="919">
                    <a:moveTo>
                      <a:pt x="25" y="687"/>
                    </a:moveTo>
                    <a:lnTo>
                      <a:pt x="13" y="628"/>
                    </a:lnTo>
                    <a:lnTo>
                      <a:pt x="5" y="573"/>
                    </a:lnTo>
                    <a:lnTo>
                      <a:pt x="0" y="519"/>
                    </a:lnTo>
                    <a:lnTo>
                      <a:pt x="0" y="469"/>
                    </a:lnTo>
                    <a:lnTo>
                      <a:pt x="0" y="428"/>
                    </a:lnTo>
                    <a:lnTo>
                      <a:pt x="5" y="391"/>
                    </a:lnTo>
                    <a:lnTo>
                      <a:pt x="14" y="360"/>
                    </a:lnTo>
                    <a:lnTo>
                      <a:pt x="33" y="333"/>
                    </a:lnTo>
                    <a:lnTo>
                      <a:pt x="45" y="310"/>
                    </a:lnTo>
                    <a:lnTo>
                      <a:pt x="65" y="285"/>
                    </a:lnTo>
                    <a:lnTo>
                      <a:pt x="85" y="264"/>
                    </a:lnTo>
                    <a:lnTo>
                      <a:pt x="120" y="238"/>
                    </a:lnTo>
                    <a:lnTo>
                      <a:pt x="155" y="216"/>
                    </a:lnTo>
                    <a:lnTo>
                      <a:pt x="188" y="202"/>
                    </a:lnTo>
                    <a:lnTo>
                      <a:pt x="215" y="193"/>
                    </a:lnTo>
                    <a:lnTo>
                      <a:pt x="250" y="182"/>
                    </a:lnTo>
                    <a:lnTo>
                      <a:pt x="273" y="169"/>
                    </a:lnTo>
                    <a:lnTo>
                      <a:pt x="295" y="157"/>
                    </a:lnTo>
                    <a:lnTo>
                      <a:pt x="314" y="141"/>
                    </a:lnTo>
                    <a:lnTo>
                      <a:pt x="319" y="132"/>
                    </a:lnTo>
                    <a:lnTo>
                      <a:pt x="330" y="114"/>
                    </a:lnTo>
                    <a:lnTo>
                      <a:pt x="335" y="90"/>
                    </a:lnTo>
                    <a:lnTo>
                      <a:pt x="335" y="69"/>
                    </a:lnTo>
                    <a:lnTo>
                      <a:pt x="327" y="41"/>
                    </a:lnTo>
                    <a:lnTo>
                      <a:pt x="325" y="16"/>
                    </a:lnTo>
                    <a:lnTo>
                      <a:pt x="353" y="36"/>
                    </a:lnTo>
                    <a:lnTo>
                      <a:pt x="375" y="55"/>
                    </a:lnTo>
                    <a:lnTo>
                      <a:pt x="387" y="81"/>
                    </a:lnTo>
                    <a:lnTo>
                      <a:pt x="390" y="102"/>
                    </a:lnTo>
                    <a:lnTo>
                      <a:pt x="387" y="125"/>
                    </a:lnTo>
                    <a:lnTo>
                      <a:pt x="382" y="151"/>
                    </a:lnTo>
                    <a:lnTo>
                      <a:pt x="403" y="151"/>
                    </a:lnTo>
                    <a:lnTo>
                      <a:pt x="427" y="145"/>
                    </a:lnTo>
                    <a:lnTo>
                      <a:pt x="446" y="134"/>
                    </a:lnTo>
                    <a:lnTo>
                      <a:pt x="463" y="120"/>
                    </a:lnTo>
                    <a:lnTo>
                      <a:pt x="477" y="102"/>
                    </a:lnTo>
                    <a:lnTo>
                      <a:pt x="483" y="81"/>
                    </a:lnTo>
                    <a:lnTo>
                      <a:pt x="483" y="50"/>
                    </a:lnTo>
                    <a:lnTo>
                      <a:pt x="477" y="23"/>
                    </a:lnTo>
                    <a:lnTo>
                      <a:pt x="465" y="0"/>
                    </a:lnTo>
                    <a:lnTo>
                      <a:pt x="491" y="2"/>
                    </a:lnTo>
                    <a:lnTo>
                      <a:pt x="517" y="16"/>
                    </a:lnTo>
                    <a:lnTo>
                      <a:pt x="533" y="36"/>
                    </a:lnTo>
                    <a:lnTo>
                      <a:pt x="543" y="57"/>
                    </a:lnTo>
                    <a:lnTo>
                      <a:pt x="555" y="86"/>
                    </a:lnTo>
                    <a:lnTo>
                      <a:pt x="561" y="120"/>
                    </a:lnTo>
                    <a:lnTo>
                      <a:pt x="563" y="154"/>
                    </a:lnTo>
                    <a:lnTo>
                      <a:pt x="561" y="186"/>
                    </a:lnTo>
                    <a:lnTo>
                      <a:pt x="555" y="210"/>
                    </a:lnTo>
                    <a:lnTo>
                      <a:pt x="545" y="234"/>
                    </a:lnTo>
                    <a:lnTo>
                      <a:pt x="571" y="210"/>
                    </a:lnTo>
                    <a:lnTo>
                      <a:pt x="593" y="191"/>
                    </a:lnTo>
                    <a:lnTo>
                      <a:pt x="613" y="175"/>
                    </a:lnTo>
                    <a:lnTo>
                      <a:pt x="645" y="164"/>
                    </a:lnTo>
                    <a:lnTo>
                      <a:pt x="675" y="154"/>
                    </a:lnTo>
                    <a:lnTo>
                      <a:pt x="709" y="151"/>
                    </a:lnTo>
                    <a:lnTo>
                      <a:pt x="741" y="152"/>
                    </a:lnTo>
                    <a:lnTo>
                      <a:pt x="766" y="157"/>
                    </a:lnTo>
                    <a:lnTo>
                      <a:pt x="791" y="165"/>
                    </a:lnTo>
                    <a:lnTo>
                      <a:pt x="814" y="182"/>
                    </a:lnTo>
                    <a:lnTo>
                      <a:pt x="840" y="214"/>
                    </a:lnTo>
                    <a:lnTo>
                      <a:pt x="811" y="210"/>
                    </a:lnTo>
                    <a:lnTo>
                      <a:pt x="787" y="210"/>
                    </a:lnTo>
                    <a:lnTo>
                      <a:pt x="764" y="220"/>
                    </a:lnTo>
                    <a:lnTo>
                      <a:pt x="741" y="231"/>
                    </a:lnTo>
                    <a:lnTo>
                      <a:pt x="717" y="251"/>
                    </a:lnTo>
                    <a:lnTo>
                      <a:pt x="704" y="272"/>
                    </a:lnTo>
                    <a:lnTo>
                      <a:pt x="702" y="301"/>
                    </a:lnTo>
                    <a:lnTo>
                      <a:pt x="706" y="327"/>
                    </a:lnTo>
                    <a:lnTo>
                      <a:pt x="719" y="345"/>
                    </a:lnTo>
                    <a:lnTo>
                      <a:pt x="746" y="366"/>
                    </a:lnTo>
                    <a:lnTo>
                      <a:pt x="776" y="379"/>
                    </a:lnTo>
                    <a:lnTo>
                      <a:pt x="804" y="390"/>
                    </a:lnTo>
                    <a:lnTo>
                      <a:pt x="823" y="396"/>
                    </a:lnTo>
                    <a:lnTo>
                      <a:pt x="844" y="400"/>
                    </a:lnTo>
                    <a:lnTo>
                      <a:pt x="873" y="396"/>
                    </a:lnTo>
                    <a:lnTo>
                      <a:pt x="881" y="385"/>
                    </a:lnTo>
                    <a:lnTo>
                      <a:pt x="890" y="369"/>
                    </a:lnTo>
                    <a:lnTo>
                      <a:pt x="890" y="351"/>
                    </a:lnTo>
                    <a:lnTo>
                      <a:pt x="888" y="341"/>
                    </a:lnTo>
                    <a:lnTo>
                      <a:pt x="888" y="327"/>
                    </a:lnTo>
                    <a:lnTo>
                      <a:pt x="901" y="335"/>
                    </a:lnTo>
                    <a:lnTo>
                      <a:pt x="918" y="345"/>
                    </a:lnTo>
                    <a:lnTo>
                      <a:pt x="933" y="360"/>
                    </a:lnTo>
                    <a:lnTo>
                      <a:pt x="947" y="377"/>
                    </a:lnTo>
                    <a:lnTo>
                      <a:pt x="958" y="395"/>
                    </a:lnTo>
                    <a:lnTo>
                      <a:pt x="966" y="418"/>
                    </a:lnTo>
                    <a:lnTo>
                      <a:pt x="970" y="449"/>
                    </a:lnTo>
                    <a:lnTo>
                      <a:pt x="968" y="481"/>
                    </a:lnTo>
                    <a:lnTo>
                      <a:pt x="963" y="514"/>
                    </a:lnTo>
                    <a:lnTo>
                      <a:pt x="951" y="556"/>
                    </a:lnTo>
                    <a:lnTo>
                      <a:pt x="930" y="579"/>
                    </a:lnTo>
                    <a:lnTo>
                      <a:pt x="916" y="592"/>
                    </a:lnTo>
                    <a:lnTo>
                      <a:pt x="901" y="600"/>
                    </a:lnTo>
                    <a:lnTo>
                      <a:pt x="881" y="606"/>
                    </a:lnTo>
                    <a:lnTo>
                      <a:pt x="853" y="621"/>
                    </a:lnTo>
                    <a:lnTo>
                      <a:pt x="817" y="638"/>
                    </a:lnTo>
                    <a:lnTo>
                      <a:pt x="793" y="647"/>
                    </a:lnTo>
                    <a:lnTo>
                      <a:pt x="771" y="662"/>
                    </a:lnTo>
                    <a:lnTo>
                      <a:pt x="761" y="673"/>
                    </a:lnTo>
                    <a:lnTo>
                      <a:pt x="746" y="695"/>
                    </a:lnTo>
                    <a:lnTo>
                      <a:pt x="731" y="721"/>
                    </a:lnTo>
                    <a:lnTo>
                      <a:pt x="719" y="742"/>
                    </a:lnTo>
                    <a:lnTo>
                      <a:pt x="712" y="772"/>
                    </a:lnTo>
                    <a:lnTo>
                      <a:pt x="702" y="809"/>
                    </a:lnTo>
                    <a:lnTo>
                      <a:pt x="691" y="837"/>
                    </a:lnTo>
                    <a:lnTo>
                      <a:pt x="675" y="858"/>
                    </a:lnTo>
                    <a:lnTo>
                      <a:pt x="657" y="872"/>
                    </a:lnTo>
                    <a:lnTo>
                      <a:pt x="639" y="883"/>
                    </a:lnTo>
                    <a:lnTo>
                      <a:pt x="616" y="894"/>
                    </a:lnTo>
                    <a:lnTo>
                      <a:pt x="585" y="904"/>
                    </a:lnTo>
                    <a:lnTo>
                      <a:pt x="548" y="909"/>
                    </a:lnTo>
                    <a:lnTo>
                      <a:pt x="512" y="912"/>
                    </a:lnTo>
                    <a:lnTo>
                      <a:pt x="460" y="918"/>
                    </a:lnTo>
                    <a:lnTo>
                      <a:pt x="427" y="918"/>
                    </a:lnTo>
                    <a:lnTo>
                      <a:pt x="376" y="919"/>
                    </a:lnTo>
                    <a:lnTo>
                      <a:pt x="312" y="918"/>
                    </a:lnTo>
                    <a:lnTo>
                      <a:pt x="255" y="909"/>
                    </a:lnTo>
                    <a:lnTo>
                      <a:pt x="195" y="894"/>
                    </a:lnTo>
                    <a:lnTo>
                      <a:pt x="148" y="877"/>
                    </a:lnTo>
                    <a:lnTo>
                      <a:pt x="107" y="858"/>
                    </a:lnTo>
                    <a:lnTo>
                      <a:pt x="80" y="842"/>
                    </a:lnTo>
                    <a:lnTo>
                      <a:pt x="65" y="825"/>
                    </a:lnTo>
                    <a:lnTo>
                      <a:pt x="53" y="800"/>
                    </a:lnTo>
                    <a:lnTo>
                      <a:pt x="40" y="769"/>
                    </a:lnTo>
                    <a:lnTo>
                      <a:pt x="26" y="723"/>
                    </a:lnTo>
                    <a:lnTo>
                      <a:pt x="25" y="687"/>
                    </a:lnTo>
                    <a:close/>
                  </a:path>
                </a:pathLst>
              </a:custGeom>
              <a:solidFill>
                <a:srgbClr val="E00000"/>
              </a:solidFill>
              <a:ln w="9525">
                <a:noFill/>
                <a:round/>
                <a:headEnd/>
                <a:tailEnd/>
              </a:ln>
            </p:spPr>
            <p:txBody>
              <a:bodyPr/>
              <a:lstStyle/>
              <a:p>
                <a:endParaRPr lang="en-US"/>
              </a:p>
            </p:txBody>
          </p:sp>
          <p:sp>
            <p:nvSpPr>
              <p:cNvPr id="38" name="Freeform 24">
                <a:extLst>
                  <a:ext uri="{FF2B5EF4-FFF2-40B4-BE49-F238E27FC236}">
                    <a16:creationId xmlns:a16="http://schemas.microsoft.com/office/drawing/2014/main" id="{9003E413-535C-EA8C-BFB9-20E8C3ACBFDB}"/>
                  </a:ext>
                </a:extLst>
              </p:cNvPr>
              <p:cNvSpPr>
                <a:spLocks/>
              </p:cNvSpPr>
              <p:nvPr/>
            </p:nvSpPr>
            <p:spPr bwMode="auto">
              <a:xfrm>
                <a:off x="3607" y="2044"/>
                <a:ext cx="676" cy="745"/>
              </a:xfrm>
              <a:custGeom>
                <a:avLst/>
                <a:gdLst>
                  <a:gd name="T0" fmla="*/ 5 w 676"/>
                  <a:gd name="T1" fmla="*/ 464 h 745"/>
                  <a:gd name="T2" fmla="*/ 0 w 676"/>
                  <a:gd name="T3" fmla="*/ 345 h 745"/>
                  <a:gd name="T4" fmla="*/ 22 w 676"/>
                  <a:gd name="T5" fmla="*/ 268 h 745"/>
                  <a:gd name="T6" fmla="*/ 61 w 676"/>
                  <a:gd name="T7" fmla="*/ 213 h 745"/>
                  <a:gd name="T8" fmla="*/ 132 w 676"/>
                  <a:gd name="T9" fmla="*/ 163 h 745"/>
                  <a:gd name="T10" fmla="*/ 190 w 676"/>
                  <a:gd name="T11" fmla="*/ 137 h 745"/>
                  <a:gd name="T12" fmla="*/ 221 w 676"/>
                  <a:gd name="T13" fmla="*/ 106 h 745"/>
                  <a:gd name="T14" fmla="*/ 234 w 676"/>
                  <a:gd name="T15" fmla="*/ 54 h 745"/>
                  <a:gd name="T16" fmla="*/ 247 w 676"/>
                  <a:gd name="T17" fmla="*/ 28 h 745"/>
                  <a:gd name="T18" fmla="*/ 271 w 676"/>
                  <a:gd name="T19" fmla="*/ 82 h 745"/>
                  <a:gd name="T20" fmla="*/ 281 w 676"/>
                  <a:gd name="T21" fmla="*/ 121 h 745"/>
                  <a:gd name="T22" fmla="*/ 321 w 676"/>
                  <a:gd name="T23" fmla="*/ 98 h 745"/>
                  <a:gd name="T24" fmla="*/ 338 w 676"/>
                  <a:gd name="T25" fmla="*/ 41 h 745"/>
                  <a:gd name="T26" fmla="*/ 342 w 676"/>
                  <a:gd name="T27" fmla="*/ 2 h 745"/>
                  <a:gd name="T28" fmla="*/ 378 w 676"/>
                  <a:gd name="T29" fmla="*/ 44 h 745"/>
                  <a:gd name="T30" fmla="*/ 393 w 676"/>
                  <a:gd name="T31" fmla="*/ 124 h 745"/>
                  <a:gd name="T32" fmla="*/ 381 w 676"/>
                  <a:gd name="T33" fmla="*/ 190 h 745"/>
                  <a:gd name="T34" fmla="*/ 428 w 676"/>
                  <a:gd name="T35" fmla="*/ 140 h 745"/>
                  <a:gd name="T36" fmla="*/ 495 w 676"/>
                  <a:gd name="T37" fmla="*/ 121 h 745"/>
                  <a:gd name="T38" fmla="*/ 550 w 676"/>
                  <a:gd name="T39" fmla="*/ 133 h 745"/>
                  <a:gd name="T40" fmla="*/ 567 w 676"/>
                  <a:gd name="T41" fmla="*/ 171 h 745"/>
                  <a:gd name="T42" fmla="*/ 517 w 676"/>
                  <a:gd name="T43" fmla="*/ 185 h 745"/>
                  <a:gd name="T44" fmla="*/ 489 w 676"/>
                  <a:gd name="T45" fmla="*/ 242 h 745"/>
                  <a:gd name="T46" fmla="*/ 519 w 676"/>
                  <a:gd name="T47" fmla="*/ 293 h 745"/>
                  <a:gd name="T48" fmla="*/ 575 w 676"/>
                  <a:gd name="T49" fmla="*/ 320 h 745"/>
                  <a:gd name="T50" fmla="*/ 614 w 676"/>
                  <a:gd name="T51" fmla="*/ 311 h 745"/>
                  <a:gd name="T52" fmla="*/ 620 w 676"/>
                  <a:gd name="T53" fmla="*/ 274 h 745"/>
                  <a:gd name="T54" fmla="*/ 641 w 676"/>
                  <a:gd name="T55" fmla="*/ 277 h 745"/>
                  <a:gd name="T56" fmla="*/ 667 w 676"/>
                  <a:gd name="T57" fmla="*/ 317 h 745"/>
                  <a:gd name="T58" fmla="*/ 675 w 676"/>
                  <a:gd name="T59" fmla="*/ 389 h 745"/>
                  <a:gd name="T60" fmla="*/ 649 w 676"/>
                  <a:gd name="T61" fmla="*/ 468 h 745"/>
                  <a:gd name="T62" fmla="*/ 614 w 676"/>
                  <a:gd name="T63" fmla="*/ 491 h 745"/>
                  <a:gd name="T64" fmla="*/ 553 w 676"/>
                  <a:gd name="T65" fmla="*/ 524 h 745"/>
                  <a:gd name="T66" fmla="*/ 519 w 676"/>
                  <a:gd name="T67" fmla="*/ 563 h 745"/>
                  <a:gd name="T68" fmla="*/ 497 w 676"/>
                  <a:gd name="T69" fmla="*/ 626 h 745"/>
                  <a:gd name="T70" fmla="*/ 471 w 676"/>
                  <a:gd name="T71" fmla="*/ 695 h 745"/>
                  <a:gd name="T72" fmla="*/ 429 w 676"/>
                  <a:gd name="T73" fmla="*/ 723 h 745"/>
                  <a:gd name="T74" fmla="*/ 356 w 676"/>
                  <a:gd name="T75" fmla="*/ 739 h 745"/>
                  <a:gd name="T76" fmla="*/ 263 w 676"/>
                  <a:gd name="T77" fmla="*/ 745 h 745"/>
                  <a:gd name="T78" fmla="*/ 136 w 676"/>
                  <a:gd name="T79" fmla="*/ 723 h 745"/>
                  <a:gd name="T80" fmla="*/ 56 w 676"/>
                  <a:gd name="T81" fmla="*/ 682 h 745"/>
                  <a:gd name="T82" fmla="*/ 27 w 676"/>
                  <a:gd name="T83" fmla="*/ 625 h 7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6"/>
                  <a:gd name="T127" fmla="*/ 0 h 745"/>
                  <a:gd name="T128" fmla="*/ 676 w 676"/>
                  <a:gd name="T129" fmla="*/ 745 h 7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6" h="745">
                    <a:moveTo>
                      <a:pt x="17" y="556"/>
                    </a:moveTo>
                    <a:lnTo>
                      <a:pt x="10" y="507"/>
                    </a:lnTo>
                    <a:lnTo>
                      <a:pt x="5" y="464"/>
                    </a:lnTo>
                    <a:lnTo>
                      <a:pt x="0" y="420"/>
                    </a:lnTo>
                    <a:lnTo>
                      <a:pt x="0" y="379"/>
                    </a:lnTo>
                    <a:lnTo>
                      <a:pt x="0" y="345"/>
                    </a:lnTo>
                    <a:lnTo>
                      <a:pt x="5" y="315"/>
                    </a:lnTo>
                    <a:lnTo>
                      <a:pt x="11" y="290"/>
                    </a:lnTo>
                    <a:lnTo>
                      <a:pt x="22" y="268"/>
                    </a:lnTo>
                    <a:lnTo>
                      <a:pt x="32" y="249"/>
                    </a:lnTo>
                    <a:lnTo>
                      <a:pt x="47" y="229"/>
                    </a:lnTo>
                    <a:lnTo>
                      <a:pt x="61" y="213"/>
                    </a:lnTo>
                    <a:lnTo>
                      <a:pt x="84" y="191"/>
                    </a:lnTo>
                    <a:lnTo>
                      <a:pt x="110" y="174"/>
                    </a:lnTo>
                    <a:lnTo>
                      <a:pt x="132" y="163"/>
                    </a:lnTo>
                    <a:lnTo>
                      <a:pt x="150" y="156"/>
                    </a:lnTo>
                    <a:lnTo>
                      <a:pt x="174" y="146"/>
                    </a:lnTo>
                    <a:lnTo>
                      <a:pt x="190" y="137"/>
                    </a:lnTo>
                    <a:lnTo>
                      <a:pt x="207" y="126"/>
                    </a:lnTo>
                    <a:lnTo>
                      <a:pt x="219" y="113"/>
                    </a:lnTo>
                    <a:lnTo>
                      <a:pt x="221" y="106"/>
                    </a:lnTo>
                    <a:lnTo>
                      <a:pt x="230" y="92"/>
                    </a:lnTo>
                    <a:lnTo>
                      <a:pt x="234" y="72"/>
                    </a:lnTo>
                    <a:lnTo>
                      <a:pt x="234" y="54"/>
                    </a:lnTo>
                    <a:lnTo>
                      <a:pt x="228" y="33"/>
                    </a:lnTo>
                    <a:lnTo>
                      <a:pt x="226" y="11"/>
                    </a:lnTo>
                    <a:lnTo>
                      <a:pt x="247" y="28"/>
                    </a:lnTo>
                    <a:lnTo>
                      <a:pt x="260" y="43"/>
                    </a:lnTo>
                    <a:lnTo>
                      <a:pt x="269" y="66"/>
                    </a:lnTo>
                    <a:lnTo>
                      <a:pt x="271" y="82"/>
                    </a:lnTo>
                    <a:lnTo>
                      <a:pt x="269" y="100"/>
                    </a:lnTo>
                    <a:lnTo>
                      <a:pt x="266" y="121"/>
                    </a:lnTo>
                    <a:lnTo>
                      <a:pt x="281" y="121"/>
                    </a:lnTo>
                    <a:lnTo>
                      <a:pt x="298" y="116"/>
                    </a:lnTo>
                    <a:lnTo>
                      <a:pt x="310" y="107"/>
                    </a:lnTo>
                    <a:lnTo>
                      <a:pt x="321" y="98"/>
                    </a:lnTo>
                    <a:lnTo>
                      <a:pt x="333" y="82"/>
                    </a:lnTo>
                    <a:lnTo>
                      <a:pt x="338" y="66"/>
                    </a:lnTo>
                    <a:lnTo>
                      <a:pt x="338" y="41"/>
                    </a:lnTo>
                    <a:lnTo>
                      <a:pt x="333" y="19"/>
                    </a:lnTo>
                    <a:lnTo>
                      <a:pt x="325" y="0"/>
                    </a:lnTo>
                    <a:lnTo>
                      <a:pt x="342" y="2"/>
                    </a:lnTo>
                    <a:lnTo>
                      <a:pt x="360" y="11"/>
                    </a:lnTo>
                    <a:lnTo>
                      <a:pt x="371" y="28"/>
                    </a:lnTo>
                    <a:lnTo>
                      <a:pt x="378" y="44"/>
                    </a:lnTo>
                    <a:lnTo>
                      <a:pt x="388" y="69"/>
                    </a:lnTo>
                    <a:lnTo>
                      <a:pt x="392" y="98"/>
                    </a:lnTo>
                    <a:lnTo>
                      <a:pt x="393" y="124"/>
                    </a:lnTo>
                    <a:lnTo>
                      <a:pt x="392" y="149"/>
                    </a:lnTo>
                    <a:lnTo>
                      <a:pt x="388" y="171"/>
                    </a:lnTo>
                    <a:lnTo>
                      <a:pt x="381" y="190"/>
                    </a:lnTo>
                    <a:lnTo>
                      <a:pt x="399" y="171"/>
                    </a:lnTo>
                    <a:lnTo>
                      <a:pt x="412" y="154"/>
                    </a:lnTo>
                    <a:lnTo>
                      <a:pt x="428" y="140"/>
                    </a:lnTo>
                    <a:lnTo>
                      <a:pt x="449" y="130"/>
                    </a:lnTo>
                    <a:lnTo>
                      <a:pt x="471" y="124"/>
                    </a:lnTo>
                    <a:lnTo>
                      <a:pt x="495" y="121"/>
                    </a:lnTo>
                    <a:lnTo>
                      <a:pt x="517" y="122"/>
                    </a:lnTo>
                    <a:lnTo>
                      <a:pt x="535" y="126"/>
                    </a:lnTo>
                    <a:lnTo>
                      <a:pt x="550" y="133"/>
                    </a:lnTo>
                    <a:lnTo>
                      <a:pt x="568" y="146"/>
                    </a:lnTo>
                    <a:lnTo>
                      <a:pt x="588" y="172"/>
                    </a:lnTo>
                    <a:lnTo>
                      <a:pt x="567" y="171"/>
                    </a:lnTo>
                    <a:lnTo>
                      <a:pt x="550" y="171"/>
                    </a:lnTo>
                    <a:lnTo>
                      <a:pt x="532" y="177"/>
                    </a:lnTo>
                    <a:lnTo>
                      <a:pt x="517" y="185"/>
                    </a:lnTo>
                    <a:lnTo>
                      <a:pt x="500" y="203"/>
                    </a:lnTo>
                    <a:lnTo>
                      <a:pt x="491" y="220"/>
                    </a:lnTo>
                    <a:lnTo>
                      <a:pt x="489" y="242"/>
                    </a:lnTo>
                    <a:lnTo>
                      <a:pt x="492" y="262"/>
                    </a:lnTo>
                    <a:lnTo>
                      <a:pt x="502" y="277"/>
                    </a:lnTo>
                    <a:lnTo>
                      <a:pt x="519" y="293"/>
                    </a:lnTo>
                    <a:lnTo>
                      <a:pt x="541" y="307"/>
                    </a:lnTo>
                    <a:lnTo>
                      <a:pt x="560" y="314"/>
                    </a:lnTo>
                    <a:lnTo>
                      <a:pt x="575" y="320"/>
                    </a:lnTo>
                    <a:lnTo>
                      <a:pt x="590" y="324"/>
                    </a:lnTo>
                    <a:lnTo>
                      <a:pt x="610" y="320"/>
                    </a:lnTo>
                    <a:lnTo>
                      <a:pt x="614" y="311"/>
                    </a:lnTo>
                    <a:lnTo>
                      <a:pt x="621" y="298"/>
                    </a:lnTo>
                    <a:lnTo>
                      <a:pt x="621" y="282"/>
                    </a:lnTo>
                    <a:lnTo>
                      <a:pt x="620" y="274"/>
                    </a:lnTo>
                    <a:lnTo>
                      <a:pt x="620" y="262"/>
                    </a:lnTo>
                    <a:lnTo>
                      <a:pt x="630" y="269"/>
                    </a:lnTo>
                    <a:lnTo>
                      <a:pt x="641" y="277"/>
                    </a:lnTo>
                    <a:lnTo>
                      <a:pt x="650" y="290"/>
                    </a:lnTo>
                    <a:lnTo>
                      <a:pt x="661" y="304"/>
                    </a:lnTo>
                    <a:lnTo>
                      <a:pt x="667" y="317"/>
                    </a:lnTo>
                    <a:lnTo>
                      <a:pt x="673" y="338"/>
                    </a:lnTo>
                    <a:lnTo>
                      <a:pt x="676" y="364"/>
                    </a:lnTo>
                    <a:lnTo>
                      <a:pt x="675" y="389"/>
                    </a:lnTo>
                    <a:lnTo>
                      <a:pt x="671" y="416"/>
                    </a:lnTo>
                    <a:lnTo>
                      <a:pt x="662" y="450"/>
                    </a:lnTo>
                    <a:lnTo>
                      <a:pt x="649" y="468"/>
                    </a:lnTo>
                    <a:lnTo>
                      <a:pt x="641" y="479"/>
                    </a:lnTo>
                    <a:lnTo>
                      <a:pt x="630" y="485"/>
                    </a:lnTo>
                    <a:lnTo>
                      <a:pt x="614" y="491"/>
                    </a:lnTo>
                    <a:lnTo>
                      <a:pt x="593" y="503"/>
                    </a:lnTo>
                    <a:lnTo>
                      <a:pt x="570" y="515"/>
                    </a:lnTo>
                    <a:lnTo>
                      <a:pt x="553" y="524"/>
                    </a:lnTo>
                    <a:lnTo>
                      <a:pt x="540" y="537"/>
                    </a:lnTo>
                    <a:lnTo>
                      <a:pt x="531" y="545"/>
                    </a:lnTo>
                    <a:lnTo>
                      <a:pt x="519" y="563"/>
                    </a:lnTo>
                    <a:lnTo>
                      <a:pt x="509" y="585"/>
                    </a:lnTo>
                    <a:lnTo>
                      <a:pt x="502" y="602"/>
                    </a:lnTo>
                    <a:lnTo>
                      <a:pt x="497" y="626"/>
                    </a:lnTo>
                    <a:lnTo>
                      <a:pt x="489" y="656"/>
                    </a:lnTo>
                    <a:lnTo>
                      <a:pt x="481" y="677"/>
                    </a:lnTo>
                    <a:lnTo>
                      <a:pt x="471" y="695"/>
                    </a:lnTo>
                    <a:lnTo>
                      <a:pt x="460" y="706"/>
                    </a:lnTo>
                    <a:lnTo>
                      <a:pt x="446" y="715"/>
                    </a:lnTo>
                    <a:lnTo>
                      <a:pt x="429" y="723"/>
                    </a:lnTo>
                    <a:lnTo>
                      <a:pt x="407" y="732"/>
                    </a:lnTo>
                    <a:lnTo>
                      <a:pt x="382" y="737"/>
                    </a:lnTo>
                    <a:lnTo>
                      <a:pt x="356" y="739"/>
                    </a:lnTo>
                    <a:lnTo>
                      <a:pt x="320" y="744"/>
                    </a:lnTo>
                    <a:lnTo>
                      <a:pt x="298" y="744"/>
                    </a:lnTo>
                    <a:lnTo>
                      <a:pt x="263" y="745"/>
                    </a:lnTo>
                    <a:lnTo>
                      <a:pt x="217" y="744"/>
                    </a:lnTo>
                    <a:lnTo>
                      <a:pt x="177" y="737"/>
                    </a:lnTo>
                    <a:lnTo>
                      <a:pt x="136" y="723"/>
                    </a:lnTo>
                    <a:lnTo>
                      <a:pt x="105" y="711"/>
                    </a:lnTo>
                    <a:lnTo>
                      <a:pt x="76" y="695"/>
                    </a:lnTo>
                    <a:lnTo>
                      <a:pt x="56" y="682"/>
                    </a:lnTo>
                    <a:lnTo>
                      <a:pt x="47" y="669"/>
                    </a:lnTo>
                    <a:lnTo>
                      <a:pt x="36" y="649"/>
                    </a:lnTo>
                    <a:lnTo>
                      <a:pt x="27" y="625"/>
                    </a:lnTo>
                    <a:lnTo>
                      <a:pt x="19" y="587"/>
                    </a:lnTo>
                    <a:lnTo>
                      <a:pt x="17" y="556"/>
                    </a:lnTo>
                    <a:close/>
                  </a:path>
                </a:pathLst>
              </a:custGeom>
              <a:solidFill>
                <a:srgbClr val="FF0000"/>
              </a:solidFill>
              <a:ln w="9525">
                <a:noFill/>
                <a:round/>
                <a:headEnd/>
                <a:tailEnd/>
              </a:ln>
            </p:spPr>
            <p:txBody>
              <a:bodyPr/>
              <a:lstStyle/>
              <a:p>
                <a:endParaRPr lang="en-US"/>
              </a:p>
            </p:txBody>
          </p:sp>
          <p:sp>
            <p:nvSpPr>
              <p:cNvPr id="39" name="Freeform 25">
                <a:extLst>
                  <a:ext uri="{FF2B5EF4-FFF2-40B4-BE49-F238E27FC236}">
                    <a16:creationId xmlns:a16="http://schemas.microsoft.com/office/drawing/2014/main" id="{F7787781-A23C-F4DE-8040-C3D006CC959A}"/>
                  </a:ext>
                </a:extLst>
              </p:cNvPr>
              <p:cNvSpPr>
                <a:spLocks/>
              </p:cNvSpPr>
              <p:nvPr/>
            </p:nvSpPr>
            <p:spPr bwMode="auto">
              <a:xfrm>
                <a:off x="3739" y="2336"/>
                <a:ext cx="368" cy="407"/>
              </a:xfrm>
              <a:custGeom>
                <a:avLst/>
                <a:gdLst>
                  <a:gd name="T0" fmla="*/ 1 w 368"/>
                  <a:gd name="T1" fmla="*/ 254 h 407"/>
                  <a:gd name="T2" fmla="*/ 0 w 368"/>
                  <a:gd name="T3" fmla="*/ 189 h 407"/>
                  <a:gd name="T4" fmla="*/ 9 w 368"/>
                  <a:gd name="T5" fmla="*/ 148 h 407"/>
                  <a:gd name="T6" fmla="*/ 30 w 368"/>
                  <a:gd name="T7" fmla="*/ 117 h 407"/>
                  <a:gd name="T8" fmla="*/ 69 w 368"/>
                  <a:gd name="T9" fmla="*/ 89 h 407"/>
                  <a:gd name="T10" fmla="*/ 102 w 368"/>
                  <a:gd name="T11" fmla="*/ 74 h 407"/>
                  <a:gd name="T12" fmla="*/ 121 w 368"/>
                  <a:gd name="T13" fmla="*/ 58 h 407"/>
                  <a:gd name="T14" fmla="*/ 125 w 368"/>
                  <a:gd name="T15" fmla="*/ 29 h 407"/>
                  <a:gd name="T16" fmla="*/ 133 w 368"/>
                  <a:gd name="T17" fmla="*/ 15 h 407"/>
                  <a:gd name="T18" fmla="*/ 147 w 368"/>
                  <a:gd name="T19" fmla="*/ 45 h 407"/>
                  <a:gd name="T20" fmla="*/ 151 w 368"/>
                  <a:gd name="T21" fmla="*/ 67 h 407"/>
                  <a:gd name="T22" fmla="*/ 173 w 368"/>
                  <a:gd name="T23" fmla="*/ 53 h 407"/>
                  <a:gd name="T24" fmla="*/ 183 w 368"/>
                  <a:gd name="T25" fmla="*/ 22 h 407"/>
                  <a:gd name="T26" fmla="*/ 185 w 368"/>
                  <a:gd name="T27" fmla="*/ 0 h 407"/>
                  <a:gd name="T28" fmla="*/ 205 w 368"/>
                  <a:gd name="T29" fmla="*/ 24 h 407"/>
                  <a:gd name="T30" fmla="*/ 213 w 368"/>
                  <a:gd name="T31" fmla="*/ 68 h 407"/>
                  <a:gd name="T32" fmla="*/ 206 w 368"/>
                  <a:gd name="T33" fmla="*/ 103 h 407"/>
                  <a:gd name="T34" fmla="*/ 232 w 368"/>
                  <a:gd name="T35" fmla="*/ 77 h 407"/>
                  <a:gd name="T36" fmla="*/ 268 w 368"/>
                  <a:gd name="T37" fmla="*/ 67 h 407"/>
                  <a:gd name="T38" fmla="*/ 300 w 368"/>
                  <a:gd name="T39" fmla="*/ 72 h 407"/>
                  <a:gd name="T40" fmla="*/ 308 w 368"/>
                  <a:gd name="T41" fmla="*/ 92 h 407"/>
                  <a:gd name="T42" fmla="*/ 280 w 368"/>
                  <a:gd name="T43" fmla="*/ 101 h 407"/>
                  <a:gd name="T44" fmla="*/ 266 w 368"/>
                  <a:gd name="T45" fmla="*/ 134 h 407"/>
                  <a:gd name="T46" fmla="*/ 281 w 368"/>
                  <a:gd name="T47" fmla="*/ 162 h 407"/>
                  <a:gd name="T48" fmla="*/ 311 w 368"/>
                  <a:gd name="T49" fmla="*/ 175 h 407"/>
                  <a:gd name="T50" fmla="*/ 332 w 368"/>
                  <a:gd name="T51" fmla="*/ 171 h 407"/>
                  <a:gd name="T52" fmla="*/ 337 w 368"/>
                  <a:gd name="T53" fmla="*/ 151 h 407"/>
                  <a:gd name="T54" fmla="*/ 349 w 368"/>
                  <a:gd name="T55" fmla="*/ 152 h 407"/>
                  <a:gd name="T56" fmla="*/ 363 w 368"/>
                  <a:gd name="T57" fmla="*/ 175 h 407"/>
                  <a:gd name="T58" fmla="*/ 368 w 368"/>
                  <a:gd name="T59" fmla="*/ 214 h 407"/>
                  <a:gd name="T60" fmla="*/ 352 w 368"/>
                  <a:gd name="T61" fmla="*/ 256 h 407"/>
                  <a:gd name="T62" fmla="*/ 332 w 368"/>
                  <a:gd name="T63" fmla="*/ 270 h 407"/>
                  <a:gd name="T64" fmla="*/ 300 w 368"/>
                  <a:gd name="T65" fmla="*/ 287 h 407"/>
                  <a:gd name="T66" fmla="*/ 281 w 368"/>
                  <a:gd name="T67" fmla="*/ 308 h 407"/>
                  <a:gd name="T68" fmla="*/ 268 w 368"/>
                  <a:gd name="T69" fmla="*/ 343 h 407"/>
                  <a:gd name="T70" fmla="*/ 255 w 368"/>
                  <a:gd name="T71" fmla="*/ 381 h 407"/>
                  <a:gd name="T72" fmla="*/ 233 w 368"/>
                  <a:gd name="T73" fmla="*/ 396 h 407"/>
                  <a:gd name="T74" fmla="*/ 194 w 368"/>
                  <a:gd name="T75" fmla="*/ 404 h 407"/>
                  <a:gd name="T76" fmla="*/ 142 w 368"/>
                  <a:gd name="T77" fmla="*/ 407 h 407"/>
                  <a:gd name="T78" fmla="*/ 72 w 368"/>
                  <a:gd name="T79" fmla="*/ 396 h 407"/>
                  <a:gd name="T80" fmla="*/ 29 w 368"/>
                  <a:gd name="T81" fmla="*/ 374 h 407"/>
                  <a:gd name="T82" fmla="*/ 14 w 368"/>
                  <a:gd name="T83" fmla="*/ 343 h 4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8"/>
                  <a:gd name="T127" fmla="*/ 0 h 407"/>
                  <a:gd name="T128" fmla="*/ 368 w 368"/>
                  <a:gd name="T129" fmla="*/ 407 h 4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8" h="407">
                    <a:moveTo>
                      <a:pt x="7" y="306"/>
                    </a:moveTo>
                    <a:lnTo>
                      <a:pt x="4" y="278"/>
                    </a:lnTo>
                    <a:lnTo>
                      <a:pt x="1" y="254"/>
                    </a:lnTo>
                    <a:lnTo>
                      <a:pt x="0" y="230"/>
                    </a:lnTo>
                    <a:lnTo>
                      <a:pt x="0" y="208"/>
                    </a:lnTo>
                    <a:lnTo>
                      <a:pt x="0" y="189"/>
                    </a:lnTo>
                    <a:lnTo>
                      <a:pt x="1" y="174"/>
                    </a:lnTo>
                    <a:lnTo>
                      <a:pt x="4" y="159"/>
                    </a:lnTo>
                    <a:lnTo>
                      <a:pt x="9" y="148"/>
                    </a:lnTo>
                    <a:lnTo>
                      <a:pt x="15" y="137"/>
                    </a:lnTo>
                    <a:lnTo>
                      <a:pt x="23" y="126"/>
                    </a:lnTo>
                    <a:lnTo>
                      <a:pt x="30" y="117"/>
                    </a:lnTo>
                    <a:lnTo>
                      <a:pt x="43" y="104"/>
                    </a:lnTo>
                    <a:lnTo>
                      <a:pt x="58" y="95"/>
                    </a:lnTo>
                    <a:lnTo>
                      <a:pt x="69" y="89"/>
                    </a:lnTo>
                    <a:lnTo>
                      <a:pt x="80" y="85"/>
                    </a:lnTo>
                    <a:lnTo>
                      <a:pt x="93" y="79"/>
                    </a:lnTo>
                    <a:lnTo>
                      <a:pt x="102" y="74"/>
                    </a:lnTo>
                    <a:lnTo>
                      <a:pt x="110" y="68"/>
                    </a:lnTo>
                    <a:lnTo>
                      <a:pt x="117" y="61"/>
                    </a:lnTo>
                    <a:lnTo>
                      <a:pt x="121" y="58"/>
                    </a:lnTo>
                    <a:lnTo>
                      <a:pt x="123" y="51"/>
                    </a:lnTo>
                    <a:lnTo>
                      <a:pt x="125" y="39"/>
                    </a:lnTo>
                    <a:lnTo>
                      <a:pt x="125" y="29"/>
                    </a:lnTo>
                    <a:lnTo>
                      <a:pt x="122" y="18"/>
                    </a:lnTo>
                    <a:lnTo>
                      <a:pt x="121" y="6"/>
                    </a:lnTo>
                    <a:lnTo>
                      <a:pt x="133" y="15"/>
                    </a:lnTo>
                    <a:lnTo>
                      <a:pt x="142" y="23"/>
                    </a:lnTo>
                    <a:lnTo>
                      <a:pt x="145" y="35"/>
                    </a:lnTo>
                    <a:lnTo>
                      <a:pt x="147" y="45"/>
                    </a:lnTo>
                    <a:lnTo>
                      <a:pt x="145" y="55"/>
                    </a:lnTo>
                    <a:lnTo>
                      <a:pt x="143" y="67"/>
                    </a:lnTo>
                    <a:lnTo>
                      <a:pt x="151" y="67"/>
                    </a:lnTo>
                    <a:lnTo>
                      <a:pt x="161" y="63"/>
                    </a:lnTo>
                    <a:lnTo>
                      <a:pt x="167" y="58"/>
                    </a:lnTo>
                    <a:lnTo>
                      <a:pt x="173" y="53"/>
                    </a:lnTo>
                    <a:lnTo>
                      <a:pt x="181" y="45"/>
                    </a:lnTo>
                    <a:lnTo>
                      <a:pt x="183" y="35"/>
                    </a:lnTo>
                    <a:lnTo>
                      <a:pt x="183" y="22"/>
                    </a:lnTo>
                    <a:lnTo>
                      <a:pt x="181" y="8"/>
                    </a:lnTo>
                    <a:lnTo>
                      <a:pt x="175" y="0"/>
                    </a:lnTo>
                    <a:lnTo>
                      <a:pt x="185" y="0"/>
                    </a:lnTo>
                    <a:lnTo>
                      <a:pt x="194" y="6"/>
                    </a:lnTo>
                    <a:lnTo>
                      <a:pt x="201" y="15"/>
                    </a:lnTo>
                    <a:lnTo>
                      <a:pt x="205" y="24"/>
                    </a:lnTo>
                    <a:lnTo>
                      <a:pt x="210" y="38"/>
                    </a:lnTo>
                    <a:lnTo>
                      <a:pt x="213" y="53"/>
                    </a:lnTo>
                    <a:lnTo>
                      <a:pt x="213" y="68"/>
                    </a:lnTo>
                    <a:lnTo>
                      <a:pt x="213" y="83"/>
                    </a:lnTo>
                    <a:lnTo>
                      <a:pt x="210" y="92"/>
                    </a:lnTo>
                    <a:lnTo>
                      <a:pt x="206" y="103"/>
                    </a:lnTo>
                    <a:lnTo>
                      <a:pt x="216" y="92"/>
                    </a:lnTo>
                    <a:lnTo>
                      <a:pt x="224" y="84"/>
                    </a:lnTo>
                    <a:lnTo>
                      <a:pt x="232" y="77"/>
                    </a:lnTo>
                    <a:lnTo>
                      <a:pt x="244" y="70"/>
                    </a:lnTo>
                    <a:lnTo>
                      <a:pt x="255" y="68"/>
                    </a:lnTo>
                    <a:lnTo>
                      <a:pt x="268" y="67"/>
                    </a:lnTo>
                    <a:lnTo>
                      <a:pt x="280" y="67"/>
                    </a:lnTo>
                    <a:lnTo>
                      <a:pt x="289" y="68"/>
                    </a:lnTo>
                    <a:lnTo>
                      <a:pt x="300" y="72"/>
                    </a:lnTo>
                    <a:lnTo>
                      <a:pt x="308" y="79"/>
                    </a:lnTo>
                    <a:lnTo>
                      <a:pt x="319" y="94"/>
                    </a:lnTo>
                    <a:lnTo>
                      <a:pt x="308" y="92"/>
                    </a:lnTo>
                    <a:lnTo>
                      <a:pt x="297" y="92"/>
                    </a:lnTo>
                    <a:lnTo>
                      <a:pt x="289" y="96"/>
                    </a:lnTo>
                    <a:lnTo>
                      <a:pt x="280" y="101"/>
                    </a:lnTo>
                    <a:lnTo>
                      <a:pt x="272" y="111"/>
                    </a:lnTo>
                    <a:lnTo>
                      <a:pt x="267" y="120"/>
                    </a:lnTo>
                    <a:lnTo>
                      <a:pt x="266" y="134"/>
                    </a:lnTo>
                    <a:lnTo>
                      <a:pt x="268" y="145"/>
                    </a:lnTo>
                    <a:lnTo>
                      <a:pt x="273" y="152"/>
                    </a:lnTo>
                    <a:lnTo>
                      <a:pt x="281" y="162"/>
                    </a:lnTo>
                    <a:lnTo>
                      <a:pt x="294" y="168"/>
                    </a:lnTo>
                    <a:lnTo>
                      <a:pt x="303" y="172"/>
                    </a:lnTo>
                    <a:lnTo>
                      <a:pt x="311" y="175"/>
                    </a:lnTo>
                    <a:lnTo>
                      <a:pt x="319" y="177"/>
                    </a:lnTo>
                    <a:lnTo>
                      <a:pt x="331" y="175"/>
                    </a:lnTo>
                    <a:lnTo>
                      <a:pt x="332" y="171"/>
                    </a:lnTo>
                    <a:lnTo>
                      <a:pt x="337" y="164"/>
                    </a:lnTo>
                    <a:lnTo>
                      <a:pt x="337" y="155"/>
                    </a:lnTo>
                    <a:lnTo>
                      <a:pt x="337" y="151"/>
                    </a:lnTo>
                    <a:lnTo>
                      <a:pt x="337" y="145"/>
                    </a:lnTo>
                    <a:lnTo>
                      <a:pt x="342" y="148"/>
                    </a:lnTo>
                    <a:lnTo>
                      <a:pt x="349" y="152"/>
                    </a:lnTo>
                    <a:lnTo>
                      <a:pt x="353" y="159"/>
                    </a:lnTo>
                    <a:lnTo>
                      <a:pt x="359" y="166"/>
                    </a:lnTo>
                    <a:lnTo>
                      <a:pt x="363" y="175"/>
                    </a:lnTo>
                    <a:lnTo>
                      <a:pt x="366" y="185"/>
                    </a:lnTo>
                    <a:lnTo>
                      <a:pt x="368" y="199"/>
                    </a:lnTo>
                    <a:lnTo>
                      <a:pt x="368" y="214"/>
                    </a:lnTo>
                    <a:lnTo>
                      <a:pt x="365" y="228"/>
                    </a:lnTo>
                    <a:lnTo>
                      <a:pt x="360" y="247"/>
                    </a:lnTo>
                    <a:lnTo>
                      <a:pt x="352" y="256"/>
                    </a:lnTo>
                    <a:lnTo>
                      <a:pt x="347" y="262"/>
                    </a:lnTo>
                    <a:lnTo>
                      <a:pt x="342" y="265"/>
                    </a:lnTo>
                    <a:lnTo>
                      <a:pt x="332" y="270"/>
                    </a:lnTo>
                    <a:lnTo>
                      <a:pt x="323" y="276"/>
                    </a:lnTo>
                    <a:lnTo>
                      <a:pt x="309" y="283"/>
                    </a:lnTo>
                    <a:lnTo>
                      <a:pt x="300" y="287"/>
                    </a:lnTo>
                    <a:lnTo>
                      <a:pt x="292" y="294"/>
                    </a:lnTo>
                    <a:lnTo>
                      <a:pt x="289" y="298"/>
                    </a:lnTo>
                    <a:lnTo>
                      <a:pt x="281" y="308"/>
                    </a:lnTo>
                    <a:lnTo>
                      <a:pt x="275" y="321"/>
                    </a:lnTo>
                    <a:lnTo>
                      <a:pt x="273" y="329"/>
                    </a:lnTo>
                    <a:lnTo>
                      <a:pt x="268" y="343"/>
                    </a:lnTo>
                    <a:lnTo>
                      <a:pt x="266" y="360"/>
                    </a:lnTo>
                    <a:lnTo>
                      <a:pt x="261" y="370"/>
                    </a:lnTo>
                    <a:lnTo>
                      <a:pt x="255" y="381"/>
                    </a:lnTo>
                    <a:lnTo>
                      <a:pt x="249" y="387"/>
                    </a:lnTo>
                    <a:lnTo>
                      <a:pt x="243" y="391"/>
                    </a:lnTo>
                    <a:lnTo>
                      <a:pt x="233" y="396"/>
                    </a:lnTo>
                    <a:lnTo>
                      <a:pt x="221" y="400"/>
                    </a:lnTo>
                    <a:lnTo>
                      <a:pt x="207" y="403"/>
                    </a:lnTo>
                    <a:lnTo>
                      <a:pt x="194" y="404"/>
                    </a:lnTo>
                    <a:lnTo>
                      <a:pt x="173" y="407"/>
                    </a:lnTo>
                    <a:lnTo>
                      <a:pt x="161" y="407"/>
                    </a:lnTo>
                    <a:lnTo>
                      <a:pt x="142" y="407"/>
                    </a:lnTo>
                    <a:lnTo>
                      <a:pt x="117" y="407"/>
                    </a:lnTo>
                    <a:lnTo>
                      <a:pt x="94" y="403"/>
                    </a:lnTo>
                    <a:lnTo>
                      <a:pt x="72" y="396"/>
                    </a:lnTo>
                    <a:lnTo>
                      <a:pt x="55" y="389"/>
                    </a:lnTo>
                    <a:lnTo>
                      <a:pt x="38" y="381"/>
                    </a:lnTo>
                    <a:lnTo>
                      <a:pt x="29" y="374"/>
                    </a:lnTo>
                    <a:lnTo>
                      <a:pt x="23" y="367"/>
                    </a:lnTo>
                    <a:lnTo>
                      <a:pt x="17" y="355"/>
                    </a:lnTo>
                    <a:lnTo>
                      <a:pt x="14" y="343"/>
                    </a:lnTo>
                    <a:lnTo>
                      <a:pt x="8" y="321"/>
                    </a:lnTo>
                    <a:lnTo>
                      <a:pt x="7" y="306"/>
                    </a:lnTo>
                    <a:close/>
                  </a:path>
                </a:pathLst>
              </a:custGeom>
              <a:solidFill>
                <a:srgbClr val="FF8000"/>
              </a:solidFill>
              <a:ln w="9525">
                <a:noFill/>
                <a:round/>
                <a:headEnd/>
                <a:tailEnd/>
              </a:ln>
            </p:spPr>
            <p:txBody>
              <a:bodyPr/>
              <a:lstStyle/>
              <a:p>
                <a:endParaRPr lang="en-US"/>
              </a:p>
            </p:txBody>
          </p:sp>
          <p:sp>
            <p:nvSpPr>
              <p:cNvPr id="40" name="Freeform 26">
                <a:extLst>
                  <a:ext uri="{FF2B5EF4-FFF2-40B4-BE49-F238E27FC236}">
                    <a16:creationId xmlns:a16="http://schemas.microsoft.com/office/drawing/2014/main" id="{8233BAAE-97B4-A79F-7906-BE57919574F2}"/>
                  </a:ext>
                </a:extLst>
              </p:cNvPr>
              <p:cNvSpPr>
                <a:spLocks/>
              </p:cNvSpPr>
              <p:nvPr/>
            </p:nvSpPr>
            <p:spPr bwMode="auto">
              <a:xfrm>
                <a:off x="3802" y="2456"/>
                <a:ext cx="240" cy="278"/>
              </a:xfrm>
              <a:custGeom>
                <a:avLst/>
                <a:gdLst>
                  <a:gd name="T0" fmla="*/ 0 w 240"/>
                  <a:gd name="T1" fmla="*/ 174 h 278"/>
                  <a:gd name="T2" fmla="*/ 0 w 240"/>
                  <a:gd name="T3" fmla="*/ 129 h 278"/>
                  <a:gd name="T4" fmla="*/ 6 w 240"/>
                  <a:gd name="T5" fmla="*/ 101 h 278"/>
                  <a:gd name="T6" fmla="*/ 20 w 240"/>
                  <a:gd name="T7" fmla="*/ 79 h 278"/>
                  <a:gd name="T8" fmla="*/ 46 w 240"/>
                  <a:gd name="T9" fmla="*/ 61 h 278"/>
                  <a:gd name="T10" fmla="*/ 67 w 240"/>
                  <a:gd name="T11" fmla="*/ 51 h 278"/>
                  <a:gd name="T12" fmla="*/ 79 w 240"/>
                  <a:gd name="T13" fmla="*/ 39 h 278"/>
                  <a:gd name="T14" fmla="*/ 82 w 240"/>
                  <a:gd name="T15" fmla="*/ 21 h 278"/>
                  <a:gd name="T16" fmla="*/ 87 w 240"/>
                  <a:gd name="T17" fmla="*/ 11 h 278"/>
                  <a:gd name="T18" fmla="*/ 97 w 240"/>
                  <a:gd name="T19" fmla="*/ 31 h 278"/>
                  <a:gd name="T20" fmla="*/ 99 w 240"/>
                  <a:gd name="T21" fmla="*/ 45 h 278"/>
                  <a:gd name="T22" fmla="*/ 114 w 240"/>
                  <a:gd name="T23" fmla="*/ 37 h 278"/>
                  <a:gd name="T24" fmla="*/ 120 w 240"/>
                  <a:gd name="T25" fmla="*/ 15 h 278"/>
                  <a:gd name="T26" fmla="*/ 121 w 240"/>
                  <a:gd name="T27" fmla="*/ 0 h 278"/>
                  <a:gd name="T28" fmla="*/ 133 w 240"/>
                  <a:gd name="T29" fmla="*/ 16 h 278"/>
                  <a:gd name="T30" fmla="*/ 139 w 240"/>
                  <a:gd name="T31" fmla="*/ 46 h 278"/>
                  <a:gd name="T32" fmla="*/ 133 w 240"/>
                  <a:gd name="T33" fmla="*/ 71 h 278"/>
                  <a:gd name="T34" fmla="*/ 153 w 240"/>
                  <a:gd name="T35" fmla="*/ 52 h 278"/>
                  <a:gd name="T36" fmla="*/ 176 w 240"/>
                  <a:gd name="T37" fmla="*/ 45 h 278"/>
                  <a:gd name="T38" fmla="*/ 195 w 240"/>
                  <a:gd name="T39" fmla="*/ 50 h 278"/>
                  <a:gd name="T40" fmla="*/ 200 w 240"/>
                  <a:gd name="T41" fmla="*/ 63 h 278"/>
                  <a:gd name="T42" fmla="*/ 183 w 240"/>
                  <a:gd name="T43" fmla="*/ 71 h 278"/>
                  <a:gd name="T44" fmla="*/ 173 w 240"/>
                  <a:gd name="T45" fmla="*/ 91 h 278"/>
                  <a:gd name="T46" fmla="*/ 184 w 240"/>
                  <a:gd name="T47" fmla="*/ 111 h 278"/>
                  <a:gd name="T48" fmla="*/ 204 w 240"/>
                  <a:gd name="T49" fmla="*/ 119 h 278"/>
                  <a:gd name="T50" fmla="*/ 218 w 240"/>
                  <a:gd name="T51" fmla="*/ 117 h 278"/>
                  <a:gd name="T52" fmla="*/ 221 w 240"/>
                  <a:gd name="T53" fmla="*/ 102 h 278"/>
                  <a:gd name="T54" fmla="*/ 227 w 240"/>
                  <a:gd name="T55" fmla="*/ 103 h 278"/>
                  <a:gd name="T56" fmla="*/ 238 w 240"/>
                  <a:gd name="T57" fmla="*/ 119 h 278"/>
                  <a:gd name="T58" fmla="*/ 240 w 240"/>
                  <a:gd name="T59" fmla="*/ 145 h 278"/>
                  <a:gd name="T60" fmla="*/ 231 w 240"/>
                  <a:gd name="T61" fmla="*/ 175 h 278"/>
                  <a:gd name="T62" fmla="*/ 218 w 240"/>
                  <a:gd name="T63" fmla="*/ 184 h 278"/>
                  <a:gd name="T64" fmla="*/ 197 w 240"/>
                  <a:gd name="T65" fmla="*/ 197 h 278"/>
                  <a:gd name="T66" fmla="*/ 184 w 240"/>
                  <a:gd name="T67" fmla="*/ 210 h 278"/>
                  <a:gd name="T68" fmla="*/ 176 w 240"/>
                  <a:gd name="T69" fmla="*/ 233 h 278"/>
                  <a:gd name="T70" fmla="*/ 166 w 240"/>
                  <a:gd name="T71" fmla="*/ 261 h 278"/>
                  <a:gd name="T72" fmla="*/ 153 w 240"/>
                  <a:gd name="T73" fmla="*/ 270 h 278"/>
                  <a:gd name="T74" fmla="*/ 126 w 240"/>
                  <a:gd name="T75" fmla="*/ 276 h 278"/>
                  <a:gd name="T76" fmla="*/ 93 w 240"/>
                  <a:gd name="T77" fmla="*/ 278 h 278"/>
                  <a:gd name="T78" fmla="*/ 47 w 240"/>
                  <a:gd name="T79" fmla="*/ 270 h 278"/>
                  <a:gd name="T80" fmla="*/ 19 w 240"/>
                  <a:gd name="T81" fmla="*/ 255 h 278"/>
                  <a:gd name="T82" fmla="*/ 8 w 240"/>
                  <a:gd name="T83" fmla="*/ 233 h 2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
                  <a:gd name="T127" fmla="*/ 0 h 278"/>
                  <a:gd name="T128" fmla="*/ 240 w 240"/>
                  <a:gd name="T129" fmla="*/ 278 h 2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 h="278">
                    <a:moveTo>
                      <a:pt x="6" y="208"/>
                    </a:moveTo>
                    <a:lnTo>
                      <a:pt x="2" y="190"/>
                    </a:lnTo>
                    <a:lnTo>
                      <a:pt x="0" y="174"/>
                    </a:lnTo>
                    <a:lnTo>
                      <a:pt x="0" y="157"/>
                    </a:lnTo>
                    <a:lnTo>
                      <a:pt x="0" y="142"/>
                    </a:lnTo>
                    <a:lnTo>
                      <a:pt x="0" y="129"/>
                    </a:lnTo>
                    <a:lnTo>
                      <a:pt x="0" y="118"/>
                    </a:lnTo>
                    <a:lnTo>
                      <a:pt x="3" y="110"/>
                    </a:lnTo>
                    <a:lnTo>
                      <a:pt x="6" y="101"/>
                    </a:lnTo>
                    <a:lnTo>
                      <a:pt x="9" y="94"/>
                    </a:lnTo>
                    <a:lnTo>
                      <a:pt x="16" y="86"/>
                    </a:lnTo>
                    <a:lnTo>
                      <a:pt x="20" y="79"/>
                    </a:lnTo>
                    <a:lnTo>
                      <a:pt x="29" y="72"/>
                    </a:lnTo>
                    <a:lnTo>
                      <a:pt x="37" y="66"/>
                    </a:lnTo>
                    <a:lnTo>
                      <a:pt x="46" y="61"/>
                    </a:lnTo>
                    <a:lnTo>
                      <a:pt x="52" y="59"/>
                    </a:lnTo>
                    <a:lnTo>
                      <a:pt x="60" y="55"/>
                    </a:lnTo>
                    <a:lnTo>
                      <a:pt x="67" y="51"/>
                    </a:lnTo>
                    <a:lnTo>
                      <a:pt x="74" y="46"/>
                    </a:lnTo>
                    <a:lnTo>
                      <a:pt x="77" y="43"/>
                    </a:lnTo>
                    <a:lnTo>
                      <a:pt x="79" y="39"/>
                    </a:lnTo>
                    <a:lnTo>
                      <a:pt x="81" y="34"/>
                    </a:lnTo>
                    <a:lnTo>
                      <a:pt x="82" y="27"/>
                    </a:lnTo>
                    <a:lnTo>
                      <a:pt x="82" y="21"/>
                    </a:lnTo>
                    <a:lnTo>
                      <a:pt x="81" y="12"/>
                    </a:lnTo>
                    <a:lnTo>
                      <a:pt x="80" y="4"/>
                    </a:lnTo>
                    <a:lnTo>
                      <a:pt x="87" y="11"/>
                    </a:lnTo>
                    <a:lnTo>
                      <a:pt x="93" y="16"/>
                    </a:lnTo>
                    <a:lnTo>
                      <a:pt x="96" y="23"/>
                    </a:lnTo>
                    <a:lnTo>
                      <a:pt x="97" y="31"/>
                    </a:lnTo>
                    <a:lnTo>
                      <a:pt x="96" y="37"/>
                    </a:lnTo>
                    <a:lnTo>
                      <a:pt x="95" y="45"/>
                    </a:lnTo>
                    <a:lnTo>
                      <a:pt x="99" y="45"/>
                    </a:lnTo>
                    <a:lnTo>
                      <a:pt x="107" y="44"/>
                    </a:lnTo>
                    <a:lnTo>
                      <a:pt x="109" y="39"/>
                    </a:lnTo>
                    <a:lnTo>
                      <a:pt x="114" y="37"/>
                    </a:lnTo>
                    <a:lnTo>
                      <a:pt x="119" y="31"/>
                    </a:lnTo>
                    <a:lnTo>
                      <a:pt x="120" y="23"/>
                    </a:lnTo>
                    <a:lnTo>
                      <a:pt x="120" y="15"/>
                    </a:lnTo>
                    <a:lnTo>
                      <a:pt x="119" y="6"/>
                    </a:lnTo>
                    <a:lnTo>
                      <a:pt x="115" y="0"/>
                    </a:lnTo>
                    <a:lnTo>
                      <a:pt x="121" y="0"/>
                    </a:lnTo>
                    <a:lnTo>
                      <a:pt x="129" y="4"/>
                    </a:lnTo>
                    <a:lnTo>
                      <a:pt x="131" y="11"/>
                    </a:lnTo>
                    <a:lnTo>
                      <a:pt x="133" y="16"/>
                    </a:lnTo>
                    <a:lnTo>
                      <a:pt x="137" y="25"/>
                    </a:lnTo>
                    <a:lnTo>
                      <a:pt x="138" y="37"/>
                    </a:lnTo>
                    <a:lnTo>
                      <a:pt x="139" y="46"/>
                    </a:lnTo>
                    <a:lnTo>
                      <a:pt x="138" y="55"/>
                    </a:lnTo>
                    <a:lnTo>
                      <a:pt x="137" y="63"/>
                    </a:lnTo>
                    <a:lnTo>
                      <a:pt x="133" y="71"/>
                    </a:lnTo>
                    <a:lnTo>
                      <a:pt x="143" y="63"/>
                    </a:lnTo>
                    <a:lnTo>
                      <a:pt x="146" y="56"/>
                    </a:lnTo>
                    <a:lnTo>
                      <a:pt x="153" y="52"/>
                    </a:lnTo>
                    <a:lnTo>
                      <a:pt x="159" y="48"/>
                    </a:lnTo>
                    <a:lnTo>
                      <a:pt x="166" y="46"/>
                    </a:lnTo>
                    <a:lnTo>
                      <a:pt x="176" y="45"/>
                    </a:lnTo>
                    <a:lnTo>
                      <a:pt x="183" y="45"/>
                    </a:lnTo>
                    <a:lnTo>
                      <a:pt x="189" y="46"/>
                    </a:lnTo>
                    <a:lnTo>
                      <a:pt x="195" y="50"/>
                    </a:lnTo>
                    <a:lnTo>
                      <a:pt x="201" y="55"/>
                    </a:lnTo>
                    <a:lnTo>
                      <a:pt x="209" y="63"/>
                    </a:lnTo>
                    <a:lnTo>
                      <a:pt x="200" y="63"/>
                    </a:lnTo>
                    <a:lnTo>
                      <a:pt x="195" y="63"/>
                    </a:lnTo>
                    <a:lnTo>
                      <a:pt x="189" y="66"/>
                    </a:lnTo>
                    <a:lnTo>
                      <a:pt x="183" y="71"/>
                    </a:lnTo>
                    <a:lnTo>
                      <a:pt x="177" y="77"/>
                    </a:lnTo>
                    <a:lnTo>
                      <a:pt x="175" y="82"/>
                    </a:lnTo>
                    <a:lnTo>
                      <a:pt x="173" y="91"/>
                    </a:lnTo>
                    <a:lnTo>
                      <a:pt x="176" y="100"/>
                    </a:lnTo>
                    <a:lnTo>
                      <a:pt x="178" y="103"/>
                    </a:lnTo>
                    <a:lnTo>
                      <a:pt x="184" y="111"/>
                    </a:lnTo>
                    <a:lnTo>
                      <a:pt x="192" y="116"/>
                    </a:lnTo>
                    <a:lnTo>
                      <a:pt x="199" y="118"/>
                    </a:lnTo>
                    <a:lnTo>
                      <a:pt x="204" y="119"/>
                    </a:lnTo>
                    <a:lnTo>
                      <a:pt x="210" y="120"/>
                    </a:lnTo>
                    <a:lnTo>
                      <a:pt x="217" y="119"/>
                    </a:lnTo>
                    <a:lnTo>
                      <a:pt x="218" y="117"/>
                    </a:lnTo>
                    <a:lnTo>
                      <a:pt x="221" y="112"/>
                    </a:lnTo>
                    <a:lnTo>
                      <a:pt x="221" y="107"/>
                    </a:lnTo>
                    <a:lnTo>
                      <a:pt x="221" y="102"/>
                    </a:lnTo>
                    <a:lnTo>
                      <a:pt x="221" y="100"/>
                    </a:lnTo>
                    <a:lnTo>
                      <a:pt x="223" y="101"/>
                    </a:lnTo>
                    <a:lnTo>
                      <a:pt x="227" y="103"/>
                    </a:lnTo>
                    <a:lnTo>
                      <a:pt x="232" y="110"/>
                    </a:lnTo>
                    <a:lnTo>
                      <a:pt x="234" y="113"/>
                    </a:lnTo>
                    <a:lnTo>
                      <a:pt x="238" y="119"/>
                    </a:lnTo>
                    <a:lnTo>
                      <a:pt x="240" y="127"/>
                    </a:lnTo>
                    <a:lnTo>
                      <a:pt x="240" y="136"/>
                    </a:lnTo>
                    <a:lnTo>
                      <a:pt x="240" y="145"/>
                    </a:lnTo>
                    <a:lnTo>
                      <a:pt x="239" y="156"/>
                    </a:lnTo>
                    <a:lnTo>
                      <a:pt x="234" y="168"/>
                    </a:lnTo>
                    <a:lnTo>
                      <a:pt x="231" y="175"/>
                    </a:lnTo>
                    <a:lnTo>
                      <a:pt x="227" y="180"/>
                    </a:lnTo>
                    <a:lnTo>
                      <a:pt x="223" y="181"/>
                    </a:lnTo>
                    <a:lnTo>
                      <a:pt x="218" y="184"/>
                    </a:lnTo>
                    <a:lnTo>
                      <a:pt x="211" y="188"/>
                    </a:lnTo>
                    <a:lnTo>
                      <a:pt x="203" y="192"/>
                    </a:lnTo>
                    <a:lnTo>
                      <a:pt x="197" y="197"/>
                    </a:lnTo>
                    <a:lnTo>
                      <a:pt x="190" y="201"/>
                    </a:lnTo>
                    <a:lnTo>
                      <a:pt x="189" y="204"/>
                    </a:lnTo>
                    <a:lnTo>
                      <a:pt x="184" y="210"/>
                    </a:lnTo>
                    <a:lnTo>
                      <a:pt x="181" y="220"/>
                    </a:lnTo>
                    <a:lnTo>
                      <a:pt x="178" y="225"/>
                    </a:lnTo>
                    <a:lnTo>
                      <a:pt x="176" y="233"/>
                    </a:lnTo>
                    <a:lnTo>
                      <a:pt x="173" y="246"/>
                    </a:lnTo>
                    <a:lnTo>
                      <a:pt x="172" y="254"/>
                    </a:lnTo>
                    <a:lnTo>
                      <a:pt x="166" y="261"/>
                    </a:lnTo>
                    <a:lnTo>
                      <a:pt x="163" y="265"/>
                    </a:lnTo>
                    <a:lnTo>
                      <a:pt x="158" y="267"/>
                    </a:lnTo>
                    <a:lnTo>
                      <a:pt x="153" y="270"/>
                    </a:lnTo>
                    <a:lnTo>
                      <a:pt x="144" y="274"/>
                    </a:lnTo>
                    <a:lnTo>
                      <a:pt x="136" y="274"/>
                    </a:lnTo>
                    <a:lnTo>
                      <a:pt x="126" y="276"/>
                    </a:lnTo>
                    <a:lnTo>
                      <a:pt x="114" y="278"/>
                    </a:lnTo>
                    <a:lnTo>
                      <a:pt x="107" y="278"/>
                    </a:lnTo>
                    <a:lnTo>
                      <a:pt x="93" y="278"/>
                    </a:lnTo>
                    <a:lnTo>
                      <a:pt x="77" y="278"/>
                    </a:lnTo>
                    <a:lnTo>
                      <a:pt x="62" y="274"/>
                    </a:lnTo>
                    <a:lnTo>
                      <a:pt x="47" y="270"/>
                    </a:lnTo>
                    <a:lnTo>
                      <a:pt x="36" y="266"/>
                    </a:lnTo>
                    <a:lnTo>
                      <a:pt x="25" y="261"/>
                    </a:lnTo>
                    <a:lnTo>
                      <a:pt x="19" y="255"/>
                    </a:lnTo>
                    <a:lnTo>
                      <a:pt x="16" y="250"/>
                    </a:lnTo>
                    <a:lnTo>
                      <a:pt x="11" y="242"/>
                    </a:lnTo>
                    <a:lnTo>
                      <a:pt x="8" y="233"/>
                    </a:lnTo>
                    <a:lnTo>
                      <a:pt x="6" y="220"/>
                    </a:lnTo>
                    <a:lnTo>
                      <a:pt x="6" y="208"/>
                    </a:lnTo>
                    <a:close/>
                  </a:path>
                </a:pathLst>
              </a:custGeom>
              <a:solidFill>
                <a:srgbClr val="FFFF00"/>
              </a:solidFill>
              <a:ln w="9525">
                <a:noFill/>
                <a:round/>
                <a:headEnd/>
                <a:tailEnd/>
              </a:ln>
            </p:spPr>
            <p:txBody>
              <a:bodyPr/>
              <a:lstStyle/>
              <a:p>
                <a:endParaRPr lang="en-US"/>
              </a:p>
            </p:txBody>
          </p:sp>
        </p:grpSp>
        <p:sp>
          <p:nvSpPr>
            <p:cNvPr id="35" name="Freeform 27">
              <a:extLst>
                <a:ext uri="{FF2B5EF4-FFF2-40B4-BE49-F238E27FC236}">
                  <a16:creationId xmlns:a16="http://schemas.microsoft.com/office/drawing/2014/main" id="{B5FFB01E-CA19-B603-69E5-46D620C394C0}"/>
                </a:ext>
              </a:extLst>
            </p:cNvPr>
            <p:cNvSpPr>
              <a:spLocks/>
            </p:cNvSpPr>
            <p:nvPr/>
          </p:nvSpPr>
          <p:spPr bwMode="auto">
            <a:xfrm>
              <a:off x="2275" y="1952"/>
              <a:ext cx="103" cy="226"/>
            </a:xfrm>
            <a:custGeom>
              <a:avLst/>
              <a:gdLst>
                <a:gd name="T0" fmla="*/ 14 w 103"/>
                <a:gd name="T1" fmla="*/ 207 h 226"/>
                <a:gd name="T2" fmla="*/ 3 w 103"/>
                <a:gd name="T3" fmla="*/ 185 h 226"/>
                <a:gd name="T4" fmla="*/ 0 w 103"/>
                <a:gd name="T5" fmla="*/ 161 h 226"/>
                <a:gd name="T6" fmla="*/ 0 w 103"/>
                <a:gd name="T7" fmla="*/ 135 h 226"/>
                <a:gd name="T8" fmla="*/ 2 w 103"/>
                <a:gd name="T9" fmla="*/ 113 h 226"/>
                <a:gd name="T10" fmla="*/ 9 w 103"/>
                <a:gd name="T11" fmla="*/ 95 h 226"/>
                <a:gd name="T12" fmla="*/ 10 w 103"/>
                <a:gd name="T13" fmla="*/ 73 h 226"/>
                <a:gd name="T14" fmla="*/ 8 w 103"/>
                <a:gd name="T15" fmla="*/ 60 h 226"/>
                <a:gd name="T16" fmla="*/ 3 w 103"/>
                <a:gd name="T17" fmla="*/ 45 h 226"/>
                <a:gd name="T18" fmla="*/ 4 w 103"/>
                <a:gd name="T19" fmla="*/ 40 h 226"/>
                <a:gd name="T20" fmla="*/ 13 w 103"/>
                <a:gd name="T21" fmla="*/ 50 h 226"/>
                <a:gd name="T22" fmla="*/ 18 w 103"/>
                <a:gd name="T23" fmla="*/ 54 h 226"/>
                <a:gd name="T24" fmla="*/ 18 w 103"/>
                <a:gd name="T25" fmla="*/ 32 h 226"/>
                <a:gd name="T26" fmla="*/ 9 w 103"/>
                <a:gd name="T27" fmla="*/ 7 h 226"/>
                <a:gd name="T28" fmla="*/ 9 w 103"/>
                <a:gd name="T29" fmla="*/ 0 h 226"/>
                <a:gd name="T30" fmla="*/ 23 w 103"/>
                <a:gd name="T31" fmla="*/ 1 h 226"/>
                <a:gd name="T32" fmla="*/ 35 w 103"/>
                <a:gd name="T33" fmla="*/ 15 h 226"/>
                <a:gd name="T34" fmla="*/ 43 w 103"/>
                <a:gd name="T35" fmla="*/ 37 h 226"/>
                <a:gd name="T36" fmla="*/ 47 w 103"/>
                <a:gd name="T37" fmla="*/ 44 h 226"/>
                <a:gd name="T38" fmla="*/ 58 w 103"/>
                <a:gd name="T39" fmla="*/ 31 h 226"/>
                <a:gd name="T40" fmla="*/ 70 w 103"/>
                <a:gd name="T41" fmla="*/ 22 h 226"/>
                <a:gd name="T42" fmla="*/ 81 w 103"/>
                <a:gd name="T43" fmla="*/ 23 h 226"/>
                <a:gd name="T44" fmla="*/ 87 w 103"/>
                <a:gd name="T45" fmla="*/ 37 h 226"/>
                <a:gd name="T46" fmla="*/ 79 w 103"/>
                <a:gd name="T47" fmla="*/ 37 h 226"/>
                <a:gd name="T48" fmla="*/ 72 w 103"/>
                <a:gd name="T49" fmla="*/ 40 h 226"/>
                <a:gd name="T50" fmla="*/ 70 w 103"/>
                <a:gd name="T51" fmla="*/ 52 h 226"/>
                <a:gd name="T52" fmla="*/ 71 w 103"/>
                <a:gd name="T53" fmla="*/ 62 h 226"/>
                <a:gd name="T54" fmla="*/ 79 w 103"/>
                <a:gd name="T55" fmla="*/ 69 h 226"/>
                <a:gd name="T56" fmla="*/ 87 w 103"/>
                <a:gd name="T57" fmla="*/ 69 h 226"/>
                <a:gd name="T58" fmla="*/ 87 w 103"/>
                <a:gd name="T59" fmla="*/ 52 h 226"/>
                <a:gd name="T60" fmla="*/ 96 w 103"/>
                <a:gd name="T61" fmla="*/ 65 h 226"/>
                <a:gd name="T62" fmla="*/ 100 w 103"/>
                <a:gd name="T63" fmla="*/ 82 h 226"/>
                <a:gd name="T64" fmla="*/ 100 w 103"/>
                <a:gd name="T65" fmla="*/ 97 h 226"/>
                <a:gd name="T66" fmla="*/ 96 w 103"/>
                <a:gd name="T67" fmla="*/ 111 h 226"/>
                <a:gd name="T68" fmla="*/ 87 w 103"/>
                <a:gd name="T69" fmla="*/ 123 h 226"/>
                <a:gd name="T70" fmla="*/ 83 w 103"/>
                <a:gd name="T71" fmla="*/ 134 h 226"/>
                <a:gd name="T72" fmla="*/ 86 w 103"/>
                <a:gd name="T73" fmla="*/ 147 h 226"/>
                <a:gd name="T74" fmla="*/ 96 w 103"/>
                <a:gd name="T75" fmla="*/ 157 h 226"/>
                <a:gd name="T76" fmla="*/ 100 w 103"/>
                <a:gd name="T77" fmla="*/ 153 h 226"/>
                <a:gd name="T78" fmla="*/ 103 w 103"/>
                <a:gd name="T79" fmla="*/ 168 h 226"/>
                <a:gd name="T80" fmla="*/ 100 w 103"/>
                <a:gd name="T81" fmla="*/ 187 h 226"/>
                <a:gd name="T82" fmla="*/ 94 w 103"/>
                <a:gd name="T83" fmla="*/ 204 h 226"/>
                <a:gd name="T84" fmla="*/ 83 w 103"/>
                <a:gd name="T85" fmla="*/ 216 h 226"/>
                <a:gd name="T86" fmla="*/ 74 w 103"/>
                <a:gd name="T87" fmla="*/ 225 h 226"/>
                <a:gd name="T88" fmla="*/ 60 w 103"/>
                <a:gd name="T89" fmla="*/ 226 h 226"/>
                <a:gd name="T90" fmla="*/ 45 w 103"/>
                <a:gd name="T91" fmla="*/ 219 h 226"/>
                <a:gd name="T92" fmla="*/ 21 w 103"/>
                <a:gd name="T93" fmla="*/ 214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226"/>
                <a:gd name="T143" fmla="*/ 103 w 103"/>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226">
                  <a:moveTo>
                    <a:pt x="21" y="214"/>
                  </a:moveTo>
                  <a:lnTo>
                    <a:pt x="18" y="210"/>
                  </a:lnTo>
                  <a:lnTo>
                    <a:pt x="14" y="207"/>
                  </a:lnTo>
                  <a:lnTo>
                    <a:pt x="9" y="199"/>
                  </a:lnTo>
                  <a:lnTo>
                    <a:pt x="6" y="192"/>
                  </a:lnTo>
                  <a:lnTo>
                    <a:pt x="3" y="185"/>
                  </a:lnTo>
                  <a:lnTo>
                    <a:pt x="2" y="178"/>
                  </a:lnTo>
                  <a:lnTo>
                    <a:pt x="1" y="168"/>
                  </a:lnTo>
                  <a:lnTo>
                    <a:pt x="0" y="161"/>
                  </a:lnTo>
                  <a:lnTo>
                    <a:pt x="0" y="151"/>
                  </a:lnTo>
                  <a:lnTo>
                    <a:pt x="0" y="142"/>
                  </a:lnTo>
                  <a:lnTo>
                    <a:pt x="0" y="135"/>
                  </a:lnTo>
                  <a:lnTo>
                    <a:pt x="0" y="128"/>
                  </a:lnTo>
                  <a:lnTo>
                    <a:pt x="1" y="120"/>
                  </a:lnTo>
                  <a:lnTo>
                    <a:pt x="2" y="113"/>
                  </a:lnTo>
                  <a:lnTo>
                    <a:pt x="4" y="106"/>
                  </a:lnTo>
                  <a:lnTo>
                    <a:pt x="8" y="101"/>
                  </a:lnTo>
                  <a:lnTo>
                    <a:pt x="9" y="95"/>
                  </a:lnTo>
                  <a:lnTo>
                    <a:pt x="10" y="86"/>
                  </a:lnTo>
                  <a:lnTo>
                    <a:pt x="10" y="80"/>
                  </a:lnTo>
                  <a:lnTo>
                    <a:pt x="10" y="73"/>
                  </a:lnTo>
                  <a:lnTo>
                    <a:pt x="9" y="69"/>
                  </a:lnTo>
                  <a:lnTo>
                    <a:pt x="8" y="65"/>
                  </a:lnTo>
                  <a:lnTo>
                    <a:pt x="8" y="60"/>
                  </a:lnTo>
                  <a:lnTo>
                    <a:pt x="7" y="55"/>
                  </a:lnTo>
                  <a:lnTo>
                    <a:pt x="4" y="50"/>
                  </a:lnTo>
                  <a:lnTo>
                    <a:pt x="3" y="45"/>
                  </a:lnTo>
                  <a:lnTo>
                    <a:pt x="2" y="41"/>
                  </a:lnTo>
                  <a:lnTo>
                    <a:pt x="1" y="39"/>
                  </a:lnTo>
                  <a:lnTo>
                    <a:pt x="4" y="40"/>
                  </a:lnTo>
                  <a:lnTo>
                    <a:pt x="8" y="44"/>
                  </a:lnTo>
                  <a:lnTo>
                    <a:pt x="10" y="48"/>
                  </a:lnTo>
                  <a:lnTo>
                    <a:pt x="13" y="50"/>
                  </a:lnTo>
                  <a:lnTo>
                    <a:pt x="15" y="55"/>
                  </a:lnTo>
                  <a:lnTo>
                    <a:pt x="17" y="62"/>
                  </a:lnTo>
                  <a:lnTo>
                    <a:pt x="18" y="54"/>
                  </a:lnTo>
                  <a:lnTo>
                    <a:pt x="18" y="46"/>
                  </a:lnTo>
                  <a:lnTo>
                    <a:pt x="18" y="39"/>
                  </a:lnTo>
                  <a:lnTo>
                    <a:pt x="18" y="32"/>
                  </a:lnTo>
                  <a:lnTo>
                    <a:pt x="15" y="22"/>
                  </a:lnTo>
                  <a:lnTo>
                    <a:pt x="13" y="16"/>
                  </a:lnTo>
                  <a:lnTo>
                    <a:pt x="9" y="7"/>
                  </a:lnTo>
                  <a:lnTo>
                    <a:pt x="8" y="4"/>
                  </a:lnTo>
                  <a:lnTo>
                    <a:pt x="6" y="0"/>
                  </a:lnTo>
                  <a:lnTo>
                    <a:pt x="9" y="0"/>
                  </a:lnTo>
                  <a:lnTo>
                    <a:pt x="15" y="0"/>
                  </a:lnTo>
                  <a:lnTo>
                    <a:pt x="19" y="1"/>
                  </a:lnTo>
                  <a:lnTo>
                    <a:pt x="23" y="1"/>
                  </a:lnTo>
                  <a:lnTo>
                    <a:pt x="27" y="5"/>
                  </a:lnTo>
                  <a:lnTo>
                    <a:pt x="31" y="10"/>
                  </a:lnTo>
                  <a:lnTo>
                    <a:pt x="35" y="15"/>
                  </a:lnTo>
                  <a:lnTo>
                    <a:pt x="37" y="21"/>
                  </a:lnTo>
                  <a:lnTo>
                    <a:pt x="40" y="29"/>
                  </a:lnTo>
                  <a:lnTo>
                    <a:pt x="43" y="37"/>
                  </a:lnTo>
                  <a:lnTo>
                    <a:pt x="45" y="44"/>
                  </a:lnTo>
                  <a:lnTo>
                    <a:pt x="46" y="54"/>
                  </a:lnTo>
                  <a:lnTo>
                    <a:pt x="47" y="44"/>
                  </a:lnTo>
                  <a:lnTo>
                    <a:pt x="51" y="39"/>
                  </a:lnTo>
                  <a:lnTo>
                    <a:pt x="53" y="34"/>
                  </a:lnTo>
                  <a:lnTo>
                    <a:pt x="58" y="31"/>
                  </a:lnTo>
                  <a:lnTo>
                    <a:pt x="60" y="26"/>
                  </a:lnTo>
                  <a:lnTo>
                    <a:pt x="66" y="23"/>
                  </a:lnTo>
                  <a:lnTo>
                    <a:pt x="70" y="22"/>
                  </a:lnTo>
                  <a:lnTo>
                    <a:pt x="74" y="21"/>
                  </a:lnTo>
                  <a:lnTo>
                    <a:pt x="79" y="22"/>
                  </a:lnTo>
                  <a:lnTo>
                    <a:pt x="81" y="23"/>
                  </a:lnTo>
                  <a:lnTo>
                    <a:pt x="83" y="26"/>
                  </a:lnTo>
                  <a:lnTo>
                    <a:pt x="83" y="31"/>
                  </a:lnTo>
                  <a:lnTo>
                    <a:pt x="87" y="37"/>
                  </a:lnTo>
                  <a:lnTo>
                    <a:pt x="83" y="34"/>
                  </a:lnTo>
                  <a:lnTo>
                    <a:pt x="81" y="34"/>
                  </a:lnTo>
                  <a:lnTo>
                    <a:pt x="79" y="37"/>
                  </a:lnTo>
                  <a:lnTo>
                    <a:pt x="76" y="38"/>
                  </a:lnTo>
                  <a:lnTo>
                    <a:pt x="74" y="38"/>
                  </a:lnTo>
                  <a:lnTo>
                    <a:pt x="72" y="40"/>
                  </a:lnTo>
                  <a:lnTo>
                    <a:pt x="71" y="44"/>
                  </a:lnTo>
                  <a:lnTo>
                    <a:pt x="70" y="48"/>
                  </a:lnTo>
                  <a:lnTo>
                    <a:pt x="70" y="52"/>
                  </a:lnTo>
                  <a:lnTo>
                    <a:pt x="70" y="55"/>
                  </a:lnTo>
                  <a:lnTo>
                    <a:pt x="71" y="58"/>
                  </a:lnTo>
                  <a:lnTo>
                    <a:pt x="71" y="62"/>
                  </a:lnTo>
                  <a:lnTo>
                    <a:pt x="72" y="65"/>
                  </a:lnTo>
                  <a:lnTo>
                    <a:pt x="75" y="67"/>
                  </a:lnTo>
                  <a:lnTo>
                    <a:pt x="79" y="69"/>
                  </a:lnTo>
                  <a:lnTo>
                    <a:pt x="81" y="71"/>
                  </a:lnTo>
                  <a:lnTo>
                    <a:pt x="83" y="72"/>
                  </a:lnTo>
                  <a:lnTo>
                    <a:pt x="87" y="69"/>
                  </a:lnTo>
                  <a:lnTo>
                    <a:pt x="88" y="65"/>
                  </a:lnTo>
                  <a:lnTo>
                    <a:pt x="88" y="58"/>
                  </a:lnTo>
                  <a:lnTo>
                    <a:pt x="87" y="52"/>
                  </a:lnTo>
                  <a:lnTo>
                    <a:pt x="89" y="55"/>
                  </a:lnTo>
                  <a:lnTo>
                    <a:pt x="92" y="60"/>
                  </a:lnTo>
                  <a:lnTo>
                    <a:pt x="96" y="65"/>
                  </a:lnTo>
                  <a:lnTo>
                    <a:pt x="97" y="71"/>
                  </a:lnTo>
                  <a:lnTo>
                    <a:pt x="98" y="75"/>
                  </a:lnTo>
                  <a:lnTo>
                    <a:pt x="100" y="82"/>
                  </a:lnTo>
                  <a:lnTo>
                    <a:pt x="102" y="88"/>
                  </a:lnTo>
                  <a:lnTo>
                    <a:pt x="102" y="91"/>
                  </a:lnTo>
                  <a:lnTo>
                    <a:pt x="100" y="97"/>
                  </a:lnTo>
                  <a:lnTo>
                    <a:pt x="98" y="102"/>
                  </a:lnTo>
                  <a:lnTo>
                    <a:pt x="97" y="106"/>
                  </a:lnTo>
                  <a:lnTo>
                    <a:pt x="96" y="111"/>
                  </a:lnTo>
                  <a:lnTo>
                    <a:pt x="92" y="114"/>
                  </a:lnTo>
                  <a:lnTo>
                    <a:pt x="89" y="119"/>
                  </a:lnTo>
                  <a:lnTo>
                    <a:pt x="87" y="123"/>
                  </a:lnTo>
                  <a:lnTo>
                    <a:pt x="83" y="126"/>
                  </a:lnTo>
                  <a:lnTo>
                    <a:pt x="83" y="129"/>
                  </a:lnTo>
                  <a:lnTo>
                    <a:pt x="83" y="134"/>
                  </a:lnTo>
                  <a:lnTo>
                    <a:pt x="83" y="137"/>
                  </a:lnTo>
                  <a:lnTo>
                    <a:pt x="83" y="142"/>
                  </a:lnTo>
                  <a:lnTo>
                    <a:pt x="86" y="147"/>
                  </a:lnTo>
                  <a:lnTo>
                    <a:pt x="88" y="151"/>
                  </a:lnTo>
                  <a:lnTo>
                    <a:pt x="91" y="153"/>
                  </a:lnTo>
                  <a:lnTo>
                    <a:pt x="96" y="157"/>
                  </a:lnTo>
                  <a:lnTo>
                    <a:pt x="97" y="153"/>
                  </a:lnTo>
                  <a:lnTo>
                    <a:pt x="97" y="150"/>
                  </a:lnTo>
                  <a:lnTo>
                    <a:pt x="100" y="153"/>
                  </a:lnTo>
                  <a:lnTo>
                    <a:pt x="102" y="158"/>
                  </a:lnTo>
                  <a:lnTo>
                    <a:pt x="103" y="162"/>
                  </a:lnTo>
                  <a:lnTo>
                    <a:pt x="103" y="168"/>
                  </a:lnTo>
                  <a:lnTo>
                    <a:pt x="103" y="176"/>
                  </a:lnTo>
                  <a:lnTo>
                    <a:pt x="102" y="182"/>
                  </a:lnTo>
                  <a:lnTo>
                    <a:pt x="100" y="187"/>
                  </a:lnTo>
                  <a:lnTo>
                    <a:pt x="98" y="193"/>
                  </a:lnTo>
                  <a:lnTo>
                    <a:pt x="97" y="199"/>
                  </a:lnTo>
                  <a:lnTo>
                    <a:pt x="94" y="204"/>
                  </a:lnTo>
                  <a:lnTo>
                    <a:pt x="89" y="210"/>
                  </a:lnTo>
                  <a:lnTo>
                    <a:pt x="87" y="214"/>
                  </a:lnTo>
                  <a:lnTo>
                    <a:pt x="83" y="216"/>
                  </a:lnTo>
                  <a:lnTo>
                    <a:pt x="82" y="220"/>
                  </a:lnTo>
                  <a:lnTo>
                    <a:pt x="79" y="222"/>
                  </a:lnTo>
                  <a:lnTo>
                    <a:pt x="74" y="225"/>
                  </a:lnTo>
                  <a:lnTo>
                    <a:pt x="69" y="226"/>
                  </a:lnTo>
                  <a:lnTo>
                    <a:pt x="65" y="226"/>
                  </a:lnTo>
                  <a:lnTo>
                    <a:pt x="60" y="226"/>
                  </a:lnTo>
                  <a:lnTo>
                    <a:pt x="55" y="220"/>
                  </a:lnTo>
                  <a:lnTo>
                    <a:pt x="51" y="219"/>
                  </a:lnTo>
                  <a:lnTo>
                    <a:pt x="45" y="219"/>
                  </a:lnTo>
                  <a:lnTo>
                    <a:pt x="35" y="219"/>
                  </a:lnTo>
                  <a:lnTo>
                    <a:pt x="29" y="216"/>
                  </a:lnTo>
                  <a:lnTo>
                    <a:pt x="21" y="214"/>
                  </a:lnTo>
                  <a:close/>
                </a:path>
              </a:pathLst>
            </a:custGeom>
            <a:solidFill>
              <a:srgbClr val="FFFF00"/>
            </a:solidFill>
            <a:ln w="9525">
              <a:noFill/>
              <a:round/>
              <a:headEnd/>
              <a:tailEnd/>
            </a:ln>
          </p:spPr>
          <p:txBody>
            <a:bodyPr/>
            <a:lstStyle/>
            <a:p>
              <a:endParaRPr lang="en-US"/>
            </a:p>
          </p:txBody>
        </p:sp>
        <p:sp>
          <p:nvSpPr>
            <p:cNvPr id="36" name="Freeform 28">
              <a:extLst>
                <a:ext uri="{FF2B5EF4-FFF2-40B4-BE49-F238E27FC236}">
                  <a16:creationId xmlns:a16="http://schemas.microsoft.com/office/drawing/2014/main" id="{9C85E840-C44E-AC23-6E2C-88168892975B}"/>
                </a:ext>
              </a:extLst>
            </p:cNvPr>
            <p:cNvSpPr>
              <a:spLocks/>
            </p:cNvSpPr>
            <p:nvPr/>
          </p:nvSpPr>
          <p:spPr bwMode="auto">
            <a:xfrm>
              <a:off x="2788" y="2082"/>
              <a:ext cx="308" cy="375"/>
            </a:xfrm>
            <a:custGeom>
              <a:avLst/>
              <a:gdLst>
                <a:gd name="T0" fmla="*/ 2 w 308"/>
                <a:gd name="T1" fmla="*/ 270 h 375"/>
                <a:gd name="T2" fmla="*/ 2 w 308"/>
                <a:gd name="T3" fmla="*/ 222 h 375"/>
                <a:gd name="T4" fmla="*/ 11 w 308"/>
                <a:gd name="T5" fmla="*/ 196 h 375"/>
                <a:gd name="T6" fmla="*/ 30 w 308"/>
                <a:gd name="T7" fmla="*/ 175 h 375"/>
                <a:gd name="T8" fmla="*/ 26 w 308"/>
                <a:gd name="T9" fmla="*/ 147 h 375"/>
                <a:gd name="T10" fmla="*/ 27 w 308"/>
                <a:gd name="T11" fmla="*/ 117 h 375"/>
                <a:gd name="T12" fmla="*/ 43 w 308"/>
                <a:gd name="T13" fmla="*/ 118 h 375"/>
                <a:gd name="T14" fmla="*/ 62 w 308"/>
                <a:gd name="T15" fmla="*/ 150 h 375"/>
                <a:gd name="T16" fmla="*/ 66 w 308"/>
                <a:gd name="T17" fmla="*/ 58 h 375"/>
                <a:gd name="T18" fmla="*/ 66 w 308"/>
                <a:gd name="T19" fmla="*/ 28 h 375"/>
                <a:gd name="T20" fmla="*/ 84 w 308"/>
                <a:gd name="T21" fmla="*/ 46 h 375"/>
                <a:gd name="T22" fmla="*/ 93 w 308"/>
                <a:gd name="T23" fmla="*/ 46 h 375"/>
                <a:gd name="T24" fmla="*/ 101 w 308"/>
                <a:gd name="T25" fmla="*/ 26 h 375"/>
                <a:gd name="T26" fmla="*/ 127 w 308"/>
                <a:gd name="T27" fmla="*/ 0 h 375"/>
                <a:gd name="T28" fmla="*/ 132 w 308"/>
                <a:gd name="T29" fmla="*/ 31 h 375"/>
                <a:gd name="T30" fmla="*/ 135 w 308"/>
                <a:gd name="T31" fmla="*/ 48 h 375"/>
                <a:gd name="T32" fmla="*/ 147 w 308"/>
                <a:gd name="T33" fmla="*/ 72 h 375"/>
                <a:gd name="T34" fmla="*/ 169 w 308"/>
                <a:gd name="T35" fmla="*/ 77 h 375"/>
                <a:gd name="T36" fmla="*/ 188 w 308"/>
                <a:gd name="T37" fmla="*/ 71 h 375"/>
                <a:gd name="T38" fmla="*/ 206 w 308"/>
                <a:gd name="T39" fmla="*/ 56 h 375"/>
                <a:gd name="T40" fmla="*/ 216 w 308"/>
                <a:gd name="T41" fmla="*/ 39 h 375"/>
                <a:gd name="T42" fmla="*/ 228 w 308"/>
                <a:gd name="T43" fmla="*/ 23 h 375"/>
                <a:gd name="T44" fmla="*/ 224 w 308"/>
                <a:gd name="T45" fmla="*/ 56 h 375"/>
                <a:gd name="T46" fmla="*/ 217 w 308"/>
                <a:gd name="T47" fmla="*/ 91 h 375"/>
                <a:gd name="T48" fmla="*/ 194 w 308"/>
                <a:gd name="T49" fmla="*/ 119 h 375"/>
                <a:gd name="T50" fmla="*/ 171 w 308"/>
                <a:gd name="T51" fmla="*/ 133 h 375"/>
                <a:gd name="T52" fmla="*/ 178 w 308"/>
                <a:gd name="T53" fmla="*/ 141 h 375"/>
                <a:gd name="T54" fmla="*/ 209 w 308"/>
                <a:gd name="T55" fmla="*/ 133 h 375"/>
                <a:gd name="T56" fmla="*/ 236 w 308"/>
                <a:gd name="T57" fmla="*/ 129 h 375"/>
                <a:gd name="T58" fmla="*/ 250 w 308"/>
                <a:gd name="T59" fmla="*/ 145 h 375"/>
                <a:gd name="T60" fmla="*/ 230 w 308"/>
                <a:gd name="T61" fmla="*/ 173 h 375"/>
                <a:gd name="T62" fmla="*/ 214 w 308"/>
                <a:gd name="T63" fmla="*/ 187 h 375"/>
                <a:gd name="T64" fmla="*/ 213 w 308"/>
                <a:gd name="T65" fmla="*/ 197 h 375"/>
                <a:gd name="T66" fmla="*/ 219 w 308"/>
                <a:gd name="T67" fmla="*/ 207 h 375"/>
                <a:gd name="T68" fmla="*/ 241 w 308"/>
                <a:gd name="T69" fmla="*/ 218 h 375"/>
                <a:gd name="T70" fmla="*/ 252 w 308"/>
                <a:gd name="T71" fmla="*/ 207 h 375"/>
                <a:gd name="T72" fmla="*/ 260 w 308"/>
                <a:gd name="T73" fmla="*/ 181 h 375"/>
                <a:gd name="T74" fmla="*/ 274 w 308"/>
                <a:gd name="T75" fmla="*/ 186 h 375"/>
                <a:gd name="T76" fmla="*/ 273 w 308"/>
                <a:gd name="T77" fmla="*/ 215 h 375"/>
                <a:gd name="T78" fmla="*/ 260 w 308"/>
                <a:gd name="T79" fmla="*/ 254 h 375"/>
                <a:gd name="T80" fmla="*/ 271 w 308"/>
                <a:gd name="T81" fmla="*/ 279 h 375"/>
                <a:gd name="T82" fmla="*/ 290 w 308"/>
                <a:gd name="T83" fmla="*/ 271 h 375"/>
                <a:gd name="T84" fmla="*/ 307 w 308"/>
                <a:gd name="T85" fmla="*/ 245 h 375"/>
                <a:gd name="T86" fmla="*/ 305 w 308"/>
                <a:gd name="T87" fmla="*/ 275 h 375"/>
                <a:gd name="T88" fmla="*/ 292 w 308"/>
                <a:gd name="T89" fmla="*/ 301 h 375"/>
                <a:gd name="T90" fmla="*/ 267 w 308"/>
                <a:gd name="T91" fmla="*/ 331 h 375"/>
                <a:gd name="T92" fmla="*/ 250 w 308"/>
                <a:gd name="T93" fmla="*/ 350 h 375"/>
                <a:gd name="T94" fmla="*/ 234 w 308"/>
                <a:gd name="T95" fmla="*/ 375 h 375"/>
                <a:gd name="T96" fmla="*/ 207 w 308"/>
                <a:gd name="T97" fmla="*/ 373 h 375"/>
                <a:gd name="T98" fmla="*/ 182 w 308"/>
                <a:gd name="T99" fmla="*/ 361 h 375"/>
                <a:gd name="T100" fmla="*/ 164 w 308"/>
                <a:gd name="T101" fmla="*/ 340 h 375"/>
                <a:gd name="T102" fmla="*/ 145 w 308"/>
                <a:gd name="T103" fmla="*/ 333 h 375"/>
                <a:gd name="T104" fmla="*/ 112 w 308"/>
                <a:gd name="T105" fmla="*/ 323 h 375"/>
                <a:gd name="T106" fmla="*/ 99 w 308"/>
                <a:gd name="T107" fmla="*/ 304 h 375"/>
                <a:gd name="T108" fmla="*/ 59 w 308"/>
                <a:gd name="T109" fmla="*/ 309 h 375"/>
                <a:gd name="T110" fmla="*/ 21 w 308"/>
                <a:gd name="T111" fmla="*/ 293 h 3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8"/>
                <a:gd name="T169" fmla="*/ 0 h 375"/>
                <a:gd name="T170" fmla="*/ 308 w 308"/>
                <a:gd name="T171" fmla="*/ 375 h 3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8" h="375">
                  <a:moveTo>
                    <a:pt x="9" y="284"/>
                  </a:moveTo>
                  <a:lnTo>
                    <a:pt x="2" y="270"/>
                  </a:lnTo>
                  <a:lnTo>
                    <a:pt x="0" y="244"/>
                  </a:lnTo>
                  <a:lnTo>
                    <a:pt x="2" y="222"/>
                  </a:lnTo>
                  <a:lnTo>
                    <a:pt x="5" y="204"/>
                  </a:lnTo>
                  <a:lnTo>
                    <a:pt x="11" y="196"/>
                  </a:lnTo>
                  <a:lnTo>
                    <a:pt x="31" y="187"/>
                  </a:lnTo>
                  <a:lnTo>
                    <a:pt x="30" y="175"/>
                  </a:lnTo>
                  <a:lnTo>
                    <a:pt x="27" y="158"/>
                  </a:lnTo>
                  <a:lnTo>
                    <a:pt x="26" y="147"/>
                  </a:lnTo>
                  <a:lnTo>
                    <a:pt x="26" y="133"/>
                  </a:lnTo>
                  <a:lnTo>
                    <a:pt x="27" y="117"/>
                  </a:lnTo>
                  <a:lnTo>
                    <a:pt x="34" y="100"/>
                  </a:lnTo>
                  <a:lnTo>
                    <a:pt x="43" y="118"/>
                  </a:lnTo>
                  <a:lnTo>
                    <a:pt x="54" y="145"/>
                  </a:lnTo>
                  <a:lnTo>
                    <a:pt x="62" y="150"/>
                  </a:lnTo>
                  <a:lnTo>
                    <a:pt x="66" y="105"/>
                  </a:lnTo>
                  <a:lnTo>
                    <a:pt x="66" y="58"/>
                  </a:lnTo>
                  <a:lnTo>
                    <a:pt x="59" y="26"/>
                  </a:lnTo>
                  <a:lnTo>
                    <a:pt x="66" y="28"/>
                  </a:lnTo>
                  <a:lnTo>
                    <a:pt x="77" y="35"/>
                  </a:lnTo>
                  <a:lnTo>
                    <a:pt x="84" y="46"/>
                  </a:lnTo>
                  <a:lnTo>
                    <a:pt x="92" y="62"/>
                  </a:lnTo>
                  <a:lnTo>
                    <a:pt x="93" y="46"/>
                  </a:lnTo>
                  <a:lnTo>
                    <a:pt x="95" y="35"/>
                  </a:lnTo>
                  <a:lnTo>
                    <a:pt x="101" y="26"/>
                  </a:lnTo>
                  <a:lnTo>
                    <a:pt x="107" y="16"/>
                  </a:lnTo>
                  <a:lnTo>
                    <a:pt x="127" y="0"/>
                  </a:lnTo>
                  <a:lnTo>
                    <a:pt x="129" y="20"/>
                  </a:lnTo>
                  <a:lnTo>
                    <a:pt x="132" y="31"/>
                  </a:lnTo>
                  <a:lnTo>
                    <a:pt x="133" y="39"/>
                  </a:lnTo>
                  <a:lnTo>
                    <a:pt x="135" y="48"/>
                  </a:lnTo>
                  <a:lnTo>
                    <a:pt x="141" y="63"/>
                  </a:lnTo>
                  <a:lnTo>
                    <a:pt x="147" y="72"/>
                  </a:lnTo>
                  <a:lnTo>
                    <a:pt x="156" y="77"/>
                  </a:lnTo>
                  <a:lnTo>
                    <a:pt x="169" y="77"/>
                  </a:lnTo>
                  <a:lnTo>
                    <a:pt x="178" y="75"/>
                  </a:lnTo>
                  <a:lnTo>
                    <a:pt x="188" y="71"/>
                  </a:lnTo>
                  <a:lnTo>
                    <a:pt x="196" y="66"/>
                  </a:lnTo>
                  <a:lnTo>
                    <a:pt x="206" y="56"/>
                  </a:lnTo>
                  <a:lnTo>
                    <a:pt x="209" y="48"/>
                  </a:lnTo>
                  <a:lnTo>
                    <a:pt x="216" y="39"/>
                  </a:lnTo>
                  <a:lnTo>
                    <a:pt x="220" y="32"/>
                  </a:lnTo>
                  <a:lnTo>
                    <a:pt x="228" y="23"/>
                  </a:lnTo>
                  <a:lnTo>
                    <a:pt x="225" y="43"/>
                  </a:lnTo>
                  <a:lnTo>
                    <a:pt x="224" y="56"/>
                  </a:lnTo>
                  <a:lnTo>
                    <a:pt x="223" y="72"/>
                  </a:lnTo>
                  <a:lnTo>
                    <a:pt x="217" y="91"/>
                  </a:lnTo>
                  <a:lnTo>
                    <a:pt x="206" y="108"/>
                  </a:lnTo>
                  <a:lnTo>
                    <a:pt x="194" y="119"/>
                  </a:lnTo>
                  <a:lnTo>
                    <a:pt x="179" y="125"/>
                  </a:lnTo>
                  <a:lnTo>
                    <a:pt x="171" y="133"/>
                  </a:lnTo>
                  <a:lnTo>
                    <a:pt x="158" y="148"/>
                  </a:lnTo>
                  <a:lnTo>
                    <a:pt x="178" y="141"/>
                  </a:lnTo>
                  <a:lnTo>
                    <a:pt x="197" y="134"/>
                  </a:lnTo>
                  <a:lnTo>
                    <a:pt x="209" y="133"/>
                  </a:lnTo>
                  <a:lnTo>
                    <a:pt x="223" y="129"/>
                  </a:lnTo>
                  <a:lnTo>
                    <a:pt x="236" y="129"/>
                  </a:lnTo>
                  <a:lnTo>
                    <a:pt x="257" y="129"/>
                  </a:lnTo>
                  <a:lnTo>
                    <a:pt x="250" y="145"/>
                  </a:lnTo>
                  <a:lnTo>
                    <a:pt x="242" y="158"/>
                  </a:lnTo>
                  <a:lnTo>
                    <a:pt x="230" y="173"/>
                  </a:lnTo>
                  <a:lnTo>
                    <a:pt x="223" y="180"/>
                  </a:lnTo>
                  <a:lnTo>
                    <a:pt x="214" y="187"/>
                  </a:lnTo>
                  <a:lnTo>
                    <a:pt x="212" y="190"/>
                  </a:lnTo>
                  <a:lnTo>
                    <a:pt x="213" y="197"/>
                  </a:lnTo>
                  <a:lnTo>
                    <a:pt x="213" y="202"/>
                  </a:lnTo>
                  <a:lnTo>
                    <a:pt x="219" y="207"/>
                  </a:lnTo>
                  <a:lnTo>
                    <a:pt x="229" y="213"/>
                  </a:lnTo>
                  <a:lnTo>
                    <a:pt x="241" y="218"/>
                  </a:lnTo>
                  <a:lnTo>
                    <a:pt x="248" y="215"/>
                  </a:lnTo>
                  <a:lnTo>
                    <a:pt x="252" y="207"/>
                  </a:lnTo>
                  <a:lnTo>
                    <a:pt x="259" y="192"/>
                  </a:lnTo>
                  <a:lnTo>
                    <a:pt x="260" y="181"/>
                  </a:lnTo>
                  <a:lnTo>
                    <a:pt x="270" y="169"/>
                  </a:lnTo>
                  <a:lnTo>
                    <a:pt x="274" y="186"/>
                  </a:lnTo>
                  <a:lnTo>
                    <a:pt x="275" y="199"/>
                  </a:lnTo>
                  <a:lnTo>
                    <a:pt x="273" y="215"/>
                  </a:lnTo>
                  <a:lnTo>
                    <a:pt x="267" y="230"/>
                  </a:lnTo>
                  <a:lnTo>
                    <a:pt x="260" y="254"/>
                  </a:lnTo>
                  <a:lnTo>
                    <a:pt x="260" y="278"/>
                  </a:lnTo>
                  <a:lnTo>
                    <a:pt x="271" y="279"/>
                  </a:lnTo>
                  <a:lnTo>
                    <a:pt x="281" y="278"/>
                  </a:lnTo>
                  <a:lnTo>
                    <a:pt x="290" y="271"/>
                  </a:lnTo>
                  <a:lnTo>
                    <a:pt x="297" y="262"/>
                  </a:lnTo>
                  <a:lnTo>
                    <a:pt x="307" y="245"/>
                  </a:lnTo>
                  <a:lnTo>
                    <a:pt x="308" y="260"/>
                  </a:lnTo>
                  <a:lnTo>
                    <a:pt x="305" y="275"/>
                  </a:lnTo>
                  <a:lnTo>
                    <a:pt x="299" y="293"/>
                  </a:lnTo>
                  <a:lnTo>
                    <a:pt x="292" y="301"/>
                  </a:lnTo>
                  <a:lnTo>
                    <a:pt x="281" y="315"/>
                  </a:lnTo>
                  <a:lnTo>
                    <a:pt x="267" y="331"/>
                  </a:lnTo>
                  <a:lnTo>
                    <a:pt x="256" y="337"/>
                  </a:lnTo>
                  <a:lnTo>
                    <a:pt x="250" y="350"/>
                  </a:lnTo>
                  <a:lnTo>
                    <a:pt x="246" y="373"/>
                  </a:lnTo>
                  <a:lnTo>
                    <a:pt x="234" y="375"/>
                  </a:lnTo>
                  <a:lnTo>
                    <a:pt x="219" y="375"/>
                  </a:lnTo>
                  <a:lnTo>
                    <a:pt x="207" y="373"/>
                  </a:lnTo>
                  <a:lnTo>
                    <a:pt x="194" y="368"/>
                  </a:lnTo>
                  <a:lnTo>
                    <a:pt x="182" y="361"/>
                  </a:lnTo>
                  <a:lnTo>
                    <a:pt x="172" y="352"/>
                  </a:lnTo>
                  <a:lnTo>
                    <a:pt x="164" y="340"/>
                  </a:lnTo>
                  <a:lnTo>
                    <a:pt x="158" y="328"/>
                  </a:lnTo>
                  <a:lnTo>
                    <a:pt x="145" y="333"/>
                  </a:lnTo>
                  <a:lnTo>
                    <a:pt x="128" y="331"/>
                  </a:lnTo>
                  <a:lnTo>
                    <a:pt x="112" y="323"/>
                  </a:lnTo>
                  <a:lnTo>
                    <a:pt x="105" y="316"/>
                  </a:lnTo>
                  <a:lnTo>
                    <a:pt x="99" y="304"/>
                  </a:lnTo>
                  <a:lnTo>
                    <a:pt x="79" y="311"/>
                  </a:lnTo>
                  <a:lnTo>
                    <a:pt x="59" y="309"/>
                  </a:lnTo>
                  <a:lnTo>
                    <a:pt x="39" y="301"/>
                  </a:lnTo>
                  <a:lnTo>
                    <a:pt x="21" y="293"/>
                  </a:lnTo>
                  <a:lnTo>
                    <a:pt x="9" y="284"/>
                  </a:lnTo>
                  <a:close/>
                </a:path>
              </a:pathLst>
            </a:custGeom>
            <a:solidFill>
              <a:srgbClr val="FF0000"/>
            </a:solidFill>
            <a:ln w="9525">
              <a:noFill/>
              <a:round/>
              <a:headEnd/>
              <a:tailEnd/>
            </a:ln>
          </p:spPr>
          <p:txBody>
            <a:bodyPr/>
            <a:lstStyle/>
            <a:p>
              <a:endParaRPr lang="en-US"/>
            </a:p>
          </p:txBody>
        </p:sp>
      </p:grpSp>
      <p:grpSp>
        <p:nvGrpSpPr>
          <p:cNvPr id="41" name="Group 29">
            <a:extLst>
              <a:ext uri="{FF2B5EF4-FFF2-40B4-BE49-F238E27FC236}">
                <a16:creationId xmlns:a16="http://schemas.microsoft.com/office/drawing/2014/main" id="{075422E8-4D45-3D8F-4584-B4A64ABC3684}"/>
              </a:ext>
            </a:extLst>
          </p:cNvPr>
          <p:cNvGrpSpPr>
            <a:grpSpLocks/>
          </p:cNvGrpSpPr>
          <p:nvPr/>
        </p:nvGrpSpPr>
        <p:grpSpPr bwMode="auto">
          <a:xfrm rot="-1779887">
            <a:off x="4029232" y="2600423"/>
            <a:ext cx="533400" cy="762000"/>
            <a:chOff x="1660" y="673"/>
            <a:chExt cx="2874" cy="2231"/>
          </a:xfrm>
        </p:grpSpPr>
        <p:sp>
          <p:nvSpPr>
            <p:cNvPr id="42" name="Freeform 30">
              <a:extLst>
                <a:ext uri="{FF2B5EF4-FFF2-40B4-BE49-F238E27FC236}">
                  <a16:creationId xmlns:a16="http://schemas.microsoft.com/office/drawing/2014/main" id="{5A38AFD9-447C-0BD0-0BAA-97E6BA3D5065}"/>
                </a:ext>
              </a:extLst>
            </p:cNvPr>
            <p:cNvSpPr>
              <a:spLocks/>
            </p:cNvSpPr>
            <p:nvPr/>
          </p:nvSpPr>
          <p:spPr bwMode="auto">
            <a:xfrm>
              <a:off x="1660" y="1294"/>
              <a:ext cx="616" cy="817"/>
            </a:xfrm>
            <a:custGeom>
              <a:avLst/>
              <a:gdLst>
                <a:gd name="T0" fmla="*/ 612 w 616"/>
                <a:gd name="T1" fmla="*/ 509 h 817"/>
                <a:gd name="T2" fmla="*/ 616 w 616"/>
                <a:gd name="T3" fmla="*/ 379 h 817"/>
                <a:gd name="T4" fmla="*/ 596 w 616"/>
                <a:gd name="T5" fmla="*/ 294 h 817"/>
                <a:gd name="T6" fmla="*/ 561 w 616"/>
                <a:gd name="T7" fmla="*/ 233 h 817"/>
                <a:gd name="T8" fmla="*/ 498 w 616"/>
                <a:gd name="T9" fmla="*/ 178 h 817"/>
                <a:gd name="T10" fmla="*/ 443 w 616"/>
                <a:gd name="T11" fmla="*/ 148 h 817"/>
                <a:gd name="T12" fmla="*/ 413 w 616"/>
                <a:gd name="T13" fmla="*/ 115 h 817"/>
                <a:gd name="T14" fmla="*/ 404 w 616"/>
                <a:gd name="T15" fmla="*/ 61 h 817"/>
                <a:gd name="T16" fmla="*/ 392 w 616"/>
                <a:gd name="T17" fmla="*/ 31 h 817"/>
                <a:gd name="T18" fmla="*/ 369 w 616"/>
                <a:gd name="T19" fmla="*/ 90 h 817"/>
                <a:gd name="T20" fmla="*/ 361 w 616"/>
                <a:gd name="T21" fmla="*/ 132 h 817"/>
                <a:gd name="T22" fmla="*/ 324 w 616"/>
                <a:gd name="T23" fmla="*/ 106 h 817"/>
                <a:gd name="T24" fmla="*/ 310 w 616"/>
                <a:gd name="T25" fmla="*/ 45 h 817"/>
                <a:gd name="T26" fmla="*/ 305 w 616"/>
                <a:gd name="T27" fmla="*/ 2 h 817"/>
                <a:gd name="T28" fmla="*/ 273 w 616"/>
                <a:gd name="T29" fmla="*/ 51 h 817"/>
                <a:gd name="T30" fmla="*/ 259 w 616"/>
                <a:gd name="T31" fmla="*/ 136 h 817"/>
                <a:gd name="T32" fmla="*/ 270 w 616"/>
                <a:gd name="T33" fmla="*/ 206 h 817"/>
                <a:gd name="T34" fmla="*/ 227 w 616"/>
                <a:gd name="T35" fmla="*/ 154 h 817"/>
                <a:gd name="T36" fmla="*/ 166 w 616"/>
                <a:gd name="T37" fmla="*/ 132 h 817"/>
                <a:gd name="T38" fmla="*/ 116 w 616"/>
                <a:gd name="T39" fmla="*/ 146 h 817"/>
                <a:gd name="T40" fmla="*/ 103 w 616"/>
                <a:gd name="T41" fmla="*/ 186 h 817"/>
                <a:gd name="T42" fmla="*/ 147 w 616"/>
                <a:gd name="T43" fmla="*/ 203 h 817"/>
                <a:gd name="T44" fmla="*/ 171 w 616"/>
                <a:gd name="T45" fmla="*/ 267 h 817"/>
                <a:gd name="T46" fmla="*/ 143 w 616"/>
                <a:gd name="T47" fmla="*/ 323 h 817"/>
                <a:gd name="T48" fmla="*/ 93 w 616"/>
                <a:gd name="T49" fmla="*/ 351 h 817"/>
                <a:gd name="T50" fmla="*/ 57 w 616"/>
                <a:gd name="T51" fmla="*/ 341 h 817"/>
                <a:gd name="T52" fmla="*/ 53 w 616"/>
                <a:gd name="T53" fmla="*/ 301 h 817"/>
                <a:gd name="T54" fmla="*/ 34 w 616"/>
                <a:gd name="T55" fmla="*/ 306 h 817"/>
                <a:gd name="T56" fmla="*/ 7 w 616"/>
                <a:gd name="T57" fmla="*/ 350 h 817"/>
                <a:gd name="T58" fmla="*/ 2 w 616"/>
                <a:gd name="T59" fmla="*/ 427 h 817"/>
                <a:gd name="T60" fmla="*/ 25 w 616"/>
                <a:gd name="T61" fmla="*/ 515 h 817"/>
                <a:gd name="T62" fmla="*/ 57 w 616"/>
                <a:gd name="T63" fmla="*/ 537 h 817"/>
                <a:gd name="T64" fmla="*/ 114 w 616"/>
                <a:gd name="T65" fmla="*/ 573 h 817"/>
                <a:gd name="T66" fmla="*/ 143 w 616"/>
                <a:gd name="T67" fmla="*/ 617 h 817"/>
                <a:gd name="T68" fmla="*/ 165 w 616"/>
                <a:gd name="T69" fmla="*/ 685 h 817"/>
                <a:gd name="T70" fmla="*/ 188 w 616"/>
                <a:gd name="T71" fmla="*/ 763 h 817"/>
                <a:gd name="T72" fmla="*/ 226 w 616"/>
                <a:gd name="T73" fmla="*/ 794 h 817"/>
                <a:gd name="T74" fmla="*/ 291 w 616"/>
                <a:gd name="T75" fmla="*/ 810 h 817"/>
                <a:gd name="T76" fmla="*/ 378 w 616"/>
                <a:gd name="T77" fmla="*/ 817 h 817"/>
                <a:gd name="T78" fmla="*/ 493 w 616"/>
                <a:gd name="T79" fmla="*/ 794 h 817"/>
                <a:gd name="T80" fmla="*/ 564 w 616"/>
                <a:gd name="T81" fmla="*/ 748 h 817"/>
                <a:gd name="T82" fmla="*/ 590 w 616"/>
                <a:gd name="T83" fmla="*/ 682 h 8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6"/>
                <a:gd name="T127" fmla="*/ 0 h 817"/>
                <a:gd name="T128" fmla="*/ 616 w 616"/>
                <a:gd name="T129" fmla="*/ 817 h 8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6" h="817">
                  <a:moveTo>
                    <a:pt x="601" y="610"/>
                  </a:moveTo>
                  <a:lnTo>
                    <a:pt x="608" y="555"/>
                  </a:lnTo>
                  <a:lnTo>
                    <a:pt x="612" y="509"/>
                  </a:lnTo>
                  <a:lnTo>
                    <a:pt x="616" y="460"/>
                  </a:lnTo>
                  <a:lnTo>
                    <a:pt x="616" y="415"/>
                  </a:lnTo>
                  <a:lnTo>
                    <a:pt x="616" y="379"/>
                  </a:lnTo>
                  <a:lnTo>
                    <a:pt x="612" y="346"/>
                  </a:lnTo>
                  <a:lnTo>
                    <a:pt x="606" y="318"/>
                  </a:lnTo>
                  <a:lnTo>
                    <a:pt x="596" y="294"/>
                  </a:lnTo>
                  <a:lnTo>
                    <a:pt x="588" y="274"/>
                  </a:lnTo>
                  <a:lnTo>
                    <a:pt x="574" y="251"/>
                  </a:lnTo>
                  <a:lnTo>
                    <a:pt x="561" y="233"/>
                  </a:lnTo>
                  <a:lnTo>
                    <a:pt x="540" y="210"/>
                  </a:lnTo>
                  <a:lnTo>
                    <a:pt x="519" y="192"/>
                  </a:lnTo>
                  <a:lnTo>
                    <a:pt x="498" y="178"/>
                  </a:lnTo>
                  <a:lnTo>
                    <a:pt x="480" y="171"/>
                  </a:lnTo>
                  <a:lnTo>
                    <a:pt x="458" y="160"/>
                  </a:lnTo>
                  <a:lnTo>
                    <a:pt x="443" y="148"/>
                  </a:lnTo>
                  <a:lnTo>
                    <a:pt x="429" y="137"/>
                  </a:lnTo>
                  <a:lnTo>
                    <a:pt x="418" y="123"/>
                  </a:lnTo>
                  <a:lnTo>
                    <a:pt x="413" y="115"/>
                  </a:lnTo>
                  <a:lnTo>
                    <a:pt x="407" y="101"/>
                  </a:lnTo>
                  <a:lnTo>
                    <a:pt x="404" y="78"/>
                  </a:lnTo>
                  <a:lnTo>
                    <a:pt x="404" y="61"/>
                  </a:lnTo>
                  <a:lnTo>
                    <a:pt x="409" y="36"/>
                  </a:lnTo>
                  <a:lnTo>
                    <a:pt x="410" y="13"/>
                  </a:lnTo>
                  <a:lnTo>
                    <a:pt x="392" y="31"/>
                  </a:lnTo>
                  <a:lnTo>
                    <a:pt x="379" y="47"/>
                  </a:lnTo>
                  <a:lnTo>
                    <a:pt x="370" y="70"/>
                  </a:lnTo>
                  <a:lnTo>
                    <a:pt x="369" y="90"/>
                  </a:lnTo>
                  <a:lnTo>
                    <a:pt x="370" y="109"/>
                  </a:lnTo>
                  <a:lnTo>
                    <a:pt x="375" y="132"/>
                  </a:lnTo>
                  <a:lnTo>
                    <a:pt x="361" y="132"/>
                  </a:lnTo>
                  <a:lnTo>
                    <a:pt x="345" y="126"/>
                  </a:lnTo>
                  <a:lnTo>
                    <a:pt x="335" y="116"/>
                  </a:lnTo>
                  <a:lnTo>
                    <a:pt x="324" y="106"/>
                  </a:lnTo>
                  <a:lnTo>
                    <a:pt x="313" y="90"/>
                  </a:lnTo>
                  <a:lnTo>
                    <a:pt x="310" y="70"/>
                  </a:lnTo>
                  <a:lnTo>
                    <a:pt x="310" y="45"/>
                  </a:lnTo>
                  <a:lnTo>
                    <a:pt x="313" y="21"/>
                  </a:lnTo>
                  <a:lnTo>
                    <a:pt x="321" y="0"/>
                  </a:lnTo>
                  <a:lnTo>
                    <a:pt x="305" y="2"/>
                  </a:lnTo>
                  <a:lnTo>
                    <a:pt x="288" y="13"/>
                  </a:lnTo>
                  <a:lnTo>
                    <a:pt x="278" y="31"/>
                  </a:lnTo>
                  <a:lnTo>
                    <a:pt x="273" y="51"/>
                  </a:lnTo>
                  <a:lnTo>
                    <a:pt x="263" y="75"/>
                  </a:lnTo>
                  <a:lnTo>
                    <a:pt x="261" y="106"/>
                  </a:lnTo>
                  <a:lnTo>
                    <a:pt x="259" y="136"/>
                  </a:lnTo>
                  <a:lnTo>
                    <a:pt x="261" y="164"/>
                  </a:lnTo>
                  <a:lnTo>
                    <a:pt x="263" y="186"/>
                  </a:lnTo>
                  <a:lnTo>
                    <a:pt x="270" y="206"/>
                  </a:lnTo>
                  <a:lnTo>
                    <a:pt x="254" y="186"/>
                  </a:lnTo>
                  <a:lnTo>
                    <a:pt x="240" y="166"/>
                  </a:lnTo>
                  <a:lnTo>
                    <a:pt x="227" y="154"/>
                  </a:lnTo>
                  <a:lnTo>
                    <a:pt x="206" y="142"/>
                  </a:lnTo>
                  <a:lnTo>
                    <a:pt x="188" y="136"/>
                  </a:lnTo>
                  <a:lnTo>
                    <a:pt x="166" y="132"/>
                  </a:lnTo>
                  <a:lnTo>
                    <a:pt x="147" y="133"/>
                  </a:lnTo>
                  <a:lnTo>
                    <a:pt x="131" y="137"/>
                  </a:lnTo>
                  <a:lnTo>
                    <a:pt x="116" y="146"/>
                  </a:lnTo>
                  <a:lnTo>
                    <a:pt x="99" y="160"/>
                  </a:lnTo>
                  <a:lnTo>
                    <a:pt x="82" y="187"/>
                  </a:lnTo>
                  <a:lnTo>
                    <a:pt x="103" y="186"/>
                  </a:lnTo>
                  <a:lnTo>
                    <a:pt x="116" y="186"/>
                  </a:lnTo>
                  <a:lnTo>
                    <a:pt x="132" y="193"/>
                  </a:lnTo>
                  <a:lnTo>
                    <a:pt x="147" y="203"/>
                  </a:lnTo>
                  <a:lnTo>
                    <a:pt x="161" y="222"/>
                  </a:lnTo>
                  <a:lnTo>
                    <a:pt x="170" y="242"/>
                  </a:lnTo>
                  <a:lnTo>
                    <a:pt x="171" y="267"/>
                  </a:lnTo>
                  <a:lnTo>
                    <a:pt x="167" y="289"/>
                  </a:lnTo>
                  <a:lnTo>
                    <a:pt x="160" y="305"/>
                  </a:lnTo>
                  <a:lnTo>
                    <a:pt x="143" y="323"/>
                  </a:lnTo>
                  <a:lnTo>
                    <a:pt x="124" y="335"/>
                  </a:lnTo>
                  <a:lnTo>
                    <a:pt x="105" y="346"/>
                  </a:lnTo>
                  <a:lnTo>
                    <a:pt x="93" y="351"/>
                  </a:lnTo>
                  <a:lnTo>
                    <a:pt x="81" y="355"/>
                  </a:lnTo>
                  <a:lnTo>
                    <a:pt x="63" y="351"/>
                  </a:lnTo>
                  <a:lnTo>
                    <a:pt x="57" y="341"/>
                  </a:lnTo>
                  <a:lnTo>
                    <a:pt x="52" y="327"/>
                  </a:lnTo>
                  <a:lnTo>
                    <a:pt x="52" y="310"/>
                  </a:lnTo>
                  <a:lnTo>
                    <a:pt x="53" y="301"/>
                  </a:lnTo>
                  <a:lnTo>
                    <a:pt x="53" y="289"/>
                  </a:lnTo>
                  <a:lnTo>
                    <a:pt x="44" y="295"/>
                  </a:lnTo>
                  <a:lnTo>
                    <a:pt x="34" y="306"/>
                  </a:lnTo>
                  <a:lnTo>
                    <a:pt x="25" y="318"/>
                  </a:lnTo>
                  <a:lnTo>
                    <a:pt x="14" y="333"/>
                  </a:lnTo>
                  <a:lnTo>
                    <a:pt x="7" y="350"/>
                  </a:lnTo>
                  <a:lnTo>
                    <a:pt x="3" y="372"/>
                  </a:lnTo>
                  <a:lnTo>
                    <a:pt x="0" y="401"/>
                  </a:lnTo>
                  <a:lnTo>
                    <a:pt x="2" y="427"/>
                  </a:lnTo>
                  <a:lnTo>
                    <a:pt x="5" y="458"/>
                  </a:lnTo>
                  <a:lnTo>
                    <a:pt x="13" y="494"/>
                  </a:lnTo>
                  <a:lnTo>
                    <a:pt x="25" y="515"/>
                  </a:lnTo>
                  <a:lnTo>
                    <a:pt x="35" y="525"/>
                  </a:lnTo>
                  <a:lnTo>
                    <a:pt x="44" y="532"/>
                  </a:lnTo>
                  <a:lnTo>
                    <a:pt x="57" y="537"/>
                  </a:lnTo>
                  <a:lnTo>
                    <a:pt x="75" y="549"/>
                  </a:lnTo>
                  <a:lnTo>
                    <a:pt x="97" y="565"/>
                  </a:lnTo>
                  <a:lnTo>
                    <a:pt x="114" y="573"/>
                  </a:lnTo>
                  <a:lnTo>
                    <a:pt x="126" y="587"/>
                  </a:lnTo>
                  <a:lnTo>
                    <a:pt x="133" y="596"/>
                  </a:lnTo>
                  <a:lnTo>
                    <a:pt x="143" y="617"/>
                  </a:lnTo>
                  <a:lnTo>
                    <a:pt x="154" y="641"/>
                  </a:lnTo>
                  <a:lnTo>
                    <a:pt x="160" y="658"/>
                  </a:lnTo>
                  <a:lnTo>
                    <a:pt x="165" y="685"/>
                  </a:lnTo>
                  <a:lnTo>
                    <a:pt x="171" y="718"/>
                  </a:lnTo>
                  <a:lnTo>
                    <a:pt x="177" y="742"/>
                  </a:lnTo>
                  <a:lnTo>
                    <a:pt x="188" y="763"/>
                  </a:lnTo>
                  <a:lnTo>
                    <a:pt x="199" y="775"/>
                  </a:lnTo>
                  <a:lnTo>
                    <a:pt x="211" y="784"/>
                  </a:lnTo>
                  <a:lnTo>
                    <a:pt x="226" y="794"/>
                  </a:lnTo>
                  <a:lnTo>
                    <a:pt x="246" y="803"/>
                  </a:lnTo>
                  <a:lnTo>
                    <a:pt x="268" y="806"/>
                  </a:lnTo>
                  <a:lnTo>
                    <a:pt x="291" y="810"/>
                  </a:lnTo>
                  <a:lnTo>
                    <a:pt x="325" y="816"/>
                  </a:lnTo>
                  <a:lnTo>
                    <a:pt x="345" y="816"/>
                  </a:lnTo>
                  <a:lnTo>
                    <a:pt x="378" y="817"/>
                  </a:lnTo>
                  <a:lnTo>
                    <a:pt x="419" y="816"/>
                  </a:lnTo>
                  <a:lnTo>
                    <a:pt x="455" y="806"/>
                  </a:lnTo>
                  <a:lnTo>
                    <a:pt x="493" y="794"/>
                  </a:lnTo>
                  <a:lnTo>
                    <a:pt x="522" y="778"/>
                  </a:lnTo>
                  <a:lnTo>
                    <a:pt x="548" y="763"/>
                  </a:lnTo>
                  <a:lnTo>
                    <a:pt x="564" y="748"/>
                  </a:lnTo>
                  <a:lnTo>
                    <a:pt x="574" y="732"/>
                  </a:lnTo>
                  <a:lnTo>
                    <a:pt x="582" y="710"/>
                  </a:lnTo>
                  <a:lnTo>
                    <a:pt x="590" y="682"/>
                  </a:lnTo>
                  <a:lnTo>
                    <a:pt x="599" y="642"/>
                  </a:lnTo>
                  <a:lnTo>
                    <a:pt x="601" y="610"/>
                  </a:lnTo>
                  <a:close/>
                </a:path>
              </a:pathLst>
            </a:custGeom>
            <a:solidFill>
              <a:srgbClr val="FF0000"/>
            </a:solidFill>
            <a:ln w="9525">
              <a:noFill/>
              <a:round/>
              <a:headEnd/>
              <a:tailEnd/>
            </a:ln>
          </p:spPr>
          <p:txBody>
            <a:bodyPr/>
            <a:lstStyle/>
            <a:p>
              <a:endParaRPr lang="en-US"/>
            </a:p>
          </p:txBody>
        </p:sp>
        <p:sp>
          <p:nvSpPr>
            <p:cNvPr id="43" name="Freeform 31">
              <a:extLst>
                <a:ext uri="{FF2B5EF4-FFF2-40B4-BE49-F238E27FC236}">
                  <a16:creationId xmlns:a16="http://schemas.microsoft.com/office/drawing/2014/main" id="{6CFB9943-11EC-3DE6-7715-BE1E97136227}"/>
                </a:ext>
              </a:extLst>
            </p:cNvPr>
            <p:cNvSpPr>
              <a:spLocks/>
            </p:cNvSpPr>
            <p:nvPr/>
          </p:nvSpPr>
          <p:spPr bwMode="auto">
            <a:xfrm>
              <a:off x="1965" y="834"/>
              <a:ext cx="725" cy="1405"/>
            </a:xfrm>
            <a:custGeom>
              <a:avLst/>
              <a:gdLst>
                <a:gd name="T0" fmla="*/ 105 w 725"/>
                <a:gd name="T1" fmla="*/ 1274 h 1405"/>
                <a:gd name="T2" fmla="*/ 28 w 725"/>
                <a:gd name="T3" fmla="*/ 1138 h 1405"/>
                <a:gd name="T4" fmla="*/ 5 w 725"/>
                <a:gd name="T5" fmla="*/ 1000 h 1405"/>
                <a:gd name="T6" fmla="*/ 5 w 725"/>
                <a:gd name="T7" fmla="*/ 834 h 1405"/>
                <a:gd name="T8" fmla="*/ 23 w 725"/>
                <a:gd name="T9" fmla="*/ 702 h 1405"/>
                <a:gd name="T10" fmla="*/ 75 w 725"/>
                <a:gd name="T11" fmla="*/ 581 h 1405"/>
                <a:gd name="T12" fmla="*/ 80 w 725"/>
                <a:gd name="T13" fmla="*/ 450 h 1405"/>
                <a:gd name="T14" fmla="*/ 65 w 725"/>
                <a:gd name="T15" fmla="*/ 375 h 1405"/>
                <a:gd name="T16" fmla="*/ 33 w 725"/>
                <a:gd name="T17" fmla="*/ 283 h 1405"/>
                <a:gd name="T18" fmla="*/ 41 w 725"/>
                <a:gd name="T19" fmla="*/ 255 h 1405"/>
                <a:gd name="T20" fmla="*/ 97 w 725"/>
                <a:gd name="T21" fmla="*/ 314 h 1405"/>
                <a:gd name="T22" fmla="*/ 130 w 725"/>
                <a:gd name="T23" fmla="*/ 335 h 1405"/>
                <a:gd name="T24" fmla="*/ 127 w 725"/>
                <a:gd name="T25" fmla="*/ 200 h 1405"/>
                <a:gd name="T26" fmla="*/ 75 w 725"/>
                <a:gd name="T27" fmla="*/ 52 h 1405"/>
                <a:gd name="T28" fmla="*/ 75 w 725"/>
                <a:gd name="T29" fmla="*/ 0 h 1405"/>
                <a:gd name="T30" fmla="*/ 165 w 725"/>
                <a:gd name="T31" fmla="*/ 15 h 1405"/>
                <a:gd name="T32" fmla="*/ 246 w 725"/>
                <a:gd name="T33" fmla="*/ 92 h 1405"/>
                <a:gd name="T34" fmla="*/ 306 w 725"/>
                <a:gd name="T35" fmla="*/ 224 h 1405"/>
                <a:gd name="T36" fmla="*/ 340 w 725"/>
                <a:gd name="T37" fmla="*/ 275 h 1405"/>
                <a:gd name="T38" fmla="*/ 398 w 725"/>
                <a:gd name="T39" fmla="*/ 187 h 1405"/>
                <a:gd name="T40" fmla="*/ 492 w 725"/>
                <a:gd name="T41" fmla="*/ 134 h 1405"/>
                <a:gd name="T42" fmla="*/ 570 w 725"/>
                <a:gd name="T43" fmla="*/ 145 h 1405"/>
                <a:gd name="T44" fmla="*/ 607 w 725"/>
                <a:gd name="T45" fmla="*/ 227 h 1405"/>
                <a:gd name="T46" fmla="*/ 544 w 725"/>
                <a:gd name="T47" fmla="*/ 227 h 1405"/>
                <a:gd name="T48" fmla="*/ 511 w 725"/>
                <a:gd name="T49" fmla="*/ 255 h 1405"/>
                <a:gd name="T50" fmla="*/ 492 w 725"/>
                <a:gd name="T51" fmla="*/ 321 h 1405"/>
                <a:gd name="T52" fmla="*/ 505 w 725"/>
                <a:gd name="T53" fmla="*/ 378 h 1405"/>
                <a:gd name="T54" fmla="*/ 550 w 725"/>
                <a:gd name="T55" fmla="*/ 426 h 1405"/>
                <a:gd name="T56" fmla="*/ 613 w 725"/>
                <a:gd name="T57" fmla="*/ 423 h 1405"/>
                <a:gd name="T58" fmla="*/ 613 w 725"/>
                <a:gd name="T59" fmla="*/ 327 h 1405"/>
                <a:gd name="T60" fmla="*/ 666 w 725"/>
                <a:gd name="T61" fmla="*/ 394 h 1405"/>
                <a:gd name="T62" fmla="*/ 706 w 725"/>
                <a:gd name="T63" fmla="*/ 505 h 1405"/>
                <a:gd name="T64" fmla="*/ 706 w 725"/>
                <a:gd name="T65" fmla="*/ 598 h 1405"/>
                <a:gd name="T66" fmla="*/ 670 w 725"/>
                <a:gd name="T67" fmla="*/ 686 h 1405"/>
                <a:gd name="T68" fmla="*/ 612 w 725"/>
                <a:gd name="T69" fmla="*/ 761 h 1405"/>
                <a:gd name="T70" fmla="*/ 583 w 725"/>
                <a:gd name="T71" fmla="*/ 825 h 1405"/>
                <a:gd name="T72" fmla="*/ 605 w 725"/>
                <a:gd name="T73" fmla="*/ 917 h 1405"/>
                <a:gd name="T74" fmla="*/ 662 w 725"/>
                <a:gd name="T75" fmla="*/ 974 h 1405"/>
                <a:gd name="T76" fmla="*/ 703 w 725"/>
                <a:gd name="T77" fmla="*/ 954 h 1405"/>
                <a:gd name="T78" fmla="*/ 725 w 725"/>
                <a:gd name="T79" fmla="*/ 1039 h 1405"/>
                <a:gd name="T80" fmla="*/ 700 w 725"/>
                <a:gd name="T81" fmla="*/ 1164 h 1405"/>
                <a:gd name="T82" fmla="*/ 657 w 725"/>
                <a:gd name="T83" fmla="*/ 1270 h 1405"/>
                <a:gd name="T84" fmla="*/ 594 w 725"/>
                <a:gd name="T85" fmla="*/ 1343 h 1405"/>
                <a:gd name="T86" fmla="*/ 519 w 725"/>
                <a:gd name="T87" fmla="*/ 1391 h 1405"/>
                <a:gd name="T88" fmla="*/ 427 w 725"/>
                <a:gd name="T89" fmla="*/ 1398 h 1405"/>
                <a:gd name="T90" fmla="*/ 310 w 725"/>
                <a:gd name="T91" fmla="*/ 1354 h 1405"/>
                <a:gd name="T92" fmla="*/ 161 w 725"/>
                <a:gd name="T93" fmla="*/ 1325 h 14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5"/>
                <a:gd name="T142" fmla="*/ 0 h 1405"/>
                <a:gd name="T143" fmla="*/ 725 w 725"/>
                <a:gd name="T144" fmla="*/ 1405 h 14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5" h="1405">
                  <a:moveTo>
                    <a:pt x="161" y="1325"/>
                  </a:moveTo>
                  <a:lnTo>
                    <a:pt x="135" y="1304"/>
                  </a:lnTo>
                  <a:lnTo>
                    <a:pt x="105" y="1274"/>
                  </a:lnTo>
                  <a:lnTo>
                    <a:pt x="77" y="1231"/>
                  </a:lnTo>
                  <a:lnTo>
                    <a:pt x="50" y="1186"/>
                  </a:lnTo>
                  <a:lnTo>
                    <a:pt x="28" y="1138"/>
                  </a:lnTo>
                  <a:lnTo>
                    <a:pt x="16" y="1096"/>
                  </a:lnTo>
                  <a:lnTo>
                    <a:pt x="6" y="1044"/>
                  </a:lnTo>
                  <a:lnTo>
                    <a:pt x="5" y="1000"/>
                  </a:lnTo>
                  <a:lnTo>
                    <a:pt x="1" y="937"/>
                  </a:lnTo>
                  <a:lnTo>
                    <a:pt x="0" y="881"/>
                  </a:lnTo>
                  <a:lnTo>
                    <a:pt x="5" y="834"/>
                  </a:lnTo>
                  <a:lnTo>
                    <a:pt x="5" y="798"/>
                  </a:lnTo>
                  <a:lnTo>
                    <a:pt x="11" y="747"/>
                  </a:lnTo>
                  <a:lnTo>
                    <a:pt x="23" y="702"/>
                  </a:lnTo>
                  <a:lnTo>
                    <a:pt x="39" y="659"/>
                  </a:lnTo>
                  <a:lnTo>
                    <a:pt x="60" y="619"/>
                  </a:lnTo>
                  <a:lnTo>
                    <a:pt x="75" y="581"/>
                  </a:lnTo>
                  <a:lnTo>
                    <a:pt x="82" y="532"/>
                  </a:lnTo>
                  <a:lnTo>
                    <a:pt x="85" y="491"/>
                  </a:lnTo>
                  <a:lnTo>
                    <a:pt x="80" y="450"/>
                  </a:lnTo>
                  <a:lnTo>
                    <a:pt x="75" y="423"/>
                  </a:lnTo>
                  <a:lnTo>
                    <a:pt x="69" y="402"/>
                  </a:lnTo>
                  <a:lnTo>
                    <a:pt x="65" y="375"/>
                  </a:lnTo>
                  <a:lnTo>
                    <a:pt x="54" y="344"/>
                  </a:lnTo>
                  <a:lnTo>
                    <a:pt x="41" y="312"/>
                  </a:lnTo>
                  <a:lnTo>
                    <a:pt x="33" y="283"/>
                  </a:lnTo>
                  <a:lnTo>
                    <a:pt x="22" y="263"/>
                  </a:lnTo>
                  <a:lnTo>
                    <a:pt x="7" y="241"/>
                  </a:lnTo>
                  <a:lnTo>
                    <a:pt x="41" y="255"/>
                  </a:lnTo>
                  <a:lnTo>
                    <a:pt x="65" y="272"/>
                  </a:lnTo>
                  <a:lnTo>
                    <a:pt x="86" y="297"/>
                  </a:lnTo>
                  <a:lnTo>
                    <a:pt x="97" y="314"/>
                  </a:lnTo>
                  <a:lnTo>
                    <a:pt x="110" y="344"/>
                  </a:lnTo>
                  <a:lnTo>
                    <a:pt x="121" y="380"/>
                  </a:lnTo>
                  <a:lnTo>
                    <a:pt x="130" y="335"/>
                  </a:lnTo>
                  <a:lnTo>
                    <a:pt x="135" y="290"/>
                  </a:lnTo>
                  <a:lnTo>
                    <a:pt x="135" y="249"/>
                  </a:lnTo>
                  <a:lnTo>
                    <a:pt x="127" y="200"/>
                  </a:lnTo>
                  <a:lnTo>
                    <a:pt x="110" y="142"/>
                  </a:lnTo>
                  <a:lnTo>
                    <a:pt x="95" y="97"/>
                  </a:lnTo>
                  <a:lnTo>
                    <a:pt x="75" y="52"/>
                  </a:lnTo>
                  <a:lnTo>
                    <a:pt x="60" y="20"/>
                  </a:lnTo>
                  <a:lnTo>
                    <a:pt x="50" y="0"/>
                  </a:lnTo>
                  <a:lnTo>
                    <a:pt x="75" y="0"/>
                  </a:lnTo>
                  <a:lnTo>
                    <a:pt x="108" y="1"/>
                  </a:lnTo>
                  <a:lnTo>
                    <a:pt x="141" y="8"/>
                  </a:lnTo>
                  <a:lnTo>
                    <a:pt x="165" y="15"/>
                  </a:lnTo>
                  <a:lnTo>
                    <a:pt x="197" y="35"/>
                  </a:lnTo>
                  <a:lnTo>
                    <a:pt x="222" y="65"/>
                  </a:lnTo>
                  <a:lnTo>
                    <a:pt x="246" y="92"/>
                  </a:lnTo>
                  <a:lnTo>
                    <a:pt x="267" y="131"/>
                  </a:lnTo>
                  <a:lnTo>
                    <a:pt x="285" y="178"/>
                  </a:lnTo>
                  <a:lnTo>
                    <a:pt x="306" y="224"/>
                  </a:lnTo>
                  <a:lnTo>
                    <a:pt x="320" y="275"/>
                  </a:lnTo>
                  <a:lnTo>
                    <a:pt x="328" y="335"/>
                  </a:lnTo>
                  <a:lnTo>
                    <a:pt x="340" y="275"/>
                  </a:lnTo>
                  <a:lnTo>
                    <a:pt x="356" y="244"/>
                  </a:lnTo>
                  <a:lnTo>
                    <a:pt x="375" y="215"/>
                  </a:lnTo>
                  <a:lnTo>
                    <a:pt x="398" y="187"/>
                  </a:lnTo>
                  <a:lnTo>
                    <a:pt x="429" y="161"/>
                  </a:lnTo>
                  <a:lnTo>
                    <a:pt x="461" y="144"/>
                  </a:lnTo>
                  <a:lnTo>
                    <a:pt x="492" y="134"/>
                  </a:lnTo>
                  <a:lnTo>
                    <a:pt x="522" y="128"/>
                  </a:lnTo>
                  <a:lnTo>
                    <a:pt x="550" y="134"/>
                  </a:lnTo>
                  <a:lnTo>
                    <a:pt x="570" y="145"/>
                  </a:lnTo>
                  <a:lnTo>
                    <a:pt x="589" y="166"/>
                  </a:lnTo>
                  <a:lnTo>
                    <a:pt x="599" y="190"/>
                  </a:lnTo>
                  <a:lnTo>
                    <a:pt x="607" y="227"/>
                  </a:lnTo>
                  <a:lnTo>
                    <a:pt x="585" y="219"/>
                  </a:lnTo>
                  <a:lnTo>
                    <a:pt x="563" y="217"/>
                  </a:lnTo>
                  <a:lnTo>
                    <a:pt x="544" y="227"/>
                  </a:lnTo>
                  <a:lnTo>
                    <a:pt x="536" y="232"/>
                  </a:lnTo>
                  <a:lnTo>
                    <a:pt x="525" y="239"/>
                  </a:lnTo>
                  <a:lnTo>
                    <a:pt x="511" y="255"/>
                  </a:lnTo>
                  <a:lnTo>
                    <a:pt x="503" y="273"/>
                  </a:lnTo>
                  <a:lnTo>
                    <a:pt x="495" y="300"/>
                  </a:lnTo>
                  <a:lnTo>
                    <a:pt x="492" y="321"/>
                  </a:lnTo>
                  <a:lnTo>
                    <a:pt x="492" y="344"/>
                  </a:lnTo>
                  <a:lnTo>
                    <a:pt x="498" y="365"/>
                  </a:lnTo>
                  <a:lnTo>
                    <a:pt x="505" y="378"/>
                  </a:lnTo>
                  <a:lnTo>
                    <a:pt x="514" y="395"/>
                  </a:lnTo>
                  <a:lnTo>
                    <a:pt x="532" y="413"/>
                  </a:lnTo>
                  <a:lnTo>
                    <a:pt x="550" y="426"/>
                  </a:lnTo>
                  <a:lnTo>
                    <a:pt x="570" y="436"/>
                  </a:lnTo>
                  <a:lnTo>
                    <a:pt x="591" y="437"/>
                  </a:lnTo>
                  <a:lnTo>
                    <a:pt x="613" y="423"/>
                  </a:lnTo>
                  <a:lnTo>
                    <a:pt x="619" y="395"/>
                  </a:lnTo>
                  <a:lnTo>
                    <a:pt x="619" y="364"/>
                  </a:lnTo>
                  <a:lnTo>
                    <a:pt x="613" y="327"/>
                  </a:lnTo>
                  <a:lnTo>
                    <a:pt x="632" y="344"/>
                  </a:lnTo>
                  <a:lnTo>
                    <a:pt x="650" y="371"/>
                  </a:lnTo>
                  <a:lnTo>
                    <a:pt x="666" y="394"/>
                  </a:lnTo>
                  <a:lnTo>
                    <a:pt x="685" y="433"/>
                  </a:lnTo>
                  <a:lnTo>
                    <a:pt x="697" y="465"/>
                  </a:lnTo>
                  <a:lnTo>
                    <a:pt x="706" y="505"/>
                  </a:lnTo>
                  <a:lnTo>
                    <a:pt x="710" y="536"/>
                  </a:lnTo>
                  <a:lnTo>
                    <a:pt x="710" y="563"/>
                  </a:lnTo>
                  <a:lnTo>
                    <a:pt x="706" y="598"/>
                  </a:lnTo>
                  <a:lnTo>
                    <a:pt x="700" y="630"/>
                  </a:lnTo>
                  <a:lnTo>
                    <a:pt x="689" y="657"/>
                  </a:lnTo>
                  <a:lnTo>
                    <a:pt x="670" y="686"/>
                  </a:lnTo>
                  <a:lnTo>
                    <a:pt x="650" y="713"/>
                  </a:lnTo>
                  <a:lnTo>
                    <a:pt x="629" y="736"/>
                  </a:lnTo>
                  <a:lnTo>
                    <a:pt x="612" y="761"/>
                  </a:lnTo>
                  <a:lnTo>
                    <a:pt x="597" y="778"/>
                  </a:lnTo>
                  <a:lnTo>
                    <a:pt x="589" y="799"/>
                  </a:lnTo>
                  <a:lnTo>
                    <a:pt x="583" y="825"/>
                  </a:lnTo>
                  <a:lnTo>
                    <a:pt x="583" y="861"/>
                  </a:lnTo>
                  <a:lnTo>
                    <a:pt x="591" y="886"/>
                  </a:lnTo>
                  <a:lnTo>
                    <a:pt x="605" y="917"/>
                  </a:lnTo>
                  <a:lnTo>
                    <a:pt x="625" y="941"/>
                  </a:lnTo>
                  <a:lnTo>
                    <a:pt x="641" y="958"/>
                  </a:lnTo>
                  <a:lnTo>
                    <a:pt x="662" y="974"/>
                  </a:lnTo>
                  <a:lnTo>
                    <a:pt x="679" y="952"/>
                  </a:lnTo>
                  <a:lnTo>
                    <a:pt x="689" y="930"/>
                  </a:lnTo>
                  <a:lnTo>
                    <a:pt x="703" y="954"/>
                  </a:lnTo>
                  <a:lnTo>
                    <a:pt x="712" y="977"/>
                  </a:lnTo>
                  <a:lnTo>
                    <a:pt x="720" y="1006"/>
                  </a:lnTo>
                  <a:lnTo>
                    <a:pt x="725" y="1039"/>
                  </a:lnTo>
                  <a:lnTo>
                    <a:pt x="725" y="1083"/>
                  </a:lnTo>
                  <a:lnTo>
                    <a:pt x="712" y="1125"/>
                  </a:lnTo>
                  <a:lnTo>
                    <a:pt x="700" y="1164"/>
                  </a:lnTo>
                  <a:lnTo>
                    <a:pt x="691" y="1197"/>
                  </a:lnTo>
                  <a:lnTo>
                    <a:pt x="679" y="1231"/>
                  </a:lnTo>
                  <a:lnTo>
                    <a:pt x="657" y="1270"/>
                  </a:lnTo>
                  <a:lnTo>
                    <a:pt x="632" y="1300"/>
                  </a:lnTo>
                  <a:lnTo>
                    <a:pt x="612" y="1321"/>
                  </a:lnTo>
                  <a:lnTo>
                    <a:pt x="594" y="1343"/>
                  </a:lnTo>
                  <a:lnTo>
                    <a:pt x="574" y="1362"/>
                  </a:lnTo>
                  <a:lnTo>
                    <a:pt x="549" y="1377"/>
                  </a:lnTo>
                  <a:lnTo>
                    <a:pt x="519" y="1391"/>
                  </a:lnTo>
                  <a:lnTo>
                    <a:pt x="486" y="1401"/>
                  </a:lnTo>
                  <a:lnTo>
                    <a:pt x="458" y="1405"/>
                  </a:lnTo>
                  <a:lnTo>
                    <a:pt x="427" y="1398"/>
                  </a:lnTo>
                  <a:lnTo>
                    <a:pt x="397" y="1370"/>
                  </a:lnTo>
                  <a:lnTo>
                    <a:pt x="357" y="1359"/>
                  </a:lnTo>
                  <a:lnTo>
                    <a:pt x="310" y="1354"/>
                  </a:lnTo>
                  <a:lnTo>
                    <a:pt x="250" y="1354"/>
                  </a:lnTo>
                  <a:lnTo>
                    <a:pt x="199" y="1342"/>
                  </a:lnTo>
                  <a:lnTo>
                    <a:pt x="161" y="1325"/>
                  </a:lnTo>
                  <a:close/>
                </a:path>
              </a:pathLst>
            </a:custGeom>
            <a:solidFill>
              <a:srgbClr val="E00000"/>
            </a:solidFill>
            <a:ln w="9525">
              <a:noFill/>
              <a:round/>
              <a:headEnd/>
              <a:tailEnd/>
            </a:ln>
          </p:spPr>
          <p:txBody>
            <a:bodyPr/>
            <a:lstStyle/>
            <a:p>
              <a:endParaRPr lang="en-US"/>
            </a:p>
          </p:txBody>
        </p:sp>
        <p:sp>
          <p:nvSpPr>
            <p:cNvPr id="44" name="Freeform 32">
              <a:extLst>
                <a:ext uri="{FF2B5EF4-FFF2-40B4-BE49-F238E27FC236}">
                  <a16:creationId xmlns:a16="http://schemas.microsoft.com/office/drawing/2014/main" id="{AFA7F07F-D7B8-9FBE-07D5-8D22B8C34EBA}"/>
                </a:ext>
              </a:extLst>
            </p:cNvPr>
            <p:cNvSpPr>
              <a:spLocks/>
            </p:cNvSpPr>
            <p:nvPr/>
          </p:nvSpPr>
          <p:spPr bwMode="auto">
            <a:xfrm>
              <a:off x="2185" y="673"/>
              <a:ext cx="2349" cy="2231"/>
            </a:xfrm>
            <a:custGeom>
              <a:avLst/>
              <a:gdLst>
                <a:gd name="T0" fmla="*/ 3 w 2349"/>
                <a:gd name="T1" fmla="*/ 1121 h 2231"/>
                <a:gd name="T2" fmla="*/ 51 w 2349"/>
                <a:gd name="T3" fmla="*/ 918 h 2231"/>
                <a:gd name="T4" fmla="*/ 122 w 2349"/>
                <a:gd name="T5" fmla="*/ 803 h 2231"/>
                <a:gd name="T6" fmla="*/ 269 w 2349"/>
                <a:gd name="T7" fmla="*/ 748 h 2231"/>
                <a:gd name="T8" fmla="*/ 432 w 2349"/>
                <a:gd name="T9" fmla="*/ 697 h 2231"/>
                <a:gd name="T10" fmla="*/ 540 w 2349"/>
                <a:gd name="T11" fmla="*/ 621 h 2231"/>
                <a:gd name="T12" fmla="*/ 607 w 2349"/>
                <a:gd name="T13" fmla="*/ 480 h 2231"/>
                <a:gd name="T14" fmla="*/ 610 w 2349"/>
                <a:gd name="T15" fmla="*/ 289 h 2231"/>
                <a:gd name="T16" fmla="*/ 644 w 2349"/>
                <a:gd name="T17" fmla="*/ 133 h 2231"/>
                <a:gd name="T18" fmla="*/ 731 w 2349"/>
                <a:gd name="T19" fmla="*/ 25 h 2231"/>
                <a:gd name="T20" fmla="*/ 774 w 2349"/>
                <a:gd name="T21" fmla="*/ 67 h 2231"/>
                <a:gd name="T22" fmla="*/ 781 w 2349"/>
                <a:gd name="T23" fmla="*/ 185 h 2231"/>
                <a:gd name="T24" fmla="*/ 845 w 2349"/>
                <a:gd name="T25" fmla="*/ 258 h 2231"/>
                <a:gd name="T26" fmla="*/ 938 w 2349"/>
                <a:gd name="T27" fmla="*/ 266 h 2231"/>
                <a:gd name="T28" fmla="*/ 997 w 2349"/>
                <a:gd name="T29" fmla="*/ 272 h 2231"/>
                <a:gd name="T30" fmla="*/ 1041 w 2349"/>
                <a:gd name="T31" fmla="*/ 359 h 2231"/>
                <a:gd name="T32" fmla="*/ 1068 w 2349"/>
                <a:gd name="T33" fmla="*/ 492 h 2231"/>
                <a:gd name="T34" fmla="*/ 1150 w 2349"/>
                <a:gd name="T35" fmla="*/ 321 h 2231"/>
                <a:gd name="T36" fmla="*/ 1215 w 2349"/>
                <a:gd name="T37" fmla="*/ 349 h 2231"/>
                <a:gd name="T38" fmla="*/ 1272 w 2349"/>
                <a:gd name="T39" fmla="*/ 481 h 2231"/>
                <a:gd name="T40" fmla="*/ 1320 w 2349"/>
                <a:gd name="T41" fmla="*/ 632 h 2231"/>
                <a:gd name="T42" fmla="*/ 1305 w 2349"/>
                <a:gd name="T43" fmla="*/ 793 h 2231"/>
                <a:gd name="T44" fmla="*/ 1400 w 2349"/>
                <a:gd name="T45" fmla="*/ 683 h 2231"/>
                <a:gd name="T46" fmla="*/ 1472 w 2349"/>
                <a:gd name="T47" fmla="*/ 553 h 2231"/>
                <a:gd name="T48" fmla="*/ 1599 w 2349"/>
                <a:gd name="T49" fmla="*/ 541 h 2231"/>
                <a:gd name="T50" fmla="*/ 1617 w 2349"/>
                <a:gd name="T51" fmla="*/ 600 h 2231"/>
                <a:gd name="T52" fmla="*/ 1597 w 2349"/>
                <a:gd name="T53" fmla="*/ 688 h 2231"/>
                <a:gd name="T54" fmla="*/ 1648 w 2349"/>
                <a:gd name="T55" fmla="*/ 753 h 2231"/>
                <a:gd name="T56" fmla="*/ 1758 w 2349"/>
                <a:gd name="T57" fmla="*/ 751 h 2231"/>
                <a:gd name="T58" fmla="*/ 1829 w 2349"/>
                <a:gd name="T59" fmla="*/ 688 h 2231"/>
                <a:gd name="T60" fmla="*/ 1845 w 2349"/>
                <a:gd name="T61" fmla="*/ 563 h 2231"/>
                <a:gd name="T62" fmla="*/ 1799 w 2349"/>
                <a:gd name="T63" fmla="*/ 429 h 2231"/>
                <a:gd name="T64" fmla="*/ 1889 w 2349"/>
                <a:gd name="T65" fmla="*/ 444 h 2231"/>
                <a:gd name="T66" fmla="*/ 2008 w 2349"/>
                <a:gd name="T67" fmla="*/ 571 h 2231"/>
                <a:gd name="T68" fmla="*/ 2077 w 2349"/>
                <a:gd name="T69" fmla="*/ 724 h 2231"/>
                <a:gd name="T70" fmla="*/ 2120 w 2349"/>
                <a:gd name="T71" fmla="*/ 920 h 2231"/>
                <a:gd name="T72" fmla="*/ 2123 w 2349"/>
                <a:gd name="T73" fmla="*/ 1104 h 2231"/>
                <a:gd name="T74" fmla="*/ 2067 w 2349"/>
                <a:gd name="T75" fmla="*/ 1350 h 2231"/>
                <a:gd name="T76" fmla="*/ 2036 w 2349"/>
                <a:gd name="T77" fmla="*/ 1529 h 2231"/>
                <a:gd name="T78" fmla="*/ 2094 w 2349"/>
                <a:gd name="T79" fmla="*/ 1538 h 2231"/>
                <a:gd name="T80" fmla="*/ 2216 w 2349"/>
                <a:gd name="T81" fmla="*/ 1447 h 2231"/>
                <a:gd name="T82" fmla="*/ 2225 w 2349"/>
                <a:gd name="T83" fmla="*/ 1597 h 2231"/>
                <a:gd name="T84" fmla="*/ 2266 w 2349"/>
                <a:gd name="T85" fmla="*/ 1736 h 2231"/>
                <a:gd name="T86" fmla="*/ 2335 w 2349"/>
                <a:gd name="T87" fmla="*/ 1676 h 2231"/>
                <a:gd name="T88" fmla="*/ 2349 w 2349"/>
                <a:gd name="T89" fmla="*/ 1845 h 2231"/>
                <a:gd name="T90" fmla="*/ 2298 w 2349"/>
                <a:gd name="T91" fmla="*/ 1981 h 2231"/>
                <a:gd name="T92" fmla="*/ 2225 w 2349"/>
                <a:gd name="T93" fmla="*/ 2128 h 2231"/>
                <a:gd name="T94" fmla="*/ 2075 w 2349"/>
                <a:gd name="T95" fmla="*/ 2231 h 2231"/>
                <a:gd name="T96" fmla="*/ 1868 w 2349"/>
                <a:gd name="T97" fmla="*/ 2172 h 2231"/>
                <a:gd name="T98" fmla="*/ 1715 w 2349"/>
                <a:gd name="T99" fmla="*/ 2086 h 2231"/>
                <a:gd name="T100" fmla="*/ 1549 w 2349"/>
                <a:gd name="T101" fmla="*/ 2018 h 2231"/>
                <a:gd name="T102" fmla="*/ 1360 w 2349"/>
                <a:gd name="T103" fmla="*/ 1861 h 2231"/>
                <a:gd name="T104" fmla="*/ 1092 w 2349"/>
                <a:gd name="T105" fmla="*/ 1770 h 2231"/>
                <a:gd name="T106" fmla="*/ 330 w 2349"/>
                <a:gd name="T107" fmla="*/ 1512 h 2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9"/>
                <a:gd name="T163" fmla="*/ 0 h 2231"/>
                <a:gd name="T164" fmla="*/ 2349 w 2349"/>
                <a:gd name="T165" fmla="*/ 2231 h 2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9" h="2231">
                  <a:moveTo>
                    <a:pt x="18" y="1341"/>
                  </a:moveTo>
                  <a:lnTo>
                    <a:pt x="0" y="1272"/>
                  </a:lnTo>
                  <a:lnTo>
                    <a:pt x="0" y="1194"/>
                  </a:lnTo>
                  <a:lnTo>
                    <a:pt x="3" y="1121"/>
                  </a:lnTo>
                  <a:lnTo>
                    <a:pt x="11" y="1067"/>
                  </a:lnTo>
                  <a:lnTo>
                    <a:pt x="20" y="1010"/>
                  </a:lnTo>
                  <a:lnTo>
                    <a:pt x="35" y="961"/>
                  </a:lnTo>
                  <a:lnTo>
                    <a:pt x="51" y="918"/>
                  </a:lnTo>
                  <a:lnTo>
                    <a:pt x="64" y="888"/>
                  </a:lnTo>
                  <a:lnTo>
                    <a:pt x="76" y="855"/>
                  </a:lnTo>
                  <a:lnTo>
                    <a:pt x="97" y="829"/>
                  </a:lnTo>
                  <a:lnTo>
                    <a:pt x="122" y="803"/>
                  </a:lnTo>
                  <a:lnTo>
                    <a:pt x="158" y="780"/>
                  </a:lnTo>
                  <a:lnTo>
                    <a:pt x="189" y="763"/>
                  </a:lnTo>
                  <a:lnTo>
                    <a:pt x="226" y="754"/>
                  </a:lnTo>
                  <a:lnTo>
                    <a:pt x="269" y="748"/>
                  </a:lnTo>
                  <a:lnTo>
                    <a:pt x="305" y="740"/>
                  </a:lnTo>
                  <a:lnTo>
                    <a:pt x="353" y="724"/>
                  </a:lnTo>
                  <a:lnTo>
                    <a:pt x="404" y="706"/>
                  </a:lnTo>
                  <a:lnTo>
                    <a:pt x="432" y="697"/>
                  </a:lnTo>
                  <a:lnTo>
                    <a:pt x="460" y="690"/>
                  </a:lnTo>
                  <a:lnTo>
                    <a:pt x="490" y="669"/>
                  </a:lnTo>
                  <a:lnTo>
                    <a:pt x="516" y="650"/>
                  </a:lnTo>
                  <a:lnTo>
                    <a:pt x="540" y="621"/>
                  </a:lnTo>
                  <a:lnTo>
                    <a:pt x="563" y="593"/>
                  </a:lnTo>
                  <a:lnTo>
                    <a:pt x="582" y="556"/>
                  </a:lnTo>
                  <a:lnTo>
                    <a:pt x="596" y="527"/>
                  </a:lnTo>
                  <a:lnTo>
                    <a:pt x="607" y="480"/>
                  </a:lnTo>
                  <a:lnTo>
                    <a:pt x="610" y="433"/>
                  </a:lnTo>
                  <a:lnTo>
                    <a:pt x="612" y="389"/>
                  </a:lnTo>
                  <a:lnTo>
                    <a:pt x="614" y="340"/>
                  </a:lnTo>
                  <a:lnTo>
                    <a:pt x="610" y="289"/>
                  </a:lnTo>
                  <a:lnTo>
                    <a:pt x="612" y="252"/>
                  </a:lnTo>
                  <a:lnTo>
                    <a:pt x="619" y="196"/>
                  </a:lnTo>
                  <a:lnTo>
                    <a:pt x="630" y="167"/>
                  </a:lnTo>
                  <a:lnTo>
                    <a:pt x="644" y="133"/>
                  </a:lnTo>
                  <a:lnTo>
                    <a:pt x="661" y="93"/>
                  </a:lnTo>
                  <a:lnTo>
                    <a:pt x="681" y="67"/>
                  </a:lnTo>
                  <a:lnTo>
                    <a:pt x="703" y="46"/>
                  </a:lnTo>
                  <a:lnTo>
                    <a:pt x="731" y="25"/>
                  </a:lnTo>
                  <a:lnTo>
                    <a:pt x="769" y="4"/>
                  </a:lnTo>
                  <a:lnTo>
                    <a:pt x="791" y="0"/>
                  </a:lnTo>
                  <a:lnTo>
                    <a:pt x="780" y="38"/>
                  </a:lnTo>
                  <a:lnTo>
                    <a:pt x="774" y="67"/>
                  </a:lnTo>
                  <a:lnTo>
                    <a:pt x="771" y="99"/>
                  </a:lnTo>
                  <a:lnTo>
                    <a:pt x="769" y="127"/>
                  </a:lnTo>
                  <a:lnTo>
                    <a:pt x="774" y="158"/>
                  </a:lnTo>
                  <a:lnTo>
                    <a:pt x="781" y="185"/>
                  </a:lnTo>
                  <a:lnTo>
                    <a:pt x="794" y="210"/>
                  </a:lnTo>
                  <a:lnTo>
                    <a:pt x="810" y="227"/>
                  </a:lnTo>
                  <a:lnTo>
                    <a:pt x="827" y="243"/>
                  </a:lnTo>
                  <a:lnTo>
                    <a:pt x="845" y="258"/>
                  </a:lnTo>
                  <a:lnTo>
                    <a:pt x="868" y="269"/>
                  </a:lnTo>
                  <a:lnTo>
                    <a:pt x="894" y="277"/>
                  </a:lnTo>
                  <a:lnTo>
                    <a:pt x="917" y="277"/>
                  </a:lnTo>
                  <a:lnTo>
                    <a:pt x="938" y="266"/>
                  </a:lnTo>
                  <a:lnTo>
                    <a:pt x="952" y="252"/>
                  </a:lnTo>
                  <a:lnTo>
                    <a:pt x="959" y="227"/>
                  </a:lnTo>
                  <a:lnTo>
                    <a:pt x="978" y="247"/>
                  </a:lnTo>
                  <a:lnTo>
                    <a:pt x="997" y="272"/>
                  </a:lnTo>
                  <a:lnTo>
                    <a:pt x="1014" y="300"/>
                  </a:lnTo>
                  <a:lnTo>
                    <a:pt x="1024" y="321"/>
                  </a:lnTo>
                  <a:lnTo>
                    <a:pt x="1034" y="344"/>
                  </a:lnTo>
                  <a:lnTo>
                    <a:pt x="1041" y="359"/>
                  </a:lnTo>
                  <a:lnTo>
                    <a:pt x="1048" y="384"/>
                  </a:lnTo>
                  <a:lnTo>
                    <a:pt x="1057" y="416"/>
                  </a:lnTo>
                  <a:lnTo>
                    <a:pt x="1064" y="450"/>
                  </a:lnTo>
                  <a:lnTo>
                    <a:pt x="1068" y="492"/>
                  </a:lnTo>
                  <a:lnTo>
                    <a:pt x="1085" y="441"/>
                  </a:lnTo>
                  <a:lnTo>
                    <a:pt x="1104" y="389"/>
                  </a:lnTo>
                  <a:lnTo>
                    <a:pt x="1136" y="344"/>
                  </a:lnTo>
                  <a:lnTo>
                    <a:pt x="1150" y="321"/>
                  </a:lnTo>
                  <a:lnTo>
                    <a:pt x="1187" y="283"/>
                  </a:lnTo>
                  <a:lnTo>
                    <a:pt x="1228" y="260"/>
                  </a:lnTo>
                  <a:lnTo>
                    <a:pt x="1213" y="312"/>
                  </a:lnTo>
                  <a:lnTo>
                    <a:pt x="1215" y="349"/>
                  </a:lnTo>
                  <a:lnTo>
                    <a:pt x="1228" y="389"/>
                  </a:lnTo>
                  <a:lnTo>
                    <a:pt x="1241" y="418"/>
                  </a:lnTo>
                  <a:lnTo>
                    <a:pt x="1258" y="450"/>
                  </a:lnTo>
                  <a:lnTo>
                    <a:pt x="1272" y="481"/>
                  </a:lnTo>
                  <a:lnTo>
                    <a:pt x="1289" y="519"/>
                  </a:lnTo>
                  <a:lnTo>
                    <a:pt x="1302" y="544"/>
                  </a:lnTo>
                  <a:lnTo>
                    <a:pt x="1312" y="588"/>
                  </a:lnTo>
                  <a:lnTo>
                    <a:pt x="1320" y="632"/>
                  </a:lnTo>
                  <a:lnTo>
                    <a:pt x="1322" y="672"/>
                  </a:lnTo>
                  <a:lnTo>
                    <a:pt x="1320" y="719"/>
                  </a:lnTo>
                  <a:lnTo>
                    <a:pt x="1314" y="751"/>
                  </a:lnTo>
                  <a:lnTo>
                    <a:pt x="1305" y="793"/>
                  </a:lnTo>
                  <a:lnTo>
                    <a:pt x="1341" y="764"/>
                  </a:lnTo>
                  <a:lnTo>
                    <a:pt x="1368" y="747"/>
                  </a:lnTo>
                  <a:lnTo>
                    <a:pt x="1388" y="719"/>
                  </a:lnTo>
                  <a:lnTo>
                    <a:pt x="1400" y="683"/>
                  </a:lnTo>
                  <a:lnTo>
                    <a:pt x="1416" y="637"/>
                  </a:lnTo>
                  <a:lnTo>
                    <a:pt x="1435" y="605"/>
                  </a:lnTo>
                  <a:lnTo>
                    <a:pt x="1452" y="574"/>
                  </a:lnTo>
                  <a:lnTo>
                    <a:pt x="1472" y="553"/>
                  </a:lnTo>
                  <a:lnTo>
                    <a:pt x="1506" y="536"/>
                  </a:lnTo>
                  <a:lnTo>
                    <a:pt x="1534" y="536"/>
                  </a:lnTo>
                  <a:lnTo>
                    <a:pt x="1562" y="536"/>
                  </a:lnTo>
                  <a:lnTo>
                    <a:pt x="1599" y="541"/>
                  </a:lnTo>
                  <a:lnTo>
                    <a:pt x="1626" y="547"/>
                  </a:lnTo>
                  <a:lnTo>
                    <a:pt x="1664" y="577"/>
                  </a:lnTo>
                  <a:lnTo>
                    <a:pt x="1635" y="588"/>
                  </a:lnTo>
                  <a:lnTo>
                    <a:pt x="1617" y="600"/>
                  </a:lnTo>
                  <a:lnTo>
                    <a:pt x="1601" y="622"/>
                  </a:lnTo>
                  <a:lnTo>
                    <a:pt x="1594" y="643"/>
                  </a:lnTo>
                  <a:lnTo>
                    <a:pt x="1594" y="672"/>
                  </a:lnTo>
                  <a:lnTo>
                    <a:pt x="1597" y="688"/>
                  </a:lnTo>
                  <a:lnTo>
                    <a:pt x="1601" y="699"/>
                  </a:lnTo>
                  <a:lnTo>
                    <a:pt x="1612" y="716"/>
                  </a:lnTo>
                  <a:lnTo>
                    <a:pt x="1633" y="742"/>
                  </a:lnTo>
                  <a:lnTo>
                    <a:pt x="1648" y="753"/>
                  </a:lnTo>
                  <a:lnTo>
                    <a:pt x="1676" y="762"/>
                  </a:lnTo>
                  <a:lnTo>
                    <a:pt x="1699" y="762"/>
                  </a:lnTo>
                  <a:lnTo>
                    <a:pt x="1730" y="759"/>
                  </a:lnTo>
                  <a:lnTo>
                    <a:pt x="1758" y="751"/>
                  </a:lnTo>
                  <a:lnTo>
                    <a:pt x="1782" y="745"/>
                  </a:lnTo>
                  <a:lnTo>
                    <a:pt x="1799" y="733"/>
                  </a:lnTo>
                  <a:lnTo>
                    <a:pt x="1817" y="711"/>
                  </a:lnTo>
                  <a:lnTo>
                    <a:pt x="1829" y="688"/>
                  </a:lnTo>
                  <a:lnTo>
                    <a:pt x="1843" y="666"/>
                  </a:lnTo>
                  <a:lnTo>
                    <a:pt x="1848" y="632"/>
                  </a:lnTo>
                  <a:lnTo>
                    <a:pt x="1848" y="597"/>
                  </a:lnTo>
                  <a:lnTo>
                    <a:pt x="1845" y="563"/>
                  </a:lnTo>
                  <a:lnTo>
                    <a:pt x="1834" y="521"/>
                  </a:lnTo>
                  <a:lnTo>
                    <a:pt x="1827" y="490"/>
                  </a:lnTo>
                  <a:lnTo>
                    <a:pt x="1814" y="464"/>
                  </a:lnTo>
                  <a:lnTo>
                    <a:pt x="1799" y="429"/>
                  </a:lnTo>
                  <a:lnTo>
                    <a:pt x="1782" y="395"/>
                  </a:lnTo>
                  <a:lnTo>
                    <a:pt x="1812" y="407"/>
                  </a:lnTo>
                  <a:lnTo>
                    <a:pt x="1850" y="424"/>
                  </a:lnTo>
                  <a:lnTo>
                    <a:pt x="1889" y="444"/>
                  </a:lnTo>
                  <a:lnTo>
                    <a:pt x="1924" y="469"/>
                  </a:lnTo>
                  <a:lnTo>
                    <a:pt x="1954" y="498"/>
                  </a:lnTo>
                  <a:lnTo>
                    <a:pt x="1982" y="532"/>
                  </a:lnTo>
                  <a:lnTo>
                    <a:pt x="2008" y="571"/>
                  </a:lnTo>
                  <a:lnTo>
                    <a:pt x="2026" y="609"/>
                  </a:lnTo>
                  <a:lnTo>
                    <a:pt x="2043" y="649"/>
                  </a:lnTo>
                  <a:lnTo>
                    <a:pt x="2064" y="688"/>
                  </a:lnTo>
                  <a:lnTo>
                    <a:pt x="2077" y="724"/>
                  </a:lnTo>
                  <a:lnTo>
                    <a:pt x="2089" y="759"/>
                  </a:lnTo>
                  <a:lnTo>
                    <a:pt x="2104" y="802"/>
                  </a:lnTo>
                  <a:lnTo>
                    <a:pt x="2114" y="857"/>
                  </a:lnTo>
                  <a:lnTo>
                    <a:pt x="2120" y="920"/>
                  </a:lnTo>
                  <a:lnTo>
                    <a:pt x="2126" y="980"/>
                  </a:lnTo>
                  <a:lnTo>
                    <a:pt x="2126" y="1007"/>
                  </a:lnTo>
                  <a:lnTo>
                    <a:pt x="2126" y="1058"/>
                  </a:lnTo>
                  <a:lnTo>
                    <a:pt x="2123" y="1104"/>
                  </a:lnTo>
                  <a:lnTo>
                    <a:pt x="2119" y="1152"/>
                  </a:lnTo>
                  <a:lnTo>
                    <a:pt x="2102" y="1223"/>
                  </a:lnTo>
                  <a:lnTo>
                    <a:pt x="2089" y="1272"/>
                  </a:lnTo>
                  <a:lnTo>
                    <a:pt x="2067" y="1350"/>
                  </a:lnTo>
                  <a:lnTo>
                    <a:pt x="2057" y="1404"/>
                  </a:lnTo>
                  <a:lnTo>
                    <a:pt x="2043" y="1455"/>
                  </a:lnTo>
                  <a:lnTo>
                    <a:pt x="2033" y="1493"/>
                  </a:lnTo>
                  <a:lnTo>
                    <a:pt x="2036" y="1529"/>
                  </a:lnTo>
                  <a:lnTo>
                    <a:pt x="2041" y="1567"/>
                  </a:lnTo>
                  <a:lnTo>
                    <a:pt x="2059" y="1597"/>
                  </a:lnTo>
                  <a:lnTo>
                    <a:pt x="2078" y="1565"/>
                  </a:lnTo>
                  <a:lnTo>
                    <a:pt x="2094" y="1538"/>
                  </a:lnTo>
                  <a:lnTo>
                    <a:pt x="2120" y="1510"/>
                  </a:lnTo>
                  <a:lnTo>
                    <a:pt x="2151" y="1489"/>
                  </a:lnTo>
                  <a:lnTo>
                    <a:pt x="2179" y="1466"/>
                  </a:lnTo>
                  <a:lnTo>
                    <a:pt x="2216" y="1447"/>
                  </a:lnTo>
                  <a:lnTo>
                    <a:pt x="2251" y="1432"/>
                  </a:lnTo>
                  <a:lnTo>
                    <a:pt x="2284" y="1421"/>
                  </a:lnTo>
                  <a:lnTo>
                    <a:pt x="2233" y="1546"/>
                  </a:lnTo>
                  <a:lnTo>
                    <a:pt x="2225" y="1597"/>
                  </a:lnTo>
                  <a:lnTo>
                    <a:pt x="2227" y="1661"/>
                  </a:lnTo>
                  <a:lnTo>
                    <a:pt x="2233" y="1708"/>
                  </a:lnTo>
                  <a:lnTo>
                    <a:pt x="2242" y="1750"/>
                  </a:lnTo>
                  <a:lnTo>
                    <a:pt x="2266" y="1736"/>
                  </a:lnTo>
                  <a:lnTo>
                    <a:pt x="2281" y="1710"/>
                  </a:lnTo>
                  <a:lnTo>
                    <a:pt x="2295" y="1685"/>
                  </a:lnTo>
                  <a:lnTo>
                    <a:pt x="2314" y="1627"/>
                  </a:lnTo>
                  <a:lnTo>
                    <a:pt x="2335" y="1676"/>
                  </a:lnTo>
                  <a:lnTo>
                    <a:pt x="2342" y="1713"/>
                  </a:lnTo>
                  <a:lnTo>
                    <a:pt x="2347" y="1761"/>
                  </a:lnTo>
                  <a:lnTo>
                    <a:pt x="2349" y="1805"/>
                  </a:lnTo>
                  <a:lnTo>
                    <a:pt x="2349" y="1845"/>
                  </a:lnTo>
                  <a:lnTo>
                    <a:pt x="2344" y="1880"/>
                  </a:lnTo>
                  <a:lnTo>
                    <a:pt x="2332" y="1924"/>
                  </a:lnTo>
                  <a:lnTo>
                    <a:pt x="2319" y="1950"/>
                  </a:lnTo>
                  <a:lnTo>
                    <a:pt x="2298" y="1981"/>
                  </a:lnTo>
                  <a:lnTo>
                    <a:pt x="2278" y="2018"/>
                  </a:lnTo>
                  <a:lnTo>
                    <a:pt x="2263" y="2052"/>
                  </a:lnTo>
                  <a:lnTo>
                    <a:pt x="2247" y="2083"/>
                  </a:lnTo>
                  <a:lnTo>
                    <a:pt x="2225" y="2128"/>
                  </a:lnTo>
                  <a:lnTo>
                    <a:pt x="2210" y="2186"/>
                  </a:lnTo>
                  <a:lnTo>
                    <a:pt x="2202" y="2231"/>
                  </a:lnTo>
                  <a:lnTo>
                    <a:pt x="2148" y="2231"/>
                  </a:lnTo>
                  <a:lnTo>
                    <a:pt x="2075" y="2231"/>
                  </a:lnTo>
                  <a:lnTo>
                    <a:pt x="2006" y="2223"/>
                  </a:lnTo>
                  <a:lnTo>
                    <a:pt x="1944" y="2206"/>
                  </a:lnTo>
                  <a:lnTo>
                    <a:pt x="1912" y="2195"/>
                  </a:lnTo>
                  <a:lnTo>
                    <a:pt x="1868" y="2172"/>
                  </a:lnTo>
                  <a:lnTo>
                    <a:pt x="1829" y="2146"/>
                  </a:lnTo>
                  <a:lnTo>
                    <a:pt x="1792" y="2120"/>
                  </a:lnTo>
                  <a:lnTo>
                    <a:pt x="1750" y="2100"/>
                  </a:lnTo>
                  <a:lnTo>
                    <a:pt x="1715" y="2086"/>
                  </a:lnTo>
                  <a:lnTo>
                    <a:pt x="1679" y="2077"/>
                  </a:lnTo>
                  <a:lnTo>
                    <a:pt x="1633" y="2060"/>
                  </a:lnTo>
                  <a:lnTo>
                    <a:pt x="1589" y="2044"/>
                  </a:lnTo>
                  <a:lnTo>
                    <a:pt x="1549" y="2018"/>
                  </a:lnTo>
                  <a:lnTo>
                    <a:pt x="1506" y="1990"/>
                  </a:lnTo>
                  <a:lnTo>
                    <a:pt x="1472" y="1958"/>
                  </a:lnTo>
                  <a:lnTo>
                    <a:pt x="1403" y="1895"/>
                  </a:lnTo>
                  <a:lnTo>
                    <a:pt x="1360" y="1861"/>
                  </a:lnTo>
                  <a:lnTo>
                    <a:pt x="1312" y="1839"/>
                  </a:lnTo>
                  <a:lnTo>
                    <a:pt x="1251" y="1805"/>
                  </a:lnTo>
                  <a:lnTo>
                    <a:pt x="1175" y="1780"/>
                  </a:lnTo>
                  <a:lnTo>
                    <a:pt x="1092" y="1770"/>
                  </a:lnTo>
                  <a:lnTo>
                    <a:pt x="871" y="1744"/>
                  </a:lnTo>
                  <a:lnTo>
                    <a:pt x="689" y="1623"/>
                  </a:lnTo>
                  <a:lnTo>
                    <a:pt x="551" y="1521"/>
                  </a:lnTo>
                  <a:lnTo>
                    <a:pt x="330" y="1512"/>
                  </a:lnTo>
                  <a:lnTo>
                    <a:pt x="125" y="1461"/>
                  </a:lnTo>
                  <a:lnTo>
                    <a:pt x="18" y="1341"/>
                  </a:lnTo>
                  <a:close/>
                </a:path>
              </a:pathLst>
            </a:custGeom>
            <a:solidFill>
              <a:srgbClr val="FF0000"/>
            </a:solidFill>
            <a:ln w="9525">
              <a:noFill/>
              <a:round/>
              <a:headEnd/>
              <a:tailEnd/>
            </a:ln>
          </p:spPr>
          <p:txBody>
            <a:bodyPr/>
            <a:lstStyle/>
            <a:p>
              <a:endParaRPr lang="en-US"/>
            </a:p>
          </p:txBody>
        </p:sp>
        <p:sp>
          <p:nvSpPr>
            <p:cNvPr id="45" name="Freeform 33">
              <a:extLst>
                <a:ext uri="{FF2B5EF4-FFF2-40B4-BE49-F238E27FC236}">
                  <a16:creationId xmlns:a16="http://schemas.microsoft.com/office/drawing/2014/main" id="{2E87AEAA-55FF-6BB4-4AB9-197F8B5EE4F0}"/>
                </a:ext>
              </a:extLst>
            </p:cNvPr>
            <p:cNvSpPr>
              <a:spLocks/>
            </p:cNvSpPr>
            <p:nvPr/>
          </p:nvSpPr>
          <p:spPr bwMode="auto">
            <a:xfrm>
              <a:off x="2181" y="1551"/>
              <a:ext cx="289" cy="636"/>
            </a:xfrm>
            <a:custGeom>
              <a:avLst/>
              <a:gdLst>
                <a:gd name="T0" fmla="*/ 43 w 289"/>
                <a:gd name="T1" fmla="*/ 577 h 636"/>
                <a:gd name="T2" fmla="*/ 11 w 289"/>
                <a:gd name="T3" fmla="*/ 515 h 636"/>
                <a:gd name="T4" fmla="*/ 1 w 289"/>
                <a:gd name="T5" fmla="*/ 452 h 636"/>
                <a:gd name="T6" fmla="*/ 1 w 289"/>
                <a:gd name="T7" fmla="*/ 377 h 636"/>
                <a:gd name="T8" fmla="*/ 10 w 289"/>
                <a:gd name="T9" fmla="*/ 316 h 636"/>
                <a:gd name="T10" fmla="*/ 30 w 289"/>
                <a:gd name="T11" fmla="*/ 264 h 636"/>
                <a:gd name="T12" fmla="*/ 32 w 289"/>
                <a:gd name="T13" fmla="*/ 204 h 636"/>
                <a:gd name="T14" fmla="*/ 26 w 289"/>
                <a:gd name="T15" fmla="*/ 170 h 636"/>
                <a:gd name="T16" fmla="*/ 13 w 289"/>
                <a:gd name="T17" fmla="*/ 129 h 636"/>
                <a:gd name="T18" fmla="*/ 16 w 289"/>
                <a:gd name="T19" fmla="*/ 115 h 636"/>
                <a:gd name="T20" fmla="*/ 39 w 289"/>
                <a:gd name="T21" fmla="*/ 144 h 636"/>
                <a:gd name="T22" fmla="*/ 52 w 289"/>
                <a:gd name="T23" fmla="*/ 152 h 636"/>
                <a:gd name="T24" fmla="*/ 51 w 289"/>
                <a:gd name="T25" fmla="*/ 90 h 636"/>
                <a:gd name="T26" fmla="*/ 30 w 289"/>
                <a:gd name="T27" fmla="*/ 25 h 636"/>
                <a:gd name="T28" fmla="*/ 29 w 289"/>
                <a:gd name="T29" fmla="*/ 0 h 636"/>
                <a:gd name="T30" fmla="*/ 66 w 289"/>
                <a:gd name="T31" fmla="*/ 8 h 636"/>
                <a:gd name="T32" fmla="*/ 98 w 289"/>
                <a:gd name="T33" fmla="*/ 43 h 636"/>
                <a:gd name="T34" fmla="*/ 123 w 289"/>
                <a:gd name="T35" fmla="*/ 101 h 636"/>
                <a:gd name="T36" fmla="*/ 136 w 289"/>
                <a:gd name="T37" fmla="*/ 124 h 636"/>
                <a:gd name="T38" fmla="*/ 159 w 289"/>
                <a:gd name="T39" fmla="*/ 84 h 636"/>
                <a:gd name="T40" fmla="*/ 197 w 289"/>
                <a:gd name="T41" fmla="*/ 61 h 636"/>
                <a:gd name="T42" fmla="*/ 227 w 289"/>
                <a:gd name="T43" fmla="*/ 66 h 636"/>
                <a:gd name="T44" fmla="*/ 243 w 289"/>
                <a:gd name="T45" fmla="*/ 104 h 636"/>
                <a:gd name="T46" fmla="*/ 217 w 289"/>
                <a:gd name="T47" fmla="*/ 104 h 636"/>
                <a:gd name="T48" fmla="*/ 204 w 289"/>
                <a:gd name="T49" fmla="*/ 115 h 636"/>
                <a:gd name="T50" fmla="*/ 197 w 289"/>
                <a:gd name="T51" fmla="*/ 146 h 636"/>
                <a:gd name="T52" fmla="*/ 202 w 289"/>
                <a:gd name="T53" fmla="*/ 173 h 636"/>
                <a:gd name="T54" fmla="*/ 220 w 289"/>
                <a:gd name="T55" fmla="*/ 193 h 636"/>
                <a:gd name="T56" fmla="*/ 245 w 289"/>
                <a:gd name="T57" fmla="*/ 193 h 636"/>
                <a:gd name="T58" fmla="*/ 245 w 289"/>
                <a:gd name="T59" fmla="*/ 147 h 636"/>
                <a:gd name="T60" fmla="*/ 266 w 289"/>
                <a:gd name="T61" fmla="*/ 179 h 636"/>
                <a:gd name="T62" fmla="*/ 282 w 289"/>
                <a:gd name="T63" fmla="*/ 229 h 636"/>
                <a:gd name="T64" fmla="*/ 282 w 289"/>
                <a:gd name="T65" fmla="*/ 271 h 636"/>
                <a:gd name="T66" fmla="*/ 267 w 289"/>
                <a:gd name="T67" fmla="*/ 311 h 636"/>
                <a:gd name="T68" fmla="*/ 244 w 289"/>
                <a:gd name="T69" fmla="*/ 344 h 636"/>
                <a:gd name="T70" fmla="*/ 232 w 289"/>
                <a:gd name="T71" fmla="*/ 372 h 636"/>
                <a:gd name="T72" fmla="*/ 241 w 289"/>
                <a:gd name="T73" fmla="*/ 415 h 636"/>
                <a:gd name="T74" fmla="*/ 265 w 289"/>
                <a:gd name="T75" fmla="*/ 440 h 636"/>
                <a:gd name="T76" fmla="*/ 282 w 289"/>
                <a:gd name="T77" fmla="*/ 432 h 636"/>
                <a:gd name="T78" fmla="*/ 289 w 289"/>
                <a:gd name="T79" fmla="*/ 470 h 636"/>
                <a:gd name="T80" fmla="*/ 281 w 289"/>
                <a:gd name="T81" fmla="*/ 527 h 636"/>
                <a:gd name="T82" fmla="*/ 262 w 289"/>
                <a:gd name="T83" fmla="*/ 576 h 636"/>
                <a:gd name="T84" fmla="*/ 238 w 289"/>
                <a:gd name="T85" fmla="*/ 609 h 636"/>
                <a:gd name="T86" fmla="*/ 208 w 289"/>
                <a:gd name="T87" fmla="*/ 630 h 636"/>
                <a:gd name="T88" fmla="*/ 171 w 289"/>
                <a:gd name="T89" fmla="*/ 633 h 636"/>
                <a:gd name="T90" fmla="*/ 123 w 289"/>
                <a:gd name="T91" fmla="*/ 613 h 636"/>
                <a:gd name="T92" fmla="*/ 64 w 289"/>
                <a:gd name="T93" fmla="*/ 600 h 6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636"/>
                <a:gd name="T143" fmla="*/ 289 w 289"/>
                <a:gd name="T144" fmla="*/ 636 h 6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636">
                  <a:moveTo>
                    <a:pt x="64" y="600"/>
                  </a:moveTo>
                  <a:lnTo>
                    <a:pt x="53" y="589"/>
                  </a:lnTo>
                  <a:lnTo>
                    <a:pt x="43" y="577"/>
                  </a:lnTo>
                  <a:lnTo>
                    <a:pt x="30" y="557"/>
                  </a:lnTo>
                  <a:lnTo>
                    <a:pt x="21" y="537"/>
                  </a:lnTo>
                  <a:lnTo>
                    <a:pt x="11" y="515"/>
                  </a:lnTo>
                  <a:lnTo>
                    <a:pt x="6" y="497"/>
                  </a:lnTo>
                  <a:lnTo>
                    <a:pt x="2" y="473"/>
                  </a:lnTo>
                  <a:lnTo>
                    <a:pt x="1" y="452"/>
                  </a:lnTo>
                  <a:lnTo>
                    <a:pt x="1" y="424"/>
                  </a:lnTo>
                  <a:lnTo>
                    <a:pt x="0" y="399"/>
                  </a:lnTo>
                  <a:lnTo>
                    <a:pt x="1" y="377"/>
                  </a:lnTo>
                  <a:lnTo>
                    <a:pt x="1" y="361"/>
                  </a:lnTo>
                  <a:lnTo>
                    <a:pt x="5" y="338"/>
                  </a:lnTo>
                  <a:lnTo>
                    <a:pt x="10" y="316"/>
                  </a:lnTo>
                  <a:lnTo>
                    <a:pt x="16" y="298"/>
                  </a:lnTo>
                  <a:lnTo>
                    <a:pt x="24" y="281"/>
                  </a:lnTo>
                  <a:lnTo>
                    <a:pt x="30" y="264"/>
                  </a:lnTo>
                  <a:lnTo>
                    <a:pt x="33" y="243"/>
                  </a:lnTo>
                  <a:lnTo>
                    <a:pt x="33" y="224"/>
                  </a:lnTo>
                  <a:lnTo>
                    <a:pt x="32" y="204"/>
                  </a:lnTo>
                  <a:lnTo>
                    <a:pt x="29" y="193"/>
                  </a:lnTo>
                  <a:lnTo>
                    <a:pt x="28" y="184"/>
                  </a:lnTo>
                  <a:lnTo>
                    <a:pt x="26" y="170"/>
                  </a:lnTo>
                  <a:lnTo>
                    <a:pt x="22" y="156"/>
                  </a:lnTo>
                  <a:lnTo>
                    <a:pt x="16" y="142"/>
                  </a:lnTo>
                  <a:lnTo>
                    <a:pt x="13" y="129"/>
                  </a:lnTo>
                  <a:lnTo>
                    <a:pt x="9" y="119"/>
                  </a:lnTo>
                  <a:lnTo>
                    <a:pt x="4" y="111"/>
                  </a:lnTo>
                  <a:lnTo>
                    <a:pt x="16" y="115"/>
                  </a:lnTo>
                  <a:lnTo>
                    <a:pt x="26" y="123"/>
                  </a:lnTo>
                  <a:lnTo>
                    <a:pt x="35" y="135"/>
                  </a:lnTo>
                  <a:lnTo>
                    <a:pt x="39" y="144"/>
                  </a:lnTo>
                  <a:lnTo>
                    <a:pt x="45" y="156"/>
                  </a:lnTo>
                  <a:lnTo>
                    <a:pt x="49" y="173"/>
                  </a:lnTo>
                  <a:lnTo>
                    <a:pt x="52" y="152"/>
                  </a:lnTo>
                  <a:lnTo>
                    <a:pt x="53" y="132"/>
                  </a:lnTo>
                  <a:lnTo>
                    <a:pt x="53" y="113"/>
                  </a:lnTo>
                  <a:lnTo>
                    <a:pt x="51" y="90"/>
                  </a:lnTo>
                  <a:lnTo>
                    <a:pt x="45" y="65"/>
                  </a:lnTo>
                  <a:lnTo>
                    <a:pt x="38" y="44"/>
                  </a:lnTo>
                  <a:lnTo>
                    <a:pt x="30" y="25"/>
                  </a:lnTo>
                  <a:lnTo>
                    <a:pt x="24" y="9"/>
                  </a:lnTo>
                  <a:lnTo>
                    <a:pt x="21" y="0"/>
                  </a:lnTo>
                  <a:lnTo>
                    <a:pt x="29" y="0"/>
                  </a:lnTo>
                  <a:lnTo>
                    <a:pt x="44" y="0"/>
                  </a:lnTo>
                  <a:lnTo>
                    <a:pt x="57" y="4"/>
                  </a:lnTo>
                  <a:lnTo>
                    <a:pt x="66" y="8"/>
                  </a:lnTo>
                  <a:lnTo>
                    <a:pt x="79" y="16"/>
                  </a:lnTo>
                  <a:lnTo>
                    <a:pt x="90" y="28"/>
                  </a:lnTo>
                  <a:lnTo>
                    <a:pt x="98" y="43"/>
                  </a:lnTo>
                  <a:lnTo>
                    <a:pt x="107" y="60"/>
                  </a:lnTo>
                  <a:lnTo>
                    <a:pt x="114" y="81"/>
                  </a:lnTo>
                  <a:lnTo>
                    <a:pt x="123" y="101"/>
                  </a:lnTo>
                  <a:lnTo>
                    <a:pt x="129" y="124"/>
                  </a:lnTo>
                  <a:lnTo>
                    <a:pt x="132" y="152"/>
                  </a:lnTo>
                  <a:lnTo>
                    <a:pt x="136" y="124"/>
                  </a:lnTo>
                  <a:lnTo>
                    <a:pt x="143" y="111"/>
                  </a:lnTo>
                  <a:lnTo>
                    <a:pt x="151" y="98"/>
                  </a:lnTo>
                  <a:lnTo>
                    <a:pt x="159" y="84"/>
                  </a:lnTo>
                  <a:lnTo>
                    <a:pt x="173" y="73"/>
                  </a:lnTo>
                  <a:lnTo>
                    <a:pt x="185" y="66"/>
                  </a:lnTo>
                  <a:lnTo>
                    <a:pt x="197" y="61"/>
                  </a:lnTo>
                  <a:lnTo>
                    <a:pt x="209" y="59"/>
                  </a:lnTo>
                  <a:lnTo>
                    <a:pt x="220" y="61"/>
                  </a:lnTo>
                  <a:lnTo>
                    <a:pt x="227" y="66"/>
                  </a:lnTo>
                  <a:lnTo>
                    <a:pt x="234" y="74"/>
                  </a:lnTo>
                  <a:lnTo>
                    <a:pt x="239" y="87"/>
                  </a:lnTo>
                  <a:lnTo>
                    <a:pt x="243" y="104"/>
                  </a:lnTo>
                  <a:lnTo>
                    <a:pt x="233" y="99"/>
                  </a:lnTo>
                  <a:lnTo>
                    <a:pt x="225" y="99"/>
                  </a:lnTo>
                  <a:lnTo>
                    <a:pt x="217" y="104"/>
                  </a:lnTo>
                  <a:lnTo>
                    <a:pt x="215" y="105"/>
                  </a:lnTo>
                  <a:lnTo>
                    <a:pt x="209" y="108"/>
                  </a:lnTo>
                  <a:lnTo>
                    <a:pt x="204" y="115"/>
                  </a:lnTo>
                  <a:lnTo>
                    <a:pt x="202" y="123"/>
                  </a:lnTo>
                  <a:lnTo>
                    <a:pt x="198" y="136"/>
                  </a:lnTo>
                  <a:lnTo>
                    <a:pt x="197" y="146"/>
                  </a:lnTo>
                  <a:lnTo>
                    <a:pt x="197" y="156"/>
                  </a:lnTo>
                  <a:lnTo>
                    <a:pt x="198" y="166"/>
                  </a:lnTo>
                  <a:lnTo>
                    <a:pt x="202" y="173"/>
                  </a:lnTo>
                  <a:lnTo>
                    <a:pt x="205" y="180"/>
                  </a:lnTo>
                  <a:lnTo>
                    <a:pt x="211" y="187"/>
                  </a:lnTo>
                  <a:lnTo>
                    <a:pt x="220" y="193"/>
                  </a:lnTo>
                  <a:lnTo>
                    <a:pt x="227" y="197"/>
                  </a:lnTo>
                  <a:lnTo>
                    <a:pt x="237" y="200"/>
                  </a:lnTo>
                  <a:lnTo>
                    <a:pt x="245" y="193"/>
                  </a:lnTo>
                  <a:lnTo>
                    <a:pt x="248" y="180"/>
                  </a:lnTo>
                  <a:lnTo>
                    <a:pt x="248" y="166"/>
                  </a:lnTo>
                  <a:lnTo>
                    <a:pt x="245" y="147"/>
                  </a:lnTo>
                  <a:lnTo>
                    <a:pt x="251" y="156"/>
                  </a:lnTo>
                  <a:lnTo>
                    <a:pt x="260" y="169"/>
                  </a:lnTo>
                  <a:lnTo>
                    <a:pt x="266" y="179"/>
                  </a:lnTo>
                  <a:lnTo>
                    <a:pt x="273" y="197"/>
                  </a:lnTo>
                  <a:lnTo>
                    <a:pt x="279" y="212"/>
                  </a:lnTo>
                  <a:lnTo>
                    <a:pt x="282" y="229"/>
                  </a:lnTo>
                  <a:lnTo>
                    <a:pt x="284" y="244"/>
                  </a:lnTo>
                  <a:lnTo>
                    <a:pt x="284" y="257"/>
                  </a:lnTo>
                  <a:lnTo>
                    <a:pt x="282" y="271"/>
                  </a:lnTo>
                  <a:lnTo>
                    <a:pt x="279" y="285"/>
                  </a:lnTo>
                  <a:lnTo>
                    <a:pt x="275" y="297"/>
                  </a:lnTo>
                  <a:lnTo>
                    <a:pt x="267" y="311"/>
                  </a:lnTo>
                  <a:lnTo>
                    <a:pt x="260" y="322"/>
                  </a:lnTo>
                  <a:lnTo>
                    <a:pt x="251" y="332"/>
                  </a:lnTo>
                  <a:lnTo>
                    <a:pt x="244" y="344"/>
                  </a:lnTo>
                  <a:lnTo>
                    <a:pt x="238" y="353"/>
                  </a:lnTo>
                  <a:lnTo>
                    <a:pt x="234" y="361"/>
                  </a:lnTo>
                  <a:lnTo>
                    <a:pt x="232" y="372"/>
                  </a:lnTo>
                  <a:lnTo>
                    <a:pt x="232" y="388"/>
                  </a:lnTo>
                  <a:lnTo>
                    <a:pt x="237" y="401"/>
                  </a:lnTo>
                  <a:lnTo>
                    <a:pt x="241" y="415"/>
                  </a:lnTo>
                  <a:lnTo>
                    <a:pt x="249" y="425"/>
                  </a:lnTo>
                  <a:lnTo>
                    <a:pt x="256" y="433"/>
                  </a:lnTo>
                  <a:lnTo>
                    <a:pt x="265" y="440"/>
                  </a:lnTo>
                  <a:lnTo>
                    <a:pt x="271" y="432"/>
                  </a:lnTo>
                  <a:lnTo>
                    <a:pt x="275" y="421"/>
                  </a:lnTo>
                  <a:lnTo>
                    <a:pt x="282" y="432"/>
                  </a:lnTo>
                  <a:lnTo>
                    <a:pt x="284" y="441"/>
                  </a:lnTo>
                  <a:lnTo>
                    <a:pt x="288" y="456"/>
                  </a:lnTo>
                  <a:lnTo>
                    <a:pt x="289" y="470"/>
                  </a:lnTo>
                  <a:lnTo>
                    <a:pt x="289" y="491"/>
                  </a:lnTo>
                  <a:lnTo>
                    <a:pt x="284" y="509"/>
                  </a:lnTo>
                  <a:lnTo>
                    <a:pt x="281" y="527"/>
                  </a:lnTo>
                  <a:lnTo>
                    <a:pt x="276" y="541"/>
                  </a:lnTo>
                  <a:lnTo>
                    <a:pt x="271" y="557"/>
                  </a:lnTo>
                  <a:lnTo>
                    <a:pt x="262" y="576"/>
                  </a:lnTo>
                  <a:lnTo>
                    <a:pt x="251" y="588"/>
                  </a:lnTo>
                  <a:lnTo>
                    <a:pt x="244" y="599"/>
                  </a:lnTo>
                  <a:lnTo>
                    <a:pt x="238" y="609"/>
                  </a:lnTo>
                  <a:lnTo>
                    <a:pt x="231" y="617"/>
                  </a:lnTo>
                  <a:lnTo>
                    <a:pt x="220" y="623"/>
                  </a:lnTo>
                  <a:lnTo>
                    <a:pt x="208" y="630"/>
                  </a:lnTo>
                  <a:lnTo>
                    <a:pt x="194" y="634"/>
                  </a:lnTo>
                  <a:lnTo>
                    <a:pt x="182" y="636"/>
                  </a:lnTo>
                  <a:lnTo>
                    <a:pt x="171" y="633"/>
                  </a:lnTo>
                  <a:lnTo>
                    <a:pt x="158" y="620"/>
                  </a:lnTo>
                  <a:lnTo>
                    <a:pt x="143" y="615"/>
                  </a:lnTo>
                  <a:lnTo>
                    <a:pt x="123" y="613"/>
                  </a:lnTo>
                  <a:lnTo>
                    <a:pt x="101" y="613"/>
                  </a:lnTo>
                  <a:lnTo>
                    <a:pt x="80" y="608"/>
                  </a:lnTo>
                  <a:lnTo>
                    <a:pt x="64" y="600"/>
                  </a:lnTo>
                  <a:close/>
                </a:path>
              </a:pathLst>
            </a:custGeom>
            <a:solidFill>
              <a:srgbClr val="FF8000"/>
            </a:solidFill>
            <a:ln w="9525">
              <a:noFill/>
              <a:round/>
              <a:headEnd/>
              <a:tailEnd/>
            </a:ln>
          </p:spPr>
          <p:txBody>
            <a:bodyPr/>
            <a:lstStyle/>
            <a:p>
              <a:endParaRPr lang="en-US"/>
            </a:p>
          </p:txBody>
        </p:sp>
        <p:sp>
          <p:nvSpPr>
            <p:cNvPr id="46" name="Freeform 34">
              <a:extLst>
                <a:ext uri="{FF2B5EF4-FFF2-40B4-BE49-F238E27FC236}">
                  <a16:creationId xmlns:a16="http://schemas.microsoft.com/office/drawing/2014/main" id="{DA3B5F9A-DD49-1259-F633-D30DA414F018}"/>
                </a:ext>
              </a:extLst>
            </p:cNvPr>
            <p:cNvSpPr>
              <a:spLocks/>
            </p:cNvSpPr>
            <p:nvPr/>
          </p:nvSpPr>
          <p:spPr bwMode="auto">
            <a:xfrm>
              <a:off x="2431" y="968"/>
              <a:ext cx="1404" cy="1689"/>
            </a:xfrm>
            <a:custGeom>
              <a:avLst/>
              <a:gdLst>
                <a:gd name="T0" fmla="*/ 0 w 1404"/>
                <a:gd name="T1" fmla="*/ 1098 h 1689"/>
                <a:gd name="T2" fmla="*/ 51 w 1404"/>
                <a:gd name="T3" fmla="*/ 877 h 1689"/>
                <a:gd name="T4" fmla="*/ 121 w 1404"/>
                <a:gd name="T5" fmla="*/ 701 h 1689"/>
                <a:gd name="T6" fmla="*/ 121 w 1404"/>
                <a:gd name="T7" fmla="*/ 519 h 1689"/>
                <a:gd name="T8" fmla="*/ 243 w 1404"/>
                <a:gd name="T9" fmla="*/ 645 h 1689"/>
                <a:gd name="T10" fmla="*/ 299 w 1404"/>
                <a:gd name="T11" fmla="*/ 258 h 1689"/>
                <a:gd name="T12" fmla="*/ 345 w 1404"/>
                <a:gd name="T13" fmla="*/ 153 h 1689"/>
                <a:gd name="T14" fmla="*/ 421 w 1404"/>
                <a:gd name="T15" fmla="*/ 203 h 1689"/>
                <a:gd name="T16" fmla="*/ 490 w 1404"/>
                <a:gd name="T17" fmla="*/ 74 h 1689"/>
                <a:gd name="T18" fmla="*/ 600 w 1404"/>
                <a:gd name="T19" fmla="*/ 134 h 1689"/>
                <a:gd name="T20" fmla="*/ 639 w 1404"/>
                <a:gd name="T21" fmla="*/ 282 h 1689"/>
                <a:gd name="T22" fmla="*/ 768 w 1404"/>
                <a:gd name="T23" fmla="*/ 342 h 1689"/>
                <a:gd name="T24" fmla="*/ 893 w 1404"/>
                <a:gd name="T25" fmla="*/ 292 h 1689"/>
                <a:gd name="T26" fmla="*/ 982 w 1404"/>
                <a:gd name="T27" fmla="*/ 176 h 1689"/>
                <a:gd name="T28" fmla="*/ 1027 w 1404"/>
                <a:gd name="T29" fmla="*/ 185 h 1689"/>
                <a:gd name="T30" fmla="*/ 984 w 1404"/>
                <a:gd name="T31" fmla="*/ 406 h 1689"/>
                <a:gd name="T32" fmla="*/ 817 w 1404"/>
                <a:gd name="T33" fmla="*/ 554 h 1689"/>
                <a:gd name="T34" fmla="*/ 808 w 1404"/>
                <a:gd name="T35" fmla="*/ 625 h 1689"/>
                <a:gd name="T36" fmla="*/ 1018 w 1404"/>
                <a:gd name="T37" fmla="*/ 577 h 1689"/>
                <a:gd name="T38" fmla="*/ 1167 w 1404"/>
                <a:gd name="T39" fmla="*/ 572 h 1689"/>
                <a:gd name="T40" fmla="*/ 1128 w 1404"/>
                <a:gd name="T41" fmla="*/ 695 h 1689"/>
                <a:gd name="T42" fmla="*/ 1050 w 1404"/>
                <a:gd name="T43" fmla="*/ 772 h 1689"/>
                <a:gd name="T44" fmla="*/ 1028 w 1404"/>
                <a:gd name="T45" fmla="*/ 880 h 1689"/>
                <a:gd name="T46" fmla="*/ 1043 w 1404"/>
                <a:gd name="T47" fmla="*/ 945 h 1689"/>
                <a:gd name="T48" fmla="*/ 1129 w 1404"/>
                <a:gd name="T49" fmla="*/ 968 h 1689"/>
                <a:gd name="T50" fmla="*/ 1171 w 1404"/>
                <a:gd name="T51" fmla="*/ 857 h 1689"/>
                <a:gd name="T52" fmla="*/ 1210 w 1404"/>
                <a:gd name="T53" fmla="*/ 778 h 1689"/>
                <a:gd name="T54" fmla="*/ 1246 w 1404"/>
                <a:gd name="T55" fmla="*/ 824 h 1689"/>
                <a:gd name="T56" fmla="*/ 1255 w 1404"/>
                <a:gd name="T57" fmla="*/ 934 h 1689"/>
                <a:gd name="T58" fmla="*/ 1235 w 1404"/>
                <a:gd name="T59" fmla="*/ 994 h 1689"/>
                <a:gd name="T60" fmla="*/ 1193 w 1404"/>
                <a:gd name="T61" fmla="*/ 1093 h 1689"/>
                <a:gd name="T62" fmla="*/ 1179 w 1404"/>
                <a:gd name="T63" fmla="*/ 1205 h 1689"/>
                <a:gd name="T64" fmla="*/ 1210 w 1404"/>
                <a:gd name="T65" fmla="*/ 1259 h 1689"/>
                <a:gd name="T66" fmla="*/ 1276 w 1404"/>
                <a:gd name="T67" fmla="*/ 1245 h 1689"/>
                <a:gd name="T68" fmla="*/ 1340 w 1404"/>
                <a:gd name="T69" fmla="*/ 1199 h 1689"/>
                <a:gd name="T70" fmla="*/ 1382 w 1404"/>
                <a:gd name="T71" fmla="*/ 1138 h 1689"/>
                <a:gd name="T72" fmla="*/ 1404 w 1404"/>
                <a:gd name="T73" fmla="*/ 1170 h 1689"/>
                <a:gd name="T74" fmla="*/ 1382 w 1404"/>
                <a:gd name="T75" fmla="*/ 1278 h 1689"/>
                <a:gd name="T76" fmla="*/ 1282 w 1404"/>
                <a:gd name="T77" fmla="*/ 1413 h 1689"/>
                <a:gd name="T78" fmla="*/ 1133 w 1404"/>
                <a:gd name="T79" fmla="*/ 1568 h 1689"/>
                <a:gd name="T80" fmla="*/ 999 w 1404"/>
                <a:gd name="T81" fmla="*/ 1689 h 1689"/>
                <a:gd name="T82" fmla="*/ 828 w 1404"/>
                <a:gd name="T83" fmla="*/ 1621 h 1689"/>
                <a:gd name="T84" fmla="*/ 727 w 1404"/>
                <a:gd name="T85" fmla="*/ 1477 h 1689"/>
                <a:gd name="T86" fmla="*/ 513 w 1404"/>
                <a:gd name="T87" fmla="*/ 1449 h 1689"/>
                <a:gd name="T88" fmla="*/ 365 w 1404"/>
                <a:gd name="T89" fmla="*/ 1393 h 1689"/>
                <a:gd name="T90" fmla="*/ 96 w 1404"/>
                <a:gd name="T91" fmla="*/ 1315 h 16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4"/>
                <a:gd name="T139" fmla="*/ 0 h 1689"/>
                <a:gd name="T140" fmla="*/ 1404 w 1404"/>
                <a:gd name="T141" fmla="*/ 1689 h 16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4" h="1689">
                  <a:moveTo>
                    <a:pt x="39" y="1274"/>
                  </a:moveTo>
                  <a:lnTo>
                    <a:pt x="9" y="1214"/>
                  </a:lnTo>
                  <a:lnTo>
                    <a:pt x="0" y="1098"/>
                  </a:lnTo>
                  <a:lnTo>
                    <a:pt x="4" y="1001"/>
                  </a:lnTo>
                  <a:lnTo>
                    <a:pt x="17" y="914"/>
                  </a:lnTo>
                  <a:lnTo>
                    <a:pt x="51" y="877"/>
                  </a:lnTo>
                  <a:lnTo>
                    <a:pt x="139" y="841"/>
                  </a:lnTo>
                  <a:lnTo>
                    <a:pt x="134" y="780"/>
                  </a:lnTo>
                  <a:lnTo>
                    <a:pt x="121" y="701"/>
                  </a:lnTo>
                  <a:lnTo>
                    <a:pt x="111" y="651"/>
                  </a:lnTo>
                  <a:lnTo>
                    <a:pt x="111" y="587"/>
                  </a:lnTo>
                  <a:lnTo>
                    <a:pt x="121" y="519"/>
                  </a:lnTo>
                  <a:lnTo>
                    <a:pt x="153" y="440"/>
                  </a:lnTo>
                  <a:lnTo>
                    <a:pt x="195" y="523"/>
                  </a:lnTo>
                  <a:lnTo>
                    <a:pt x="243" y="645"/>
                  </a:lnTo>
                  <a:lnTo>
                    <a:pt x="280" y="665"/>
                  </a:lnTo>
                  <a:lnTo>
                    <a:pt x="299" y="461"/>
                  </a:lnTo>
                  <a:lnTo>
                    <a:pt x="299" y="258"/>
                  </a:lnTo>
                  <a:lnTo>
                    <a:pt x="263" y="110"/>
                  </a:lnTo>
                  <a:lnTo>
                    <a:pt x="300" y="121"/>
                  </a:lnTo>
                  <a:lnTo>
                    <a:pt x="345" y="153"/>
                  </a:lnTo>
                  <a:lnTo>
                    <a:pt x="383" y="203"/>
                  </a:lnTo>
                  <a:lnTo>
                    <a:pt x="416" y="277"/>
                  </a:lnTo>
                  <a:lnTo>
                    <a:pt x="421" y="203"/>
                  </a:lnTo>
                  <a:lnTo>
                    <a:pt x="435" y="153"/>
                  </a:lnTo>
                  <a:lnTo>
                    <a:pt x="462" y="112"/>
                  </a:lnTo>
                  <a:lnTo>
                    <a:pt x="490" y="74"/>
                  </a:lnTo>
                  <a:lnTo>
                    <a:pt x="577" y="0"/>
                  </a:lnTo>
                  <a:lnTo>
                    <a:pt x="588" y="83"/>
                  </a:lnTo>
                  <a:lnTo>
                    <a:pt x="600" y="134"/>
                  </a:lnTo>
                  <a:lnTo>
                    <a:pt x="607" y="172"/>
                  </a:lnTo>
                  <a:lnTo>
                    <a:pt x="615" y="213"/>
                  </a:lnTo>
                  <a:lnTo>
                    <a:pt x="639" y="282"/>
                  </a:lnTo>
                  <a:lnTo>
                    <a:pt x="671" y="323"/>
                  </a:lnTo>
                  <a:lnTo>
                    <a:pt x="707" y="342"/>
                  </a:lnTo>
                  <a:lnTo>
                    <a:pt x="768" y="342"/>
                  </a:lnTo>
                  <a:lnTo>
                    <a:pt x="808" y="333"/>
                  </a:lnTo>
                  <a:lnTo>
                    <a:pt x="856" y="320"/>
                  </a:lnTo>
                  <a:lnTo>
                    <a:pt x="893" y="292"/>
                  </a:lnTo>
                  <a:lnTo>
                    <a:pt x="930" y="249"/>
                  </a:lnTo>
                  <a:lnTo>
                    <a:pt x="956" y="213"/>
                  </a:lnTo>
                  <a:lnTo>
                    <a:pt x="982" y="176"/>
                  </a:lnTo>
                  <a:lnTo>
                    <a:pt x="1004" y="145"/>
                  </a:lnTo>
                  <a:lnTo>
                    <a:pt x="1033" y="104"/>
                  </a:lnTo>
                  <a:lnTo>
                    <a:pt x="1027" y="185"/>
                  </a:lnTo>
                  <a:lnTo>
                    <a:pt x="1023" y="249"/>
                  </a:lnTo>
                  <a:lnTo>
                    <a:pt x="1014" y="323"/>
                  </a:lnTo>
                  <a:lnTo>
                    <a:pt x="984" y="406"/>
                  </a:lnTo>
                  <a:lnTo>
                    <a:pt x="935" y="481"/>
                  </a:lnTo>
                  <a:lnTo>
                    <a:pt x="879" y="531"/>
                  </a:lnTo>
                  <a:lnTo>
                    <a:pt x="817" y="554"/>
                  </a:lnTo>
                  <a:lnTo>
                    <a:pt x="778" y="592"/>
                  </a:lnTo>
                  <a:lnTo>
                    <a:pt x="722" y="656"/>
                  </a:lnTo>
                  <a:lnTo>
                    <a:pt x="808" y="625"/>
                  </a:lnTo>
                  <a:lnTo>
                    <a:pt x="897" y="597"/>
                  </a:lnTo>
                  <a:lnTo>
                    <a:pt x="954" y="587"/>
                  </a:lnTo>
                  <a:lnTo>
                    <a:pt x="1018" y="577"/>
                  </a:lnTo>
                  <a:lnTo>
                    <a:pt x="1073" y="572"/>
                  </a:lnTo>
                  <a:lnTo>
                    <a:pt x="1128" y="571"/>
                  </a:lnTo>
                  <a:lnTo>
                    <a:pt x="1167" y="572"/>
                  </a:lnTo>
                  <a:lnTo>
                    <a:pt x="1158" y="620"/>
                  </a:lnTo>
                  <a:lnTo>
                    <a:pt x="1148" y="664"/>
                  </a:lnTo>
                  <a:lnTo>
                    <a:pt x="1128" y="695"/>
                  </a:lnTo>
                  <a:lnTo>
                    <a:pt x="1107" y="717"/>
                  </a:lnTo>
                  <a:lnTo>
                    <a:pt x="1084" y="738"/>
                  </a:lnTo>
                  <a:lnTo>
                    <a:pt x="1050" y="772"/>
                  </a:lnTo>
                  <a:lnTo>
                    <a:pt x="1032" y="815"/>
                  </a:lnTo>
                  <a:lnTo>
                    <a:pt x="1028" y="851"/>
                  </a:lnTo>
                  <a:lnTo>
                    <a:pt x="1028" y="880"/>
                  </a:lnTo>
                  <a:lnTo>
                    <a:pt x="1032" y="905"/>
                  </a:lnTo>
                  <a:lnTo>
                    <a:pt x="1033" y="926"/>
                  </a:lnTo>
                  <a:lnTo>
                    <a:pt x="1043" y="945"/>
                  </a:lnTo>
                  <a:lnTo>
                    <a:pt x="1054" y="960"/>
                  </a:lnTo>
                  <a:lnTo>
                    <a:pt x="1095" y="977"/>
                  </a:lnTo>
                  <a:lnTo>
                    <a:pt x="1129" y="968"/>
                  </a:lnTo>
                  <a:lnTo>
                    <a:pt x="1152" y="933"/>
                  </a:lnTo>
                  <a:lnTo>
                    <a:pt x="1167" y="877"/>
                  </a:lnTo>
                  <a:lnTo>
                    <a:pt x="1171" y="857"/>
                  </a:lnTo>
                  <a:lnTo>
                    <a:pt x="1181" y="832"/>
                  </a:lnTo>
                  <a:lnTo>
                    <a:pt x="1191" y="807"/>
                  </a:lnTo>
                  <a:lnTo>
                    <a:pt x="1210" y="778"/>
                  </a:lnTo>
                  <a:lnTo>
                    <a:pt x="1226" y="757"/>
                  </a:lnTo>
                  <a:lnTo>
                    <a:pt x="1238" y="786"/>
                  </a:lnTo>
                  <a:lnTo>
                    <a:pt x="1246" y="824"/>
                  </a:lnTo>
                  <a:lnTo>
                    <a:pt x="1255" y="859"/>
                  </a:lnTo>
                  <a:lnTo>
                    <a:pt x="1260" y="896"/>
                  </a:lnTo>
                  <a:lnTo>
                    <a:pt x="1255" y="934"/>
                  </a:lnTo>
                  <a:lnTo>
                    <a:pt x="1246" y="968"/>
                  </a:lnTo>
                  <a:lnTo>
                    <a:pt x="1227" y="1017"/>
                  </a:lnTo>
                  <a:lnTo>
                    <a:pt x="1235" y="994"/>
                  </a:lnTo>
                  <a:lnTo>
                    <a:pt x="1212" y="1042"/>
                  </a:lnTo>
                  <a:lnTo>
                    <a:pt x="1204" y="1059"/>
                  </a:lnTo>
                  <a:lnTo>
                    <a:pt x="1193" y="1093"/>
                  </a:lnTo>
                  <a:lnTo>
                    <a:pt x="1186" y="1145"/>
                  </a:lnTo>
                  <a:lnTo>
                    <a:pt x="1181" y="1170"/>
                  </a:lnTo>
                  <a:lnTo>
                    <a:pt x="1179" y="1205"/>
                  </a:lnTo>
                  <a:lnTo>
                    <a:pt x="1179" y="1231"/>
                  </a:lnTo>
                  <a:lnTo>
                    <a:pt x="1189" y="1255"/>
                  </a:lnTo>
                  <a:lnTo>
                    <a:pt x="1210" y="1259"/>
                  </a:lnTo>
                  <a:lnTo>
                    <a:pt x="1236" y="1261"/>
                  </a:lnTo>
                  <a:lnTo>
                    <a:pt x="1255" y="1254"/>
                  </a:lnTo>
                  <a:lnTo>
                    <a:pt x="1276" y="1245"/>
                  </a:lnTo>
                  <a:lnTo>
                    <a:pt x="1297" y="1237"/>
                  </a:lnTo>
                  <a:lnTo>
                    <a:pt x="1318" y="1223"/>
                  </a:lnTo>
                  <a:lnTo>
                    <a:pt x="1340" y="1199"/>
                  </a:lnTo>
                  <a:lnTo>
                    <a:pt x="1354" y="1185"/>
                  </a:lnTo>
                  <a:lnTo>
                    <a:pt x="1370" y="1162"/>
                  </a:lnTo>
                  <a:lnTo>
                    <a:pt x="1382" y="1138"/>
                  </a:lnTo>
                  <a:lnTo>
                    <a:pt x="1391" y="1107"/>
                  </a:lnTo>
                  <a:lnTo>
                    <a:pt x="1401" y="1145"/>
                  </a:lnTo>
                  <a:lnTo>
                    <a:pt x="1404" y="1170"/>
                  </a:lnTo>
                  <a:lnTo>
                    <a:pt x="1401" y="1202"/>
                  </a:lnTo>
                  <a:lnTo>
                    <a:pt x="1395" y="1245"/>
                  </a:lnTo>
                  <a:lnTo>
                    <a:pt x="1382" y="1278"/>
                  </a:lnTo>
                  <a:lnTo>
                    <a:pt x="1360" y="1315"/>
                  </a:lnTo>
                  <a:lnTo>
                    <a:pt x="1328" y="1352"/>
                  </a:lnTo>
                  <a:lnTo>
                    <a:pt x="1282" y="1413"/>
                  </a:lnTo>
                  <a:lnTo>
                    <a:pt x="1212" y="1477"/>
                  </a:lnTo>
                  <a:lnTo>
                    <a:pt x="1162" y="1514"/>
                  </a:lnTo>
                  <a:lnTo>
                    <a:pt x="1133" y="1568"/>
                  </a:lnTo>
                  <a:lnTo>
                    <a:pt x="1120" y="1676"/>
                  </a:lnTo>
                  <a:lnTo>
                    <a:pt x="1063" y="1689"/>
                  </a:lnTo>
                  <a:lnTo>
                    <a:pt x="999" y="1689"/>
                  </a:lnTo>
                  <a:lnTo>
                    <a:pt x="939" y="1676"/>
                  </a:lnTo>
                  <a:lnTo>
                    <a:pt x="879" y="1653"/>
                  </a:lnTo>
                  <a:lnTo>
                    <a:pt x="828" y="1621"/>
                  </a:lnTo>
                  <a:lnTo>
                    <a:pt x="783" y="1583"/>
                  </a:lnTo>
                  <a:lnTo>
                    <a:pt x="745" y="1522"/>
                  </a:lnTo>
                  <a:lnTo>
                    <a:pt x="727" y="1477"/>
                  </a:lnTo>
                  <a:lnTo>
                    <a:pt x="662" y="1491"/>
                  </a:lnTo>
                  <a:lnTo>
                    <a:pt x="579" y="1477"/>
                  </a:lnTo>
                  <a:lnTo>
                    <a:pt x="513" y="1449"/>
                  </a:lnTo>
                  <a:lnTo>
                    <a:pt x="477" y="1417"/>
                  </a:lnTo>
                  <a:lnTo>
                    <a:pt x="447" y="1366"/>
                  </a:lnTo>
                  <a:lnTo>
                    <a:pt x="365" y="1393"/>
                  </a:lnTo>
                  <a:lnTo>
                    <a:pt x="272" y="1385"/>
                  </a:lnTo>
                  <a:lnTo>
                    <a:pt x="175" y="1352"/>
                  </a:lnTo>
                  <a:lnTo>
                    <a:pt x="96" y="1315"/>
                  </a:lnTo>
                  <a:lnTo>
                    <a:pt x="39" y="1274"/>
                  </a:lnTo>
                  <a:close/>
                </a:path>
              </a:pathLst>
            </a:custGeom>
            <a:solidFill>
              <a:srgbClr val="E00000"/>
            </a:solidFill>
            <a:ln w="9525">
              <a:noFill/>
              <a:round/>
              <a:headEnd/>
              <a:tailEnd/>
            </a:ln>
          </p:spPr>
          <p:txBody>
            <a:bodyPr/>
            <a:lstStyle/>
            <a:p>
              <a:endParaRPr lang="en-US"/>
            </a:p>
          </p:txBody>
        </p:sp>
        <p:sp>
          <p:nvSpPr>
            <p:cNvPr id="47" name="Freeform 35">
              <a:extLst>
                <a:ext uri="{FF2B5EF4-FFF2-40B4-BE49-F238E27FC236}">
                  <a16:creationId xmlns:a16="http://schemas.microsoft.com/office/drawing/2014/main" id="{B6118B13-D3A7-5BE0-E71B-67A03E93DEDC}"/>
                </a:ext>
              </a:extLst>
            </p:cNvPr>
            <p:cNvSpPr>
              <a:spLocks/>
            </p:cNvSpPr>
            <p:nvPr/>
          </p:nvSpPr>
          <p:spPr bwMode="auto">
            <a:xfrm>
              <a:off x="2469" y="1338"/>
              <a:ext cx="1008" cy="1224"/>
            </a:xfrm>
            <a:custGeom>
              <a:avLst/>
              <a:gdLst>
                <a:gd name="T0" fmla="*/ 6 w 1008"/>
                <a:gd name="T1" fmla="*/ 879 h 1224"/>
                <a:gd name="T2" fmla="*/ 5 w 1008"/>
                <a:gd name="T3" fmla="*/ 726 h 1224"/>
                <a:gd name="T4" fmla="*/ 36 w 1008"/>
                <a:gd name="T5" fmla="*/ 636 h 1224"/>
                <a:gd name="T6" fmla="*/ 97 w 1008"/>
                <a:gd name="T7" fmla="*/ 564 h 1224"/>
                <a:gd name="T8" fmla="*/ 79 w 1008"/>
                <a:gd name="T9" fmla="*/ 472 h 1224"/>
                <a:gd name="T10" fmla="*/ 86 w 1008"/>
                <a:gd name="T11" fmla="*/ 375 h 1224"/>
                <a:gd name="T12" fmla="*/ 141 w 1008"/>
                <a:gd name="T13" fmla="*/ 377 h 1224"/>
                <a:gd name="T14" fmla="*/ 202 w 1008"/>
                <a:gd name="T15" fmla="*/ 481 h 1224"/>
                <a:gd name="T16" fmla="*/ 215 w 1008"/>
                <a:gd name="T17" fmla="*/ 185 h 1224"/>
                <a:gd name="T18" fmla="*/ 215 w 1008"/>
                <a:gd name="T19" fmla="*/ 86 h 1224"/>
                <a:gd name="T20" fmla="*/ 275 w 1008"/>
                <a:gd name="T21" fmla="*/ 145 h 1224"/>
                <a:gd name="T22" fmla="*/ 302 w 1008"/>
                <a:gd name="T23" fmla="*/ 145 h 1224"/>
                <a:gd name="T24" fmla="*/ 333 w 1008"/>
                <a:gd name="T25" fmla="*/ 79 h 1224"/>
                <a:gd name="T26" fmla="*/ 414 w 1008"/>
                <a:gd name="T27" fmla="*/ 0 h 1224"/>
                <a:gd name="T28" fmla="*/ 432 w 1008"/>
                <a:gd name="T29" fmla="*/ 96 h 1224"/>
                <a:gd name="T30" fmla="*/ 442 w 1008"/>
                <a:gd name="T31" fmla="*/ 153 h 1224"/>
                <a:gd name="T32" fmla="*/ 482 w 1008"/>
                <a:gd name="T33" fmla="*/ 233 h 1224"/>
                <a:gd name="T34" fmla="*/ 553 w 1008"/>
                <a:gd name="T35" fmla="*/ 246 h 1224"/>
                <a:gd name="T36" fmla="*/ 615 w 1008"/>
                <a:gd name="T37" fmla="*/ 230 h 1224"/>
                <a:gd name="T38" fmla="*/ 668 w 1008"/>
                <a:gd name="T39" fmla="*/ 178 h 1224"/>
                <a:gd name="T40" fmla="*/ 705 w 1008"/>
                <a:gd name="T41" fmla="*/ 126 h 1224"/>
                <a:gd name="T42" fmla="*/ 742 w 1008"/>
                <a:gd name="T43" fmla="*/ 71 h 1224"/>
                <a:gd name="T44" fmla="*/ 735 w 1008"/>
                <a:gd name="T45" fmla="*/ 178 h 1224"/>
                <a:gd name="T46" fmla="*/ 709 w 1008"/>
                <a:gd name="T47" fmla="*/ 294 h 1224"/>
                <a:gd name="T48" fmla="*/ 633 w 1008"/>
                <a:gd name="T49" fmla="*/ 385 h 1224"/>
                <a:gd name="T50" fmla="*/ 558 w 1008"/>
                <a:gd name="T51" fmla="*/ 427 h 1224"/>
                <a:gd name="T52" fmla="*/ 583 w 1008"/>
                <a:gd name="T53" fmla="*/ 453 h 1224"/>
                <a:gd name="T54" fmla="*/ 684 w 1008"/>
                <a:gd name="T55" fmla="*/ 425 h 1224"/>
                <a:gd name="T56" fmla="*/ 770 w 1008"/>
                <a:gd name="T57" fmla="*/ 415 h 1224"/>
                <a:gd name="T58" fmla="*/ 814 w 1008"/>
                <a:gd name="T59" fmla="*/ 470 h 1224"/>
                <a:gd name="T60" fmla="*/ 754 w 1008"/>
                <a:gd name="T61" fmla="*/ 558 h 1224"/>
                <a:gd name="T62" fmla="*/ 701 w 1008"/>
                <a:gd name="T63" fmla="*/ 608 h 1224"/>
                <a:gd name="T64" fmla="*/ 694 w 1008"/>
                <a:gd name="T65" fmla="*/ 641 h 1224"/>
                <a:gd name="T66" fmla="*/ 719 w 1008"/>
                <a:gd name="T67" fmla="*/ 676 h 1224"/>
                <a:gd name="T68" fmla="*/ 785 w 1008"/>
                <a:gd name="T69" fmla="*/ 709 h 1224"/>
                <a:gd name="T70" fmla="*/ 827 w 1008"/>
                <a:gd name="T71" fmla="*/ 676 h 1224"/>
                <a:gd name="T72" fmla="*/ 856 w 1008"/>
                <a:gd name="T73" fmla="*/ 584 h 1224"/>
                <a:gd name="T74" fmla="*/ 897 w 1008"/>
                <a:gd name="T75" fmla="*/ 601 h 1224"/>
                <a:gd name="T76" fmla="*/ 894 w 1008"/>
                <a:gd name="T77" fmla="*/ 702 h 1224"/>
                <a:gd name="T78" fmla="*/ 854 w 1008"/>
                <a:gd name="T79" fmla="*/ 829 h 1224"/>
                <a:gd name="T80" fmla="*/ 888 w 1008"/>
                <a:gd name="T81" fmla="*/ 913 h 1224"/>
                <a:gd name="T82" fmla="*/ 948 w 1008"/>
                <a:gd name="T83" fmla="*/ 886 h 1224"/>
                <a:gd name="T84" fmla="*/ 1002 w 1008"/>
                <a:gd name="T85" fmla="*/ 804 h 1224"/>
                <a:gd name="T86" fmla="*/ 1000 w 1008"/>
                <a:gd name="T87" fmla="*/ 896 h 1224"/>
                <a:gd name="T88" fmla="*/ 954 w 1008"/>
                <a:gd name="T89" fmla="*/ 980 h 1224"/>
                <a:gd name="T90" fmla="*/ 871 w 1008"/>
                <a:gd name="T91" fmla="*/ 1071 h 1224"/>
                <a:gd name="T92" fmla="*/ 813 w 1008"/>
                <a:gd name="T93" fmla="*/ 1136 h 1224"/>
                <a:gd name="T94" fmla="*/ 764 w 1008"/>
                <a:gd name="T95" fmla="*/ 1224 h 1224"/>
                <a:gd name="T96" fmla="*/ 675 w 1008"/>
                <a:gd name="T97" fmla="*/ 1214 h 1224"/>
                <a:gd name="T98" fmla="*/ 595 w 1008"/>
                <a:gd name="T99" fmla="*/ 1174 h 1224"/>
                <a:gd name="T100" fmla="*/ 535 w 1008"/>
                <a:gd name="T101" fmla="*/ 1104 h 1224"/>
                <a:gd name="T102" fmla="*/ 475 w 1008"/>
                <a:gd name="T103" fmla="*/ 1081 h 1224"/>
                <a:gd name="T104" fmla="*/ 369 w 1008"/>
                <a:gd name="T105" fmla="*/ 1051 h 1224"/>
                <a:gd name="T106" fmla="*/ 321 w 1008"/>
                <a:gd name="T107" fmla="*/ 989 h 1224"/>
                <a:gd name="T108" fmla="*/ 197 w 1008"/>
                <a:gd name="T109" fmla="*/ 1004 h 1224"/>
                <a:gd name="T110" fmla="*/ 70 w 1008"/>
                <a:gd name="T111" fmla="*/ 953 h 1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8"/>
                <a:gd name="T169" fmla="*/ 0 h 1224"/>
                <a:gd name="T170" fmla="*/ 1008 w 1008"/>
                <a:gd name="T171" fmla="*/ 1224 h 1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8" h="1224">
                  <a:moveTo>
                    <a:pt x="29" y="924"/>
                  </a:moveTo>
                  <a:lnTo>
                    <a:pt x="6" y="879"/>
                  </a:lnTo>
                  <a:lnTo>
                    <a:pt x="0" y="796"/>
                  </a:lnTo>
                  <a:lnTo>
                    <a:pt x="5" y="726"/>
                  </a:lnTo>
                  <a:lnTo>
                    <a:pt x="13" y="662"/>
                  </a:lnTo>
                  <a:lnTo>
                    <a:pt x="36" y="636"/>
                  </a:lnTo>
                  <a:lnTo>
                    <a:pt x="100" y="608"/>
                  </a:lnTo>
                  <a:lnTo>
                    <a:pt x="97" y="564"/>
                  </a:lnTo>
                  <a:lnTo>
                    <a:pt x="86" y="507"/>
                  </a:lnTo>
                  <a:lnTo>
                    <a:pt x="79" y="472"/>
                  </a:lnTo>
                  <a:lnTo>
                    <a:pt x="79" y="425"/>
                  </a:lnTo>
                  <a:lnTo>
                    <a:pt x="86" y="375"/>
                  </a:lnTo>
                  <a:lnTo>
                    <a:pt x="111" y="318"/>
                  </a:lnTo>
                  <a:lnTo>
                    <a:pt x="141" y="377"/>
                  </a:lnTo>
                  <a:lnTo>
                    <a:pt x="175" y="467"/>
                  </a:lnTo>
                  <a:lnTo>
                    <a:pt x="202" y="481"/>
                  </a:lnTo>
                  <a:lnTo>
                    <a:pt x="215" y="335"/>
                  </a:lnTo>
                  <a:lnTo>
                    <a:pt x="215" y="185"/>
                  </a:lnTo>
                  <a:lnTo>
                    <a:pt x="189" y="79"/>
                  </a:lnTo>
                  <a:lnTo>
                    <a:pt x="215" y="86"/>
                  </a:lnTo>
                  <a:lnTo>
                    <a:pt x="249" y="109"/>
                  </a:lnTo>
                  <a:lnTo>
                    <a:pt x="275" y="145"/>
                  </a:lnTo>
                  <a:lnTo>
                    <a:pt x="299" y="199"/>
                  </a:lnTo>
                  <a:lnTo>
                    <a:pt x="302" y="145"/>
                  </a:lnTo>
                  <a:lnTo>
                    <a:pt x="312" y="109"/>
                  </a:lnTo>
                  <a:lnTo>
                    <a:pt x="333" y="79"/>
                  </a:lnTo>
                  <a:lnTo>
                    <a:pt x="353" y="52"/>
                  </a:lnTo>
                  <a:lnTo>
                    <a:pt x="414" y="0"/>
                  </a:lnTo>
                  <a:lnTo>
                    <a:pt x="422" y="58"/>
                  </a:lnTo>
                  <a:lnTo>
                    <a:pt x="432" y="96"/>
                  </a:lnTo>
                  <a:lnTo>
                    <a:pt x="435" y="122"/>
                  </a:lnTo>
                  <a:lnTo>
                    <a:pt x="442" y="153"/>
                  </a:lnTo>
                  <a:lnTo>
                    <a:pt x="458" y="204"/>
                  </a:lnTo>
                  <a:lnTo>
                    <a:pt x="482" y="233"/>
                  </a:lnTo>
                  <a:lnTo>
                    <a:pt x="508" y="246"/>
                  </a:lnTo>
                  <a:lnTo>
                    <a:pt x="553" y="246"/>
                  </a:lnTo>
                  <a:lnTo>
                    <a:pt x="583" y="239"/>
                  </a:lnTo>
                  <a:lnTo>
                    <a:pt x="615" y="230"/>
                  </a:lnTo>
                  <a:lnTo>
                    <a:pt x="643" y="209"/>
                  </a:lnTo>
                  <a:lnTo>
                    <a:pt x="668" y="178"/>
                  </a:lnTo>
                  <a:lnTo>
                    <a:pt x="689" y="153"/>
                  </a:lnTo>
                  <a:lnTo>
                    <a:pt x="705" y="126"/>
                  </a:lnTo>
                  <a:lnTo>
                    <a:pt x="722" y="103"/>
                  </a:lnTo>
                  <a:lnTo>
                    <a:pt x="742" y="71"/>
                  </a:lnTo>
                  <a:lnTo>
                    <a:pt x="739" y="133"/>
                  </a:lnTo>
                  <a:lnTo>
                    <a:pt x="735" y="178"/>
                  </a:lnTo>
                  <a:lnTo>
                    <a:pt x="729" y="233"/>
                  </a:lnTo>
                  <a:lnTo>
                    <a:pt x="709" y="294"/>
                  </a:lnTo>
                  <a:lnTo>
                    <a:pt x="672" y="347"/>
                  </a:lnTo>
                  <a:lnTo>
                    <a:pt x="633" y="385"/>
                  </a:lnTo>
                  <a:lnTo>
                    <a:pt x="588" y="400"/>
                  </a:lnTo>
                  <a:lnTo>
                    <a:pt x="558" y="427"/>
                  </a:lnTo>
                  <a:lnTo>
                    <a:pt x="519" y="473"/>
                  </a:lnTo>
                  <a:lnTo>
                    <a:pt x="583" y="453"/>
                  </a:lnTo>
                  <a:lnTo>
                    <a:pt x="645" y="432"/>
                  </a:lnTo>
                  <a:lnTo>
                    <a:pt x="684" y="425"/>
                  </a:lnTo>
                  <a:lnTo>
                    <a:pt x="733" y="417"/>
                  </a:lnTo>
                  <a:lnTo>
                    <a:pt x="770" y="415"/>
                  </a:lnTo>
                  <a:lnTo>
                    <a:pt x="838" y="415"/>
                  </a:lnTo>
                  <a:lnTo>
                    <a:pt x="814" y="470"/>
                  </a:lnTo>
                  <a:lnTo>
                    <a:pt x="793" y="511"/>
                  </a:lnTo>
                  <a:lnTo>
                    <a:pt x="754" y="558"/>
                  </a:lnTo>
                  <a:lnTo>
                    <a:pt x="729" y="581"/>
                  </a:lnTo>
                  <a:lnTo>
                    <a:pt x="701" y="608"/>
                  </a:lnTo>
                  <a:lnTo>
                    <a:pt x="692" y="619"/>
                  </a:lnTo>
                  <a:lnTo>
                    <a:pt x="694" y="641"/>
                  </a:lnTo>
                  <a:lnTo>
                    <a:pt x="699" y="655"/>
                  </a:lnTo>
                  <a:lnTo>
                    <a:pt x="719" y="676"/>
                  </a:lnTo>
                  <a:lnTo>
                    <a:pt x="748" y="696"/>
                  </a:lnTo>
                  <a:lnTo>
                    <a:pt x="785" y="709"/>
                  </a:lnTo>
                  <a:lnTo>
                    <a:pt x="812" y="702"/>
                  </a:lnTo>
                  <a:lnTo>
                    <a:pt x="827" y="676"/>
                  </a:lnTo>
                  <a:lnTo>
                    <a:pt x="847" y="629"/>
                  </a:lnTo>
                  <a:lnTo>
                    <a:pt x="856" y="584"/>
                  </a:lnTo>
                  <a:lnTo>
                    <a:pt x="882" y="549"/>
                  </a:lnTo>
                  <a:lnTo>
                    <a:pt x="897" y="601"/>
                  </a:lnTo>
                  <a:lnTo>
                    <a:pt x="904" y="648"/>
                  </a:lnTo>
                  <a:lnTo>
                    <a:pt x="894" y="702"/>
                  </a:lnTo>
                  <a:lnTo>
                    <a:pt x="871" y="749"/>
                  </a:lnTo>
                  <a:lnTo>
                    <a:pt x="854" y="829"/>
                  </a:lnTo>
                  <a:lnTo>
                    <a:pt x="854" y="909"/>
                  </a:lnTo>
                  <a:lnTo>
                    <a:pt x="888" y="913"/>
                  </a:lnTo>
                  <a:lnTo>
                    <a:pt x="921" y="907"/>
                  </a:lnTo>
                  <a:lnTo>
                    <a:pt x="948" y="886"/>
                  </a:lnTo>
                  <a:lnTo>
                    <a:pt x="973" y="855"/>
                  </a:lnTo>
                  <a:lnTo>
                    <a:pt x="1002" y="804"/>
                  </a:lnTo>
                  <a:lnTo>
                    <a:pt x="1008" y="849"/>
                  </a:lnTo>
                  <a:lnTo>
                    <a:pt x="1000" y="896"/>
                  </a:lnTo>
                  <a:lnTo>
                    <a:pt x="977" y="953"/>
                  </a:lnTo>
                  <a:lnTo>
                    <a:pt x="954" y="980"/>
                  </a:lnTo>
                  <a:lnTo>
                    <a:pt x="921" y="1023"/>
                  </a:lnTo>
                  <a:lnTo>
                    <a:pt x="871" y="1071"/>
                  </a:lnTo>
                  <a:lnTo>
                    <a:pt x="833" y="1096"/>
                  </a:lnTo>
                  <a:lnTo>
                    <a:pt x="813" y="1136"/>
                  </a:lnTo>
                  <a:lnTo>
                    <a:pt x="804" y="1214"/>
                  </a:lnTo>
                  <a:lnTo>
                    <a:pt x="764" y="1224"/>
                  </a:lnTo>
                  <a:lnTo>
                    <a:pt x="719" y="1224"/>
                  </a:lnTo>
                  <a:lnTo>
                    <a:pt x="675" y="1214"/>
                  </a:lnTo>
                  <a:lnTo>
                    <a:pt x="633" y="1198"/>
                  </a:lnTo>
                  <a:lnTo>
                    <a:pt x="595" y="1174"/>
                  </a:lnTo>
                  <a:lnTo>
                    <a:pt x="562" y="1147"/>
                  </a:lnTo>
                  <a:lnTo>
                    <a:pt x="535" y="1104"/>
                  </a:lnTo>
                  <a:lnTo>
                    <a:pt x="521" y="1070"/>
                  </a:lnTo>
                  <a:lnTo>
                    <a:pt x="475" y="1081"/>
                  </a:lnTo>
                  <a:lnTo>
                    <a:pt x="414" y="1071"/>
                  </a:lnTo>
                  <a:lnTo>
                    <a:pt x="369" y="1051"/>
                  </a:lnTo>
                  <a:lnTo>
                    <a:pt x="343" y="1027"/>
                  </a:lnTo>
                  <a:lnTo>
                    <a:pt x="321" y="989"/>
                  </a:lnTo>
                  <a:lnTo>
                    <a:pt x="262" y="1011"/>
                  </a:lnTo>
                  <a:lnTo>
                    <a:pt x="197" y="1004"/>
                  </a:lnTo>
                  <a:lnTo>
                    <a:pt x="126" y="980"/>
                  </a:lnTo>
                  <a:lnTo>
                    <a:pt x="70" y="953"/>
                  </a:lnTo>
                  <a:lnTo>
                    <a:pt x="29" y="924"/>
                  </a:lnTo>
                  <a:close/>
                </a:path>
              </a:pathLst>
            </a:custGeom>
            <a:solidFill>
              <a:srgbClr val="FF8000"/>
            </a:solidFill>
            <a:ln w="9525">
              <a:noFill/>
              <a:round/>
              <a:headEnd/>
              <a:tailEnd/>
            </a:ln>
          </p:spPr>
          <p:txBody>
            <a:bodyPr/>
            <a:lstStyle/>
            <a:p>
              <a:endParaRPr lang="en-US"/>
            </a:p>
          </p:txBody>
        </p:sp>
        <p:sp>
          <p:nvSpPr>
            <p:cNvPr id="48" name="Freeform 36">
              <a:extLst>
                <a:ext uri="{FF2B5EF4-FFF2-40B4-BE49-F238E27FC236}">
                  <a16:creationId xmlns:a16="http://schemas.microsoft.com/office/drawing/2014/main" id="{2B5E8419-0D68-D2FB-CCC0-B63603A83635}"/>
                </a:ext>
              </a:extLst>
            </p:cNvPr>
            <p:cNvSpPr>
              <a:spLocks/>
            </p:cNvSpPr>
            <p:nvPr/>
          </p:nvSpPr>
          <p:spPr bwMode="auto">
            <a:xfrm>
              <a:off x="2660" y="1736"/>
              <a:ext cx="611" cy="745"/>
            </a:xfrm>
            <a:custGeom>
              <a:avLst/>
              <a:gdLst>
                <a:gd name="T0" fmla="*/ 3 w 611"/>
                <a:gd name="T1" fmla="*/ 534 h 745"/>
                <a:gd name="T2" fmla="*/ 1 w 611"/>
                <a:gd name="T3" fmla="*/ 442 h 745"/>
                <a:gd name="T4" fmla="*/ 22 w 611"/>
                <a:gd name="T5" fmla="*/ 386 h 745"/>
                <a:gd name="T6" fmla="*/ 57 w 611"/>
                <a:gd name="T7" fmla="*/ 344 h 745"/>
                <a:gd name="T8" fmla="*/ 47 w 611"/>
                <a:gd name="T9" fmla="*/ 287 h 745"/>
                <a:gd name="T10" fmla="*/ 51 w 611"/>
                <a:gd name="T11" fmla="*/ 227 h 745"/>
                <a:gd name="T12" fmla="*/ 84 w 611"/>
                <a:gd name="T13" fmla="*/ 231 h 745"/>
                <a:gd name="T14" fmla="*/ 120 w 611"/>
                <a:gd name="T15" fmla="*/ 294 h 745"/>
                <a:gd name="T16" fmla="*/ 128 w 611"/>
                <a:gd name="T17" fmla="*/ 112 h 745"/>
                <a:gd name="T18" fmla="*/ 128 w 611"/>
                <a:gd name="T19" fmla="*/ 53 h 745"/>
                <a:gd name="T20" fmla="*/ 166 w 611"/>
                <a:gd name="T21" fmla="*/ 87 h 745"/>
                <a:gd name="T22" fmla="*/ 183 w 611"/>
                <a:gd name="T23" fmla="*/ 87 h 745"/>
                <a:gd name="T24" fmla="*/ 200 w 611"/>
                <a:gd name="T25" fmla="*/ 49 h 745"/>
                <a:gd name="T26" fmla="*/ 250 w 611"/>
                <a:gd name="T27" fmla="*/ 0 h 745"/>
                <a:gd name="T28" fmla="*/ 261 w 611"/>
                <a:gd name="T29" fmla="*/ 58 h 745"/>
                <a:gd name="T30" fmla="*/ 267 w 611"/>
                <a:gd name="T31" fmla="*/ 92 h 745"/>
                <a:gd name="T32" fmla="*/ 291 w 611"/>
                <a:gd name="T33" fmla="*/ 141 h 745"/>
                <a:gd name="T34" fmla="*/ 334 w 611"/>
                <a:gd name="T35" fmla="*/ 149 h 745"/>
                <a:gd name="T36" fmla="*/ 371 w 611"/>
                <a:gd name="T37" fmla="*/ 138 h 745"/>
                <a:gd name="T38" fmla="*/ 405 w 611"/>
                <a:gd name="T39" fmla="*/ 108 h 745"/>
                <a:gd name="T40" fmla="*/ 427 w 611"/>
                <a:gd name="T41" fmla="*/ 77 h 745"/>
                <a:gd name="T42" fmla="*/ 449 w 611"/>
                <a:gd name="T43" fmla="*/ 44 h 745"/>
                <a:gd name="T44" fmla="*/ 444 w 611"/>
                <a:gd name="T45" fmla="*/ 108 h 745"/>
                <a:gd name="T46" fmla="*/ 430 w 611"/>
                <a:gd name="T47" fmla="*/ 177 h 745"/>
                <a:gd name="T48" fmla="*/ 382 w 611"/>
                <a:gd name="T49" fmla="*/ 233 h 745"/>
                <a:gd name="T50" fmla="*/ 340 w 611"/>
                <a:gd name="T51" fmla="*/ 261 h 745"/>
                <a:gd name="T52" fmla="*/ 351 w 611"/>
                <a:gd name="T53" fmla="*/ 274 h 745"/>
                <a:gd name="T54" fmla="*/ 414 w 611"/>
                <a:gd name="T55" fmla="*/ 259 h 745"/>
                <a:gd name="T56" fmla="*/ 466 w 611"/>
                <a:gd name="T57" fmla="*/ 251 h 745"/>
                <a:gd name="T58" fmla="*/ 494 w 611"/>
                <a:gd name="T59" fmla="*/ 285 h 745"/>
                <a:gd name="T60" fmla="*/ 458 w 611"/>
                <a:gd name="T61" fmla="*/ 339 h 745"/>
                <a:gd name="T62" fmla="*/ 424 w 611"/>
                <a:gd name="T63" fmla="*/ 370 h 745"/>
                <a:gd name="T64" fmla="*/ 421 w 611"/>
                <a:gd name="T65" fmla="*/ 391 h 745"/>
                <a:gd name="T66" fmla="*/ 435 w 611"/>
                <a:gd name="T67" fmla="*/ 411 h 745"/>
                <a:gd name="T68" fmla="*/ 477 w 611"/>
                <a:gd name="T69" fmla="*/ 431 h 745"/>
                <a:gd name="T70" fmla="*/ 501 w 611"/>
                <a:gd name="T71" fmla="*/ 411 h 745"/>
                <a:gd name="T72" fmla="*/ 521 w 611"/>
                <a:gd name="T73" fmla="*/ 357 h 745"/>
                <a:gd name="T74" fmla="*/ 545 w 611"/>
                <a:gd name="T75" fmla="*/ 367 h 745"/>
                <a:gd name="T76" fmla="*/ 543 w 611"/>
                <a:gd name="T77" fmla="*/ 429 h 745"/>
                <a:gd name="T78" fmla="*/ 516 w 611"/>
                <a:gd name="T79" fmla="*/ 504 h 745"/>
                <a:gd name="T80" fmla="*/ 538 w 611"/>
                <a:gd name="T81" fmla="*/ 554 h 745"/>
                <a:gd name="T82" fmla="*/ 576 w 611"/>
                <a:gd name="T83" fmla="*/ 538 h 745"/>
                <a:gd name="T84" fmla="*/ 606 w 611"/>
                <a:gd name="T85" fmla="*/ 488 h 745"/>
                <a:gd name="T86" fmla="*/ 606 w 611"/>
                <a:gd name="T87" fmla="*/ 544 h 745"/>
                <a:gd name="T88" fmla="*/ 578 w 611"/>
                <a:gd name="T89" fmla="*/ 598 h 745"/>
                <a:gd name="T90" fmla="*/ 528 w 611"/>
                <a:gd name="T91" fmla="*/ 651 h 745"/>
                <a:gd name="T92" fmla="*/ 494 w 611"/>
                <a:gd name="T93" fmla="*/ 691 h 745"/>
                <a:gd name="T94" fmla="*/ 463 w 611"/>
                <a:gd name="T95" fmla="*/ 745 h 745"/>
                <a:gd name="T96" fmla="*/ 409 w 611"/>
                <a:gd name="T97" fmla="*/ 738 h 745"/>
                <a:gd name="T98" fmla="*/ 362 w 611"/>
                <a:gd name="T99" fmla="*/ 714 h 745"/>
                <a:gd name="T100" fmla="*/ 323 w 611"/>
                <a:gd name="T101" fmla="*/ 672 h 745"/>
                <a:gd name="T102" fmla="*/ 288 w 611"/>
                <a:gd name="T103" fmla="*/ 657 h 745"/>
                <a:gd name="T104" fmla="*/ 222 w 611"/>
                <a:gd name="T105" fmla="*/ 639 h 745"/>
                <a:gd name="T106" fmla="*/ 194 w 611"/>
                <a:gd name="T107" fmla="*/ 602 h 745"/>
                <a:gd name="T108" fmla="*/ 118 w 611"/>
                <a:gd name="T109" fmla="*/ 611 h 745"/>
                <a:gd name="T110" fmla="*/ 41 w 611"/>
                <a:gd name="T111" fmla="*/ 581 h 7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745"/>
                <a:gd name="T170" fmla="*/ 611 w 611"/>
                <a:gd name="T171" fmla="*/ 745 h 7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745">
                  <a:moveTo>
                    <a:pt x="15" y="561"/>
                  </a:moveTo>
                  <a:lnTo>
                    <a:pt x="3" y="534"/>
                  </a:lnTo>
                  <a:lnTo>
                    <a:pt x="0" y="486"/>
                  </a:lnTo>
                  <a:lnTo>
                    <a:pt x="1" y="442"/>
                  </a:lnTo>
                  <a:lnTo>
                    <a:pt x="7" y="403"/>
                  </a:lnTo>
                  <a:lnTo>
                    <a:pt x="22" y="386"/>
                  </a:lnTo>
                  <a:lnTo>
                    <a:pt x="58" y="370"/>
                  </a:lnTo>
                  <a:lnTo>
                    <a:pt x="57" y="344"/>
                  </a:lnTo>
                  <a:lnTo>
                    <a:pt x="51" y="310"/>
                  </a:lnTo>
                  <a:lnTo>
                    <a:pt x="47" y="287"/>
                  </a:lnTo>
                  <a:lnTo>
                    <a:pt x="47" y="259"/>
                  </a:lnTo>
                  <a:lnTo>
                    <a:pt x="51" y="227"/>
                  </a:lnTo>
                  <a:lnTo>
                    <a:pt x="65" y="193"/>
                  </a:lnTo>
                  <a:lnTo>
                    <a:pt x="84" y="231"/>
                  </a:lnTo>
                  <a:lnTo>
                    <a:pt x="105" y="285"/>
                  </a:lnTo>
                  <a:lnTo>
                    <a:pt x="120" y="294"/>
                  </a:lnTo>
                  <a:lnTo>
                    <a:pt x="128" y="203"/>
                  </a:lnTo>
                  <a:lnTo>
                    <a:pt x="128" y="112"/>
                  </a:lnTo>
                  <a:lnTo>
                    <a:pt x="113" y="49"/>
                  </a:lnTo>
                  <a:lnTo>
                    <a:pt x="128" y="53"/>
                  </a:lnTo>
                  <a:lnTo>
                    <a:pt x="149" y="67"/>
                  </a:lnTo>
                  <a:lnTo>
                    <a:pt x="166" y="87"/>
                  </a:lnTo>
                  <a:lnTo>
                    <a:pt x="180" y="120"/>
                  </a:lnTo>
                  <a:lnTo>
                    <a:pt x="183" y="87"/>
                  </a:lnTo>
                  <a:lnTo>
                    <a:pt x="188" y="67"/>
                  </a:lnTo>
                  <a:lnTo>
                    <a:pt x="200" y="49"/>
                  </a:lnTo>
                  <a:lnTo>
                    <a:pt x="212" y="32"/>
                  </a:lnTo>
                  <a:lnTo>
                    <a:pt x="250" y="0"/>
                  </a:lnTo>
                  <a:lnTo>
                    <a:pt x="256" y="35"/>
                  </a:lnTo>
                  <a:lnTo>
                    <a:pt x="261" y="58"/>
                  </a:lnTo>
                  <a:lnTo>
                    <a:pt x="263" y="74"/>
                  </a:lnTo>
                  <a:lnTo>
                    <a:pt x="267" y="92"/>
                  </a:lnTo>
                  <a:lnTo>
                    <a:pt x="278" y="121"/>
                  </a:lnTo>
                  <a:lnTo>
                    <a:pt x="291" y="141"/>
                  </a:lnTo>
                  <a:lnTo>
                    <a:pt x="308" y="149"/>
                  </a:lnTo>
                  <a:lnTo>
                    <a:pt x="334" y="149"/>
                  </a:lnTo>
                  <a:lnTo>
                    <a:pt x="351" y="145"/>
                  </a:lnTo>
                  <a:lnTo>
                    <a:pt x="371" y="138"/>
                  </a:lnTo>
                  <a:lnTo>
                    <a:pt x="388" y="126"/>
                  </a:lnTo>
                  <a:lnTo>
                    <a:pt x="405" y="108"/>
                  </a:lnTo>
                  <a:lnTo>
                    <a:pt x="416" y="92"/>
                  </a:lnTo>
                  <a:lnTo>
                    <a:pt x="427" y="77"/>
                  </a:lnTo>
                  <a:lnTo>
                    <a:pt x="437" y="63"/>
                  </a:lnTo>
                  <a:lnTo>
                    <a:pt x="449" y="44"/>
                  </a:lnTo>
                  <a:lnTo>
                    <a:pt x="448" y="80"/>
                  </a:lnTo>
                  <a:lnTo>
                    <a:pt x="444" y="108"/>
                  </a:lnTo>
                  <a:lnTo>
                    <a:pt x="442" y="141"/>
                  </a:lnTo>
                  <a:lnTo>
                    <a:pt x="430" y="177"/>
                  </a:lnTo>
                  <a:lnTo>
                    <a:pt x="407" y="211"/>
                  </a:lnTo>
                  <a:lnTo>
                    <a:pt x="382" y="233"/>
                  </a:lnTo>
                  <a:lnTo>
                    <a:pt x="356" y="243"/>
                  </a:lnTo>
                  <a:lnTo>
                    <a:pt x="340" y="261"/>
                  </a:lnTo>
                  <a:lnTo>
                    <a:pt x="314" y="289"/>
                  </a:lnTo>
                  <a:lnTo>
                    <a:pt x="351" y="274"/>
                  </a:lnTo>
                  <a:lnTo>
                    <a:pt x="391" y="262"/>
                  </a:lnTo>
                  <a:lnTo>
                    <a:pt x="414" y="259"/>
                  </a:lnTo>
                  <a:lnTo>
                    <a:pt x="443" y="255"/>
                  </a:lnTo>
                  <a:lnTo>
                    <a:pt x="466" y="251"/>
                  </a:lnTo>
                  <a:lnTo>
                    <a:pt x="508" y="251"/>
                  </a:lnTo>
                  <a:lnTo>
                    <a:pt x="494" y="285"/>
                  </a:lnTo>
                  <a:lnTo>
                    <a:pt x="483" y="312"/>
                  </a:lnTo>
                  <a:lnTo>
                    <a:pt x="458" y="339"/>
                  </a:lnTo>
                  <a:lnTo>
                    <a:pt x="442" y="353"/>
                  </a:lnTo>
                  <a:lnTo>
                    <a:pt x="424" y="370"/>
                  </a:lnTo>
                  <a:lnTo>
                    <a:pt x="420" y="377"/>
                  </a:lnTo>
                  <a:lnTo>
                    <a:pt x="421" y="391"/>
                  </a:lnTo>
                  <a:lnTo>
                    <a:pt x="422" y="400"/>
                  </a:lnTo>
                  <a:lnTo>
                    <a:pt x="435" y="411"/>
                  </a:lnTo>
                  <a:lnTo>
                    <a:pt x="454" y="424"/>
                  </a:lnTo>
                  <a:lnTo>
                    <a:pt x="477" y="431"/>
                  </a:lnTo>
                  <a:lnTo>
                    <a:pt x="493" y="429"/>
                  </a:lnTo>
                  <a:lnTo>
                    <a:pt x="501" y="411"/>
                  </a:lnTo>
                  <a:lnTo>
                    <a:pt x="514" y="383"/>
                  </a:lnTo>
                  <a:lnTo>
                    <a:pt x="521" y="357"/>
                  </a:lnTo>
                  <a:lnTo>
                    <a:pt x="534" y="334"/>
                  </a:lnTo>
                  <a:lnTo>
                    <a:pt x="545" y="367"/>
                  </a:lnTo>
                  <a:lnTo>
                    <a:pt x="549" y="395"/>
                  </a:lnTo>
                  <a:lnTo>
                    <a:pt x="543" y="429"/>
                  </a:lnTo>
                  <a:lnTo>
                    <a:pt x="528" y="455"/>
                  </a:lnTo>
                  <a:lnTo>
                    <a:pt x="516" y="504"/>
                  </a:lnTo>
                  <a:lnTo>
                    <a:pt x="516" y="553"/>
                  </a:lnTo>
                  <a:lnTo>
                    <a:pt x="538" y="554"/>
                  </a:lnTo>
                  <a:lnTo>
                    <a:pt x="559" y="551"/>
                  </a:lnTo>
                  <a:lnTo>
                    <a:pt x="576" y="538"/>
                  </a:lnTo>
                  <a:lnTo>
                    <a:pt x="590" y="521"/>
                  </a:lnTo>
                  <a:lnTo>
                    <a:pt x="606" y="488"/>
                  </a:lnTo>
                  <a:lnTo>
                    <a:pt x="611" y="517"/>
                  </a:lnTo>
                  <a:lnTo>
                    <a:pt x="606" y="544"/>
                  </a:lnTo>
                  <a:lnTo>
                    <a:pt x="593" y="581"/>
                  </a:lnTo>
                  <a:lnTo>
                    <a:pt x="578" y="598"/>
                  </a:lnTo>
                  <a:lnTo>
                    <a:pt x="559" y="623"/>
                  </a:lnTo>
                  <a:lnTo>
                    <a:pt x="528" y="651"/>
                  </a:lnTo>
                  <a:lnTo>
                    <a:pt x="506" y="667"/>
                  </a:lnTo>
                  <a:lnTo>
                    <a:pt x="494" y="691"/>
                  </a:lnTo>
                  <a:lnTo>
                    <a:pt x="487" y="738"/>
                  </a:lnTo>
                  <a:lnTo>
                    <a:pt x="463" y="745"/>
                  </a:lnTo>
                  <a:lnTo>
                    <a:pt x="435" y="745"/>
                  </a:lnTo>
                  <a:lnTo>
                    <a:pt x="409" y="738"/>
                  </a:lnTo>
                  <a:lnTo>
                    <a:pt x="382" y="729"/>
                  </a:lnTo>
                  <a:lnTo>
                    <a:pt x="362" y="714"/>
                  </a:lnTo>
                  <a:lnTo>
                    <a:pt x="341" y="698"/>
                  </a:lnTo>
                  <a:lnTo>
                    <a:pt x="323" y="672"/>
                  </a:lnTo>
                  <a:lnTo>
                    <a:pt x="314" y="651"/>
                  </a:lnTo>
                  <a:lnTo>
                    <a:pt x="288" y="657"/>
                  </a:lnTo>
                  <a:lnTo>
                    <a:pt x="250" y="651"/>
                  </a:lnTo>
                  <a:lnTo>
                    <a:pt x="222" y="639"/>
                  </a:lnTo>
                  <a:lnTo>
                    <a:pt x="207" y="625"/>
                  </a:lnTo>
                  <a:lnTo>
                    <a:pt x="194" y="602"/>
                  </a:lnTo>
                  <a:lnTo>
                    <a:pt x="158" y="615"/>
                  </a:lnTo>
                  <a:lnTo>
                    <a:pt x="118" y="611"/>
                  </a:lnTo>
                  <a:lnTo>
                    <a:pt x="76" y="598"/>
                  </a:lnTo>
                  <a:lnTo>
                    <a:pt x="41" y="581"/>
                  </a:lnTo>
                  <a:lnTo>
                    <a:pt x="15" y="561"/>
                  </a:lnTo>
                  <a:close/>
                </a:path>
              </a:pathLst>
            </a:custGeom>
            <a:solidFill>
              <a:srgbClr val="FFFF00"/>
            </a:solidFill>
            <a:ln w="9525">
              <a:noFill/>
              <a:round/>
              <a:headEnd/>
              <a:tailEnd/>
            </a:ln>
          </p:spPr>
          <p:txBody>
            <a:bodyPr/>
            <a:lstStyle/>
            <a:p>
              <a:endParaRPr lang="en-US"/>
            </a:p>
          </p:txBody>
        </p:sp>
        <p:grpSp>
          <p:nvGrpSpPr>
            <p:cNvPr id="49" name="Group 37">
              <a:extLst>
                <a:ext uri="{FF2B5EF4-FFF2-40B4-BE49-F238E27FC236}">
                  <a16:creationId xmlns:a16="http://schemas.microsoft.com/office/drawing/2014/main" id="{77CB3267-AC1B-FB9B-1624-78F50CA8C4C3}"/>
                </a:ext>
              </a:extLst>
            </p:cNvPr>
            <p:cNvGrpSpPr>
              <a:grpSpLocks/>
            </p:cNvGrpSpPr>
            <p:nvPr/>
          </p:nvGrpSpPr>
          <p:grpSpPr bwMode="auto">
            <a:xfrm>
              <a:off x="3457" y="1872"/>
              <a:ext cx="970" cy="919"/>
              <a:chOff x="3457" y="1872"/>
              <a:chExt cx="970" cy="919"/>
            </a:xfrm>
          </p:grpSpPr>
          <p:sp>
            <p:nvSpPr>
              <p:cNvPr id="52" name="Freeform 38">
                <a:extLst>
                  <a:ext uri="{FF2B5EF4-FFF2-40B4-BE49-F238E27FC236}">
                    <a16:creationId xmlns:a16="http://schemas.microsoft.com/office/drawing/2014/main" id="{0F2CC7AF-645A-017B-A111-543DFEFFFB25}"/>
                  </a:ext>
                </a:extLst>
              </p:cNvPr>
              <p:cNvSpPr>
                <a:spLocks/>
              </p:cNvSpPr>
              <p:nvPr/>
            </p:nvSpPr>
            <p:spPr bwMode="auto">
              <a:xfrm>
                <a:off x="3457" y="1872"/>
                <a:ext cx="970" cy="919"/>
              </a:xfrm>
              <a:custGeom>
                <a:avLst/>
                <a:gdLst>
                  <a:gd name="T0" fmla="*/ 5 w 970"/>
                  <a:gd name="T1" fmla="*/ 573 h 919"/>
                  <a:gd name="T2" fmla="*/ 0 w 970"/>
                  <a:gd name="T3" fmla="*/ 428 h 919"/>
                  <a:gd name="T4" fmla="*/ 33 w 970"/>
                  <a:gd name="T5" fmla="*/ 333 h 919"/>
                  <a:gd name="T6" fmla="*/ 85 w 970"/>
                  <a:gd name="T7" fmla="*/ 264 h 919"/>
                  <a:gd name="T8" fmla="*/ 188 w 970"/>
                  <a:gd name="T9" fmla="*/ 202 h 919"/>
                  <a:gd name="T10" fmla="*/ 273 w 970"/>
                  <a:gd name="T11" fmla="*/ 169 h 919"/>
                  <a:gd name="T12" fmla="*/ 319 w 970"/>
                  <a:gd name="T13" fmla="*/ 132 h 919"/>
                  <a:gd name="T14" fmla="*/ 335 w 970"/>
                  <a:gd name="T15" fmla="*/ 69 h 919"/>
                  <a:gd name="T16" fmla="*/ 353 w 970"/>
                  <a:gd name="T17" fmla="*/ 36 h 919"/>
                  <a:gd name="T18" fmla="*/ 390 w 970"/>
                  <a:gd name="T19" fmla="*/ 102 h 919"/>
                  <a:gd name="T20" fmla="*/ 403 w 970"/>
                  <a:gd name="T21" fmla="*/ 151 h 919"/>
                  <a:gd name="T22" fmla="*/ 463 w 970"/>
                  <a:gd name="T23" fmla="*/ 120 h 919"/>
                  <a:gd name="T24" fmla="*/ 483 w 970"/>
                  <a:gd name="T25" fmla="*/ 50 h 919"/>
                  <a:gd name="T26" fmla="*/ 491 w 970"/>
                  <a:gd name="T27" fmla="*/ 2 h 919"/>
                  <a:gd name="T28" fmla="*/ 543 w 970"/>
                  <a:gd name="T29" fmla="*/ 57 h 919"/>
                  <a:gd name="T30" fmla="*/ 563 w 970"/>
                  <a:gd name="T31" fmla="*/ 154 h 919"/>
                  <a:gd name="T32" fmla="*/ 545 w 970"/>
                  <a:gd name="T33" fmla="*/ 234 h 919"/>
                  <a:gd name="T34" fmla="*/ 613 w 970"/>
                  <a:gd name="T35" fmla="*/ 175 h 919"/>
                  <a:gd name="T36" fmla="*/ 709 w 970"/>
                  <a:gd name="T37" fmla="*/ 151 h 919"/>
                  <a:gd name="T38" fmla="*/ 791 w 970"/>
                  <a:gd name="T39" fmla="*/ 165 h 919"/>
                  <a:gd name="T40" fmla="*/ 811 w 970"/>
                  <a:gd name="T41" fmla="*/ 210 h 919"/>
                  <a:gd name="T42" fmla="*/ 741 w 970"/>
                  <a:gd name="T43" fmla="*/ 231 h 919"/>
                  <a:gd name="T44" fmla="*/ 702 w 970"/>
                  <a:gd name="T45" fmla="*/ 301 h 919"/>
                  <a:gd name="T46" fmla="*/ 746 w 970"/>
                  <a:gd name="T47" fmla="*/ 366 h 919"/>
                  <a:gd name="T48" fmla="*/ 823 w 970"/>
                  <a:gd name="T49" fmla="*/ 396 h 919"/>
                  <a:gd name="T50" fmla="*/ 881 w 970"/>
                  <a:gd name="T51" fmla="*/ 385 h 919"/>
                  <a:gd name="T52" fmla="*/ 888 w 970"/>
                  <a:gd name="T53" fmla="*/ 341 h 919"/>
                  <a:gd name="T54" fmla="*/ 918 w 970"/>
                  <a:gd name="T55" fmla="*/ 345 h 919"/>
                  <a:gd name="T56" fmla="*/ 958 w 970"/>
                  <a:gd name="T57" fmla="*/ 395 h 919"/>
                  <a:gd name="T58" fmla="*/ 968 w 970"/>
                  <a:gd name="T59" fmla="*/ 481 h 919"/>
                  <a:gd name="T60" fmla="*/ 930 w 970"/>
                  <a:gd name="T61" fmla="*/ 579 h 919"/>
                  <a:gd name="T62" fmla="*/ 881 w 970"/>
                  <a:gd name="T63" fmla="*/ 606 h 919"/>
                  <a:gd name="T64" fmla="*/ 793 w 970"/>
                  <a:gd name="T65" fmla="*/ 647 h 919"/>
                  <a:gd name="T66" fmla="*/ 746 w 970"/>
                  <a:gd name="T67" fmla="*/ 695 h 919"/>
                  <a:gd name="T68" fmla="*/ 712 w 970"/>
                  <a:gd name="T69" fmla="*/ 772 h 919"/>
                  <a:gd name="T70" fmla="*/ 675 w 970"/>
                  <a:gd name="T71" fmla="*/ 858 h 919"/>
                  <a:gd name="T72" fmla="*/ 616 w 970"/>
                  <a:gd name="T73" fmla="*/ 894 h 919"/>
                  <a:gd name="T74" fmla="*/ 512 w 970"/>
                  <a:gd name="T75" fmla="*/ 912 h 919"/>
                  <a:gd name="T76" fmla="*/ 376 w 970"/>
                  <a:gd name="T77" fmla="*/ 919 h 919"/>
                  <a:gd name="T78" fmla="*/ 195 w 970"/>
                  <a:gd name="T79" fmla="*/ 894 h 919"/>
                  <a:gd name="T80" fmla="*/ 80 w 970"/>
                  <a:gd name="T81" fmla="*/ 842 h 919"/>
                  <a:gd name="T82" fmla="*/ 40 w 970"/>
                  <a:gd name="T83" fmla="*/ 769 h 9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0"/>
                  <a:gd name="T127" fmla="*/ 0 h 919"/>
                  <a:gd name="T128" fmla="*/ 970 w 970"/>
                  <a:gd name="T129" fmla="*/ 919 h 9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0" h="919">
                    <a:moveTo>
                      <a:pt x="25" y="687"/>
                    </a:moveTo>
                    <a:lnTo>
                      <a:pt x="13" y="628"/>
                    </a:lnTo>
                    <a:lnTo>
                      <a:pt x="5" y="573"/>
                    </a:lnTo>
                    <a:lnTo>
                      <a:pt x="0" y="519"/>
                    </a:lnTo>
                    <a:lnTo>
                      <a:pt x="0" y="469"/>
                    </a:lnTo>
                    <a:lnTo>
                      <a:pt x="0" y="428"/>
                    </a:lnTo>
                    <a:lnTo>
                      <a:pt x="5" y="391"/>
                    </a:lnTo>
                    <a:lnTo>
                      <a:pt x="14" y="360"/>
                    </a:lnTo>
                    <a:lnTo>
                      <a:pt x="33" y="333"/>
                    </a:lnTo>
                    <a:lnTo>
                      <a:pt x="45" y="310"/>
                    </a:lnTo>
                    <a:lnTo>
                      <a:pt x="65" y="285"/>
                    </a:lnTo>
                    <a:lnTo>
                      <a:pt x="85" y="264"/>
                    </a:lnTo>
                    <a:lnTo>
                      <a:pt x="120" y="238"/>
                    </a:lnTo>
                    <a:lnTo>
                      <a:pt x="155" y="216"/>
                    </a:lnTo>
                    <a:lnTo>
                      <a:pt x="188" y="202"/>
                    </a:lnTo>
                    <a:lnTo>
                      <a:pt x="215" y="193"/>
                    </a:lnTo>
                    <a:lnTo>
                      <a:pt x="250" y="182"/>
                    </a:lnTo>
                    <a:lnTo>
                      <a:pt x="273" y="169"/>
                    </a:lnTo>
                    <a:lnTo>
                      <a:pt x="295" y="157"/>
                    </a:lnTo>
                    <a:lnTo>
                      <a:pt x="314" y="141"/>
                    </a:lnTo>
                    <a:lnTo>
                      <a:pt x="319" y="132"/>
                    </a:lnTo>
                    <a:lnTo>
                      <a:pt x="330" y="114"/>
                    </a:lnTo>
                    <a:lnTo>
                      <a:pt x="335" y="90"/>
                    </a:lnTo>
                    <a:lnTo>
                      <a:pt x="335" y="69"/>
                    </a:lnTo>
                    <a:lnTo>
                      <a:pt x="327" y="41"/>
                    </a:lnTo>
                    <a:lnTo>
                      <a:pt x="325" y="16"/>
                    </a:lnTo>
                    <a:lnTo>
                      <a:pt x="353" y="36"/>
                    </a:lnTo>
                    <a:lnTo>
                      <a:pt x="375" y="55"/>
                    </a:lnTo>
                    <a:lnTo>
                      <a:pt x="387" y="81"/>
                    </a:lnTo>
                    <a:lnTo>
                      <a:pt x="390" y="102"/>
                    </a:lnTo>
                    <a:lnTo>
                      <a:pt x="387" y="125"/>
                    </a:lnTo>
                    <a:lnTo>
                      <a:pt x="382" y="151"/>
                    </a:lnTo>
                    <a:lnTo>
                      <a:pt x="403" y="151"/>
                    </a:lnTo>
                    <a:lnTo>
                      <a:pt x="427" y="145"/>
                    </a:lnTo>
                    <a:lnTo>
                      <a:pt x="446" y="134"/>
                    </a:lnTo>
                    <a:lnTo>
                      <a:pt x="463" y="120"/>
                    </a:lnTo>
                    <a:lnTo>
                      <a:pt x="477" y="102"/>
                    </a:lnTo>
                    <a:lnTo>
                      <a:pt x="483" y="81"/>
                    </a:lnTo>
                    <a:lnTo>
                      <a:pt x="483" y="50"/>
                    </a:lnTo>
                    <a:lnTo>
                      <a:pt x="477" y="23"/>
                    </a:lnTo>
                    <a:lnTo>
                      <a:pt x="465" y="0"/>
                    </a:lnTo>
                    <a:lnTo>
                      <a:pt x="491" y="2"/>
                    </a:lnTo>
                    <a:lnTo>
                      <a:pt x="517" y="16"/>
                    </a:lnTo>
                    <a:lnTo>
                      <a:pt x="533" y="36"/>
                    </a:lnTo>
                    <a:lnTo>
                      <a:pt x="543" y="57"/>
                    </a:lnTo>
                    <a:lnTo>
                      <a:pt x="555" y="86"/>
                    </a:lnTo>
                    <a:lnTo>
                      <a:pt x="561" y="120"/>
                    </a:lnTo>
                    <a:lnTo>
                      <a:pt x="563" y="154"/>
                    </a:lnTo>
                    <a:lnTo>
                      <a:pt x="561" y="186"/>
                    </a:lnTo>
                    <a:lnTo>
                      <a:pt x="555" y="210"/>
                    </a:lnTo>
                    <a:lnTo>
                      <a:pt x="545" y="234"/>
                    </a:lnTo>
                    <a:lnTo>
                      <a:pt x="571" y="210"/>
                    </a:lnTo>
                    <a:lnTo>
                      <a:pt x="593" y="191"/>
                    </a:lnTo>
                    <a:lnTo>
                      <a:pt x="613" y="175"/>
                    </a:lnTo>
                    <a:lnTo>
                      <a:pt x="645" y="164"/>
                    </a:lnTo>
                    <a:lnTo>
                      <a:pt x="675" y="154"/>
                    </a:lnTo>
                    <a:lnTo>
                      <a:pt x="709" y="151"/>
                    </a:lnTo>
                    <a:lnTo>
                      <a:pt x="741" y="152"/>
                    </a:lnTo>
                    <a:lnTo>
                      <a:pt x="766" y="157"/>
                    </a:lnTo>
                    <a:lnTo>
                      <a:pt x="791" y="165"/>
                    </a:lnTo>
                    <a:lnTo>
                      <a:pt x="814" y="182"/>
                    </a:lnTo>
                    <a:lnTo>
                      <a:pt x="840" y="214"/>
                    </a:lnTo>
                    <a:lnTo>
                      <a:pt x="811" y="210"/>
                    </a:lnTo>
                    <a:lnTo>
                      <a:pt x="787" y="210"/>
                    </a:lnTo>
                    <a:lnTo>
                      <a:pt x="764" y="220"/>
                    </a:lnTo>
                    <a:lnTo>
                      <a:pt x="741" y="231"/>
                    </a:lnTo>
                    <a:lnTo>
                      <a:pt x="717" y="251"/>
                    </a:lnTo>
                    <a:lnTo>
                      <a:pt x="704" y="272"/>
                    </a:lnTo>
                    <a:lnTo>
                      <a:pt x="702" y="301"/>
                    </a:lnTo>
                    <a:lnTo>
                      <a:pt x="706" y="327"/>
                    </a:lnTo>
                    <a:lnTo>
                      <a:pt x="719" y="345"/>
                    </a:lnTo>
                    <a:lnTo>
                      <a:pt x="746" y="366"/>
                    </a:lnTo>
                    <a:lnTo>
                      <a:pt x="776" y="379"/>
                    </a:lnTo>
                    <a:lnTo>
                      <a:pt x="804" y="390"/>
                    </a:lnTo>
                    <a:lnTo>
                      <a:pt x="823" y="396"/>
                    </a:lnTo>
                    <a:lnTo>
                      <a:pt x="844" y="400"/>
                    </a:lnTo>
                    <a:lnTo>
                      <a:pt x="873" y="396"/>
                    </a:lnTo>
                    <a:lnTo>
                      <a:pt x="881" y="385"/>
                    </a:lnTo>
                    <a:lnTo>
                      <a:pt x="890" y="369"/>
                    </a:lnTo>
                    <a:lnTo>
                      <a:pt x="890" y="351"/>
                    </a:lnTo>
                    <a:lnTo>
                      <a:pt x="888" y="341"/>
                    </a:lnTo>
                    <a:lnTo>
                      <a:pt x="888" y="327"/>
                    </a:lnTo>
                    <a:lnTo>
                      <a:pt x="901" y="335"/>
                    </a:lnTo>
                    <a:lnTo>
                      <a:pt x="918" y="345"/>
                    </a:lnTo>
                    <a:lnTo>
                      <a:pt x="933" y="360"/>
                    </a:lnTo>
                    <a:lnTo>
                      <a:pt x="947" y="377"/>
                    </a:lnTo>
                    <a:lnTo>
                      <a:pt x="958" y="395"/>
                    </a:lnTo>
                    <a:lnTo>
                      <a:pt x="966" y="418"/>
                    </a:lnTo>
                    <a:lnTo>
                      <a:pt x="970" y="449"/>
                    </a:lnTo>
                    <a:lnTo>
                      <a:pt x="968" y="481"/>
                    </a:lnTo>
                    <a:lnTo>
                      <a:pt x="963" y="514"/>
                    </a:lnTo>
                    <a:lnTo>
                      <a:pt x="951" y="556"/>
                    </a:lnTo>
                    <a:lnTo>
                      <a:pt x="930" y="579"/>
                    </a:lnTo>
                    <a:lnTo>
                      <a:pt x="916" y="592"/>
                    </a:lnTo>
                    <a:lnTo>
                      <a:pt x="901" y="600"/>
                    </a:lnTo>
                    <a:lnTo>
                      <a:pt x="881" y="606"/>
                    </a:lnTo>
                    <a:lnTo>
                      <a:pt x="853" y="621"/>
                    </a:lnTo>
                    <a:lnTo>
                      <a:pt x="817" y="638"/>
                    </a:lnTo>
                    <a:lnTo>
                      <a:pt x="793" y="647"/>
                    </a:lnTo>
                    <a:lnTo>
                      <a:pt x="771" y="662"/>
                    </a:lnTo>
                    <a:lnTo>
                      <a:pt x="761" y="673"/>
                    </a:lnTo>
                    <a:lnTo>
                      <a:pt x="746" y="695"/>
                    </a:lnTo>
                    <a:lnTo>
                      <a:pt x="731" y="721"/>
                    </a:lnTo>
                    <a:lnTo>
                      <a:pt x="719" y="742"/>
                    </a:lnTo>
                    <a:lnTo>
                      <a:pt x="712" y="772"/>
                    </a:lnTo>
                    <a:lnTo>
                      <a:pt x="702" y="809"/>
                    </a:lnTo>
                    <a:lnTo>
                      <a:pt x="691" y="837"/>
                    </a:lnTo>
                    <a:lnTo>
                      <a:pt x="675" y="858"/>
                    </a:lnTo>
                    <a:lnTo>
                      <a:pt x="657" y="872"/>
                    </a:lnTo>
                    <a:lnTo>
                      <a:pt x="639" y="883"/>
                    </a:lnTo>
                    <a:lnTo>
                      <a:pt x="616" y="894"/>
                    </a:lnTo>
                    <a:lnTo>
                      <a:pt x="585" y="904"/>
                    </a:lnTo>
                    <a:lnTo>
                      <a:pt x="548" y="909"/>
                    </a:lnTo>
                    <a:lnTo>
                      <a:pt x="512" y="912"/>
                    </a:lnTo>
                    <a:lnTo>
                      <a:pt x="460" y="918"/>
                    </a:lnTo>
                    <a:lnTo>
                      <a:pt x="427" y="918"/>
                    </a:lnTo>
                    <a:lnTo>
                      <a:pt x="376" y="919"/>
                    </a:lnTo>
                    <a:lnTo>
                      <a:pt x="312" y="918"/>
                    </a:lnTo>
                    <a:lnTo>
                      <a:pt x="255" y="909"/>
                    </a:lnTo>
                    <a:lnTo>
                      <a:pt x="195" y="894"/>
                    </a:lnTo>
                    <a:lnTo>
                      <a:pt x="148" y="877"/>
                    </a:lnTo>
                    <a:lnTo>
                      <a:pt x="107" y="858"/>
                    </a:lnTo>
                    <a:lnTo>
                      <a:pt x="80" y="842"/>
                    </a:lnTo>
                    <a:lnTo>
                      <a:pt x="65" y="825"/>
                    </a:lnTo>
                    <a:lnTo>
                      <a:pt x="53" y="800"/>
                    </a:lnTo>
                    <a:lnTo>
                      <a:pt x="40" y="769"/>
                    </a:lnTo>
                    <a:lnTo>
                      <a:pt x="26" y="723"/>
                    </a:lnTo>
                    <a:lnTo>
                      <a:pt x="25" y="687"/>
                    </a:lnTo>
                    <a:close/>
                  </a:path>
                </a:pathLst>
              </a:custGeom>
              <a:solidFill>
                <a:srgbClr val="E00000"/>
              </a:solidFill>
              <a:ln w="9525">
                <a:noFill/>
                <a:round/>
                <a:headEnd/>
                <a:tailEnd/>
              </a:ln>
            </p:spPr>
            <p:txBody>
              <a:bodyPr/>
              <a:lstStyle/>
              <a:p>
                <a:endParaRPr lang="en-US"/>
              </a:p>
            </p:txBody>
          </p:sp>
          <p:sp>
            <p:nvSpPr>
              <p:cNvPr id="53" name="Freeform 39">
                <a:extLst>
                  <a:ext uri="{FF2B5EF4-FFF2-40B4-BE49-F238E27FC236}">
                    <a16:creationId xmlns:a16="http://schemas.microsoft.com/office/drawing/2014/main" id="{667397BA-8CE1-0C2B-9C94-D29625F3A4CE}"/>
                  </a:ext>
                </a:extLst>
              </p:cNvPr>
              <p:cNvSpPr>
                <a:spLocks/>
              </p:cNvSpPr>
              <p:nvPr/>
            </p:nvSpPr>
            <p:spPr bwMode="auto">
              <a:xfrm>
                <a:off x="3607" y="2044"/>
                <a:ext cx="676" cy="745"/>
              </a:xfrm>
              <a:custGeom>
                <a:avLst/>
                <a:gdLst>
                  <a:gd name="T0" fmla="*/ 5 w 676"/>
                  <a:gd name="T1" fmla="*/ 464 h 745"/>
                  <a:gd name="T2" fmla="*/ 0 w 676"/>
                  <a:gd name="T3" fmla="*/ 345 h 745"/>
                  <a:gd name="T4" fmla="*/ 22 w 676"/>
                  <a:gd name="T5" fmla="*/ 268 h 745"/>
                  <a:gd name="T6" fmla="*/ 61 w 676"/>
                  <a:gd name="T7" fmla="*/ 213 h 745"/>
                  <a:gd name="T8" fmla="*/ 132 w 676"/>
                  <a:gd name="T9" fmla="*/ 163 h 745"/>
                  <a:gd name="T10" fmla="*/ 190 w 676"/>
                  <a:gd name="T11" fmla="*/ 137 h 745"/>
                  <a:gd name="T12" fmla="*/ 221 w 676"/>
                  <a:gd name="T13" fmla="*/ 106 h 745"/>
                  <a:gd name="T14" fmla="*/ 234 w 676"/>
                  <a:gd name="T15" fmla="*/ 54 h 745"/>
                  <a:gd name="T16" fmla="*/ 247 w 676"/>
                  <a:gd name="T17" fmla="*/ 28 h 745"/>
                  <a:gd name="T18" fmla="*/ 271 w 676"/>
                  <a:gd name="T19" fmla="*/ 82 h 745"/>
                  <a:gd name="T20" fmla="*/ 281 w 676"/>
                  <a:gd name="T21" fmla="*/ 121 h 745"/>
                  <a:gd name="T22" fmla="*/ 321 w 676"/>
                  <a:gd name="T23" fmla="*/ 98 h 745"/>
                  <a:gd name="T24" fmla="*/ 338 w 676"/>
                  <a:gd name="T25" fmla="*/ 41 h 745"/>
                  <a:gd name="T26" fmla="*/ 342 w 676"/>
                  <a:gd name="T27" fmla="*/ 2 h 745"/>
                  <a:gd name="T28" fmla="*/ 378 w 676"/>
                  <a:gd name="T29" fmla="*/ 44 h 745"/>
                  <a:gd name="T30" fmla="*/ 393 w 676"/>
                  <a:gd name="T31" fmla="*/ 124 h 745"/>
                  <a:gd name="T32" fmla="*/ 381 w 676"/>
                  <a:gd name="T33" fmla="*/ 190 h 745"/>
                  <a:gd name="T34" fmla="*/ 428 w 676"/>
                  <a:gd name="T35" fmla="*/ 140 h 745"/>
                  <a:gd name="T36" fmla="*/ 495 w 676"/>
                  <a:gd name="T37" fmla="*/ 121 h 745"/>
                  <a:gd name="T38" fmla="*/ 550 w 676"/>
                  <a:gd name="T39" fmla="*/ 133 h 745"/>
                  <a:gd name="T40" fmla="*/ 567 w 676"/>
                  <a:gd name="T41" fmla="*/ 171 h 745"/>
                  <a:gd name="T42" fmla="*/ 517 w 676"/>
                  <a:gd name="T43" fmla="*/ 185 h 745"/>
                  <a:gd name="T44" fmla="*/ 489 w 676"/>
                  <a:gd name="T45" fmla="*/ 242 h 745"/>
                  <a:gd name="T46" fmla="*/ 519 w 676"/>
                  <a:gd name="T47" fmla="*/ 293 h 745"/>
                  <a:gd name="T48" fmla="*/ 575 w 676"/>
                  <a:gd name="T49" fmla="*/ 320 h 745"/>
                  <a:gd name="T50" fmla="*/ 614 w 676"/>
                  <a:gd name="T51" fmla="*/ 311 h 745"/>
                  <a:gd name="T52" fmla="*/ 620 w 676"/>
                  <a:gd name="T53" fmla="*/ 274 h 745"/>
                  <a:gd name="T54" fmla="*/ 641 w 676"/>
                  <a:gd name="T55" fmla="*/ 277 h 745"/>
                  <a:gd name="T56" fmla="*/ 667 w 676"/>
                  <a:gd name="T57" fmla="*/ 317 h 745"/>
                  <a:gd name="T58" fmla="*/ 675 w 676"/>
                  <a:gd name="T59" fmla="*/ 389 h 745"/>
                  <a:gd name="T60" fmla="*/ 649 w 676"/>
                  <a:gd name="T61" fmla="*/ 468 h 745"/>
                  <a:gd name="T62" fmla="*/ 614 w 676"/>
                  <a:gd name="T63" fmla="*/ 491 h 745"/>
                  <a:gd name="T64" fmla="*/ 553 w 676"/>
                  <a:gd name="T65" fmla="*/ 524 h 745"/>
                  <a:gd name="T66" fmla="*/ 519 w 676"/>
                  <a:gd name="T67" fmla="*/ 563 h 745"/>
                  <a:gd name="T68" fmla="*/ 497 w 676"/>
                  <a:gd name="T69" fmla="*/ 626 h 745"/>
                  <a:gd name="T70" fmla="*/ 471 w 676"/>
                  <a:gd name="T71" fmla="*/ 695 h 745"/>
                  <a:gd name="T72" fmla="*/ 429 w 676"/>
                  <a:gd name="T73" fmla="*/ 723 h 745"/>
                  <a:gd name="T74" fmla="*/ 356 w 676"/>
                  <a:gd name="T75" fmla="*/ 739 h 745"/>
                  <a:gd name="T76" fmla="*/ 263 w 676"/>
                  <a:gd name="T77" fmla="*/ 745 h 745"/>
                  <a:gd name="T78" fmla="*/ 136 w 676"/>
                  <a:gd name="T79" fmla="*/ 723 h 745"/>
                  <a:gd name="T80" fmla="*/ 56 w 676"/>
                  <a:gd name="T81" fmla="*/ 682 h 745"/>
                  <a:gd name="T82" fmla="*/ 27 w 676"/>
                  <a:gd name="T83" fmla="*/ 625 h 7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6"/>
                  <a:gd name="T127" fmla="*/ 0 h 745"/>
                  <a:gd name="T128" fmla="*/ 676 w 676"/>
                  <a:gd name="T129" fmla="*/ 745 h 7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6" h="745">
                    <a:moveTo>
                      <a:pt x="17" y="556"/>
                    </a:moveTo>
                    <a:lnTo>
                      <a:pt x="10" y="507"/>
                    </a:lnTo>
                    <a:lnTo>
                      <a:pt x="5" y="464"/>
                    </a:lnTo>
                    <a:lnTo>
                      <a:pt x="0" y="420"/>
                    </a:lnTo>
                    <a:lnTo>
                      <a:pt x="0" y="379"/>
                    </a:lnTo>
                    <a:lnTo>
                      <a:pt x="0" y="345"/>
                    </a:lnTo>
                    <a:lnTo>
                      <a:pt x="5" y="315"/>
                    </a:lnTo>
                    <a:lnTo>
                      <a:pt x="11" y="290"/>
                    </a:lnTo>
                    <a:lnTo>
                      <a:pt x="22" y="268"/>
                    </a:lnTo>
                    <a:lnTo>
                      <a:pt x="32" y="249"/>
                    </a:lnTo>
                    <a:lnTo>
                      <a:pt x="47" y="229"/>
                    </a:lnTo>
                    <a:lnTo>
                      <a:pt x="61" y="213"/>
                    </a:lnTo>
                    <a:lnTo>
                      <a:pt x="84" y="191"/>
                    </a:lnTo>
                    <a:lnTo>
                      <a:pt x="110" y="174"/>
                    </a:lnTo>
                    <a:lnTo>
                      <a:pt x="132" y="163"/>
                    </a:lnTo>
                    <a:lnTo>
                      <a:pt x="150" y="156"/>
                    </a:lnTo>
                    <a:lnTo>
                      <a:pt x="174" y="146"/>
                    </a:lnTo>
                    <a:lnTo>
                      <a:pt x="190" y="137"/>
                    </a:lnTo>
                    <a:lnTo>
                      <a:pt x="207" y="126"/>
                    </a:lnTo>
                    <a:lnTo>
                      <a:pt x="219" y="113"/>
                    </a:lnTo>
                    <a:lnTo>
                      <a:pt x="221" y="106"/>
                    </a:lnTo>
                    <a:lnTo>
                      <a:pt x="230" y="92"/>
                    </a:lnTo>
                    <a:lnTo>
                      <a:pt x="234" y="72"/>
                    </a:lnTo>
                    <a:lnTo>
                      <a:pt x="234" y="54"/>
                    </a:lnTo>
                    <a:lnTo>
                      <a:pt x="228" y="33"/>
                    </a:lnTo>
                    <a:lnTo>
                      <a:pt x="226" y="11"/>
                    </a:lnTo>
                    <a:lnTo>
                      <a:pt x="247" y="28"/>
                    </a:lnTo>
                    <a:lnTo>
                      <a:pt x="260" y="43"/>
                    </a:lnTo>
                    <a:lnTo>
                      <a:pt x="269" y="66"/>
                    </a:lnTo>
                    <a:lnTo>
                      <a:pt x="271" y="82"/>
                    </a:lnTo>
                    <a:lnTo>
                      <a:pt x="269" y="100"/>
                    </a:lnTo>
                    <a:lnTo>
                      <a:pt x="266" y="121"/>
                    </a:lnTo>
                    <a:lnTo>
                      <a:pt x="281" y="121"/>
                    </a:lnTo>
                    <a:lnTo>
                      <a:pt x="298" y="116"/>
                    </a:lnTo>
                    <a:lnTo>
                      <a:pt x="310" y="107"/>
                    </a:lnTo>
                    <a:lnTo>
                      <a:pt x="321" y="98"/>
                    </a:lnTo>
                    <a:lnTo>
                      <a:pt x="333" y="82"/>
                    </a:lnTo>
                    <a:lnTo>
                      <a:pt x="338" y="66"/>
                    </a:lnTo>
                    <a:lnTo>
                      <a:pt x="338" y="41"/>
                    </a:lnTo>
                    <a:lnTo>
                      <a:pt x="333" y="19"/>
                    </a:lnTo>
                    <a:lnTo>
                      <a:pt x="325" y="0"/>
                    </a:lnTo>
                    <a:lnTo>
                      <a:pt x="342" y="2"/>
                    </a:lnTo>
                    <a:lnTo>
                      <a:pt x="360" y="11"/>
                    </a:lnTo>
                    <a:lnTo>
                      <a:pt x="371" y="28"/>
                    </a:lnTo>
                    <a:lnTo>
                      <a:pt x="378" y="44"/>
                    </a:lnTo>
                    <a:lnTo>
                      <a:pt x="388" y="69"/>
                    </a:lnTo>
                    <a:lnTo>
                      <a:pt x="392" y="98"/>
                    </a:lnTo>
                    <a:lnTo>
                      <a:pt x="393" y="124"/>
                    </a:lnTo>
                    <a:lnTo>
                      <a:pt x="392" y="149"/>
                    </a:lnTo>
                    <a:lnTo>
                      <a:pt x="388" y="171"/>
                    </a:lnTo>
                    <a:lnTo>
                      <a:pt x="381" y="190"/>
                    </a:lnTo>
                    <a:lnTo>
                      <a:pt x="399" y="171"/>
                    </a:lnTo>
                    <a:lnTo>
                      <a:pt x="412" y="154"/>
                    </a:lnTo>
                    <a:lnTo>
                      <a:pt x="428" y="140"/>
                    </a:lnTo>
                    <a:lnTo>
                      <a:pt x="449" y="130"/>
                    </a:lnTo>
                    <a:lnTo>
                      <a:pt x="471" y="124"/>
                    </a:lnTo>
                    <a:lnTo>
                      <a:pt x="495" y="121"/>
                    </a:lnTo>
                    <a:lnTo>
                      <a:pt x="517" y="122"/>
                    </a:lnTo>
                    <a:lnTo>
                      <a:pt x="535" y="126"/>
                    </a:lnTo>
                    <a:lnTo>
                      <a:pt x="550" y="133"/>
                    </a:lnTo>
                    <a:lnTo>
                      <a:pt x="568" y="146"/>
                    </a:lnTo>
                    <a:lnTo>
                      <a:pt x="588" y="172"/>
                    </a:lnTo>
                    <a:lnTo>
                      <a:pt x="567" y="171"/>
                    </a:lnTo>
                    <a:lnTo>
                      <a:pt x="550" y="171"/>
                    </a:lnTo>
                    <a:lnTo>
                      <a:pt x="532" y="177"/>
                    </a:lnTo>
                    <a:lnTo>
                      <a:pt x="517" y="185"/>
                    </a:lnTo>
                    <a:lnTo>
                      <a:pt x="500" y="203"/>
                    </a:lnTo>
                    <a:lnTo>
                      <a:pt x="491" y="220"/>
                    </a:lnTo>
                    <a:lnTo>
                      <a:pt x="489" y="242"/>
                    </a:lnTo>
                    <a:lnTo>
                      <a:pt x="492" y="262"/>
                    </a:lnTo>
                    <a:lnTo>
                      <a:pt x="502" y="277"/>
                    </a:lnTo>
                    <a:lnTo>
                      <a:pt x="519" y="293"/>
                    </a:lnTo>
                    <a:lnTo>
                      <a:pt x="541" y="307"/>
                    </a:lnTo>
                    <a:lnTo>
                      <a:pt x="560" y="314"/>
                    </a:lnTo>
                    <a:lnTo>
                      <a:pt x="575" y="320"/>
                    </a:lnTo>
                    <a:lnTo>
                      <a:pt x="590" y="324"/>
                    </a:lnTo>
                    <a:lnTo>
                      <a:pt x="610" y="320"/>
                    </a:lnTo>
                    <a:lnTo>
                      <a:pt x="614" y="311"/>
                    </a:lnTo>
                    <a:lnTo>
                      <a:pt x="621" y="298"/>
                    </a:lnTo>
                    <a:lnTo>
                      <a:pt x="621" y="282"/>
                    </a:lnTo>
                    <a:lnTo>
                      <a:pt x="620" y="274"/>
                    </a:lnTo>
                    <a:lnTo>
                      <a:pt x="620" y="262"/>
                    </a:lnTo>
                    <a:lnTo>
                      <a:pt x="630" y="269"/>
                    </a:lnTo>
                    <a:lnTo>
                      <a:pt x="641" y="277"/>
                    </a:lnTo>
                    <a:lnTo>
                      <a:pt x="650" y="290"/>
                    </a:lnTo>
                    <a:lnTo>
                      <a:pt x="661" y="304"/>
                    </a:lnTo>
                    <a:lnTo>
                      <a:pt x="667" y="317"/>
                    </a:lnTo>
                    <a:lnTo>
                      <a:pt x="673" y="338"/>
                    </a:lnTo>
                    <a:lnTo>
                      <a:pt x="676" y="364"/>
                    </a:lnTo>
                    <a:lnTo>
                      <a:pt x="675" y="389"/>
                    </a:lnTo>
                    <a:lnTo>
                      <a:pt x="671" y="416"/>
                    </a:lnTo>
                    <a:lnTo>
                      <a:pt x="662" y="450"/>
                    </a:lnTo>
                    <a:lnTo>
                      <a:pt x="649" y="468"/>
                    </a:lnTo>
                    <a:lnTo>
                      <a:pt x="641" y="479"/>
                    </a:lnTo>
                    <a:lnTo>
                      <a:pt x="630" y="485"/>
                    </a:lnTo>
                    <a:lnTo>
                      <a:pt x="614" y="491"/>
                    </a:lnTo>
                    <a:lnTo>
                      <a:pt x="593" y="503"/>
                    </a:lnTo>
                    <a:lnTo>
                      <a:pt x="570" y="515"/>
                    </a:lnTo>
                    <a:lnTo>
                      <a:pt x="553" y="524"/>
                    </a:lnTo>
                    <a:lnTo>
                      <a:pt x="540" y="537"/>
                    </a:lnTo>
                    <a:lnTo>
                      <a:pt x="531" y="545"/>
                    </a:lnTo>
                    <a:lnTo>
                      <a:pt x="519" y="563"/>
                    </a:lnTo>
                    <a:lnTo>
                      <a:pt x="509" y="585"/>
                    </a:lnTo>
                    <a:lnTo>
                      <a:pt x="502" y="602"/>
                    </a:lnTo>
                    <a:lnTo>
                      <a:pt x="497" y="626"/>
                    </a:lnTo>
                    <a:lnTo>
                      <a:pt x="489" y="656"/>
                    </a:lnTo>
                    <a:lnTo>
                      <a:pt x="481" y="677"/>
                    </a:lnTo>
                    <a:lnTo>
                      <a:pt x="471" y="695"/>
                    </a:lnTo>
                    <a:lnTo>
                      <a:pt x="460" y="706"/>
                    </a:lnTo>
                    <a:lnTo>
                      <a:pt x="446" y="715"/>
                    </a:lnTo>
                    <a:lnTo>
                      <a:pt x="429" y="723"/>
                    </a:lnTo>
                    <a:lnTo>
                      <a:pt x="407" y="732"/>
                    </a:lnTo>
                    <a:lnTo>
                      <a:pt x="382" y="737"/>
                    </a:lnTo>
                    <a:lnTo>
                      <a:pt x="356" y="739"/>
                    </a:lnTo>
                    <a:lnTo>
                      <a:pt x="320" y="744"/>
                    </a:lnTo>
                    <a:lnTo>
                      <a:pt x="298" y="744"/>
                    </a:lnTo>
                    <a:lnTo>
                      <a:pt x="263" y="745"/>
                    </a:lnTo>
                    <a:lnTo>
                      <a:pt x="217" y="744"/>
                    </a:lnTo>
                    <a:lnTo>
                      <a:pt x="177" y="737"/>
                    </a:lnTo>
                    <a:lnTo>
                      <a:pt x="136" y="723"/>
                    </a:lnTo>
                    <a:lnTo>
                      <a:pt x="105" y="711"/>
                    </a:lnTo>
                    <a:lnTo>
                      <a:pt x="76" y="695"/>
                    </a:lnTo>
                    <a:lnTo>
                      <a:pt x="56" y="682"/>
                    </a:lnTo>
                    <a:lnTo>
                      <a:pt x="47" y="669"/>
                    </a:lnTo>
                    <a:lnTo>
                      <a:pt x="36" y="649"/>
                    </a:lnTo>
                    <a:lnTo>
                      <a:pt x="27" y="625"/>
                    </a:lnTo>
                    <a:lnTo>
                      <a:pt x="19" y="587"/>
                    </a:lnTo>
                    <a:lnTo>
                      <a:pt x="17" y="556"/>
                    </a:lnTo>
                    <a:close/>
                  </a:path>
                </a:pathLst>
              </a:custGeom>
              <a:solidFill>
                <a:srgbClr val="FF0000"/>
              </a:solidFill>
              <a:ln w="9525">
                <a:noFill/>
                <a:round/>
                <a:headEnd/>
                <a:tailEnd/>
              </a:ln>
            </p:spPr>
            <p:txBody>
              <a:bodyPr/>
              <a:lstStyle/>
              <a:p>
                <a:endParaRPr lang="en-US"/>
              </a:p>
            </p:txBody>
          </p:sp>
          <p:sp>
            <p:nvSpPr>
              <p:cNvPr id="54" name="Freeform 40">
                <a:extLst>
                  <a:ext uri="{FF2B5EF4-FFF2-40B4-BE49-F238E27FC236}">
                    <a16:creationId xmlns:a16="http://schemas.microsoft.com/office/drawing/2014/main" id="{5B2A6E17-BB32-F079-5211-88B5637C86E0}"/>
                  </a:ext>
                </a:extLst>
              </p:cNvPr>
              <p:cNvSpPr>
                <a:spLocks/>
              </p:cNvSpPr>
              <p:nvPr/>
            </p:nvSpPr>
            <p:spPr bwMode="auto">
              <a:xfrm>
                <a:off x="3739" y="2336"/>
                <a:ext cx="368" cy="407"/>
              </a:xfrm>
              <a:custGeom>
                <a:avLst/>
                <a:gdLst>
                  <a:gd name="T0" fmla="*/ 1 w 368"/>
                  <a:gd name="T1" fmla="*/ 254 h 407"/>
                  <a:gd name="T2" fmla="*/ 0 w 368"/>
                  <a:gd name="T3" fmla="*/ 189 h 407"/>
                  <a:gd name="T4" fmla="*/ 9 w 368"/>
                  <a:gd name="T5" fmla="*/ 148 h 407"/>
                  <a:gd name="T6" fmla="*/ 30 w 368"/>
                  <a:gd name="T7" fmla="*/ 117 h 407"/>
                  <a:gd name="T8" fmla="*/ 69 w 368"/>
                  <a:gd name="T9" fmla="*/ 89 h 407"/>
                  <a:gd name="T10" fmla="*/ 102 w 368"/>
                  <a:gd name="T11" fmla="*/ 74 h 407"/>
                  <a:gd name="T12" fmla="*/ 121 w 368"/>
                  <a:gd name="T13" fmla="*/ 58 h 407"/>
                  <a:gd name="T14" fmla="*/ 125 w 368"/>
                  <a:gd name="T15" fmla="*/ 29 h 407"/>
                  <a:gd name="T16" fmla="*/ 133 w 368"/>
                  <a:gd name="T17" fmla="*/ 15 h 407"/>
                  <a:gd name="T18" fmla="*/ 147 w 368"/>
                  <a:gd name="T19" fmla="*/ 45 h 407"/>
                  <a:gd name="T20" fmla="*/ 151 w 368"/>
                  <a:gd name="T21" fmla="*/ 67 h 407"/>
                  <a:gd name="T22" fmla="*/ 173 w 368"/>
                  <a:gd name="T23" fmla="*/ 53 h 407"/>
                  <a:gd name="T24" fmla="*/ 183 w 368"/>
                  <a:gd name="T25" fmla="*/ 22 h 407"/>
                  <a:gd name="T26" fmla="*/ 185 w 368"/>
                  <a:gd name="T27" fmla="*/ 0 h 407"/>
                  <a:gd name="T28" fmla="*/ 205 w 368"/>
                  <a:gd name="T29" fmla="*/ 24 h 407"/>
                  <a:gd name="T30" fmla="*/ 213 w 368"/>
                  <a:gd name="T31" fmla="*/ 68 h 407"/>
                  <a:gd name="T32" fmla="*/ 206 w 368"/>
                  <a:gd name="T33" fmla="*/ 103 h 407"/>
                  <a:gd name="T34" fmla="*/ 232 w 368"/>
                  <a:gd name="T35" fmla="*/ 77 h 407"/>
                  <a:gd name="T36" fmla="*/ 268 w 368"/>
                  <a:gd name="T37" fmla="*/ 67 h 407"/>
                  <a:gd name="T38" fmla="*/ 300 w 368"/>
                  <a:gd name="T39" fmla="*/ 72 h 407"/>
                  <a:gd name="T40" fmla="*/ 308 w 368"/>
                  <a:gd name="T41" fmla="*/ 92 h 407"/>
                  <a:gd name="T42" fmla="*/ 280 w 368"/>
                  <a:gd name="T43" fmla="*/ 101 h 407"/>
                  <a:gd name="T44" fmla="*/ 266 w 368"/>
                  <a:gd name="T45" fmla="*/ 134 h 407"/>
                  <a:gd name="T46" fmla="*/ 281 w 368"/>
                  <a:gd name="T47" fmla="*/ 162 h 407"/>
                  <a:gd name="T48" fmla="*/ 311 w 368"/>
                  <a:gd name="T49" fmla="*/ 175 h 407"/>
                  <a:gd name="T50" fmla="*/ 332 w 368"/>
                  <a:gd name="T51" fmla="*/ 171 h 407"/>
                  <a:gd name="T52" fmla="*/ 337 w 368"/>
                  <a:gd name="T53" fmla="*/ 151 h 407"/>
                  <a:gd name="T54" fmla="*/ 349 w 368"/>
                  <a:gd name="T55" fmla="*/ 152 h 407"/>
                  <a:gd name="T56" fmla="*/ 363 w 368"/>
                  <a:gd name="T57" fmla="*/ 175 h 407"/>
                  <a:gd name="T58" fmla="*/ 368 w 368"/>
                  <a:gd name="T59" fmla="*/ 214 h 407"/>
                  <a:gd name="T60" fmla="*/ 352 w 368"/>
                  <a:gd name="T61" fmla="*/ 256 h 407"/>
                  <a:gd name="T62" fmla="*/ 332 w 368"/>
                  <a:gd name="T63" fmla="*/ 270 h 407"/>
                  <a:gd name="T64" fmla="*/ 300 w 368"/>
                  <a:gd name="T65" fmla="*/ 287 h 407"/>
                  <a:gd name="T66" fmla="*/ 281 w 368"/>
                  <a:gd name="T67" fmla="*/ 308 h 407"/>
                  <a:gd name="T68" fmla="*/ 268 w 368"/>
                  <a:gd name="T69" fmla="*/ 343 h 407"/>
                  <a:gd name="T70" fmla="*/ 255 w 368"/>
                  <a:gd name="T71" fmla="*/ 381 h 407"/>
                  <a:gd name="T72" fmla="*/ 233 w 368"/>
                  <a:gd name="T73" fmla="*/ 396 h 407"/>
                  <a:gd name="T74" fmla="*/ 194 w 368"/>
                  <a:gd name="T75" fmla="*/ 404 h 407"/>
                  <a:gd name="T76" fmla="*/ 142 w 368"/>
                  <a:gd name="T77" fmla="*/ 407 h 407"/>
                  <a:gd name="T78" fmla="*/ 72 w 368"/>
                  <a:gd name="T79" fmla="*/ 396 h 407"/>
                  <a:gd name="T80" fmla="*/ 29 w 368"/>
                  <a:gd name="T81" fmla="*/ 374 h 407"/>
                  <a:gd name="T82" fmla="*/ 14 w 368"/>
                  <a:gd name="T83" fmla="*/ 343 h 4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8"/>
                  <a:gd name="T127" fmla="*/ 0 h 407"/>
                  <a:gd name="T128" fmla="*/ 368 w 368"/>
                  <a:gd name="T129" fmla="*/ 407 h 4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8" h="407">
                    <a:moveTo>
                      <a:pt x="7" y="306"/>
                    </a:moveTo>
                    <a:lnTo>
                      <a:pt x="4" y="278"/>
                    </a:lnTo>
                    <a:lnTo>
                      <a:pt x="1" y="254"/>
                    </a:lnTo>
                    <a:lnTo>
                      <a:pt x="0" y="230"/>
                    </a:lnTo>
                    <a:lnTo>
                      <a:pt x="0" y="208"/>
                    </a:lnTo>
                    <a:lnTo>
                      <a:pt x="0" y="189"/>
                    </a:lnTo>
                    <a:lnTo>
                      <a:pt x="1" y="174"/>
                    </a:lnTo>
                    <a:lnTo>
                      <a:pt x="4" y="159"/>
                    </a:lnTo>
                    <a:lnTo>
                      <a:pt x="9" y="148"/>
                    </a:lnTo>
                    <a:lnTo>
                      <a:pt x="15" y="137"/>
                    </a:lnTo>
                    <a:lnTo>
                      <a:pt x="23" y="126"/>
                    </a:lnTo>
                    <a:lnTo>
                      <a:pt x="30" y="117"/>
                    </a:lnTo>
                    <a:lnTo>
                      <a:pt x="43" y="104"/>
                    </a:lnTo>
                    <a:lnTo>
                      <a:pt x="58" y="95"/>
                    </a:lnTo>
                    <a:lnTo>
                      <a:pt x="69" y="89"/>
                    </a:lnTo>
                    <a:lnTo>
                      <a:pt x="80" y="85"/>
                    </a:lnTo>
                    <a:lnTo>
                      <a:pt x="93" y="79"/>
                    </a:lnTo>
                    <a:lnTo>
                      <a:pt x="102" y="74"/>
                    </a:lnTo>
                    <a:lnTo>
                      <a:pt x="110" y="68"/>
                    </a:lnTo>
                    <a:lnTo>
                      <a:pt x="117" y="61"/>
                    </a:lnTo>
                    <a:lnTo>
                      <a:pt x="121" y="58"/>
                    </a:lnTo>
                    <a:lnTo>
                      <a:pt x="123" y="51"/>
                    </a:lnTo>
                    <a:lnTo>
                      <a:pt x="125" y="39"/>
                    </a:lnTo>
                    <a:lnTo>
                      <a:pt x="125" y="29"/>
                    </a:lnTo>
                    <a:lnTo>
                      <a:pt x="122" y="18"/>
                    </a:lnTo>
                    <a:lnTo>
                      <a:pt x="121" y="6"/>
                    </a:lnTo>
                    <a:lnTo>
                      <a:pt x="133" y="15"/>
                    </a:lnTo>
                    <a:lnTo>
                      <a:pt x="142" y="23"/>
                    </a:lnTo>
                    <a:lnTo>
                      <a:pt x="145" y="35"/>
                    </a:lnTo>
                    <a:lnTo>
                      <a:pt x="147" y="45"/>
                    </a:lnTo>
                    <a:lnTo>
                      <a:pt x="145" y="55"/>
                    </a:lnTo>
                    <a:lnTo>
                      <a:pt x="143" y="67"/>
                    </a:lnTo>
                    <a:lnTo>
                      <a:pt x="151" y="67"/>
                    </a:lnTo>
                    <a:lnTo>
                      <a:pt x="161" y="63"/>
                    </a:lnTo>
                    <a:lnTo>
                      <a:pt x="167" y="58"/>
                    </a:lnTo>
                    <a:lnTo>
                      <a:pt x="173" y="53"/>
                    </a:lnTo>
                    <a:lnTo>
                      <a:pt x="181" y="45"/>
                    </a:lnTo>
                    <a:lnTo>
                      <a:pt x="183" y="35"/>
                    </a:lnTo>
                    <a:lnTo>
                      <a:pt x="183" y="22"/>
                    </a:lnTo>
                    <a:lnTo>
                      <a:pt x="181" y="8"/>
                    </a:lnTo>
                    <a:lnTo>
                      <a:pt x="175" y="0"/>
                    </a:lnTo>
                    <a:lnTo>
                      <a:pt x="185" y="0"/>
                    </a:lnTo>
                    <a:lnTo>
                      <a:pt x="194" y="6"/>
                    </a:lnTo>
                    <a:lnTo>
                      <a:pt x="201" y="15"/>
                    </a:lnTo>
                    <a:lnTo>
                      <a:pt x="205" y="24"/>
                    </a:lnTo>
                    <a:lnTo>
                      <a:pt x="210" y="38"/>
                    </a:lnTo>
                    <a:lnTo>
                      <a:pt x="213" y="53"/>
                    </a:lnTo>
                    <a:lnTo>
                      <a:pt x="213" y="68"/>
                    </a:lnTo>
                    <a:lnTo>
                      <a:pt x="213" y="83"/>
                    </a:lnTo>
                    <a:lnTo>
                      <a:pt x="210" y="92"/>
                    </a:lnTo>
                    <a:lnTo>
                      <a:pt x="206" y="103"/>
                    </a:lnTo>
                    <a:lnTo>
                      <a:pt x="216" y="92"/>
                    </a:lnTo>
                    <a:lnTo>
                      <a:pt x="224" y="84"/>
                    </a:lnTo>
                    <a:lnTo>
                      <a:pt x="232" y="77"/>
                    </a:lnTo>
                    <a:lnTo>
                      <a:pt x="244" y="70"/>
                    </a:lnTo>
                    <a:lnTo>
                      <a:pt x="255" y="68"/>
                    </a:lnTo>
                    <a:lnTo>
                      <a:pt x="268" y="67"/>
                    </a:lnTo>
                    <a:lnTo>
                      <a:pt x="280" y="67"/>
                    </a:lnTo>
                    <a:lnTo>
                      <a:pt x="289" y="68"/>
                    </a:lnTo>
                    <a:lnTo>
                      <a:pt x="300" y="72"/>
                    </a:lnTo>
                    <a:lnTo>
                      <a:pt x="308" y="79"/>
                    </a:lnTo>
                    <a:lnTo>
                      <a:pt x="319" y="94"/>
                    </a:lnTo>
                    <a:lnTo>
                      <a:pt x="308" y="92"/>
                    </a:lnTo>
                    <a:lnTo>
                      <a:pt x="297" y="92"/>
                    </a:lnTo>
                    <a:lnTo>
                      <a:pt x="289" y="96"/>
                    </a:lnTo>
                    <a:lnTo>
                      <a:pt x="280" y="101"/>
                    </a:lnTo>
                    <a:lnTo>
                      <a:pt x="272" y="111"/>
                    </a:lnTo>
                    <a:lnTo>
                      <a:pt x="267" y="120"/>
                    </a:lnTo>
                    <a:lnTo>
                      <a:pt x="266" y="134"/>
                    </a:lnTo>
                    <a:lnTo>
                      <a:pt x="268" y="145"/>
                    </a:lnTo>
                    <a:lnTo>
                      <a:pt x="273" y="152"/>
                    </a:lnTo>
                    <a:lnTo>
                      <a:pt x="281" y="162"/>
                    </a:lnTo>
                    <a:lnTo>
                      <a:pt x="294" y="168"/>
                    </a:lnTo>
                    <a:lnTo>
                      <a:pt x="303" y="172"/>
                    </a:lnTo>
                    <a:lnTo>
                      <a:pt x="311" y="175"/>
                    </a:lnTo>
                    <a:lnTo>
                      <a:pt x="319" y="177"/>
                    </a:lnTo>
                    <a:lnTo>
                      <a:pt x="331" y="175"/>
                    </a:lnTo>
                    <a:lnTo>
                      <a:pt x="332" y="171"/>
                    </a:lnTo>
                    <a:lnTo>
                      <a:pt x="337" y="164"/>
                    </a:lnTo>
                    <a:lnTo>
                      <a:pt x="337" y="155"/>
                    </a:lnTo>
                    <a:lnTo>
                      <a:pt x="337" y="151"/>
                    </a:lnTo>
                    <a:lnTo>
                      <a:pt x="337" y="145"/>
                    </a:lnTo>
                    <a:lnTo>
                      <a:pt x="342" y="148"/>
                    </a:lnTo>
                    <a:lnTo>
                      <a:pt x="349" y="152"/>
                    </a:lnTo>
                    <a:lnTo>
                      <a:pt x="353" y="159"/>
                    </a:lnTo>
                    <a:lnTo>
                      <a:pt x="359" y="166"/>
                    </a:lnTo>
                    <a:lnTo>
                      <a:pt x="363" y="175"/>
                    </a:lnTo>
                    <a:lnTo>
                      <a:pt x="366" y="185"/>
                    </a:lnTo>
                    <a:lnTo>
                      <a:pt x="368" y="199"/>
                    </a:lnTo>
                    <a:lnTo>
                      <a:pt x="368" y="214"/>
                    </a:lnTo>
                    <a:lnTo>
                      <a:pt x="365" y="228"/>
                    </a:lnTo>
                    <a:lnTo>
                      <a:pt x="360" y="247"/>
                    </a:lnTo>
                    <a:lnTo>
                      <a:pt x="352" y="256"/>
                    </a:lnTo>
                    <a:lnTo>
                      <a:pt x="347" y="262"/>
                    </a:lnTo>
                    <a:lnTo>
                      <a:pt x="342" y="265"/>
                    </a:lnTo>
                    <a:lnTo>
                      <a:pt x="332" y="270"/>
                    </a:lnTo>
                    <a:lnTo>
                      <a:pt x="323" y="276"/>
                    </a:lnTo>
                    <a:lnTo>
                      <a:pt x="309" y="283"/>
                    </a:lnTo>
                    <a:lnTo>
                      <a:pt x="300" y="287"/>
                    </a:lnTo>
                    <a:lnTo>
                      <a:pt x="292" y="294"/>
                    </a:lnTo>
                    <a:lnTo>
                      <a:pt x="289" y="298"/>
                    </a:lnTo>
                    <a:lnTo>
                      <a:pt x="281" y="308"/>
                    </a:lnTo>
                    <a:lnTo>
                      <a:pt x="275" y="321"/>
                    </a:lnTo>
                    <a:lnTo>
                      <a:pt x="273" y="329"/>
                    </a:lnTo>
                    <a:lnTo>
                      <a:pt x="268" y="343"/>
                    </a:lnTo>
                    <a:lnTo>
                      <a:pt x="266" y="360"/>
                    </a:lnTo>
                    <a:lnTo>
                      <a:pt x="261" y="370"/>
                    </a:lnTo>
                    <a:lnTo>
                      <a:pt x="255" y="381"/>
                    </a:lnTo>
                    <a:lnTo>
                      <a:pt x="249" y="387"/>
                    </a:lnTo>
                    <a:lnTo>
                      <a:pt x="243" y="391"/>
                    </a:lnTo>
                    <a:lnTo>
                      <a:pt x="233" y="396"/>
                    </a:lnTo>
                    <a:lnTo>
                      <a:pt x="221" y="400"/>
                    </a:lnTo>
                    <a:lnTo>
                      <a:pt x="207" y="403"/>
                    </a:lnTo>
                    <a:lnTo>
                      <a:pt x="194" y="404"/>
                    </a:lnTo>
                    <a:lnTo>
                      <a:pt x="173" y="407"/>
                    </a:lnTo>
                    <a:lnTo>
                      <a:pt x="161" y="407"/>
                    </a:lnTo>
                    <a:lnTo>
                      <a:pt x="142" y="407"/>
                    </a:lnTo>
                    <a:lnTo>
                      <a:pt x="117" y="407"/>
                    </a:lnTo>
                    <a:lnTo>
                      <a:pt x="94" y="403"/>
                    </a:lnTo>
                    <a:lnTo>
                      <a:pt x="72" y="396"/>
                    </a:lnTo>
                    <a:lnTo>
                      <a:pt x="55" y="389"/>
                    </a:lnTo>
                    <a:lnTo>
                      <a:pt x="38" y="381"/>
                    </a:lnTo>
                    <a:lnTo>
                      <a:pt x="29" y="374"/>
                    </a:lnTo>
                    <a:lnTo>
                      <a:pt x="23" y="367"/>
                    </a:lnTo>
                    <a:lnTo>
                      <a:pt x="17" y="355"/>
                    </a:lnTo>
                    <a:lnTo>
                      <a:pt x="14" y="343"/>
                    </a:lnTo>
                    <a:lnTo>
                      <a:pt x="8" y="321"/>
                    </a:lnTo>
                    <a:lnTo>
                      <a:pt x="7" y="306"/>
                    </a:lnTo>
                    <a:close/>
                  </a:path>
                </a:pathLst>
              </a:custGeom>
              <a:solidFill>
                <a:srgbClr val="FF8000"/>
              </a:solidFill>
              <a:ln w="9525">
                <a:noFill/>
                <a:round/>
                <a:headEnd/>
                <a:tailEnd/>
              </a:ln>
            </p:spPr>
            <p:txBody>
              <a:bodyPr/>
              <a:lstStyle/>
              <a:p>
                <a:endParaRPr lang="en-US"/>
              </a:p>
            </p:txBody>
          </p:sp>
          <p:sp>
            <p:nvSpPr>
              <p:cNvPr id="55" name="Freeform 41">
                <a:extLst>
                  <a:ext uri="{FF2B5EF4-FFF2-40B4-BE49-F238E27FC236}">
                    <a16:creationId xmlns:a16="http://schemas.microsoft.com/office/drawing/2014/main" id="{241ECB1B-6EBA-F356-AF2C-97D07F51B7F7}"/>
                  </a:ext>
                </a:extLst>
              </p:cNvPr>
              <p:cNvSpPr>
                <a:spLocks/>
              </p:cNvSpPr>
              <p:nvPr/>
            </p:nvSpPr>
            <p:spPr bwMode="auto">
              <a:xfrm>
                <a:off x="3802" y="2456"/>
                <a:ext cx="240" cy="278"/>
              </a:xfrm>
              <a:custGeom>
                <a:avLst/>
                <a:gdLst>
                  <a:gd name="T0" fmla="*/ 0 w 240"/>
                  <a:gd name="T1" fmla="*/ 174 h 278"/>
                  <a:gd name="T2" fmla="*/ 0 w 240"/>
                  <a:gd name="T3" fmla="*/ 129 h 278"/>
                  <a:gd name="T4" fmla="*/ 6 w 240"/>
                  <a:gd name="T5" fmla="*/ 101 h 278"/>
                  <a:gd name="T6" fmla="*/ 20 w 240"/>
                  <a:gd name="T7" fmla="*/ 79 h 278"/>
                  <a:gd name="T8" fmla="*/ 46 w 240"/>
                  <a:gd name="T9" fmla="*/ 61 h 278"/>
                  <a:gd name="T10" fmla="*/ 67 w 240"/>
                  <a:gd name="T11" fmla="*/ 51 h 278"/>
                  <a:gd name="T12" fmla="*/ 79 w 240"/>
                  <a:gd name="T13" fmla="*/ 39 h 278"/>
                  <a:gd name="T14" fmla="*/ 82 w 240"/>
                  <a:gd name="T15" fmla="*/ 21 h 278"/>
                  <a:gd name="T16" fmla="*/ 87 w 240"/>
                  <a:gd name="T17" fmla="*/ 11 h 278"/>
                  <a:gd name="T18" fmla="*/ 97 w 240"/>
                  <a:gd name="T19" fmla="*/ 31 h 278"/>
                  <a:gd name="T20" fmla="*/ 99 w 240"/>
                  <a:gd name="T21" fmla="*/ 45 h 278"/>
                  <a:gd name="T22" fmla="*/ 114 w 240"/>
                  <a:gd name="T23" fmla="*/ 37 h 278"/>
                  <a:gd name="T24" fmla="*/ 120 w 240"/>
                  <a:gd name="T25" fmla="*/ 15 h 278"/>
                  <a:gd name="T26" fmla="*/ 121 w 240"/>
                  <a:gd name="T27" fmla="*/ 0 h 278"/>
                  <a:gd name="T28" fmla="*/ 133 w 240"/>
                  <a:gd name="T29" fmla="*/ 16 h 278"/>
                  <a:gd name="T30" fmla="*/ 139 w 240"/>
                  <a:gd name="T31" fmla="*/ 46 h 278"/>
                  <a:gd name="T32" fmla="*/ 133 w 240"/>
                  <a:gd name="T33" fmla="*/ 71 h 278"/>
                  <a:gd name="T34" fmla="*/ 153 w 240"/>
                  <a:gd name="T35" fmla="*/ 52 h 278"/>
                  <a:gd name="T36" fmla="*/ 176 w 240"/>
                  <a:gd name="T37" fmla="*/ 45 h 278"/>
                  <a:gd name="T38" fmla="*/ 195 w 240"/>
                  <a:gd name="T39" fmla="*/ 50 h 278"/>
                  <a:gd name="T40" fmla="*/ 200 w 240"/>
                  <a:gd name="T41" fmla="*/ 63 h 278"/>
                  <a:gd name="T42" fmla="*/ 183 w 240"/>
                  <a:gd name="T43" fmla="*/ 71 h 278"/>
                  <a:gd name="T44" fmla="*/ 173 w 240"/>
                  <a:gd name="T45" fmla="*/ 91 h 278"/>
                  <a:gd name="T46" fmla="*/ 184 w 240"/>
                  <a:gd name="T47" fmla="*/ 111 h 278"/>
                  <a:gd name="T48" fmla="*/ 204 w 240"/>
                  <a:gd name="T49" fmla="*/ 119 h 278"/>
                  <a:gd name="T50" fmla="*/ 218 w 240"/>
                  <a:gd name="T51" fmla="*/ 117 h 278"/>
                  <a:gd name="T52" fmla="*/ 221 w 240"/>
                  <a:gd name="T53" fmla="*/ 102 h 278"/>
                  <a:gd name="T54" fmla="*/ 227 w 240"/>
                  <a:gd name="T55" fmla="*/ 103 h 278"/>
                  <a:gd name="T56" fmla="*/ 238 w 240"/>
                  <a:gd name="T57" fmla="*/ 119 h 278"/>
                  <a:gd name="T58" fmla="*/ 240 w 240"/>
                  <a:gd name="T59" fmla="*/ 145 h 278"/>
                  <a:gd name="T60" fmla="*/ 231 w 240"/>
                  <a:gd name="T61" fmla="*/ 175 h 278"/>
                  <a:gd name="T62" fmla="*/ 218 w 240"/>
                  <a:gd name="T63" fmla="*/ 184 h 278"/>
                  <a:gd name="T64" fmla="*/ 197 w 240"/>
                  <a:gd name="T65" fmla="*/ 197 h 278"/>
                  <a:gd name="T66" fmla="*/ 184 w 240"/>
                  <a:gd name="T67" fmla="*/ 210 h 278"/>
                  <a:gd name="T68" fmla="*/ 176 w 240"/>
                  <a:gd name="T69" fmla="*/ 233 h 278"/>
                  <a:gd name="T70" fmla="*/ 166 w 240"/>
                  <a:gd name="T71" fmla="*/ 261 h 278"/>
                  <a:gd name="T72" fmla="*/ 153 w 240"/>
                  <a:gd name="T73" fmla="*/ 270 h 278"/>
                  <a:gd name="T74" fmla="*/ 126 w 240"/>
                  <a:gd name="T75" fmla="*/ 276 h 278"/>
                  <a:gd name="T76" fmla="*/ 93 w 240"/>
                  <a:gd name="T77" fmla="*/ 278 h 278"/>
                  <a:gd name="T78" fmla="*/ 47 w 240"/>
                  <a:gd name="T79" fmla="*/ 270 h 278"/>
                  <a:gd name="T80" fmla="*/ 19 w 240"/>
                  <a:gd name="T81" fmla="*/ 255 h 278"/>
                  <a:gd name="T82" fmla="*/ 8 w 240"/>
                  <a:gd name="T83" fmla="*/ 233 h 2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
                  <a:gd name="T127" fmla="*/ 0 h 278"/>
                  <a:gd name="T128" fmla="*/ 240 w 240"/>
                  <a:gd name="T129" fmla="*/ 278 h 2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 h="278">
                    <a:moveTo>
                      <a:pt x="6" y="208"/>
                    </a:moveTo>
                    <a:lnTo>
                      <a:pt x="2" y="190"/>
                    </a:lnTo>
                    <a:lnTo>
                      <a:pt x="0" y="174"/>
                    </a:lnTo>
                    <a:lnTo>
                      <a:pt x="0" y="157"/>
                    </a:lnTo>
                    <a:lnTo>
                      <a:pt x="0" y="142"/>
                    </a:lnTo>
                    <a:lnTo>
                      <a:pt x="0" y="129"/>
                    </a:lnTo>
                    <a:lnTo>
                      <a:pt x="0" y="118"/>
                    </a:lnTo>
                    <a:lnTo>
                      <a:pt x="3" y="110"/>
                    </a:lnTo>
                    <a:lnTo>
                      <a:pt x="6" y="101"/>
                    </a:lnTo>
                    <a:lnTo>
                      <a:pt x="9" y="94"/>
                    </a:lnTo>
                    <a:lnTo>
                      <a:pt x="16" y="86"/>
                    </a:lnTo>
                    <a:lnTo>
                      <a:pt x="20" y="79"/>
                    </a:lnTo>
                    <a:lnTo>
                      <a:pt x="29" y="72"/>
                    </a:lnTo>
                    <a:lnTo>
                      <a:pt x="37" y="66"/>
                    </a:lnTo>
                    <a:lnTo>
                      <a:pt x="46" y="61"/>
                    </a:lnTo>
                    <a:lnTo>
                      <a:pt x="52" y="59"/>
                    </a:lnTo>
                    <a:lnTo>
                      <a:pt x="60" y="55"/>
                    </a:lnTo>
                    <a:lnTo>
                      <a:pt x="67" y="51"/>
                    </a:lnTo>
                    <a:lnTo>
                      <a:pt x="74" y="46"/>
                    </a:lnTo>
                    <a:lnTo>
                      <a:pt x="77" y="43"/>
                    </a:lnTo>
                    <a:lnTo>
                      <a:pt x="79" y="39"/>
                    </a:lnTo>
                    <a:lnTo>
                      <a:pt x="81" y="34"/>
                    </a:lnTo>
                    <a:lnTo>
                      <a:pt x="82" y="27"/>
                    </a:lnTo>
                    <a:lnTo>
                      <a:pt x="82" y="21"/>
                    </a:lnTo>
                    <a:lnTo>
                      <a:pt x="81" y="12"/>
                    </a:lnTo>
                    <a:lnTo>
                      <a:pt x="80" y="4"/>
                    </a:lnTo>
                    <a:lnTo>
                      <a:pt x="87" y="11"/>
                    </a:lnTo>
                    <a:lnTo>
                      <a:pt x="93" y="16"/>
                    </a:lnTo>
                    <a:lnTo>
                      <a:pt x="96" y="23"/>
                    </a:lnTo>
                    <a:lnTo>
                      <a:pt x="97" y="31"/>
                    </a:lnTo>
                    <a:lnTo>
                      <a:pt x="96" y="37"/>
                    </a:lnTo>
                    <a:lnTo>
                      <a:pt x="95" y="45"/>
                    </a:lnTo>
                    <a:lnTo>
                      <a:pt x="99" y="45"/>
                    </a:lnTo>
                    <a:lnTo>
                      <a:pt x="107" y="44"/>
                    </a:lnTo>
                    <a:lnTo>
                      <a:pt x="109" y="39"/>
                    </a:lnTo>
                    <a:lnTo>
                      <a:pt x="114" y="37"/>
                    </a:lnTo>
                    <a:lnTo>
                      <a:pt x="119" y="31"/>
                    </a:lnTo>
                    <a:lnTo>
                      <a:pt x="120" y="23"/>
                    </a:lnTo>
                    <a:lnTo>
                      <a:pt x="120" y="15"/>
                    </a:lnTo>
                    <a:lnTo>
                      <a:pt x="119" y="6"/>
                    </a:lnTo>
                    <a:lnTo>
                      <a:pt x="115" y="0"/>
                    </a:lnTo>
                    <a:lnTo>
                      <a:pt x="121" y="0"/>
                    </a:lnTo>
                    <a:lnTo>
                      <a:pt x="129" y="4"/>
                    </a:lnTo>
                    <a:lnTo>
                      <a:pt x="131" y="11"/>
                    </a:lnTo>
                    <a:lnTo>
                      <a:pt x="133" y="16"/>
                    </a:lnTo>
                    <a:lnTo>
                      <a:pt x="137" y="25"/>
                    </a:lnTo>
                    <a:lnTo>
                      <a:pt x="138" y="37"/>
                    </a:lnTo>
                    <a:lnTo>
                      <a:pt x="139" y="46"/>
                    </a:lnTo>
                    <a:lnTo>
                      <a:pt x="138" y="55"/>
                    </a:lnTo>
                    <a:lnTo>
                      <a:pt x="137" y="63"/>
                    </a:lnTo>
                    <a:lnTo>
                      <a:pt x="133" y="71"/>
                    </a:lnTo>
                    <a:lnTo>
                      <a:pt x="143" y="63"/>
                    </a:lnTo>
                    <a:lnTo>
                      <a:pt x="146" y="56"/>
                    </a:lnTo>
                    <a:lnTo>
                      <a:pt x="153" y="52"/>
                    </a:lnTo>
                    <a:lnTo>
                      <a:pt x="159" y="48"/>
                    </a:lnTo>
                    <a:lnTo>
                      <a:pt x="166" y="46"/>
                    </a:lnTo>
                    <a:lnTo>
                      <a:pt x="176" y="45"/>
                    </a:lnTo>
                    <a:lnTo>
                      <a:pt x="183" y="45"/>
                    </a:lnTo>
                    <a:lnTo>
                      <a:pt x="189" y="46"/>
                    </a:lnTo>
                    <a:lnTo>
                      <a:pt x="195" y="50"/>
                    </a:lnTo>
                    <a:lnTo>
                      <a:pt x="201" y="55"/>
                    </a:lnTo>
                    <a:lnTo>
                      <a:pt x="209" y="63"/>
                    </a:lnTo>
                    <a:lnTo>
                      <a:pt x="200" y="63"/>
                    </a:lnTo>
                    <a:lnTo>
                      <a:pt x="195" y="63"/>
                    </a:lnTo>
                    <a:lnTo>
                      <a:pt x="189" y="66"/>
                    </a:lnTo>
                    <a:lnTo>
                      <a:pt x="183" y="71"/>
                    </a:lnTo>
                    <a:lnTo>
                      <a:pt x="177" y="77"/>
                    </a:lnTo>
                    <a:lnTo>
                      <a:pt x="175" y="82"/>
                    </a:lnTo>
                    <a:lnTo>
                      <a:pt x="173" y="91"/>
                    </a:lnTo>
                    <a:lnTo>
                      <a:pt x="176" y="100"/>
                    </a:lnTo>
                    <a:lnTo>
                      <a:pt x="178" y="103"/>
                    </a:lnTo>
                    <a:lnTo>
                      <a:pt x="184" y="111"/>
                    </a:lnTo>
                    <a:lnTo>
                      <a:pt x="192" y="116"/>
                    </a:lnTo>
                    <a:lnTo>
                      <a:pt x="199" y="118"/>
                    </a:lnTo>
                    <a:lnTo>
                      <a:pt x="204" y="119"/>
                    </a:lnTo>
                    <a:lnTo>
                      <a:pt x="210" y="120"/>
                    </a:lnTo>
                    <a:lnTo>
                      <a:pt x="217" y="119"/>
                    </a:lnTo>
                    <a:lnTo>
                      <a:pt x="218" y="117"/>
                    </a:lnTo>
                    <a:lnTo>
                      <a:pt x="221" y="112"/>
                    </a:lnTo>
                    <a:lnTo>
                      <a:pt x="221" y="107"/>
                    </a:lnTo>
                    <a:lnTo>
                      <a:pt x="221" y="102"/>
                    </a:lnTo>
                    <a:lnTo>
                      <a:pt x="221" y="100"/>
                    </a:lnTo>
                    <a:lnTo>
                      <a:pt x="223" y="101"/>
                    </a:lnTo>
                    <a:lnTo>
                      <a:pt x="227" y="103"/>
                    </a:lnTo>
                    <a:lnTo>
                      <a:pt x="232" y="110"/>
                    </a:lnTo>
                    <a:lnTo>
                      <a:pt x="234" y="113"/>
                    </a:lnTo>
                    <a:lnTo>
                      <a:pt x="238" y="119"/>
                    </a:lnTo>
                    <a:lnTo>
                      <a:pt x="240" y="127"/>
                    </a:lnTo>
                    <a:lnTo>
                      <a:pt x="240" y="136"/>
                    </a:lnTo>
                    <a:lnTo>
                      <a:pt x="240" y="145"/>
                    </a:lnTo>
                    <a:lnTo>
                      <a:pt x="239" y="156"/>
                    </a:lnTo>
                    <a:lnTo>
                      <a:pt x="234" y="168"/>
                    </a:lnTo>
                    <a:lnTo>
                      <a:pt x="231" y="175"/>
                    </a:lnTo>
                    <a:lnTo>
                      <a:pt x="227" y="180"/>
                    </a:lnTo>
                    <a:lnTo>
                      <a:pt x="223" y="181"/>
                    </a:lnTo>
                    <a:lnTo>
                      <a:pt x="218" y="184"/>
                    </a:lnTo>
                    <a:lnTo>
                      <a:pt x="211" y="188"/>
                    </a:lnTo>
                    <a:lnTo>
                      <a:pt x="203" y="192"/>
                    </a:lnTo>
                    <a:lnTo>
                      <a:pt x="197" y="197"/>
                    </a:lnTo>
                    <a:lnTo>
                      <a:pt x="190" y="201"/>
                    </a:lnTo>
                    <a:lnTo>
                      <a:pt x="189" y="204"/>
                    </a:lnTo>
                    <a:lnTo>
                      <a:pt x="184" y="210"/>
                    </a:lnTo>
                    <a:lnTo>
                      <a:pt x="181" y="220"/>
                    </a:lnTo>
                    <a:lnTo>
                      <a:pt x="178" y="225"/>
                    </a:lnTo>
                    <a:lnTo>
                      <a:pt x="176" y="233"/>
                    </a:lnTo>
                    <a:lnTo>
                      <a:pt x="173" y="246"/>
                    </a:lnTo>
                    <a:lnTo>
                      <a:pt x="172" y="254"/>
                    </a:lnTo>
                    <a:lnTo>
                      <a:pt x="166" y="261"/>
                    </a:lnTo>
                    <a:lnTo>
                      <a:pt x="163" y="265"/>
                    </a:lnTo>
                    <a:lnTo>
                      <a:pt x="158" y="267"/>
                    </a:lnTo>
                    <a:lnTo>
                      <a:pt x="153" y="270"/>
                    </a:lnTo>
                    <a:lnTo>
                      <a:pt x="144" y="274"/>
                    </a:lnTo>
                    <a:lnTo>
                      <a:pt x="136" y="274"/>
                    </a:lnTo>
                    <a:lnTo>
                      <a:pt x="126" y="276"/>
                    </a:lnTo>
                    <a:lnTo>
                      <a:pt x="114" y="278"/>
                    </a:lnTo>
                    <a:lnTo>
                      <a:pt x="107" y="278"/>
                    </a:lnTo>
                    <a:lnTo>
                      <a:pt x="93" y="278"/>
                    </a:lnTo>
                    <a:lnTo>
                      <a:pt x="77" y="278"/>
                    </a:lnTo>
                    <a:lnTo>
                      <a:pt x="62" y="274"/>
                    </a:lnTo>
                    <a:lnTo>
                      <a:pt x="47" y="270"/>
                    </a:lnTo>
                    <a:lnTo>
                      <a:pt x="36" y="266"/>
                    </a:lnTo>
                    <a:lnTo>
                      <a:pt x="25" y="261"/>
                    </a:lnTo>
                    <a:lnTo>
                      <a:pt x="19" y="255"/>
                    </a:lnTo>
                    <a:lnTo>
                      <a:pt x="16" y="250"/>
                    </a:lnTo>
                    <a:lnTo>
                      <a:pt x="11" y="242"/>
                    </a:lnTo>
                    <a:lnTo>
                      <a:pt x="8" y="233"/>
                    </a:lnTo>
                    <a:lnTo>
                      <a:pt x="6" y="220"/>
                    </a:lnTo>
                    <a:lnTo>
                      <a:pt x="6" y="208"/>
                    </a:lnTo>
                    <a:close/>
                  </a:path>
                </a:pathLst>
              </a:custGeom>
              <a:solidFill>
                <a:srgbClr val="FFFF00"/>
              </a:solidFill>
              <a:ln w="9525">
                <a:noFill/>
                <a:round/>
                <a:headEnd/>
                <a:tailEnd/>
              </a:ln>
            </p:spPr>
            <p:txBody>
              <a:bodyPr/>
              <a:lstStyle/>
              <a:p>
                <a:endParaRPr lang="en-US"/>
              </a:p>
            </p:txBody>
          </p:sp>
        </p:grpSp>
        <p:sp>
          <p:nvSpPr>
            <p:cNvPr id="50" name="Freeform 42">
              <a:extLst>
                <a:ext uri="{FF2B5EF4-FFF2-40B4-BE49-F238E27FC236}">
                  <a16:creationId xmlns:a16="http://schemas.microsoft.com/office/drawing/2014/main" id="{619B6BB7-CE1F-72FD-5548-617B721E2E4A}"/>
                </a:ext>
              </a:extLst>
            </p:cNvPr>
            <p:cNvSpPr>
              <a:spLocks/>
            </p:cNvSpPr>
            <p:nvPr/>
          </p:nvSpPr>
          <p:spPr bwMode="auto">
            <a:xfrm>
              <a:off x="2275" y="1952"/>
              <a:ext cx="103" cy="226"/>
            </a:xfrm>
            <a:custGeom>
              <a:avLst/>
              <a:gdLst>
                <a:gd name="T0" fmla="*/ 14 w 103"/>
                <a:gd name="T1" fmla="*/ 207 h 226"/>
                <a:gd name="T2" fmla="*/ 3 w 103"/>
                <a:gd name="T3" fmla="*/ 185 h 226"/>
                <a:gd name="T4" fmla="*/ 0 w 103"/>
                <a:gd name="T5" fmla="*/ 161 h 226"/>
                <a:gd name="T6" fmla="*/ 0 w 103"/>
                <a:gd name="T7" fmla="*/ 135 h 226"/>
                <a:gd name="T8" fmla="*/ 2 w 103"/>
                <a:gd name="T9" fmla="*/ 113 h 226"/>
                <a:gd name="T10" fmla="*/ 9 w 103"/>
                <a:gd name="T11" fmla="*/ 95 h 226"/>
                <a:gd name="T12" fmla="*/ 10 w 103"/>
                <a:gd name="T13" fmla="*/ 73 h 226"/>
                <a:gd name="T14" fmla="*/ 8 w 103"/>
                <a:gd name="T15" fmla="*/ 60 h 226"/>
                <a:gd name="T16" fmla="*/ 3 w 103"/>
                <a:gd name="T17" fmla="*/ 45 h 226"/>
                <a:gd name="T18" fmla="*/ 4 w 103"/>
                <a:gd name="T19" fmla="*/ 40 h 226"/>
                <a:gd name="T20" fmla="*/ 13 w 103"/>
                <a:gd name="T21" fmla="*/ 50 h 226"/>
                <a:gd name="T22" fmla="*/ 18 w 103"/>
                <a:gd name="T23" fmla="*/ 54 h 226"/>
                <a:gd name="T24" fmla="*/ 18 w 103"/>
                <a:gd name="T25" fmla="*/ 32 h 226"/>
                <a:gd name="T26" fmla="*/ 9 w 103"/>
                <a:gd name="T27" fmla="*/ 7 h 226"/>
                <a:gd name="T28" fmla="*/ 9 w 103"/>
                <a:gd name="T29" fmla="*/ 0 h 226"/>
                <a:gd name="T30" fmla="*/ 23 w 103"/>
                <a:gd name="T31" fmla="*/ 1 h 226"/>
                <a:gd name="T32" fmla="*/ 35 w 103"/>
                <a:gd name="T33" fmla="*/ 15 h 226"/>
                <a:gd name="T34" fmla="*/ 43 w 103"/>
                <a:gd name="T35" fmla="*/ 37 h 226"/>
                <a:gd name="T36" fmla="*/ 47 w 103"/>
                <a:gd name="T37" fmla="*/ 44 h 226"/>
                <a:gd name="T38" fmla="*/ 58 w 103"/>
                <a:gd name="T39" fmla="*/ 31 h 226"/>
                <a:gd name="T40" fmla="*/ 70 w 103"/>
                <a:gd name="T41" fmla="*/ 22 h 226"/>
                <a:gd name="T42" fmla="*/ 81 w 103"/>
                <a:gd name="T43" fmla="*/ 23 h 226"/>
                <a:gd name="T44" fmla="*/ 87 w 103"/>
                <a:gd name="T45" fmla="*/ 37 h 226"/>
                <a:gd name="T46" fmla="*/ 79 w 103"/>
                <a:gd name="T47" fmla="*/ 37 h 226"/>
                <a:gd name="T48" fmla="*/ 72 w 103"/>
                <a:gd name="T49" fmla="*/ 40 h 226"/>
                <a:gd name="T50" fmla="*/ 70 w 103"/>
                <a:gd name="T51" fmla="*/ 52 h 226"/>
                <a:gd name="T52" fmla="*/ 71 w 103"/>
                <a:gd name="T53" fmla="*/ 62 h 226"/>
                <a:gd name="T54" fmla="*/ 79 w 103"/>
                <a:gd name="T55" fmla="*/ 69 h 226"/>
                <a:gd name="T56" fmla="*/ 87 w 103"/>
                <a:gd name="T57" fmla="*/ 69 h 226"/>
                <a:gd name="T58" fmla="*/ 87 w 103"/>
                <a:gd name="T59" fmla="*/ 52 h 226"/>
                <a:gd name="T60" fmla="*/ 96 w 103"/>
                <a:gd name="T61" fmla="*/ 65 h 226"/>
                <a:gd name="T62" fmla="*/ 100 w 103"/>
                <a:gd name="T63" fmla="*/ 82 h 226"/>
                <a:gd name="T64" fmla="*/ 100 w 103"/>
                <a:gd name="T65" fmla="*/ 97 h 226"/>
                <a:gd name="T66" fmla="*/ 96 w 103"/>
                <a:gd name="T67" fmla="*/ 111 h 226"/>
                <a:gd name="T68" fmla="*/ 87 w 103"/>
                <a:gd name="T69" fmla="*/ 123 h 226"/>
                <a:gd name="T70" fmla="*/ 83 w 103"/>
                <a:gd name="T71" fmla="*/ 134 h 226"/>
                <a:gd name="T72" fmla="*/ 86 w 103"/>
                <a:gd name="T73" fmla="*/ 147 h 226"/>
                <a:gd name="T74" fmla="*/ 96 w 103"/>
                <a:gd name="T75" fmla="*/ 157 h 226"/>
                <a:gd name="T76" fmla="*/ 100 w 103"/>
                <a:gd name="T77" fmla="*/ 153 h 226"/>
                <a:gd name="T78" fmla="*/ 103 w 103"/>
                <a:gd name="T79" fmla="*/ 168 h 226"/>
                <a:gd name="T80" fmla="*/ 100 w 103"/>
                <a:gd name="T81" fmla="*/ 187 h 226"/>
                <a:gd name="T82" fmla="*/ 94 w 103"/>
                <a:gd name="T83" fmla="*/ 204 h 226"/>
                <a:gd name="T84" fmla="*/ 83 w 103"/>
                <a:gd name="T85" fmla="*/ 216 h 226"/>
                <a:gd name="T86" fmla="*/ 74 w 103"/>
                <a:gd name="T87" fmla="*/ 225 h 226"/>
                <a:gd name="T88" fmla="*/ 60 w 103"/>
                <a:gd name="T89" fmla="*/ 226 h 226"/>
                <a:gd name="T90" fmla="*/ 45 w 103"/>
                <a:gd name="T91" fmla="*/ 219 h 226"/>
                <a:gd name="T92" fmla="*/ 21 w 103"/>
                <a:gd name="T93" fmla="*/ 214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226"/>
                <a:gd name="T143" fmla="*/ 103 w 103"/>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226">
                  <a:moveTo>
                    <a:pt x="21" y="214"/>
                  </a:moveTo>
                  <a:lnTo>
                    <a:pt x="18" y="210"/>
                  </a:lnTo>
                  <a:lnTo>
                    <a:pt x="14" y="207"/>
                  </a:lnTo>
                  <a:lnTo>
                    <a:pt x="9" y="199"/>
                  </a:lnTo>
                  <a:lnTo>
                    <a:pt x="6" y="192"/>
                  </a:lnTo>
                  <a:lnTo>
                    <a:pt x="3" y="185"/>
                  </a:lnTo>
                  <a:lnTo>
                    <a:pt x="2" y="178"/>
                  </a:lnTo>
                  <a:lnTo>
                    <a:pt x="1" y="168"/>
                  </a:lnTo>
                  <a:lnTo>
                    <a:pt x="0" y="161"/>
                  </a:lnTo>
                  <a:lnTo>
                    <a:pt x="0" y="151"/>
                  </a:lnTo>
                  <a:lnTo>
                    <a:pt x="0" y="142"/>
                  </a:lnTo>
                  <a:lnTo>
                    <a:pt x="0" y="135"/>
                  </a:lnTo>
                  <a:lnTo>
                    <a:pt x="0" y="128"/>
                  </a:lnTo>
                  <a:lnTo>
                    <a:pt x="1" y="120"/>
                  </a:lnTo>
                  <a:lnTo>
                    <a:pt x="2" y="113"/>
                  </a:lnTo>
                  <a:lnTo>
                    <a:pt x="4" y="106"/>
                  </a:lnTo>
                  <a:lnTo>
                    <a:pt x="8" y="101"/>
                  </a:lnTo>
                  <a:lnTo>
                    <a:pt x="9" y="95"/>
                  </a:lnTo>
                  <a:lnTo>
                    <a:pt x="10" y="86"/>
                  </a:lnTo>
                  <a:lnTo>
                    <a:pt x="10" y="80"/>
                  </a:lnTo>
                  <a:lnTo>
                    <a:pt x="10" y="73"/>
                  </a:lnTo>
                  <a:lnTo>
                    <a:pt x="9" y="69"/>
                  </a:lnTo>
                  <a:lnTo>
                    <a:pt x="8" y="65"/>
                  </a:lnTo>
                  <a:lnTo>
                    <a:pt x="8" y="60"/>
                  </a:lnTo>
                  <a:lnTo>
                    <a:pt x="7" y="55"/>
                  </a:lnTo>
                  <a:lnTo>
                    <a:pt x="4" y="50"/>
                  </a:lnTo>
                  <a:lnTo>
                    <a:pt x="3" y="45"/>
                  </a:lnTo>
                  <a:lnTo>
                    <a:pt x="2" y="41"/>
                  </a:lnTo>
                  <a:lnTo>
                    <a:pt x="1" y="39"/>
                  </a:lnTo>
                  <a:lnTo>
                    <a:pt x="4" y="40"/>
                  </a:lnTo>
                  <a:lnTo>
                    <a:pt x="8" y="44"/>
                  </a:lnTo>
                  <a:lnTo>
                    <a:pt x="10" y="48"/>
                  </a:lnTo>
                  <a:lnTo>
                    <a:pt x="13" y="50"/>
                  </a:lnTo>
                  <a:lnTo>
                    <a:pt x="15" y="55"/>
                  </a:lnTo>
                  <a:lnTo>
                    <a:pt x="17" y="62"/>
                  </a:lnTo>
                  <a:lnTo>
                    <a:pt x="18" y="54"/>
                  </a:lnTo>
                  <a:lnTo>
                    <a:pt x="18" y="46"/>
                  </a:lnTo>
                  <a:lnTo>
                    <a:pt x="18" y="39"/>
                  </a:lnTo>
                  <a:lnTo>
                    <a:pt x="18" y="32"/>
                  </a:lnTo>
                  <a:lnTo>
                    <a:pt x="15" y="22"/>
                  </a:lnTo>
                  <a:lnTo>
                    <a:pt x="13" y="16"/>
                  </a:lnTo>
                  <a:lnTo>
                    <a:pt x="9" y="7"/>
                  </a:lnTo>
                  <a:lnTo>
                    <a:pt x="8" y="4"/>
                  </a:lnTo>
                  <a:lnTo>
                    <a:pt x="6" y="0"/>
                  </a:lnTo>
                  <a:lnTo>
                    <a:pt x="9" y="0"/>
                  </a:lnTo>
                  <a:lnTo>
                    <a:pt x="15" y="0"/>
                  </a:lnTo>
                  <a:lnTo>
                    <a:pt x="19" y="1"/>
                  </a:lnTo>
                  <a:lnTo>
                    <a:pt x="23" y="1"/>
                  </a:lnTo>
                  <a:lnTo>
                    <a:pt x="27" y="5"/>
                  </a:lnTo>
                  <a:lnTo>
                    <a:pt x="31" y="10"/>
                  </a:lnTo>
                  <a:lnTo>
                    <a:pt x="35" y="15"/>
                  </a:lnTo>
                  <a:lnTo>
                    <a:pt x="37" y="21"/>
                  </a:lnTo>
                  <a:lnTo>
                    <a:pt x="40" y="29"/>
                  </a:lnTo>
                  <a:lnTo>
                    <a:pt x="43" y="37"/>
                  </a:lnTo>
                  <a:lnTo>
                    <a:pt x="45" y="44"/>
                  </a:lnTo>
                  <a:lnTo>
                    <a:pt x="46" y="54"/>
                  </a:lnTo>
                  <a:lnTo>
                    <a:pt x="47" y="44"/>
                  </a:lnTo>
                  <a:lnTo>
                    <a:pt x="51" y="39"/>
                  </a:lnTo>
                  <a:lnTo>
                    <a:pt x="53" y="34"/>
                  </a:lnTo>
                  <a:lnTo>
                    <a:pt x="58" y="31"/>
                  </a:lnTo>
                  <a:lnTo>
                    <a:pt x="60" y="26"/>
                  </a:lnTo>
                  <a:lnTo>
                    <a:pt x="66" y="23"/>
                  </a:lnTo>
                  <a:lnTo>
                    <a:pt x="70" y="22"/>
                  </a:lnTo>
                  <a:lnTo>
                    <a:pt x="74" y="21"/>
                  </a:lnTo>
                  <a:lnTo>
                    <a:pt x="79" y="22"/>
                  </a:lnTo>
                  <a:lnTo>
                    <a:pt x="81" y="23"/>
                  </a:lnTo>
                  <a:lnTo>
                    <a:pt x="83" y="26"/>
                  </a:lnTo>
                  <a:lnTo>
                    <a:pt x="83" y="31"/>
                  </a:lnTo>
                  <a:lnTo>
                    <a:pt x="87" y="37"/>
                  </a:lnTo>
                  <a:lnTo>
                    <a:pt x="83" y="34"/>
                  </a:lnTo>
                  <a:lnTo>
                    <a:pt x="81" y="34"/>
                  </a:lnTo>
                  <a:lnTo>
                    <a:pt x="79" y="37"/>
                  </a:lnTo>
                  <a:lnTo>
                    <a:pt x="76" y="38"/>
                  </a:lnTo>
                  <a:lnTo>
                    <a:pt x="74" y="38"/>
                  </a:lnTo>
                  <a:lnTo>
                    <a:pt x="72" y="40"/>
                  </a:lnTo>
                  <a:lnTo>
                    <a:pt x="71" y="44"/>
                  </a:lnTo>
                  <a:lnTo>
                    <a:pt x="70" y="48"/>
                  </a:lnTo>
                  <a:lnTo>
                    <a:pt x="70" y="52"/>
                  </a:lnTo>
                  <a:lnTo>
                    <a:pt x="70" y="55"/>
                  </a:lnTo>
                  <a:lnTo>
                    <a:pt x="71" y="58"/>
                  </a:lnTo>
                  <a:lnTo>
                    <a:pt x="71" y="62"/>
                  </a:lnTo>
                  <a:lnTo>
                    <a:pt x="72" y="65"/>
                  </a:lnTo>
                  <a:lnTo>
                    <a:pt x="75" y="67"/>
                  </a:lnTo>
                  <a:lnTo>
                    <a:pt x="79" y="69"/>
                  </a:lnTo>
                  <a:lnTo>
                    <a:pt x="81" y="71"/>
                  </a:lnTo>
                  <a:lnTo>
                    <a:pt x="83" y="72"/>
                  </a:lnTo>
                  <a:lnTo>
                    <a:pt x="87" y="69"/>
                  </a:lnTo>
                  <a:lnTo>
                    <a:pt x="88" y="65"/>
                  </a:lnTo>
                  <a:lnTo>
                    <a:pt x="88" y="58"/>
                  </a:lnTo>
                  <a:lnTo>
                    <a:pt x="87" y="52"/>
                  </a:lnTo>
                  <a:lnTo>
                    <a:pt x="89" y="55"/>
                  </a:lnTo>
                  <a:lnTo>
                    <a:pt x="92" y="60"/>
                  </a:lnTo>
                  <a:lnTo>
                    <a:pt x="96" y="65"/>
                  </a:lnTo>
                  <a:lnTo>
                    <a:pt x="97" y="71"/>
                  </a:lnTo>
                  <a:lnTo>
                    <a:pt x="98" y="75"/>
                  </a:lnTo>
                  <a:lnTo>
                    <a:pt x="100" y="82"/>
                  </a:lnTo>
                  <a:lnTo>
                    <a:pt x="102" y="88"/>
                  </a:lnTo>
                  <a:lnTo>
                    <a:pt x="102" y="91"/>
                  </a:lnTo>
                  <a:lnTo>
                    <a:pt x="100" y="97"/>
                  </a:lnTo>
                  <a:lnTo>
                    <a:pt x="98" y="102"/>
                  </a:lnTo>
                  <a:lnTo>
                    <a:pt x="97" y="106"/>
                  </a:lnTo>
                  <a:lnTo>
                    <a:pt x="96" y="111"/>
                  </a:lnTo>
                  <a:lnTo>
                    <a:pt x="92" y="114"/>
                  </a:lnTo>
                  <a:lnTo>
                    <a:pt x="89" y="119"/>
                  </a:lnTo>
                  <a:lnTo>
                    <a:pt x="87" y="123"/>
                  </a:lnTo>
                  <a:lnTo>
                    <a:pt x="83" y="126"/>
                  </a:lnTo>
                  <a:lnTo>
                    <a:pt x="83" y="129"/>
                  </a:lnTo>
                  <a:lnTo>
                    <a:pt x="83" y="134"/>
                  </a:lnTo>
                  <a:lnTo>
                    <a:pt x="83" y="137"/>
                  </a:lnTo>
                  <a:lnTo>
                    <a:pt x="83" y="142"/>
                  </a:lnTo>
                  <a:lnTo>
                    <a:pt x="86" y="147"/>
                  </a:lnTo>
                  <a:lnTo>
                    <a:pt x="88" y="151"/>
                  </a:lnTo>
                  <a:lnTo>
                    <a:pt x="91" y="153"/>
                  </a:lnTo>
                  <a:lnTo>
                    <a:pt x="96" y="157"/>
                  </a:lnTo>
                  <a:lnTo>
                    <a:pt x="97" y="153"/>
                  </a:lnTo>
                  <a:lnTo>
                    <a:pt x="97" y="150"/>
                  </a:lnTo>
                  <a:lnTo>
                    <a:pt x="100" y="153"/>
                  </a:lnTo>
                  <a:lnTo>
                    <a:pt x="102" y="158"/>
                  </a:lnTo>
                  <a:lnTo>
                    <a:pt x="103" y="162"/>
                  </a:lnTo>
                  <a:lnTo>
                    <a:pt x="103" y="168"/>
                  </a:lnTo>
                  <a:lnTo>
                    <a:pt x="103" y="176"/>
                  </a:lnTo>
                  <a:lnTo>
                    <a:pt x="102" y="182"/>
                  </a:lnTo>
                  <a:lnTo>
                    <a:pt x="100" y="187"/>
                  </a:lnTo>
                  <a:lnTo>
                    <a:pt x="98" y="193"/>
                  </a:lnTo>
                  <a:lnTo>
                    <a:pt x="97" y="199"/>
                  </a:lnTo>
                  <a:lnTo>
                    <a:pt x="94" y="204"/>
                  </a:lnTo>
                  <a:lnTo>
                    <a:pt x="89" y="210"/>
                  </a:lnTo>
                  <a:lnTo>
                    <a:pt x="87" y="214"/>
                  </a:lnTo>
                  <a:lnTo>
                    <a:pt x="83" y="216"/>
                  </a:lnTo>
                  <a:lnTo>
                    <a:pt x="82" y="220"/>
                  </a:lnTo>
                  <a:lnTo>
                    <a:pt x="79" y="222"/>
                  </a:lnTo>
                  <a:lnTo>
                    <a:pt x="74" y="225"/>
                  </a:lnTo>
                  <a:lnTo>
                    <a:pt x="69" y="226"/>
                  </a:lnTo>
                  <a:lnTo>
                    <a:pt x="65" y="226"/>
                  </a:lnTo>
                  <a:lnTo>
                    <a:pt x="60" y="226"/>
                  </a:lnTo>
                  <a:lnTo>
                    <a:pt x="55" y="220"/>
                  </a:lnTo>
                  <a:lnTo>
                    <a:pt x="51" y="219"/>
                  </a:lnTo>
                  <a:lnTo>
                    <a:pt x="45" y="219"/>
                  </a:lnTo>
                  <a:lnTo>
                    <a:pt x="35" y="219"/>
                  </a:lnTo>
                  <a:lnTo>
                    <a:pt x="29" y="216"/>
                  </a:lnTo>
                  <a:lnTo>
                    <a:pt x="21" y="214"/>
                  </a:lnTo>
                  <a:close/>
                </a:path>
              </a:pathLst>
            </a:custGeom>
            <a:solidFill>
              <a:srgbClr val="FFFF00"/>
            </a:solidFill>
            <a:ln w="9525">
              <a:noFill/>
              <a:round/>
              <a:headEnd/>
              <a:tailEnd/>
            </a:ln>
          </p:spPr>
          <p:txBody>
            <a:bodyPr/>
            <a:lstStyle/>
            <a:p>
              <a:endParaRPr lang="en-US"/>
            </a:p>
          </p:txBody>
        </p:sp>
        <p:sp>
          <p:nvSpPr>
            <p:cNvPr id="51" name="Freeform 43">
              <a:extLst>
                <a:ext uri="{FF2B5EF4-FFF2-40B4-BE49-F238E27FC236}">
                  <a16:creationId xmlns:a16="http://schemas.microsoft.com/office/drawing/2014/main" id="{6ABEEE87-70DE-C695-92B1-46926761930D}"/>
                </a:ext>
              </a:extLst>
            </p:cNvPr>
            <p:cNvSpPr>
              <a:spLocks/>
            </p:cNvSpPr>
            <p:nvPr/>
          </p:nvSpPr>
          <p:spPr bwMode="auto">
            <a:xfrm>
              <a:off x="2788" y="2082"/>
              <a:ext cx="308" cy="375"/>
            </a:xfrm>
            <a:custGeom>
              <a:avLst/>
              <a:gdLst>
                <a:gd name="T0" fmla="*/ 2 w 308"/>
                <a:gd name="T1" fmla="*/ 270 h 375"/>
                <a:gd name="T2" fmla="*/ 2 w 308"/>
                <a:gd name="T3" fmla="*/ 222 h 375"/>
                <a:gd name="T4" fmla="*/ 11 w 308"/>
                <a:gd name="T5" fmla="*/ 196 h 375"/>
                <a:gd name="T6" fmla="*/ 30 w 308"/>
                <a:gd name="T7" fmla="*/ 175 h 375"/>
                <a:gd name="T8" fmla="*/ 26 w 308"/>
                <a:gd name="T9" fmla="*/ 147 h 375"/>
                <a:gd name="T10" fmla="*/ 27 w 308"/>
                <a:gd name="T11" fmla="*/ 117 h 375"/>
                <a:gd name="T12" fmla="*/ 43 w 308"/>
                <a:gd name="T13" fmla="*/ 118 h 375"/>
                <a:gd name="T14" fmla="*/ 62 w 308"/>
                <a:gd name="T15" fmla="*/ 150 h 375"/>
                <a:gd name="T16" fmla="*/ 66 w 308"/>
                <a:gd name="T17" fmla="*/ 58 h 375"/>
                <a:gd name="T18" fmla="*/ 66 w 308"/>
                <a:gd name="T19" fmla="*/ 28 h 375"/>
                <a:gd name="T20" fmla="*/ 84 w 308"/>
                <a:gd name="T21" fmla="*/ 46 h 375"/>
                <a:gd name="T22" fmla="*/ 93 w 308"/>
                <a:gd name="T23" fmla="*/ 46 h 375"/>
                <a:gd name="T24" fmla="*/ 101 w 308"/>
                <a:gd name="T25" fmla="*/ 26 h 375"/>
                <a:gd name="T26" fmla="*/ 127 w 308"/>
                <a:gd name="T27" fmla="*/ 0 h 375"/>
                <a:gd name="T28" fmla="*/ 132 w 308"/>
                <a:gd name="T29" fmla="*/ 31 h 375"/>
                <a:gd name="T30" fmla="*/ 135 w 308"/>
                <a:gd name="T31" fmla="*/ 48 h 375"/>
                <a:gd name="T32" fmla="*/ 147 w 308"/>
                <a:gd name="T33" fmla="*/ 72 h 375"/>
                <a:gd name="T34" fmla="*/ 169 w 308"/>
                <a:gd name="T35" fmla="*/ 77 h 375"/>
                <a:gd name="T36" fmla="*/ 188 w 308"/>
                <a:gd name="T37" fmla="*/ 71 h 375"/>
                <a:gd name="T38" fmla="*/ 206 w 308"/>
                <a:gd name="T39" fmla="*/ 56 h 375"/>
                <a:gd name="T40" fmla="*/ 216 w 308"/>
                <a:gd name="T41" fmla="*/ 39 h 375"/>
                <a:gd name="T42" fmla="*/ 228 w 308"/>
                <a:gd name="T43" fmla="*/ 23 h 375"/>
                <a:gd name="T44" fmla="*/ 224 w 308"/>
                <a:gd name="T45" fmla="*/ 56 h 375"/>
                <a:gd name="T46" fmla="*/ 217 w 308"/>
                <a:gd name="T47" fmla="*/ 91 h 375"/>
                <a:gd name="T48" fmla="*/ 194 w 308"/>
                <a:gd name="T49" fmla="*/ 119 h 375"/>
                <a:gd name="T50" fmla="*/ 171 w 308"/>
                <a:gd name="T51" fmla="*/ 133 h 375"/>
                <a:gd name="T52" fmla="*/ 178 w 308"/>
                <a:gd name="T53" fmla="*/ 141 h 375"/>
                <a:gd name="T54" fmla="*/ 209 w 308"/>
                <a:gd name="T55" fmla="*/ 133 h 375"/>
                <a:gd name="T56" fmla="*/ 236 w 308"/>
                <a:gd name="T57" fmla="*/ 129 h 375"/>
                <a:gd name="T58" fmla="*/ 250 w 308"/>
                <a:gd name="T59" fmla="*/ 145 h 375"/>
                <a:gd name="T60" fmla="*/ 230 w 308"/>
                <a:gd name="T61" fmla="*/ 173 h 375"/>
                <a:gd name="T62" fmla="*/ 214 w 308"/>
                <a:gd name="T63" fmla="*/ 187 h 375"/>
                <a:gd name="T64" fmla="*/ 213 w 308"/>
                <a:gd name="T65" fmla="*/ 197 h 375"/>
                <a:gd name="T66" fmla="*/ 219 w 308"/>
                <a:gd name="T67" fmla="*/ 207 h 375"/>
                <a:gd name="T68" fmla="*/ 241 w 308"/>
                <a:gd name="T69" fmla="*/ 218 h 375"/>
                <a:gd name="T70" fmla="*/ 252 w 308"/>
                <a:gd name="T71" fmla="*/ 207 h 375"/>
                <a:gd name="T72" fmla="*/ 260 w 308"/>
                <a:gd name="T73" fmla="*/ 181 h 375"/>
                <a:gd name="T74" fmla="*/ 274 w 308"/>
                <a:gd name="T75" fmla="*/ 186 h 375"/>
                <a:gd name="T76" fmla="*/ 273 w 308"/>
                <a:gd name="T77" fmla="*/ 215 h 375"/>
                <a:gd name="T78" fmla="*/ 260 w 308"/>
                <a:gd name="T79" fmla="*/ 254 h 375"/>
                <a:gd name="T80" fmla="*/ 271 w 308"/>
                <a:gd name="T81" fmla="*/ 279 h 375"/>
                <a:gd name="T82" fmla="*/ 290 w 308"/>
                <a:gd name="T83" fmla="*/ 271 h 375"/>
                <a:gd name="T84" fmla="*/ 307 w 308"/>
                <a:gd name="T85" fmla="*/ 245 h 375"/>
                <a:gd name="T86" fmla="*/ 305 w 308"/>
                <a:gd name="T87" fmla="*/ 275 h 375"/>
                <a:gd name="T88" fmla="*/ 292 w 308"/>
                <a:gd name="T89" fmla="*/ 301 h 375"/>
                <a:gd name="T90" fmla="*/ 267 w 308"/>
                <a:gd name="T91" fmla="*/ 331 h 375"/>
                <a:gd name="T92" fmla="*/ 250 w 308"/>
                <a:gd name="T93" fmla="*/ 350 h 375"/>
                <a:gd name="T94" fmla="*/ 234 w 308"/>
                <a:gd name="T95" fmla="*/ 375 h 375"/>
                <a:gd name="T96" fmla="*/ 207 w 308"/>
                <a:gd name="T97" fmla="*/ 373 h 375"/>
                <a:gd name="T98" fmla="*/ 182 w 308"/>
                <a:gd name="T99" fmla="*/ 361 h 375"/>
                <a:gd name="T100" fmla="*/ 164 w 308"/>
                <a:gd name="T101" fmla="*/ 340 h 375"/>
                <a:gd name="T102" fmla="*/ 145 w 308"/>
                <a:gd name="T103" fmla="*/ 333 h 375"/>
                <a:gd name="T104" fmla="*/ 112 w 308"/>
                <a:gd name="T105" fmla="*/ 323 h 375"/>
                <a:gd name="T106" fmla="*/ 99 w 308"/>
                <a:gd name="T107" fmla="*/ 304 h 375"/>
                <a:gd name="T108" fmla="*/ 59 w 308"/>
                <a:gd name="T109" fmla="*/ 309 h 375"/>
                <a:gd name="T110" fmla="*/ 21 w 308"/>
                <a:gd name="T111" fmla="*/ 293 h 3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8"/>
                <a:gd name="T169" fmla="*/ 0 h 375"/>
                <a:gd name="T170" fmla="*/ 308 w 308"/>
                <a:gd name="T171" fmla="*/ 375 h 3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8" h="375">
                  <a:moveTo>
                    <a:pt x="9" y="284"/>
                  </a:moveTo>
                  <a:lnTo>
                    <a:pt x="2" y="270"/>
                  </a:lnTo>
                  <a:lnTo>
                    <a:pt x="0" y="244"/>
                  </a:lnTo>
                  <a:lnTo>
                    <a:pt x="2" y="222"/>
                  </a:lnTo>
                  <a:lnTo>
                    <a:pt x="5" y="204"/>
                  </a:lnTo>
                  <a:lnTo>
                    <a:pt x="11" y="196"/>
                  </a:lnTo>
                  <a:lnTo>
                    <a:pt x="31" y="187"/>
                  </a:lnTo>
                  <a:lnTo>
                    <a:pt x="30" y="175"/>
                  </a:lnTo>
                  <a:lnTo>
                    <a:pt x="27" y="158"/>
                  </a:lnTo>
                  <a:lnTo>
                    <a:pt x="26" y="147"/>
                  </a:lnTo>
                  <a:lnTo>
                    <a:pt x="26" y="133"/>
                  </a:lnTo>
                  <a:lnTo>
                    <a:pt x="27" y="117"/>
                  </a:lnTo>
                  <a:lnTo>
                    <a:pt x="34" y="100"/>
                  </a:lnTo>
                  <a:lnTo>
                    <a:pt x="43" y="118"/>
                  </a:lnTo>
                  <a:lnTo>
                    <a:pt x="54" y="145"/>
                  </a:lnTo>
                  <a:lnTo>
                    <a:pt x="62" y="150"/>
                  </a:lnTo>
                  <a:lnTo>
                    <a:pt x="66" y="105"/>
                  </a:lnTo>
                  <a:lnTo>
                    <a:pt x="66" y="58"/>
                  </a:lnTo>
                  <a:lnTo>
                    <a:pt x="59" y="26"/>
                  </a:lnTo>
                  <a:lnTo>
                    <a:pt x="66" y="28"/>
                  </a:lnTo>
                  <a:lnTo>
                    <a:pt x="77" y="35"/>
                  </a:lnTo>
                  <a:lnTo>
                    <a:pt x="84" y="46"/>
                  </a:lnTo>
                  <a:lnTo>
                    <a:pt x="92" y="62"/>
                  </a:lnTo>
                  <a:lnTo>
                    <a:pt x="93" y="46"/>
                  </a:lnTo>
                  <a:lnTo>
                    <a:pt x="95" y="35"/>
                  </a:lnTo>
                  <a:lnTo>
                    <a:pt x="101" y="26"/>
                  </a:lnTo>
                  <a:lnTo>
                    <a:pt x="107" y="16"/>
                  </a:lnTo>
                  <a:lnTo>
                    <a:pt x="127" y="0"/>
                  </a:lnTo>
                  <a:lnTo>
                    <a:pt x="129" y="20"/>
                  </a:lnTo>
                  <a:lnTo>
                    <a:pt x="132" y="31"/>
                  </a:lnTo>
                  <a:lnTo>
                    <a:pt x="133" y="39"/>
                  </a:lnTo>
                  <a:lnTo>
                    <a:pt x="135" y="48"/>
                  </a:lnTo>
                  <a:lnTo>
                    <a:pt x="141" y="63"/>
                  </a:lnTo>
                  <a:lnTo>
                    <a:pt x="147" y="72"/>
                  </a:lnTo>
                  <a:lnTo>
                    <a:pt x="156" y="77"/>
                  </a:lnTo>
                  <a:lnTo>
                    <a:pt x="169" y="77"/>
                  </a:lnTo>
                  <a:lnTo>
                    <a:pt x="178" y="75"/>
                  </a:lnTo>
                  <a:lnTo>
                    <a:pt x="188" y="71"/>
                  </a:lnTo>
                  <a:lnTo>
                    <a:pt x="196" y="66"/>
                  </a:lnTo>
                  <a:lnTo>
                    <a:pt x="206" y="56"/>
                  </a:lnTo>
                  <a:lnTo>
                    <a:pt x="209" y="48"/>
                  </a:lnTo>
                  <a:lnTo>
                    <a:pt x="216" y="39"/>
                  </a:lnTo>
                  <a:lnTo>
                    <a:pt x="220" y="32"/>
                  </a:lnTo>
                  <a:lnTo>
                    <a:pt x="228" y="23"/>
                  </a:lnTo>
                  <a:lnTo>
                    <a:pt x="225" y="43"/>
                  </a:lnTo>
                  <a:lnTo>
                    <a:pt x="224" y="56"/>
                  </a:lnTo>
                  <a:lnTo>
                    <a:pt x="223" y="72"/>
                  </a:lnTo>
                  <a:lnTo>
                    <a:pt x="217" y="91"/>
                  </a:lnTo>
                  <a:lnTo>
                    <a:pt x="206" y="108"/>
                  </a:lnTo>
                  <a:lnTo>
                    <a:pt x="194" y="119"/>
                  </a:lnTo>
                  <a:lnTo>
                    <a:pt x="179" y="125"/>
                  </a:lnTo>
                  <a:lnTo>
                    <a:pt x="171" y="133"/>
                  </a:lnTo>
                  <a:lnTo>
                    <a:pt x="158" y="148"/>
                  </a:lnTo>
                  <a:lnTo>
                    <a:pt x="178" y="141"/>
                  </a:lnTo>
                  <a:lnTo>
                    <a:pt x="197" y="134"/>
                  </a:lnTo>
                  <a:lnTo>
                    <a:pt x="209" y="133"/>
                  </a:lnTo>
                  <a:lnTo>
                    <a:pt x="223" y="129"/>
                  </a:lnTo>
                  <a:lnTo>
                    <a:pt x="236" y="129"/>
                  </a:lnTo>
                  <a:lnTo>
                    <a:pt x="257" y="129"/>
                  </a:lnTo>
                  <a:lnTo>
                    <a:pt x="250" y="145"/>
                  </a:lnTo>
                  <a:lnTo>
                    <a:pt x="242" y="158"/>
                  </a:lnTo>
                  <a:lnTo>
                    <a:pt x="230" y="173"/>
                  </a:lnTo>
                  <a:lnTo>
                    <a:pt x="223" y="180"/>
                  </a:lnTo>
                  <a:lnTo>
                    <a:pt x="214" y="187"/>
                  </a:lnTo>
                  <a:lnTo>
                    <a:pt x="212" y="190"/>
                  </a:lnTo>
                  <a:lnTo>
                    <a:pt x="213" y="197"/>
                  </a:lnTo>
                  <a:lnTo>
                    <a:pt x="213" y="202"/>
                  </a:lnTo>
                  <a:lnTo>
                    <a:pt x="219" y="207"/>
                  </a:lnTo>
                  <a:lnTo>
                    <a:pt x="229" y="213"/>
                  </a:lnTo>
                  <a:lnTo>
                    <a:pt x="241" y="218"/>
                  </a:lnTo>
                  <a:lnTo>
                    <a:pt x="248" y="215"/>
                  </a:lnTo>
                  <a:lnTo>
                    <a:pt x="252" y="207"/>
                  </a:lnTo>
                  <a:lnTo>
                    <a:pt x="259" y="192"/>
                  </a:lnTo>
                  <a:lnTo>
                    <a:pt x="260" y="181"/>
                  </a:lnTo>
                  <a:lnTo>
                    <a:pt x="270" y="169"/>
                  </a:lnTo>
                  <a:lnTo>
                    <a:pt x="274" y="186"/>
                  </a:lnTo>
                  <a:lnTo>
                    <a:pt x="275" y="199"/>
                  </a:lnTo>
                  <a:lnTo>
                    <a:pt x="273" y="215"/>
                  </a:lnTo>
                  <a:lnTo>
                    <a:pt x="267" y="230"/>
                  </a:lnTo>
                  <a:lnTo>
                    <a:pt x="260" y="254"/>
                  </a:lnTo>
                  <a:lnTo>
                    <a:pt x="260" y="278"/>
                  </a:lnTo>
                  <a:lnTo>
                    <a:pt x="271" y="279"/>
                  </a:lnTo>
                  <a:lnTo>
                    <a:pt x="281" y="278"/>
                  </a:lnTo>
                  <a:lnTo>
                    <a:pt x="290" y="271"/>
                  </a:lnTo>
                  <a:lnTo>
                    <a:pt x="297" y="262"/>
                  </a:lnTo>
                  <a:lnTo>
                    <a:pt x="307" y="245"/>
                  </a:lnTo>
                  <a:lnTo>
                    <a:pt x="308" y="260"/>
                  </a:lnTo>
                  <a:lnTo>
                    <a:pt x="305" y="275"/>
                  </a:lnTo>
                  <a:lnTo>
                    <a:pt x="299" y="293"/>
                  </a:lnTo>
                  <a:lnTo>
                    <a:pt x="292" y="301"/>
                  </a:lnTo>
                  <a:lnTo>
                    <a:pt x="281" y="315"/>
                  </a:lnTo>
                  <a:lnTo>
                    <a:pt x="267" y="331"/>
                  </a:lnTo>
                  <a:lnTo>
                    <a:pt x="256" y="337"/>
                  </a:lnTo>
                  <a:lnTo>
                    <a:pt x="250" y="350"/>
                  </a:lnTo>
                  <a:lnTo>
                    <a:pt x="246" y="373"/>
                  </a:lnTo>
                  <a:lnTo>
                    <a:pt x="234" y="375"/>
                  </a:lnTo>
                  <a:lnTo>
                    <a:pt x="219" y="375"/>
                  </a:lnTo>
                  <a:lnTo>
                    <a:pt x="207" y="373"/>
                  </a:lnTo>
                  <a:lnTo>
                    <a:pt x="194" y="368"/>
                  </a:lnTo>
                  <a:lnTo>
                    <a:pt x="182" y="361"/>
                  </a:lnTo>
                  <a:lnTo>
                    <a:pt x="172" y="352"/>
                  </a:lnTo>
                  <a:lnTo>
                    <a:pt x="164" y="340"/>
                  </a:lnTo>
                  <a:lnTo>
                    <a:pt x="158" y="328"/>
                  </a:lnTo>
                  <a:lnTo>
                    <a:pt x="145" y="333"/>
                  </a:lnTo>
                  <a:lnTo>
                    <a:pt x="128" y="331"/>
                  </a:lnTo>
                  <a:lnTo>
                    <a:pt x="112" y="323"/>
                  </a:lnTo>
                  <a:lnTo>
                    <a:pt x="105" y="316"/>
                  </a:lnTo>
                  <a:lnTo>
                    <a:pt x="99" y="304"/>
                  </a:lnTo>
                  <a:lnTo>
                    <a:pt x="79" y="311"/>
                  </a:lnTo>
                  <a:lnTo>
                    <a:pt x="59" y="309"/>
                  </a:lnTo>
                  <a:lnTo>
                    <a:pt x="39" y="301"/>
                  </a:lnTo>
                  <a:lnTo>
                    <a:pt x="21" y="293"/>
                  </a:lnTo>
                  <a:lnTo>
                    <a:pt x="9" y="284"/>
                  </a:lnTo>
                  <a:close/>
                </a:path>
              </a:pathLst>
            </a:custGeom>
            <a:solidFill>
              <a:srgbClr val="FF0000"/>
            </a:solidFill>
            <a:ln w="9525">
              <a:noFill/>
              <a:round/>
              <a:headEnd/>
              <a:tailEnd/>
            </a:ln>
          </p:spPr>
          <p:txBody>
            <a:bodyPr/>
            <a:lstStyle/>
            <a:p>
              <a:endParaRPr lang="en-US"/>
            </a:p>
          </p:txBody>
        </p:sp>
      </p:grpSp>
      <p:sp>
        <p:nvSpPr>
          <p:cNvPr id="56" name="AutoShape 13">
            <a:extLst>
              <a:ext uri="{FF2B5EF4-FFF2-40B4-BE49-F238E27FC236}">
                <a16:creationId xmlns:a16="http://schemas.microsoft.com/office/drawing/2014/main" id="{7D646A4C-209C-E7D1-CE49-F199A7C6E3E4}"/>
              </a:ext>
            </a:extLst>
          </p:cNvPr>
          <p:cNvSpPr>
            <a:spLocks noChangeArrowheads="1"/>
          </p:cNvSpPr>
          <p:nvPr/>
        </p:nvSpPr>
        <p:spPr bwMode="auto">
          <a:xfrm>
            <a:off x="4451252" y="2653033"/>
            <a:ext cx="381000" cy="3810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57" name="AutoShape 5">
            <a:extLst>
              <a:ext uri="{FF2B5EF4-FFF2-40B4-BE49-F238E27FC236}">
                <a16:creationId xmlns:a16="http://schemas.microsoft.com/office/drawing/2014/main" id="{DEA0DD6A-BC35-DD91-C6C9-3BFC10BF42D8}"/>
              </a:ext>
            </a:extLst>
          </p:cNvPr>
          <p:cNvSpPr>
            <a:spLocks noChangeArrowheads="1"/>
          </p:cNvSpPr>
          <p:nvPr/>
        </p:nvSpPr>
        <p:spPr bwMode="auto">
          <a:xfrm>
            <a:off x="4256620" y="2975562"/>
            <a:ext cx="381000" cy="381000"/>
          </a:xfrm>
          <a:prstGeom prst="irregularSeal2">
            <a:avLst/>
          </a:prstGeom>
          <a:solidFill>
            <a:srgbClr val="FFFF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1934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EXPLODE.WAV"/>
                                        </p:tgtEl>
                                      </p:cMediaNode>
                                    </p:audio>
                                  </p:sub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6"/>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par>
                          <p:cTn id="13" fill="hold">
                            <p:stCondLst>
                              <p:cond delay="1500"/>
                            </p:stCondLst>
                            <p:childTnLst>
                              <p:par>
                                <p:cTn id="14" presetID="17"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ppt_h/2"/>
                                          </p:val>
                                        </p:tav>
                                        <p:tav tm="100000">
                                          <p:val>
                                            <p:strVal val="#ppt_y"/>
                                          </p:val>
                                        </p:tav>
                                      </p:tavLst>
                                    </p:anim>
                                    <p:anim calcmode="lin" valueType="num">
                                      <p:cBhvr>
                                        <p:cTn id="18" dur="500" fill="hold"/>
                                        <p:tgtEl>
                                          <p:spTgt spid="26"/>
                                        </p:tgtEl>
                                        <p:attrNameLst>
                                          <p:attrName>ppt_w</p:attrName>
                                        </p:attrNameLst>
                                      </p:cBhvr>
                                      <p:tavLst>
                                        <p:tav tm="0">
                                          <p:val>
                                            <p:strVal val="#ppt_w"/>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17" presetClass="entr" presetSubtype="4"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ppt_x</p:attrName>
                                        </p:attrNameLst>
                                      </p:cBhvr>
                                      <p:tavLst>
                                        <p:tav tm="0">
                                          <p:val>
                                            <p:strVal val="#ppt_x"/>
                                          </p:val>
                                        </p:tav>
                                        <p:tav tm="100000">
                                          <p:val>
                                            <p:strVal val="#ppt_x"/>
                                          </p:val>
                                        </p:tav>
                                      </p:tavLst>
                                    </p:anim>
                                    <p:anim calcmode="lin" valueType="num">
                                      <p:cBhvr>
                                        <p:cTn id="24" dur="500" fill="hold"/>
                                        <p:tgtEl>
                                          <p:spTgt spid="41"/>
                                        </p:tgtEl>
                                        <p:attrNameLst>
                                          <p:attrName>ppt_y</p:attrName>
                                        </p:attrNameLst>
                                      </p:cBhvr>
                                      <p:tavLst>
                                        <p:tav tm="0">
                                          <p:val>
                                            <p:strVal val="#ppt_y+#ppt_h/2"/>
                                          </p:val>
                                        </p:tav>
                                        <p:tav tm="100000">
                                          <p:val>
                                            <p:strVal val="#ppt_y"/>
                                          </p:val>
                                        </p:tav>
                                      </p:tavLst>
                                    </p:anim>
                                    <p:anim calcmode="lin" valueType="num">
                                      <p:cBhvr>
                                        <p:cTn id="25" dur="500" fill="hold"/>
                                        <p:tgtEl>
                                          <p:spTgt spid="41"/>
                                        </p:tgtEl>
                                        <p:attrNameLst>
                                          <p:attrName>ppt_w</p:attrName>
                                        </p:attrNameLst>
                                      </p:cBhvr>
                                      <p:tavLst>
                                        <p:tav tm="0">
                                          <p:val>
                                            <p:strVal val="#ppt_w"/>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5" grpId="0" animBg="1"/>
      <p:bldP spid="56" grpId="0" animBg="1"/>
      <p:bldP spid="5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76</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5">
            <a:extLst>
              <a:ext uri="{FF2B5EF4-FFF2-40B4-BE49-F238E27FC236}">
                <a16:creationId xmlns:a16="http://schemas.microsoft.com/office/drawing/2014/main" id="{23FFBCEE-8EB4-4930-0B83-95B52632F6DE}"/>
              </a:ext>
            </a:extLst>
          </p:cNvPr>
          <p:cNvSpPr txBox="1">
            <a:spLocks noChangeArrowheads="1"/>
          </p:cNvSpPr>
          <p:nvPr/>
        </p:nvSpPr>
        <p:spPr bwMode="auto">
          <a:xfrm>
            <a:off x="999857" y="3788620"/>
            <a:ext cx="7645638" cy="1754326"/>
          </a:xfrm>
          <a:prstGeom prst="rect">
            <a:avLst/>
          </a:prstGeom>
          <a:noFill/>
          <a:ln w="9525">
            <a:noFill/>
            <a:miter lim="800000"/>
            <a:headEnd/>
            <a:tailEnd/>
          </a:ln>
        </p:spPr>
        <p:txBody>
          <a:bodyPr wrap="square" anchor="b">
            <a:spAutoFit/>
          </a:bodyPr>
          <a:lstStyle/>
          <a:p>
            <a:pPr>
              <a:spcBef>
                <a:spcPct val="50000"/>
              </a:spcBef>
            </a:pPr>
            <a:r>
              <a:rPr lang="en-US" b="1" u="none">
                <a:solidFill>
                  <a:srgbClr val="002060"/>
                </a:solidFill>
                <a:latin typeface="+mn-lt"/>
              </a:rPr>
              <a:t>FDC de OP1, AF, (K)</a:t>
            </a:r>
          </a:p>
          <a:p>
            <a:pPr>
              <a:spcBef>
                <a:spcPct val="50000"/>
              </a:spcBef>
            </a:pPr>
            <a:r>
              <a:rPr lang="en-US" b="1">
                <a:solidFill>
                  <a:srgbClr val="002060"/>
                </a:solidFill>
                <a:latin typeface="+mn-lt"/>
              </a:rPr>
              <a:t>GRID 545845, (K)</a:t>
            </a:r>
          </a:p>
          <a:p>
            <a:pPr>
              <a:spcBef>
                <a:spcPct val="50000"/>
              </a:spcBef>
            </a:pPr>
            <a:r>
              <a:rPr lang="en-US" b="1" u="none">
                <a:solidFill>
                  <a:srgbClr val="002060"/>
                </a:solidFill>
                <a:latin typeface="+mn-lt"/>
              </a:rPr>
              <a:t>1 TANK, STATIONARY, AT ROAD INTERSECTION, DPICM I/E, (K)</a:t>
            </a:r>
          </a:p>
          <a:p>
            <a:pPr algn="ctr">
              <a:spcBef>
                <a:spcPct val="50000"/>
              </a:spcBef>
            </a:pPr>
            <a:r>
              <a:rPr lang="en-US" sz="2400" b="1">
                <a:solidFill>
                  <a:srgbClr val="002060"/>
                </a:solidFill>
                <a:latin typeface="+mn-lt"/>
              </a:rPr>
              <a:t>(COULD DO POLAR MSN IF FDC KNEW OBS LOC.)</a:t>
            </a:r>
            <a:endParaRPr lang="en-US" sz="2400" b="1" u="none">
              <a:solidFill>
                <a:srgbClr val="002060"/>
              </a:solidFill>
              <a:latin typeface="+mn-lt"/>
            </a:endParaRPr>
          </a:p>
        </p:txBody>
      </p:sp>
      <p:sp>
        <p:nvSpPr>
          <p:cNvPr id="10" name="Text Box 4">
            <a:extLst>
              <a:ext uri="{FF2B5EF4-FFF2-40B4-BE49-F238E27FC236}">
                <a16:creationId xmlns:a16="http://schemas.microsoft.com/office/drawing/2014/main" id="{6D9F8D1B-EFF0-7E22-BB4F-54F362FA0112}"/>
              </a:ext>
            </a:extLst>
          </p:cNvPr>
          <p:cNvSpPr txBox="1">
            <a:spLocks noChangeArrowheads="1"/>
          </p:cNvSpPr>
          <p:nvPr/>
        </p:nvSpPr>
        <p:spPr bwMode="auto">
          <a:xfrm>
            <a:off x="888762" y="1816685"/>
            <a:ext cx="8102837" cy="1785104"/>
          </a:xfrm>
          <a:prstGeom prst="rect">
            <a:avLst/>
          </a:prstGeom>
          <a:noFill/>
          <a:ln w="9525">
            <a:noFill/>
            <a:miter lim="800000"/>
            <a:headEnd/>
            <a:tailEnd/>
          </a:ln>
        </p:spPr>
        <p:txBody>
          <a:bodyPr wrap="square" anchor="ctr">
            <a:spAutoFit/>
          </a:bodyPr>
          <a:lstStyle/>
          <a:p>
            <a:pPr>
              <a:spcBef>
                <a:spcPct val="50000"/>
              </a:spcBef>
            </a:pPr>
            <a:r>
              <a:rPr lang="en-US" sz="2000" b="1">
                <a:latin typeface="+mn-lt"/>
              </a:rPr>
              <a:t>YOU’VE SPOTTED A TANK AT A ROAD INTERSECTION, IT’S 2600 METERS AWAY, LOCATED, AT GRID  545845.  THE GRID AZIMUTH TO THE POSITION IS 1200.  YOUR COMMANDER WANTS YOU TO REQUEST A SPECIAL AMMUNITION OF DPICM IN THE FIRE FOR EFFECT PHASE. </a:t>
            </a:r>
          </a:p>
          <a:p>
            <a:pPr>
              <a:spcBef>
                <a:spcPct val="50000"/>
              </a:spcBef>
            </a:pPr>
            <a:r>
              <a:rPr lang="en-US" sz="2000" b="1">
                <a:latin typeface="+mn-lt"/>
              </a:rPr>
              <a:t>CALL SIGNS = FDC AND OP2 </a:t>
            </a:r>
            <a:endParaRPr lang="en-US" sz="2000" b="1">
              <a:solidFill>
                <a:srgbClr val="FFFF00"/>
              </a:solidFill>
              <a:latin typeface="+mn-lt"/>
            </a:endParaRPr>
          </a:p>
        </p:txBody>
      </p:sp>
      <p:sp>
        <p:nvSpPr>
          <p:cNvPr id="11" name="Rectangle 2">
            <a:extLst>
              <a:ext uri="{FF2B5EF4-FFF2-40B4-BE49-F238E27FC236}">
                <a16:creationId xmlns:a16="http://schemas.microsoft.com/office/drawing/2014/main" id="{0ADE7DB8-01D3-B21E-B71E-37B320D41AC9}"/>
              </a:ext>
            </a:extLst>
          </p:cNvPr>
          <p:cNvSpPr txBox="1">
            <a:spLocks noChangeArrowheads="1"/>
          </p:cNvSpPr>
          <p:nvPr/>
        </p:nvSpPr>
        <p:spPr>
          <a:xfrm>
            <a:off x="0" y="383081"/>
            <a:ext cx="9126465" cy="59968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PRACTICAL EXERCISE 8</a:t>
            </a:r>
          </a:p>
        </p:txBody>
      </p:sp>
    </p:spTree>
    <p:extLst>
      <p:ext uri="{BB962C8B-B14F-4D97-AF65-F5344CB8AC3E}">
        <p14:creationId xmlns:p14="http://schemas.microsoft.com/office/powerpoint/2010/main" val="1218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tx1"/>
                                      </p:to>
                                    </p:animClr>
                                  </p:subTnLst>
                                </p:cTn>
                              </p:par>
                              <p:par>
                                <p:cTn id="19" presetID="1" presetClass="entr" presetSubtype="0" fill="hold" grpId="0" nodeType="withEffect">
                                  <p:stCondLst>
                                    <p:cond delay="0"/>
                                  </p:stCondLst>
                                  <p:childTnLst>
                                    <p:set>
                                      <p:cBhvr>
                                        <p:cTn id="20" dur="1" fill="hold">
                                          <p:stCondLst>
                                            <p:cond delay="499"/>
                                          </p:stCondLst>
                                        </p:cTn>
                                        <p:tgtEl>
                                          <p:spTgt spid="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3" end="3"/>
                                            </p:txEl>
                                          </p:spTgt>
                                        </p:tgtEl>
                                        <p:attrNameLst>
                                          <p:attrName>ppt_c</p:attrName>
                                        </p:attrNameLst>
                                      </p:cBhvr>
                                      <p:to>
                                        <a:schemeClr val="tx1"/>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utoUpdateAnimBg="0"/>
      <p:bldP spid="10" grpId="0" autoUpdateAnimBg="0"/>
      <p:bldP spid="10" grpId="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58D38DA-1D37-7C7B-4C13-BC3A779B2B62}"/>
              </a:ext>
            </a:extLst>
          </p:cNvPr>
          <p:cNvSpPr txBox="1"/>
          <p:nvPr/>
        </p:nvSpPr>
        <p:spPr>
          <a:xfrm>
            <a:off x="480060" y="5576887"/>
            <a:ext cx="8183880" cy="64008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b="1">
                <a:latin typeface="+mj-lt"/>
                <a:ea typeface="+mj-ea"/>
                <a:cs typeface="+mj-cs"/>
              </a:rPr>
              <a:t>MESSAGE TO OBSERVER, ALPHA, 1 RD, TGT #AA2010, (K)</a:t>
            </a:r>
          </a:p>
        </p:txBody>
      </p:sp>
      <p:pic>
        <p:nvPicPr>
          <p:cNvPr id="10" name="Picture 9" descr="agistx.jpg">
            <a:extLst>
              <a:ext uri="{FF2B5EF4-FFF2-40B4-BE49-F238E27FC236}">
                <a16:creationId xmlns:a16="http://schemas.microsoft.com/office/drawing/2014/main" id="{527E21FB-3212-7E5D-5C42-46BBD471BDCD}"/>
              </a:ext>
            </a:extLst>
          </p:cNvPr>
          <p:cNvPicPr>
            <a:picLocks noChangeAspect="1"/>
          </p:cNvPicPr>
          <p:nvPr/>
        </p:nvPicPr>
        <p:blipFill rotWithShape="1">
          <a:blip r:embed="rId3" cstate="print"/>
          <a:srcRect r="11168" b="-2"/>
          <a:stretch/>
        </p:blipFill>
        <p:spPr>
          <a:xfrm>
            <a:off x="480060" y="640080"/>
            <a:ext cx="8183880" cy="4836795"/>
          </a:xfrm>
          <a:prstGeom prst="rect">
            <a:avLst/>
          </a:prstGeom>
          <a:ln w="19050">
            <a:solidFill>
              <a:schemeClr val="tx1"/>
            </a:solidFill>
            <a:miter lim="800000"/>
          </a:ln>
        </p:spPr>
      </p:pic>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b="1" kern="1200">
                <a:solidFill>
                  <a:schemeClr val="tx1">
                    <a:alpha val="80000"/>
                  </a:schemeClr>
                </a:solidFill>
                <a:latin typeface="+mn-lt"/>
                <a:ea typeface="+mn-ea"/>
                <a:cs typeface="+mn-cs"/>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141A26B-79DC-4A53-857D-7401E21E816A}" type="slidenum">
              <a:rPr lang="en-US">
                <a:solidFill>
                  <a:schemeClr val="tx1">
                    <a:alpha val="80000"/>
                  </a:schemeClr>
                </a:solidFill>
              </a:rPr>
              <a:pPr>
                <a:spcAft>
                  <a:spcPts val="600"/>
                </a:spcAft>
              </a:pPr>
              <a:t>77</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Tree>
    <p:extLst>
      <p:ext uri="{BB962C8B-B14F-4D97-AF65-F5344CB8AC3E}">
        <p14:creationId xmlns:p14="http://schemas.microsoft.com/office/powerpoint/2010/main" val="3383317978"/>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78</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74CFAAC3-7732-BF7B-B6BD-D5FE23992D61}"/>
              </a:ext>
            </a:extLst>
          </p:cNvPr>
          <p:cNvSpPr txBox="1">
            <a:spLocks noChangeArrowheads="1"/>
          </p:cNvSpPr>
          <p:nvPr/>
        </p:nvSpPr>
        <p:spPr bwMode="auto">
          <a:xfrm>
            <a:off x="364370" y="2336034"/>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2800m</a:t>
            </a:r>
            <a:endParaRPr lang="en-US" sz="3200" b="1" u="none">
              <a:latin typeface="+mn-lt"/>
            </a:endParaRPr>
          </a:p>
        </p:txBody>
      </p:sp>
      <p:pic>
        <p:nvPicPr>
          <p:cNvPr id="11" name="Picture 10" descr="Picture1.png">
            <a:extLst>
              <a:ext uri="{FF2B5EF4-FFF2-40B4-BE49-F238E27FC236}">
                <a16:creationId xmlns:a16="http://schemas.microsoft.com/office/drawing/2014/main" id="{79B55EE2-325D-B90A-E4DF-B5F5C9D2D582}"/>
              </a:ext>
            </a:extLst>
          </p:cNvPr>
          <p:cNvPicPr>
            <a:picLocks noChangeAspect="1"/>
          </p:cNvPicPr>
          <p:nvPr/>
        </p:nvPicPr>
        <p:blipFill>
          <a:blip r:embed="rId5" cstate="print"/>
          <a:srcRect l="4696" t="6667" r="4505" b="6667"/>
          <a:stretch>
            <a:fillRect/>
          </a:stretch>
        </p:blipFill>
        <p:spPr>
          <a:xfrm>
            <a:off x="2512490" y="1312454"/>
            <a:ext cx="4191000" cy="3693763"/>
          </a:xfrm>
          <a:prstGeom prst="rect">
            <a:avLst/>
          </a:prstGeom>
        </p:spPr>
      </p:pic>
      <p:sp>
        <p:nvSpPr>
          <p:cNvPr id="12" name="Freeform 9">
            <a:extLst>
              <a:ext uri="{FF2B5EF4-FFF2-40B4-BE49-F238E27FC236}">
                <a16:creationId xmlns:a16="http://schemas.microsoft.com/office/drawing/2014/main" id="{27A58400-C545-F9B9-EFDD-D493599F9066}"/>
              </a:ext>
            </a:extLst>
          </p:cNvPr>
          <p:cNvSpPr>
            <a:spLocks/>
          </p:cNvSpPr>
          <p:nvPr/>
        </p:nvSpPr>
        <p:spPr bwMode="auto">
          <a:xfrm>
            <a:off x="2512490" y="1998254"/>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14" name="AutoShape 4">
            <a:extLst>
              <a:ext uri="{FF2B5EF4-FFF2-40B4-BE49-F238E27FC236}">
                <a16:creationId xmlns:a16="http://schemas.microsoft.com/office/drawing/2014/main" id="{040E059F-0B1D-5000-8EB6-1C7B0F9C9613}"/>
              </a:ext>
            </a:extLst>
          </p:cNvPr>
          <p:cNvSpPr>
            <a:spLocks noChangeArrowheads="1"/>
          </p:cNvSpPr>
          <p:nvPr/>
        </p:nvSpPr>
        <p:spPr bwMode="auto">
          <a:xfrm>
            <a:off x="5941490" y="4208054"/>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pic>
        <p:nvPicPr>
          <p:cNvPr id="18" name="Picture 29">
            <a:extLst>
              <a:ext uri="{FF2B5EF4-FFF2-40B4-BE49-F238E27FC236}">
                <a16:creationId xmlns:a16="http://schemas.microsoft.com/office/drawing/2014/main" id="{931DC95A-C53C-CBA8-1D62-382B8664FBBE}"/>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65090" y="2836454"/>
            <a:ext cx="762000" cy="398463"/>
          </a:xfrm>
          <a:prstGeom prst="rect">
            <a:avLst/>
          </a:prstGeom>
          <a:noFill/>
          <a:ln w="12700" algn="ctr">
            <a:noFill/>
            <a:miter lim="800000"/>
            <a:headEnd/>
            <a:tailEnd/>
          </a:ln>
        </p:spPr>
      </p:pic>
      <p:sp>
        <p:nvSpPr>
          <p:cNvPr id="20" name="Text Box 7">
            <a:extLst>
              <a:ext uri="{FF2B5EF4-FFF2-40B4-BE49-F238E27FC236}">
                <a16:creationId xmlns:a16="http://schemas.microsoft.com/office/drawing/2014/main" id="{7F0F2B1D-E2C2-C601-7DB6-59CFA48C4563}"/>
              </a:ext>
            </a:extLst>
          </p:cNvPr>
          <p:cNvSpPr txBox="1">
            <a:spLocks noChangeArrowheads="1"/>
          </p:cNvSpPr>
          <p:nvPr/>
        </p:nvSpPr>
        <p:spPr bwMode="auto">
          <a:xfrm>
            <a:off x="0" y="50292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a:t>
            </a:r>
            <a:endParaRPr lang="en-US" sz="3200" b="1" u="none">
              <a:solidFill>
                <a:srgbClr val="002060"/>
              </a:solidFill>
              <a:latin typeface="+mn-lt"/>
            </a:endParaRPr>
          </a:p>
        </p:txBody>
      </p:sp>
      <p:sp>
        <p:nvSpPr>
          <p:cNvPr id="21" name="Text Box 7">
            <a:extLst>
              <a:ext uri="{FF2B5EF4-FFF2-40B4-BE49-F238E27FC236}">
                <a16:creationId xmlns:a16="http://schemas.microsoft.com/office/drawing/2014/main" id="{ABC6CE32-355B-B83E-5FD6-70D412E4DE6A}"/>
              </a:ext>
            </a:extLst>
          </p:cNvPr>
          <p:cNvSpPr txBox="1">
            <a:spLocks noChangeArrowheads="1"/>
          </p:cNvSpPr>
          <p:nvPr/>
        </p:nvSpPr>
        <p:spPr bwMode="auto">
          <a:xfrm>
            <a:off x="5327052" y="5029200"/>
            <a:ext cx="932204"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50R</a:t>
            </a:r>
          </a:p>
        </p:txBody>
      </p:sp>
      <p:sp>
        <p:nvSpPr>
          <p:cNvPr id="22" name="Text Box 7">
            <a:extLst>
              <a:ext uri="{FF2B5EF4-FFF2-40B4-BE49-F238E27FC236}">
                <a16:creationId xmlns:a16="http://schemas.microsoft.com/office/drawing/2014/main" id="{9AE135E1-02ED-CD96-1732-70E37708B8C8}"/>
              </a:ext>
            </a:extLst>
          </p:cNvPr>
          <p:cNvSpPr txBox="1">
            <a:spLocks noChangeArrowheads="1"/>
          </p:cNvSpPr>
          <p:nvPr/>
        </p:nvSpPr>
        <p:spPr bwMode="auto">
          <a:xfrm>
            <a:off x="3435113" y="5039833"/>
            <a:ext cx="60960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3</a:t>
            </a:r>
          </a:p>
        </p:txBody>
      </p:sp>
      <p:sp>
        <p:nvSpPr>
          <p:cNvPr id="23" name="Text Box 7">
            <a:extLst>
              <a:ext uri="{FF2B5EF4-FFF2-40B4-BE49-F238E27FC236}">
                <a16:creationId xmlns:a16="http://schemas.microsoft.com/office/drawing/2014/main" id="{0CE77413-45FF-5FFB-0B5A-7020413B93A8}"/>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24" name="Text Box 7">
            <a:extLst>
              <a:ext uri="{FF2B5EF4-FFF2-40B4-BE49-F238E27FC236}">
                <a16:creationId xmlns:a16="http://schemas.microsoft.com/office/drawing/2014/main" id="{9B778644-635F-19F5-FE19-8EE4E22489AC}"/>
              </a:ext>
            </a:extLst>
          </p:cNvPr>
          <p:cNvSpPr txBox="1">
            <a:spLocks noChangeArrowheads="1"/>
          </p:cNvSpPr>
          <p:nvPr/>
        </p:nvSpPr>
        <p:spPr bwMode="auto">
          <a:xfrm>
            <a:off x="4573750" y="5854998"/>
            <a:ext cx="2724358"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L150, A400, (K)</a:t>
            </a:r>
          </a:p>
        </p:txBody>
      </p:sp>
    </p:spTree>
    <p:extLst>
      <p:ext uri="{BB962C8B-B14F-4D97-AF65-F5344CB8AC3E}">
        <p14:creationId xmlns:p14="http://schemas.microsoft.com/office/powerpoint/2010/main" val="363251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4"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79</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3FDCE0E5-01CB-BFFC-D7DA-D4A3C1715A41}"/>
              </a:ext>
            </a:extLst>
          </p:cNvPr>
          <p:cNvSpPr txBox="1">
            <a:spLocks noChangeArrowheads="1"/>
          </p:cNvSpPr>
          <p:nvPr/>
        </p:nvSpPr>
        <p:spPr bwMode="auto">
          <a:xfrm>
            <a:off x="364370" y="2336033"/>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2800m</a:t>
            </a:r>
            <a:endParaRPr lang="en-US" sz="3200" b="1" u="none">
              <a:latin typeface="+mn-lt"/>
            </a:endParaRPr>
          </a:p>
        </p:txBody>
      </p:sp>
      <p:pic>
        <p:nvPicPr>
          <p:cNvPr id="2" name="Picture 1">
            <a:extLst>
              <a:ext uri="{FF2B5EF4-FFF2-40B4-BE49-F238E27FC236}">
                <a16:creationId xmlns:a16="http://schemas.microsoft.com/office/drawing/2014/main" id="{4EDCB270-BD57-5B0B-EF2D-7CD061E0D4BB}"/>
              </a:ext>
            </a:extLst>
          </p:cNvPr>
          <p:cNvPicPr>
            <a:picLocks noChangeAspect="1"/>
          </p:cNvPicPr>
          <p:nvPr/>
        </p:nvPicPr>
        <p:blipFill>
          <a:blip r:embed="rId5"/>
          <a:stretch>
            <a:fillRect/>
          </a:stretch>
        </p:blipFill>
        <p:spPr>
          <a:xfrm>
            <a:off x="2653869" y="1310733"/>
            <a:ext cx="4194412" cy="3688400"/>
          </a:xfrm>
          <a:prstGeom prst="rect">
            <a:avLst/>
          </a:prstGeom>
        </p:spPr>
      </p:pic>
      <p:sp>
        <p:nvSpPr>
          <p:cNvPr id="12" name="Text Box 7">
            <a:extLst>
              <a:ext uri="{FF2B5EF4-FFF2-40B4-BE49-F238E27FC236}">
                <a16:creationId xmlns:a16="http://schemas.microsoft.com/office/drawing/2014/main" id="{A65F752A-31BC-469A-D88D-2496A67D2B42}"/>
              </a:ext>
            </a:extLst>
          </p:cNvPr>
          <p:cNvSpPr txBox="1">
            <a:spLocks noChangeArrowheads="1"/>
          </p:cNvSpPr>
          <p:nvPr/>
        </p:nvSpPr>
        <p:spPr bwMode="auto">
          <a:xfrm>
            <a:off x="0" y="50292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a:t>
            </a:r>
            <a:endParaRPr lang="en-US" sz="3200" b="1" u="none">
              <a:solidFill>
                <a:srgbClr val="002060"/>
              </a:solidFill>
              <a:latin typeface="+mn-lt"/>
            </a:endParaRPr>
          </a:p>
        </p:txBody>
      </p:sp>
      <p:sp>
        <p:nvSpPr>
          <p:cNvPr id="14" name="Text Box 7">
            <a:extLst>
              <a:ext uri="{FF2B5EF4-FFF2-40B4-BE49-F238E27FC236}">
                <a16:creationId xmlns:a16="http://schemas.microsoft.com/office/drawing/2014/main" id="{4C176259-5498-8FA9-339F-219A8689054D}"/>
              </a:ext>
            </a:extLst>
          </p:cNvPr>
          <p:cNvSpPr txBox="1">
            <a:spLocks noChangeArrowheads="1"/>
          </p:cNvSpPr>
          <p:nvPr/>
        </p:nvSpPr>
        <p:spPr bwMode="auto">
          <a:xfrm>
            <a:off x="5359789" y="5011535"/>
            <a:ext cx="804017"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20L</a:t>
            </a:r>
          </a:p>
        </p:txBody>
      </p:sp>
      <p:sp>
        <p:nvSpPr>
          <p:cNvPr id="18" name="Text Box 7">
            <a:extLst>
              <a:ext uri="{FF2B5EF4-FFF2-40B4-BE49-F238E27FC236}">
                <a16:creationId xmlns:a16="http://schemas.microsoft.com/office/drawing/2014/main" id="{75BF2F99-1FDB-0A18-8DC5-0649E1B5E126}"/>
              </a:ext>
            </a:extLst>
          </p:cNvPr>
          <p:cNvSpPr txBox="1">
            <a:spLocks noChangeArrowheads="1"/>
          </p:cNvSpPr>
          <p:nvPr/>
        </p:nvSpPr>
        <p:spPr bwMode="auto">
          <a:xfrm>
            <a:off x="3400930" y="5031385"/>
            <a:ext cx="60960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3</a:t>
            </a:r>
          </a:p>
        </p:txBody>
      </p:sp>
      <p:sp>
        <p:nvSpPr>
          <p:cNvPr id="19" name="Text Box 7">
            <a:extLst>
              <a:ext uri="{FF2B5EF4-FFF2-40B4-BE49-F238E27FC236}">
                <a16:creationId xmlns:a16="http://schemas.microsoft.com/office/drawing/2014/main" id="{F36637BF-33B3-D76B-0085-D5B0B3EECBA8}"/>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20" name="Text Box 7">
            <a:extLst>
              <a:ext uri="{FF2B5EF4-FFF2-40B4-BE49-F238E27FC236}">
                <a16:creationId xmlns:a16="http://schemas.microsoft.com/office/drawing/2014/main" id="{81BDB731-EC8B-E06D-E0D2-F1CBDDF142A8}"/>
              </a:ext>
            </a:extLst>
          </p:cNvPr>
          <p:cNvSpPr txBox="1">
            <a:spLocks noChangeArrowheads="1"/>
          </p:cNvSpPr>
          <p:nvPr/>
        </p:nvSpPr>
        <p:spPr bwMode="auto">
          <a:xfrm>
            <a:off x="4573750" y="5854998"/>
            <a:ext cx="2596171"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R60, D200, (K)</a:t>
            </a:r>
          </a:p>
        </p:txBody>
      </p:sp>
    </p:spTree>
    <p:extLst>
      <p:ext uri="{BB962C8B-B14F-4D97-AF65-F5344CB8AC3E}">
        <p14:creationId xmlns:p14="http://schemas.microsoft.com/office/powerpoint/2010/main" val="138238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34711" y="6492875"/>
            <a:ext cx="309289"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8</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1027">
            <a:extLst>
              <a:ext uri="{FF2B5EF4-FFF2-40B4-BE49-F238E27FC236}">
                <a16:creationId xmlns:a16="http://schemas.microsoft.com/office/drawing/2014/main" id="{6FB6A39A-7883-6423-6C8F-53A8500C60EF}"/>
              </a:ext>
            </a:extLst>
          </p:cNvPr>
          <p:cNvSpPr>
            <a:spLocks noChangeArrowheads="1"/>
          </p:cNvSpPr>
          <p:nvPr/>
        </p:nvSpPr>
        <p:spPr bwMode="auto">
          <a:xfrm>
            <a:off x="0" y="376238"/>
            <a:ext cx="9144000" cy="1158875"/>
          </a:xfrm>
          <a:prstGeom prst="rect">
            <a:avLst/>
          </a:prstGeom>
          <a:noFill/>
          <a:ln w="9525">
            <a:noFill/>
            <a:miter lim="800000"/>
            <a:headEnd/>
            <a:tailEnd/>
          </a:ln>
        </p:spPr>
        <p:txBody>
          <a:bodyPr anchor="ctr"/>
          <a:lstStyle/>
          <a:p>
            <a:pPr algn="ctr"/>
            <a:r>
              <a:rPr lang="en-US" sz="3600" b="1">
                <a:latin typeface="Arial" charset="0"/>
              </a:rPr>
              <a:t>OBSERVER IDENTIFICATION </a:t>
            </a:r>
            <a:br>
              <a:rPr lang="en-US" sz="3600" b="1">
                <a:latin typeface="Arial" charset="0"/>
              </a:rPr>
            </a:br>
            <a:r>
              <a:rPr lang="en-US" sz="3600" b="1">
                <a:latin typeface="Arial" charset="0"/>
              </a:rPr>
              <a:t>AND WARNING ORDER</a:t>
            </a:r>
          </a:p>
        </p:txBody>
      </p:sp>
      <p:sp>
        <p:nvSpPr>
          <p:cNvPr id="10" name="Text Box 1028">
            <a:extLst>
              <a:ext uri="{FF2B5EF4-FFF2-40B4-BE49-F238E27FC236}">
                <a16:creationId xmlns:a16="http://schemas.microsoft.com/office/drawing/2014/main" id="{8641B12B-EB66-A2F4-89F1-637865936ADC}"/>
              </a:ext>
            </a:extLst>
          </p:cNvPr>
          <p:cNvSpPr txBox="1">
            <a:spLocks noChangeArrowheads="1"/>
          </p:cNvSpPr>
          <p:nvPr/>
        </p:nvSpPr>
        <p:spPr bwMode="auto">
          <a:xfrm>
            <a:off x="1020407" y="1934450"/>
            <a:ext cx="7814304" cy="3631763"/>
          </a:xfrm>
          <a:prstGeom prst="rect">
            <a:avLst/>
          </a:prstGeom>
          <a:noFill/>
          <a:ln w="9525">
            <a:noFill/>
            <a:miter lim="800000"/>
            <a:headEnd/>
            <a:tailEnd/>
          </a:ln>
        </p:spPr>
        <p:txBody>
          <a:bodyPr wrap="square">
            <a:spAutoFit/>
          </a:bodyPr>
          <a:lstStyle/>
          <a:p>
            <a:pPr marL="457200" indent="-457200">
              <a:spcBef>
                <a:spcPct val="50000"/>
              </a:spcBef>
              <a:buFont typeface="Arial" panose="020B0604020202020204" pitchFamily="34" charset="0"/>
              <a:buChar char="•"/>
            </a:pPr>
            <a:r>
              <a:rPr lang="en-US" sz="2000">
                <a:latin typeface="Arial" charset="0"/>
              </a:rPr>
              <a:t>TELLS THE FIRE DIRECTION CENTER (FDC) WHO IS CALLING FOR FIRE</a:t>
            </a:r>
          </a:p>
          <a:p>
            <a:pPr marL="457200" indent="-457200">
              <a:spcBef>
                <a:spcPct val="50000"/>
              </a:spcBef>
              <a:buFont typeface="Arial" panose="020B0604020202020204" pitchFamily="34" charset="0"/>
              <a:buChar char="•"/>
            </a:pPr>
            <a:r>
              <a:rPr lang="en-US" sz="2000">
                <a:latin typeface="Arial" charset="0"/>
              </a:rPr>
              <a:t>CLEARS THE NET FOR THE FIRE MISSION AND TELLS THE</a:t>
            </a:r>
          </a:p>
          <a:p>
            <a:pPr marL="457200" indent="-457200">
              <a:spcBef>
                <a:spcPct val="50000"/>
              </a:spcBef>
            </a:pPr>
            <a:r>
              <a:rPr lang="en-US" sz="2000">
                <a:latin typeface="Arial" charset="0"/>
              </a:rPr>
              <a:t>	FDC THE TYPE OF MISSION, THE SIZE OF THE ELEMENT TO FIRE FOR EFFECT, AND THE TYPE OF TARGET  LOCATION THAT WILL BE USED</a:t>
            </a:r>
          </a:p>
          <a:p>
            <a:pPr marL="457200" indent="-457200">
              <a:spcBef>
                <a:spcPct val="50000"/>
              </a:spcBef>
              <a:buFont typeface="Arial" panose="020B0604020202020204" pitchFamily="34" charset="0"/>
              <a:buChar char="•"/>
            </a:pPr>
            <a:r>
              <a:rPr lang="en-US" sz="2000">
                <a:latin typeface="Arial" charset="0"/>
              </a:rPr>
              <a:t>TYPES OF MISSIONS: ADJUST FIRE, FIRE FOR EFFECT,</a:t>
            </a:r>
          </a:p>
          <a:p>
            <a:pPr marL="457200" indent="-457200">
              <a:spcBef>
                <a:spcPct val="50000"/>
              </a:spcBef>
            </a:pPr>
            <a:r>
              <a:rPr lang="en-US" sz="2000">
                <a:latin typeface="Arial" charset="0"/>
              </a:rPr>
              <a:t>	SUPPRESSION, IMMEDIATE SMOKE, IMMEDIATE</a:t>
            </a:r>
          </a:p>
          <a:p>
            <a:pPr marL="457200" indent="-457200">
              <a:spcBef>
                <a:spcPct val="50000"/>
              </a:spcBef>
            </a:pPr>
            <a:r>
              <a:rPr lang="en-US" sz="2000">
                <a:latin typeface="Arial" charset="0"/>
              </a:rPr>
              <a:t>	SUPPRESSION, ILLUMINATION</a:t>
            </a:r>
          </a:p>
        </p:txBody>
      </p:sp>
    </p:spTree>
    <p:extLst>
      <p:ext uri="{BB962C8B-B14F-4D97-AF65-F5344CB8AC3E}">
        <p14:creationId xmlns:p14="http://schemas.microsoft.com/office/powerpoint/2010/main" val="41279872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80</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8464122D-68CC-7E15-EFD0-7B33E09A2BDB}"/>
              </a:ext>
            </a:extLst>
          </p:cNvPr>
          <p:cNvSpPr txBox="1">
            <a:spLocks noChangeArrowheads="1"/>
          </p:cNvSpPr>
          <p:nvPr/>
        </p:nvSpPr>
        <p:spPr bwMode="auto">
          <a:xfrm>
            <a:off x="364370" y="2344579"/>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2800m</a:t>
            </a:r>
            <a:endParaRPr lang="en-US" sz="3200" b="1" u="none">
              <a:latin typeface="+mn-lt"/>
            </a:endParaRPr>
          </a:p>
        </p:txBody>
      </p:sp>
      <p:pic>
        <p:nvPicPr>
          <p:cNvPr id="11" name="Picture 10" descr="Picture1.png">
            <a:extLst>
              <a:ext uri="{FF2B5EF4-FFF2-40B4-BE49-F238E27FC236}">
                <a16:creationId xmlns:a16="http://schemas.microsoft.com/office/drawing/2014/main" id="{808EB8BC-F1C0-830B-710A-CB2E5701D0E3}"/>
              </a:ext>
            </a:extLst>
          </p:cNvPr>
          <p:cNvPicPr>
            <a:picLocks noChangeAspect="1"/>
          </p:cNvPicPr>
          <p:nvPr/>
        </p:nvPicPr>
        <p:blipFill>
          <a:blip r:embed="rId5" cstate="print"/>
          <a:srcRect l="4696" t="6667" r="4505" b="6667"/>
          <a:stretch>
            <a:fillRect/>
          </a:stretch>
        </p:blipFill>
        <p:spPr>
          <a:xfrm>
            <a:off x="2574170" y="1317356"/>
            <a:ext cx="4191000" cy="3693763"/>
          </a:xfrm>
          <a:prstGeom prst="rect">
            <a:avLst/>
          </a:prstGeom>
        </p:spPr>
      </p:pic>
      <p:sp>
        <p:nvSpPr>
          <p:cNvPr id="12" name="Freeform 9">
            <a:extLst>
              <a:ext uri="{FF2B5EF4-FFF2-40B4-BE49-F238E27FC236}">
                <a16:creationId xmlns:a16="http://schemas.microsoft.com/office/drawing/2014/main" id="{306F4943-28CE-E1A5-D8B0-CB5F274445F9}"/>
              </a:ext>
            </a:extLst>
          </p:cNvPr>
          <p:cNvSpPr>
            <a:spLocks/>
          </p:cNvSpPr>
          <p:nvPr/>
        </p:nvSpPr>
        <p:spPr bwMode="auto">
          <a:xfrm>
            <a:off x="2574170" y="2003156"/>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14" name="AutoShape 4">
            <a:extLst>
              <a:ext uri="{FF2B5EF4-FFF2-40B4-BE49-F238E27FC236}">
                <a16:creationId xmlns:a16="http://schemas.microsoft.com/office/drawing/2014/main" id="{B18E177D-18AD-F796-2AAA-30D93B6BEE6E}"/>
              </a:ext>
            </a:extLst>
          </p:cNvPr>
          <p:cNvSpPr>
            <a:spLocks noChangeArrowheads="1"/>
          </p:cNvSpPr>
          <p:nvPr/>
        </p:nvSpPr>
        <p:spPr bwMode="auto">
          <a:xfrm>
            <a:off x="4479170" y="2536556"/>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pic>
        <p:nvPicPr>
          <p:cNvPr id="18" name="Picture 29">
            <a:extLst>
              <a:ext uri="{FF2B5EF4-FFF2-40B4-BE49-F238E27FC236}">
                <a16:creationId xmlns:a16="http://schemas.microsoft.com/office/drawing/2014/main" id="{4D40146F-0F65-061E-DFFD-08379AE82C8C}"/>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26770" y="2841356"/>
            <a:ext cx="762000" cy="398463"/>
          </a:xfrm>
          <a:prstGeom prst="rect">
            <a:avLst/>
          </a:prstGeom>
          <a:noFill/>
          <a:ln w="12700" algn="ctr">
            <a:noFill/>
            <a:miter lim="800000"/>
            <a:headEnd/>
            <a:tailEnd/>
          </a:ln>
        </p:spPr>
      </p:pic>
      <p:sp>
        <p:nvSpPr>
          <p:cNvPr id="25" name="Text Box 7">
            <a:extLst>
              <a:ext uri="{FF2B5EF4-FFF2-40B4-BE49-F238E27FC236}">
                <a16:creationId xmlns:a16="http://schemas.microsoft.com/office/drawing/2014/main" id="{4E79D86F-A7FD-6B8B-2FC1-17A532BD417F}"/>
              </a:ext>
            </a:extLst>
          </p:cNvPr>
          <p:cNvSpPr txBox="1">
            <a:spLocks noChangeArrowheads="1"/>
          </p:cNvSpPr>
          <p:nvPr/>
        </p:nvSpPr>
        <p:spPr bwMode="auto">
          <a:xfrm>
            <a:off x="0" y="50292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________</a:t>
            </a:r>
            <a:endParaRPr lang="en-US" sz="3200" b="1" u="none">
              <a:solidFill>
                <a:srgbClr val="002060"/>
              </a:solidFill>
              <a:latin typeface="+mn-lt"/>
            </a:endParaRPr>
          </a:p>
        </p:txBody>
      </p:sp>
      <p:sp>
        <p:nvSpPr>
          <p:cNvPr id="26" name="Text Box 7">
            <a:extLst>
              <a:ext uri="{FF2B5EF4-FFF2-40B4-BE49-F238E27FC236}">
                <a16:creationId xmlns:a16="http://schemas.microsoft.com/office/drawing/2014/main" id="{EF3A0DBC-A204-D23E-9766-D66A8F676B98}"/>
              </a:ext>
            </a:extLst>
          </p:cNvPr>
          <p:cNvSpPr txBox="1">
            <a:spLocks noChangeArrowheads="1"/>
          </p:cNvSpPr>
          <p:nvPr/>
        </p:nvSpPr>
        <p:spPr bwMode="auto">
          <a:xfrm>
            <a:off x="5181600" y="5039833"/>
            <a:ext cx="1507370"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ONLINE</a:t>
            </a:r>
          </a:p>
        </p:txBody>
      </p:sp>
      <p:sp>
        <p:nvSpPr>
          <p:cNvPr id="27" name="Text Box 7">
            <a:extLst>
              <a:ext uri="{FF2B5EF4-FFF2-40B4-BE49-F238E27FC236}">
                <a16:creationId xmlns:a16="http://schemas.microsoft.com/office/drawing/2014/main" id="{15A42742-F5BB-3E58-0B17-0EC226F196F1}"/>
              </a:ext>
            </a:extLst>
          </p:cNvPr>
          <p:cNvSpPr txBox="1">
            <a:spLocks noChangeArrowheads="1"/>
          </p:cNvSpPr>
          <p:nvPr/>
        </p:nvSpPr>
        <p:spPr bwMode="auto">
          <a:xfrm>
            <a:off x="2980115" y="5011119"/>
            <a:ext cx="60960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3</a:t>
            </a:r>
          </a:p>
        </p:txBody>
      </p:sp>
      <p:sp>
        <p:nvSpPr>
          <p:cNvPr id="28" name="Text Box 7">
            <a:extLst>
              <a:ext uri="{FF2B5EF4-FFF2-40B4-BE49-F238E27FC236}">
                <a16:creationId xmlns:a16="http://schemas.microsoft.com/office/drawing/2014/main" id="{202559EF-65CA-8DEA-9EE2-55DD24A7E9F3}"/>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a:t>
            </a:r>
            <a:endParaRPr lang="en-US" sz="3200" b="1" u="none">
              <a:solidFill>
                <a:srgbClr val="002060"/>
              </a:solidFill>
              <a:latin typeface="+mn-lt"/>
            </a:endParaRPr>
          </a:p>
        </p:txBody>
      </p:sp>
      <p:sp>
        <p:nvSpPr>
          <p:cNvPr id="29" name="Text Box 7">
            <a:extLst>
              <a:ext uri="{FF2B5EF4-FFF2-40B4-BE49-F238E27FC236}">
                <a16:creationId xmlns:a16="http://schemas.microsoft.com/office/drawing/2014/main" id="{41287080-A1E5-B622-6BE1-3664F88A2250}"/>
              </a:ext>
            </a:extLst>
          </p:cNvPr>
          <p:cNvSpPr txBox="1">
            <a:spLocks noChangeArrowheads="1"/>
          </p:cNvSpPr>
          <p:nvPr/>
        </p:nvSpPr>
        <p:spPr bwMode="auto">
          <a:xfrm>
            <a:off x="5105400" y="5854998"/>
            <a:ext cx="1756873"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D100, (K)</a:t>
            </a:r>
          </a:p>
        </p:txBody>
      </p:sp>
    </p:spTree>
    <p:extLst>
      <p:ext uri="{BB962C8B-B14F-4D97-AF65-F5344CB8AC3E}">
        <p14:creationId xmlns:p14="http://schemas.microsoft.com/office/powerpoint/2010/main" val="318010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p:bldP spid="27" grpId="0"/>
      <p:bldP spid="29"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81</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075977C2-0AC7-81F7-2970-2573EE4FD685}"/>
              </a:ext>
            </a:extLst>
          </p:cNvPr>
          <p:cNvSpPr txBox="1">
            <a:spLocks noChangeArrowheads="1"/>
          </p:cNvSpPr>
          <p:nvPr/>
        </p:nvSpPr>
        <p:spPr bwMode="auto">
          <a:xfrm>
            <a:off x="364370" y="2361671"/>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2800m</a:t>
            </a:r>
            <a:endParaRPr lang="en-US" sz="3200" b="1" u="none">
              <a:latin typeface="+mn-lt"/>
            </a:endParaRPr>
          </a:p>
        </p:txBody>
      </p:sp>
      <p:pic>
        <p:nvPicPr>
          <p:cNvPr id="11" name="Picture 10" descr="Picture1.png">
            <a:extLst>
              <a:ext uri="{FF2B5EF4-FFF2-40B4-BE49-F238E27FC236}">
                <a16:creationId xmlns:a16="http://schemas.microsoft.com/office/drawing/2014/main" id="{6BB19B9F-FA91-206F-BAB8-BF5F320A1BDF}"/>
              </a:ext>
            </a:extLst>
          </p:cNvPr>
          <p:cNvPicPr>
            <a:picLocks noChangeAspect="1"/>
          </p:cNvPicPr>
          <p:nvPr/>
        </p:nvPicPr>
        <p:blipFill>
          <a:blip r:embed="rId5" cstate="print"/>
          <a:srcRect l="4696" t="6667" r="4505" b="6667"/>
          <a:stretch>
            <a:fillRect/>
          </a:stretch>
        </p:blipFill>
        <p:spPr>
          <a:xfrm>
            <a:off x="2476500" y="1317356"/>
            <a:ext cx="4191000" cy="3693763"/>
          </a:xfrm>
          <a:prstGeom prst="rect">
            <a:avLst/>
          </a:prstGeom>
        </p:spPr>
      </p:pic>
      <p:sp>
        <p:nvSpPr>
          <p:cNvPr id="12" name="Freeform 9">
            <a:extLst>
              <a:ext uri="{FF2B5EF4-FFF2-40B4-BE49-F238E27FC236}">
                <a16:creationId xmlns:a16="http://schemas.microsoft.com/office/drawing/2014/main" id="{7850C829-8D69-5152-8B8D-A2E81222D17E}"/>
              </a:ext>
            </a:extLst>
          </p:cNvPr>
          <p:cNvSpPr>
            <a:spLocks/>
          </p:cNvSpPr>
          <p:nvPr/>
        </p:nvSpPr>
        <p:spPr bwMode="auto">
          <a:xfrm>
            <a:off x="2476500" y="2003156"/>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pic>
        <p:nvPicPr>
          <p:cNvPr id="14" name="Picture 29">
            <a:extLst>
              <a:ext uri="{FF2B5EF4-FFF2-40B4-BE49-F238E27FC236}">
                <a16:creationId xmlns:a16="http://schemas.microsoft.com/office/drawing/2014/main" id="{7D169638-362B-5060-B1AD-F7A151AAA284}"/>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29100" y="2841356"/>
            <a:ext cx="762000" cy="398463"/>
          </a:xfrm>
          <a:prstGeom prst="rect">
            <a:avLst/>
          </a:prstGeom>
          <a:noFill/>
          <a:ln w="12700" algn="ctr">
            <a:noFill/>
            <a:miter lim="800000"/>
            <a:headEnd/>
            <a:tailEnd/>
          </a:ln>
        </p:spPr>
      </p:pic>
      <p:sp>
        <p:nvSpPr>
          <p:cNvPr id="18" name="AutoShape 4">
            <a:extLst>
              <a:ext uri="{FF2B5EF4-FFF2-40B4-BE49-F238E27FC236}">
                <a16:creationId xmlns:a16="http://schemas.microsoft.com/office/drawing/2014/main" id="{C408E8D4-E63A-5EA8-021E-38C3F7EE7527}"/>
              </a:ext>
            </a:extLst>
          </p:cNvPr>
          <p:cNvSpPr>
            <a:spLocks noChangeArrowheads="1"/>
          </p:cNvSpPr>
          <p:nvPr/>
        </p:nvSpPr>
        <p:spPr bwMode="auto">
          <a:xfrm>
            <a:off x="4381500" y="2917556"/>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sp>
        <p:nvSpPr>
          <p:cNvPr id="25" name="Text Box 7">
            <a:extLst>
              <a:ext uri="{FF2B5EF4-FFF2-40B4-BE49-F238E27FC236}">
                <a16:creationId xmlns:a16="http://schemas.microsoft.com/office/drawing/2014/main" id="{F180D579-5845-478E-48AC-8A21B7142910}"/>
              </a:ext>
            </a:extLst>
          </p:cNvPr>
          <p:cNvSpPr txBox="1">
            <a:spLocks noChangeArrowheads="1"/>
          </p:cNvSpPr>
          <p:nvPr/>
        </p:nvSpPr>
        <p:spPr bwMode="auto">
          <a:xfrm>
            <a:off x="0" y="50292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________</a:t>
            </a:r>
            <a:endParaRPr lang="en-US" sz="3200" b="1" u="none">
              <a:solidFill>
                <a:srgbClr val="002060"/>
              </a:solidFill>
              <a:latin typeface="+mn-lt"/>
            </a:endParaRPr>
          </a:p>
        </p:txBody>
      </p:sp>
      <p:sp>
        <p:nvSpPr>
          <p:cNvPr id="26" name="Text Box 7">
            <a:extLst>
              <a:ext uri="{FF2B5EF4-FFF2-40B4-BE49-F238E27FC236}">
                <a16:creationId xmlns:a16="http://schemas.microsoft.com/office/drawing/2014/main" id="{7C1CE0CB-BAF9-1AF1-4449-7598BB3EE8D9}"/>
              </a:ext>
            </a:extLst>
          </p:cNvPr>
          <p:cNvSpPr txBox="1">
            <a:spLocks noChangeArrowheads="1"/>
          </p:cNvSpPr>
          <p:nvPr/>
        </p:nvSpPr>
        <p:spPr bwMode="auto">
          <a:xfrm>
            <a:off x="5181600" y="5039833"/>
            <a:ext cx="1561032"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chemeClr val="accent5">
                    <a:lumMod val="75000"/>
                  </a:schemeClr>
                </a:solidFill>
                <a:latin typeface="+mn-lt"/>
              </a:rPr>
              <a:t>TGT HIT</a:t>
            </a:r>
          </a:p>
        </p:txBody>
      </p:sp>
      <p:sp>
        <p:nvSpPr>
          <p:cNvPr id="27" name="Text Box 7">
            <a:extLst>
              <a:ext uri="{FF2B5EF4-FFF2-40B4-BE49-F238E27FC236}">
                <a16:creationId xmlns:a16="http://schemas.microsoft.com/office/drawing/2014/main" id="{4829996D-F3B9-6E1C-4E08-AAB7E354B308}"/>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a:t>
            </a:r>
            <a:endParaRPr lang="en-US" sz="3200" b="1" u="none">
              <a:solidFill>
                <a:srgbClr val="002060"/>
              </a:solidFill>
              <a:latin typeface="+mn-lt"/>
            </a:endParaRPr>
          </a:p>
        </p:txBody>
      </p:sp>
      <p:sp>
        <p:nvSpPr>
          <p:cNvPr id="28" name="Text Box 7">
            <a:extLst>
              <a:ext uri="{FF2B5EF4-FFF2-40B4-BE49-F238E27FC236}">
                <a16:creationId xmlns:a16="http://schemas.microsoft.com/office/drawing/2014/main" id="{C81D2643-5D87-A601-2145-005A07D3AF3C}"/>
              </a:ext>
            </a:extLst>
          </p:cNvPr>
          <p:cNvSpPr txBox="1">
            <a:spLocks noChangeArrowheads="1"/>
          </p:cNvSpPr>
          <p:nvPr/>
        </p:nvSpPr>
        <p:spPr bwMode="auto">
          <a:xfrm>
            <a:off x="5105400" y="5854998"/>
            <a:ext cx="1637232"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chemeClr val="accent5">
                    <a:lumMod val="75000"/>
                  </a:schemeClr>
                </a:solidFill>
                <a:latin typeface="+mn-lt"/>
              </a:rPr>
              <a:t>FFE, (K)</a:t>
            </a:r>
          </a:p>
        </p:txBody>
      </p:sp>
      <p:sp>
        <p:nvSpPr>
          <p:cNvPr id="2" name="TextBox 1">
            <a:extLst>
              <a:ext uri="{FF2B5EF4-FFF2-40B4-BE49-F238E27FC236}">
                <a16:creationId xmlns:a16="http://schemas.microsoft.com/office/drawing/2014/main" id="{ED41057B-4D9B-5F94-8592-EBE9C55A99E6}"/>
              </a:ext>
            </a:extLst>
          </p:cNvPr>
          <p:cNvSpPr txBox="1"/>
          <p:nvPr/>
        </p:nvSpPr>
        <p:spPr>
          <a:xfrm>
            <a:off x="3144852" y="5031621"/>
            <a:ext cx="504202" cy="584775"/>
          </a:xfrm>
          <a:prstGeom prst="rect">
            <a:avLst/>
          </a:prstGeom>
          <a:noFill/>
        </p:spPr>
        <p:txBody>
          <a:bodyPr wrap="square" rtlCol="0">
            <a:spAutoFit/>
          </a:bodyPr>
          <a:lstStyle/>
          <a:p>
            <a:r>
              <a:rPr lang="en-US" sz="3200" b="1">
                <a:solidFill>
                  <a:schemeClr val="accent5">
                    <a:lumMod val="75000"/>
                  </a:schemeClr>
                </a:solidFill>
              </a:rPr>
              <a:t>3</a:t>
            </a:r>
          </a:p>
        </p:txBody>
      </p:sp>
    </p:spTree>
    <p:extLst>
      <p:ext uri="{BB962C8B-B14F-4D97-AF65-F5344CB8AC3E}">
        <p14:creationId xmlns:p14="http://schemas.microsoft.com/office/powerpoint/2010/main" val="2740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p:bldP spid="28" grpId="0"/>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82</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6D317717-08AC-3DA4-3EFE-20EF663CAC8B}"/>
              </a:ext>
            </a:extLst>
          </p:cNvPr>
          <p:cNvSpPr txBox="1">
            <a:spLocks noChangeArrowheads="1"/>
          </p:cNvSpPr>
          <p:nvPr/>
        </p:nvSpPr>
        <p:spPr bwMode="auto">
          <a:xfrm>
            <a:off x="0" y="5105400"/>
            <a:ext cx="9144000" cy="1077218"/>
          </a:xfrm>
          <a:prstGeom prst="rect">
            <a:avLst/>
          </a:prstGeom>
          <a:noFill/>
          <a:ln w="9525">
            <a:noFill/>
            <a:miter lim="800000"/>
            <a:headEnd/>
            <a:tailEnd/>
          </a:ln>
        </p:spPr>
        <p:txBody>
          <a:bodyPr wrap="square" anchor="ctr">
            <a:spAutoFit/>
          </a:bodyPr>
          <a:lstStyle/>
          <a:p>
            <a:pPr algn="ctr">
              <a:spcBef>
                <a:spcPct val="50000"/>
              </a:spcBef>
            </a:pPr>
            <a:r>
              <a:rPr lang="en-US" sz="3200" b="1">
                <a:latin typeface="+mn-lt"/>
              </a:rPr>
              <a:t>END OF MSN, TGT #AA2010, ENY TANK DESTROYED, EST 3 CASUALTIES, (K)</a:t>
            </a:r>
            <a:endParaRPr lang="en-US" sz="3200" b="1" u="none">
              <a:solidFill>
                <a:srgbClr val="002060"/>
              </a:solidFill>
              <a:latin typeface="+mn-lt"/>
            </a:endParaRPr>
          </a:p>
        </p:txBody>
      </p:sp>
      <p:pic>
        <p:nvPicPr>
          <p:cNvPr id="11" name="Picture 10" descr="Picture1.png">
            <a:extLst>
              <a:ext uri="{FF2B5EF4-FFF2-40B4-BE49-F238E27FC236}">
                <a16:creationId xmlns:a16="http://schemas.microsoft.com/office/drawing/2014/main" id="{CB0ECEDD-766B-620E-6B44-B4FF1C8E5373}"/>
              </a:ext>
            </a:extLst>
          </p:cNvPr>
          <p:cNvPicPr>
            <a:picLocks noChangeAspect="1"/>
          </p:cNvPicPr>
          <p:nvPr/>
        </p:nvPicPr>
        <p:blipFill>
          <a:blip r:embed="rId5" cstate="print"/>
          <a:srcRect l="4696" t="6667" r="4505" b="6667"/>
          <a:stretch>
            <a:fillRect/>
          </a:stretch>
        </p:blipFill>
        <p:spPr>
          <a:xfrm>
            <a:off x="2362200" y="1295400"/>
            <a:ext cx="4191000" cy="3693763"/>
          </a:xfrm>
          <a:prstGeom prst="rect">
            <a:avLst/>
          </a:prstGeom>
        </p:spPr>
      </p:pic>
      <p:grpSp>
        <p:nvGrpSpPr>
          <p:cNvPr id="80" name="Group 14">
            <a:extLst>
              <a:ext uri="{FF2B5EF4-FFF2-40B4-BE49-F238E27FC236}">
                <a16:creationId xmlns:a16="http://schemas.microsoft.com/office/drawing/2014/main" id="{DDFC557F-BE83-7D7E-E070-B470A7A3C816}"/>
              </a:ext>
            </a:extLst>
          </p:cNvPr>
          <p:cNvGrpSpPr>
            <a:grpSpLocks/>
          </p:cNvGrpSpPr>
          <p:nvPr/>
        </p:nvGrpSpPr>
        <p:grpSpPr bwMode="auto">
          <a:xfrm rot="1779887" flipH="1">
            <a:off x="4454282" y="2554459"/>
            <a:ext cx="533400" cy="762000"/>
            <a:chOff x="1660" y="673"/>
            <a:chExt cx="2874" cy="2231"/>
          </a:xfrm>
        </p:grpSpPr>
        <p:sp>
          <p:nvSpPr>
            <p:cNvPr id="81" name="Freeform 15">
              <a:extLst>
                <a:ext uri="{FF2B5EF4-FFF2-40B4-BE49-F238E27FC236}">
                  <a16:creationId xmlns:a16="http://schemas.microsoft.com/office/drawing/2014/main" id="{6022F7EB-F9B4-0B26-0A80-98B1C40C43F9}"/>
                </a:ext>
              </a:extLst>
            </p:cNvPr>
            <p:cNvSpPr>
              <a:spLocks/>
            </p:cNvSpPr>
            <p:nvPr/>
          </p:nvSpPr>
          <p:spPr bwMode="auto">
            <a:xfrm>
              <a:off x="1660" y="1294"/>
              <a:ext cx="616" cy="817"/>
            </a:xfrm>
            <a:custGeom>
              <a:avLst/>
              <a:gdLst>
                <a:gd name="T0" fmla="*/ 612 w 616"/>
                <a:gd name="T1" fmla="*/ 509 h 817"/>
                <a:gd name="T2" fmla="*/ 616 w 616"/>
                <a:gd name="T3" fmla="*/ 379 h 817"/>
                <a:gd name="T4" fmla="*/ 596 w 616"/>
                <a:gd name="T5" fmla="*/ 294 h 817"/>
                <a:gd name="T6" fmla="*/ 561 w 616"/>
                <a:gd name="T7" fmla="*/ 233 h 817"/>
                <a:gd name="T8" fmla="*/ 498 w 616"/>
                <a:gd name="T9" fmla="*/ 178 h 817"/>
                <a:gd name="T10" fmla="*/ 443 w 616"/>
                <a:gd name="T11" fmla="*/ 148 h 817"/>
                <a:gd name="T12" fmla="*/ 413 w 616"/>
                <a:gd name="T13" fmla="*/ 115 h 817"/>
                <a:gd name="T14" fmla="*/ 404 w 616"/>
                <a:gd name="T15" fmla="*/ 61 h 817"/>
                <a:gd name="T16" fmla="*/ 392 w 616"/>
                <a:gd name="T17" fmla="*/ 31 h 817"/>
                <a:gd name="T18" fmla="*/ 369 w 616"/>
                <a:gd name="T19" fmla="*/ 90 h 817"/>
                <a:gd name="T20" fmla="*/ 361 w 616"/>
                <a:gd name="T21" fmla="*/ 132 h 817"/>
                <a:gd name="T22" fmla="*/ 324 w 616"/>
                <a:gd name="T23" fmla="*/ 106 h 817"/>
                <a:gd name="T24" fmla="*/ 310 w 616"/>
                <a:gd name="T25" fmla="*/ 45 h 817"/>
                <a:gd name="T26" fmla="*/ 305 w 616"/>
                <a:gd name="T27" fmla="*/ 2 h 817"/>
                <a:gd name="T28" fmla="*/ 273 w 616"/>
                <a:gd name="T29" fmla="*/ 51 h 817"/>
                <a:gd name="T30" fmla="*/ 259 w 616"/>
                <a:gd name="T31" fmla="*/ 136 h 817"/>
                <a:gd name="T32" fmla="*/ 270 w 616"/>
                <a:gd name="T33" fmla="*/ 206 h 817"/>
                <a:gd name="T34" fmla="*/ 227 w 616"/>
                <a:gd name="T35" fmla="*/ 154 h 817"/>
                <a:gd name="T36" fmla="*/ 166 w 616"/>
                <a:gd name="T37" fmla="*/ 132 h 817"/>
                <a:gd name="T38" fmla="*/ 116 w 616"/>
                <a:gd name="T39" fmla="*/ 146 h 817"/>
                <a:gd name="T40" fmla="*/ 103 w 616"/>
                <a:gd name="T41" fmla="*/ 186 h 817"/>
                <a:gd name="T42" fmla="*/ 147 w 616"/>
                <a:gd name="T43" fmla="*/ 203 h 817"/>
                <a:gd name="T44" fmla="*/ 171 w 616"/>
                <a:gd name="T45" fmla="*/ 267 h 817"/>
                <a:gd name="T46" fmla="*/ 143 w 616"/>
                <a:gd name="T47" fmla="*/ 323 h 817"/>
                <a:gd name="T48" fmla="*/ 93 w 616"/>
                <a:gd name="T49" fmla="*/ 351 h 817"/>
                <a:gd name="T50" fmla="*/ 57 w 616"/>
                <a:gd name="T51" fmla="*/ 341 h 817"/>
                <a:gd name="T52" fmla="*/ 53 w 616"/>
                <a:gd name="T53" fmla="*/ 301 h 817"/>
                <a:gd name="T54" fmla="*/ 34 w 616"/>
                <a:gd name="T55" fmla="*/ 306 h 817"/>
                <a:gd name="T56" fmla="*/ 7 w 616"/>
                <a:gd name="T57" fmla="*/ 350 h 817"/>
                <a:gd name="T58" fmla="*/ 2 w 616"/>
                <a:gd name="T59" fmla="*/ 427 h 817"/>
                <a:gd name="T60" fmla="*/ 25 w 616"/>
                <a:gd name="T61" fmla="*/ 515 h 817"/>
                <a:gd name="T62" fmla="*/ 57 w 616"/>
                <a:gd name="T63" fmla="*/ 537 h 817"/>
                <a:gd name="T64" fmla="*/ 114 w 616"/>
                <a:gd name="T65" fmla="*/ 573 h 817"/>
                <a:gd name="T66" fmla="*/ 143 w 616"/>
                <a:gd name="T67" fmla="*/ 617 h 817"/>
                <a:gd name="T68" fmla="*/ 165 w 616"/>
                <a:gd name="T69" fmla="*/ 685 h 817"/>
                <a:gd name="T70" fmla="*/ 188 w 616"/>
                <a:gd name="T71" fmla="*/ 763 h 817"/>
                <a:gd name="T72" fmla="*/ 226 w 616"/>
                <a:gd name="T73" fmla="*/ 794 h 817"/>
                <a:gd name="T74" fmla="*/ 291 w 616"/>
                <a:gd name="T75" fmla="*/ 810 h 817"/>
                <a:gd name="T76" fmla="*/ 378 w 616"/>
                <a:gd name="T77" fmla="*/ 817 h 817"/>
                <a:gd name="T78" fmla="*/ 493 w 616"/>
                <a:gd name="T79" fmla="*/ 794 h 817"/>
                <a:gd name="T80" fmla="*/ 564 w 616"/>
                <a:gd name="T81" fmla="*/ 748 h 817"/>
                <a:gd name="T82" fmla="*/ 590 w 616"/>
                <a:gd name="T83" fmla="*/ 682 h 8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6"/>
                <a:gd name="T127" fmla="*/ 0 h 817"/>
                <a:gd name="T128" fmla="*/ 616 w 616"/>
                <a:gd name="T129" fmla="*/ 817 h 8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6" h="817">
                  <a:moveTo>
                    <a:pt x="601" y="610"/>
                  </a:moveTo>
                  <a:lnTo>
                    <a:pt x="608" y="555"/>
                  </a:lnTo>
                  <a:lnTo>
                    <a:pt x="612" y="509"/>
                  </a:lnTo>
                  <a:lnTo>
                    <a:pt x="616" y="460"/>
                  </a:lnTo>
                  <a:lnTo>
                    <a:pt x="616" y="415"/>
                  </a:lnTo>
                  <a:lnTo>
                    <a:pt x="616" y="379"/>
                  </a:lnTo>
                  <a:lnTo>
                    <a:pt x="612" y="346"/>
                  </a:lnTo>
                  <a:lnTo>
                    <a:pt x="606" y="318"/>
                  </a:lnTo>
                  <a:lnTo>
                    <a:pt x="596" y="294"/>
                  </a:lnTo>
                  <a:lnTo>
                    <a:pt x="588" y="274"/>
                  </a:lnTo>
                  <a:lnTo>
                    <a:pt x="574" y="251"/>
                  </a:lnTo>
                  <a:lnTo>
                    <a:pt x="561" y="233"/>
                  </a:lnTo>
                  <a:lnTo>
                    <a:pt x="540" y="210"/>
                  </a:lnTo>
                  <a:lnTo>
                    <a:pt x="519" y="192"/>
                  </a:lnTo>
                  <a:lnTo>
                    <a:pt x="498" y="178"/>
                  </a:lnTo>
                  <a:lnTo>
                    <a:pt x="480" y="171"/>
                  </a:lnTo>
                  <a:lnTo>
                    <a:pt x="458" y="160"/>
                  </a:lnTo>
                  <a:lnTo>
                    <a:pt x="443" y="148"/>
                  </a:lnTo>
                  <a:lnTo>
                    <a:pt x="429" y="137"/>
                  </a:lnTo>
                  <a:lnTo>
                    <a:pt x="418" y="123"/>
                  </a:lnTo>
                  <a:lnTo>
                    <a:pt x="413" y="115"/>
                  </a:lnTo>
                  <a:lnTo>
                    <a:pt x="407" y="101"/>
                  </a:lnTo>
                  <a:lnTo>
                    <a:pt x="404" y="78"/>
                  </a:lnTo>
                  <a:lnTo>
                    <a:pt x="404" y="61"/>
                  </a:lnTo>
                  <a:lnTo>
                    <a:pt x="409" y="36"/>
                  </a:lnTo>
                  <a:lnTo>
                    <a:pt x="410" y="13"/>
                  </a:lnTo>
                  <a:lnTo>
                    <a:pt x="392" y="31"/>
                  </a:lnTo>
                  <a:lnTo>
                    <a:pt x="379" y="47"/>
                  </a:lnTo>
                  <a:lnTo>
                    <a:pt x="370" y="70"/>
                  </a:lnTo>
                  <a:lnTo>
                    <a:pt x="369" y="90"/>
                  </a:lnTo>
                  <a:lnTo>
                    <a:pt x="370" y="109"/>
                  </a:lnTo>
                  <a:lnTo>
                    <a:pt x="375" y="132"/>
                  </a:lnTo>
                  <a:lnTo>
                    <a:pt x="361" y="132"/>
                  </a:lnTo>
                  <a:lnTo>
                    <a:pt x="345" y="126"/>
                  </a:lnTo>
                  <a:lnTo>
                    <a:pt x="335" y="116"/>
                  </a:lnTo>
                  <a:lnTo>
                    <a:pt x="324" y="106"/>
                  </a:lnTo>
                  <a:lnTo>
                    <a:pt x="313" y="90"/>
                  </a:lnTo>
                  <a:lnTo>
                    <a:pt x="310" y="70"/>
                  </a:lnTo>
                  <a:lnTo>
                    <a:pt x="310" y="45"/>
                  </a:lnTo>
                  <a:lnTo>
                    <a:pt x="313" y="21"/>
                  </a:lnTo>
                  <a:lnTo>
                    <a:pt x="321" y="0"/>
                  </a:lnTo>
                  <a:lnTo>
                    <a:pt x="305" y="2"/>
                  </a:lnTo>
                  <a:lnTo>
                    <a:pt x="288" y="13"/>
                  </a:lnTo>
                  <a:lnTo>
                    <a:pt x="278" y="31"/>
                  </a:lnTo>
                  <a:lnTo>
                    <a:pt x="273" y="51"/>
                  </a:lnTo>
                  <a:lnTo>
                    <a:pt x="263" y="75"/>
                  </a:lnTo>
                  <a:lnTo>
                    <a:pt x="261" y="106"/>
                  </a:lnTo>
                  <a:lnTo>
                    <a:pt x="259" y="136"/>
                  </a:lnTo>
                  <a:lnTo>
                    <a:pt x="261" y="164"/>
                  </a:lnTo>
                  <a:lnTo>
                    <a:pt x="263" y="186"/>
                  </a:lnTo>
                  <a:lnTo>
                    <a:pt x="270" y="206"/>
                  </a:lnTo>
                  <a:lnTo>
                    <a:pt x="254" y="186"/>
                  </a:lnTo>
                  <a:lnTo>
                    <a:pt x="240" y="166"/>
                  </a:lnTo>
                  <a:lnTo>
                    <a:pt x="227" y="154"/>
                  </a:lnTo>
                  <a:lnTo>
                    <a:pt x="206" y="142"/>
                  </a:lnTo>
                  <a:lnTo>
                    <a:pt x="188" y="136"/>
                  </a:lnTo>
                  <a:lnTo>
                    <a:pt x="166" y="132"/>
                  </a:lnTo>
                  <a:lnTo>
                    <a:pt x="147" y="133"/>
                  </a:lnTo>
                  <a:lnTo>
                    <a:pt x="131" y="137"/>
                  </a:lnTo>
                  <a:lnTo>
                    <a:pt x="116" y="146"/>
                  </a:lnTo>
                  <a:lnTo>
                    <a:pt x="99" y="160"/>
                  </a:lnTo>
                  <a:lnTo>
                    <a:pt x="82" y="187"/>
                  </a:lnTo>
                  <a:lnTo>
                    <a:pt x="103" y="186"/>
                  </a:lnTo>
                  <a:lnTo>
                    <a:pt x="116" y="186"/>
                  </a:lnTo>
                  <a:lnTo>
                    <a:pt x="132" y="193"/>
                  </a:lnTo>
                  <a:lnTo>
                    <a:pt x="147" y="203"/>
                  </a:lnTo>
                  <a:lnTo>
                    <a:pt x="161" y="222"/>
                  </a:lnTo>
                  <a:lnTo>
                    <a:pt x="170" y="242"/>
                  </a:lnTo>
                  <a:lnTo>
                    <a:pt x="171" y="267"/>
                  </a:lnTo>
                  <a:lnTo>
                    <a:pt x="167" y="289"/>
                  </a:lnTo>
                  <a:lnTo>
                    <a:pt x="160" y="305"/>
                  </a:lnTo>
                  <a:lnTo>
                    <a:pt x="143" y="323"/>
                  </a:lnTo>
                  <a:lnTo>
                    <a:pt x="124" y="335"/>
                  </a:lnTo>
                  <a:lnTo>
                    <a:pt x="105" y="346"/>
                  </a:lnTo>
                  <a:lnTo>
                    <a:pt x="93" y="351"/>
                  </a:lnTo>
                  <a:lnTo>
                    <a:pt x="81" y="355"/>
                  </a:lnTo>
                  <a:lnTo>
                    <a:pt x="63" y="351"/>
                  </a:lnTo>
                  <a:lnTo>
                    <a:pt x="57" y="341"/>
                  </a:lnTo>
                  <a:lnTo>
                    <a:pt x="52" y="327"/>
                  </a:lnTo>
                  <a:lnTo>
                    <a:pt x="52" y="310"/>
                  </a:lnTo>
                  <a:lnTo>
                    <a:pt x="53" y="301"/>
                  </a:lnTo>
                  <a:lnTo>
                    <a:pt x="53" y="289"/>
                  </a:lnTo>
                  <a:lnTo>
                    <a:pt x="44" y="295"/>
                  </a:lnTo>
                  <a:lnTo>
                    <a:pt x="34" y="306"/>
                  </a:lnTo>
                  <a:lnTo>
                    <a:pt x="25" y="318"/>
                  </a:lnTo>
                  <a:lnTo>
                    <a:pt x="14" y="333"/>
                  </a:lnTo>
                  <a:lnTo>
                    <a:pt x="7" y="350"/>
                  </a:lnTo>
                  <a:lnTo>
                    <a:pt x="3" y="372"/>
                  </a:lnTo>
                  <a:lnTo>
                    <a:pt x="0" y="401"/>
                  </a:lnTo>
                  <a:lnTo>
                    <a:pt x="2" y="427"/>
                  </a:lnTo>
                  <a:lnTo>
                    <a:pt x="5" y="458"/>
                  </a:lnTo>
                  <a:lnTo>
                    <a:pt x="13" y="494"/>
                  </a:lnTo>
                  <a:lnTo>
                    <a:pt x="25" y="515"/>
                  </a:lnTo>
                  <a:lnTo>
                    <a:pt x="35" y="525"/>
                  </a:lnTo>
                  <a:lnTo>
                    <a:pt x="44" y="532"/>
                  </a:lnTo>
                  <a:lnTo>
                    <a:pt x="57" y="537"/>
                  </a:lnTo>
                  <a:lnTo>
                    <a:pt x="75" y="549"/>
                  </a:lnTo>
                  <a:lnTo>
                    <a:pt x="97" y="565"/>
                  </a:lnTo>
                  <a:lnTo>
                    <a:pt x="114" y="573"/>
                  </a:lnTo>
                  <a:lnTo>
                    <a:pt x="126" y="587"/>
                  </a:lnTo>
                  <a:lnTo>
                    <a:pt x="133" y="596"/>
                  </a:lnTo>
                  <a:lnTo>
                    <a:pt x="143" y="617"/>
                  </a:lnTo>
                  <a:lnTo>
                    <a:pt x="154" y="641"/>
                  </a:lnTo>
                  <a:lnTo>
                    <a:pt x="160" y="658"/>
                  </a:lnTo>
                  <a:lnTo>
                    <a:pt x="165" y="685"/>
                  </a:lnTo>
                  <a:lnTo>
                    <a:pt x="171" y="718"/>
                  </a:lnTo>
                  <a:lnTo>
                    <a:pt x="177" y="742"/>
                  </a:lnTo>
                  <a:lnTo>
                    <a:pt x="188" y="763"/>
                  </a:lnTo>
                  <a:lnTo>
                    <a:pt x="199" y="775"/>
                  </a:lnTo>
                  <a:lnTo>
                    <a:pt x="211" y="784"/>
                  </a:lnTo>
                  <a:lnTo>
                    <a:pt x="226" y="794"/>
                  </a:lnTo>
                  <a:lnTo>
                    <a:pt x="246" y="803"/>
                  </a:lnTo>
                  <a:lnTo>
                    <a:pt x="268" y="806"/>
                  </a:lnTo>
                  <a:lnTo>
                    <a:pt x="291" y="810"/>
                  </a:lnTo>
                  <a:lnTo>
                    <a:pt x="325" y="816"/>
                  </a:lnTo>
                  <a:lnTo>
                    <a:pt x="345" y="816"/>
                  </a:lnTo>
                  <a:lnTo>
                    <a:pt x="378" y="817"/>
                  </a:lnTo>
                  <a:lnTo>
                    <a:pt x="419" y="816"/>
                  </a:lnTo>
                  <a:lnTo>
                    <a:pt x="455" y="806"/>
                  </a:lnTo>
                  <a:lnTo>
                    <a:pt x="493" y="794"/>
                  </a:lnTo>
                  <a:lnTo>
                    <a:pt x="522" y="778"/>
                  </a:lnTo>
                  <a:lnTo>
                    <a:pt x="548" y="763"/>
                  </a:lnTo>
                  <a:lnTo>
                    <a:pt x="564" y="748"/>
                  </a:lnTo>
                  <a:lnTo>
                    <a:pt x="574" y="732"/>
                  </a:lnTo>
                  <a:lnTo>
                    <a:pt x="582" y="710"/>
                  </a:lnTo>
                  <a:lnTo>
                    <a:pt x="590" y="682"/>
                  </a:lnTo>
                  <a:lnTo>
                    <a:pt x="599" y="642"/>
                  </a:lnTo>
                  <a:lnTo>
                    <a:pt x="601" y="610"/>
                  </a:lnTo>
                  <a:close/>
                </a:path>
              </a:pathLst>
            </a:custGeom>
            <a:solidFill>
              <a:srgbClr val="FF0000"/>
            </a:solidFill>
            <a:ln w="9525">
              <a:noFill/>
              <a:round/>
              <a:headEnd/>
              <a:tailEnd/>
            </a:ln>
          </p:spPr>
          <p:txBody>
            <a:bodyPr/>
            <a:lstStyle/>
            <a:p>
              <a:endParaRPr lang="en-US"/>
            </a:p>
          </p:txBody>
        </p:sp>
        <p:sp>
          <p:nvSpPr>
            <p:cNvPr id="82" name="Freeform 16">
              <a:extLst>
                <a:ext uri="{FF2B5EF4-FFF2-40B4-BE49-F238E27FC236}">
                  <a16:creationId xmlns:a16="http://schemas.microsoft.com/office/drawing/2014/main" id="{B9A96300-37F2-D291-8E3D-F7DE683DCD60}"/>
                </a:ext>
              </a:extLst>
            </p:cNvPr>
            <p:cNvSpPr>
              <a:spLocks/>
            </p:cNvSpPr>
            <p:nvPr/>
          </p:nvSpPr>
          <p:spPr bwMode="auto">
            <a:xfrm>
              <a:off x="1965" y="834"/>
              <a:ext cx="725" cy="1405"/>
            </a:xfrm>
            <a:custGeom>
              <a:avLst/>
              <a:gdLst>
                <a:gd name="T0" fmla="*/ 105 w 725"/>
                <a:gd name="T1" fmla="*/ 1274 h 1405"/>
                <a:gd name="T2" fmla="*/ 28 w 725"/>
                <a:gd name="T3" fmla="*/ 1138 h 1405"/>
                <a:gd name="T4" fmla="*/ 5 w 725"/>
                <a:gd name="T5" fmla="*/ 1000 h 1405"/>
                <a:gd name="T6" fmla="*/ 5 w 725"/>
                <a:gd name="T7" fmla="*/ 834 h 1405"/>
                <a:gd name="T8" fmla="*/ 23 w 725"/>
                <a:gd name="T9" fmla="*/ 702 h 1405"/>
                <a:gd name="T10" fmla="*/ 75 w 725"/>
                <a:gd name="T11" fmla="*/ 581 h 1405"/>
                <a:gd name="T12" fmla="*/ 80 w 725"/>
                <a:gd name="T13" fmla="*/ 450 h 1405"/>
                <a:gd name="T14" fmla="*/ 65 w 725"/>
                <a:gd name="T15" fmla="*/ 375 h 1405"/>
                <a:gd name="T16" fmla="*/ 33 w 725"/>
                <a:gd name="T17" fmla="*/ 283 h 1405"/>
                <a:gd name="T18" fmla="*/ 41 w 725"/>
                <a:gd name="T19" fmla="*/ 255 h 1405"/>
                <a:gd name="T20" fmla="*/ 97 w 725"/>
                <a:gd name="T21" fmla="*/ 314 h 1405"/>
                <a:gd name="T22" fmla="*/ 130 w 725"/>
                <a:gd name="T23" fmla="*/ 335 h 1405"/>
                <a:gd name="T24" fmla="*/ 127 w 725"/>
                <a:gd name="T25" fmla="*/ 200 h 1405"/>
                <a:gd name="T26" fmla="*/ 75 w 725"/>
                <a:gd name="T27" fmla="*/ 52 h 1405"/>
                <a:gd name="T28" fmla="*/ 75 w 725"/>
                <a:gd name="T29" fmla="*/ 0 h 1405"/>
                <a:gd name="T30" fmla="*/ 165 w 725"/>
                <a:gd name="T31" fmla="*/ 15 h 1405"/>
                <a:gd name="T32" fmla="*/ 246 w 725"/>
                <a:gd name="T33" fmla="*/ 92 h 1405"/>
                <a:gd name="T34" fmla="*/ 306 w 725"/>
                <a:gd name="T35" fmla="*/ 224 h 1405"/>
                <a:gd name="T36" fmla="*/ 340 w 725"/>
                <a:gd name="T37" fmla="*/ 275 h 1405"/>
                <a:gd name="T38" fmla="*/ 398 w 725"/>
                <a:gd name="T39" fmla="*/ 187 h 1405"/>
                <a:gd name="T40" fmla="*/ 492 w 725"/>
                <a:gd name="T41" fmla="*/ 134 h 1405"/>
                <a:gd name="T42" fmla="*/ 570 w 725"/>
                <a:gd name="T43" fmla="*/ 145 h 1405"/>
                <a:gd name="T44" fmla="*/ 607 w 725"/>
                <a:gd name="T45" fmla="*/ 227 h 1405"/>
                <a:gd name="T46" fmla="*/ 544 w 725"/>
                <a:gd name="T47" fmla="*/ 227 h 1405"/>
                <a:gd name="T48" fmla="*/ 511 w 725"/>
                <a:gd name="T49" fmla="*/ 255 h 1405"/>
                <a:gd name="T50" fmla="*/ 492 w 725"/>
                <a:gd name="T51" fmla="*/ 321 h 1405"/>
                <a:gd name="T52" fmla="*/ 505 w 725"/>
                <a:gd name="T53" fmla="*/ 378 h 1405"/>
                <a:gd name="T54" fmla="*/ 550 w 725"/>
                <a:gd name="T55" fmla="*/ 426 h 1405"/>
                <a:gd name="T56" fmla="*/ 613 w 725"/>
                <a:gd name="T57" fmla="*/ 423 h 1405"/>
                <a:gd name="T58" fmla="*/ 613 w 725"/>
                <a:gd name="T59" fmla="*/ 327 h 1405"/>
                <a:gd name="T60" fmla="*/ 666 w 725"/>
                <a:gd name="T61" fmla="*/ 394 h 1405"/>
                <a:gd name="T62" fmla="*/ 706 w 725"/>
                <a:gd name="T63" fmla="*/ 505 h 1405"/>
                <a:gd name="T64" fmla="*/ 706 w 725"/>
                <a:gd name="T65" fmla="*/ 598 h 1405"/>
                <a:gd name="T66" fmla="*/ 670 w 725"/>
                <a:gd name="T67" fmla="*/ 686 h 1405"/>
                <a:gd name="T68" fmla="*/ 612 w 725"/>
                <a:gd name="T69" fmla="*/ 761 h 1405"/>
                <a:gd name="T70" fmla="*/ 583 w 725"/>
                <a:gd name="T71" fmla="*/ 825 h 1405"/>
                <a:gd name="T72" fmla="*/ 605 w 725"/>
                <a:gd name="T73" fmla="*/ 917 h 1405"/>
                <a:gd name="T74" fmla="*/ 662 w 725"/>
                <a:gd name="T75" fmla="*/ 974 h 1405"/>
                <a:gd name="T76" fmla="*/ 703 w 725"/>
                <a:gd name="T77" fmla="*/ 954 h 1405"/>
                <a:gd name="T78" fmla="*/ 725 w 725"/>
                <a:gd name="T79" fmla="*/ 1039 h 1405"/>
                <a:gd name="T80" fmla="*/ 700 w 725"/>
                <a:gd name="T81" fmla="*/ 1164 h 1405"/>
                <a:gd name="T82" fmla="*/ 657 w 725"/>
                <a:gd name="T83" fmla="*/ 1270 h 1405"/>
                <a:gd name="T84" fmla="*/ 594 w 725"/>
                <a:gd name="T85" fmla="*/ 1343 h 1405"/>
                <a:gd name="T86" fmla="*/ 519 w 725"/>
                <a:gd name="T87" fmla="*/ 1391 h 1405"/>
                <a:gd name="T88" fmla="*/ 427 w 725"/>
                <a:gd name="T89" fmla="*/ 1398 h 1405"/>
                <a:gd name="T90" fmla="*/ 310 w 725"/>
                <a:gd name="T91" fmla="*/ 1354 h 1405"/>
                <a:gd name="T92" fmla="*/ 161 w 725"/>
                <a:gd name="T93" fmla="*/ 1325 h 14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5"/>
                <a:gd name="T142" fmla="*/ 0 h 1405"/>
                <a:gd name="T143" fmla="*/ 725 w 725"/>
                <a:gd name="T144" fmla="*/ 1405 h 14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5" h="1405">
                  <a:moveTo>
                    <a:pt x="161" y="1325"/>
                  </a:moveTo>
                  <a:lnTo>
                    <a:pt x="135" y="1304"/>
                  </a:lnTo>
                  <a:lnTo>
                    <a:pt x="105" y="1274"/>
                  </a:lnTo>
                  <a:lnTo>
                    <a:pt x="77" y="1231"/>
                  </a:lnTo>
                  <a:lnTo>
                    <a:pt x="50" y="1186"/>
                  </a:lnTo>
                  <a:lnTo>
                    <a:pt x="28" y="1138"/>
                  </a:lnTo>
                  <a:lnTo>
                    <a:pt x="16" y="1096"/>
                  </a:lnTo>
                  <a:lnTo>
                    <a:pt x="6" y="1044"/>
                  </a:lnTo>
                  <a:lnTo>
                    <a:pt x="5" y="1000"/>
                  </a:lnTo>
                  <a:lnTo>
                    <a:pt x="1" y="937"/>
                  </a:lnTo>
                  <a:lnTo>
                    <a:pt x="0" y="881"/>
                  </a:lnTo>
                  <a:lnTo>
                    <a:pt x="5" y="834"/>
                  </a:lnTo>
                  <a:lnTo>
                    <a:pt x="5" y="798"/>
                  </a:lnTo>
                  <a:lnTo>
                    <a:pt x="11" y="747"/>
                  </a:lnTo>
                  <a:lnTo>
                    <a:pt x="23" y="702"/>
                  </a:lnTo>
                  <a:lnTo>
                    <a:pt x="39" y="659"/>
                  </a:lnTo>
                  <a:lnTo>
                    <a:pt x="60" y="619"/>
                  </a:lnTo>
                  <a:lnTo>
                    <a:pt x="75" y="581"/>
                  </a:lnTo>
                  <a:lnTo>
                    <a:pt x="82" y="532"/>
                  </a:lnTo>
                  <a:lnTo>
                    <a:pt x="85" y="491"/>
                  </a:lnTo>
                  <a:lnTo>
                    <a:pt x="80" y="450"/>
                  </a:lnTo>
                  <a:lnTo>
                    <a:pt x="75" y="423"/>
                  </a:lnTo>
                  <a:lnTo>
                    <a:pt x="69" y="402"/>
                  </a:lnTo>
                  <a:lnTo>
                    <a:pt x="65" y="375"/>
                  </a:lnTo>
                  <a:lnTo>
                    <a:pt x="54" y="344"/>
                  </a:lnTo>
                  <a:lnTo>
                    <a:pt x="41" y="312"/>
                  </a:lnTo>
                  <a:lnTo>
                    <a:pt x="33" y="283"/>
                  </a:lnTo>
                  <a:lnTo>
                    <a:pt x="22" y="263"/>
                  </a:lnTo>
                  <a:lnTo>
                    <a:pt x="7" y="241"/>
                  </a:lnTo>
                  <a:lnTo>
                    <a:pt x="41" y="255"/>
                  </a:lnTo>
                  <a:lnTo>
                    <a:pt x="65" y="272"/>
                  </a:lnTo>
                  <a:lnTo>
                    <a:pt x="86" y="297"/>
                  </a:lnTo>
                  <a:lnTo>
                    <a:pt x="97" y="314"/>
                  </a:lnTo>
                  <a:lnTo>
                    <a:pt x="110" y="344"/>
                  </a:lnTo>
                  <a:lnTo>
                    <a:pt x="121" y="380"/>
                  </a:lnTo>
                  <a:lnTo>
                    <a:pt x="130" y="335"/>
                  </a:lnTo>
                  <a:lnTo>
                    <a:pt x="135" y="290"/>
                  </a:lnTo>
                  <a:lnTo>
                    <a:pt x="135" y="249"/>
                  </a:lnTo>
                  <a:lnTo>
                    <a:pt x="127" y="200"/>
                  </a:lnTo>
                  <a:lnTo>
                    <a:pt x="110" y="142"/>
                  </a:lnTo>
                  <a:lnTo>
                    <a:pt x="95" y="97"/>
                  </a:lnTo>
                  <a:lnTo>
                    <a:pt x="75" y="52"/>
                  </a:lnTo>
                  <a:lnTo>
                    <a:pt x="60" y="20"/>
                  </a:lnTo>
                  <a:lnTo>
                    <a:pt x="50" y="0"/>
                  </a:lnTo>
                  <a:lnTo>
                    <a:pt x="75" y="0"/>
                  </a:lnTo>
                  <a:lnTo>
                    <a:pt x="108" y="1"/>
                  </a:lnTo>
                  <a:lnTo>
                    <a:pt x="141" y="8"/>
                  </a:lnTo>
                  <a:lnTo>
                    <a:pt x="165" y="15"/>
                  </a:lnTo>
                  <a:lnTo>
                    <a:pt x="197" y="35"/>
                  </a:lnTo>
                  <a:lnTo>
                    <a:pt x="222" y="65"/>
                  </a:lnTo>
                  <a:lnTo>
                    <a:pt x="246" y="92"/>
                  </a:lnTo>
                  <a:lnTo>
                    <a:pt x="267" y="131"/>
                  </a:lnTo>
                  <a:lnTo>
                    <a:pt x="285" y="178"/>
                  </a:lnTo>
                  <a:lnTo>
                    <a:pt x="306" y="224"/>
                  </a:lnTo>
                  <a:lnTo>
                    <a:pt x="320" y="275"/>
                  </a:lnTo>
                  <a:lnTo>
                    <a:pt x="328" y="335"/>
                  </a:lnTo>
                  <a:lnTo>
                    <a:pt x="340" y="275"/>
                  </a:lnTo>
                  <a:lnTo>
                    <a:pt x="356" y="244"/>
                  </a:lnTo>
                  <a:lnTo>
                    <a:pt x="375" y="215"/>
                  </a:lnTo>
                  <a:lnTo>
                    <a:pt x="398" y="187"/>
                  </a:lnTo>
                  <a:lnTo>
                    <a:pt x="429" y="161"/>
                  </a:lnTo>
                  <a:lnTo>
                    <a:pt x="461" y="144"/>
                  </a:lnTo>
                  <a:lnTo>
                    <a:pt x="492" y="134"/>
                  </a:lnTo>
                  <a:lnTo>
                    <a:pt x="522" y="128"/>
                  </a:lnTo>
                  <a:lnTo>
                    <a:pt x="550" y="134"/>
                  </a:lnTo>
                  <a:lnTo>
                    <a:pt x="570" y="145"/>
                  </a:lnTo>
                  <a:lnTo>
                    <a:pt x="589" y="166"/>
                  </a:lnTo>
                  <a:lnTo>
                    <a:pt x="599" y="190"/>
                  </a:lnTo>
                  <a:lnTo>
                    <a:pt x="607" y="227"/>
                  </a:lnTo>
                  <a:lnTo>
                    <a:pt x="585" y="219"/>
                  </a:lnTo>
                  <a:lnTo>
                    <a:pt x="563" y="217"/>
                  </a:lnTo>
                  <a:lnTo>
                    <a:pt x="544" y="227"/>
                  </a:lnTo>
                  <a:lnTo>
                    <a:pt x="536" y="232"/>
                  </a:lnTo>
                  <a:lnTo>
                    <a:pt x="525" y="239"/>
                  </a:lnTo>
                  <a:lnTo>
                    <a:pt x="511" y="255"/>
                  </a:lnTo>
                  <a:lnTo>
                    <a:pt x="503" y="273"/>
                  </a:lnTo>
                  <a:lnTo>
                    <a:pt x="495" y="300"/>
                  </a:lnTo>
                  <a:lnTo>
                    <a:pt x="492" y="321"/>
                  </a:lnTo>
                  <a:lnTo>
                    <a:pt x="492" y="344"/>
                  </a:lnTo>
                  <a:lnTo>
                    <a:pt x="498" y="365"/>
                  </a:lnTo>
                  <a:lnTo>
                    <a:pt x="505" y="378"/>
                  </a:lnTo>
                  <a:lnTo>
                    <a:pt x="514" y="395"/>
                  </a:lnTo>
                  <a:lnTo>
                    <a:pt x="532" y="413"/>
                  </a:lnTo>
                  <a:lnTo>
                    <a:pt x="550" y="426"/>
                  </a:lnTo>
                  <a:lnTo>
                    <a:pt x="570" y="436"/>
                  </a:lnTo>
                  <a:lnTo>
                    <a:pt x="591" y="437"/>
                  </a:lnTo>
                  <a:lnTo>
                    <a:pt x="613" y="423"/>
                  </a:lnTo>
                  <a:lnTo>
                    <a:pt x="619" y="395"/>
                  </a:lnTo>
                  <a:lnTo>
                    <a:pt x="619" y="364"/>
                  </a:lnTo>
                  <a:lnTo>
                    <a:pt x="613" y="327"/>
                  </a:lnTo>
                  <a:lnTo>
                    <a:pt x="632" y="344"/>
                  </a:lnTo>
                  <a:lnTo>
                    <a:pt x="650" y="371"/>
                  </a:lnTo>
                  <a:lnTo>
                    <a:pt x="666" y="394"/>
                  </a:lnTo>
                  <a:lnTo>
                    <a:pt x="685" y="433"/>
                  </a:lnTo>
                  <a:lnTo>
                    <a:pt x="697" y="465"/>
                  </a:lnTo>
                  <a:lnTo>
                    <a:pt x="706" y="505"/>
                  </a:lnTo>
                  <a:lnTo>
                    <a:pt x="710" y="536"/>
                  </a:lnTo>
                  <a:lnTo>
                    <a:pt x="710" y="563"/>
                  </a:lnTo>
                  <a:lnTo>
                    <a:pt x="706" y="598"/>
                  </a:lnTo>
                  <a:lnTo>
                    <a:pt x="700" y="630"/>
                  </a:lnTo>
                  <a:lnTo>
                    <a:pt x="689" y="657"/>
                  </a:lnTo>
                  <a:lnTo>
                    <a:pt x="670" y="686"/>
                  </a:lnTo>
                  <a:lnTo>
                    <a:pt x="650" y="713"/>
                  </a:lnTo>
                  <a:lnTo>
                    <a:pt x="629" y="736"/>
                  </a:lnTo>
                  <a:lnTo>
                    <a:pt x="612" y="761"/>
                  </a:lnTo>
                  <a:lnTo>
                    <a:pt x="597" y="778"/>
                  </a:lnTo>
                  <a:lnTo>
                    <a:pt x="589" y="799"/>
                  </a:lnTo>
                  <a:lnTo>
                    <a:pt x="583" y="825"/>
                  </a:lnTo>
                  <a:lnTo>
                    <a:pt x="583" y="861"/>
                  </a:lnTo>
                  <a:lnTo>
                    <a:pt x="591" y="886"/>
                  </a:lnTo>
                  <a:lnTo>
                    <a:pt x="605" y="917"/>
                  </a:lnTo>
                  <a:lnTo>
                    <a:pt x="625" y="941"/>
                  </a:lnTo>
                  <a:lnTo>
                    <a:pt x="641" y="958"/>
                  </a:lnTo>
                  <a:lnTo>
                    <a:pt x="662" y="974"/>
                  </a:lnTo>
                  <a:lnTo>
                    <a:pt x="679" y="952"/>
                  </a:lnTo>
                  <a:lnTo>
                    <a:pt x="689" y="930"/>
                  </a:lnTo>
                  <a:lnTo>
                    <a:pt x="703" y="954"/>
                  </a:lnTo>
                  <a:lnTo>
                    <a:pt x="712" y="977"/>
                  </a:lnTo>
                  <a:lnTo>
                    <a:pt x="720" y="1006"/>
                  </a:lnTo>
                  <a:lnTo>
                    <a:pt x="725" y="1039"/>
                  </a:lnTo>
                  <a:lnTo>
                    <a:pt x="725" y="1083"/>
                  </a:lnTo>
                  <a:lnTo>
                    <a:pt x="712" y="1125"/>
                  </a:lnTo>
                  <a:lnTo>
                    <a:pt x="700" y="1164"/>
                  </a:lnTo>
                  <a:lnTo>
                    <a:pt x="691" y="1197"/>
                  </a:lnTo>
                  <a:lnTo>
                    <a:pt x="679" y="1231"/>
                  </a:lnTo>
                  <a:lnTo>
                    <a:pt x="657" y="1270"/>
                  </a:lnTo>
                  <a:lnTo>
                    <a:pt x="632" y="1300"/>
                  </a:lnTo>
                  <a:lnTo>
                    <a:pt x="612" y="1321"/>
                  </a:lnTo>
                  <a:lnTo>
                    <a:pt x="594" y="1343"/>
                  </a:lnTo>
                  <a:lnTo>
                    <a:pt x="574" y="1362"/>
                  </a:lnTo>
                  <a:lnTo>
                    <a:pt x="549" y="1377"/>
                  </a:lnTo>
                  <a:lnTo>
                    <a:pt x="519" y="1391"/>
                  </a:lnTo>
                  <a:lnTo>
                    <a:pt x="486" y="1401"/>
                  </a:lnTo>
                  <a:lnTo>
                    <a:pt x="458" y="1405"/>
                  </a:lnTo>
                  <a:lnTo>
                    <a:pt x="427" y="1398"/>
                  </a:lnTo>
                  <a:lnTo>
                    <a:pt x="397" y="1370"/>
                  </a:lnTo>
                  <a:lnTo>
                    <a:pt x="357" y="1359"/>
                  </a:lnTo>
                  <a:lnTo>
                    <a:pt x="310" y="1354"/>
                  </a:lnTo>
                  <a:lnTo>
                    <a:pt x="250" y="1354"/>
                  </a:lnTo>
                  <a:lnTo>
                    <a:pt x="199" y="1342"/>
                  </a:lnTo>
                  <a:lnTo>
                    <a:pt x="161" y="1325"/>
                  </a:lnTo>
                  <a:close/>
                </a:path>
              </a:pathLst>
            </a:custGeom>
            <a:solidFill>
              <a:srgbClr val="E00000"/>
            </a:solidFill>
            <a:ln w="9525">
              <a:noFill/>
              <a:round/>
              <a:headEnd/>
              <a:tailEnd/>
            </a:ln>
          </p:spPr>
          <p:txBody>
            <a:bodyPr/>
            <a:lstStyle/>
            <a:p>
              <a:endParaRPr lang="en-US"/>
            </a:p>
          </p:txBody>
        </p:sp>
        <p:sp>
          <p:nvSpPr>
            <p:cNvPr id="83" name="Freeform 17">
              <a:extLst>
                <a:ext uri="{FF2B5EF4-FFF2-40B4-BE49-F238E27FC236}">
                  <a16:creationId xmlns:a16="http://schemas.microsoft.com/office/drawing/2014/main" id="{70B54931-4927-5A70-5F94-10B01D657B00}"/>
                </a:ext>
              </a:extLst>
            </p:cNvPr>
            <p:cNvSpPr>
              <a:spLocks/>
            </p:cNvSpPr>
            <p:nvPr/>
          </p:nvSpPr>
          <p:spPr bwMode="auto">
            <a:xfrm>
              <a:off x="2185" y="673"/>
              <a:ext cx="2349" cy="2231"/>
            </a:xfrm>
            <a:custGeom>
              <a:avLst/>
              <a:gdLst>
                <a:gd name="T0" fmla="*/ 3 w 2349"/>
                <a:gd name="T1" fmla="*/ 1121 h 2231"/>
                <a:gd name="T2" fmla="*/ 51 w 2349"/>
                <a:gd name="T3" fmla="*/ 918 h 2231"/>
                <a:gd name="T4" fmla="*/ 122 w 2349"/>
                <a:gd name="T5" fmla="*/ 803 h 2231"/>
                <a:gd name="T6" fmla="*/ 269 w 2349"/>
                <a:gd name="T7" fmla="*/ 748 h 2231"/>
                <a:gd name="T8" fmla="*/ 432 w 2349"/>
                <a:gd name="T9" fmla="*/ 697 h 2231"/>
                <a:gd name="T10" fmla="*/ 540 w 2349"/>
                <a:gd name="T11" fmla="*/ 621 h 2231"/>
                <a:gd name="T12" fmla="*/ 607 w 2349"/>
                <a:gd name="T13" fmla="*/ 480 h 2231"/>
                <a:gd name="T14" fmla="*/ 610 w 2349"/>
                <a:gd name="T15" fmla="*/ 289 h 2231"/>
                <a:gd name="T16" fmla="*/ 644 w 2349"/>
                <a:gd name="T17" fmla="*/ 133 h 2231"/>
                <a:gd name="T18" fmla="*/ 731 w 2349"/>
                <a:gd name="T19" fmla="*/ 25 h 2231"/>
                <a:gd name="T20" fmla="*/ 774 w 2349"/>
                <a:gd name="T21" fmla="*/ 67 h 2231"/>
                <a:gd name="T22" fmla="*/ 781 w 2349"/>
                <a:gd name="T23" fmla="*/ 185 h 2231"/>
                <a:gd name="T24" fmla="*/ 845 w 2349"/>
                <a:gd name="T25" fmla="*/ 258 h 2231"/>
                <a:gd name="T26" fmla="*/ 938 w 2349"/>
                <a:gd name="T27" fmla="*/ 266 h 2231"/>
                <a:gd name="T28" fmla="*/ 997 w 2349"/>
                <a:gd name="T29" fmla="*/ 272 h 2231"/>
                <a:gd name="T30" fmla="*/ 1041 w 2349"/>
                <a:gd name="T31" fmla="*/ 359 h 2231"/>
                <a:gd name="T32" fmla="*/ 1068 w 2349"/>
                <a:gd name="T33" fmla="*/ 492 h 2231"/>
                <a:gd name="T34" fmla="*/ 1150 w 2349"/>
                <a:gd name="T35" fmla="*/ 321 h 2231"/>
                <a:gd name="T36" fmla="*/ 1215 w 2349"/>
                <a:gd name="T37" fmla="*/ 349 h 2231"/>
                <a:gd name="T38" fmla="*/ 1272 w 2349"/>
                <a:gd name="T39" fmla="*/ 481 h 2231"/>
                <a:gd name="T40" fmla="*/ 1320 w 2349"/>
                <a:gd name="T41" fmla="*/ 632 h 2231"/>
                <a:gd name="T42" fmla="*/ 1305 w 2349"/>
                <a:gd name="T43" fmla="*/ 793 h 2231"/>
                <a:gd name="T44" fmla="*/ 1400 w 2349"/>
                <a:gd name="T45" fmla="*/ 683 h 2231"/>
                <a:gd name="T46" fmla="*/ 1472 w 2349"/>
                <a:gd name="T47" fmla="*/ 553 h 2231"/>
                <a:gd name="T48" fmla="*/ 1599 w 2349"/>
                <a:gd name="T49" fmla="*/ 541 h 2231"/>
                <a:gd name="T50" fmla="*/ 1617 w 2349"/>
                <a:gd name="T51" fmla="*/ 600 h 2231"/>
                <a:gd name="T52" fmla="*/ 1597 w 2349"/>
                <a:gd name="T53" fmla="*/ 688 h 2231"/>
                <a:gd name="T54" fmla="*/ 1648 w 2349"/>
                <a:gd name="T55" fmla="*/ 753 h 2231"/>
                <a:gd name="T56" fmla="*/ 1758 w 2349"/>
                <a:gd name="T57" fmla="*/ 751 h 2231"/>
                <a:gd name="T58" fmla="*/ 1829 w 2349"/>
                <a:gd name="T59" fmla="*/ 688 h 2231"/>
                <a:gd name="T60" fmla="*/ 1845 w 2349"/>
                <a:gd name="T61" fmla="*/ 563 h 2231"/>
                <a:gd name="T62" fmla="*/ 1799 w 2349"/>
                <a:gd name="T63" fmla="*/ 429 h 2231"/>
                <a:gd name="T64" fmla="*/ 1889 w 2349"/>
                <a:gd name="T65" fmla="*/ 444 h 2231"/>
                <a:gd name="T66" fmla="*/ 2008 w 2349"/>
                <a:gd name="T67" fmla="*/ 571 h 2231"/>
                <a:gd name="T68" fmla="*/ 2077 w 2349"/>
                <a:gd name="T69" fmla="*/ 724 h 2231"/>
                <a:gd name="T70" fmla="*/ 2120 w 2349"/>
                <a:gd name="T71" fmla="*/ 920 h 2231"/>
                <a:gd name="T72" fmla="*/ 2123 w 2349"/>
                <a:gd name="T73" fmla="*/ 1104 h 2231"/>
                <a:gd name="T74" fmla="*/ 2067 w 2349"/>
                <a:gd name="T75" fmla="*/ 1350 h 2231"/>
                <a:gd name="T76" fmla="*/ 2036 w 2349"/>
                <a:gd name="T77" fmla="*/ 1529 h 2231"/>
                <a:gd name="T78" fmla="*/ 2094 w 2349"/>
                <a:gd name="T79" fmla="*/ 1538 h 2231"/>
                <a:gd name="T80" fmla="*/ 2216 w 2349"/>
                <a:gd name="T81" fmla="*/ 1447 h 2231"/>
                <a:gd name="T82" fmla="*/ 2225 w 2349"/>
                <a:gd name="T83" fmla="*/ 1597 h 2231"/>
                <a:gd name="T84" fmla="*/ 2266 w 2349"/>
                <a:gd name="T85" fmla="*/ 1736 h 2231"/>
                <a:gd name="T86" fmla="*/ 2335 w 2349"/>
                <a:gd name="T87" fmla="*/ 1676 h 2231"/>
                <a:gd name="T88" fmla="*/ 2349 w 2349"/>
                <a:gd name="T89" fmla="*/ 1845 h 2231"/>
                <a:gd name="T90" fmla="*/ 2298 w 2349"/>
                <a:gd name="T91" fmla="*/ 1981 h 2231"/>
                <a:gd name="T92" fmla="*/ 2225 w 2349"/>
                <a:gd name="T93" fmla="*/ 2128 h 2231"/>
                <a:gd name="T94" fmla="*/ 2075 w 2349"/>
                <a:gd name="T95" fmla="*/ 2231 h 2231"/>
                <a:gd name="T96" fmla="*/ 1868 w 2349"/>
                <a:gd name="T97" fmla="*/ 2172 h 2231"/>
                <a:gd name="T98" fmla="*/ 1715 w 2349"/>
                <a:gd name="T99" fmla="*/ 2086 h 2231"/>
                <a:gd name="T100" fmla="*/ 1549 w 2349"/>
                <a:gd name="T101" fmla="*/ 2018 h 2231"/>
                <a:gd name="T102" fmla="*/ 1360 w 2349"/>
                <a:gd name="T103" fmla="*/ 1861 h 2231"/>
                <a:gd name="T104" fmla="*/ 1092 w 2349"/>
                <a:gd name="T105" fmla="*/ 1770 h 2231"/>
                <a:gd name="T106" fmla="*/ 330 w 2349"/>
                <a:gd name="T107" fmla="*/ 1512 h 2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9"/>
                <a:gd name="T163" fmla="*/ 0 h 2231"/>
                <a:gd name="T164" fmla="*/ 2349 w 2349"/>
                <a:gd name="T165" fmla="*/ 2231 h 2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9" h="2231">
                  <a:moveTo>
                    <a:pt x="18" y="1341"/>
                  </a:moveTo>
                  <a:lnTo>
                    <a:pt x="0" y="1272"/>
                  </a:lnTo>
                  <a:lnTo>
                    <a:pt x="0" y="1194"/>
                  </a:lnTo>
                  <a:lnTo>
                    <a:pt x="3" y="1121"/>
                  </a:lnTo>
                  <a:lnTo>
                    <a:pt x="11" y="1067"/>
                  </a:lnTo>
                  <a:lnTo>
                    <a:pt x="20" y="1010"/>
                  </a:lnTo>
                  <a:lnTo>
                    <a:pt x="35" y="961"/>
                  </a:lnTo>
                  <a:lnTo>
                    <a:pt x="51" y="918"/>
                  </a:lnTo>
                  <a:lnTo>
                    <a:pt x="64" y="888"/>
                  </a:lnTo>
                  <a:lnTo>
                    <a:pt x="76" y="855"/>
                  </a:lnTo>
                  <a:lnTo>
                    <a:pt x="97" y="829"/>
                  </a:lnTo>
                  <a:lnTo>
                    <a:pt x="122" y="803"/>
                  </a:lnTo>
                  <a:lnTo>
                    <a:pt x="158" y="780"/>
                  </a:lnTo>
                  <a:lnTo>
                    <a:pt x="189" y="763"/>
                  </a:lnTo>
                  <a:lnTo>
                    <a:pt x="226" y="754"/>
                  </a:lnTo>
                  <a:lnTo>
                    <a:pt x="269" y="748"/>
                  </a:lnTo>
                  <a:lnTo>
                    <a:pt x="305" y="740"/>
                  </a:lnTo>
                  <a:lnTo>
                    <a:pt x="353" y="724"/>
                  </a:lnTo>
                  <a:lnTo>
                    <a:pt x="404" y="706"/>
                  </a:lnTo>
                  <a:lnTo>
                    <a:pt x="432" y="697"/>
                  </a:lnTo>
                  <a:lnTo>
                    <a:pt x="460" y="690"/>
                  </a:lnTo>
                  <a:lnTo>
                    <a:pt x="490" y="669"/>
                  </a:lnTo>
                  <a:lnTo>
                    <a:pt x="516" y="650"/>
                  </a:lnTo>
                  <a:lnTo>
                    <a:pt x="540" y="621"/>
                  </a:lnTo>
                  <a:lnTo>
                    <a:pt x="563" y="593"/>
                  </a:lnTo>
                  <a:lnTo>
                    <a:pt x="582" y="556"/>
                  </a:lnTo>
                  <a:lnTo>
                    <a:pt x="596" y="527"/>
                  </a:lnTo>
                  <a:lnTo>
                    <a:pt x="607" y="480"/>
                  </a:lnTo>
                  <a:lnTo>
                    <a:pt x="610" y="433"/>
                  </a:lnTo>
                  <a:lnTo>
                    <a:pt x="612" y="389"/>
                  </a:lnTo>
                  <a:lnTo>
                    <a:pt x="614" y="340"/>
                  </a:lnTo>
                  <a:lnTo>
                    <a:pt x="610" y="289"/>
                  </a:lnTo>
                  <a:lnTo>
                    <a:pt x="612" y="252"/>
                  </a:lnTo>
                  <a:lnTo>
                    <a:pt x="619" y="196"/>
                  </a:lnTo>
                  <a:lnTo>
                    <a:pt x="630" y="167"/>
                  </a:lnTo>
                  <a:lnTo>
                    <a:pt x="644" y="133"/>
                  </a:lnTo>
                  <a:lnTo>
                    <a:pt x="661" y="93"/>
                  </a:lnTo>
                  <a:lnTo>
                    <a:pt x="681" y="67"/>
                  </a:lnTo>
                  <a:lnTo>
                    <a:pt x="703" y="46"/>
                  </a:lnTo>
                  <a:lnTo>
                    <a:pt x="731" y="25"/>
                  </a:lnTo>
                  <a:lnTo>
                    <a:pt x="769" y="4"/>
                  </a:lnTo>
                  <a:lnTo>
                    <a:pt x="791" y="0"/>
                  </a:lnTo>
                  <a:lnTo>
                    <a:pt x="780" y="38"/>
                  </a:lnTo>
                  <a:lnTo>
                    <a:pt x="774" y="67"/>
                  </a:lnTo>
                  <a:lnTo>
                    <a:pt x="771" y="99"/>
                  </a:lnTo>
                  <a:lnTo>
                    <a:pt x="769" y="127"/>
                  </a:lnTo>
                  <a:lnTo>
                    <a:pt x="774" y="158"/>
                  </a:lnTo>
                  <a:lnTo>
                    <a:pt x="781" y="185"/>
                  </a:lnTo>
                  <a:lnTo>
                    <a:pt x="794" y="210"/>
                  </a:lnTo>
                  <a:lnTo>
                    <a:pt x="810" y="227"/>
                  </a:lnTo>
                  <a:lnTo>
                    <a:pt x="827" y="243"/>
                  </a:lnTo>
                  <a:lnTo>
                    <a:pt x="845" y="258"/>
                  </a:lnTo>
                  <a:lnTo>
                    <a:pt x="868" y="269"/>
                  </a:lnTo>
                  <a:lnTo>
                    <a:pt x="894" y="277"/>
                  </a:lnTo>
                  <a:lnTo>
                    <a:pt x="917" y="277"/>
                  </a:lnTo>
                  <a:lnTo>
                    <a:pt x="938" y="266"/>
                  </a:lnTo>
                  <a:lnTo>
                    <a:pt x="952" y="252"/>
                  </a:lnTo>
                  <a:lnTo>
                    <a:pt x="959" y="227"/>
                  </a:lnTo>
                  <a:lnTo>
                    <a:pt x="978" y="247"/>
                  </a:lnTo>
                  <a:lnTo>
                    <a:pt x="997" y="272"/>
                  </a:lnTo>
                  <a:lnTo>
                    <a:pt x="1014" y="300"/>
                  </a:lnTo>
                  <a:lnTo>
                    <a:pt x="1024" y="321"/>
                  </a:lnTo>
                  <a:lnTo>
                    <a:pt x="1034" y="344"/>
                  </a:lnTo>
                  <a:lnTo>
                    <a:pt x="1041" y="359"/>
                  </a:lnTo>
                  <a:lnTo>
                    <a:pt x="1048" y="384"/>
                  </a:lnTo>
                  <a:lnTo>
                    <a:pt x="1057" y="416"/>
                  </a:lnTo>
                  <a:lnTo>
                    <a:pt x="1064" y="450"/>
                  </a:lnTo>
                  <a:lnTo>
                    <a:pt x="1068" y="492"/>
                  </a:lnTo>
                  <a:lnTo>
                    <a:pt x="1085" y="441"/>
                  </a:lnTo>
                  <a:lnTo>
                    <a:pt x="1104" y="389"/>
                  </a:lnTo>
                  <a:lnTo>
                    <a:pt x="1136" y="344"/>
                  </a:lnTo>
                  <a:lnTo>
                    <a:pt x="1150" y="321"/>
                  </a:lnTo>
                  <a:lnTo>
                    <a:pt x="1187" y="283"/>
                  </a:lnTo>
                  <a:lnTo>
                    <a:pt x="1228" y="260"/>
                  </a:lnTo>
                  <a:lnTo>
                    <a:pt x="1213" y="312"/>
                  </a:lnTo>
                  <a:lnTo>
                    <a:pt x="1215" y="349"/>
                  </a:lnTo>
                  <a:lnTo>
                    <a:pt x="1228" y="389"/>
                  </a:lnTo>
                  <a:lnTo>
                    <a:pt x="1241" y="418"/>
                  </a:lnTo>
                  <a:lnTo>
                    <a:pt x="1258" y="450"/>
                  </a:lnTo>
                  <a:lnTo>
                    <a:pt x="1272" y="481"/>
                  </a:lnTo>
                  <a:lnTo>
                    <a:pt x="1289" y="519"/>
                  </a:lnTo>
                  <a:lnTo>
                    <a:pt x="1302" y="544"/>
                  </a:lnTo>
                  <a:lnTo>
                    <a:pt x="1312" y="588"/>
                  </a:lnTo>
                  <a:lnTo>
                    <a:pt x="1320" y="632"/>
                  </a:lnTo>
                  <a:lnTo>
                    <a:pt x="1322" y="672"/>
                  </a:lnTo>
                  <a:lnTo>
                    <a:pt x="1320" y="719"/>
                  </a:lnTo>
                  <a:lnTo>
                    <a:pt x="1314" y="751"/>
                  </a:lnTo>
                  <a:lnTo>
                    <a:pt x="1305" y="793"/>
                  </a:lnTo>
                  <a:lnTo>
                    <a:pt x="1341" y="764"/>
                  </a:lnTo>
                  <a:lnTo>
                    <a:pt x="1368" y="747"/>
                  </a:lnTo>
                  <a:lnTo>
                    <a:pt x="1388" y="719"/>
                  </a:lnTo>
                  <a:lnTo>
                    <a:pt x="1400" y="683"/>
                  </a:lnTo>
                  <a:lnTo>
                    <a:pt x="1416" y="637"/>
                  </a:lnTo>
                  <a:lnTo>
                    <a:pt x="1435" y="605"/>
                  </a:lnTo>
                  <a:lnTo>
                    <a:pt x="1452" y="574"/>
                  </a:lnTo>
                  <a:lnTo>
                    <a:pt x="1472" y="553"/>
                  </a:lnTo>
                  <a:lnTo>
                    <a:pt x="1506" y="536"/>
                  </a:lnTo>
                  <a:lnTo>
                    <a:pt x="1534" y="536"/>
                  </a:lnTo>
                  <a:lnTo>
                    <a:pt x="1562" y="536"/>
                  </a:lnTo>
                  <a:lnTo>
                    <a:pt x="1599" y="541"/>
                  </a:lnTo>
                  <a:lnTo>
                    <a:pt x="1626" y="547"/>
                  </a:lnTo>
                  <a:lnTo>
                    <a:pt x="1664" y="577"/>
                  </a:lnTo>
                  <a:lnTo>
                    <a:pt x="1635" y="588"/>
                  </a:lnTo>
                  <a:lnTo>
                    <a:pt x="1617" y="600"/>
                  </a:lnTo>
                  <a:lnTo>
                    <a:pt x="1601" y="622"/>
                  </a:lnTo>
                  <a:lnTo>
                    <a:pt x="1594" y="643"/>
                  </a:lnTo>
                  <a:lnTo>
                    <a:pt x="1594" y="672"/>
                  </a:lnTo>
                  <a:lnTo>
                    <a:pt x="1597" y="688"/>
                  </a:lnTo>
                  <a:lnTo>
                    <a:pt x="1601" y="699"/>
                  </a:lnTo>
                  <a:lnTo>
                    <a:pt x="1612" y="716"/>
                  </a:lnTo>
                  <a:lnTo>
                    <a:pt x="1633" y="742"/>
                  </a:lnTo>
                  <a:lnTo>
                    <a:pt x="1648" y="753"/>
                  </a:lnTo>
                  <a:lnTo>
                    <a:pt x="1676" y="762"/>
                  </a:lnTo>
                  <a:lnTo>
                    <a:pt x="1699" y="762"/>
                  </a:lnTo>
                  <a:lnTo>
                    <a:pt x="1730" y="759"/>
                  </a:lnTo>
                  <a:lnTo>
                    <a:pt x="1758" y="751"/>
                  </a:lnTo>
                  <a:lnTo>
                    <a:pt x="1782" y="745"/>
                  </a:lnTo>
                  <a:lnTo>
                    <a:pt x="1799" y="733"/>
                  </a:lnTo>
                  <a:lnTo>
                    <a:pt x="1817" y="711"/>
                  </a:lnTo>
                  <a:lnTo>
                    <a:pt x="1829" y="688"/>
                  </a:lnTo>
                  <a:lnTo>
                    <a:pt x="1843" y="666"/>
                  </a:lnTo>
                  <a:lnTo>
                    <a:pt x="1848" y="632"/>
                  </a:lnTo>
                  <a:lnTo>
                    <a:pt x="1848" y="597"/>
                  </a:lnTo>
                  <a:lnTo>
                    <a:pt x="1845" y="563"/>
                  </a:lnTo>
                  <a:lnTo>
                    <a:pt x="1834" y="521"/>
                  </a:lnTo>
                  <a:lnTo>
                    <a:pt x="1827" y="490"/>
                  </a:lnTo>
                  <a:lnTo>
                    <a:pt x="1814" y="464"/>
                  </a:lnTo>
                  <a:lnTo>
                    <a:pt x="1799" y="429"/>
                  </a:lnTo>
                  <a:lnTo>
                    <a:pt x="1782" y="395"/>
                  </a:lnTo>
                  <a:lnTo>
                    <a:pt x="1812" y="407"/>
                  </a:lnTo>
                  <a:lnTo>
                    <a:pt x="1850" y="424"/>
                  </a:lnTo>
                  <a:lnTo>
                    <a:pt x="1889" y="444"/>
                  </a:lnTo>
                  <a:lnTo>
                    <a:pt x="1924" y="469"/>
                  </a:lnTo>
                  <a:lnTo>
                    <a:pt x="1954" y="498"/>
                  </a:lnTo>
                  <a:lnTo>
                    <a:pt x="1982" y="532"/>
                  </a:lnTo>
                  <a:lnTo>
                    <a:pt x="2008" y="571"/>
                  </a:lnTo>
                  <a:lnTo>
                    <a:pt x="2026" y="609"/>
                  </a:lnTo>
                  <a:lnTo>
                    <a:pt x="2043" y="649"/>
                  </a:lnTo>
                  <a:lnTo>
                    <a:pt x="2064" y="688"/>
                  </a:lnTo>
                  <a:lnTo>
                    <a:pt x="2077" y="724"/>
                  </a:lnTo>
                  <a:lnTo>
                    <a:pt x="2089" y="759"/>
                  </a:lnTo>
                  <a:lnTo>
                    <a:pt x="2104" y="802"/>
                  </a:lnTo>
                  <a:lnTo>
                    <a:pt x="2114" y="857"/>
                  </a:lnTo>
                  <a:lnTo>
                    <a:pt x="2120" y="920"/>
                  </a:lnTo>
                  <a:lnTo>
                    <a:pt x="2126" y="980"/>
                  </a:lnTo>
                  <a:lnTo>
                    <a:pt x="2126" y="1007"/>
                  </a:lnTo>
                  <a:lnTo>
                    <a:pt x="2126" y="1058"/>
                  </a:lnTo>
                  <a:lnTo>
                    <a:pt x="2123" y="1104"/>
                  </a:lnTo>
                  <a:lnTo>
                    <a:pt x="2119" y="1152"/>
                  </a:lnTo>
                  <a:lnTo>
                    <a:pt x="2102" y="1223"/>
                  </a:lnTo>
                  <a:lnTo>
                    <a:pt x="2089" y="1272"/>
                  </a:lnTo>
                  <a:lnTo>
                    <a:pt x="2067" y="1350"/>
                  </a:lnTo>
                  <a:lnTo>
                    <a:pt x="2057" y="1404"/>
                  </a:lnTo>
                  <a:lnTo>
                    <a:pt x="2043" y="1455"/>
                  </a:lnTo>
                  <a:lnTo>
                    <a:pt x="2033" y="1493"/>
                  </a:lnTo>
                  <a:lnTo>
                    <a:pt x="2036" y="1529"/>
                  </a:lnTo>
                  <a:lnTo>
                    <a:pt x="2041" y="1567"/>
                  </a:lnTo>
                  <a:lnTo>
                    <a:pt x="2059" y="1597"/>
                  </a:lnTo>
                  <a:lnTo>
                    <a:pt x="2078" y="1565"/>
                  </a:lnTo>
                  <a:lnTo>
                    <a:pt x="2094" y="1538"/>
                  </a:lnTo>
                  <a:lnTo>
                    <a:pt x="2120" y="1510"/>
                  </a:lnTo>
                  <a:lnTo>
                    <a:pt x="2151" y="1489"/>
                  </a:lnTo>
                  <a:lnTo>
                    <a:pt x="2179" y="1466"/>
                  </a:lnTo>
                  <a:lnTo>
                    <a:pt x="2216" y="1447"/>
                  </a:lnTo>
                  <a:lnTo>
                    <a:pt x="2251" y="1432"/>
                  </a:lnTo>
                  <a:lnTo>
                    <a:pt x="2284" y="1421"/>
                  </a:lnTo>
                  <a:lnTo>
                    <a:pt x="2233" y="1546"/>
                  </a:lnTo>
                  <a:lnTo>
                    <a:pt x="2225" y="1597"/>
                  </a:lnTo>
                  <a:lnTo>
                    <a:pt x="2227" y="1661"/>
                  </a:lnTo>
                  <a:lnTo>
                    <a:pt x="2233" y="1708"/>
                  </a:lnTo>
                  <a:lnTo>
                    <a:pt x="2242" y="1750"/>
                  </a:lnTo>
                  <a:lnTo>
                    <a:pt x="2266" y="1736"/>
                  </a:lnTo>
                  <a:lnTo>
                    <a:pt x="2281" y="1710"/>
                  </a:lnTo>
                  <a:lnTo>
                    <a:pt x="2295" y="1685"/>
                  </a:lnTo>
                  <a:lnTo>
                    <a:pt x="2314" y="1627"/>
                  </a:lnTo>
                  <a:lnTo>
                    <a:pt x="2335" y="1676"/>
                  </a:lnTo>
                  <a:lnTo>
                    <a:pt x="2342" y="1713"/>
                  </a:lnTo>
                  <a:lnTo>
                    <a:pt x="2347" y="1761"/>
                  </a:lnTo>
                  <a:lnTo>
                    <a:pt x="2349" y="1805"/>
                  </a:lnTo>
                  <a:lnTo>
                    <a:pt x="2349" y="1845"/>
                  </a:lnTo>
                  <a:lnTo>
                    <a:pt x="2344" y="1880"/>
                  </a:lnTo>
                  <a:lnTo>
                    <a:pt x="2332" y="1924"/>
                  </a:lnTo>
                  <a:lnTo>
                    <a:pt x="2319" y="1950"/>
                  </a:lnTo>
                  <a:lnTo>
                    <a:pt x="2298" y="1981"/>
                  </a:lnTo>
                  <a:lnTo>
                    <a:pt x="2278" y="2018"/>
                  </a:lnTo>
                  <a:lnTo>
                    <a:pt x="2263" y="2052"/>
                  </a:lnTo>
                  <a:lnTo>
                    <a:pt x="2247" y="2083"/>
                  </a:lnTo>
                  <a:lnTo>
                    <a:pt x="2225" y="2128"/>
                  </a:lnTo>
                  <a:lnTo>
                    <a:pt x="2210" y="2186"/>
                  </a:lnTo>
                  <a:lnTo>
                    <a:pt x="2202" y="2231"/>
                  </a:lnTo>
                  <a:lnTo>
                    <a:pt x="2148" y="2231"/>
                  </a:lnTo>
                  <a:lnTo>
                    <a:pt x="2075" y="2231"/>
                  </a:lnTo>
                  <a:lnTo>
                    <a:pt x="2006" y="2223"/>
                  </a:lnTo>
                  <a:lnTo>
                    <a:pt x="1944" y="2206"/>
                  </a:lnTo>
                  <a:lnTo>
                    <a:pt x="1912" y="2195"/>
                  </a:lnTo>
                  <a:lnTo>
                    <a:pt x="1868" y="2172"/>
                  </a:lnTo>
                  <a:lnTo>
                    <a:pt x="1829" y="2146"/>
                  </a:lnTo>
                  <a:lnTo>
                    <a:pt x="1792" y="2120"/>
                  </a:lnTo>
                  <a:lnTo>
                    <a:pt x="1750" y="2100"/>
                  </a:lnTo>
                  <a:lnTo>
                    <a:pt x="1715" y="2086"/>
                  </a:lnTo>
                  <a:lnTo>
                    <a:pt x="1679" y="2077"/>
                  </a:lnTo>
                  <a:lnTo>
                    <a:pt x="1633" y="2060"/>
                  </a:lnTo>
                  <a:lnTo>
                    <a:pt x="1589" y="2044"/>
                  </a:lnTo>
                  <a:lnTo>
                    <a:pt x="1549" y="2018"/>
                  </a:lnTo>
                  <a:lnTo>
                    <a:pt x="1506" y="1990"/>
                  </a:lnTo>
                  <a:lnTo>
                    <a:pt x="1472" y="1958"/>
                  </a:lnTo>
                  <a:lnTo>
                    <a:pt x="1403" y="1895"/>
                  </a:lnTo>
                  <a:lnTo>
                    <a:pt x="1360" y="1861"/>
                  </a:lnTo>
                  <a:lnTo>
                    <a:pt x="1312" y="1839"/>
                  </a:lnTo>
                  <a:lnTo>
                    <a:pt x="1251" y="1805"/>
                  </a:lnTo>
                  <a:lnTo>
                    <a:pt x="1175" y="1780"/>
                  </a:lnTo>
                  <a:lnTo>
                    <a:pt x="1092" y="1770"/>
                  </a:lnTo>
                  <a:lnTo>
                    <a:pt x="871" y="1744"/>
                  </a:lnTo>
                  <a:lnTo>
                    <a:pt x="689" y="1623"/>
                  </a:lnTo>
                  <a:lnTo>
                    <a:pt x="551" y="1521"/>
                  </a:lnTo>
                  <a:lnTo>
                    <a:pt x="330" y="1512"/>
                  </a:lnTo>
                  <a:lnTo>
                    <a:pt x="125" y="1461"/>
                  </a:lnTo>
                  <a:lnTo>
                    <a:pt x="18" y="1341"/>
                  </a:lnTo>
                  <a:close/>
                </a:path>
              </a:pathLst>
            </a:custGeom>
            <a:solidFill>
              <a:srgbClr val="FF0000"/>
            </a:solidFill>
            <a:ln w="9525">
              <a:noFill/>
              <a:round/>
              <a:headEnd/>
              <a:tailEnd/>
            </a:ln>
          </p:spPr>
          <p:txBody>
            <a:bodyPr/>
            <a:lstStyle/>
            <a:p>
              <a:endParaRPr lang="en-US"/>
            </a:p>
          </p:txBody>
        </p:sp>
        <p:sp>
          <p:nvSpPr>
            <p:cNvPr id="84" name="Freeform 18">
              <a:extLst>
                <a:ext uri="{FF2B5EF4-FFF2-40B4-BE49-F238E27FC236}">
                  <a16:creationId xmlns:a16="http://schemas.microsoft.com/office/drawing/2014/main" id="{D6DE8C9D-C072-E260-A384-FDAD463507CE}"/>
                </a:ext>
              </a:extLst>
            </p:cNvPr>
            <p:cNvSpPr>
              <a:spLocks/>
            </p:cNvSpPr>
            <p:nvPr/>
          </p:nvSpPr>
          <p:spPr bwMode="auto">
            <a:xfrm>
              <a:off x="2181" y="1551"/>
              <a:ext cx="289" cy="636"/>
            </a:xfrm>
            <a:custGeom>
              <a:avLst/>
              <a:gdLst>
                <a:gd name="T0" fmla="*/ 43 w 289"/>
                <a:gd name="T1" fmla="*/ 577 h 636"/>
                <a:gd name="T2" fmla="*/ 11 w 289"/>
                <a:gd name="T3" fmla="*/ 515 h 636"/>
                <a:gd name="T4" fmla="*/ 1 w 289"/>
                <a:gd name="T5" fmla="*/ 452 h 636"/>
                <a:gd name="T6" fmla="*/ 1 w 289"/>
                <a:gd name="T7" fmla="*/ 377 h 636"/>
                <a:gd name="T8" fmla="*/ 10 w 289"/>
                <a:gd name="T9" fmla="*/ 316 h 636"/>
                <a:gd name="T10" fmla="*/ 30 w 289"/>
                <a:gd name="T11" fmla="*/ 264 h 636"/>
                <a:gd name="T12" fmla="*/ 32 w 289"/>
                <a:gd name="T13" fmla="*/ 204 h 636"/>
                <a:gd name="T14" fmla="*/ 26 w 289"/>
                <a:gd name="T15" fmla="*/ 170 h 636"/>
                <a:gd name="T16" fmla="*/ 13 w 289"/>
                <a:gd name="T17" fmla="*/ 129 h 636"/>
                <a:gd name="T18" fmla="*/ 16 w 289"/>
                <a:gd name="T19" fmla="*/ 115 h 636"/>
                <a:gd name="T20" fmla="*/ 39 w 289"/>
                <a:gd name="T21" fmla="*/ 144 h 636"/>
                <a:gd name="T22" fmla="*/ 52 w 289"/>
                <a:gd name="T23" fmla="*/ 152 h 636"/>
                <a:gd name="T24" fmla="*/ 51 w 289"/>
                <a:gd name="T25" fmla="*/ 90 h 636"/>
                <a:gd name="T26" fmla="*/ 30 w 289"/>
                <a:gd name="T27" fmla="*/ 25 h 636"/>
                <a:gd name="T28" fmla="*/ 29 w 289"/>
                <a:gd name="T29" fmla="*/ 0 h 636"/>
                <a:gd name="T30" fmla="*/ 66 w 289"/>
                <a:gd name="T31" fmla="*/ 8 h 636"/>
                <a:gd name="T32" fmla="*/ 98 w 289"/>
                <a:gd name="T33" fmla="*/ 43 h 636"/>
                <a:gd name="T34" fmla="*/ 123 w 289"/>
                <a:gd name="T35" fmla="*/ 101 h 636"/>
                <a:gd name="T36" fmla="*/ 136 w 289"/>
                <a:gd name="T37" fmla="*/ 124 h 636"/>
                <a:gd name="T38" fmla="*/ 159 w 289"/>
                <a:gd name="T39" fmla="*/ 84 h 636"/>
                <a:gd name="T40" fmla="*/ 197 w 289"/>
                <a:gd name="T41" fmla="*/ 61 h 636"/>
                <a:gd name="T42" fmla="*/ 227 w 289"/>
                <a:gd name="T43" fmla="*/ 66 h 636"/>
                <a:gd name="T44" fmla="*/ 243 w 289"/>
                <a:gd name="T45" fmla="*/ 104 h 636"/>
                <a:gd name="T46" fmla="*/ 217 w 289"/>
                <a:gd name="T47" fmla="*/ 104 h 636"/>
                <a:gd name="T48" fmla="*/ 204 w 289"/>
                <a:gd name="T49" fmla="*/ 115 h 636"/>
                <a:gd name="T50" fmla="*/ 197 w 289"/>
                <a:gd name="T51" fmla="*/ 146 h 636"/>
                <a:gd name="T52" fmla="*/ 202 w 289"/>
                <a:gd name="T53" fmla="*/ 173 h 636"/>
                <a:gd name="T54" fmla="*/ 220 w 289"/>
                <a:gd name="T55" fmla="*/ 193 h 636"/>
                <a:gd name="T56" fmla="*/ 245 w 289"/>
                <a:gd name="T57" fmla="*/ 193 h 636"/>
                <a:gd name="T58" fmla="*/ 245 w 289"/>
                <a:gd name="T59" fmla="*/ 147 h 636"/>
                <a:gd name="T60" fmla="*/ 266 w 289"/>
                <a:gd name="T61" fmla="*/ 179 h 636"/>
                <a:gd name="T62" fmla="*/ 282 w 289"/>
                <a:gd name="T63" fmla="*/ 229 h 636"/>
                <a:gd name="T64" fmla="*/ 282 w 289"/>
                <a:gd name="T65" fmla="*/ 271 h 636"/>
                <a:gd name="T66" fmla="*/ 267 w 289"/>
                <a:gd name="T67" fmla="*/ 311 h 636"/>
                <a:gd name="T68" fmla="*/ 244 w 289"/>
                <a:gd name="T69" fmla="*/ 344 h 636"/>
                <a:gd name="T70" fmla="*/ 232 w 289"/>
                <a:gd name="T71" fmla="*/ 372 h 636"/>
                <a:gd name="T72" fmla="*/ 241 w 289"/>
                <a:gd name="T73" fmla="*/ 415 h 636"/>
                <a:gd name="T74" fmla="*/ 265 w 289"/>
                <a:gd name="T75" fmla="*/ 440 h 636"/>
                <a:gd name="T76" fmla="*/ 282 w 289"/>
                <a:gd name="T77" fmla="*/ 432 h 636"/>
                <a:gd name="T78" fmla="*/ 289 w 289"/>
                <a:gd name="T79" fmla="*/ 470 h 636"/>
                <a:gd name="T80" fmla="*/ 281 w 289"/>
                <a:gd name="T81" fmla="*/ 527 h 636"/>
                <a:gd name="T82" fmla="*/ 262 w 289"/>
                <a:gd name="T83" fmla="*/ 576 h 636"/>
                <a:gd name="T84" fmla="*/ 238 w 289"/>
                <a:gd name="T85" fmla="*/ 609 h 636"/>
                <a:gd name="T86" fmla="*/ 208 w 289"/>
                <a:gd name="T87" fmla="*/ 630 h 636"/>
                <a:gd name="T88" fmla="*/ 171 w 289"/>
                <a:gd name="T89" fmla="*/ 633 h 636"/>
                <a:gd name="T90" fmla="*/ 123 w 289"/>
                <a:gd name="T91" fmla="*/ 613 h 636"/>
                <a:gd name="T92" fmla="*/ 64 w 289"/>
                <a:gd name="T93" fmla="*/ 600 h 6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636"/>
                <a:gd name="T143" fmla="*/ 289 w 289"/>
                <a:gd name="T144" fmla="*/ 636 h 6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636">
                  <a:moveTo>
                    <a:pt x="64" y="600"/>
                  </a:moveTo>
                  <a:lnTo>
                    <a:pt x="53" y="589"/>
                  </a:lnTo>
                  <a:lnTo>
                    <a:pt x="43" y="577"/>
                  </a:lnTo>
                  <a:lnTo>
                    <a:pt x="30" y="557"/>
                  </a:lnTo>
                  <a:lnTo>
                    <a:pt x="21" y="537"/>
                  </a:lnTo>
                  <a:lnTo>
                    <a:pt x="11" y="515"/>
                  </a:lnTo>
                  <a:lnTo>
                    <a:pt x="6" y="497"/>
                  </a:lnTo>
                  <a:lnTo>
                    <a:pt x="2" y="473"/>
                  </a:lnTo>
                  <a:lnTo>
                    <a:pt x="1" y="452"/>
                  </a:lnTo>
                  <a:lnTo>
                    <a:pt x="1" y="424"/>
                  </a:lnTo>
                  <a:lnTo>
                    <a:pt x="0" y="399"/>
                  </a:lnTo>
                  <a:lnTo>
                    <a:pt x="1" y="377"/>
                  </a:lnTo>
                  <a:lnTo>
                    <a:pt x="1" y="361"/>
                  </a:lnTo>
                  <a:lnTo>
                    <a:pt x="5" y="338"/>
                  </a:lnTo>
                  <a:lnTo>
                    <a:pt x="10" y="316"/>
                  </a:lnTo>
                  <a:lnTo>
                    <a:pt x="16" y="298"/>
                  </a:lnTo>
                  <a:lnTo>
                    <a:pt x="24" y="281"/>
                  </a:lnTo>
                  <a:lnTo>
                    <a:pt x="30" y="264"/>
                  </a:lnTo>
                  <a:lnTo>
                    <a:pt x="33" y="243"/>
                  </a:lnTo>
                  <a:lnTo>
                    <a:pt x="33" y="224"/>
                  </a:lnTo>
                  <a:lnTo>
                    <a:pt x="32" y="204"/>
                  </a:lnTo>
                  <a:lnTo>
                    <a:pt x="29" y="193"/>
                  </a:lnTo>
                  <a:lnTo>
                    <a:pt x="28" y="184"/>
                  </a:lnTo>
                  <a:lnTo>
                    <a:pt x="26" y="170"/>
                  </a:lnTo>
                  <a:lnTo>
                    <a:pt x="22" y="156"/>
                  </a:lnTo>
                  <a:lnTo>
                    <a:pt x="16" y="142"/>
                  </a:lnTo>
                  <a:lnTo>
                    <a:pt x="13" y="129"/>
                  </a:lnTo>
                  <a:lnTo>
                    <a:pt x="9" y="119"/>
                  </a:lnTo>
                  <a:lnTo>
                    <a:pt x="4" y="111"/>
                  </a:lnTo>
                  <a:lnTo>
                    <a:pt x="16" y="115"/>
                  </a:lnTo>
                  <a:lnTo>
                    <a:pt x="26" y="123"/>
                  </a:lnTo>
                  <a:lnTo>
                    <a:pt x="35" y="135"/>
                  </a:lnTo>
                  <a:lnTo>
                    <a:pt x="39" y="144"/>
                  </a:lnTo>
                  <a:lnTo>
                    <a:pt x="45" y="156"/>
                  </a:lnTo>
                  <a:lnTo>
                    <a:pt x="49" y="173"/>
                  </a:lnTo>
                  <a:lnTo>
                    <a:pt x="52" y="152"/>
                  </a:lnTo>
                  <a:lnTo>
                    <a:pt x="53" y="132"/>
                  </a:lnTo>
                  <a:lnTo>
                    <a:pt x="53" y="113"/>
                  </a:lnTo>
                  <a:lnTo>
                    <a:pt x="51" y="90"/>
                  </a:lnTo>
                  <a:lnTo>
                    <a:pt x="45" y="65"/>
                  </a:lnTo>
                  <a:lnTo>
                    <a:pt x="38" y="44"/>
                  </a:lnTo>
                  <a:lnTo>
                    <a:pt x="30" y="25"/>
                  </a:lnTo>
                  <a:lnTo>
                    <a:pt x="24" y="9"/>
                  </a:lnTo>
                  <a:lnTo>
                    <a:pt x="21" y="0"/>
                  </a:lnTo>
                  <a:lnTo>
                    <a:pt x="29" y="0"/>
                  </a:lnTo>
                  <a:lnTo>
                    <a:pt x="44" y="0"/>
                  </a:lnTo>
                  <a:lnTo>
                    <a:pt x="57" y="4"/>
                  </a:lnTo>
                  <a:lnTo>
                    <a:pt x="66" y="8"/>
                  </a:lnTo>
                  <a:lnTo>
                    <a:pt x="79" y="16"/>
                  </a:lnTo>
                  <a:lnTo>
                    <a:pt x="90" y="28"/>
                  </a:lnTo>
                  <a:lnTo>
                    <a:pt x="98" y="43"/>
                  </a:lnTo>
                  <a:lnTo>
                    <a:pt x="107" y="60"/>
                  </a:lnTo>
                  <a:lnTo>
                    <a:pt x="114" y="81"/>
                  </a:lnTo>
                  <a:lnTo>
                    <a:pt x="123" y="101"/>
                  </a:lnTo>
                  <a:lnTo>
                    <a:pt x="129" y="124"/>
                  </a:lnTo>
                  <a:lnTo>
                    <a:pt x="132" y="152"/>
                  </a:lnTo>
                  <a:lnTo>
                    <a:pt x="136" y="124"/>
                  </a:lnTo>
                  <a:lnTo>
                    <a:pt x="143" y="111"/>
                  </a:lnTo>
                  <a:lnTo>
                    <a:pt x="151" y="98"/>
                  </a:lnTo>
                  <a:lnTo>
                    <a:pt x="159" y="84"/>
                  </a:lnTo>
                  <a:lnTo>
                    <a:pt x="173" y="73"/>
                  </a:lnTo>
                  <a:lnTo>
                    <a:pt x="185" y="66"/>
                  </a:lnTo>
                  <a:lnTo>
                    <a:pt x="197" y="61"/>
                  </a:lnTo>
                  <a:lnTo>
                    <a:pt x="209" y="59"/>
                  </a:lnTo>
                  <a:lnTo>
                    <a:pt x="220" y="61"/>
                  </a:lnTo>
                  <a:lnTo>
                    <a:pt x="227" y="66"/>
                  </a:lnTo>
                  <a:lnTo>
                    <a:pt x="234" y="74"/>
                  </a:lnTo>
                  <a:lnTo>
                    <a:pt x="239" y="87"/>
                  </a:lnTo>
                  <a:lnTo>
                    <a:pt x="243" y="104"/>
                  </a:lnTo>
                  <a:lnTo>
                    <a:pt x="233" y="99"/>
                  </a:lnTo>
                  <a:lnTo>
                    <a:pt x="225" y="99"/>
                  </a:lnTo>
                  <a:lnTo>
                    <a:pt x="217" y="104"/>
                  </a:lnTo>
                  <a:lnTo>
                    <a:pt x="215" y="105"/>
                  </a:lnTo>
                  <a:lnTo>
                    <a:pt x="209" y="108"/>
                  </a:lnTo>
                  <a:lnTo>
                    <a:pt x="204" y="115"/>
                  </a:lnTo>
                  <a:lnTo>
                    <a:pt x="202" y="123"/>
                  </a:lnTo>
                  <a:lnTo>
                    <a:pt x="198" y="136"/>
                  </a:lnTo>
                  <a:lnTo>
                    <a:pt x="197" y="146"/>
                  </a:lnTo>
                  <a:lnTo>
                    <a:pt x="197" y="156"/>
                  </a:lnTo>
                  <a:lnTo>
                    <a:pt x="198" y="166"/>
                  </a:lnTo>
                  <a:lnTo>
                    <a:pt x="202" y="173"/>
                  </a:lnTo>
                  <a:lnTo>
                    <a:pt x="205" y="180"/>
                  </a:lnTo>
                  <a:lnTo>
                    <a:pt x="211" y="187"/>
                  </a:lnTo>
                  <a:lnTo>
                    <a:pt x="220" y="193"/>
                  </a:lnTo>
                  <a:lnTo>
                    <a:pt x="227" y="197"/>
                  </a:lnTo>
                  <a:lnTo>
                    <a:pt x="237" y="200"/>
                  </a:lnTo>
                  <a:lnTo>
                    <a:pt x="245" y="193"/>
                  </a:lnTo>
                  <a:lnTo>
                    <a:pt x="248" y="180"/>
                  </a:lnTo>
                  <a:lnTo>
                    <a:pt x="248" y="166"/>
                  </a:lnTo>
                  <a:lnTo>
                    <a:pt x="245" y="147"/>
                  </a:lnTo>
                  <a:lnTo>
                    <a:pt x="251" y="156"/>
                  </a:lnTo>
                  <a:lnTo>
                    <a:pt x="260" y="169"/>
                  </a:lnTo>
                  <a:lnTo>
                    <a:pt x="266" y="179"/>
                  </a:lnTo>
                  <a:lnTo>
                    <a:pt x="273" y="197"/>
                  </a:lnTo>
                  <a:lnTo>
                    <a:pt x="279" y="212"/>
                  </a:lnTo>
                  <a:lnTo>
                    <a:pt x="282" y="229"/>
                  </a:lnTo>
                  <a:lnTo>
                    <a:pt x="284" y="244"/>
                  </a:lnTo>
                  <a:lnTo>
                    <a:pt x="284" y="257"/>
                  </a:lnTo>
                  <a:lnTo>
                    <a:pt x="282" y="271"/>
                  </a:lnTo>
                  <a:lnTo>
                    <a:pt x="279" y="285"/>
                  </a:lnTo>
                  <a:lnTo>
                    <a:pt x="275" y="297"/>
                  </a:lnTo>
                  <a:lnTo>
                    <a:pt x="267" y="311"/>
                  </a:lnTo>
                  <a:lnTo>
                    <a:pt x="260" y="322"/>
                  </a:lnTo>
                  <a:lnTo>
                    <a:pt x="251" y="332"/>
                  </a:lnTo>
                  <a:lnTo>
                    <a:pt x="244" y="344"/>
                  </a:lnTo>
                  <a:lnTo>
                    <a:pt x="238" y="353"/>
                  </a:lnTo>
                  <a:lnTo>
                    <a:pt x="234" y="361"/>
                  </a:lnTo>
                  <a:lnTo>
                    <a:pt x="232" y="372"/>
                  </a:lnTo>
                  <a:lnTo>
                    <a:pt x="232" y="388"/>
                  </a:lnTo>
                  <a:lnTo>
                    <a:pt x="237" y="401"/>
                  </a:lnTo>
                  <a:lnTo>
                    <a:pt x="241" y="415"/>
                  </a:lnTo>
                  <a:lnTo>
                    <a:pt x="249" y="425"/>
                  </a:lnTo>
                  <a:lnTo>
                    <a:pt x="256" y="433"/>
                  </a:lnTo>
                  <a:lnTo>
                    <a:pt x="265" y="440"/>
                  </a:lnTo>
                  <a:lnTo>
                    <a:pt x="271" y="432"/>
                  </a:lnTo>
                  <a:lnTo>
                    <a:pt x="275" y="421"/>
                  </a:lnTo>
                  <a:lnTo>
                    <a:pt x="282" y="432"/>
                  </a:lnTo>
                  <a:lnTo>
                    <a:pt x="284" y="441"/>
                  </a:lnTo>
                  <a:lnTo>
                    <a:pt x="288" y="456"/>
                  </a:lnTo>
                  <a:lnTo>
                    <a:pt x="289" y="470"/>
                  </a:lnTo>
                  <a:lnTo>
                    <a:pt x="289" y="491"/>
                  </a:lnTo>
                  <a:lnTo>
                    <a:pt x="284" y="509"/>
                  </a:lnTo>
                  <a:lnTo>
                    <a:pt x="281" y="527"/>
                  </a:lnTo>
                  <a:lnTo>
                    <a:pt x="276" y="541"/>
                  </a:lnTo>
                  <a:lnTo>
                    <a:pt x="271" y="557"/>
                  </a:lnTo>
                  <a:lnTo>
                    <a:pt x="262" y="576"/>
                  </a:lnTo>
                  <a:lnTo>
                    <a:pt x="251" y="588"/>
                  </a:lnTo>
                  <a:lnTo>
                    <a:pt x="244" y="599"/>
                  </a:lnTo>
                  <a:lnTo>
                    <a:pt x="238" y="609"/>
                  </a:lnTo>
                  <a:lnTo>
                    <a:pt x="231" y="617"/>
                  </a:lnTo>
                  <a:lnTo>
                    <a:pt x="220" y="623"/>
                  </a:lnTo>
                  <a:lnTo>
                    <a:pt x="208" y="630"/>
                  </a:lnTo>
                  <a:lnTo>
                    <a:pt x="194" y="634"/>
                  </a:lnTo>
                  <a:lnTo>
                    <a:pt x="182" y="636"/>
                  </a:lnTo>
                  <a:lnTo>
                    <a:pt x="171" y="633"/>
                  </a:lnTo>
                  <a:lnTo>
                    <a:pt x="158" y="620"/>
                  </a:lnTo>
                  <a:lnTo>
                    <a:pt x="143" y="615"/>
                  </a:lnTo>
                  <a:lnTo>
                    <a:pt x="123" y="613"/>
                  </a:lnTo>
                  <a:lnTo>
                    <a:pt x="101" y="613"/>
                  </a:lnTo>
                  <a:lnTo>
                    <a:pt x="80" y="608"/>
                  </a:lnTo>
                  <a:lnTo>
                    <a:pt x="64" y="600"/>
                  </a:lnTo>
                  <a:close/>
                </a:path>
              </a:pathLst>
            </a:custGeom>
            <a:solidFill>
              <a:srgbClr val="FF8000"/>
            </a:solidFill>
            <a:ln w="9525">
              <a:noFill/>
              <a:round/>
              <a:headEnd/>
              <a:tailEnd/>
            </a:ln>
          </p:spPr>
          <p:txBody>
            <a:bodyPr/>
            <a:lstStyle/>
            <a:p>
              <a:endParaRPr lang="en-US"/>
            </a:p>
          </p:txBody>
        </p:sp>
        <p:sp>
          <p:nvSpPr>
            <p:cNvPr id="85" name="Freeform 19">
              <a:extLst>
                <a:ext uri="{FF2B5EF4-FFF2-40B4-BE49-F238E27FC236}">
                  <a16:creationId xmlns:a16="http://schemas.microsoft.com/office/drawing/2014/main" id="{FDF89E53-44A7-F791-29F9-54D632C70C88}"/>
                </a:ext>
              </a:extLst>
            </p:cNvPr>
            <p:cNvSpPr>
              <a:spLocks/>
            </p:cNvSpPr>
            <p:nvPr/>
          </p:nvSpPr>
          <p:spPr bwMode="auto">
            <a:xfrm>
              <a:off x="2431" y="968"/>
              <a:ext cx="1404" cy="1689"/>
            </a:xfrm>
            <a:custGeom>
              <a:avLst/>
              <a:gdLst>
                <a:gd name="T0" fmla="*/ 0 w 1404"/>
                <a:gd name="T1" fmla="*/ 1098 h 1689"/>
                <a:gd name="T2" fmla="*/ 51 w 1404"/>
                <a:gd name="T3" fmla="*/ 877 h 1689"/>
                <a:gd name="T4" fmla="*/ 121 w 1404"/>
                <a:gd name="T5" fmla="*/ 701 h 1689"/>
                <a:gd name="T6" fmla="*/ 121 w 1404"/>
                <a:gd name="T7" fmla="*/ 519 h 1689"/>
                <a:gd name="T8" fmla="*/ 243 w 1404"/>
                <a:gd name="T9" fmla="*/ 645 h 1689"/>
                <a:gd name="T10" fmla="*/ 299 w 1404"/>
                <a:gd name="T11" fmla="*/ 258 h 1689"/>
                <a:gd name="T12" fmla="*/ 345 w 1404"/>
                <a:gd name="T13" fmla="*/ 153 h 1689"/>
                <a:gd name="T14" fmla="*/ 421 w 1404"/>
                <a:gd name="T15" fmla="*/ 203 h 1689"/>
                <a:gd name="T16" fmla="*/ 490 w 1404"/>
                <a:gd name="T17" fmla="*/ 74 h 1689"/>
                <a:gd name="T18" fmla="*/ 600 w 1404"/>
                <a:gd name="T19" fmla="*/ 134 h 1689"/>
                <a:gd name="T20" fmla="*/ 639 w 1404"/>
                <a:gd name="T21" fmla="*/ 282 h 1689"/>
                <a:gd name="T22" fmla="*/ 768 w 1404"/>
                <a:gd name="T23" fmla="*/ 342 h 1689"/>
                <a:gd name="T24" fmla="*/ 893 w 1404"/>
                <a:gd name="T25" fmla="*/ 292 h 1689"/>
                <a:gd name="T26" fmla="*/ 982 w 1404"/>
                <a:gd name="T27" fmla="*/ 176 h 1689"/>
                <a:gd name="T28" fmla="*/ 1027 w 1404"/>
                <a:gd name="T29" fmla="*/ 185 h 1689"/>
                <a:gd name="T30" fmla="*/ 984 w 1404"/>
                <a:gd name="T31" fmla="*/ 406 h 1689"/>
                <a:gd name="T32" fmla="*/ 817 w 1404"/>
                <a:gd name="T33" fmla="*/ 554 h 1689"/>
                <a:gd name="T34" fmla="*/ 808 w 1404"/>
                <a:gd name="T35" fmla="*/ 625 h 1689"/>
                <a:gd name="T36" fmla="*/ 1018 w 1404"/>
                <a:gd name="T37" fmla="*/ 577 h 1689"/>
                <a:gd name="T38" fmla="*/ 1167 w 1404"/>
                <a:gd name="T39" fmla="*/ 572 h 1689"/>
                <a:gd name="T40" fmla="*/ 1128 w 1404"/>
                <a:gd name="T41" fmla="*/ 695 h 1689"/>
                <a:gd name="T42" fmla="*/ 1050 w 1404"/>
                <a:gd name="T43" fmla="*/ 772 h 1689"/>
                <a:gd name="T44" fmla="*/ 1028 w 1404"/>
                <a:gd name="T45" fmla="*/ 880 h 1689"/>
                <a:gd name="T46" fmla="*/ 1043 w 1404"/>
                <a:gd name="T47" fmla="*/ 945 h 1689"/>
                <a:gd name="T48" fmla="*/ 1129 w 1404"/>
                <a:gd name="T49" fmla="*/ 968 h 1689"/>
                <a:gd name="T50" fmla="*/ 1171 w 1404"/>
                <a:gd name="T51" fmla="*/ 857 h 1689"/>
                <a:gd name="T52" fmla="*/ 1210 w 1404"/>
                <a:gd name="T53" fmla="*/ 778 h 1689"/>
                <a:gd name="T54" fmla="*/ 1246 w 1404"/>
                <a:gd name="T55" fmla="*/ 824 h 1689"/>
                <a:gd name="T56" fmla="*/ 1255 w 1404"/>
                <a:gd name="T57" fmla="*/ 934 h 1689"/>
                <a:gd name="T58" fmla="*/ 1235 w 1404"/>
                <a:gd name="T59" fmla="*/ 994 h 1689"/>
                <a:gd name="T60" fmla="*/ 1193 w 1404"/>
                <a:gd name="T61" fmla="*/ 1093 h 1689"/>
                <a:gd name="T62" fmla="*/ 1179 w 1404"/>
                <a:gd name="T63" fmla="*/ 1205 h 1689"/>
                <a:gd name="T64" fmla="*/ 1210 w 1404"/>
                <a:gd name="T65" fmla="*/ 1259 h 1689"/>
                <a:gd name="T66" fmla="*/ 1276 w 1404"/>
                <a:gd name="T67" fmla="*/ 1245 h 1689"/>
                <a:gd name="T68" fmla="*/ 1340 w 1404"/>
                <a:gd name="T69" fmla="*/ 1199 h 1689"/>
                <a:gd name="T70" fmla="*/ 1382 w 1404"/>
                <a:gd name="T71" fmla="*/ 1138 h 1689"/>
                <a:gd name="T72" fmla="*/ 1404 w 1404"/>
                <a:gd name="T73" fmla="*/ 1170 h 1689"/>
                <a:gd name="T74" fmla="*/ 1382 w 1404"/>
                <a:gd name="T75" fmla="*/ 1278 h 1689"/>
                <a:gd name="T76" fmla="*/ 1282 w 1404"/>
                <a:gd name="T77" fmla="*/ 1413 h 1689"/>
                <a:gd name="T78" fmla="*/ 1133 w 1404"/>
                <a:gd name="T79" fmla="*/ 1568 h 1689"/>
                <a:gd name="T80" fmla="*/ 999 w 1404"/>
                <a:gd name="T81" fmla="*/ 1689 h 1689"/>
                <a:gd name="T82" fmla="*/ 828 w 1404"/>
                <a:gd name="T83" fmla="*/ 1621 h 1689"/>
                <a:gd name="T84" fmla="*/ 727 w 1404"/>
                <a:gd name="T85" fmla="*/ 1477 h 1689"/>
                <a:gd name="T86" fmla="*/ 513 w 1404"/>
                <a:gd name="T87" fmla="*/ 1449 h 1689"/>
                <a:gd name="T88" fmla="*/ 365 w 1404"/>
                <a:gd name="T89" fmla="*/ 1393 h 1689"/>
                <a:gd name="T90" fmla="*/ 96 w 1404"/>
                <a:gd name="T91" fmla="*/ 1315 h 16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4"/>
                <a:gd name="T139" fmla="*/ 0 h 1689"/>
                <a:gd name="T140" fmla="*/ 1404 w 1404"/>
                <a:gd name="T141" fmla="*/ 1689 h 16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4" h="1689">
                  <a:moveTo>
                    <a:pt x="39" y="1274"/>
                  </a:moveTo>
                  <a:lnTo>
                    <a:pt x="9" y="1214"/>
                  </a:lnTo>
                  <a:lnTo>
                    <a:pt x="0" y="1098"/>
                  </a:lnTo>
                  <a:lnTo>
                    <a:pt x="4" y="1001"/>
                  </a:lnTo>
                  <a:lnTo>
                    <a:pt x="17" y="914"/>
                  </a:lnTo>
                  <a:lnTo>
                    <a:pt x="51" y="877"/>
                  </a:lnTo>
                  <a:lnTo>
                    <a:pt x="139" y="841"/>
                  </a:lnTo>
                  <a:lnTo>
                    <a:pt x="134" y="780"/>
                  </a:lnTo>
                  <a:lnTo>
                    <a:pt x="121" y="701"/>
                  </a:lnTo>
                  <a:lnTo>
                    <a:pt x="111" y="651"/>
                  </a:lnTo>
                  <a:lnTo>
                    <a:pt x="111" y="587"/>
                  </a:lnTo>
                  <a:lnTo>
                    <a:pt x="121" y="519"/>
                  </a:lnTo>
                  <a:lnTo>
                    <a:pt x="153" y="440"/>
                  </a:lnTo>
                  <a:lnTo>
                    <a:pt x="195" y="523"/>
                  </a:lnTo>
                  <a:lnTo>
                    <a:pt x="243" y="645"/>
                  </a:lnTo>
                  <a:lnTo>
                    <a:pt x="280" y="665"/>
                  </a:lnTo>
                  <a:lnTo>
                    <a:pt x="299" y="461"/>
                  </a:lnTo>
                  <a:lnTo>
                    <a:pt x="299" y="258"/>
                  </a:lnTo>
                  <a:lnTo>
                    <a:pt x="263" y="110"/>
                  </a:lnTo>
                  <a:lnTo>
                    <a:pt x="300" y="121"/>
                  </a:lnTo>
                  <a:lnTo>
                    <a:pt x="345" y="153"/>
                  </a:lnTo>
                  <a:lnTo>
                    <a:pt x="383" y="203"/>
                  </a:lnTo>
                  <a:lnTo>
                    <a:pt x="416" y="277"/>
                  </a:lnTo>
                  <a:lnTo>
                    <a:pt x="421" y="203"/>
                  </a:lnTo>
                  <a:lnTo>
                    <a:pt x="435" y="153"/>
                  </a:lnTo>
                  <a:lnTo>
                    <a:pt x="462" y="112"/>
                  </a:lnTo>
                  <a:lnTo>
                    <a:pt x="490" y="74"/>
                  </a:lnTo>
                  <a:lnTo>
                    <a:pt x="577" y="0"/>
                  </a:lnTo>
                  <a:lnTo>
                    <a:pt x="588" y="83"/>
                  </a:lnTo>
                  <a:lnTo>
                    <a:pt x="600" y="134"/>
                  </a:lnTo>
                  <a:lnTo>
                    <a:pt x="607" y="172"/>
                  </a:lnTo>
                  <a:lnTo>
                    <a:pt x="615" y="213"/>
                  </a:lnTo>
                  <a:lnTo>
                    <a:pt x="639" y="282"/>
                  </a:lnTo>
                  <a:lnTo>
                    <a:pt x="671" y="323"/>
                  </a:lnTo>
                  <a:lnTo>
                    <a:pt x="707" y="342"/>
                  </a:lnTo>
                  <a:lnTo>
                    <a:pt x="768" y="342"/>
                  </a:lnTo>
                  <a:lnTo>
                    <a:pt x="808" y="333"/>
                  </a:lnTo>
                  <a:lnTo>
                    <a:pt x="856" y="320"/>
                  </a:lnTo>
                  <a:lnTo>
                    <a:pt x="893" y="292"/>
                  </a:lnTo>
                  <a:lnTo>
                    <a:pt x="930" y="249"/>
                  </a:lnTo>
                  <a:lnTo>
                    <a:pt x="956" y="213"/>
                  </a:lnTo>
                  <a:lnTo>
                    <a:pt x="982" y="176"/>
                  </a:lnTo>
                  <a:lnTo>
                    <a:pt x="1004" y="145"/>
                  </a:lnTo>
                  <a:lnTo>
                    <a:pt x="1033" y="104"/>
                  </a:lnTo>
                  <a:lnTo>
                    <a:pt x="1027" y="185"/>
                  </a:lnTo>
                  <a:lnTo>
                    <a:pt x="1023" y="249"/>
                  </a:lnTo>
                  <a:lnTo>
                    <a:pt x="1014" y="323"/>
                  </a:lnTo>
                  <a:lnTo>
                    <a:pt x="984" y="406"/>
                  </a:lnTo>
                  <a:lnTo>
                    <a:pt x="935" y="481"/>
                  </a:lnTo>
                  <a:lnTo>
                    <a:pt x="879" y="531"/>
                  </a:lnTo>
                  <a:lnTo>
                    <a:pt x="817" y="554"/>
                  </a:lnTo>
                  <a:lnTo>
                    <a:pt x="778" y="592"/>
                  </a:lnTo>
                  <a:lnTo>
                    <a:pt x="722" y="656"/>
                  </a:lnTo>
                  <a:lnTo>
                    <a:pt x="808" y="625"/>
                  </a:lnTo>
                  <a:lnTo>
                    <a:pt x="897" y="597"/>
                  </a:lnTo>
                  <a:lnTo>
                    <a:pt x="954" y="587"/>
                  </a:lnTo>
                  <a:lnTo>
                    <a:pt x="1018" y="577"/>
                  </a:lnTo>
                  <a:lnTo>
                    <a:pt x="1073" y="572"/>
                  </a:lnTo>
                  <a:lnTo>
                    <a:pt x="1128" y="571"/>
                  </a:lnTo>
                  <a:lnTo>
                    <a:pt x="1167" y="572"/>
                  </a:lnTo>
                  <a:lnTo>
                    <a:pt x="1158" y="620"/>
                  </a:lnTo>
                  <a:lnTo>
                    <a:pt x="1148" y="664"/>
                  </a:lnTo>
                  <a:lnTo>
                    <a:pt x="1128" y="695"/>
                  </a:lnTo>
                  <a:lnTo>
                    <a:pt x="1107" y="717"/>
                  </a:lnTo>
                  <a:lnTo>
                    <a:pt x="1084" y="738"/>
                  </a:lnTo>
                  <a:lnTo>
                    <a:pt x="1050" y="772"/>
                  </a:lnTo>
                  <a:lnTo>
                    <a:pt x="1032" y="815"/>
                  </a:lnTo>
                  <a:lnTo>
                    <a:pt x="1028" y="851"/>
                  </a:lnTo>
                  <a:lnTo>
                    <a:pt x="1028" y="880"/>
                  </a:lnTo>
                  <a:lnTo>
                    <a:pt x="1032" y="905"/>
                  </a:lnTo>
                  <a:lnTo>
                    <a:pt x="1033" y="926"/>
                  </a:lnTo>
                  <a:lnTo>
                    <a:pt x="1043" y="945"/>
                  </a:lnTo>
                  <a:lnTo>
                    <a:pt x="1054" y="960"/>
                  </a:lnTo>
                  <a:lnTo>
                    <a:pt x="1095" y="977"/>
                  </a:lnTo>
                  <a:lnTo>
                    <a:pt x="1129" y="968"/>
                  </a:lnTo>
                  <a:lnTo>
                    <a:pt x="1152" y="933"/>
                  </a:lnTo>
                  <a:lnTo>
                    <a:pt x="1167" y="877"/>
                  </a:lnTo>
                  <a:lnTo>
                    <a:pt x="1171" y="857"/>
                  </a:lnTo>
                  <a:lnTo>
                    <a:pt x="1181" y="832"/>
                  </a:lnTo>
                  <a:lnTo>
                    <a:pt x="1191" y="807"/>
                  </a:lnTo>
                  <a:lnTo>
                    <a:pt x="1210" y="778"/>
                  </a:lnTo>
                  <a:lnTo>
                    <a:pt x="1226" y="757"/>
                  </a:lnTo>
                  <a:lnTo>
                    <a:pt x="1238" y="786"/>
                  </a:lnTo>
                  <a:lnTo>
                    <a:pt x="1246" y="824"/>
                  </a:lnTo>
                  <a:lnTo>
                    <a:pt x="1255" y="859"/>
                  </a:lnTo>
                  <a:lnTo>
                    <a:pt x="1260" y="896"/>
                  </a:lnTo>
                  <a:lnTo>
                    <a:pt x="1255" y="934"/>
                  </a:lnTo>
                  <a:lnTo>
                    <a:pt x="1246" y="968"/>
                  </a:lnTo>
                  <a:lnTo>
                    <a:pt x="1227" y="1017"/>
                  </a:lnTo>
                  <a:lnTo>
                    <a:pt x="1235" y="994"/>
                  </a:lnTo>
                  <a:lnTo>
                    <a:pt x="1212" y="1042"/>
                  </a:lnTo>
                  <a:lnTo>
                    <a:pt x="1204" y="1059"/>
                  </a:lnTo>
                  <a:lnTo>
                    <a:pt x="1193" y="1093"/>
                  </a:lnTo>
                  <a:lnTo>
                    <a:pt x="1186" y="1145"/>
                  </a:lnTo>
                  <a:lnTo>
                    <a:pt x="1181" y="1170"/>
                  </a:lnTo>
                  <a:lnTo>
                    <a:pt x="1179" y="1205"/>
                  </a:lnTo>
                  <a:lnTo>
                    <a:pt x="1179" y="1231"/>
                  </a:lnTo>
                  <a:lnTo>
                    <a:pt x="1189" y="1255"/>
                  </a:lnTo>
                  <a:lnTo>
                    <a:pt x="1210" y="1259"/>
                  </a:lnTo>
                  <a:lnTo>
                    <a:pt x="1236" y="1261"/>
                  </a:lnTo>
                  <a:lnTo>
                    <a:pt x="1255" y="1254"/>
                  </a:lnTo>
                  <a:lnTo>
                    <a:pt x="1276" y="1245"/>
                  </a:lnTo>
                  <a:lnTo>
                    <a:pt x="1297" y="1237"/>
                  </a:lnTo>
                  <a:lnTo>
                    <a:pt x="1318" y="1223"/>
                  </a:lnTo>
                  <a:lnTo>
                    <a:pt x="1340" y="1199"/>
                  </a:lnTo>
                  <a:lnTo>
                    <a:pt x="1354" y="1185"/>
                  </a:lnTo>
                  <a:lnTo>
                    <a:pt x="1370" y="1162"/>
                  </a:lnTo>
                  <a:lnTo>
                    <a:pt x="1382" y="1138"/>
                  </a:lnTo>
                  <a:lnTo>
                    <a:pt x="1391" y="1107"/>
                  </a:lnTo>
                  <a:lnTo>
                    <a:pt x="1401" y="1145"/>
                  </a:lnTo>
                  <a:lnTo>
                    <a:pt x="1404" y="1170"/>
                  </a:lnTo>
                  <a:lnTo>
                    <a:pt x="1401" y="1202"/>
                  </a:lnTo>
                  <a:lnTo>
                    <a:pt x="1395" y="1245"/>
                  </a:lnTo>
                  <a:lnTo>
                    <a:pt x="1382" y="1278"/>
                  </a:lnTo>
                  <a:lnTo>
                    <a:pt x="1360" y="1315"/>
                  </a:lnTo>
                  <a:lnTo>
                    <a:pt x="1328" y="1352"/>
                  </a:lnTo>
                  <a:lnTo>
                    <a:pt x="1282" y="1413"/>
                  </a:lnTo>
                  <a:lnTo>
                    <a:pt x="1212" y="1477"/>
                  </a:lnTo>
                  <a:lnTo>
                    <a:pt x="1162" y="1514"/>
                  </a:lnTo>
                  <a:lnTo>
                    <a:pt x="1133" y="1568"/>
                  </a:lnTo>
                  <a:lnTo>
                    <a:pt x="1120" y="1676"/>
                  </a:lnTo>
                  <a:lnTo>
                    <a:pt x="1063" y="1689"/>
                  </a:lnTo>
                  <a:lnTo>
                    <a:pt x="999" y="1689"/>
                  </a:lnTo>
                  <a:lnTo>
                    <a:pt x="939" y="1676"/>
                  </a:lnTo>
                  <a:lnTo>
                    <a:pt x="879" y="1653"/>
                  </a:lnTo>
                  <a:lnTo>
                    <a:pt x="828" y="1621"/>
                  </a:lnTo>
                  <a:lnTo>
                    <a:pt x="783" y="1583"/>
                  </a:lnTo>
                  <a:lnTo>
                    <a:pt x="745" y="1522"/>
                  </a:lnTo>
                  <a:lnTo>
                    <a:pt x="727" y="1477"/>
                  </a:lnTo>
                  <a:lnTo>
                    <a:pt x="662" y="1491"/>
                  </a:lnTo>
                  <a:lnTo>
                    <a:pt x="579" y="1477"/>
                  </a:lnTo>
                  <a:lnTo>
                    <a:pt x="513" y="1449"/>
                  </a:lnTo>
                  <a:lnTo>
                    <a:pt x="477" y="1417"/>
                  </a:lnTo>
                  <a:lnTo>
                    <a:pt x="447" y="1366"/>
                  </a:lnTo>
                  <a:lnTo>
                    <a:pt x="365" y="1393"/>
                  </a:lnTo>
                  <a:lnTo>
                    <a:pt x="272" y="1385"/>
                  </a:lnTo>
                  <a:lnTo>
                    <a:pt x="175" y="1352"/>
                  </a:lnTo>
                  <a:lnTo>
                    <a:pt x="96" y="1315"/>
                  </a:lnTo>
                  <a:lnTo>
                    <a:pt x="39" y="1274"/>
                  </a:lnTo>
                  <a:close/>
                </a:path>
              </a:pathLst>
            </a:custGeom>
            <a:solidFill>
              <a:srgbClr val="E00000"/>
            </a:solidFill>
            <a:ln w="9525">
              <a:noFill/>
              <a:round/>
              <a:headEnd/>
              <a:tailEnd/>
            </a:ln>
          </p:spPr>
          <p:txBody>
            <a:bodyPr/>
            <a:lstStyle/>
            <a:p>
              <a:endParaRPr lang="en-US"/>
            </a:p>
          </p:txBody>
        </p:sp>
        <p:sp>
          <p:nvSpPr>
            <p:cNvPr id="86" name="Freeform 20">
              <a:extLst>
                <a:ext uri="{FF2B5EF4-FFF2-40B4-BE49-F238E27FC236}">
                  <a16:creationId xmlns:a16="http://schemas.microsoft.com/office/drawing/2014/main" id="{66C7E6E0-BEB2-A950-9286-AEDD7A5C27D9}"/>
                </a:ext>
              </a:extLst>
            </p:cNvPr>
            <p:cNvSpPr>
              <a:spLocks/>
            </p:cNvSpPr>
            <p:nvPr/>
          </p:nvSpPr>
          <p:spPr bwMode="auto">
            <a:xfrm>
              <a:off x="2469" y="1338"/>
              <a:ext cx="1008" cy="1224"/>
            </a:xfrm>
            <a:custGeom>
              <a:avLst/>
              <a:gdLst>
                <a:gd name="T0" fmla="*/ 6 w 1008"/>
                <a:gd name="T1" fmla="*/ 879 h 1224"/>
                <a:gd name="T2" fmla="*/ 5 w 1008"/>
                <a:gd name="T3" fmla="*/ 726 h 1224"/>
                <a:gd name="T4" fmla="*/ 36 w 1008"/>
                <a:gd name="T5" fmla="*/ 636 h 1224"/>
                <a:gd name="T6" fmla="*/ 97 w 1008"/>
                <a:gd name="T7" fmla="*/ 564 h 1224"/>
                <a:gd name="T8" fmla="*/ 79 w 1008"/>
                <a:gd name="T9" fmla="*/ 472 h 1224"/>
                <a:gd name="T10" fmla="*/ 86 w 1008"/>
                <a:gd name="T11" fmla="*/ 375 h 1224"/>
                <a:gd name="T12" fmla="*/ 141 w 1008"/>
                <a:gd name="T13" fmla="*/ 377 h 1224"/>
                <a:gd name="T14" fmla="*/ 202 w 1008"/>
                <a:gd name="T15" fmla="*/ 481 h 1224"/>
                <a:gd name="T16" fmla="*/ 215 w 1008"/>
                <a:gd name="T17" fmla="*/ 185 h 1224"/>
                <a:gd name="T18" fmla="*/ 215 w 1008"/>
                <a:gd name="T19" fmla="*/ 86 h 1224"/>
                <a:gd name="T20" fmla="*/ 275 w 1008"/>
                <a:gd name="T21" fmla="*/ 145 h 1224"/>
                <a:gd name="T22" fmla="*/ 302 w 1008"/>
                <a:gd name="T23" fmla="*/ 145 h 1224"/>
                <a:gd name="T24" fmla="*/ 333 w 1008"/>
                <a:gd name="T25" fmla="*/ 79 h 1224"/>
                <a:gd name="T26" fmla="*/ 414 w 1008"/>
                <a:gd name="T27" fmla="*/ 0 h 1224"/>
                <a:gd name="T28" fmla="*/ 432 w 1008"/>
                <a:gd name="T29" fmla="*/ 96 h 1224"/>
                <a:gd name="T30" fmla="*/ 442 w 1008"/>
                <a:gd name="T31" fmla="*/ 153 h 1224"/>
                <a:gd name="T32" fmla="*/ 482 w 1008"/>
                <a:gd name="T33" fmla="*/ 233 h 1224"/>
                <a:gd name="T34" fmla="*/ 553 w 1008"/>
                <a:gd name="T35" fmla="*/ 246 h 1224"/>
                <a:gd name="T36" fmla="*/ 615 w 1008"/>
                <a:gd name="T37" fmla="*/ 230 h 1224"/>
                <a:gd name="T38" fmla="*/ 668 w 1008"/>
                <a:gd name="T39" fmla="*/ 178 h 1224"/>
                <a:gd name="T40" fmla="*/ 705 w 1008"/>
                <a:gd name="T41" fmla="*/ 126 h 1224"/>
                <a:gd name="T42" fmla="*/ 742 w 1008"/>
                <a:gd name="T43" fmla="*/ 71 h 1224"/>
                <a:gd name="T44" fmla="*/ 735 w 1008"/>
                <a:gd name="T45" fmla="*/ 178 h 1224"/>
                <a:gd name="T46" fmla="*/ 709 w 1008"/>
                <a:gd name="T47" fmla="*/ 294 h 1224"/>
                <a:gd name="T48" fmla="*/ 633 w 1008"/>
                <a:gd name="T49" fmla="*/ 385 h 1224"/>
                <a:gd name="T50" fmla="*/ 558 w 1008"/>
                <a:gd name="T51" fmla="*/ 427 h 1224"/>
                <a:gd name="T52" fmla="*/ 583 w 1008"/>
                <a:gd name="T53" fmla="*/ 453 h 1224"/>
                <a:gd name="T54" fmla="*/ 684 w 1008"/>
                <a:gd name="T55" fmla="*/ 425 h 1224"/>
                <a:gd name="T56" fmla="*/ 770 w 1008"/>
                <a:gd name="T57" fmla="*/ 415 h 1224"/>
                <a:gd name="T58" fmla="*/ 814 w 1008"/>
                <a:gd name="T59" fmla="*/ 470 h 1224"/>
                <a:gd name="T60" fmla="*/ 754 w 1008"/>
                <a:gd name="T61" fmla="*/ 558 h 1224"/>
                <a:gd name="T62" fmla="*/ 701 w 1008"/>
                <a:gd name="T63" fmla="*/ 608 h 1224"/>
                <a:gd name="T64" fmla="*/ 694 w 1008"/>
                <a:gd name="T65" fmla="*/ 641 h 1224"/>
                <a:gd name="T66" fmla="*/ 719 w 1008"/>
                <a:gd name="T67" fmla="*/ 676 h 1224"/>
                <a:gd name="T68" fmla="*/ 785 w 1008"/>
                <a:gd name="T69" fmla="*/ 709 h 1224"/>
                <a:gd name="T70" fmla="*/ 827 w 1008"/>
                <a:gd name="T71" fmla="*/ 676 h 1224"/>
                <a:gd name="T72" fmla="*/ 856 w 1008"/>
                <a:gd name="T73" fmla="*/ 584 h 1224"/>
                <a:gd name="T74" fmla="*/ 897 w 1008"/>
                <a:gd name="T75" fmla="*/ 601 h 1224"/>
                <a:gd name="T76" fmla="*/ 894 w 1008"/>
                <a:gd name="T77" fmla="*/ 702 h 1224"/>
                <a:gd name="T78" fmla="*/ 854 w 1008"/>
                <a:gd name="T79" fmla="*/ 829 h 1224"/>
                <a:gd name="T80" fmla="*/ 888 w 1008"/>
                <a:gd name="T81" fmla="*/ 913 h 1224"/>
                <a:gd name="T82" fmla="*/ 948 w 1008"/>
                <a:gd name="T83" fmla="*/ 886 h 1224"/>
                <a:gd name="T84" fmla="*/ 1002 w 1008"/>
                <a:gd name="T85" fmla="*/ 804 h 1224"/>
                <a:gd name="T86" fmla="*/ 1000 w 1008"/>
                <a:gd name="T87" fmla="*/ 896 h 1224"/>
                <a:gd name="T88" fmla="*/ 954 w 1008"/>
                <a:gd name="T89" fmla="*/ 980 h 1224"/>
                <a:gd name="T90" fmla="*/ 871 w 1008"/>
                <a:gd name="T91" fmla="*/ 1071 h 1224"/>
                <a:gd name="T92" fmla="*/ 813 w 1008"/>
                <a:gd name="T93" fmla="*/ 1136 h 1224"/>
                <a:gd name="T94" fmla="*/ 764 w 1008"/>
                <a:gd name="T95" fmla="*/ 1224 h 1224"/>
                <a:gd name="T96" fmla="*/ 675 w 1008"/>
                <a:gd name="T97" fmla="*/ 1214 h 1224"/>
                <a:gd name="T98" fmla="*/ 595 w 1008"/>
                <a:gd name="T99" fmla="*/ 1174 h 1224"/>
                <a:gd name="T100" fmla="*/ 535 w 1008"/>
                <a:gd name="T101" fmla="*/ 1104 h 1224"/>
                <a:gd name="T102" fmla="*/ 475 w 1008"/>
                <a:gd name="T103" fmla="*/ 1081 h 1224"/>
                <a:gd name="T104" fmla="*/ 369 w 1008"/>
                <a:gd name="T105" fmla="*/ 1051 h 1224"/>
                <a:gd name="T106" fmla="*/ 321 w 1008"/>
                <a:gd name="T107" fmla="*/ 989 h 1224"/>
                <a:gd name="T108" fmla="*/ 197 w 1008"/>
                <a:gd name="T109" fmla="*/ 1004 h 1224"/>
                <a:gd name="T110" fmla="*/ 70 w 1008"/>
                <a:gd name="T111" fmla="*/ 953 h 1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8"/>
                <a:gd name="T169" fmla="*/ 0 h 1224"/>
                <a:gd name="T170" fmla="*/ 1008 w 1008"/>
                <a:gd name="T171" fmla="*/ 1224 h 1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8" h="1224">
                  <a:moveTo>
                    <a:pt x="29" y="924"/>
                  </a:moveTo>
                  <a:lnTo>
                    <a:pt x="6" y="879"/>
                  </a:lnTo>
                  <a:lnTo>
                    <a:pt x="0" y="796"/>
                  </a:lnTo>
                  <a:lnTo>
                    <a:pt x="5" y="726"/>
                  </a:lnTo>
                  <a:lnTo>
                    <a:pt x="13" y="662"/>
                  </a:lnTo>
                  <a:lnTo>
                    <a:pt x="36" y="636"/>
                  </a:lnTo>
                  <a:lnTo>
                    <a:pt x="100" y="608"/>
                  </a:lnTo>
                  <a:lnTo>
                    <a:pt x="97" y="564"/>
                  </a:lnTo>
                  <a:lnTo>
                    <a:pt x="86" y="507"/>
                  </a:lnTo>
                  <a:lnTo>
                    <a:pt x="79" y="472"/>
                  </a:lnTo>
                  <a:lnTo>
                    <a:pt x="79" y="425"/>
                  </a:lnTo>
                  <a:lnTo>
                    <a:pt x="86" y="375"/>
                  </a:lnTo>
                  <a:lnTo>
                    <a:pt x="111" y="318"/>
                  </a:lnTo>
                  <a:lnTo>
                    <a:pt x="141" y="377"/>
                  </a:lnTo>
                  <a:lnTo>
                    <a:pt x="175" y="467"/>
                  </a:lnTo>
                  <a:lnTo>
                    <a:pt x="202" y="481"/>
                  </a:lnTo>
                  <a:lnTo>
                    <a:pt x="215" y="335"/>
                  </a:lnTo>
                  <a:lnTo>
                    <a:pt x="215" y="185"/>
                  </a:lnTo>
                  <a:lnTo>
                    <a:pt x="189" y="79"/>
                  </a:lnTo>
                  <a:lnTo>
                    <a:pt x="215" y="86"/>
                  </a:lnTo>
                  <a:lnTo>
                    <a:pt x="249" y="109"/>
                  </a:lnTo>
                  <a:lnTo>
                    <a:pt x="275" y="145"/>
                  </a:lnTo>
                  <a:lnTo>
                    <a:pt x="299" y="199"/>
                  </a:lnTo>
                  <a:lnTo>
                    <a:pt x="302" y="145"/>
                  </a:lnTo>
                  <a:lnTo>
                    <a:pt x="312" y="109"/>
                  </a:lnTo>
                  <a:lnTo>
                    <a:pt x="333" y="79"/>
                  </a:lnTo>
                  <a:lnTo>
                    <a:pt x="353" y="52"/>
                  </a:lnTo>
                  <a:lnTo>
                    <a:pt x="414" y="0"/>
                  </a:lnTo>
                  <a:lnTo>
                    <a:pt x="422" y="58"/>
                  </a:lnTo>
                  <a:lnTo>
                    <a:pt x="432" y="96"/>
                  </a:lnTo>
                  <a:lnTo>
                    <a:pt x="435" y="122"/>
                  </a:lnTo>
                  <a:lnTo>
                    <a:pt x="442" y="153"/>
                  </a:lnTo>
                  <a:lnTo>
                    <a:pt x="458" y="204"/>
                  </a:lnTo>
                  <a:lnTo>
                    <a:pt x="482" y="233"/>
                  </a:lnTo>
                  <a:lnTo>
                    <a:pt x="508" y="246"/>
                  </a:lnTo>
                  <a:lnTo>
                    <a:pt x="553" y="246"/>
                  </a:lnTo>
                  <a:lnTo>
                    <a:pt x="583" y="239"/>
                  </a:lnTo>
                  <a:lnTo>
                    <a:pt x="615" y="230"/>
                  </a:lnTo>
                  <a:lnTo>
                    <a:pt x="643" y="209"/>
                  </a:lnTo>
                  <a:lnTo>
                    <a:pt x="668" y="178"/>
                  </a:lnTo>
                  <a:lnTo>
                    <a:pt x="689" y="153"/>
                  </a:lnTo>
                  <a:lnTo>
                    <a:pt x="705" y="126"/>
                  </a:lnTo>
                  <a:lnTo>
                    <a:pt x="722" y="103"/>
                  </a:lnTo>
                  <a:lnTo>
                    <a:pt x="742" y="71"/>
                  </a:lnTo>
                  <a:lnTo>
                    <a:pt x="739" y="133"/>
                  </a:lnTo>
                  <a:lnTo>
                    <a:pt x="735" y="178"/>
                  </a:lnTo>
                  <a:lnTo>
                    <a:pt x="729" y="233"/>
                  </a:lnTo>
                  <a:lnTo>
                    <a:pt x="709" y="294"/>
                  </a:lnTo>
                  <a:lnTo>
                    <a:pt x="672" y="347"/>
                  </a:lnTo>
                  <a:lnTo>
                    <a:pt x="633" y="385"/>
                  </a:lnTo>
                  <a:lnTo>
                    <a:pt x="588" y="400"/>
                  </a:lnTo>
                  <a:lnTo>
                    <a:pt x="558" y="427"/>
                  </a:lnTo>
                  <a:lnTo>
                    <a:pt x="519" y="473"/>
                  </a:lnTo>
                  <a:lnTo>
                    <a:pt x="583" y="453"/>
                  </a:lnTo>
                  <a:lnTo>
                    <a:pt x="645" y="432"/>
                  </a:lnTo>
                  <a:lnTo>
                    <a:pt x="684" y="425"/>
                  </a:lnTo>
                  <a:lnTo>
                    <a:pt x="733" y="417"/>
                  </a:lnTo>
                  <a:lnTo>
                    <a:pt x="770" y="415"/>
                  </a:lnTo>
                  <a:lnTo>
                    <a:pt x="838" y="415"/>
                  </a:lnTo>
                  <a:lnTo>
                    <a:pt x="814" y="470"/>
                  </a:lnTo>
                  <a:lnTo>
                    <a:pt x="793" y="511"/>
                  </a:lnTo>
                  <a:lnTo>
                    <a:pt x="754" y="558"/>
                  </a:lnTo>
                  <a:lnTo>
                    <a:pt x="729" y="581"/>
                  </a:lnTo>
                  <a:lnTo>
                    <a:pt x="701" y="608"/>
                  </a:lnTo>
                  <a:lnTo>
                    <a:pt x="692" y="619"/>
                  </a:lnTo>
                  <a:lnTo>
                    <a:pt x="694" y="641"/>
                  </a:lnTo>
                  <a:lnTo>
                    <a:pt x="699" y="655"/>
                  </a:lnTo>
                  <a:lnTo>
                    <a:pt x="719" y="676"/>
                  </a:lnTo>
                  <a:lnTo>
                    <a:pt x="748" y="696"/>
                  </a:lnTo>
                  <a:lnTo>
                    <a:pt x="785" y="709"/>
                  </a:lnTo>
                  <a:lnTo>
                    <a:pt x="812" y="702"/>
                  </a:lnTo>
                  <a:lnTo>
                    <a:pt x="827" y="676"/>
                  </a:lnTo>
                  <a:lnTo>
                    <a:pt x="847" y="629"/>
                  </a:lnTo>
                  <a:lnTo>
                    <a:pt x="856" y="584"/>
                  </a:lnTo>
                  <a:lnTo>
                    <a:pt x="882" y="549"/>
                  </a:lnTo>
                  <a:lnTo>
                    <a:pt x="897" y="601"/>
                  </a:lnTo>
                  <a:lnTo>
                    <a:pt x="904" y="648"/>
                  </a:lnTo>
                  <a:lnTo>
                    <a:pt x="894" y="702"/>
                  </a:lnTo>
                  <a:lnTo>
                    <a:pt x="871" y="749"/>
                  </a:lnTo>
                  <a:lnTo>
                    <a:pt x="854" y="829"/>
                  </a:lnTo>
                  <a:lnTo>
                    <a:pt x="854" y="909"/>
                  </a:lnTo>
                  <a:lnTo>
                    <a:pt x="888" y="913"/>
                  </a:lnTo>
                  <a:lnTo>
                    <a:pt x="921" y="907"/>
                  </a:lnTo>
                  <a:lnTo>
                    <a:pt x="948" y="886"/>
                  </a:lnTo>
                  <a:lnTo>
                    <a:pt x="973" y="855"/>
                  </a:lnTo>
                  <a:lnTo>
                    <a:pt x="1002" y="804"/>
                  </a:lnTo>
                  <a:lnTo>
                    <a:pt x="1008" y="849"/>
                  </a:lnTo>
                  <a:lnTo>
                    <a:pt x="1000" y="896"/>
                  </a:lnTo>
                  <a:lnTo>
                    <a:pt x="977" y="953"/>
                  </a:lnTo>
                  <a:lnTo>
                    <a:pt x="954" y="980"/>
                  </a:lnTo>
                  <a:lnTo>
                    <a:pt x="921" y="1023"/>
                  </a:lnTo>
                  <a:lnTo>
                    <a:pt x="871" y="1071"/>
                  </a:lnTo>
                  <a:lnTo>
                    <a:pt x="833" y="1096"/>
                  </a:lnTo>
                  <a:lnTo>
                    <a:pt x="813" y="1136"/>
                  </a:lnTo>
                  <a:lnTo>
                    <a:pt x="804" y="1214"/>
                  </a:lnTo>
                  <a:lnTo>
                    <a:pt x="764" y="1224"/>
                  </a:lnTo>
                  <a:lnTo>
                    <a:pt x="719" y="1224"/>
                  </a:lnTo>
                  <a:lnTo>
                    <a:pt x="675" y="1214"/>
                  </a:lnTo>
                  <a:lnTo>
                    <a:pt x="633" y="1198"/>
                  </a:lnTo>
                  <a:lnTo>
                    <a:pt x="595" y="1174"/>
                  </a:lnTo>
                  <a:lnTo>
                    <a:pt x="562" y="1147"/>
                  </a:lnTo>
                  <a:lnTo>
                    <a:pt x="535" y="1104"/>
                  </a:lnTo>
                  <a:lnTo>
                    <a:pt x="521" y="1070"/>
                  </a:lnTo>
                  <a:lnTo>
                    <a:pt x="475" y="1081"/>
                  </a:lnTo>
                  <a:lnTo>
                    <a:pt x="414" y="1071"/>
                  </a:lnTo>
                  <a:lnTo>
                    <a:pt x="369" y="1051"/>
                  </a:lnTo>
                  <a:lnTo>
                    <a:pt x="343" y="1027"/>
                  </a:lnTo>
                  <a:lnTo>
                    <a:pt x="321" y="989"/>
                  </a:lnTo>
                  <a:lnTo>
                    <a:pt x="262" y="1011"/>
                  </a:lnTo>
                  <a:lnTo>
                    <a:pt x="197" y="1004"/>
                  </a:lnTo>
                  <a:lnTo>
                    <a:pt x="126" y="980"/>
                  </a:lnTo>
                  <a:lnTo>
                    <a:pt x="70" y="953"/>
                  </a:lnTo>
                  <a:lnTo>
                    <a:pt x="29" y="924"/>
                  </a:lnTo>
                  <a:close/>
                </a:path>
              </a:pathLst>
            </a:custGeom>
            <a:solidFill>
              <a:srgbClr val="FF8000"/>
            </a:solidFill>
            <a:ln w="9525">
              <a:noFill/>
              <a:round/>
              <a:headEnd/>
              <a:tailEnd/>
            </a:ln>
          </p:spPr>
          <p:txBody>
            <a:bodyPr/>
            <a:lstStyle/>
            <a:p>
              <a:endParaRPr lang="en-US"/>
            </a:p>
          </p:txBody>
        </p:sp>
        <p:sp>
          <p:nvSpPr>
            <p:cNvPr id="87" name="Freeform 21">
              <a:extLst>
                <a:ext uri="{FF2B5EF4-FFF2-40B4-BE49-F238E27FC236}">
                  <a16:creationId xmlns:a16="http://schemas.microsoft.com/office/drawing/2014/main" id="{AE435036-A8DD-905A-DF12-BF233BA6D1C4}"/>
                </a:ext>
              </a:extLst>
            </p:cNvPr>
            <p:cNvSpPr>
              <a:spLocks/>
            </p:cNvSpPr>
            <p:nvPr/>
          </p:nvSpPr>
          <p:spPr bwMode="auto">
            <a:xfrm>
              <a:off x="2660" y="1736"/>
              <a:ext cx="611" cy="745"/>
            </a:xfrm>
            <a:custGeom>
              <a:avLst/>
              <a:gdLst>
                <a:gd name="T0" fmla="*/ 3 w 611"/>
                <a:gd name="T1" fmla="*/ 534 h 745"/>
                <a:gd name="T2" fmla="*/ 1 w 611"/>
                <a:gd name="T3" fmla="*/ 442 h 745"/>
                <a:gd name="T4" fmla="*/ 22 w 611"/>
                <a:gd name="T5" fmla="*/ 386 h 745"/>
                <a:gd name="T6" fmla="*/ 57 w 611"/>
                <a:gd name="T7" fmla="*/ 344 h 745"/>
                <a:gd name="T8" fmla="*/ 47 w 611"/>
                <a:gd name="T9" fmla="*/ 287 h 745"/>
                <a:gd name="T10" fmla="*/ 51 w 611"/>
                <a:gd name="T11" fmla="*/ 227 h 745"/>
                <a:gd name="T12" fmla="*/ 84 w 611"/>
                <a:gd name="T13" fmla="*/ 231 h 745"/>
                <a:gd name="T14" fmla="*/ 120 w 611"/>
                <a:gd name="T15" fmla="*/ 294 h 745"/>
                <a:gd name="T16" fmla="*/ 128 w 611"/>
                <a:gd name="T17" fmla="*/ 112 h 745"/>
                <a:gd name="T18" fmla="*/ 128 w 611"/>
                <a:gd name="T19" fmla="*/ 53 h 745"/>
                <a:gd name="T20" fmla="*/ 166 w 611"/>
                <a:gd name="T21" fmla="*/ 87 h 745"/>
                <a:gd name="T22" fmla="*/ 183 w 611"/>
                <a:gd name="T23" fmla="*/ 87 h 745"/>
                <a:gd name="T24" fmla="*/ 200 w 611"/>
                <a:gd name="T25" fmla="*/ 49 h 745"/>
                <a:gd name="T26" fmla="*/ 250 w 611"/>
                <a:gd name="T27" fmla="*/ 0 h 745"/>
                <a:gd name="T28" fmla="*/ 261 w 611"/>
                <a:gd name="T29" fmla="*/ 58 h 745"/>
                <a:gd name="T30" fmla="*/ 267 w 611"/>
                <a:gd name="T31" fmla="*/ 92 h 745"/>
                <a:gd name="T32" fmla="*/ 291 w 611"/>
                <a:gd name="T33" fmla="*/ 141 h 745"/>
                <a:gd name="T34" fmla="*/ 334 w 611"/>
                <a:gd name="T35" fmla="*/ 149 h 745"/>
                <a:gd name="T36" fmla="*/ 371 w 611"/>
                <a:gd name="T37" fmla="*/ 138 h 745"/>
                <a:gd name="T38" fmla="*/ 405 w 611"/>
                <a:gd name="T39" fmla="*/ 108 h 745"/>
                <a:gd name="T40" fmla="*/ 427 w 611"/>
                <a:gd name="T41" fmla="*/ 77 h 745"/>
                <a:gd name="T42" fmla="*/ 449 w 611"/>
                <a:gd name="T43" fmla="*/ 44 h 745"/>
                <a:gd name="T44" fmla="*/ 444 w 611"/>
                <a:gd name="T45" fmla="*/ 108 h 745"/>
                <a:gd name="T46" fmla="*/ 430 w 611"/>
                <a:gd name="T47" fmla="*/ 177 h 745"/>
                <a:gd name="T48" fmla="*/ 382 w 611"/>
                <a:gd name="T49" fmla="*/ 233 h 745"/>
                <a:gd name="T50" fmla="*/ 340 w 611"/>
                <a:gd name="T51" fmla="*/ 261 h 745"/>
                <a:gd name="T52" fmla="*/ 351 w 611"/>
                <a:gd name="T53" fmla="*/ 274 h 745"/>
                <a:gd name="T54" fmla="*/ 414 w 611"/>
                <a:gd name="T55" fmla="*/ 259 h 745"/>
                <a:gd name="T56" fmla="*/ 466 w 611"/>
                <a:gd name="T57" fmla="*/ 251 h 745"/>
                <a:gd name="T58" fmla="*/ 494 w 611"/>
                <a:gd name="T59" fmla="*/ 285 h 745"/>
                <a:gd name="T60" fmla="*/ 458 w 611"/>
                <a:gd name="T61" fmla="*/ 339 h 745"/>
                <a:gd name="T62" fmla="*/ 424 w 611"/>
                <a:gd name="T63" fmla="*/ 370 h 745"/>
                <a:gd name="T64" fmla="*/ 421 w 611"/>
                <a:gd name="T65" fmla="*/ 391 h 745"/>
                <a:gd name="T66" fmla="*/ 435 w 611"/>
                <a:gd name="T67" fmla="*/ 411 h 745"/>
                <a:gd name="T68" fmla="*/ 477 w 611"/>
                <a:gd name="T69" fmla="*/ 431 h 745"/>
                <a:gd name="T70" fmla="*/ 501 w 611"/>
                <a:gd name="T71" fmla="*/ 411 h 745"/>
                <a:gd name="T72" fmla="*/ 521 w 611"/>
                <a:gd name="T73" fmla="*/ 357 h 745"/>
                <a:gd name="T74" fmla="*/ 545 w 611"/>
                <a:gd name="T75" fmla="*/ 367 h 745"/>
                <a:gd name="T76" fmla="*/ 543 w 611"/>
                <a:gd name="T77" fmla="*/ 429 h 745"/>
                <a:gd name="T78" fmla="*/ 516 w 611"/>
                <a:gd name="T79" fmla="*/ 504 h 745"/>
                <a:gd name="T80" fmla="*/ 538 w 611"/>
                <a:gd name="T81" fmla="*/ 554 h 745"/>
                <a:gd name="T82" fmla="*/ 576 w 611"/>
                <a:gd name="T83" fmla="*/ 538 h 745"/>
                <a:gd name="T84" fmla="*/ 606 w 611"/>
                <a:gd name="T85" fmla="*/ 488 h 745"/>
                <a:gd name="T86" fmla="*/ 606 w 611"/>
                <a:gd name="T87" fmla="*/ 544 h 745"/>
                <a:gd name="T88" fmla="*/ 578 w 611"/>
                <a:gd name="T89" fmla="*/ 598 h 745"/>
                <a:gd name="T90" fmla="*/ 528 w 611"/>
                <a:gd name="T91" fmla="*/ 651 h 745"/>
                <a:gd name="T92" fmla="*/ 494 w 611"/>
                <a:gd name="T93" fmla="*/ 691 h 745"/>
                <a:gd name="T94" fmla="*/ 463 w 611"/>
                <a:gd name="T95" fmla="*/ 745 h 745"/>
                <a:gd name="T96" fmla="*/ 409 w 611"/>
                <a:gd name="T97" fmla="*/ 738 h 745"/>
                <a:gd name="T98" fmla="*/ 362 w 611"/>
                <a:gd name="T99" fmla="*/ 714 h 745"/>
                <a:gd name="T100" fmla="*/ 323 w 611"/>
                <a:gd name="T101" fmla="*/ 672 h 745"/>
                <a:gd name="T102" fmla="*/ 288 w 611"/>
                <a:gd name="T103" fmla="*/ 657 h 745"/>
                <a:gd name="T104" fmla="*/ 222 w 611"/>
                <a:gd name="T105" fmla="*/ 639 h 745"/>
                <a:gd name="T106" fmla="*/ 194 w 611"/>
                <a:gd name="T107" fmla="*/ 602 h 745"/>
                <a:gd name="T108" fmla="*/ 118 w 611"/>
                <a:gd name="T109" fmla="*/ 611 h 745"/>
                <a:gd name="T110" fmla="*/ 41 w 611"/>
                <a:gd name="T111" fmla="*/ 581 h 7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745"/>
                <a:gd name="T170" fmla="*/ 611 w 611"/>
                <a:gd name="T171" fmla="*/ 745 h 7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745">
                  <a:moveTo>
                    <a:pt x="15" y="561"/>
                  </a:moveTo>
                  <a:lnTo>
                    <a:pt x="3" y="534"/>
                  </a:lnTo>
                  <a:lnTo>
                    <a:pt x="0" y="486"/>
                  </a:lnTo>
                  <a:lnTo>
                    <a:pt x="1" y="442"/>
                  </a:lnTo>
                  <a:lnTo>
                    <a:pt x="7" y="403"/>
                  </a:lnTo>
                  <a:lnTo>
                    <a:pt x="22" y="386"/>
                  </a:lnTo>
                  <a:lnTo>
                    <a:pt x="58" y="370"/>
                  </a:lnTo>
                  <a:lnTo>
                    <a:pt x="57" y="344"/>
                  </a:lnTo>
                  <a:lnTo>
                    <a:pt x="51" y="310"/>
                  </a:lnTo>
                  <a:lnTo>
                    <a:pt x="47" y="287"/>
                  </a:lnTo>
                  <a:lnTo>
                    <a:pt x="47" y="259"/>
                  </a:lnTo>
                  <a:lnTo>
                    <a:pt x="51" y="227"/>
                  </a:lnTo>
                  <a:lnTo>
                    <a:pt x="65" y="193"/>
                  </a:lnTo>
                  <a:lnTo>
                    <a:pt x="84" y="231"/>
                  </a:lnTo>
                  <a:lnTo>
                    <a:pt x="105" y="285"/>
                  </a:lnTo>
                  <a:lnTo>
                    <a:pt x="120" y="294"/>
                  </a:lnTo>
                  <a:lnTo>
                    <a:pt x="128" y="203"/>
                  </a:lnTo>
                  <a:lnTo>
                    <a:pt x="128" y="112"/>
                  </a:lnTo>
                  <a:lnTo>
                    <a:pt x="113" y="49"/>
                  </a:lnTo>
                  <a:lnTo>
                    <a:pt x="128" y="53"/>
                  </a:lnTo>
                  <a:lnTo>
                    <a:pt x="149" y="67"/>
                  </a:lnTo>
                  <a:lnTo>
                    <a:pt x="166" y="87"/>
                  </a:lnTo>
                  <a:lnTo>
                    <a:pt x="180" y="120"/>
                  </a:lnTo>
                  <a:lnTo>
                    <a:pt x="183" y="87"/>
                  </a:lnTo>
                  <a:lnTo>
                    <a:pt x="188" y="67"/>
                  </a:lnTo>
                  <a:lnTo>
                    <a:pt x="200" y="49"/>
                  </a:lnTo>
                  <a:lnTo>
                    <a:pt x="212" y="32"/>
                  </a:lnTo>
                  <a:lnTo>
                    <a:pt x="250" y="0"/>
                  </a:lnTo>
                  <a:lnTo>
                    <a:pt x="256" y="35"/>
                  </a:lnTo>
                  <a:lnTo>
                    <a:pt x="261" y="58"/>
                  </a:lnTo>
                  <a:lnTo>
                    <a:pt x="263" y="74"/>
                  </a:lnTo>
                  <a:lnTo>
                    <a:pt x="267" y="92"/>
                  </a:lnTo>
                  <a:lnTo>
                    <a:pt x="278" y="121"/>
                  </a:lnTo>
                  <a:lnTo>
                    <a:pt x="291" y="141"/>
                  </a:lnTo>
                  <a:lnTo>
                    <a:pt x="308" y="149"/>
                  </a:lnTo>
                  <a:lnTo>
                    <a:pt x="334" y="149"/>
                  </a:lnTo>
                  <a:lnTo>
                    <a:pt x="351" y="145"/>
                  </a:lnTo>
                  <a:lnTo>
                    <a:pt x="371" y="138"/>
                  </a:lnTo>
                  <a:lnTo>
                    <a:pt x="388" y="126"/>
                  </a:lnTo>
                  <a:lnTo>
                    <a:pt x="405" y="108"/>
                  </a:lnTo>
                  <a:lnTo>
                    <a:pt x="416" y="92"/>
                  </a:lnTo>
                  <a:lnTo>
                    <a:pt x="427" y="77"/>
                  </a:lnTo>
                  <a:lnTo>
                    <a:pt x="437" y="63"/>
                  </a:lnTo>
                  <a:lnTo>
                    <a:pt x="449" y="44"/>
                  </a:lnTo>
                  <a:lnTo>
                    <a:pt x="448" y="80"/>
                  </a:lnTo>
                  <a:lnTo>
                    <a:pt x="444" y="108"/>
                  </a:lnTo>
                  <a:lnTo>
                    <a:pt x="442" y="141"/>
                  </a:lnTo>
                  <a:lnTo>
                    <a:pt x="430" y="177"/>
                  </a:lnTo>
                  <a:lnTo>
                    <a:pt x="407" y="211"/>
                  </a:lnTo>
                  <a:lnTo>
                    <a:pt x="382" y="233"/>
                  </a:lnTo>
                  <a:lnTo>
                    <a:pt x="356" y="243"/>
                  </a:lnTo>
                  <a:lnTo>
                    <a:pt x="340" y="261"/>
                  </a:lnTo>
                  <a:lnTo>
                    <a:pt x="314" y="289"/>
                  </a:lnTo>
                  <a:lnTo>
                    <a:pt x="351" y="274"/>
                  </a:lnTo>
                  <a:lnTo>
                    <a:pt x="391" y="262"/>
                  </a:lnTo>
                  <a:lnTo>
                    <a:pt x="414" y="259"/>
                  </a:lnTo>
                  <a:lnTo>
                    <a:pt x="443" y="255"/>
                  </a:lnTo>
                  <a:lnTo>
                    <a:pt x="466" y="251"/>
                  </a:lnTo>
                  <a:lnTo>
                    <a:pt x="508" y="251"/>
                  </a:lnTo>
                  <a:lnTo>
                    <a:pt x="494" y="285"/>
                  </a:lnTo>
                  <a:lnTo>
                    <a:pt x="483" y="312"/>
                  </a:lnTo>
                  <a:lnTo>
                    <a:pt x="458" y="339"/>
                  </a:lnTo>
                  <a:lnTo>
                    <a:pt x="442" y="353"/>
                  </a:lnTo>
                  <a:lnTo>
                    <a:pt x="424" y="370"/>
                  </a:lnTo>
                  <a:lnTo>
                    <a:pt x="420" y="377"/>
                  </a:lnTo>
                  <a:lnTo>
                    <a:pt x="421" y="391"/>
                  </a:lnTo>
                  <a:lnTo>
                    <a:pt x="422" y="400"/>
                  </a:lnTo>
                  <a:lnTo>
                    <a:pt x="435" y="411"/>
                  </a:lnTo>
                  <a:lnTo>
                    <a:pt x="454" y="424"/>
                  </a:lnTo>
                  <a:lnTo>
                    <a:pt x="477" y="431"/>
                  </a:lnTo>
                  <a:lnTo>
                    <a:pt x="493" y="429"/>
                  </a:lnTo>
                  <a:lnTo>
                    <a:pt x="501" y="411"/>
                  </a:lnTo>
                  <a:lnTo>
                    <a:pt x="514" y="383"/>
                  </a:lnTo>
                  <a:lnTo>
                    <a:pt x="521" y="357"/>
                  </a:lnTo>
                  <a:lnTo>
                    <a:pt x="534" y="334"/>
                  </a:lnTo>
                  <a:lnTo>
                    <a:pt x="545" y="367"/>
                  </a:lnTo>
                  <a:lnTo>
                    <a:pt x="549" y="395"/>
                  </a:lnTo>
                  <a:lnTo>
                    <a:pt x="543" y="429"/>
                  </a:lnTo>
                  <a:lnTo>
                    <a:pt x="528" y="455"/>
                  </a:lnTo>
                  <a:lnTo>
                    <a:pt x="516" y="504"/>
                  </a:lnTo>
                  <a:lnTo>
                    <a:pt x="516" y="553"/>
                  </a:lnTo>
                  <a:lnTo>
                    <a:pt x="538" y="554"/>
                  </a:lnTo>
                  <a:lnTo>
                    <a:pt x="559" y="551"/>
                  </a:lnTo>
                  <a:lnTo>
                    <a:pt x="576" y="538"/>
                  </a:lnTo>
                  <a:lnTo>
                    <a:pt x="590" y="521"/>
                  </a:lnTo>
                  <a:lnTo>
                    <a:pt x="606" y="488"/>
                  </a:lnTo>
                  <a:lnTo>
                    <a:pt x="611" y="517"/>
                  </a:lnTo>
                  <a:lnTo>
                    <a:pt x="606" y="544"/>
                  </a:lnTo>
                  <a:lnTo>
                    <a:pt x="593" y="581"/>
                  </a:lnTo>
                  <a:lnTo>
                    <a:pt x="578" y="598"/>
                  </a:lnTo>
                  <a:lnTo>
                    <a:pt x="559" y="623"/>
                  </a:lnTo>
                  <a:lnTo>
                    <a:pt x="528" y="651"/>
                  </a:lnTo>
                  <a:lnTo>
                    <a:pt x="506" y="667"/>
                  </a:lnTo>
                  <a:lnTo>
                    <a:pt x="494" y="691"/>
                  </a:lnTo>
                  <a:lnTo>
                    <a:pt x="487" y="738"/>
                  </a:lnTo>
                  <a:lnTo>
                    <a:pt x="463" y="745"/>
                  </a:lnTo>
                  <a:lnTo>
                    <a:pt x="435" y="745"/>
                  </a:lnTo>
                  <a:lnTo>
                    <a:pt x="409" y="738"/>
                  </a:lnTo>
                  <a:lnTo>
                    <a:pt x="382" y="729"/>
                  </a:lnTo>
                  <a:lnTo>
                    <a:pt x="362" y="714"/>
                  </a:lnTo>
                  <a:lnTo>
                    <a:pt x="341" y="698"/>
                  </a:lnTo>
                  <a:lnTo>
                    <a:pt x="323" y="672"/>
                  </a:lnTo>
                  <a:lnTo>
                    <a:pt x="314" y="651"/>
                  </a:lnTo>
                  <a:lnTo>
                    <a:pt x="288" y="657"/>
                  </a:lnTo>
                  <a:lnTo>
                    <a:pt x="250" y="651"/>
                  </a:lnTo>
                  <a:lnTo>
                    <a:pt x="222" y="639"/>
                  </a:lnTo>
                  <a:lnTo>
                    <a:pt x="207" y="625"/>
                  </a:lnTo>
                  <a:lnTo>
                    <a:pt x="194" y="602"/>
                  </a:lnTo>
                  <a:lnTo>
                    <a:pt x="158" y="615"/>
                  </a:lnTo>
                  <a:lnTo>
                    <a:pt x="118" y="611"/>
                  </a:lnTo>
                  <a:lnTo>
                    <a:pt x="76" y="598"/>
                  </a:lnTo>
                  <a:lnTo>
                    <a:pt x="41" y="581"/>
                  </a:lnTo>
                  <a:lnTo>
                    <a:pt x="15" y="561"/>
                  </a:lnTo>
                  <a:close/>
                </a:path>
              </a:pathLst>
            </a:custGeom>
            <a:solidFill>
              <a:srgbClr val="FFFF00"/>
            </a:solidFill>
            <a:ln w="9525">
              <a:noFill/>
              <a:round/>
              <a:headEnd/>
              <a:tailEnd/>
            </a:ln>
          </p:spPr>
          <p:txBody>
            <a:bodyPr/>
            <a:lstStyle/>
            <a:p>
              <a:endParaRPr lang="en-US"/>
            </a:p>
          </p:txBody>
        </p:sp>
        <p:grpSp>
          <p:nvGrpSpPr>
            <p:cNvPr id="88" name="Group 22">
              <a:extLst>
                <a:ext uri="{FF2B5EF4-FFF2-40B4-BE49-F238E27FC236}">
                  <a16:creationId xmlns:a16="http://schemas.microsoft.com/office/drawing/2014/main" id="{63D9A4BA-8DE0-DE01-7977-F906C05EBF4F}"/>
                </a:ext>
              </a:extLst>
            </p:cNvPr>
            <p:cNvGrpSpPr>
              <a:grpSpLocks/>
            </p:cNvGrpSpPr>
            <p:nvPr/>
          </p:nvGrpSpPr>
          <p:grpSpPr bwMode="auto">
            <a:xfrm>
              <a:off x="3457" y="1872"/>
              <a:ext cx="970" cy="919"/>
              <a:chOff x="3457" y="1872"/>
              <a:chExt cx="970" cy="919"/>
            </a:xfrm>
          </p:grpSpPr>
          <p:sp>
            <p:nvSpPr>
              <p:cNvPr id="91" name="Freeform 23">
                <a:extLst>
                  <a:ext uri="{FF2B5EF4-FFF2-40B4-BE49-F238E27FC236}">
                    <a16:creationId xmlns:a16="http://schemas.microsoft.com/office/drawing/2014/main" id="{984E7EA2-2739-9AD3-4795-8B35C89F343A}"/>
                  </a:ext>
                </a:extLst>
              </p:cNvPr>
              <p:cNvSpPr>
                <a:spLocks/>
              </p:cNvSpPr>
              <p:nvPr/>
            </p:nvSpPr>
            <p:spPr bwMode="auto">
              <a:xfrm>
                <a:off x="3457" y="1872"/>
                <a:ext cx="970" cy="919"/>
              </a:xfrm>
              <a:custGeom>
                <a:avLst/>
                <a:gdLst>
                  <a:gd name="T0" fmla="*/ 5 w 970"/>
                  <a:gd name="T1" fmla="*/ 573 h 919"/>
                  <a:gd name="T2" fmla="*/ 0 w 970"/>
                  <a:gd name="T3" fmla="*/ 428 h 919"/>
                  <a:gd name="T4" fmla="*/ 33 w 970"/>
                  <a:gd name="T5" fmla="*/ 333 h 919"/>
                  <a:gd name="T6" fmla="*/ 85 w 970"/>
                  <a:gd name="T7" fmla="*/ 264 h 919"/>
                  <a:gd name="T8" fmla="*/ 188 w 970"/>
                  <a:gd name="T9" fmla="*/ 202 h 919"/>
                  <a:gd name="T10" fmla="*/ 273 w 970"/>
                  <a:gd name="T11" fmla="*/ 169 h 919"/>
                  <a:gd name="T12" fmla="*/ 319 w 970"/>
                  <a:gd name="T13" fmla="*/ 132 h 919"/>
                  <a:gd name="T14" fmla="*/ 335 w 970"/>
                  <a:gd name="T15" fmla="*/ 69 h 919"/>
                  <a:gd name="T16" fmla="*/ 353 w 970"/>
                  <a:gd name="T17" fmla="*/ 36 h 919"/>
                  <a:gd name="T18" fmla="*/ 390 w 970"/>
                  <a:gd name="T19" fmla="*/ 102 h 919"/>
                  <a:gd name="T20" fmla="*/ 403 w 970"/>
                  <a:gd name="T21" fmla="*/ 151 h 919"/>
                  <a:gd name="T22" fmla="*/ 463 w 970"/>
                  <a:gd name="T23" fmla="*/ 120 h 919"/>
                  <a:gd name="T24" fmla="*/ 483 w 970"/>
                  <a:gd name="T25" fmla="*/ 50 h 919"/>
                  <a:gd name="T26" fmla="*/ 491 w 970"/>
                  <a:gd name="T27" fmla="*/ 2 h 919"/>
                  <a:gd name="T28" fmla="*/ 543 w 970"/>
                  <a:gd name="T29" fmla="*/ 57 h 919"/>
                  <a:gd name="T30" fmla="*/ 563 w 970"/>
                  <a:gd name="T31" fmla="*/ 154 h 919"/>
                  <a:gd name="T32" fmla="*/ 545 w 970"/>
                  <a:gd name="T33" fmla="*/ 234 h 919"/>
                  <a:gd name="T34" fmla="*/ 613 w 970"/>
                  <a:gd name="T35" fmla="*/ 175 h 919"/>
                  <a:gd name="T36" fmla="*/ 709 w 970"/>
                  <a:gd name="T37" fmla="*/ 151 h 919"/>
                  <a:gd name="T38" fmla="*/ 791 w 970"/>
                  <a:gd name="T39" fmla="*/ 165 h 919"/>
                  <a:gd name="T40" fmla="*/ 811 w 970"/>
                  <a:gd name="T41" fmla="*/ 210 h 919"/>
                  <a:gd name="T42" fmla="*/ 741 w 970"/>
                  <a:gd name="T43" fmla="*/ 231 h 919"/>
                  <a:gd name="T44" fmla="*/ 702 w 970"/>
                  <a:gd name="T45" fmla="*/ 301 h 919"/>
                  <a:gd name="T46" fmla="*/ 746 w 970"/>
                  <a:gd name="T47" fmla="*/ 366 h 919"/>
                  <a:gd name="T48" fmla="*/ 823 w 970"/>
                  <a:gd name="T49" fmla="*/ 396 h 919"/>
                  <a:gd name="T50" fmla="*/ 881 w 970"/>
                  <a:gd name="T51" fmla="*/ 385 h 919"/>
                  <a:gd name="T52" fmla="*/ 888 w 970"/>
                  <a:gd name="T53" fmla="*/ 341 h 919"/>
                  <a:gd name="T54" fmla="*/ 918 w 970"/>
                  <a:gd name="T55" fmla="*/ 345 h 919"/>
                  <a:gd name="T56" fmla="*/ 958 w 970"/>
                  <a:gd name="T57" fmla="*/ 395 h 919"/>
                  <a:gd name="T58" fmla="*/ 968 w 970"/>
                  <a:gd name="T59" fmla="*/ 481 h 919"/>
                  <a:gd name="T60" fmla="*/ 930 w 970"/>
                  <a:gd name="T61" fmla="*/ 579 h 919"/>
                  <a:gd name="T62" fmla="*/ 881 w 970"/>
                  <a:gd name="T63" fmla="*/ 606 h 919"/>
                  <a:gd name="T64" fmla="*/ 793 w 970"/>
                  <a:gd name="T65" fmla="*/ 647 h 919"/>
                  <a:gd name="T66" fmla="*/ 746 w 970"/>
                  <a:gd name="T67" fmla="*/ 695 h 919"/>
                  <a:gd name="T68" fmla="*/ 712 w 970"/>
                  <a:gd name="T69" fmla="*/ 772 h 919"/>
                  <a:gd name="T70" fmla="*/ 675 w 970"/>
                  <a:gd name="T71" fmla="*/ 858 h 919"/>
                  <a:gd name="T72" fmla="*/ 616 w 970"/>
                  <a:gd name="T73" fmla="*/ 894 h 919"/>
                  <a:gd name="T74" fmla="*/ 512 w 970"/>
                  <a:gd name="T75" fmla="*/ 912 h 919"/>
                  <a:gd name="T76" fmla="*/ 376 w 970"/>
                  <a:gd name="T77" fmla="*/ 919 h 919"/>
                  <a:gd name="T78" fmla="*/ 195 w 970"/>
                  <a:gd name="T79" fmla="*/ 894 h 919"/>
                  <a:gd name="T80" fmla="*/ 80 w 970"/>
                  <a:gd name="T81" fmla="*/ 842 h 919"/>
                  <a:gd name="T82" fmla="*/ 40 w 970"/>
                  <a:gd name="T83" fmla="*/ 769 h 9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0"/>
                  <a:gd name="T127" fmla="*/ 0 h 919"/>
                  <a:gd name="T128" fmla="*/ 970 w 970"/>
                  <a:gd name="T129" fmla="*/ 919 h 9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0" h="919">
                    <a:moveTo>
                      <a:pt x="25" y="687"/>
                    </a:moveTo>
                    <a:lnTo>
                      <a:pt x="13" y="628"/>
                    </a:lnTo>
                    <a:lnTo>
                      <a:pt x="5" y="573"/>
                    </a:lnTo>
                    <a:lnTo>
                      <a:pt x="0" y="519"/>
                    </a:lnTo>
                    <a:lnTo>
                      <a:pt x="0" y="469"/>
                    </a:lnTo>
                    <a:lnTo>
                      <a:pt x="0" y="428"/>
                    </a:lnTo>
                    <a:lnTo>
                      <a:pt x="5" y="391"/>
                    </a:lnTo>
                    <a:lnTo>
                      <a:pt x="14" y="360"/>
                    </a:lnTo>
                    <a:lnTo>
                      <a:pt x="33" y="333"/>
                    </a:lnTo>
                    <a:lnTo>
                      <a:pt x="45" y="310"/>
                    </a:lnTo>
                    <a:lnTo>
                      <a:pt x="65" y="285"/>
                    </a:lnTo>
                    <a:lnTo>
                      <a:pt x="85" y="264"/>
                    </a:lnTo>
                    <a:lnTo>
                      <a:pt x="120" y="238"/>
                    </a:lnTo>
                    <a:lnTo>
                      <a:pt x="155" y="216"/>
                    </a:lnTo>
                    <a:lnTo>
                      <a:pt x="188" y="202"/>
                    </a:lnTo>
                    <a:lnTo>
                      <a:pt x="215" y="193"/>
                    </a:lnTo>
                    <a:lnTo>
                      <a:pt x="250" y="182"/>
                    </a:lnTo>
                    <a:lnTo>
                      <a:pt x="273" y="169"/>
                    </a:lnTo>
                    <a:lnTo>
                      <a:pt x="295" y="157"/>
                    </a:lnTo>
                    <a:lnTo>
                      <a:pt x="314" y="141"/>
                    </a:lnTo>
                    <a:lnTo>
                      <a:pt x="319" y="132"/>
                    </a:lnTo>
                    <a:lnTo>
                      <a:pt x="330" y="114"/>
                    </a:lnTo>
                    <a:lnTo>
                      <a:pt x="335" y="90"/>
                    </a:lnTo>
                    <a:lnTo>
                      <a:pt x="335" y="69"/>
                    </a:lnTo>
                    <a:lnTo>
                      <a:pt x="327" y="41"/>
                    </a:lnTo>
                    <a:lnTo>
                      <a:pt x="325" y="16"/>
                    </a:lnTo>
                    <a:lnTo>
                      <a:pt x="353" y="36"/>
                    </a:lnTo>
                    <a:lnTo>
                      <a:pt x="375" y="55"/>
                    </a:lnTo>
                    <a:lnTo>
                      <a:pt x="387" y="81"/>
                    </a:lnTo>
                    <a:lnTo>
                      <a:pt x="390" y="102"/>
                    </a:lnTo>
                    <a:lnTo>
                      <a:pt x="387" y="125"/>
                    </a:lnTo>
                    <a:lnTo>
                      <a:pt x="382" y="151"/>
                    </a:lnTo>
                    <a:lnTo>
                      <a:pt x="403" y="151"/>
                    </a:lnTo>
                    <a:lnTo>
                      <a:pt x="427" y="145"/>
                    </a:lnTo>
                    <a:lnTo>
                      <a:pt x="446" y="134"/>
                    </a:lnTo>
                    <a:lnTo>
                      <a:pt x="463" y="120"/>
                    </a:lnTo>
                    <a:lnTo>
                      <a:pt x="477" y="102"/>
                    </a:lnTo>
                    <a:lnTo>
                      <a:pt x="483" y="81"/>
                    </a:lnTo>
                    <a:lnTo>
                      <a:pt x="483" y="50"/>
                    </a:lnTo>
                    <a:lnTo>
                      <a:pt x="477" y="23"/>
                    </a:lnTo>
                    <a:lnTo>
                      <a:pt x="465" y="0"/>
                    </a:lnTo>
                    <a:lnTo>
                      <a:pt x="491" y="2"/>
                    </a:lnTo>
                    <a:lnTo>
                      <a:pt x="517" y="16"/>
                    </a:lnTo>
                    <a:lnTo>
                      <a:pt x="533" y="36"/>
                    </a:lnTo>
                    <a:lnTo>
                      <a:pt x="543" y="57"/>
                    </a:lnTo>
                    <a:lnTo>
                      <a:pt x="555" y="86"/>
                    </a:lnTo>
                    <a:lnTo>
                      <a:pt x="561" y="120"/>
                    </a:lnTo>
                    <a:lnTo>
                      <a:pt x="563" y="154"/>
                    </a:lnTo>
                    <a:lnTo>
                      <a:pt x="561" y="186"/>
                    </a:lnTo>
                    <a:lnTo>
                      <a:pt x="555" y="210"/>
                    </a:lnTo>
                    <a:lnTo>
                      <a:pt x="545" y="234"/>
                    </a:lnTo>
                    <a:lnTo>
                      <a:pt x="571" y="210"/>
                    </a:lnTo>
                    <a:lnTo>
                      <a:pt x="593" y="191"/>
                    </a:lnTo>
                    <a:lnTo>
                      <a:pt x="613" y="175"/>
                    </a:lnTo>
                    <a:lnTo>
                      <a:pt x="645" y="164"/>
                    </a:lnTo>
                    <a:lnTo>
                      <a:pt x="675" y="154"/>
                    </a:lnTo>
                    <a:lnTo>
                      <a:pt x="709" y="151"/>
                    </a:lnTo>
                    <a:lnTo>
                      <a:pt x="741" y="152"/>
                    </a:lnTo>
                    <a:lnTo>
                      <a:pt x="766" y="157"/>
                    </a:lnTo>
                    <a:lnTo>
                      <a:pt x="791" y="165"/>
                    </a:lnTo>
                    <a:lnTo>
                      <a:pt x="814" y="182"/>
                    </a:lnTo>
                    <a:lnTo>
                      <a:pt x="840" y="214"/>
                    </a:lnTo>
                    <a:lnTo>
                      <a:pt x="811" y="210"/>
                    </a:lnTo>
                    <a:lnTo>
                      <a:pt x="787" y="210"/>
                    </a:lnTo>
                    <a:lnTo>
                      <a:pt x="764" y="220"/>
                    </a:lnTo>
                    <a:lnTo>
                      <a:pt x="741" y="231"/>
                    </a:lnTo>
                    <a:lnTo>
                      <a:pt x="717" y="251"/>
                    </a:lnTo>
                    <a:lnTo>
                      <a:pt x="704" y="272"/>
                    </a:lnTo>
                    <a:lnTo>
                      <a:pt x="702" y="301"/>
                    </a:lnTo>
                    <a:lnTo>
                      <a:pt x="706" y="327"/>
                    </a:lnTo>
                    <a:lnTo>
                      <a:pt x="719" y="345"/>
                    </a:lnTo>
                    <a:lnTo>
                      <a:pt x="746" y="366"/>
                    </a:lnTo>
                    <a:lnTo>
                      <a:pt x="776" y="379"/>
                    </a:lnTo>
                    <a:lnTo>
                      <a:pt x="804" y="390"/>
                    </a:lnTo>
                    <a:lnTo>
                      <a:pt x="823" y="396"/>
                    </a:lnTo>
                    <a:lnTo>
                      <a:pt x="844" y="400"/>
                    </a:lnTo>
                    <a:lnTo>
                      <a:pt x="873" y="396"/>
                    </a:lnTo>
                    <a:lnTo>
                      <a:pt x="881" y="385"/>
                    </a:lnTo>
                    <a:lnTo>
                      <a:pt x="890" y="369"/>
                    </a:lnTo>
                    <a:lnTo>
                      <a:pt x="890" y="351"/>
                    </a:lnTo>
                    <a:lnTo>
                      <a:pt x="888" y="341"/>
                    </a:lnTo>
                    <a:lnTo>
                      <a:pt x="888" y="327"/>
                    </a:lnTo>
                    <a:lnTo>
                      <a:pt x="901" y="335"/>
                    </a:lnTo>
                    <a:lnTo>
                      <a:pt x="918" y="345"/>
                    </a:lnTo>
                    <a:lnTo>
                      <a:pt x="933" y="360"/>
                    </a:lnTo>
                    <a:lnTo>
                      <a:pt x="947" y="377"/>
                    </a:lnTo>
                    <a:lnTo>
                      <a:pt x="958" y="395"/>
                    </a:lnTo>
                    <a:lnTo>
                      <a:pt x="966" y="418"/>
                    </a:lnTo>
                    <a:lnTo>
                      <a:pt x="970" y="449"/>
                    </a:lnTo>
                    <a:lnTo>
                      <a:pt x="968" y="481"/>
                    </a:lnTo>
                    <a:lnTo>
                      <a:pt x="963" y="514"/>
                    </a:lnTo>
                    <a:lnTo>
                      <a:pt x="951" y="556"/>
                    </a:lnTo>
                    <a:lnTo>
                      <a:pt x="930" y="579"/>
                    </a:lnTo>
                    <a:lnTo>
                      <a:pt x="916" y="592"/>
                    </a:lnTo>
                    <a:lnTo>
                      <a:pt x="901" y="600"/>
                    </a:lnTo>
                    <a:lnTo>
                      <a:pt x="881" y="606"/>
                    </a:lnTo>
                    <a:lnTo>
                      <a:pt x="853" y="621"/>
                    </a:lnTo>
                    <a:lnTo>
                      <a:pt x="817" y="638"/>
                    </a:lnTo>
                    <a:lnTo>
                      <a:pt x="793" y="647"/>
                    </a:lnTo>
                    <a:lnTo>
                      <a:pt x="771" y="662"/>
                    </a:lnTo>
                    <a:lnTo>
                      <a:pt x="761" y="673"/>
                    </a:lnTo>
                    <a:lnTo>
                      <a:pt x="746" y="695"/>
                    </a:lnTo>
                    <a:lnTo>
                      <a:pt x="731" y="721"/>
                    </a:lnTo>
                    <a:lnTo>
                      <a:pt x="719" y="742"/>
                    </a:lnTo>
                    <a:lnTo>
                      <a:pt x="712" y="772"/>
                    </a:lnTo>
                    <a:lnTo>
                      <a:pt x="702" y="809"/>
                    </a:lnTo>
                    <a:lnTo>
                      <a:pt x="691" y="837"/>
                    </a:lnTo>
                    <a:lnTo>
                      <a:pt x="675" y="858"/>
                    </a:lnTo>
                    <a:lnTo>
                      <a:pt x="657" y="872"/>
                    </a:lnTo>
                    <a:lnTo>
                      <a:pt x="639" y="883"/>
                    </a:lnTo>
                    <a:lnTo>
                      <a:pt x="616" y="894"/>
                    </a:lnTo>
                    <a:lnTo>
                      <a:pt x="585" y="904"/>
                    </a:lnTo>
                    <a:lnTo>
                      <a:pt x="548" y="909"/>
                    </a:lnTo>
                    <a:lnTo>
                      <a:pt x="512" y="912"/>
                    </a:lnTo>
                    <a:lnTo>
                      <a:pt x="460" y="918"/>
                    </a:lnTo>
                    <a:lnTo>
                      <a:pt x="427" y="918"/>
                    </a:lnTo>
                    <a:lnTo>
                      <a:pt x="376" y="919"/>
                    </a:lnTo>
                    <a:lnTo>
                      <a:pt x="312" y="918"/>
                    </a:lnTo>
                    <a:lnTo>
                      <a:pt x="255" y="909"/>
                    </a:lnTo>
                    <a:lnTo>
                      <a:pt x="195" y="894"/>
                    </a:lnTo>
                    <a:lnTo>
                      <a:pt x="148" y="877"/>
                    </a:lnTo>
                    <a:lnTo>
                      <a:pt x="107" y="858"/>
                    </a:lnTo>
                    <a:lnTo>
                      <a:pt x="80" y="842"/>
                    </a:lnTo>
                    <a:lnTo>
                      <a:pt x="65" y="825"/>
                    </a:lnTo>
                    <a:lnTo>
                      <a:pt x="53" y="800"/>
                    </a:lnTo>
                    <a:lnTo>
                      <a:pt x="40" y="769"/>
                    </a:lnTo>
                    <a:lnTo>
                      <a:pt x="26" y="723"/>
                    </a:lnTo>
                    <a:lnTo>
                      <a:pt x="25" y="687"/>
                    </a:lnTo>
                    <a:close/>
                  </a:path>
                </a:pathLst>
              </a:custGeom>
              <a:solidFill>
                <a:srgbClr val="E00000"/>
              </a:solidFill>
              <a:ln w="9525">
                <a:noFill/>
                <a:round/>
                <a:headEnd/>
                <a:tailEnd/>
              </a:ln>
            </p:spPr>
            <p:txBody>
              <a:bodyPr/>
              <a:lstStyle/>
              <a:p>
                <a:endParaRPr lang="en-US"/>
              </a:p>
            </p:txBody>
          </p:sp>
          <p:sp>
            <p:nvSpPr>
              <p:cNvPr id="92" name="Freeform 24">
                <a:extLst>
                  <a:ext uri="{FF2B5EF4-FFF2-40B4-BE49-F238E27FC236}">
                    <a16:creationId xmlns:a16="http://schemas.microsoft.com/office/drawing/2014/main" id="{E0D56124-638A-86EC-6C39-1AA27CD65993}"/>
                  </a:ext>
                </a:extLst>
              </p:cNvPr>
              <p:cNvSpPr>
                <a:spLocks/>
              </p:cNvSpPr>
              <p:nvPr/>
            </p:nvSpPr>
            <p:spPr bwMode="auto">
              <a:xfrm>
                <a:off x="3607" y="2044"/>
                <a:ext cx="676" cy="745"/>
              </a:xfrm>
              <a:custGeom>
                <a:avLst/>
                <a:gdLst>
                  <a:gd name="T0" fmla="*/ 5 w 676"/>
                  <a:gd name="T1" fmla="*/ 464 h 745"/>
                  <a:gd name="T2" fmla="*/ 0 w 676"/>
                  <a:gd name="T3" fmla="*/ 345 h 745"/>
                  <a:gd name="T4" fmla="*/ 22 w 676"/>
                  <a:gd name="T5" fmla="*/ 268 h 745"/>
                  <a:gd name="T6" fmla="*/ 61 w 676"/>
                  <a:gd name="T7" fmla="*/ 213 h 745"/>
                  <a:gd name="T8" fmla="*/ 132 w 676"/>
                  <a:gd name="T9" fmla="*/ 163 h 745"/>
                  <a:gd name="T10" fmla="*/ 190 w 676"/>
                  <a:gd name="T11" fmla="*/ 137 h 745"/>
                  <a:gd name="T12" fmla="*/ 221 w 676"/>
                  <a:gd name="T13" fmla="*/ 106 h 745"/>
                  <a:gd name="T14" fmla="*/ 234 w 676"/>
                  <a:gd name="T15" fmla="*/ 54 h 745"/>
                  <a:gd name="T16" fmla="*/ 247 w 676"/>
                  <a:gd name="T17" fmla="*/ 28 h 745"/>
                  <a:gd name="T18" fmla="*/ 271 w 676"/>
                  <a:gd name="T19" fmla="*/ 82 h 745"/>
                  <a:gd name="T20" fmla="*/ 281 w 676"/>
                  <a:gd name="T21" fmla="*/ 121 h 745"/>
                  <a:gd name="T22" fmla="*/ 321 w 676"/>
                  <a:gd name="T23" fmla="*/ 98 h 745"/>
                  <a:gd name="T24" fmla="*/ 338 w 676"/>
                  <a:gd name="T25" fmla="*/ 41 h 745"/>
                  <a:gd name="T26" fmla="*/ 342 w 676"/>
                  <a:gd name="T27" fmla="*/ 2 h 745"/>
                  <a:gd name="T28" fmla="*/ 378 w 676"/>
                  <a:gd name="T29" fmla="*/ 44 h 745"/>
                  <a:gd name="T30" fmla="*/ 393 w 676"/>
                  <a:gd name="T31" fmla="*/ 124 h 745"/>
                  <a:gd name="T32" fmla="*/ 381 w 676"/>
                  <a:gd name="T33" fmla="*/ 190 h 745"/>
                  <a:gd name="T34" fmla="*/ 428 w 676"/>
                  <a:gd name="T35" fmla="*/ 140 h 745"/>
                  <a:gd name="T36" fmla="*/ 495 w 676"/>
                  <a:gd name="T37" fmla="*/ 121 h 745"/>
                  <a:gd name="T38" fmla="*/ 550 w 676"/>
                  <a:gd name="T39" fmla="*/ 133 h 745"/>
                  <a:gd name="T40" fmla="*/ 567 w 676"/>
                  <a:gd name="T41" fmla="*/ 171 h 745"/>
                  <a:gd name="T42" fmla="*/ 517 w 676"/>
                  <a:gd name="T43" fmla="*/ 185 h 745"/>
                  <a:gd name="T44" fmla="*/ 489 w 676"/>
                  <a:gd name="T45" fmla="*/ 242 h 745"/>
                  <a:gd name="T46" fmla="*/ 519 w 676"/>
                  <a:gd name="T47" fmla="*/ 293 h 745"/>
                  <a:gd name="T48" fmla="*/ 575 w 676"/>
                  <a:gd name="T49" fmla="*/ 320 h 745"/>
                  <a:gd name="T50" fmla="*/ 614 w 676"/>
                  <a:gd name="T51" fmla="*/ 311 h 745"/>
                  <a:gd name="T52" fmla="*/ 620 w 676"/>
                  <a:gd name="T53" fmla="*/ 274 h 745"/>
                  <a:gd name="T54" fmla="*/ 641 w 676"/>
                  <a:gd name="T55" fmla="*/ 277 h 745"/>
                  <a:gd name="T56" fmla="*/ 667 w 676"/>
                  <a:gd name="T57" fmla="*/ 317 h 745"/>
                  <a:gd name="T58" fmla="*/ 675 w 676"/>
                  <a:gd name="T59" fmla="*/ 389 h 745"/>
                  <a:gd name="T60" fmla="*/ 649 w 676"/>
                  <a:gd name="T61" fmla="*/ 468 h 745"/>
                  <a:gd name="T62" fmla="*/ 614 w 676"/>
                  <a:gd name="T63" fmla="*/ 491 h 745"/>
                  <a:gd name="T64" fmla="*/ 553 w 676"/>
                  <a:gd name="T65" fmla="*/ 524 h 745"/>
                  <a:gd name="T66" fmla="*/ 519 w 676"/>
                  <a:gd name="T67" fmla="*/ 563 h 745"/>
                  <a:gd name="T68" fmla="*/ 497 w 676"/>
                  <a:gd name="T69" fmla="*/ 626 h 745"/>
                  <a:gd name="T70" fmla="*/ 471 w 676"/>
                  <a:gd name="T71" fmla="*/ 695 h 745"/>
                  <a:gd name="T72" fmla="*/ 429 w 676"/>
                  <a:gd name="T73" fmla="*/ 723 h 745"/>
                  <a:gd name="T74" fmla="*/ 356 w 676"/>
                  <a:gd name="T75" fmla="*/ 739 h 745"/>
                  <a:gd name="T76" fmla="*/ 263 w 676"/>
                  <a:gd name="T77" fmla="*/ 745 h 745"/>
                  <a:gd name="T78" fmla="*/ 136 w 676"/>
                  <a:gd name="T79" fmla="*/ 723 h 745"/>
                  <a:gd name="T80" fmla="*/ 56 w 676"/>
                  <a:gd name="T81" fmla="*/ 682 h 745"/>
                  <a:gd name="T82" fmla="*/ 27 w 676"/>
                  <a:gd name="T83" fmla="*/ 625 h 7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6"/>
                  <a:gd name="T127" fmla="*/ 0 h 745"/>
                  <a:gd name="T128" fmla="*/ 676 w 676"/>
                  <a:gd name="T129" fmla="*/ 745 h 7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6" h="745">
                    <a:moveTo>
                      <a:pt x="17" y="556"/>
                    </a:moveTo>
                    <a:lnTo>
                      <a:pt x="10" y="507"/>
                    </a:lnTo>
                    <a:lnTo>
                      <a:pt x="5" y="464"/>
                    </a:lnTo>
                    <a:lnTo>
                      <a:pt x="0" y="420"/>
                    </a:lnTo>
                    <a:lnTo>
                      <a:pt x="0" y="379"/>
                    </a:lnTo>
                    <a:lnTo>
                      <a:pt x="0" y="345"/>
                    </a:lnTo>
                    <a:lnTo>
                      <a:pt x="5" y="315"/>
                    </a:lnTo>
                    <a:lnTo>
                      <a:pt x="11" y="290"/>
                    </a:lnTo>
                    <a:lnTo>
                      <a:pt x="22" y="268"/>
                    </a:lnTo>
                    <a:lnTo>
                      <a:pt x="32" y="249"/>
                    </a:lnTo>
                    <a:lnTo>
                      <a:pt x="47" y="229"/>
                    </a:lnTo>
                    <a:lnTo>
                      <a:pt x="61" y="213"/>
                    </a:lnTo>
                    <a:lnTo>
                      <a:pt x="84" y="191"/>
                    </a:lnTo>
                    <a:lnTo>
                      <a:pt x="110" y="174"/>
                    </a:lnTo>
                    <a:lnTo>
                      <a:pt x="132" y="163"/>
                    </a:lnTo>
                    <a:lnTo>
                      <a:pt x="150" y="156"/>
                    </a:lnTo>
                    <a:lnTo>
                      <a:pt x="174" y="146"/>
                    </a:lnTo>
                    <a:lnTo>
                      <a:pt x="190" y="137"/>
                    </a:lnTo>
                    <a:lnTo>
                      <a:pt x="207" y="126"/>
                    </a:lnTo>
                    <a:lnTo>
                      <a:pt x="219" y="113"/>
                    </a:lnTo>
                    <a:lnTo>
                      <a:pt x="221" y="106"/>
                    </a:lnTo>
                    <a:lnTo>
                      <a:pt x="230" y="92"/>
                    </a:lnTo>
                    <a:lnTo>
                      <a:pt x="234" y="72"/>
                    </a:lnTo>
                    <a:lnTo>
                      <a:pt x="234" y="54"/>
                    </a:lnTo>
                    <a:lnTo>
                      <a:pt x="228" y="33"/>
                    </a:lnTo>
                    <a:lnTo>
                      <a:pt x="226" y="11"/>
                    </a:lnTo>
                    <a:lnTo>
                      <a:pt x="247" y="28"/>
                    </a:lnTo>
                    <a:lnTo>
                      <a:pt x="260" y="43"/>
                    </a:lnTo>
                    <a:lnTo>
                      <a:pt x="269" y="66"/>
                    </a:lnTo>
                    <a:lnTo>
                      <a:pt x="271" y="82"/>
                    </a:lnTo>
                    <a:lnTo>
                      <a:pt x="269" y="100"/>
                    </a:lnTo>
                    <a:lnTo>
                      <a:pt x="266" y="121"/>
                    </a:lnTo>
                    <a:lnTo>
                      <a:pt x="281" y="121"/>
                    </a:lnTo>
                    <a:lnTo>
                      <a:pt x="298" y="116"/>
                    </a:lnTo>
                    <a:lnTo>
                      <a:pt x="310" y="107"/>
                    </a:lnTo>
                    <a:lnTo>
                      <a:pt x="321" y="98"/>
                    </a:lnTo>
                    <a:lnTo>
                      <a:pt x="333" y="82"/>
                    </a:lnTo>
                    <a:lnTo>
                      <a:pt x="338" y="66"/>
                    </a:lnTo>
                    <a:lnTo>
                      <a:pt x="338" y="41"/>
                    </a:lnTo>
                    <a:lnTo>
                      <a:pt x="333" y="19"/>
                    </a:lnTo>
                    <a:lnTo>
                      <a:pt x="325" y="0"/>
                    </a:lnTo>
                    <a:lnTo>
                      <a:pt x="342" y="2"/>
                    </a:lnTo>
                    <a:lnTo>
                      <a:pt x="360" y="11"/>
                    </a:lnTo>
                    <a:lnTo>
                      <a:pt x="371" y="28"/>
                    </a:lnTo>
                    <a:lnTo>
                      <a:pt x="378" y="44"/>
                    </a:lnTo>
                    <a:lnTo>
                      <a:pt x="388" y="69"/>
                    </a:lnTo>
                    <a:lnTo>
                      <a:pt x="392" y="98"/>
                    </a:lnTo>
                    <a:lnTo>
                      <a:pt x="393" y="124"/>
                    </a:lnTo>
                    <a:lnTo>
                      <a:pt x="392" y="149"/>
                    </a:lnTo>
                    <a:lnTo>
                      <a:pt x="388" y="171"/>
                    </a:lnTo>
                    <a:lnTo>
                      <a:pt x="381" y="190"/>
                    </a:lnTo>
                    <a:lnTo>
                      <a:pt x="399" y="171"/>
                    </a:lnTo>
                    <a:lnTo>
                      <a:pt x="412" y="154"/>
                    </a:lnTo>
                    <a:lnTo>
                      <a:pt x="428" y="140"/>
                    </a:lnTo>
                    <a:lnTo>
                      <a:pt x="449" y="130"/>
                    </a:lnTo>
                    <a:lnTo>
                      <a:pt x="471" y="124"/>
                    </a:lnTo>
                    <a:lnTo>
                      <a:pt x="495" y="121"/>
                    </a:lnTo>
                    <a:lnTo>
                      <a:pt x="517" y="122"/>
                    </a:lnTo>
                    <a:lnTo>
                      <a:pt x="535" y="126"/>
                    </a:lnTo>
                    <a:lnTo>
                      <a:pt x="550" y="133"/>
                    </a:lnTo>
                    <a:lnTo>
                      <a:pt x="568" y="146"/>
                    </a:lnTo>
                    <a:lnTo>
                      <a:pt x="588" y="172"/>
                    </a:lnTo>
                    <a:lnTo>
                      <a:pt x="567" y="171"/>
                    </a:lnTo>
                    <a:lnTo>
                      <a:pt x="550" y="171"/>
                    </a:lnTo>
                    <a:lnTo>
                      <a:pt x="532" y="177"/>
                    </a:lnTo>
                    <a:lnTo>
                      <a:pt x="517" y="185"/>
                    </a:lnTo>
                    <a:lnTo>
                      <a:pt x="500" y="203"/>
                    </a:lnTo>
                    <a:lnTo>
                      <a:pt x="491" y="220"/>
                    </a:lnTo>
                    <a:lnTo>
                      <a:pt x="489" y="242"/>
                    </a:lnTo>
                    <a:lnTo>
                      <a:pt x="492" y="262"/>
                    </a:lnTo>
                    <a:lnTo>
                      <a:pt x="502" y="277"/>
                    </a:lnTo>
                    <a:lnTo>
                      <a:pt x="519" y="293"/>
                    </a:lnTo>
                    <a:lnTo>
                      <a:pt x="541" y="307"/>
                    </a:lnTo>
                    <a:lnTo>
                      <a:pt x="560" y="314"/>
                    </a:lnTo>
                    <a:lnTo>
                      <a:pt x="575" y="320"/>
                    </a:lnTo>
                    <a:lnTo>
                      <a:pt x="590" y="324"/>
                    </a:lnTo>
                    <a:lnTo>
                      <a:pt x="610" y="320"/>
                    </a:lnTo>
                    <a:lnTo>
                      <a:pt x="614" y="311"/>
                    </a:lnTo>
                    <a:lnTo>
                      <a:pt x="621" y="298"/>
                    </a:lnTo>
                    <a:lnTo>
                      <a:pt x="621" y="282"/>
                    </a:lnTo>
                    <a:lnTo>
                      <a:pt x="620" y="274"/>
                    </a:lnTo>
                    <a:lnTo>
                      <a:pt x="620" y="262"/>
                    </a:lnTo>
                    <a:lnTo>
                      <a:pt x="630" y="269"/>
                    </a:lnTo>
                    <a:lnTo>
                      <a:pt x="641" y="277"/>
                    </a:lnTo>
                    <a:lnTo>
                      <a:pt x="650" y="290"/>
                    </a:lnTo>
                    <a:lnTo>
                      <a:pt x="661" y="304"/>
                    </a:lnTo>
                    <a:lnTo>
                      <a:pt x="667" y="317"/>
                    </a:lnTo>
                    <a:lnTo>
                      <a:pt x="673" y="338"/>
                    </a:lnTo>
                    <a:lnTo>
                      <a:pt x="676" y="364"/>
                    </a:lnTo>
                    <a:lnTo>
                      <a:pt x="675" y="389"/>
                    </a:lnTo>
                    <a:lnTo>
                      <a:pt x="671" y="416"/>
                    </a:lnTo>
                    <a:lnTo>
                      <a:pt x="662" y="450"/>
                    </a:lnTo>
                    <a:lnTo>
                      <a:pt x="649" y="468"/>
                    </a:lnTo>
                    <a:lnTo>
                      <a:pt x="641" y="479"/>
                    </a:lnTo>
                    <a:lnTo>
                      <a:pt x="630" y="485"/>
                    </a:lnTo>
                    <a:lnTo>
                      <a:pt x="614" y="491"/>
                    </a:lnTo>
                    <a:lnTo>
                      <a:pt x="593" y="503"/>
                    </a:lnTo>
                    <a:lnTo>
                      <a:pt x="570" y="515"/>
                    </a:lnTo>
                    <a:lnTo>
                      <a:pt x="553" y="524"/>
                    </a:lnTo>
                    <a:lnTo>
                      <a:pt x="540" y="537"/>
                    </a:lnTo>
                    <a:lnTo>
                      <a:pt x="531" y="545"/>
                    </a:lnTo>
                    <a:lnTo>
                      <a:pt x="519" y="563"/>
                    </a:lnTo>
                    <a:lnTo>
                      <a:pt x="509" y="585"/>
                    </a:lnTo>
                    <a:lnTo>
                      <a:pt x="502" y="602"/>
                    </a:lnTo>
                    <a:lnTo>
                      <a:pt x="497" y="626"/>
                    </a:lnTo>
                    <a:lnTo>
                      <a:pt x="489" y="656"/>
                    </a:lnTo>
                    <a:lnTo>
                      <a:pt x="481" y="677"/>
                    </a:lnTo>
                    <a:lnTo>
                      <a:pt x="471" y="695"/>
                    </a:lnTo>
                    <a:lnTo>
                      <a:pt x="460" y="706"/>
                    </a:lnTo>
                    <a:lnTo>
                      <a:pt x="446" y="715"/>
                    </a:lnTo>
                    <a:lnTo>
                      <a:pt x="429" y="723"/>
                    </a:lnTo>
                    <a:lnTo>
                      <a:pt x="407" y="732"/>
                    </a:lnTo>
                    <a:lnTo>
                      <a:pt x="382" y="737"/>
                    </a:lnTo>
                    <a:lnTo>
                      <a:pt x="356" y="739"/>
                    </a:lnTo>
                    <a:lnTo>
                      <a:pt x="320" y="744"/>
                    </a:lnTo>
                    <a:lnTo>
                      <a:pt x="298" y="744"/>
                    </a:lnTo>
                    <a:lnTo>
                      <a:pt x="263" y="745"/>
                    </a:lnTo>
                    <a:lnTo>
                      <a:pt x="217" y="744"/>
                    </a:lnTo>
                    <a:lnTo>
                      <a:pt x="177" y="737"/>
                    </a:lnTo>
                    <a:lnTo>
                      <a:pt x="136" y="723"/>
                    </a:lnTo>
                    <a:lnTo>
                      <a:pt x="105" y="711"/>
                    </a:lnTo>
                    <a:lnTo>
                      <a:pt x="76" y="695"/>
                    </a:lnTo>
                    <a:lnTo>
                      <a:pt x="56" y="682"/>
                    </a:lnTo>
                    <a:lnTo>
                      <a:pt x="47" y="669"/>
                    </a:lnTo>
                    <a:lnTo>
                      <a:pt x="36" y="649"/>
                    </a:lnTo>
                    <a:lnTo>
                      <a:pt x="27" y="625"/>
                    </a:lnTo>
                    <a:lnTo>
                      <a:pt x="19" y="587"/>
                    </a:lnTo>
                    <a:lnTo>
                      <a:pt x="17" y="556"/>
                    </a:lnTo>
                    <a:close/>
                  </a:path>
                </a:pathLst>
              </a:custGeom>
              <a:solidFill>
                <a:srgbClr val="FF0000"/>
              </a:solidFill>
              <a:ln w="9525">
                <a:noFill/>
                <a:round/>
                <a:headEnd/>
                <a:tailEnd/>
              </a:ln>
            </p:spPr>
            <p:txBody>
              <a:bodyPr/>
              <a:lstStyle/>
              <a:p>
                <a:endParaRPr lang="en-US"/>
              </a:p>
            </p:txBody>
          </p:sp>
          <p:sp>
            <p:nvSpPr>
              <p:cNvPr id="93" name="Freeform 25">
                <a:extLst>
                  <a:ext uri="{FF2B5EF4-FFF2-40B4-BE49-F238E27FC236}">
                    <a16:creationId xmlns:a16="http://schemas.microsoft.com/office/drawing/2014/main" id="{B3EEA6ED-9058-FAAC-BC66-0045D1FFD25A}"/>
                  </a:ext>
                </a:extLst>
              </p:cNvPr>
              <p:cNvSpPr>
                <a:spLocks/>
              </p:cNvSpPr>
              <p:nvPr/>
            </p:nvSpPr>
            <p:spPr bwMode="auto">
              <a:xfrm>
                <a:off x="3739" y="2336"/>
                <a:ext cx="368" cy="407"/>
              </a:xfrm>
              <a:custGeom>
                <a:avLst/>
                <a:gdLst>
                  <a:gd name="T0" fmla="*/ 1 w 368"/>
                  <a:gd name="T1" fmla="*/ 254 h 407"/>
                  <a:gd name="T2" fmla="*/ 0 w 368"/>
                  <a:gd name="T3" fmla="*/ 189 h 407"/>
                  <a:gd name="T4" fmla="*/ 9 w 368"/>
                  <a:gd name="T5" fmla="*/ 148 h 407"/>
                  <a:gd name="T6" fmla="*/ 30 w 368"/>
                  <a:gd name="T7" fmla="*/ 117 h 407"/>
                  <a:gd name="T8" fmla="*/ 69 w 368"/>
                  <a:gd name="T9" fmla="*/ 89 h 407"/>
                  <a:gd name="T10" fmla="*/ 102 w 368"/>
                  <a:gd name="T11" fmla="*/ 74 h 407"/>
                  <a:gd name="T12" fmla="*/ 121 w 368"/>
                  <a:gd name="T13" fmla="*/ 58 h 407"/>
                  <a:gd name="T14" fmla="*/ 125 w 368"/>
                  <a:gd name="T15" fmla="*/ 29 h 407"/>
                  <a:gd name="T16" fmla="*/ 133 w 368"/>
                  <a:gd name="T17" fmla="*/ 15 h 407"/>
                  <a:gd name="T18" fmla="*/ 147 w 368"/>
                  <a:gd name="T19" fmla="*/ 45 h 407"/>
                  <a:gd name="T20" fmla="*/ 151 w 368"/>
                  <a:gd name="T21" fmla="*/ 67 h 407"/>
                  <a:gd name="T22" fmla="*/ 173 w 368"/>
                  <a:gd name="T23" fmla="*/ 53 h 407"/>
                  <a:gd name="T24" fmla="*/ 183 w 368"/>
                  <a:gd name="T25" fmla="*/ 22 h 407"/>
                  <a:gd name="T26" fmla="*/ 185 w 368"/>
                  <a:gd name="T27" fmla="*/ 0 h 407"/>
                  <a:gd name="T28" fmla="*/ 205 w 368"/>
                  <a:gd name="T29" fmla="*/ 24 h 407"/>
                  <a:gd name="T30" fmla="*/ 213 w 368"/>
                  <a:gd name="T31" fmla="*/ 68 h 407"/>
                  <a:gd name="T32" fmla="*/ 206 w 368"/>
                  <a:gd name="T33" fmla="*/ 103 h 407"/>
                  <a:gd name="T34" fmla="*/ 232 w 368"/>
                  <a:gd name="T35" fmla="*/ 77 h 407"/>
                  <a:gd name="T36" fmla="*/ 268 w 368"/>
                  <a:gd name="T37" fmla="*/ 67 h 407"/>
                  <a:gd name="T38" fmla="*/ 300 w 368"/>
                  <a:gd name="T39" fmla="*/ 72 h 407"/>
                  <a:gd name="T40" fmla="*/ 308 w 368"/>
                  <a:gd name="T41" fmla="*/ 92 h 407"/>
                  <a:gd name="T42" fmla="*/ 280 w 368"/>
                  <a:gd name="T43" fmla="*/ 101 h 407"/>
                  <a:gd name="T44" fmla="*/ 266 w 368"/>
                  <a:gd name="T45" fmla="*/ 134 h 407"/>
                  <a:gd name="T46" fmla="*/ 281 w 368"/>
                  <a:gd name="T47" fmla="*/ 162 h 407"/>
                  <a:gd name="T48" fmla="*/ 311 w 368"/>
                  <a:gd name="T49" fmla="*/ 175 h 407"/>
                  <a:gd name="T50" fmla="*/ 332 w 368"/>
                  <a:gd name="T51" fmla="*/ 171 h 407"/>
                  <a:gd name="T52" fmla="*/ 337 w 368"/>
                  <a:gd name="T53" fmla="*/ 151 h 407"/>
                  <a:gd name="T54" fmla="*/ 349 w 368"/>
                  <a:gd name="T55" fmla="*/ 152 h 407"/>
                  <a:gd name="T56" fmla="*/ 363 w 368"/>
                  <a:gd name="T57" fmla="*/ 175 h 407"/>
                  <a:gd name="T58" fmla="*/ 368 w 368"/>
                  <a:gd name="T59" fmla="*/ 214 h 407"/>
                  <a:gd name="T60" fmla="*/ 352 w 368"/>
                  <a:gd name="T61" fmla="*/ 256 h 407"/>
                  <a:gd name="T62" fmla="*/ 332 w 368"/>
                  <a:gd name="T63" fmla="*/ 270 h 407"/>
                  <a:gd name="T64" fmla="*/ 300 w 368"/>
                  <a:gd name="T65" fmla="*/ 287 h 407"/>
                  <a:gd name="T66" fmla="*/ 281 w 368"/>
                  <a:gd name="T67" fmla="*/ 308 h 407"/>
                  <a:gd name="T68" fmla="*/ 268 w 368"/>
                  <a:gd name="T69" fmla="*/ 343 h 407"/>
                  <a:gd name="T70" fmla="*/ 255 w 368"/>
                  <a:gd name="T71" fmla="*/ 381 h 407"/>
                  <a:gd name="T72" fmla="*/ 233 w 368"/>
                  <a:gd name="T73" fmla="*/ 396 h 407"/>
                  <a:gd name="T74" fmla="*/ 194 w 368"/>
                  <a:gd name="T75" fmla="*/ 404 h 407"/>
                  <a:gd name="T76" fmla="*/ 142 w 368"/>
                  <a:gd name="T77" fmla="*/ 407 h 407"/>
                  <a:gd name="T78" fmla="*/ 72 w 368"/>
                  <a:gd name="T79" fmla="*/ 396 h 407"/>
                  <a:gd name="T80" fmla="*/ 29 w 368"/>
                  <a:gd name="T81" fmla="*/ 374 h 407"/>
                  <a:gd name="T82" fmla="*/ 14 w 368"/>
                  <a:gd name="T83" fmla="*/ 343 h 4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8"/>
                  <a:gd name="T127" fmla="*/ 0 h 407"/>
                  <a:gd name="T128" fmla="*/ 368 w 368"/>
                  <a:gd name="T129" fmla="*/ 407 h 4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8" h="407">
                    <a:moveTo>
                      <a:pt x="7" y="306"/>
                    </a:moveTo>
                    <a:lnTo>
                      <a:pt x="4" y="278"/>
                    </a:lnTo>
                    <a:lnTo>
                      <a:pt x="1" y="254"/>
                    </a:lnTo>
                    <a:lnTo>
                      <a:pt x="0" y="230"/>
                    </a:lnTo>
                    <a:lnTo>
                      <a:pt x="0" y="208"/>
                    </a:lnTo>
                    <a:lnTo>
                      <a:pt x="0" y="189"/>
                    </a:lnTo>
                    <a:lnTo>
                      <a:pt x="1" y="174"/>
                    </a:lnTo>
                    <a:lnTo>
                      <a:pt x="4" y="159"/>
                    </a:lnTo>
                    <a:lnTo>
                      <a:pt x="9" y="148"/>
                    </a:lnTo>
                    <a:lnTo>
                      <a:pt x="15" y="137"/>
                    </a:lnTo>
                    <a:lnTo>
                      <a:pt x="23" y="126"/>
                    </a:lnTo>
                    <a:lnTo>
                      <a:pt x="30" y="117"/>
                    </a:lnTo>
                    <a:lnTo>
                      <a:pt x="43" y="104"/>
                    </a:lnTo>
                    <a:lnTo>
                      <a:pt x="58" y="95"/>
                    </a:lnTo>
                    <a:lnTo>
                      <a:pt x="69" y="89"/>
                    </a:lnTo>
                    <a:lnTo>
                      <a:pt x="80" y="85"/>
                    </a:lnTo>
                    <a:lnTo>
                      <a:pt x="93" y="79"/>
                    </a:lnTo>
                    <a:lnTo>
                      <a:pt x="102" y="74"/>
                    </a:lnTo>
                    <a:lnTo>
                      <a:pt x="110" y="68"/>
                    </a:lnTo>
                    <a:lnTo>
                      <a:pt x="117" y="61"/>
                    </a:lnTo>
                    <a:lnTo>
                      <a:pt x="121" y="58"/>
                    </a:lnTo>
                    <a:lnTo>
                      <a:pt x="123" y="51"/>
                    </a:lnTo>
                    <a:lnTo>
                      <a:pt x="125" y="39"/>
                    </a:lnTo>
                    <a:lnTo>
                      <a:pt x="125" y="29"/>
                    </a:lnTo>
                    <a:lnTo>
                      <a:pt x="122" y="18"/>
                    </a:lnTo>
                    <a:lnTo>
                      <a:pt x="121" y="6"/>
                    </a:lnTo>
                    <a:lnTo>
                      <a:pt x="133" y="15"/>
                    </a:lnTo>
                    <a:lnTo>
                      <a:pt x="142" y="23"/>
                    </a:lnTo>
                    <a:lnTo>
                      <a:pt x="145" y="35"/>
                    </a:lnTo>
                    <a:lnTo>
                      <a:pt x="147" y="45"/>
                    </a:lnTo>
                    <a:lnTo>
                      <a:pt x="145" y="55"/>
                    </a:lnTo>
                    <a:lnTo>
                      <a:pt x="143" y="67"/>
                    </a:lnTo>
                    <a:lnTo>
                      <a:pt x="151" y="67"/>
                    </a:lnTo>
                    <a:lnTo>
                      <a:pt x="161" y="63"/>
                    </a:lnTo>
                    <a:lnTo>
                      <a:pt x="167" y="58"/>
                    </a:lnTo>
                    <a:lnTo>
                      <a:pt x="173" y="53"/>
                    </a:lnTo>
                    <a:lnTo>
                      <a:pt x="181" y="45"/>
                    </a:lnTo>
                    <a:lnTo>
                      <a:pt x="183" y="35"/>
                    </a:lnTo>
                    <a:lnTo>
                      <a:pt x="183" y="22"/>
                    </a:lnTo>
                    <a:lnTo>
                      <a:pt x="181" y="8"/>
                    </a:lnTo>
                    <a:lnTo>
                      <a:pt x="175" y="0"/>
                    </a:lnTo>
                    <a:lnTo>
                      <a:pt x="185" y="0"/>
                    </a:lnTo>
                    <a:lnTo>
                      <a:pt x="194" y="6"/>
                    </a:lnTo>
                    <a:lnTo>
                      <a:pt x="201" y="15"/>
                    </a:lnTo>
                    <a:lnTo>
                      <a:pt x="205" y="24"/>
                    </a:lnTo>
                    <a:lnTo>
                      <a:pt x="210" y="38"/>
                    </a:lnTo>
                    <a:lnTo>
                      <a:pt x="213" y="53"/>
                    </a:lnTo>
                    <a:lnTo>
                      <a:pt x="213" y="68"/>
                    </a:lnTo>
                    <a:lnTo>
                      <a:pt x="213" y="83"/>
                    </a:lnTo>
                    <a:lnTo>
                      <a:pt x="210" y="92"/>
                    </a:lnTo>
                    <a:lnTo>
                      <a:pt x="206" y="103"/>
                    </a:lnTo>
                    <a:lnTo>
                      <a:pt x="216" y="92"/>
                    </a:lnTo>
                    <a:lnTo>
                      <a:pt x="224" y="84"/>
                    </a:lnTo>
                    <a:lnTo>
                      <a:pt x="232" y="77"/>
                    </a:lnTo>
                    <a:lnTo>
                      <a:pt x="244" y="70"/>
                    </a:lnTo>
                    <a:lnTo>
                      <a:pt x="255" y="68"/>
                    </a:lnTo>
                    <a:lnTo>
                      <a:pt x="268" y="67"/>
                    </a:lnTo>
                    <a:lnTo>
                      <a:pt x="280" y="67"/>
                    </a:lnTo>
                    <a:lnTo>
                      <a:pt x="289" y="68"/>
                    </a:lnTo>
                    <a:lnTo>
                      <a:pt x="300" y="72"/>
                    </a:lnTo>
                    <a:lnTo>
                      <a:pt x="308" y="79"/>
                    </a:lnTo>
                    <a:lnTo>
                      <a:pt x="319" y="94"/>
                    </a:lnTo>
                    <a:lnTo>
                      <a:pt x="308" y="92"/>
                    </a:lnTo>
                    <a:lnTo>
                      <a:pt x="297" y="92"/>
                    </a:lnTo>
                    <a:lnTo>
                      <a:pt x="289" y="96"/>
                    </a:lnTo>
                    <a:lnTo>
                      <a:pt x="280" y="101"/>
                    </a:lnTo>
                    <a:lnTo>
                      <a:pt x="272" y="111"/>
                    </a:lnTo>
                    <a:lnTo>
                      <a:pt x="267" y="120"/>
                    </a:lnTo>
                    <a:lnTo>
                      <a:pt x="266" y="134"/>
                    </a:lnTo>
                    <a:lnTo>
                      <a:pt x="268" y="145"/>
                    </a:lnTo>
                    <a:lnTo>
                      <a:pt x="273" y="152"/>
                    </a:lnTo>
                    <a:lnTo>
                      <a:pt x="281" y="162"/>
                    </a:lnTo>
                    <a:lnTo>
                      <a:pt x="294" y="168"/>
                    </a:lnTo>
                    <a:lnTo>
                      <a:pt x="303" y="172"/>
                    </a:lnTo>
                    <a:lnTo>
                      <a:pt x="311" y="175"/>
                    </a:lnTo>
                    <a:lnTo>
                      <a:pt x="319" y="177"/>
                    </a:lnTo>
                    <a:lnTo>
                      <a:pt x="331" y="175"/>
                    </a:lnTo>
                    <a:lnTo>
                      <a:pt x="332" y="171"/>
                    </a:lnTo>
                    <a:lnTo>
                      <a:pt x="337" y="164"/>
                    </a:lnTo>
                    <a:lnTo>
                      <a:pt x="337" y="155"/>
                    </a:lnTo>
                    <a:lnTo>
                      <a:pt x="337" y="151"/>
                    </a:lnTo>
                    <a:lnTo>
                      <a:pt x="337" y="145"/>
                    </a:lnTo>
                    <a:lnTo>
                      <a:pt x="342" y="148"/>
                    </a:lnTo>
                    <a:lnTo>
                      <a:pt x="349" y="152"/>
                    </a:lnTo>
                    <a:lnTo>
                      <a:pt x="353" y="159"/>
                    </a:lnTo>
                    <a:lnTo>
                      <a:pt x="359" y="166"/>
                    </a:lnTo>
                    <a:lnTo>
                      <a:pt x="363" y="175"/>
                    </a:lnTo>
                    <a:lnTo>
                      <a:pt x="366" y="185"/>
                    </a:lnTo>
                    <a:lnTo>
                      <a:pt x="368" y="199"/>
                    </a:lnTo>
                    <a:lnTo>
                      <a:pt x="368" y="214"/>
                    </a:lnTo>
                    <a:lnTo>
                      <a:pt x="365" y="228"/>
                    </a:lnTo>
                    <a:lnTo>
                      <a:pt x="360" y="247"/>
                    </a:lnTo>
                    <a:lnTo>
                      <a:pt x="352" y="256"/>
                    </a:lnTo>
                    <a:lnTo>
                      <a:pt x="347" y="262"/>
                    </a:lnTo>
                    <a:lnTo>
                      <a:pt x="342" y="265"/>
                    </a:lnTo>
                    <a:lnTo>
                      <a:pt x="332" y="270"/>
                    </a:lnTo>
                    <a:lnTo>
                      <a:pt x="323" y="276"/>
                    </a:lnTo>
                    <a:lnTo>
                      <a:pt x="309" y="283"/>
                    </a:lnTo>
                    <a:lnTo>
                      <a:pt x="300" y="287"/>
                    </a:lnTo>
                    <a:lnTo>
                      <a:pt x="292" y="294"/>
                    </a:lnTo>
                    <a:lnTo>
                      <a:pt x="289" y="298"/>
                    </a:lnTo>
                    <a:lnTo>
                      <a:pt x="281" y="308"/>
                    </a:lnTo>
                    <a:lnTo>
                      <a:pt x="275" y="321"/>
                    </a:lnTo>
                    <a:lnTo>
                      <a:pt x="273" y="329"/>
                    </a:lnTo>
                    <a:lnTo>
                      <a:pt x="268" y="343"/>
                    </a:lnTo>
                    <a:lnTo>
                      <a:pt x="266" y="360"/>
                    </a:lnTo>
                    <a:lnTo>
                      <a:pt x="261" y="370"/>
                    </a:lnTo>
                    <a:lnTo>
                      <a:pt x="255" y="381"/>
                    </a:lnTo>
                    <a:lnTo>
                      <a:pt x="249" y="387"/>
                    </a:lnTo>
                    <a:lnTo>
                      <a:pt x="243" y="391"/>
                    </a:lnTo>
                    <a:lnTo>
                      <a:pt x="233" y="396"/>
                    </a:lnTo>
                    <a:lnTo>
                      <a:pt x="221" y="400"/>
                    </a:lnTo>
                    <a:lnTo>
                      <a:pt x="207" y="403"/>
                    </a:lnTo>
                    <a:lnTo>
                      <a:pt x="194" y="404"/>
                    </a:lnTo>
                    <a:lnTo>
                      <a:pt x="173" y="407"/>
                    </a:lnTo>
                    <a:lnTo>
                      <a:pt x="161" y="407"/>
                    </a:lnTo>
                    <a:lnTo>
                      <a:pt x="142" y="407"/>
                    </a:lnTo>
                    <a:lnTo>
                      <a:pt x="117" y="407"/>
                    </a:lnTo>
                    <a:lnTo>
                      <a:pt x="94" y="403"/>
                    </a:lnTo>
                    <a:lnTo>
                      <a:pt x="72" y="396"/>
                    </a:lnTo>
                    <a:lnTo>
                      <a:pt x="55" y="389"/>
                    </a:lnTo>
                    <a:lnTo>
                      <a:pt x="38" y="381"/>
                    </a:lnTo>
                    <a:lnTo>
                      <a:pt x="29" y="374"/>
                    </a:lnTo>
                    <a:lnTo>
                      <a:pt x="23" y="367"/>
                    </a:lnTo>
                    <a:lnTo>
                      <a:pt x="17" y="355"/>
                    </a:lnTo>
                    <a:lnTo>
                      <a:pt x="14" y="343"/>
                    </a:lnTo>
                    <a:lnTo>
                      <a:pt x="8" y="321"/>
                    </a:lnTo>
                    <a:lnTo>
                      <a:pt x="7" y="306"/>
                    </a:lnTo>
                    <a:close/>
                  </a:path>
                </a:pathLst>
              </a:custGeom>
              <a:solidFill>
                <a:srgbClr val="FF8000"/>
              </a:solidFill>
              <a:ln w="9525">
                <a:noFill/>
                <a:round/>
                <a:headEnd/>
                <a:tailEnd/>
              </a:ln>
            </p:spPr>
            <p:txBody>
              <a:bodyPr/>
              <a:lstStyle/>
              <a:p>
                <a:endParaRPr lang="en-US"/>
              </a:p>
            </p:txBody>
          </p:sp>
          <p:sp>
            <p:nvSpPr>
              <p:cNvPr id="94" name="Freeform 26">
                <a:extLst>
                  <a:ext uri="{FF2B5EF4-FFF2-40B4-BE49-F238E27FC236}">
                    <a16:creationId xmlns:a16="http://schemas.microsoft.com/office/drawing/2014/main" id="{34114468-3331-6151-DABD-D3052565807F}"/>
                  </a:ext>
                </a:extLst>
              </p:cNvPr>
              <p:cNvSpPr>
                <a:spLocks/>
              </p:cNvSpPr>
              <p:nvPr/>
            </p:nvSpPr>
            <p:spPr bwMode="auto">
              <a:xfrm>
                <a:off x="3802" y="2456"/>
                <a:ext cx="240" cy="278"/>
              </a:xfrm>
              <a:custGeom>
                <a:avLst/>
                <a:gdLst>
                  <a:gd name="T0" fmla="*/ 0 w 240"/>
                  <a:gd name="T1" fmla="*/ 174 h 278"/>
                  <a:gd name="T2" fmla="*/ 0 w 240"/>
                  <a:gd name="T3" fmla="*/ 129 h 278"/>
                  <a:gd name="T4" fmla="*/ 6 w 240"/>
                  <a:gd name="T5" fmla="*/ 101 h 278"/>
                  <a:gd name="T6" fmla="*/ 20 w 240"/>
                  <a:gd name="T7" fmla="*/ 79 h 278"/>
                  <a:gd name="T8" fmla="*/ 46 w 240"/>
                  <a:gd name="T9" fmla="*/ 61 h 278"/>
                  <a:gd name="T10" fmla="*/ 67 w 240"/>
                  <a:gd name="T11" fmla="*/ 51 h 278"/>
                  <a:gd name="T12" fmla="*/ 79 w 240"/>
                  <a:gd name="T13" fmla="*/ 39 h 278"/>
                  <a:gd name="T14" fmla="*/ 82 w 240"/>
                  <a:gd name="T15" fmla="*/ 21 h 278"/>
                  <a:gd name="T16" fmla="*/ 87 w 240"/>
                  <a:gd name="T17" fmla="*/ 11 h 278"/>
                  <a:gd name="T18" fmla="*/ 97 w 240"/>
                  <a:gd name="T19" fmla="*/ 31 h 278"/>
                  <a:gd name="T20" fmla="*/ 99 w 240"/>
                  <a:gd name="T21" fmla="*/ 45 h 278"/>
                  <a:gd name="T22" fmla="*/ 114 w 240"/>
                  <a:gd name="T23" fmla="*/ 37 h 278"/>
                  <a:gd name="T24" fmla="*/ 120 w 240"/>
                  <a:gd name="T25" fmla="*/ 15 h 278"/>
                  <a:gd name="T26" fmla="*/ 121 w 240"/>
                  <a:gd name="T27" fmla="*/ 0 h 278"/>
                  <a:gd name="T28" fmla="*/ 133 w 240"/>
                  <a:gd name="T29" fmla="*/ 16 h 278"/>
                  <a:gd name="T30" fmla="*/ 139 w 240"/>
                  <a:gd name="T31" fmla="*/ 46 h 278"/>
                  <a:gd name="T32" fmla="*/ 133 w 240"/>
                  <a:gd name="T33" fmla="*/ 71 h 278"/>
                  <a:gd name="T34" fmla="*/ 153 w 240"/>
                  <a:gd name="T35" fmla="*/ 52 h 278"/>
                  <a:gd name="T36" fmla="*/ 176 w 240"/>
                  <a:gd name="T37" fmla="*/ 45 h 278"/>
                  <a:gd name="T38" fmla="*/ 195 w 240"/>
                  <a:gd name="T39" fmla="*/ 50 h 278"/>
                  <a:gd name="T40" fmla="*/ 200 w 240"/>
                  <a:gd name="T41" fmla="*/ 63 h 278"/>
                  <a:gd name="T42" fmla="*/ 183 w 240"/>
                  <a:gd name="T43" fmla="*/ 71 h 278"/>
                  <a:gd name="T44" fmla="*/ 173 w 240"/>
                  <a:gd name="T45" fmla="*/ 91 h 278"/>
                  <a:gd name="T46" fmla="*/ 184 w 240"/>
                  <a:gd name="T47" fmla="*/ 111 h 278"/>
                  <a:gd name="T48" fmla="*/ 204 w 240"/>
                  <a:gd name="T49" fmla="*/ 119 h 278"/>
                  <a:gd name="T50" fmla="*/ 218 w 240"/>
                  <a:gd name="T51" fmla="*/ 117 h 278"/>
                  <a:gd name="T52" fmla="*/ 221 w 240"/>
                  <a:gd name="T53" fmla="*/ 102 h 278"/>
                  <a:gd name="T54" fmla="*/ 227 w 240"/>
                  <a:gd name="T55" fmla="*/ 103 h 278"/>
                  <a:gd name="T56" fmla="*/ 238 w 240"/>
                  <a:gd name="T57" fmla="*/ 119 h 278"/>
                  <a:gd name="T58" fmla="*/ 240 w 240"/>
                  <a:gd name="T59" fmla="*/ 145 h 278"/>
                  <a:gd name="T60" fmla="*/ 231 w 240"/>
                  <a:gd name="T61" fmla="*/ 175 h 278"/>
                  <a:gd name="T62" fmla="*/ 218 w 240"/>
                  <a:gd name="T63" fmla="*/ 184 h 278"/>
                  <a:gd name="T64" fmla="*/ 197 w 240"/>
                  <a:gd name="T65" fmla="*/ 197 h 278"/>
                  <a:gd name="T66" fmla="*/ 184 w 240"/>
                  <a:gd name="T67" fmla="*/ 210 h 278"/>
                  <a:gd name="T68" fmla="*/ 176 w 240"/>
                  <a:gd name="T69" fmla="*/ 233 h 278"/>
                  <a:gd name="T70" fmla="*/ 166 w 240"/>
                  <a:gd name="T71" fmla="*/ 261 h 278"/>
                  <a:gd name="T72" fmla="*/ 153 w 240"/>
                  <a:gd name="T73" fmla="*/ 270 h 278"/>
                  <a:gd name="T74" fmla="*/ 126 w 240"/>
                  <a:gd name="T75" fmla="*/ 276 h 278"/>
                  <a:gd name="T76" fmla="*/ 93 w 240"/>
                  <a:gd name="T77" fmla="*/ 278 h 278"/>
                  <a:gd name="T78" fmla="*/ 47 w 240"/>
                  <a:gd name="T79" fmla="*/ 270 h 278"/>
                  <a:gd name="T80" fmla="*/ 19 w 240"/>
                  <a:gd name="T81" fmla="*/ 255 h 278"/>
                  <a:gd name="T82" fmla="*/ 8 w 240"/>
                  <a:gd name="T83" fmla="*/ 233 h 2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
                  <a:gd name="T127" fmla="*/ 0 h 278"/>
                  <a:gd name="T128" fmla="*/ 240 w 240"/>
                  <a:gd name="T129" fmla="*/ 278 h 2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 h="278">
                    <a:moveTo>
                      <a:pt x="6" y="208"/>
                    </a:moveTo>
                    <a:lnTo>
                      <a:pt x="2" y="190"/>
                    </a:lnTo>
                    <a:lnTo>
                      <a:pt x="0" y="174"/>
                    </a:lnTo>
                    <a:lnTo>
                      <a:pt x="0" y="157"/>
                    </a:lnTo>
                    <a:lnTo>
                      <a:pt x="0" y="142"/>
                    </a:lnTo>
                    <a:lnTo>
                      <a:pt x="0" y="129"/>
                    </a:lnTo>
                    <a:lnTo>
                      <a:pt x="0" y="118"/>
                    </a:lnTo>
                    <a:lnTo>
                      <a:pt x="3" y="110"/>
                    </a:lnTo>
                    <a:lnTo>
                      <a:pt x="6" y="101"/>
                    </a:lnTo>
                    <a:lnTo>
                      <a:pt x="9" y="94"/>
                    </a:lnTo>
                    <a:lnTo>
                      <a:pt x="16" y="86"/>
                    </a:lnTo>
                    <a:lnTo>
                      <a:pt x="20" y="79"/>
                    </a:lnTo>
                    <a:lnTo>
                      <a:pt x="29" y="72"/>
                    </a:lnTo>
                    <a:lnTo>
                      <a:pt x="37" y="66"/>
                    </a:lnTo>
                    <a:lnTo>
                      <a:pt x="46" y="61"/>
                    </a:lnTo>
                    <a:lnTo>
                      <a:pt x="52" y="59"/>
                    </a:lnTo>
                    <a:lnTo>
                      <a:pt x="60" y="55"/>
                    </a:lnTo>
                    <a:lnTo>
                      <a:pt x="67" y="51"/>
                    </a:lnTo>
                    <a:lnTo>
                      <a:pt x="74" y="46"/>
                    </a:lnTo>
                    <a:lnTo>
                      <a:pt x="77" y="43"/>
                    </a:lnTo>
                    <a:lnTo>
                      <a:pt x="79" y="39"/>
                    </a:lnTo>
                    <a:lnTo>
                      <a:pt x="81" y="34"/>
                    </a:lnTo>
                    <a:lnTo>
                      <a:pt x="82" y="27"/>
                    </a:lnTo>
                    <a:lnTo>
                      <a:pt x="82" y="21"/>
                    </a:lnTo>
                    <a:lnTo>
                      <a:pt x="81" y="12"/>
                    </a:lnTo>
                    <a:lnTo>
                      <a:pt x="80" y="4"/>
                    </a:lnTo>
                    <a:lnTo>
                      <a:pt x="87" y="11"/>
                    </a:lnTo>
                    <a:lnTo>
                      <a:pt x="93" y="16"/>
                    </a:lnTo>
                    <a:lnTo>
                      <a:pt x="96" y="23"/>
                    </a:lnTo>
                    <a:lnTo>
                      <a:pt x="97" y="31"/>
                    </a:lnTo>
                    <a:lnTo>
                      <a:pt x="96" y="37"/>
                    </a:lnTo>
                    <a:lnTo>
                      <a:pt x="95" y="45"/>
                    </a:lnTo>
                    <a:lnTo>
                      <a:pt x="99" y="45"/>
                    </a:lnTo>
                    <a:lnTo>
                      <a:pt x="107" y="44"/>
                    </a:lnTo>
                    <a:lnTo>
                      <a:pt x="109" y="39"/>
                    </a:lnTo>
                    <a:lnTo>
                      <a:pt x="114" y="37"/>
                    </a:lnTo>
                    <a:lnTo>
                      <a:pt x="119" y="31"/>
                    </a:lnTo>
                    <a:lnTo>
                      <a:pt x="120" y="23"/>
                    </a:lnTo>
                    <a:lnTo>
                      <a:pt x="120" y="15"/>
                    </a:lnTo>
                    <a:lnTo>
                      <a:pt x="119" y="6"/>
                    </a:lnTo>
                    <a:lnTo>
                      <a:pt x="115" y="0"/>
                    </a:lnTo>
                    <a:lnTo>
                      <a:pt x="121" y="0"/>
                    </a:lnTo>
                    <a:lnTo>
                      <a:pt x="129" y="4"/>
                    </a:lnTo>
                    <a:lnTo>
                      <a:pt x="131" y="11"/>
                    </a:lnTo>
                    <a:lnTo>
                      <a:pt x="133" y="16"/>
                    </a:lnTo>
                    <a:lnTo>
                      <a:pt x="137" y="25"/>
                    </a:lnTo>
                    <a:lnTo>
                      <a:pt x="138" y="37"/>
                    </a:lnTo>
                    <a:lnTo>
                      <a:pt x="139" y="46"/>
                    </a:lnTo>
                    <a:lnTo>
                      <a:pt x="138" y="55"/>
                    </a:lnTo>
                    <a:lnTo>
                      <a:pt x="137" y="63"/>
                    </a:lnTo>
                    <a:lnTo>
                      <a:pt x="133" y="71"/>
                    </a:lnTo>
                    <a:lnTo>
                      <a:pt x="143" y="63"/>
                    </a:lnTo>
                    <a:lnTo>
                      <a:pt x="146" y="56"/>
                    </a:lnTo>
                    <a:lnTo>
                      <a:pt x="153" y="52"/>
                    </a:lnTo>
                    <a:lnTo>
                      <a:pt x="159" y="48"/>
                    </a:lnTo>
                    <a:lnTo>
                      <a:pt x="166" y="46"/>
                    </a:lnTo>
                    <a:lnTo>
                      <a:pt x="176" y="45"/>
                    </a:lnTo>
                    <a:lnTo>
                      <a:pt x="183" y="45"/>
                    </a:lnTo>
                    <a:lnTo>
                      <a:pt x="189" y="46"/>
                    </a:lnTo>
                    <a:lnTo>
                      <a:pt x="195" y="50"/>
                    </a:lnTo>
                    <a:lnTo>
                      <a:pt x="201" y="55"/>
                    </a:lnTo>
                    <a:lnTo>
                      <a:pt x="209" y="63"/>
                    </a:lnTo>
                    <a:lnTo>
                      <a:pt x="200" y="63"/>
                    </a:lnTo>
                    <a:lnTo>
                      <a:pt x="195" y="63"/>
                    </a:lnTo>
                    <a:lnTo>
                      <a:pt x="189" y="66"/>
                    </a:lnTo>
                    <a:lnTo>
                      <a:pt x="183" y="71"/>
                    </a:lnTo>
                    <a:lnTo>
                      <a:pt x="177" y="77"/>
                    </a:lnTo>
                    <a:lnTo>
                      <a:pt x="175" y="82"/>
                    </a:lnTo>
                    <a:lnTo>
                      <a:pt x="173" y="91"/>
                    </a:lnTo>
                    <a:lnTo>
                      <a:pt x="176" y="100"/>
                    </a:lnTo>
                    <a:lnTo>
                      <a:pt x="178" y="103"/>
                    </a:lnTo>
                    <a:lnTo>
                      <a:pt x="184" y="111"/>
                    </a:lnTo>
                    <a:lnTo>
                      <a:pt x="192" y="116"/>
                    </a:lnTo>
                    <a:lnTo>
                      <a:pt x="199" y="118"/>
                    </a:lnTo>
                    <a:lnTo>
                      <a:pt x="204" y="119"/>
                    </a:lnTo>
                    <a:lnTo>
                      <a:pt x="210" y="120"/>
                    </a:lnTo>
                    <a:lnTo>
                      <a:pt x="217" y="119"/>
                    </a:lnTo>
                    <a:lnTo>
                      <a:pt x="218" y="117"/>
                    </a:lnTo>
                    <a:lnTo>
                      <a:pt x="221" y="112"/>
                    </a:lnTo>
                    <a:lnTo>
                      <a:pt x="221" y="107"/>
                    </a:lnTo>
                    <a:lnTo>
                      <a:pt x="221" y="102"/>
                    </a:lnTo>
                    <a:lnTo>
                      <a:pt x="221" y="100"/>
                    </a:lnTo>
                    <a:lnTo>
                      <a:pt x="223" y="101"/>
                    </a:lnTo>
                    <a:lnTo>
                      <a:pt x="227" y="103"/>
                    </a:lnTo>
                    <a:lnTo>
                      <a:pt x="232" y="110"/>
                    </a:lnTo>
                    <a:lnTo>
                      <a:pt x="234" y="113"/>
                    </a:lnTo>
                    <a:lnTo>
                      <a:pt x="238" y="119"/>
                    </a:lnTo>
                    <a:lnTo>
                      <a:pt x="240" y="127"/>
                    </a:lnTo>
                    <a:lnTo>
                      <a:pt x="240" y="136"/>
                    </a:lnTo>
                    <a:lnTo>
                      <a:pt x="240" y="145"/>
                    </a:lnTo>
                    <a:lnTo>
                      <a:pt x="239" y="156"/>
                    </a:lnTo>
                    <a:lnTo>
                      <a:pt x="234" y="168"/>
                    </a:lnTo>
                    <a:lnTo>
                      <a:pt x="231" y="175"/>
                    </a:lnTo>
                    <a:lnTo>
                      <a:pt x="227" y="180"/>
                    </a:lnTo>
                    <a:lnTo>
                      <a:pt x="223" y="181"/>
                    </a:lnTo>
                    <a:lnTo>
                      <a:pt x="218" y="184"/>
                    </a:lnTo>
                    <a:lnTo>
                      <a:pt x="211" y="188"/>
                    </a:lnTo>
                    <a:lnTo>
                      <a:pt x="203" y="192"/>
                    </a:lnTo>
                    <a:lnTo>
                      <a:pt x="197" y="197"/>
                    </a:lnTo>
                    <a:lnTo>
                      <a:pt x="190" y="201"/>
                    </a:lnTo>
                    <a:lnTo>
                      <a:pt x="189" y="204"/>
                    </a:lnTo>
                    <a:lnTo>
                      <a:pt x="184" y="210"/>
                    </a:lnTo>
                    <a:lnTo>
                      <a:pt x="181" y="220"/>
                    </a:lnTo>
                    <a:lnTo>
                      <a:pt x="178" y="225"/>
                    </a:lnTo>
                    <a:lnTo>
                      <a:pt x="176" y="233"/>
                    </a:lnTo>
                    <a:lnTo>
                      <a:pt x="173" y="246"/>
                    </a:lnTo>
                    <a:lnTo>
                      <a:pt x="172" y="254"/>
                    </a:lnTo>
                    <a:lnTo>
                      <a:pt x="166" y="261"/>
                    </a:lnTo>
                    <a:lnTo>
                      <a:pt x="163" y="265"/>
                    </a:lnTo>
                    <a:lnTo>
                      <a:pt x="158" y="267"/>
                    </a:lnTo>
                    <a:lnTo>
                      <a:pt x="153" y="270"/>
                    </a:lnTo>
                    <a:lnTo>
                      <a:pt x="144" y="274"/>
                    </a:lnTo>
                    <a:lnTo>
                      <a:pt x="136" y="274"/>
                    </a:lnTo>
                    <a:lnTo>
                      <a:pt x="126" y="276"/>
                    </a:lnTo>
                    <a:lnTo>
                      <a:pt x="114" y="278"/>
                    </a:lnTo>
                    <a:lnTo>
                      <a:pt x="107" y="278"/>
                    </a:lnTo>
                    <a:lnTo>
                      <a:pt x="93" y="278"/>
                    </a:lnTo>
                    <a:lnTo>
                      <a:pt x="77" y="278"/>
                    </a:lnTo>
                    <a:lnTo>
                      <a:pt x="62" y="274"/>
                    </a:lnTo>
                    <a:lnTo>
                      <a:pt x="47" y="270"/>
                    </a:lnTo>
                    <a:lnTo>
                      <a:pt x="36" y="266"/>
                    </a:lnTo>
                    <a:lnTo>
                      <a:pt x="25" y="261"/>
                    </a:lnTo>
                    <a:lnTo>
                      <a:pt x="19" y="255"/>
                    </a:lnTo>
                    <a:lnTo>
                      <a:pt x="16" y="250"/>
                    </a:lnTo>
                    <a:lnTo>
                      <a:pt x="11" y="242"/>
                    </a:lnTo>
                    <a:lnTo>
                      <a:pt x="8" y="233"/>
                    </a:lnTo>
                    <a:lnTo>
                      <a:pt x="6" y="220"/>
                    </a:lnTo>
                    <a:lnTo>
                      <a:pt x="6" y="208"/>
                    </a:lnTo>
                    <a:close/>
                  </a:path>
                </a:pathLst>
              </a:custGeom>
              <a:solidFill>
                <a:srgbClr val="FFFF00"/>
              </a:solidFill>
              <a:ln w="9525">
                <a:noFill/>
                <a:round/>
                <a:headEnd/>
                <a:tailEnd/>
              </a:ln>
            </p:spPr>
            <p:txBody>
              <a:bodyPr/>
              <a:lstStyle/>
              <a:p>
                <a:endParaRPr lang="en-US"/>
              </a:p>
            </p:txBody>
          </p:sp>
        </p:grpSp>
        <p:sp>
          <p:nvSpPr>
            <p:cNvPr id="89" name="Freeform 27">
              <a:extLst>
                <a:ext uri="{FF2B5EF4-FFF2-40B4-BE49-F238E27FC236}">
                  <a16:creationId xmlns:a16="http://schemas.microsoft.com/office/drawing/2014/main" id="{5E5B0443-5197-3DEF-2921-A43C1C482B3D}"/>
                </a:ext>
              </a:extLst>
            </p:cNvPr>
            <p:cNvSpPr>
              <a:spLocks/>
            </p:cNvSpPr>
            <p:nvPr/>
          </p:nvSpPr>
          <p:spPr bwMode="auto">
            <a:xfrm>
              <a:off x="2275" y="1952"/>
              <a:ext cx="103" cy="226"/>
            </a:xfrm>
            <a:custGeom>
              <a:avLst/>
              <a:gdLst>
                <a:gd name="T0" fmla="*/ 14 w 103"/>
                <a:gd name="T1" fmla="*/ 207 h 226"/>
                <a:gd name="T2" fmla="*/ 3 w 103"/>
                <a:gd name="T3" fmla="*/ 185 h 226"/>
                <a:gd name="T4" fmla="*/ 0 w 103"/>
                <a:gd name="T5" fmla="*/ 161 h 226"/>
                <a:gd name="T6" fmla="*/ 0 w 103"/>
                <a:gd name="T7" fmla="*/ 135 h 226"/>
                <a:gd name="T8" fmla="*/ 2 w 103"/>
                <a:gd name="T9" fmla="*/ 113 h 226"/>
                <a:gd name="T10" fmla="*/ 9 w 103"/>
                <a:gd name="T11" fmla="*/ 95 h 226"/>
                <a:gd name="T12" fmla="*/ 10 w 103"/>
                <a:gd name="T13" fmla="*/ 73 h 226"/>
                <a:gd name="T14" fmla="*/ 8 w 103"/>
                <a:gd name="T15" fmla="*/ 60 h 226"/>
                <a:gd name="T16" fmla="*/ 3 w 103"/>
                <a:gd name="T17" fmla="*/ 45 h 226"/>
                <a:gd name="T18" fmla="*/ 4 w 103"/>
                <a:gd name="T19" fmla="*/ 40 h 226"/>
                <a:gd name="T20" fmla="*/ 13 w 103"/>
                <a:gd name="T21" fmla="*/ 50 h 226"/>
                <a:gd name="T22" fmla="*/ 18 w 103"/>
                <a:gd name="T23" fmla="*/ 54 h 226"/>
                <a:gd name="T24" fmla="*/ 18 w 103"/>
                <a:gd name="T25" fmla="*/ 32 h 226"/>
                <a:gd name="T26" fmla="*/ 9 w 103"/>
                <a:gd name="T27" fmla="*/ 7 h 226"/>
                <a:gd name="T28" fmla="*/ 9 w 103"/>
                <a:gd name="T29" fmla="*/ 0 h 226"/>
                <a:gd name="T30" fmla="*/ 23 w 103"/>
                <a:gd name="T31" fmla="*/ 1 h 226"/>
                <a:gd name="T32" fmla="*/ 35 w 103"/>
                <a:gd name="T33" fmla="*/ 15 h 226"/>
                <a:gd name="T34" fmla="*/ 43 w 103"/>
                <a:gd name="T35" fmla="*/ 37 h 226"/>
                <a:gd name="T36" fmla="*/ 47 w 103"/>
                <a:gd name="T37" fmla="*/ 44 h 226"/>
                <a:gd name="T38" fmla="*/ 58 w 103"/>
                <a:gd name="T39" fmla="*/ 31 h 226"/>
                <a:gd name="T40" fmla="*/ 70 w 103"/>
                <a:gd name="T41" fmla="*/ 22 h 226"/>
                <a:gd name="T42" fmla="*/ 81 w 103"/>
                <a:gd name="T43" fmla="*/ 23 h 226"/>
                <a:gd name="T44" fmla="*/ 87 w 103"/>
                <a:gd name="T45" fmla="*/ 37 h 226"/>
                <a:gd name="T46" fmla="*/ 79 w 103"/>
                <a:gd name="T47" fmla="*/ 37 h 226"/>
                <a:gd name="T48" fmla="*/ 72 w 103"/>
                <a:gd name="T49" fmla="*/ 40 h 226"/>
                <a:gd name="T50" fmla="*/ 70 w 103"/>
                <a:gd name="T51" fmla="*/ 52 h 226"/>
                <a:gd name="T52" fmla="*/ 71 w 103"/>
                <a:gd name="T53" fmla="*/ 62 h 226"/>
                <a:gd name="T54" fmla="*/ 79 w 103"/>
                <a:gd name="T55" fmla="*/ 69 h 226"/>
                <a:gd name="T56" fmla="*/ 87 w 103"/>
                <a:gd name="T57" fmla="*/ 69 h 226"/>
                <a:gd name="T58" fmla="*/ 87 w 103"/>
                <a:gd name="T59" fmla="*/ 52 h 226"/>
                <a:gd name="T60" fmla="*/ 96 w 103"/>
                <a:gd name="T61" fmla="*/ 65 h 226"/>
                <a:gd name="T62" fmla="*/ 100 w 103"/>
                <a:gd name="T63" fmla="*/ 82 h 226"/>
                <a:gd name="T64" fmla="*/ 100 w 103"/>
                <a:gd name="T65" fmla="*/ 97 h 226"/>
                <a:gd name="T66" fmla="*/ 96 w 103"/>
                <a:gd name="T67" fmla="*/ 111 h 226"/>
                <a:gd name="T68" fmla="*/ 87 w 103"/>
                <a:gd name="T69" fmla="*/ 123 h 226"/>
                <a:gd name="T70" fmla="*/ 83 w 103"/>
                <a:gd name="T71" fmla="*/ 134 h 226"/>
                <a:gd name="T72" fmla="*/ 86 w 103"/>
                <a:gd name="T73" fmla="*/ 147 h 226"/>
                <a:gd name="T74" fmla="*/ 96 w 103"/>
                <a:gd name="T75" fmla="*/ 157 h 226"/>
                <a:gd name="T76" fmla="*/ 100 w 103"/>
                <a:gd name="T77" fmla="*/ 153 h 226"/>
                <a:gd name="T78" fmla="*/ 103 w 103"/>
                <a:gd name="T79" fmla="*/ 168 h 226"/>
                <a:gd name="T80" fmla="*/ 100 w 103"/>
                <a:gd name="T81" fmla="*/ 187 h 226"/>
                <a:gd name="T82" fmla="*/ 94 w 103"/>
                <a:gd name="T83" fmla="*/ 204 h 226"/>
                <a:gd name="T84" fmla="*/ 83 w 103"/>
                <a:gd name="T85" fmla="*/ 216 h 226"/>
                <a:gd name="T86" fmla="*/ 74 w 103"/>
                <a:gd name="T87" fmla="*/ 225 h 226"/>
                <a:gd name="T88" fmla="*/ 60 w 103"/>
                <a:gd name="T89" fmla="*/ 226 h 226"/>
                <a:gd name="T90" fmla="*/ 45 w 103"/>
                <a:gd name="T91" fmla="*/ 219 h 226"/>
                <a:gd name="T92" fmla="*/ 21 w 103"/>
                <a:gd name="T93" fmla="*/ 214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226"/>
                <a:gd name="T143" fmla="*/ 103 w 103"/>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226">
                  <a:moveTo>
                    <a:pt x="21" y="214"/>
                  </a:moveTo>
                  <a:lnTo>
                    <a:pt x="18" y="210"/>
                  </a:lnTo>
                  <a:lnTo>
                    <a:pt x="14" y="207"/>
                  </a:lnTo>
                  <a:lnTo>
                    <a:pt x="9" y="199"/>
                  </a:lnTo>
                  <a:lnTo>
                    <a:pt x="6" y="192"/>
                  </a:lnTo>
                  <a:lnTo>
                    <a:pt x="3" y="185"/>
                  </a:lnTo>
                  <a:lnTo>
                    <a:pt x="2" y="178"/>
                  </a:lnTo>
                  <a:lnTo>
                    <a:pt x="1" y="168"/>
                  </a:lnTo>
                  <a:lnTo>
                    <a:pt x="0" y="161"/>
                  </a:lnTo>
                  <a:lnTo>
                    <a:pt x="0" y="151"/>
                  </a:lnTo>
                  <a:lnTo>
                    <a:pt x="0" y="142"/>
                  </a:lnTo>
                  <a:lnTo>
                    <a:pt x="0" y="135"/>
                  </a:lnTo>
                  <a:lnTo>
                    <a:pt x="0" y="128"/>
                  </a:lnTo>
                  <a:lnTo>
                    <a:pt x="1" y="120"/>
                  </a:lnTo>
                  <a:lnTo>
                    <a:pt x="2" y="113"/>
                  </a:lnTo>
                  <a:lnTo>
                    <a:pt x="4" y="106"/>
                  </a:lnTo>
                  <a:lnTo>
                    <a:pt x="8" y="101"/>
                  </a:lnTo>
                  <a:lnTo>
                    <a:pt x="9" y="95"/>
                  </a:lnTo>
                  <a:lnTo>
                    <a:pt x="10" y="86"/>
                  </a:lnTo>
                  <a:lnTo>
                    <a:pt x="10" y="80"/>
                  </a:lnTo>
                  <a:lnTo>
                    <a:pt x="10" y="73"/>
                  </a:lnTo>
                  <a:lnTo>
                    <a:pt x="9" y="69"/>
                  </a:lnTo>
                  <a:lnTo>
                    <a:pt x="8" y="65"/>
                  </a:lnTo>
                  <a:lnTo>
                    <a:pt x="8" y="60"/>
                  </a:lnTo>
                  <a:lnTo>
                    <a:pt x="7" y="55"/>
                  </a:lnTo>
                  <a:lnTo>
                    <a:pt x="4" y="50"/>
                  </a:lnTo>
                  <a:lnTo>
                    <a:pt x="3" y="45"/>
                  </a:lnTo>
                  <a:lnTo>
                    <a:pt x="2" y="41"/>
                  </a:lnTo>
                  <a:lnTo>
                    <a:pt x="1" y="39"/>
                  </a:lnTo>
                  <a:lnTo>
                    <a:pt x="4" y="40"/>
                  </a:lnTo>
                  <a:lnTo>
                    <a:pt x="8" y="44"/>
                  </a:lnTo>
                  <a:lnTo>
                    <a:pt x="10" y="48"/>
                  </a:lnTo>
                  <a:lnTo>
                    <a:pt x="13" y="50"/>
                  </a:lnTo>
                  <a:lnTo>
                    <a:pt x="15" y="55"/>
                  </a:lnTo>
                  <a:lnTo>
                    <a:pt x="17" y="62"/>
                  </a:lnTo>
                  <a:lnTo>
                    <a:pt x="18" y="54"/>
                  </a:lnTo>
                  <a:lnTo>
                    <a:pt x="18" y="46"/>
                  </a:lnTo>
                  <a:lnTo>
                    <a:pt x="18" y="39"/>
                  </a:lnTo>
                  <a:lnTo>
                    <a:pt x="18" y="32"/>
                  </a:lnTo>
                  <a:lnTo>
                    <a:pt x="15" y="22"/>
                  </a:lnTo>
                  <a:lnTo>
                    <a:pt x="13" y="16"/>
                  </a:lnTo>
                  <a:lnTo>
                    <a:pt x="9" y="7"/>
                  </a:lnTo>
                  <a:lnTo>
                    <a:pt x="8" y="4"/>
                  </a:lnTo>
                  <a:lnTo>
                    <a:pt x="6" y="0"/>
                  </a:lnTo>
                  <a:lnTo>
                    <a:pt x="9" y="0"/>
                  </a:lnTo>
                  <a:lnTo>
                    <a:pt x="15" y="0"/>
                  </a:lnTo>
                  <a:lnTo>
                    <a:pt x="19" y="1"/>
                  </a:lnTo>
                  <a:lnTo>
                    <a:pt x="23" y="1"/>
                  </a:lnTo>
                  <a:lnTo>
                    <a:pt x="27" y="5"/>
                  </a:lnTo>
                  <a:lnTo>
                    <a:pt x="31" y="10"/>
                  </a:lnTo>
                  <a:lnTo>
                    <a:pt x="35" y="15"/>
                  </a:lnTo>
                  <a:lnTo>
                    <a:pt x="37" y="21"/>
                  </a:lnTo>
                  <a:lnTo>
                    <a:pt x="40" y="29"/>
                  </a:lnTo>
                  <a:lnTo>
                    <a:pt x="43" y="37"/>
                  </a:lnTo>
                  <a:lnTo>
                    <a:pt x="45" y="44"/>
                  </a:lnTo>
                  <a:lnTo>
                    <a:pt x="46" y="54"/>
                  </a:lnTo>
                  <a:lnTo>
                    <a:pt x="47" y="44"/>
                  </a:lnTo>
                  <a:lnTo>
                    <a:pt x="51" y="39"/>
                  </a:lnTo>
                  <a:lnTo>
                    <a:pt x="53" y="34"/>
                  </a:lnTo>
                  <a:lnTo>
                    <a:pt x="58" y="31"/>
                  </a:lnTo>
                  <a:lnTo>
                    <a:pt x="60" y="26"/>
                  </a:lnTo>
                  <a:lnTo>
                    <a:pt x="66" y="23"/>
                  </a:lnTo>
                  <a:lnTo>
                    <a:pt x="70" y="22"/>
                  </a:lnTo>
                  <a:lnTo>
                    <a:pt x="74" y="21"/>
                  </a:lnTo>
                  <a:lnTo>
                    <a:pt x="79" y="22"/>
                  </a:lnTo>
                  <a:lnTo>
                    <a:pt x="81" y="23"/>
                  </a:lnTo>
                  <a:lnTo>
                    <a:pt x="83" y="26"/>
                  </a:lnTo>
                  <a:lnTo>
                    <a:pt x="83" y="31"/>
                  </a:lnTo>
                  <a:lnTo>
                    <a:pt x="87" y="37"/>
                  </a:lnTo>
                  <a:lnTo>
                    <a:pt x="83" y="34"/>
                  </a:lnTo>
                  <a:lnTo>
                    <a:pt x="81" y="34"/>
                  </a:lnTo>
                  <a:lnTo>
                    <a:pt x="79" y="37"/>
                  </a:lnTo>
                  <a:lnTo>
                    <a:pt x="76" y="38"/>
                  </a:lnTo>
                  <a:lnTo>
                    <a:pt x="74" y="38"/>
                  </a:lnTo>
                  <a:lnTo>
                    <a:pt x="72" y="40"/>
                  </a:lnTo>
                  <a:lnTo>
                    <a:pt x="71" y="44"/>
                  </a:lnTo>
                  <a:lnTo>
                    <a:pt x="70" y="48"/>
                  </a:lnTo>
                  <a:lnTo>
                    <a:pt x="70" y="52"/>
                  </a:lnTo>
                  <a:lnTo>
                    <a:pt x="70" y="55"/>
                  </a:lnTo>
                  <a:lnTo>
                    <a:pt x="71" y="58"/>
                  </a:lnTo>
                  <a:lnTo>
                    <a:pt x="71" y="62"/>
                  </a:lnTo>
                  <a:lnTo>
                    <a:pt x="72" y="65"/>
                  </a:lnTo>
                  <a:lnTo>
                    <a:pt x="75" y="67"/>
                  </a:lnTo>
                  <a:lnTo>
                    <a:pt x="79" y="69"/>
                  </a:lnTo>
                  <a:lnTo>
                    <a:pt x="81" y="71"/>
                  </a:lnTo>
                  <a:lnTo>
                    <a:pt x="83" y="72"/>
                  </a:lnTo>
                  <a:lnTo>
                    <a:pt x="87" y="69"/>
                  </a:lnTo>
                  <a:lnTo>
                    <a:pt x="88" y="65"/>
                  </a:lnTo>
                  <a:lnTo>
                    <a:pt x="88" y="58"/>
                  </a:lnTo>
                  <a:lnTo>
                    <a:pt x="87" y="52"/>
                  </a:lnTo>
                  <a:lnTo>
                    <a:pt x="89" y="55"/>
                  </a:lnTo>
                  <a:lnTo>
                    <a:pt x="92" y="60"/>
                  </a:lnTo>
                  <a:lnTo>
                    <a:pt x="96" y="65"/>
                  </a:lnTo>
                  <a:lnTo>
                    <a:pt x="97" y="71"/>
                  </a:lnTo>
                  <a:lnTo>
                    <a:pt x="98" y="75"/>
                  </a:lnTo>
                  <a:lnTo>
                    <a:pt x="100" y="82"/>
                  </a:lnTo>
                  <a:lnTo>
                    <a:pt x="102" y="88"/>
                  </a:lnTo>
                  <a:lnTo>
                    <a:pt x="102" y="91"/>
                  </a:lnTo>
                  <a:lnTo>
                    <a:pt x="100" y="97"/>
                  </a:lnTo>
                  <a:lnTo>
                    <a:pt x="98" y="102"/>
                  </a:lnTo>
                  <a:lnTo>
                    <a:pt x="97" y="106"/>
                  </a:lnTo>
                  <a:lnTo>
                    <a:pt x="96" y="111"/>
                  </a:lnTo>
                  <a:lnTo>
                    <a:pt x="92" y="114"/>
                  </a:lnTo>
                  <a:lnTo>
                    <a:pt x="89" y="119"/>
                  </a:lnTo>
                  <a:lnTo>
                    <a:pt x="87" y="123"/>
                  </a:lnTo>
                  <a:lnTo>
                    <a:pt x="83" y="126"/>
                  </a:lnTo>
                  <a:lnTo>
                    <a:pt x="83" y="129"/>
                  </a:lnTo>
                  <a:lnTo>
                    <a:pt x="83" y="134"/>
                  </a:lnTo>
                  <a:lnTo>
                    <a:pt x="83" y="137"/>
                  </a:lnTo>
                  <a:lnTo>
                    <a:pt x="83" y="142"/>
                  </a:lnTo>
                  <a:lnTo>
                    <a:pt x="86" y="147"/>
                  </a:lnTo>
                  <a:lnTo>
                    <a:pt x="88" y="151"/>
                  </a:lnTo>
                  <a:lnTo>
                    <a:pt x="91" y="153"/>
                  </a:lnTo>
                  <a:lnTo>
                    <a:pt x="96" y="157"/>
                  </a:lnTo>
                  <a:lnTo>
                    <a:pt x="97" y="153"/>
                  </a:lnTo>
                  <a:lnTo>
                    <a:pt x="97" y="150"/>
                  </a:lnTo>
                  <a:lnTo>
                    <a:pt x="100" y="153"/>
                  </a:lnTo>
                  <a:lnTo>
                    <a:pt x="102" y="158"/>
                  </a:lnTo>
                  <a:lnTo>
                    <a:pt x="103" y="162"/>
                  </a:lnTo>
                  <a:lnTo>
                    <a:pt x="103" y="168"/>
                  </a:lnTo>
                  <a:lnTo>
                    <a:pt x="103" y="176"/>
                  </a:lnTo>
                  <a:lnTo>
                    <a:pt x="102" y="182"/>
                  </a:lnTo>
                  <a:lnTo>
                    <a:pt x="100" y="187"/>
                  </a:lnTo>
                  <a:lnTo>
                    <a:pt x="98" y="193"/>
                  </a:lnTo>
                  <a:lnTo>
                    <a:pt x="97" y="199"/>
                  </a:lnTo>
                  <a:lnTo>
                    <a:pt x="94" y="204"/>
                  </a:lnTo>
                  <a:lnTo>
                    <a:pt x="89" y="210"/>
                  </a:lnTo>
                  <a:lnTo>
                    <a:pt x="87" y="214"/>
                  </a:lnTo>
                  <a:lnTo>
                    <a:pt x="83" y="216"/>
                  </a:lnTo>
                  <a:lnTo>
                    <a:pt x="82" y="220"/>
                  </a:lnTo>
                  <a:lnTo>
                    <a:pt x="79" y="222"/>
                  </a:lnTo>
                  <a:lnTo>
                    <a:pt x="74" y="225"/>
                  </a:lnTo>
                  <a:lnTo>
                    <a:pt x="69" y="226"/>
                  </a:lnTo>
                  <a:lnTo>
                    <a:pt x="65" y="226"/>
                  </a:lnTo>
                  <a:lnTo>
                    <a:pt x="60" y="226"/>
                  </a:lnTo>
                  <a:lnTo>
                    <a:pt x="55" y="220"/>
                  </a:lnTo>
                  <a:lnTo>
                    <a:pt x="51" y="219"/>
                  </a:lnTo>
                  <a:lnTo>
                    <a:pt x="45" y="219"/>
                  </a:lnTo>
                  <a:lnTo>
                    <a:pt x="35" y="219"/>
                  </a:lnTo>
                  <a:lnTo>
                    <a:pt x="29" y="216"/>
                  </a:lnTo>
                  <a:lnTo>
                    <a:pt x="21" y="214"/>
                  </a:lnTo>
                  <a:close/>
                </a:path>
              </a:pathLst>
            </a:custGeom>
            <a:solidFill>
              <a:srgbClr val="FFFF00"/>
            </a:solidFill>
            <a:ln w="9525">
              <a:noFill/>
              <a:round/>
              <a:headEnd/>
              <a:tailEnd/>
            </a:ln>
          </p:spPr>
          <p:txBody>
            <a:bodyPr/>
            <a:lstStyle/>
            <a:p>
              <a:endParaRPr lang="en-US"/>
            </a:p>
          </p:txBody>
        </p:sp>
        <p:sp>
          <p:nvSpPr>
            <p:cNvPr id="90" name="Freeform 28">
              <a:extLst>
                <a:ext uri="{FF2B5EF4-FFF2-40B4-BE49-F238E27FC236}">
                  <a16:creationId xmlns:a16="http://schemas.microsoft.com/office/drawing/2014/main" id="{8F1F7400-52C9-9835-2E9E-344CEE9EB848}"/>
                </a:ext>
              </a:extLst>
            </p:cNvPr>
            <p:cNvSpPr>
              <a:spLocks/>
            </p:cNvSpPr>
            <p:nvPr/>
          </p:nvSpPr>
          <p:spPr bwMode="auto">
            <a:xfrm>
              <a:off x="2788" y="2082"/>
              <a:ext cx="308" cy="375"/>
            </a:xfrm>
            <a:custGeom>
              <a:avLst/>
              <a:gdLst>
                <a:gd name="T0" fmla="*/ 2 w 308"/>
                <a:gd name="T1" fmla="*/ 270 h 375"/>
                <a:gd name="T2" fmla="*/ 2 w 308"/>
                <a:gd name="T3" fmla="*/ 222 h 375"/>
                <a:gd name="T4" fmla="*/ 11 w 308"/>
                <a:gd name="T5" fmla="*/ 196 h 375"/>
                <a:gd name="T6" fmla="*/ 30 w 308"/>
                <a:gd name="T7" fmla="*/ 175 h 375"/>
                <a:gd name="T8" fmla="*/ 26 w 308"/>
                <a:gd name="T9" fmla="*/ 147 h 375"/>
                <a:gd name="T10" fmla="*/ 27 w 308"/>
                <a:gd name="T11" fmla="*/ 117 h 375"/>
                <a:gd name="T12" fmla="*/ 43 w 308"/>
                <a:gd name="T13" fmla="*/ 118 h 375"/>
                <a:gd name="T14" fmla="*/ 62 w 308"/>
                <a:gd name="T15" fmla="*/ 150 h 375"/>
                <a:gd name="T16" fmla="*/ 66 w 308"/>
                <a:gd name="T17" fmla="*/ 58 h 375"/>
                <a:gd name="T18" fmla="*/ 66 w 308"/>
                <a:gd name="T19" fmla="*/ 28 h 375"/>
                <a:gd name="T20" fmla="*/ 84 w 308"/>
                <a:gd name="T21" fmla="*/ 46 h 375"/>
                <a:gd name="T22" fmla="*/ 93 w 308"/>
                <a:gd name="T23" fmla="*/ 46 h 375"/>
                <a:gd name="T24" fmla="*/ 101 w 308"/>
                <a:gd name="T25" fmla="*/ 26 h 375"/>
                <a:gd name="T26" fmla="*/ 127 w 308"/>
                <a:gd name="T27" fmla="*/ 0 h 375"/>
                <a:gd name="T28" fmla="*/ 132 w 308"/>
                <a:gd name="T29" fmla="*/ 31 h 375"/>
                <a:gd name="T30" fmla="*/ 135 w 308"/>
                <a:gd name="T31" fmla="*/ 48 h 375"/>
                <a:gd name="T32" fmla="*/ 147 w 308"/>
                <a:gd name="T33" fmla="*/ 72 h 375"/>
                <a:gd name="T34" fmla="*/ 169 w 308"/>
                <a:gd name="T35" fmla="*/ 77 h 375"/>
                <a:gd name="T36" fmla="*/ 188 w 308"/>
                <a:gd name="T37" fmla="*/ 71 h 375"/>
                <a:gd name="T38" fmla="*/ 206 w 308"/>
                <a:gd name="T39" fmla="*/ 56 h 375"/>
                <a:gd name="T40" fmla="*/ 216 w 308"/>
                <a:gd name="T41" fmla="*/ 39 h 375"/>
                <a:gd name="T42" fmla="*/ 228 w 308"/>
                <a:gd name="T43" fmla="*/ 23 h 375"/>
                <a:gd name="T44" fmla="*/ 224 w 308"/>
                <a:gd name="T45" fmla="*/ 56 h 375"/>
                <a:gd name="T46" fmla="*/ 217 w 308"/>
                <a:gd name="T47" fmla="*/ 91 h 375"/>
                <a:gd name="T48" fmla="*/ 194 w 308"/>
                <a:gd name="T49" fmla="*/ 119 h 375"/>
                <a:gd name="T50" fmla="*/ 171 w 308"/>
                <a:gd name="T51" fmla="*/ 133 h 375"/>
                <a:gd name="T52" fmla="*/ 178 w 308"/>
                <a:gd name="T53" fmla="*/ 141 h 375"/>
                <a:gd name="T54" fmla="*/ 209 w 308"/>
                <a:gd name="T55" fmla="*/ 133 h 375"/>
                <a:gd name="T56" fmla="*/ 236 w 308"/>
                <a:gd name="T57" fmla="*/ 129 h 375"/>
                <a:gd name="T58" fmla="*/ 250 w 308"/>
                <a:gd name="T59" fmla="*/ 145 h 375"/>
                <a:gd name="T60" fmla="*/ 230 w 308"/>
                <a:gd name="T61" fmla="*/ 173 h 375"/>
                <a:gd name="T62" fmla="*/ 214 w 308"/>
                <a:gd name="T63" fmla="*/ 187 h 375"/>
                <a:gd name="T64" fmla="*/ 213 w 308"/>
                <a:gd name="T65" fmla="*/ 197 h 375"/>
                <a:gd name="T66" fmla="*/ 219 w 308"/>
                <a:gd name="T67" fmla="*/ 207 h 375"/>
                <a:gd name="T68" fmla="*/ 241 w 308"/>
                <a:gd name="T69" fmla="*/ 218 h 375"/>
                <a:gd name="T70" fmla="*/ 252 w 308"/>
                <a:gd name="T71" fmla="*/ 207 h 375"/>
                <a:gd name="T72" fmla="*/ 260 w 308"/>
                <a:gd name="T73" fmla="*/ 181 h 375"/>
                <a:gd name="T74" fmla="*/ 274 w 308"/>
                <a:gd name="T75" fmla="*/ 186 h 375"/>
                <a:gd name="T76" fmla="*/ 273 w 308"/>
                <a:gd name="T77" fmla="*/ 215 h 375"/>
                <a:gd name="T78" fmla="*/ 260 w 308"/>
                <a:gd name="T79" fmla="*/ 254 h 375"/>
                <a:gd name="T80" fmla="*/ 271 w 308"/>
                <a:gd name="T81" fmla="*/ 279 h 375"/>
                <a:gd name="T82" fmla="*/ 290 w 308"/>
                <a:gd name="T83" fmla="*/ 271 h 375"/>
                <a:gd name="T84" fmla="*/ 307 w 308"/>
                <a:gd name="T85" fmla="*/ 245 h 375"/>
                <a:gd name="T86" fmla="*/ 305 w 308"/>
                <a:gd name="T87" fmla="*/ 275 h 375"/>
                <a:gd name="T88" fmla="*/ 292 w 308"/>
                <a:gd name="T89" fmla="*/ 301 h 375"/>
                <a:gd name="T90" fmla="*/ 267 w 308"/>
                <a:gd name="T91" fmla="*/ 331 h 375"/>
                <a:gd name="T92" fmla="*/ 250 w 308"/>
                <a:gd name="T93" fmla="*/ 350 h 375"/>
                <a:gd name="T94" fmla="*/ 234 w 308"/>
                <a:gd name="T95" fmla="*/ 375 h 375"/>
                <a:gd name="T96" fmla="*/ 207 w 308"/>
                <a:gd name="T97" fmla="*/ 373 h 375"/>
                <a:gd name="T98" fmla="*/ 182 w 308"/>
                <a:gd name="T99" fmla="*/ 361 h 375"/>
                <a:gd name="T100" fmla="*/ 164 w 308"/>
                <a:gd name="T101" fmla="*/ 340 h 375"/>
                <a:gd name="T102" fmla="*/ 145 w 308"/>
                <a:gd name="T103" fmla="*/ 333 h 375"/>
                <a:gd name="T104" fmla="*/ 112 w 308"/>
                <a:gd name="T105" fmla="*/ 323 h 375"/>
                <a:gd name="T106" fmla="*/ 99 w 308"/>
                <a:gd name="T107" fmla="*/ 304 h 375"/>
                <a:gd name="T108" fmla="*/ 59 w 308"/>
                <a:gd name="T109" fmla="*/ 309 h 375"/>
                <a:gd name="T110" fmla="*/ 21 w 308"/>
                <a:gd name="T111" fmla="*/ 293 h 3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8"/>
                <a:gd name="T169" fmla="*/ 0 h 375"/>
                <a:gd name="T170" fmla="*/ 308 w 308"/>
                <a:gd name="T171" fmla="*/ 375 h 3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8" h="375">
                  <a:moveTo>
                    <a:pt x="9" y="284"/>
                  </a:moveTo>
                  <a:lnTo>
                    <a:pt x="2" y="270"/>
                  </a:lnTo>
                  <a:lnTo>
                    <a:pt x="0" y="244"/>
                  </a:lnTo>
                  <a:lnTo>
                    <a:pt x="2" y="222"/>
                  </a:lnTo>
                  <a:lnTo>
                    <a:pt x="5" y="204"/>
                  </a:lnTo>
                  <a:lnTo>
                    <a:pt x="11" y="196"/>
                  </a:lnTo>
                  <a:lnTo>
                    <a:pt x="31" y="187"/>
                  </a:lnTo>
                  <a:lnTo>
                    <a:pt x="30" y="175"/>
                  </a:lnTo>
                  <a:lnTo>
                    <a:pt x="27" y="158"/>
                  </a:lnTo>
                  <a:lnTo>
                    <a:pt x="26" y="147"/>
                  </a:lnTo>
                  <a:lnTo>
                    <a:pt x="26" y="133"/>
                  </a:lnTo>
                  <a:lnTo>
                    <a:pt x="27" y="117"/>
                  </a:lnTo>
                  <a:lnTo>
                    <a:pt x="34" y="100"/>
                  </a:lnTo>
                  <a:lnTo>
                    <a:pt x="43" y="118"/>
                  </a:lnTo>
                  <a:lnTo>
                    <a:pt x="54" y="145"/>
                  </a:lnTo>
                  <a:lnTo>
                    <a:pt x="62" y="150"/>
                  </a:lnTo>
                  <a:lnTo>
                    <a:pt x="66" y="105"/>
                  </a:lnTo>
                  <a:lnTo>
                    <a:pt x="66" y="58"/>
                  </a:lnTo>
                  <a:lnTo>
                    <a:pt x="59" y="26"/>
                  </a:lnTo>
                  <a:lnTo>
                    <a:pt x="66" y="28"/>
                  </a:lnTo>
                  <a:lnTo>
                    <a:pt x="77" y="35"/>
                  </a:lnTo>
                  <a:lnTo>
                    <a:pt x="84" y="46"/>
                  </a:lnTo>
                  <a:lnTo>
                    <a:pt x="92" y="62"/>
                  </a:lnTo>
                  <a:lnTo>
                    <a:pt x="93" y="46"/>
                  </a:lnTo>
                  <a:lnTo>
                    <a:pt x="95" y="35"/>
                  </a:lnTo>
                  <a:lnTo>
                    <a:pt x="101" y="26"/>
                  </a:lnTo>
                  <a:lnTo>
                    <a:pt x="107" y="16"/>
                  </a:lnTo>
                  <a:lnTo>
                    <a:pt x="127" y="0"/>
                  </a:lnTo>
                  <a:lnTo>
                    <a:pt x="129" y="20"/>
                  </a:lnTo>
                  <a:lnTo>
                    <a:pt x="132" y="31"/>
                  </a:lnTo>
                  <a:lnTo>
                    <a:pt x="133" y="39"/>
                  </a:lnTo>
                  <a:lnTo>
                    <a:pt x="135" y="48"/>
                  </a:lnTo>
                  <a:lnTo>
                    <a:pt x="141" y="63"/>
                  </a:lnTo>
                  <a:lnTo>
                    <a:pt x="147" y="72"/>
                  </a:lnTo>
                  <a:lnTo>
                    <a:pt x="156" y="77"/>
                  </a:lnTo>
                  <a:lnTo>
                    <a:pt x="169" y="77"/>
                  </a:lnTo>
                  <a:lnTo>
                    <a:pt x="178" y="75"/>
                  </a:lnTo>
                  <a:lnTo>
                    <a:pt x="188" y="71"/>
                  </a:lnTo>
                  <a:lnTo>
                    <a:pt x="196" y="66"/>
                  </a:lnTo>
                  <a:lnTo>
                    <a:pt x="206" y="56"/>
                  </a:lnTo>
                  <a:lnTo>
                    <a:pt x="209" y="48"/>
                  </a:lnTo>
                  <a:lnTo>
                    <a:pt x="216" y="39"/>
                  </a:lnTo>
                  <a:lnTo>
                    <a:pt x="220" y="32"/>
                  </a:lnTo>
                  <a:lnTo>
                    <a:pt x="228" y="23"/>
                  </a:lnTo>
                  <a:lnTo>
                    <a:pt x="225" y="43"/>
                  </a:lnTo>
                  <a:lnTo>
                    <a:pt x="224" y="56"/>
                  </a:lnTo>
                  <a:lnTo>
                    <a:pt x="223" y="72"/>
                  </a:lnTo>
                  <a:lnTo>
                    <a:pt x="217" y="91"/>
                  </a:lnTo>
                  <a:lnTo>
                    <a:pt x="206" y="108"/>
                  </a:lnTo>
                  <a:lnTo>
                    <a:pt x="194" y="119"/>
                  </a:lnTo>
                  <a:lnTo>
                    <a:pt x="179" y="125"/>
                  </a:lnTo>
                  <a:lnTo>
                    <a:pt x="171" y="133"/>
                  </a:lnTo>
                  <a:lnTo>
                    <a:pt x="158" y="148"/>
                  </a:lnTo>
                  <a:lnTo>
                    <a:pt x="178" y="141"/>
                  </a:lnTo>
                  <a:lnTo>
                    <a:pt x="197" y="134"/>
                  </a:lnTo>
                  <a:lnTo>
                    <a:pt x="209" y="133"/>
                  </a:lnTo>
                  <a:lnTo>
                    <a:pt x="223" y="129"/>
                  </a:lnTo>
                  <a:lnTo>
                    <a:pt x="236" y="129"/>
                  </a:lnTo>
                  <a:lnTo>
                    <a:pt x="257" y="129"/>
                  </a:lnTo>
                  <a:lnTo>
                    <a:pt x="250" y="145"/>
                  </a:lnTo>
                  <a:lnTo>
                    <a:pt x="242" y="158"/>
                  </a:lnTo>
                  <a:lnTo>
                    <a:pt x="230" y="173"/>
                  </a:lnTo>
                  <a:lnTo>
                    <a:pt x="223" y="180"/>
                  </a:lnTo>
                  <a:lnTo>
                    <a:pt x="214" y="187"/>
                  </a:lnTo>
                  <a:lnTo>
                    <a:pt x="212" y="190"/>
                  </a:lnTo>
                  <a:lnTo>
                    <a:pt x="213" y="197"/>
                  </a:lnTo>
                  <a:lnTo>
                    <a:pt x="213" y="202"/>
                  </a:lnTo>
                  <a:lnTo>
                    <a:pt x="219" y="207"/>
                  </a:lnTo>
                  <a:lnTo>
                    <a:pt x="229" y="213"/>
                  </a:lnTo>
                  <a:lnTo>
                    <a:pt x="241" y="218"/>
                  </a:lnTo>
                  <a:lnTo>
                    <a:pt x="248" y="215"/>
                  </a:lnTo>
                  <a:lnTo>
                    <a:pt x="252" y="207"/>
                  </a:lnTo>
                  <a:lnTo>
                    <a:pt x="259" y="192"/>
                  </a:lnTo>
                  <a:lnTo>
                    <a:pt x="260" y="181"/>
                  </a:lnTo>
                  <a:lnTo>
                    <a:pt x="270" y="169"/>
                  </a:lnTo>
                  <a:lnTo>
                    <a:pt x="274" y="186"/>
                  </a:lnTo>
                  <a:lnTo>
                    <a:pt x="275" y="199"/>
                  </a:lnTo>
                  <a:lnTo>
                    <a:pt x="273" y="215"/>
                  </a:lnTo>
                  <a:lnTo>
                    <a:pt x="267" y="230"/>
                  </a:lnTo>
                  <a:lnTo>
                    <a:pt x="260" y="254"/>
                  </a:lnTo>
                  <a:lnTo>
                    <a:pt x="260" y="278"/>
                  </a:lnTo>
                  <a:lnTo>
                    <a:pt x="271" y="279"/>
                  </a:lnTo>
                  <a:lnTo>
                    <a:pt x="281" y="278"/>
                  </a:lnTo>
                  <a:lnTo>
                    <a:pt x="290" y="271"/>
                  </a:lnTo>
                  <a:lnTo>
                    <a:pt x="297" y="262"/>
                  </a:lnTo>
                  <a:lnTo>
                    <a:pt x="307" y="245"/>
                  </a:lnTo>
                  <a:lnTo>
                    <a:pt x="308" y="260"/>
                  </a:lnTo>
                  <a:lnTo>
                    <a:pt x="305" y="275"/>
                  </a:lnTo>
                  <a:lnTo>
                    <a:pt x="299" y="293"/>
                  </a:lnTo>
                  <a:lnTo>
                    <a:pt x="292" y="301"/>
                  </a:lnTo>
                  <a:lnTo>
                    <a:pt x="281" y="315"/>
                  </a:lnTo>
                  <a:lnTo>
                    <a:pt x="267" y="331"/>
                  </a:lnTo>
                  <a:lnTo>
                    <a:pt x="256" y="337"/>
                  </a:lnTo>
                  <a:lnTo>
                    <a:pt x="250" y="350"/>
                  </a:lnTo>
                  <a:lnTo>
                    <a:pt x="246" y="373"/>
                  </a:lnTo>
                  <a:lnTo>
                    <a:pt x="234" y="375"/>
                  </a:lnTo>
                  <a:lnTo>
                    <a:pt x="219" y="375"/>
                  </a:lnTo>
                  <a:lnTo>
                    <a:pt x="207" y="373"/>
                  </a:lnTo>
                  <a:lnTo>
                    <a:pt x="194" y="368"/>
                  </a:lnTo>
                  <a:lnTo>
                    <a:pt x="182" y="361"/>
                  </a:lnTo>
                  <a:lnTo>
                    <a:pt x="172" y="352"/>
                  </a:lnTo>
                  <a:lnTo>
                    <a:pt x="164" y="340"/>
                  </a:lnTo>
                  <a:lnTo>
                    <a:pt x="158" y="328"/>
                  </a:lnTo>
                  <a:lnTo>
                    <a:pt x="145" y="333"/>
                  </a:lnTo>
                  <a:lnTo>
                    <a:pt x="128" y="331"/>
                  </a:lnTo>
                  <a:lnTo>
                    <a:pt x="112" y="323"/>
                  </a:lnTo>
                  <a:lnTo>
                    <a:pt x="105" y="316"/>
                  </a:lnTo>
                  <a:lnTo>
                    <a:pt x="99" y="304"/>
                  </a:lnTo>
                  <a:lnTo>
                    <a:pt x="79" y="311"/>
                  </a:lnTo>
                  <a:lnTo>
                    <a:pt x="59" y="309"/>
                  </a:lnTo>
                  <a:lnTo>
                    <a:pt x="39" y="301"/>
                  </a:lnTo>
                  <a:lnTo>
                    <a:pt x="21" y="293"/>
                  </a:lnTo>
                  <a:lnTo>
                    <a:pt x="9" y="284"/>
                  </a:lnTo>
                  <a:close/>
                </a:path>
              </a:pathLst>
            </a:custGeom>
            <a:solidFill>
              <a:srgbClr val="FF0000"/>
            </a:solidFill>
            <a:ln w="9525">
              <a:noFill/>
              <a:round/>
              <a:headEnd/>
              <a:tailEnd/>
            </a:ln>
          </p:spPr>
          <p:txBody>
            <a:bodyPr/>
            <a:lstStyle/>
            <a:p>
              <a:endParaRPr lang="en-US"/>
            </a:p>
          </p:txBody>
        </p:sp>
      </p:grpSp>
      <p:grpSp>
        <p:nvGrpSpPr>
          <p:cNvPr id="95" name="Group 29">
            <a:extLst>
              <a:ext uri="{FF2B5EF4-FFF2-40B4-BE49-F238E27FC236}">
                <a16:creationId xmlns:a16="http://schemas.microsoft.com/office/drawing/2014/main" id="{468D9844-C643-00EB-9826-64DD0FA7EDD8}"/>
              </a:ext>
            </a:extLst>
          </p:cNvPr>
          <p:cNvGrpSpPr>
            <a:grpSpLocks/>
          </p:cNvGrpSpPr>
          <p:nvPr/>
        </p:nvGrpSpPr>
        <p:grpSpPr bwMode="auto">
          <a:xfrm rot="19820113">
            <a:off x="3844683" y="2554459"/>
            <a:ext cx="533400" cy="762000"/>
            <a:chOff x="1660" y="673"/>
            <a:chExt cx="2874" cy="2231"/>
          </a:xfrm>
        </p:grpSpPr>
        <p:sp>
          <p:nvSpPr>
            <p:cNvPr id="96" name="Freeform 30">
              <a:extLst>
                <a:ext uri="{FF2B5EF4-FFF2-40B4-BE49-F238E27FC236}">
                  <a16:creationId xmlns:a16="http://schemas.microsoft.com/office/drawing/2014/main" id="{AB055218-6CB0-4C80-4F7F-108CB57251B5}"/>
                </a:ext>
              </a:extLst>
            </p:cNvPr>
            <p:cNvSpPr>
              <a:spLocks/>
            </p:cNvSpPr>
            <p:nvPr/>
          </p:nvSpPr>
          <p:spPr bwMode="auto">
            <a:xfrm>
              <a:off x="1660" y="1294"/>
              <a:ext cx="616" cy="817"/>
            </a:xfrm>
            <a:custGeom>
              <a:avLst/>
              <a:gdLst>
                <a:gd name="T0" fmla="*/ 612 w 616"/>
                <a:gd name="T1" fmla="*/ 509 h 817"/>
                <a:gd name="T2" fmla="*/ 616 w 616"/>
                <a:gd name="T3" fmla="*/ 379 h 817"/>
                <a:gd name="T4" fmla="*/ 596 w 616"/>
                <a:gd name="T5" fmla="*/ 294 h 817"/>
                <a:gd name="T6" fmla="*/ 561 w 616"/>
                <a:gd name="T7" fmla="*/ 233 h 817"/>
                <a:gd name="T8" fmla="*/ 498 w 616"/>
                <a:gd name="T9" fmla="*/ 178 h 817"/>
                <a:gd name="T10" fmla="*/ 443 w 616"/>
                <a:gd name="T11" fmla="*/ 148 h 817"/>
                <a:gd name="T12" fmla="*/ 413 w 616"/>
                <a:gd name="T13" fmla="*/ 115 h 817"/>
                <a:gd name="T14" fmla="*/ 404 w 616"/>
                <a:gd name="T15" fmla="*/ 61 h 817"/>
                <a:gd name="T16" fmla="*/ 392 w 616"/>
                <a:gd name="T17" fmla="*/ 31 h 817"/>
                <a:gd name="T18" fmla="*/ 369 w 616"/>
                <a:gd name="T19" fmla="*/ 90 h 817"/>
                <a:gd name="T20" fmla="*/ 361 w 616"/>
                <a:gd name="T21" fmla="*/ 132 h 817"/>
                <a:gd name="T22" fmla="*/ 324 w 616"/>
                <a:gd name="T23" fmla="*/ 106 h 817"/>
                <a:gd name="T24" fmla="*/ 310 w 616"/>
                <a:gd name="T25" fmla="*/ 45 h 817"/>
                <a:gd name="T26" fmla="*/ 305 w 616"/>
                <a:gd name="T27" fmla="*/ 2 h 817"/>
                <a:gd name="T28" fmla="*/ 273 w 616"/>
                <a:gd name="T29" fmla="*/ 51 h 817"/>
                <a:gd name="T30" fmla="*/ 259 w 616"/>
                <a:gd name="T31" fmla="*/ 136 h 817"/>
                <a:gd name="T32" fmla="*/ 270 w 616"/>
                <a:gd name="T33" fmla="*/ 206 h 817"/>
                <a:gd name="T34" fmla="*/ 227 w 616"/>
                <a:gd name="T35" fmla="*/ 154 h 817"/>
                <a:gd name="T36" fmla="*/ 166 w 616"/>
                <a:gd name="T37" fmla="*/ 132 h 817"/>
                <a:gd name="T38" fmla="*/ 116 w 616"/>
                <a:gd name="T39" fmla="*/ 146 h 817"/>
                <a:gd name="T40" fmla="*/ 103 w 616"/>
                <a:gd name="T41" fmla="*/ 186 h 817"/>
                <a:gd name="T42" fmla="*/ 147 w 616"/>
                <a:gd name="T43" fmla="*/ 203 h 817"/>
                <a:gd name="T44" fmla="*/ 171 w 616"/>
                <a:gd name="T45" fmla="*/ 267 h 817"/>
                <a:gd name="T46" fmla="*/ 143 w 616"/>
                <a:gd name="T47" fmla="*/ 323 h 817"/>
                <a:gd name="T48" fmla="*/ 93 w 616"/>
                <a:gd name="T49" fmla="*/ 351 h 817"/>
                <a:gd name="T50" fmla="*/ 57 w 616"/>
                <a:gd name="T51" fmla="*/ 341 h 817"/>
                <a:gd name="T52" fmla="*/ 53 w 616"/>
                <a:gd name="T53" fmla="*/ 301 h 817"/>
                <a:gd name="T54" fmla="*/ 34 w 616"/>
                <a:gd name="T55" fmla="*/ 306 h 817"/>
                <a:gd name="T56" fmla="*/ 7 w 616"/>
                <a:gd name="T57" fmla="*/ 350 h 817"/>
                <a:gd name="T58" fmla="*/ 2 w 616"/>
                <a:gd name="T59" fmla="*/ 427 h 817"/>
                <a:gd name="T60" fmla="*/ 25 w 616"/>
                <a:gd name="T61" fmla="*/ 515 h 817"/>
                <a:gd name="T62" fmla="*/ 57 w 616"/>
                <a:gd name="T63" fmla="*/ 537 h 817"/>
                <a:gd name="T64" fmla="*/ 114 w 616"/>
                <a:gd name="T65" fmla="*/ 573 h 817"/>
                <a:gd name="T66" fmla="*/ 143 w 616"/>
                <a:gd name="T67" fmla="*/ 617 h 817"/>
                <a:gd name="T68" fmla="*/ 165 w 616"/>
                <a:gd name="T69" fmla="*/ 685 h 817"/>
                <a:gd name="T70" fmla="*/ 188 w 616"/>
                <a:gd name="T71" fmla="*/ 763 h 817"/>
                <a:gd name="T72" fmla="*/ 226 w 616"/>
                <a:gd name="T73" fmla="*/ 794 h 817"/>
                <a:gd name="T74" fmla="*/ 291 w 616"/>
                <a:gd name="T75" fmla="*/ 810 h 817"/>
                <a:gd name="T76" fmla="*/ 378 w 616"/>
                <a:gd name="T77" fmla="*/ 817 h 817"/>
                <a:gd name="T78" fmla="*/ 493 w 616"/>
                <a:gd name="T79" fmla="*/ 794 h 817"/>
                <a:gd name="T80" fmla="*/ 564 w 616"/>
                <a:gd name="T81" fmla="*/ 748 h 817"/>
                <a:gd name="T82" fmla="*/ 590 w 616"/>
                <a:gd name="T83" fmla="*/ 682 h 8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6"/>
                <a:gd name="T127" fmla="*/ 0 h 817"/>
                <a:gd name="T128" fmla="*/ 616 w 616"/>
                <a:gd name="T129" fmla="*/ 817 h 8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6" h="817">
                  <a:moveTo>
                    <a:pt x="601" y="610"/>
                  </a:moveTo>
                  <a:lnTo>
                    <a:pt x="608" y="555"/>
                  </a:lnTo>
                  <a:lnTo>
                    <a:pt x="612" y="509"/>
                  </a:lnTo>
                  <a:lnTo>
                    <a:pt x="616" y="460"/>
                  </a:lnTo>
                  <a:lnTo>
                    <a:pt x="616" y="415"/>
                  </a:lnTo>
                  <a:lnTo>
                    <a:pt x="616" y="379"/>
                  </a:lnTo>
                  <a:lnTo>
                    <a:pt x="612" y="346"/>
                  </a:lnTo>
                  <a:lnTo>
                    <a:pt x="606" y="318"/>
                  </a:lnTo>
                  <a:lnTo>
                    <a:pt x="596" y="294"/>
                  </a:lnTo>
                  <a:lnTo>
                    <a:pt x="588" y="274"/>
                  </a:lnTo>
                  <a:lnTo>
                    <a:pt x="574" y="251"/>
                  </a:lnTo>
                  <a:lnTo>
                    <a:pt x="561" y="233"/>
                  </a:lnTo>
                  <a:lnTo>
                    <a:pt x="540" y="210"/>
                  </a:lnTo>
                  <a:lnTo>
                    <a:pt x="519" y="192"/>
                  </a:lnTo>
                  <a:lnTo>
                    <a:pt x="498" y="178"/>
                  </a:lnTo>
                  <a:lnTo>
                    <a:pt x="480" y="171"/>
                  </a:lnTo>
                  <a:lnTo>
                    <a:pt x="458" y="160"/>
                  </a:lnTo>
                  <a:lnTo>
                    <a:pt x="443" y="148"/>
                  </a:lnTo>
                  <a:lnTo>
                    <a:pt x="429" y="137"/>
                  </a:lnTo>
                  <a:lnTo>
                    <a:pt x="418" y="123"/>
                  </a:lnTo>
                  <a:lnTo>
                    <a:pt x="413" y="115"/>
                  </a:lnTo>
                  <a:lnTo>
                    <a:pt x="407" y="101"/>
                  </a:lnTo>
                  <a:lnTo>
                    <a:pt x="404" y="78"/>
                  </a:lnTo>
                  <a:lnTo>
                    <a:pt x="404" y="61"/>
                  </a:lnTo>
                  <a:lnTo>
                    <a:pt x="409" y="36"/>
                  </a:lnTo>
                  <a:lnTo>
                    <a:pt x="410" y="13"/>
                  </a:lnTo>
                  <a:lnTo>
                    <a:pt x="392" y="31"/>
                  </a:lnTo>
                  <a:lnTo>
                    <a:pt x="379" y="47"/>
                  </a:lnTo>
                  <a:lnTo>
                    <a:pt x="370" y="70"/>
                  </a:lnTo>
                  <a:lnTo>
                    <a:pt x="369" y="90"/>
                  </a:lnTo>
                  <a:lnTo>
                    <a:pt x="370" y="109"/>
                  </a:lnTo>
                  <a:lnTo>
                    <a:pt x="375" y="132"/>
                  </a:lnTo>
                  <a:lnTo>
                    <a:pt x="361" y="132"/>
                  </a:lnTo>
                  <a:lnTo>
                    <a:pt x="345" y="126"/>
                  </a:lnTo>
                  <a:lnTo>
                    <a:pt x="335" y="116"/>
                  </a:lnTo>
                  <a:lnTo>
                    <a:pt x="324" y="106"/>
                  </a:lnTo>
                  <a:lnTo>
                    <a:pt x="313" y="90"/>
                  </a:lnTo>
                  <a:lnTo>
                    <a:pt x="310" y="70"/>
                  </a:lnTo>
                  <a:lnTo>
                    <a:pt x="310" y="45"/>
                  </a:lnTo>
                  <a:lnTo>
                    <a:pt x="313" y="21"/>
                  </a:lnTo>
                  <a:lnTo>
                    <a:pt x="321" y="0"/>
                  </a:lnTo>
                  <a:lnTo>
                    <a:pt x="305" y="2"/>
                  </a:lnTo>
                  <a:lnTo>
                    <a:pt x="288" y="13"/>
                  </a:lnTo>
                  <a:lnTo>
                    <a:pt x="278" y="31"/>
                  </a:lnTo>
                  <a:lnTo>
                    <a:pt x="273" y="51"/>
                  </a:lnTo>
                  <a:lnTo>
                    <a:pt x="263" y="75"/>
                  </a:lnTo>
                  <a:lnTo>
                    <a:pt x="261" y="106"/>
                  </a:lnTo>
                  <a:lnTo>
                    <a:pt x="259" y="136"/>
                  </a:lnTo>
                  <a:lnTo>
                    <a:pt x="261" y="164"/>
                  </a:lnTo>
                  <a:lnTo>
                    <a:pt x="263" y="186"/>
                  </a:lnTo>
                  <a:lnTo>
                    <a:pt x="270" y="206"/>
                  </a:lnTo>
                  <a:lnTo>
                    <a:pt x="254" y="186"/>
                  </a:lnTo>
                  <a:lnTo>
                    <a:pt x="240" y="166"/>
                  </a:lnTo>
                  <a:lnTo>
                    <a:pt x="227" y="154"/>
                  </a:lnTo>
                  <a:lnTo>
                    <a:pt x="206" y="142"/>
                  </a:lnTo>
                  <a:lnTo>
                    <a:pt x="188" y="136"/>
                  </a:lnTo>
                  <a:lnTo>
                    <a:pt x="166" y="132"/>
                  </a:lnTo>
                  <a:lnTo>
                    <a:pt x="147" y="133"/>
                  </a:lnTo>
                  <a:lnTo>
                    <a:pt x="131" y="137"/>
                  </a:lnTo>
                  <a:lnTo>
                    <a:pt x="116" y="146"/>
                  </a:lnTo>
                  <a:lnTo>
                    <a:pt x="99" y="160"/>
                  </a:lnTo>
                  <a:lnTo>
                    <a:pt x="82" y="187"/>
                  </a:lnTo>
                  <a:lnTo>
                    <a:pt x="103" y="186"/>
                  </a:lnTo>
                  <a:lnTo>
                    <a:pt x="116" y="186"/>
                  </a:lnTo>
                  <a:lnTo>
                    <a:pt x="132" y="193"/>
                  </a:lnTo>
                  <a:lnTo>
                    <a:pt x="147" y="203"/>
                  </a:lnTo>
                  <a:lnTo>
                    <a:pt x="161" y="222"/>
                  </a:lnTo>
                  <a:lnTo>
                    <a:pt x="170" y="242"/>
                  </a:lnTo>
                  <a:lnTo>
                    <a:pt x="171" y="267"/>
                  </a:lnTo>
                  <a:lnTo>
                    <a:pt x="167" y="289"/>
                  </a:lnTo>
                  <a:lnTo>
                    <a:pt x="160" y="305"/>
                  </a:lnTo>
                  <a:lnTo>
                    <a:pt x="143" y="323"/>
                  </a:lnTo>
                  <a:lnTo>
                    <a:pt x="124" y="335"/>
                  </a:lnTo>
                  <a:lnTo>
                    <a:pt x="105" y="346"/>
                  </a:lnTo>
                  <a:lnTo>
                    <a:pt x="93" y="351"/>
                  </a:lnTo>
                  <a:lnTo>
                    <a:pt x="81" y="355"/>
                  </a:lnTo>
                  <a:lnTo>
                    <a:pt x="63" y="351"/>
                  </a:lnTo>
                  <a:lnTo>
                    <a:pt x="57" y="341"/>
                  </a:lnTo>
                  <a:lnTo>
                    <a:pt x="52" y="327"/>
                  </a:lnTo>
                  <a:lnTo>
                    <a:pt x="52" y="310"/>
                  </a:lnTo>
                  <a:lnTo>
                    <a:pt x="53" y="301"/>
                  </a:lnTo>
                  <a:lnTo>
                    <a:pt x="53" y="289"/>
                  </a:lnTo>
                  <a:lnTo>
                    <a:pt x="44" y="295"/>
                  </a:lnTo>
                  <a:lnTo>
                    <a:pt x="34" y="306"/>
                  </a:lnTo>
                  <a:lnTo>
                    <a:pt x="25" y="318"/>
                  </a:lnTo>
                  <a:lnTo>
                    <a:pt x="14" y="333"/>
                  </a:lnTo>
                  <a:lnTo>
                    <a:pt x="7" y="350"/>
                  </a:lnTo>
                  <a:lnTo>
                    <a:pt x="3" y="372"/>
                  </a:lnTo>
                  <a:lnTo>
                    <a:pt x="0" y="401"/>
                  </a:lnTo>
                  <a:lnTo>
                    <a:pt x="2" y="427"/>
                  </a:lnTo>
                  <a:lnTo>
                    <a:pt x="5" y="458"/>
                  </a:lnTo>
                  <a:lnTo>
                    <a:pt x="13" y="494"/>
                  </a:lnTo>
                  <a:lnTo>
                    <a:pt x="25" y="515"/>
                  </a:lnTo>
                  <a:lnTo>
                    <a:pt x="35" y="525"/>
                  </a:lnTo>
                  <a:lnTo>
                    <a:pt x="44" y="532"/>
                  </a:lnTo>
                  <a:lnTo>
                    <a:pt x="57" y="537"/>
                  </a:lnTo>
                  <a:lnTo>
                    <a:pt x="75" y="549"/>
                  </a:lnTo>
                  <a:lnTo>
                    <a:pt x="97" y="565"/>
                  </a:lnTo>
                  <a:lnTo>
                    <a:pt x="114" y="573"/>
                  </a:lnTo>
                  <a:lnTo>
                    <a:pt x="126" y="587"/>
                  </a:lnTo>
                  <a:lnTo>
                    <a:pt x="133" y="596"/>
                  </a:lnTo>
                  <a:lnTo>
                    <a:pt x="143" y="617"/>
                  </a:lnTo>
                  <a:lnTo>
                    <a:pt x="154" y="641"/>
                  </a:lnTo>
                  <a:lnTo>
                    <a:pt x="160" y="658"/>
                  </a:lnTo>
                  <a:lnTo>
                    <a:pt x="165" y="685"/>
                  </a:lnTo>
                  <a:lnTo>
                    <a:pt x="171" y="718"/>
                  </a:lnTo>
                  <a:lnTo>
                    <a:pt x="177" y="742"/>
                  </a:lnTo>
                  <a:lnTo>
                    <a:pt x="188" y="763"/>
                  </a:lnTo>
                  <a:lnTo>
                    <a:pt x="199" y="775"/>
                  </a:lnTo>
                  <a:lnTo>
                    <a:pt x="211" y="784"/>
                  </a:lnTo>
                  <a:lnTo>
                    <a:pt x="226" y="794"/>
                  </a:lnTo>
                  <a:lnTo>
                    <a:pt x="246" y="803"/>
                  </a:lnTo>
                  <a:lnTo>
                    <a:pt x="268" y="806"/>
                  </a:lnTo>
                  <a:lnTo>
                    <a:pt x="291" y="810"/>
                  </a:lnTo>
                  <a:lnTo>
                    <a:pt x="325" y="816"/>
                  </a:lnTo>
                  <a:lnTo>
                    <a:pt x="345" y="816"/>
                  </a:lnTo>
                  <a:lnTo>
                    <a:pt x="378" y="817"/>
                  </a:lnTo>
                  <a:lnTo>
                    <a:pt x="419" y="816"/>
                  </a:lnTo>
                  <a:lnTo>
                    <a:pt x="455" y="806"/>
                  </a:lnTo>
                  <a:lnTo>
                    <a:pt x="493" y="794"/>
                  </a:lnTo>
                  <a:lnTo>
                    <a:pt x="522" y="778"/>
                  </a:lnTo>
                  <a:lnTo>
                    <a:pt x="548" y="763"/>
                  </a:lnTo>
                  <a:lnTo>
                    <a:pt x="564" y="748"/>
                  </a:lnTo>
                  <a:lnTo>
                    <a:pt x="574" y="732"/>
                  </a:lnTo>
                  <a:lnTo>
                    <a:pt x="582" y="710"/>
                  </a:lnTo>
                  <a:lnTo>
                    <a:pt x="590" y="682"/>
                  </a:lnTo>
                  <a:lnTo>
                    <a:pt x="599" y="642"/>
                  </a:lnTo>
                  <a:lnTo>
                    <a:pt x="601" y="610"/>
                  </a:lnTo>
                  <a:close/>
                </a:path>
              </a:pathLst>
            </a:custGeom>
            <a:solidFill>
              <a:srgbClr val="FF0000"/>
            </a:solidFill>
            <a:ln w="9525">
              <a:noFill/>
              <a:round/>
              <a:headEnd/>
              <a:tailEnd/>
            </a:ln>
          </p:spPr>
          <p:txBody>
            <a:bodyPr/>
            <a:lstStyle/>
            <a:p>
              <a:endParaRPr lang="en-US"/>
            </a:p>
          </p:txBody>
        </p:sp>
        <p:sp>
          <p:nvSpPr>
            <p:cNvPr id="97" name="Freeform 31">
              <a:extLst>
                <a:ext uri="{FF2B5EF4-FFF2-40B4-BE49-F238E27FC236}">
                  <a16:creationId xmlns:a16="http://schemas.microsoft.com/office/drawing/2014/main" id="{69A23B7B-5D31-EF72-4B5C-C9FAEA6DA173}"/>
                </a:ext>
              </a:extLst>
            </p:cNvPr>
            <p:cNvSpPr>
              <a:spLocks/>
            </p:cNvSpPr>
            <p:nvPr/>
          </p:nvSpPr>
          <p:spPr bwMode="auto">
            <a:xfrm>
              <a:off x="1965" y="834"/>
              <a:ext cx="725" cy="1405"/>
            </a:xfrm>
            <a:custGeom>
              <a:avLst/>
              <a:gdLst>
                <a:gd name="T0" fmla="*/ 105 w 725"/>
                <a:gd name="T1" fmla="*/ 1274 h 1405"/>
                <a:gd name="T2" fmla="*/ 28 w 725"/>
                <a:gd name="T3" fmla="*/ 1138 h 1405"/>
                <a:gd name="T4" fmla="*/ 5 w 725"/>
                <a:gd name="T5" fmla="*/ 1000 h 1405"/>
                <a:gd name="T6" fmla="*/ 5 w 725"/>
                <a:gd name="T7" fmla="*/ 834 h 1405"/>
                <a:gd name="T8" fmla="*/ 23 w 725"/>
                <a:gd name="T9" fmla="*/ 702 h 1405"/>
                <a:gd name="T10" fmla="*/ 75 w 725"/>
                <a:gd name="T11" fmla="*/ 581 h 1405"/>
                <a:gd name="T12" fmla="*/ 80 w 725"/>
                <a:gd name="T13" fmla="*/ 450 h 1405"/>
                <a:gd name="T14" fmla="*/ 65 w 725"/>
                <a:gd name="T15" fmla="*/ 375 h 1405"/>
                <a:gd name="T16" fmla="*/ 33 w 725"/>
                <a:gd name="T17" fmla="*/ 283 h 1405"/>
                <a:gd name="T18" fmla="*/ 41 w 725"/>
                <a:gd name="T19" fmla="*/ 255 h 1405"/>
                <a:gd name="T20" fmla="*/ 97 w 725"/>
                <a:gd name="T21" fmla="*/ 314 h 1405"/>
                <a:gd name="T22" fmla="*/ 130 w 725"/>
                <a:gd name="T23" fmla="*/ 335 h 1405"/>
                <a:gd name="T24" fmla="*/ 127 w 725"/>
                <a:gd name="T25" fmla="*/ 200 h 1405"/>
                <a:gd name="T26" fmla="*/ 75 w 725"/>
                <a:gd name="T27" fmla="*/ 52 h 1405"/>
                <a:gd name="T28" fmla="*/ 75 w 725"/>
                <a:gd name="T29" fmla="*/ 0 h 1405"/>
                <a:gd name="T30" fmla="*/ 165 w 725"/>
                <a:gd name="T31" fmla="*/ 15 h 1405"/>
                <a:gd name="T32" fmla="*/ 246 w 725"/>
                <a:gd name="T33" fmla="*/ 92 h 1405"/>
                <a:gd name="T34" fmla="*/ 306 w 725"/>
                <a:gd name="T35" fmla="*/ 224 h 1405"/>
                <a:gd name="T36" fmla="*/ 340 w 725"/>
                <a:gd name="T37" fmla="*/ 275 h 1405"/>
                <a:gd name="T38" fmla="*/ 398 w 725"/>
                <a:gd name="T39" fmla="*/ 187 h 1405"/>
                <a:gd name="T40" fmla="*/ 492 w 725"/>
                <a:gd name="T41" fmla="*/ 134 h 1405"/>
                <a:gd name="T42" fmla="*/ 570 w 725"/>
                <a:gd name="T43" fmla="*/ 145 h 1405"/>
                <a:gd name="T44" fmla="*/ 607 w 725"/>
                <a:gd name="T45" fmla="*/ 227 h 1405"/>
                <a:gd name="T46" fmla="*/ 544 w 725"/>
                <a:gd name="T47" fmla="*/ 227 h 1405"/>
                <a:gd name="T48" fmla="*/ 511 w 725"/>
                <a:gd name="T49" fmla="*/ 255 h 1405"/>
                <a:gd name="T50" fmla="*/ 492 w 725"/>
                <a:gd name="T51" fmla="*/ 321 h 1405"/>
                <a:gd name="T52" fmla="*/ 505 w 725"/>
                <a:gd name="T53" fmla="*/ 378 h 1405"/>
                <a:gd name="T54" fmla="*/ 550 w 725"/>
                <a:gd name="T55" fmla="*/ 426 h 1405"/>
                <a:gd name="T56" fmla="*/ 613 w 725"/>
                <a:gd name="T57" fmla="*/ 423 h 1405"/>
                <a:gd name="T58" fmla="*/ 613 w 725"/>
                <a:gd name="T59" fmla="*/ 327 h 1405"/>
                <a:gd name="T60" fmla="*/ 666 w 725"/>
                <a:gd name="T61" fmla="*/ 394 h 1405"/>
                <a:gd name="T62" fmla="*/ 706 w 725"/>
                <a:gd name="T63" fmla="*/ 505 h 1405"/>
                <a:gd name="T64" fmla="*/ 706 w 725"/>
                <a:gd name="T65" fmla="*/ 598 h 1405"/>
                <a:gd name="T66" fmla="*/ 670 w 725"/>
                <a:gd name="T67" fmla="*/ 686 h 1405"/>
                <a:gd name="T68" fmla="*/ 612 w 725"/>
                <a:gd name="T69" fmla="*/ 761 h 1405"/>
                <a:gd name="T70" fmla="*/ 583 w 725"/>
                <a:gd name="T71" fmla="*/ 825 h 1405"/>
                <a:gd name="T72" fmla="*/ 605 w 725"/>
                <a:gd name="T73" fmla="*/ 917 h 1405"/>
                <a:gd name="T74" fmla="*/ 662 w 725"/>
                <a:gd name="T75" fmla="*/ 974 h 1405"/>
                <a:gd name="T76" fmla="*/ 703 w 725"/>
                <a:gd name="T77" fmla="*/ 954 h 1405"/>
                <a:gd name="T78" fmla="*/ 725 w 725"/>
                <a:gd name="T79" fmla="*/ 1039 h 1405"/>
                <a:gd name="T80" fmla="*/ 700 w 725"/>
                <a:gd name="T81" fmla="*/ 1164 h 1405"/>
                <a:gd name="T82" fmla="*/ 657 w 725"/>
                <a:gd name="T83" fmla="*/ 1270 h 1405"/>
                <a:gd name="T84" fmla="*/ 594 w 725"/>
                <a:gd name="T85" fmla="*/ 1343 h 1405"/>
                <a:gd name="T86" fmla="*/ 519 w 725"/>
                <a:gd name="T87" fmla="*/ 1391 h 1405"/>
                <a:gd name="T88" fmla="*/ 427 w 725"/>
                <a:gd name="T89" fmla="*/ 1398 h 1405"/>
                <a:gd name="T90" fmla="*/ 310 w 725"/>
                <a:gd name="T91" fmla="*/ 1354 h 1405"/>
                <a:gd name="T92" fmla="*/ 161 w 725"/>
                <a:gd name="T93" fmla="*/ 1325 h 14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5"/>
                <a:gd name="T142" fmla="*/ 0 h 1405"/>
                <a:gd name="T143" fmla="*/ 725 w 725"/>
                <a:gd name="T144" fmla="*/ 1405 h 14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5" h="1405">
                  <a:moveTo>
                    <a:pt x="161" y="1325"/>
                  </a:moveTo>
                  <a:lnTo>
                    <a:pt x="135" y="1304"/>
                  </a:lnTo>
                  <a:lnTo>
                    <a:pt x="105" y="1274"/>
                  </a:lnTo>
                  <a:lnTo>
                    <a:pt x="77" y="1231"/>
                  </a:lnTo>
                  <a:lnTo>
                    <a:pt x="50" y="1186"/>
                  </a:lnTo>
                  <a:lnTo>
                    <a:pt x="28" y="1138"/>
                  </a:lnTo>
                  <a:lnTo>
                    <a:pt x="16" y="1096"/>
                  </a:lnTo>
                  <a:lnTo>
                    <a:pt x="6" y="1044"/>
                  </a:lnTo>
                  <a:lnTo>
                    <a:pt x="5" y="1000"/>
                  </a:lnTo>
                  <a:lnTo>
                    <a:pt x="1" y="937"/>
                  </a:lnTo>
                  <a:lnTo>
                    <a:pt x="0" y="881"/>
                  </a:lnTo>
                  <a:lnTo>
                    <a:pt x="5" y="834"/>
                  </a:lnTo>
                  <a:lnTo>
                    <a:pt x="5" y="798"/>
                  </a:lnTo>
                  <a:lnTo>
                    <a:pt x="11" y="747"/>
                  </a:lnTo>
                  <a:lnTo>
                    <a:pt x="23" y="702"/>
                  </a:lnTo>
                  <a:lnTo>
                    <a:pt x="39" y="659"/>
                  </a:lnTo>
                  <a:lnTo>
                    <a:pt x="60" y="619"/>
                  </a:lnTo>
                  <a:lnTo>
                    <a:pt x="75" y="581"/>
                  </a:lnTo>
                  <a:lnTo>
                    <a:pt x="82" y="532"/>
                  </a:lnTo>
                  <a:lnTo>
                    <a:pt x="85" y="491"/>
                  </a:lnTo>
                  <a:lnTo>
                    <a:pt x="80" y="450"/>
                  </a:lnTo>
                  <a:lnTo>
                    <a:pt x="75" y="423"/>
                  </a:lnTo>
                  <a:lnTo>
                    <a:pt x="69" y="402"/>
                  </a:lnTo>
                  <a:lnTo>
                    <a:pt x="65" y="375"/>
                  </a:lnTo>
                  <a:lnTo>
                    <a:pt x="54" y="344"/>
                  </a:lnTo>
                  <a:lnTo>
                    <a:pt x="41" y="312"/>
                  </a:lnTo>
                  <a:lnTo>
                    <a:pt x="33" y="283"/>
                  </a:lnTo>
                  <a:lnTo>
                    <a:pt x="22" y="263"/>
                  </a:lnTo>
                  <a:lnTo>
                    <a:pt x="7" y="241"/>
                  </a:lnTo>
                  <a:lnTo>
                    <a:pt x="41" y="255"/>
                  </a:lnTo>
                  <a:lnTo>
                    <a:pt x="65" y="272"/>
                  </a:lnTo>
                  <a:lnTo>
                    <a:pt x="86" y="297"/>
                  </a:lnTo>
                  <a:lnTo>
                    <a:pt x="97" y="314"/>
                  </a:lnTo>
                  <a:lnTo>
                    <a:pt x="110" y="344"/>
                  </a:lnTo>
                  <a:lnTo>
                    <a:pt x="121" y="380"/>
                  </a:lnTo>
                  <a:lnTo>
                    <a:pt x="130" y="335"/>
                  </a:lnTo>
                  <a:lnTo>
                    <a:pt x="135" y="290"/>
                  </a:lnTo>
                  <a:lnTo>
                    <a:pt x="135" y="249"/>
                  </a:lnTo>
                  <a:lnTo>
                    <a:pt x="127" y="200"/>
                  </a:lnTo>
                  <a:lnTo>
                    <a:pt x="110" y="142"/>
                  </a:lnTo>
                  <a:lnTo>
                    <a:pt x="95" y="97"/>
                  </a:lnTo>
                  <a:lnTo>
                    <a:pt x="75" y="52"/>
                  </a:lnTo>
                  <a:lnTo>
                    <a:pt x="60" y="20"/>
                  </a:lnTo>
                  <a:lnTo>
                    <a:pt x="50" y="0"/>
                  </a:lnTo>
                  <a:lnTo>
                    <a:pt x="75" y="0"/>
                  </a:lnTo>
                  <a:lnTo>
                    <a:pt x="108" y="1"/>
                  </a:lnTo>
                  <a:lnTo>
                    <a:pt x="141" y="8"/>
                  </a:lnTo>
                  <a:lnTo>
                    <a:pt x="165" y="15"/>
                  </a:lnTo>
                  <a:lnTo>
                    <a:pt x="197" y="35"/>
                  </a:lnTo>
                  <a:lnTo>
                    <a:pt x="222" y="65"/>
                  </a:lnTo>
                  <a:lnTo>
                    <a:pt x="246" y="92"/>
                  </a:lnTo>
                  <a:lnTo>
                    <a:pt x="267" y="131"/>
                  </a:lnTo>
                  <a:lnTo>
                    <a:pt x="285" y="178"/>
                  </a:lnTo>
                  <a:lnTo>
                    <a:pt x="306" y="224"/>
                  </a:lnTo>
                  <a:lnTo>
                    <a:pt x="320" y="275"/>
                  </a:lnTo>
                  <a:lnTo>
                    <a:pt x="328" y="335"/>
                  </a:lnTo>
                  <a:lnTo>
                    <a:pt x="340" y="275"/>
                  </a:lnTo>
                  <a:lnTo>
                    <a:pt x="356" y="244"/>
                  </a:lnTo>
                  <a:lnTo>
                    <a:pt x="375" y="215"/>
                  </a:lnTo>
                  <a:lnTo>
                    <a:pt x="398" y="187"/>
                  </a:lnTo>
                  <a:lnTo>
                    <a:pt x="429" y="161"/>
                  </a:lnTo>
                  <a:lnTo>
                    <a:pt x="461" y="144"/>
                  </a:lnTo>
                  <a:lnTo>
                    <a:pt x="492" y="134"/>
                  </a:lnTo>
                  <a:lnTo>
                    <a:pt x="522" y="128"/>
                  </a:lnTo>
                  <a:lnTo>
                    <a:pt x="550" y="134"/>
                  </a:lnTo>
                  <a:lnTo>
                    <a:pt x="570" y="145"/>
                  </a:lnTo>
                  <a:lnTo>
                    <a:pt x="589" y="166"/>
                  </a:lnTo>
                  <a:lnTo>
                    <a:pt x="599" y="190"/>
                  </a:lnTo>
                  <a:lnTo>
                    <a:pt x="607" y="227"/>
                  </a:lnTo>
                  <a:lnTo>
                    <a:pt x="585" y="219"/>
                  </a:lnTo>
                  <a:lnTo>
                    <a:pt x="563" y="217"/>
                  </a:lnTo>
                  <a:lnTo>
                    <a:pt x="544" y="227"/>
                  </a:lnTo>
                  <a:lnTo>
                    <a:pt x="536" y="232"/>
                  </a:lnTo>
                  <a:lnTo>
                    <a:pt x="525" y="239"/>
                  </a:lnTo>
                  <a:lnTo>
                    <a:pt x="511" y="255"/>
                  </a:lnTo>
                  <a:lnTo>
                    <a:pt x="503" y="273"/>
                  </a:lnTo>
                  <a:lnTo>
                    <a:pt x="495" y="300"/>
                  </a:lnTo>
                  <a:lnTo>
                    <a:pt x="492" y="321"/>
                  </a:lnTo>
                  <a:lnTo>
                    <a:pt x="492" y="344"/>
                  </a:lnTo>
                  <a:lnTo>
                    <a:pt x="498" y="365"/>
                  </a:lnTo>
                  <a:lnTo>
                    <a:pt x="505" y="378"/>
                  </a:lnTo>
                  <a:lnTo>
                    <a:pt x="514" y="395"/>
                  </a:lnTo>
                  <a:lnTo>
                    <a:pt x="532" y="413"/>
                  </a:lnTo>
                  <a:lnTo>
                    <a:pt x="550" y="426"/>
                  </a:lnTo>
                  <a:lnTo>
                    <a:pt x="570" y="436"/>
                  </a:lnTo>
                  <a:lnTo>
                    <a:pt x="591" y="437"/>
                  </a:lnTo>
                  <a:lnTo>
                    <a:pt x="613" y="423"/>
                  </a:lnTo>
                  <a:lnTo>
                    <a:pt x="619" y="395"/>
                  </a:lnTo>
                  <a:lnTo>
                    <a:pt x="619" y="364"/>
                  </a:lnTo>
                  <a:lnTo>
                    <a:pt x="613" y="327"/>
                  </a:lnTo>
                  <a:lnTo>
                    <a:pt x="632" y="344"/>
                  </a:lnTo>
                  <a:lnTo>
                    <a:pt x="650" y="371"/>
                  </a:lnTo>
                  <a:lnTo>
                    <a:pt x="666" y="394"/>
                  </a:lnTo>
                  <a:lnTo>
                    <a:pt x="685" y="433"/>
                  </a:lnTo>
                  <a:lnTo>
                    <a:pt x="697" y="465"/>
                  </a:lnTo>
                  <a:lnTo>
                    <a:pt x="706" y="505"/>
                  </a:lnTo>
                  <a:lnTo>
                    <a:pt x="710" y="536"/>
                  </a:lnTo>
                  <a:lnTo>
                    <a:pt x="710" y="563"/>
                  </a:lnTo>
                  <a:lnTo>
                    <a:pt x="706" y="598"/>
                  </a:lnTo>
                  <a:lnTo>
                    <a:pt x="700" y="630"/>
                  </a:lnTo>
                  <a:lnTo>
                    <a:pt x="689" y="657"/>
                  </a:lnTo>
                  <a:lnTo>
                    <a:pt x="670" y="686"/>
                  </a:lnTo>
                  <a:lnTo>
                    <a:pt x="650" y="713"/>
                  </a:lnTo>
                  <a:lnTo>
                    <a:pt x="629" y="736"/>
                  </a:lnTo>
                  <a:lnTo>
                    <a:pt x="612" y="761"/>
                  </a:lnTo>
                  <a:lnTo>
                    <a:pt x="597" y="778"/>
                  </a:lnTo>
                  <a:lnTo>
                    <a:pt x="589" y="799"/>
                  </a:lnTo>
                  <a:lnTo>
                    <a:pt x="583" y="825"/>
                  </a:lnTo>
                  <a:lnTo>
                    <a:pt x="583" y="861"/>
                  </a:lnTo>
                  <a:lnTo>
                    <a:pt x="591" y="886"/>
                  </a:lnTo>
                  <a:lnTo>
                    <a:pt x="605" y="917"/>
                  </a:lnTo>
                  <a:lnTo>
                    <a:pt x="625" y="941"/>
                  </a:lnTo>
                  <a:lnTo>
                    <a:pt x="641" y="958"/>
                  </a:lnTo>
                  <a:lnTo>
                    <a:pt x="662" y="974"/>
                  </a:lnTo>
                  <a:lnTo>
                    <a:pt x="679" y="952"/>
                  </a:lnTo>
                  <a:lnTo>
                    <a:pt x="689" y="930"/>
                  </a:lnTo>
                  <a:lnTo>
                    <a:pt x="703" y="954"/>
                  </a:lnTo>
                  <a:lnTo>
                    <a:pt x="712" y="977"/>
                  </a:lnTo>
                  <a:lnTo>
                    <a:pt x="720" y="1006"/>
                  </a:lnTo>
                  <a:lnTo>
                    <a:pt x="725" y="1039"/>
                  </a:lnTo>
                  <a:lnTo>
                    <a:pt x="725" y="1083"/>
                  </a:lnTo>
                  <a:lnTo>
                    <a:pt x="712" y="1125"/>
                  </a:lnTo>
                  <a:lnTo>
                    <a:pt x="700" y="1164"/>
                  </a:lnTo>
                  <a:lnTo>
                    <a:pt x="691" y="1197"/>
                  </a:lnTo>
                  <a:lnTo>
                    <a:pt x="679" y="1231"/>
                  </a:lnTo>
                  <a:lnTo>
                    <a:pt x="657" y="1270"/>
                  </a:lnTo>
                  <a:lnTo>
                    <a:pt x="632" y="1300"/>
                  </a:lnTo>
                  <a:lnTo>
                    <a:pt x="612" y="1321"/>
                  </a:lnTo>
                  <a:lnTo>
                    <a:pt x="594" y="1343"/>
                  </a:lnTo>
                  <a:lnTo>
                    <a:pt x="574" y="1362"/>
                  </a:lnTo>
                  <a:lnTo>
                    <a:pt x="549" y="1377"/>
                  </a:lnTo>
                  <a:lnTo>
                    <a:pt x="519" y="1391"/>
                  </a:lnTo>
                  <a:lnTo>
                    <a:pt x="486" y="1401"/>
                  </a:lnTo>
                  <a:lnTo>
                    <a:pt x="458" y="1405"/>
                  </a:lnTo>
                  <a:lnTo>
                    <a:pt x="427" y="1398"/>
                  </a:lnTo>
                  <a:lnTo>
                    <a:pt x="397" y="1370"/>
                  </a:lnTo>
                  <a:lnTo>
                    <a:pt x="357" y="1359"/>
                  </a:lnTo>
                  <a:lnTo>
                    <a:pt x="310" y="1354"/>
                  </a:lnTo>
                  <a:lnTo>
                    <a:pt x="250" y="1354"/>
                  </a:lnTo>
                  <a:lnTo>
                    <a:pt x="199" y="1342"/>
                  </a:lnTo>
                  <a:lnTo>
                    <a:pt x="161" y="1325"/>
                  </a:lnTo>
                  <a:close/>
                </a:path>
              </a:pathLst>
            </a:custGeom>
            <a:solidFill>
              <a:srgbClr val="E00000"/>
            </a:solidFill>
            <a:ln w="9525">
              <a:noFill/>
              <a:round/>
              <a:headEnd/>
              <a:tailEnd/>
            </a:ln>
          </p:spPr>
          <p:txBody>
            <a:bodyPr/>
            <a:lstStyle/>
            <a:p>
              <a:endParaRPr lang="en-US"/>
            </a:p>
          </p:txBody>
        </p:sp>
        <p:sp>
          <p:nvSpPr>
            <p:cNvPr id="98" name="Freeform 32">
              <a:extLst>
                <a:ext uri="{FF2B5EF4-FFF2-40B4-BE49-F238E27FC236}">
                  <a16:creationId xmlns:a16="http://schemas.microsoft.com/office/drawing/2014/main" id="{FEF6CCA1-3C81-92A1-F0E9-219294D33D32}"/>
                </a:ext>
              </a:extLst>
            </p:cNvPr>
            <p:cNvSpPr>
              <a:spLocks/>
            </p:cNvSpPr>
            <p:nvPr/>
          </p:nvSpPr>
          <p:spPr bwMode="auto">
            <a:xfrm>
              <a:off x="2185" y="673"/>
              <a:ext cx="2349" cy="2231"/>
            </a:xfrm>
            <a:custGeom>
              <a:avLst/>
              <a:gdLst>
                <a:gd name="T0" fmla="*/ 3 w 2349"/>
                <a:gd name="T1" fmla="*/ 1121 h 2231"/>
                <a:gd name="T2" fmla="*/ 51 w 2349"/>
                <a:gd name="T3" fmla="*/ 918 h 2231"/>
                <a:gd name="T4" fmla="*/ 122 w 2349"/>
                <a:gd name="T5" fmla="*/ 803 h 2231"/>
                <a:gd name="T6" fmla="*/ 269 w 2349"/>
                <a:gd name="T7" fmla="*/ 748 h 2231"/>
                <a:gd name="T8" fmla="*/ 432 w 2349"/>
                <a:gd name="T9" fmla="*/ 697 h 2231"/>
                <a:gd name="T10" fmla="*/ 540 w 2349"/>
                <a:gd name="T11" fmla="*/ 621 h 2231"/>
                <a:gd name="T12" fmla="*/ 607 w 2349"/>
                <a:gd name="T13" fmla="*/ 480 h 2231"/>
                <a:gd name="T14" fmla="*/ 610 w 2349"/>
                <a:gd name="T15" fmla="*/ 289 h 2231"/>
                <a:gd name="T16" fmla="*/ 644 w 2349"/>
                <a:gd name="T17" fmla="*/ 133 h 2231"/>
                <a:gd name="T18" fmla="*/ 731 w 2349"/>
                <a:gd name="T19" fmla="*/ 25 h 2231"/>
                <a:gd name="T20" fmla="*/ 774 w 2349"/>
                <a:gd name="T21" fmla="*/ 67 h 2231"/>
                <a:gd name="T22" fmla="*/ 781 w 2349"/>
                <a:gd name="T23" fmla="*/ 185 h 2231"/>
                <a:gd name="T24" fmla="*/ 845 w 2349"/>
                <a:gd name="T25" fmla="*/ 258 h 2231"/>
                <a:gd name="T26" fmla="*/ 938 w 2349"/>
                <a:gd name="T27" fmla="*/ 266 h 2231"/>
                <a:gd name="T28" fmla="*/ 997 w 2349"/>
                <a:gd name="T29" fmla="*/ 272 h 2231"/>
                <a:gd name="T30" fmla="*/ 1041 w 2349"/>
                <a:gd name="T31" fmla="*/ 359 h 2231"/>
                <a:gd name="T32" fmla="*/ 1068 w 2349"/>
                <a:gd name="T33" fmla="*/ 492 h 2231"/>
                <a:gd name="T34" fmla="*/ 1150 w 2349"/>
                <a:gd name="T35" fmla="*/ 321 h 2231"/>
                <a:gd name="T36" fmla="*/ 1215 w 2349"/>
                <a:gd name="T37" fmla="*/ 349 h 2231"/>
                <a:gd name="T38" fmla="*/ 1272 w 2349"/>
                <a:gd name="T39" fmla="*/ 481 h 2231"/>
                <a:gd name="T40" fmla="*/ 1320 w 2349"/>
                <a:gd name="T41" fmla="*/ 632 h 2231"/>
                <a:gd name="T42" fmla="*/ 1305 w 2349"/>
                <a:gd name="T43" fmla="*/ 793 h 2231"/>
                <a:gd name="T44" fmla="*/ 1400 w 2349"/>
                <a:gd name="T45" fmla="*/ 683 h 2231"/>
                <a:gd name="T46" fmla="*/ 1472 w 2349"/>
                <a:gd name="T47" fmla="*/ 553 h 2231"/>
                <a:gd name="T48" fmla="*/ 1599 w 2349"/>
                <a:gd name="T49" fmla="*/ 541 h 2231"/>
                <a:gd name="T50" fmla="*/ 1617 w 2349"/>
                <a:gd name="T51" fmla="*/ 600 h 2231"/>
                <a:gd name="T52" fmla="*/ 1597 w 2349"/>
                <a:gd name="T53" fmla="*/ 688 h 2231"/>
                <a:gd name="T54" fmla="*/ 1648 w 2349"/>
                <a:gd name="T55" fmla="*/ 753 h 2231"/>
                <a:gd name="T56" fmla="*/ 1758 w 2349"/>
                <a:gd name="T57" fmla="*/ 751 h 2231"/>
                <a:gd name="T58" fmla="*/ 1829 w 2349"/>
                <a:gd name="T59" fmla="*/ 688 h 2231"/>
                <a:gd name="T60" fmla="*/ 1845 w 2349"/>
                <a:gd name="T61" fmla="*/ 563 h 2231"/>
                <a:gd name="T62" fmla="*/ 1799 w 2349"/>
                <a:gd name="T63" fmla="*/ 429 h 2231"/>
                <a:gd name="T64" fmla="*/ 1889 w 2349"/>
                <a:gd name="T65" fmla="*/ 444 h 2231"/>
                <a:gd name="T66" fmla="*/ 2008 w 2349"/>
                <a:gd name="T67" fmla="*/ 571 h 2231"/>
                <a:gd name="T68" fmla="*/ 2077 w 2349"/>
                <a:gd name="T69" fmla="*/ 724 h 2231"/>
                <a:gd name="T70" fmla="*/ 2120 w 2349"/>
                <a:gd name="T71" fmla="*/ 920 h 2231"/>
                <a:gd name="T72" fmla="*/ 2123 w 2349"/>
                <a:gd name="T73" fmla="*/ 1104 h 2231"/>
                <a:gd name="T74" fmla="*/ 2067 w 2349"/>
                <a:gd name="T75" fmla="*/ 1350 h 2231"/>
                <a:gd name="T76" fmla="*/ 2036 w 2349"/>
                <a:gd name="T77" fmla="*/ 1529 h 2231"/>
                <a:gd name="T78" fmla="*/ 2094 w 2349"/>
                <a:gd name="T79" fmla="*/ 1538 h 2231"/>
                <a:gd name="T80" fmla="*/ 2216 w 2349"/>
                <a:gd name="T81" fmla="*/ 1447 h 2231"/>
                <a:gd name="T82" fmla="*/ 2225 w 2349"/>
                <a:gd name="T83" fmla="*/ 1597 h 2231"/>
                <a:gd name="T84" fmla="*/ 2266 w 2349"/>
                <a:gd name="T85" fmla="*/ 1736 h 2231"/>
                <a:gd name="T86" fmla="*/ 2335 w 2349"/>
                <a:gd name="T87" fmla="*/ 1676 h 2231"/>
                <a:gd name="T88" fmla="*/ 2349 w 2349"/>
                <a:gd name="T89" fmla="*/ 1845 h 2231"/>
                <a:gd name="T90" fmla="*/ 2298 w 2349"/>
                <a:gd name="T91" fmla="*/ 1981 h 2231"/>
                <a:gd name="T92" fmla="*/ 2225 w 2349"/>
                <a:gd name="T93" fmla="*/ 2128 h 2231"/>
                <a:gd name="T94" fmla="*/ 2075 w 2349"/>
                <a:gd name="T95" fmla="*/ 2231 h 2231"/>
                <a:gd name="T96" fmla="*/ 1868 w 2349"/>
                <a:gd name="T97" fmla="*/ 2172 h 2231"/>
                <a:gd name="T98" fmla="*/ 1715 w 2349"/>
                <a:gd name="T99" fmla="*/ 2086 h 2231"/>
                <a:gd name="T100" fmla="*/ 1549 w 2349"/>
                <a:gd name="T101" fmla="*/ 2018 h 2231"/>
                <a:gd name="T102" fmla="*/ 1360 w 2349"/>
                <a:gd name="T103" fmla="*/ 1861 h 2231"/>
                <a:gd name="T104" fmla="*/ 1092 w 2349"/>
                <a:gd name="T105" fmla="*/ 1770 h 2231"/>
                <a:gd name="T106" fmla="*/ 330 w 2349"/>
                <a:gd name="T107" fmla="*/ 1512 h 2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9"/>
                <a:gd name="T163" fmla="*/ 0 h 2231"/>
                <a:gd name="T164" fmla="*/ 2349 w 2349"/>
                <a:gd name="T165" fmla="*/ 2231 h 2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9" h="2231">
                  <a:moveTo>
                    <a:pt x="18" y="1341"/>
                  </a:moveTo>
                  <a:lnTo>
                    <a:pt x="0" y="1272"/>
                  </a:lnTo>
                  <a:lnTo>
                    <a:pt x="0" y="1194"/>
                  </a:lnTo>
                  <a:lnTo>
                    <a:pt x="3" y="1121"/>
                  </a:lnTo>
                  <a:lnTo>
                    <a:pt x="11" y="1067"/>
                  </a:lnTo>
                  <a:lnTo>
                    <a:pt x="20" y="1010"/>
                  </a:lnTo>
                  <a:lnTo>
                    <a:pt x="35" y="961"/>
                  </a:lnTo>
                  <a:lnTo>
                    <a:pt x="51" y="918"/>
                  </a:lnTo>
                  <a:lnTo>
                    <a:pt x="64" y="888"/>
                  </a:lnTo>
                  <a:lnTo>
                    <a:pt x="76" y="855"/>
                  </a:lnTo>
                  <a:lnTo>
                    <a:pt x="97" y="829"/>
                  </a:lnTo>
                  <a:lnTo>
                    <a:pt x="122" y="803"/>
                  </a:lnTo>
                  <a:lnTo>
                    <a:pt x="158" y="780"/>
                  </a:lnTo>
                  <a:lnTo>
                    <a:pt x="189" y="763"/>
                  </a:lnTo>
                  <a:lnTo>
                    <a:pt x="226" y="754"/>
                  </a:lnTo>
                  <a:lnTo>
                    <a:pt x="269" y="748"/>
                  </a:lnTo>
                  <a:lnTo>
                    <a:pt x="305" y="740"/>
                  </a:lnTo>
                  <a:lnTo>
                    <a:pt x="353" y="724"/>
                  </a:lnTo>
                  <a:lnTo>
                    <a:pt x="404" y="706"/>
                  </a:lnTo>
                  <a:lnTo>
                    <a:pt x="432" y="697"/>
                  </a:lnTo>
                  <a:lnTo>
                    <a:pt x="460" y="690"/>
                  </a:lnTo>
                  <a:lnTo>
                    <a:pt x="490" y="669"/>
                  </a:lnTo>
                  <a:lnTo>
                    <a:pt x="516" y="650"/>
                  </a:lnTo>
                  <a:lnTo>
                    <a:pt x="540" y="621"/>
                  </a:lnTo>
                  <a:lnTo>
                    <a:pt x="563" y="593"/>
                  </a:lnTo>
                  <a:lnTo>
                    <a:pt x="582" y="556"/>
                  </a:lnTo>
                  <a:lnTo>
                    <a:pt x="596" y="527"/>
                  </a:lnTo>
                  <a:lnTo>
                    <a:pt x="607" y="480"/>
                  </a:lnTo>
                  <a:lnTo>
                    <a:pt x="610" y="433"/>
                  </a:lnTo>
                  <a:lnTo>
                    <a:pt x="612" y="389"/>
                  </a:lnTo>
                  <a:lnTo>
                    <a:pt x="614" y="340"/>
                  </a:lnTo>
                  <a:lnTo>
                    <a:pt x="610" y="289"/>
                  </a:lnTo>
                  <a:lnTo>
                    <a:pt x="612" y="252"/>
                  </a:lnTo>
                  <a:lnTo>
                    <a:pt x="619" y="196"/>
                  </a:lnTo>
                  <a:lnTo>
                    <a:pt x="630" y="167"/>
                  </a:lnTo>
                  <a:lnTo>
                    <a:pt x="644" y="133"/>
                  </a:lnTo>
                  <a:lnTo>
                    <a:pt x="661" y="93"/>
                  </a:lnTo>
                  <a:lnTo>
                    <a:pt x="681" y="67"/>
                  </a:lnTo>
                  <a:lnTo>
                    <a:pt x="703" y="46"/>
                  </a:lnTo>
                  <a:lnTo>
                    <a:pt x="731" y="25"/>
                  </a:lnTo>
                  <a:lnTo>
                    <a:pt x="769" y="4"/>
                  </a:lnTo>
                  <a:lnTo>
                    <a:pt x="791" y="0"/>
                  </a:lnTo>
                  <a:lnTo>
                    <a:pt x="780" y="38"/>
                  </a:lnTo>
                  <a:lnTo>
                    <a:pt x="774" y="67"/>
                  </a:lnTo>
                  <a:lnTo>
                    <a:pt x="771" y="99"/>
                  </a:lnTo>
                  <a:lnTo>
                    <a:pt x="769" y="127"/>
                  </a:lnTo>
                  <a:lnTo>
                    <a:pt x="774" y="158"/>
                  </a:lnTo>
                  <a:lnTo>
                    <a:pt x="781" y="185"/>
                  </a:lnTo>
                  <a:lnTo>
                    <a:pt x="794" y="210"/>
                  </a:lnTo>
                  <a:lnTo>
                    <a:pt x="810" y="227"/>
                  </a:lnTo>
                  <a:lnTo>
                    <a:pt x="827" y="243"/>
                  </a:lnTo>
                  <a:lnTo>
                    <a:pt x="845" y="258"/>
                  </a:lnTo>
                  <a:lnTo>
                    <a:pt x="868" y="269"/>
                  </a:lnTo>
                  <a:lnTo>
                    <a:pt x="894" y="277"/>
                  </a:lnTo>
                  <a:lnTo>
                    <a:pt x="917" y="277"/>
                  </a:lnTo>
                  <a:lnTo>
                    <a:pt x="938" y="266"/>
                  </a:lnTo>
                  <a:lnTo>
                    <a:pt x="952" y="252"/>
                  </a:lnTo>
                  <a:lnTo>
                    <a:pt x="959" y="227"/>
                  </a:lnTo>
                  <a:lnTo>
                    <a:pt x="978" y="247"/>
                  </a:lnTo>
                  <a:lnTo>
                    <a:pt x="997" y="272"/>
                  </a:lnTo>
                  <a:lnTo>
                    <a:pt x="1014" y="300"/>
                  </a:lnTo>
                  <a:lnTo>
                    <a:pt x="1024" y="321"/>
                  </a:lnTo>
                  <a:lnTo>
                    <a:pt x="1034" y="344"/>
                  </a:lnTo>
                  <a:lnTo>
                    <a:pt x="1041" y="359"/>
                  </a:lnTo>
                  <a:lnTo>
                    <a:pt x="1048" y="384"/>
                  </a:lnTo>
                  <a:lnTo>
                    <a:pt x="1057" y="416"/>
                  </a:lnTo>
                  <a:lnTo>
                    <a:pt x="1064" y="450"/>
                  </a:lnTo>
                  <a:lnTo>
                    <a:pt x="1068" y="492"/>
                  </a:lnTo>
                  <a:lnTo>
                    <a:pt x="1085" y="441"/>
                  </a:lnTo>
                  <a:lnTo>
                    <a:pt x="1104" y="389"/>
                  </a:lnTo>
                  <a:lnTo>
                    <a:pt x="1136" y="344"/>
                  </a:lnTo>
                  <a:lnTo>
                    <a:pt x="1150" y="321"/>
                  </a:lnTo>
                  <a:lnTo>
                    <a:pt x="1187" y="283"/>
                  </a:lnTo>
                  <a:lnTo>
                    <a:pt x="1228" y="260"/>
                  </a:lnTo>
                  <a:lnTo>
                    <a:pt x="1213" y="312"/>
                  </a:lnTo>
                  <a:lnTo>
                    <a:pt x="1215" y="349"/>
                  </a:lnTo>
                  <a:lnTo>
                    <a:pt x="1228" y="389"/>
                  </a:lnTo>
                  <a:lnTo>
                    <a:pt x="1241" y="418"/>
                  </a:lnTo>
                  <a:lnTo>
                    <a:pt x="1258" y="450"/>
                  </a:lnTo>
                  <a:lnTo>
                    <a:pt x="1272" y="481"/>
                  </a:lnTo>
                  <a:lnTo>
                    <a:pt x="1289" y="519"/>
                  </a:lnTo>
                  <a:lnTo>
                    <a:pt x="1302" y="544"/>
                  </a:lnTo>
                  <a:lnTo>
                    <a:pt x="1312" y="588"/>
                  </a:lnTo>
                  <a:lnTo>
                    <a:pt x="1320" y="632"/>
                  </a:lnTo>
                  <a:lnTo>
                    <a:pt x="1322" y="672"/>
                  </a:lnTo>
                  <a:lnTo>
                    <a:pt x="1320" y="719"/>
                  </a:lnTo>
                  <a:lnTo>
                    <a:pt x="1314" y="751"/>
                  </a:lnTo>
                  <a:lnTo>
                    <a:pt x="1305" y="793"/>
                  </a:lnTo>
                  <a:lnTo>
                    <a:pt x="1341" y="764"/>
                  </a:lnTo>
                  <a:lnTo>
                    <a:pt x="1368" y="747"/>
                  </a:lnTo>
                  <a:lnTo>
                    <a:pt x="1388" y="719"/>
                  </a:lnTo>
                  <a:lnTo>
                    <a:pt x="1400" y="683"/>
                  </a:lnTo>
                  <a:lnTo>
                    <a:pt x="1416" y="637"/>
                  </a:lnTo>
                  <a:lnTo>
                    <a:pt x="1435" y="605"/>
                  </a:lnTo>
                  <a:lnTo>
                    <a:pt x="1452" y="574"/>
                  </a:lnTo>
                  <a:lnTo>
                    <a:pt x="1472" y="553"/>
                  </a:lnTo>
                  <a:lnTo>
                    <a:pt x="1506" y="536"/>
                  </a:lnTo>
                  <a:lnTo>
                    <a:pt x="1534" y="536"/>
                  </a:lnTo>
                  <a:lnTo>
                    <a:pt x="1562" y="536"/>
                  </a:lnTo>
                  <a:lnTo>
                    <a:pt x="1599" y="541"/>
                  </a:lnTo>
                  <a:lnTo>
                    <a:pt x="1626" y="547"/>
                  </a:lnTo>
                  <a:lnTo>
                    <a:pt x="1664" y="577"/>
                  </a:lnTo>
                  <a:lnTo>
                    <a:pt x="1635" y="588"/>
                  </a:lnTo>
                  <a:lnTo>
                    <a:pt x="1617" y="600"/>
                  </a:lnTo>
                  <a:lnTo>
                    <a:pt x="1601" y="622"/>
                  </a:lnTo>
                  <a:lnTo>
                    <a:pt x="1594" y="643"/>
                  </a:lnTo>
                  <a:lnTo>
                    <a:pt x="1594" y="672"/>
                  </a:lnTo>
                  <a:lnTo>
                    <a:pt x="1597" y="688"/>
                  </a:lnTo>
                  <a:lnTo>
                    <a:pt x="1601" y="699"/>
                  </a:lnTo>
                  <a:lnTo>
                    <a:pt x="1612" y="716"/>
                  </a:lnTo>
                  <a:lnTo>
                    <a:pt x="1633" y="742"/>
                  </a:lnTo>
                  <a:lnTo>
                    <a:pt x="1648" y="753"/>
                  </a:lnTo>
                  <a:lnTo>
                    <a:pt x="1676" y="762"/>
                  </a:lnTo>
                  <a:lnTo>
                    <a:pt x="1699" y="762"/>
                  </a:lnTo>
                  <a:lnTo>
                    <a:pt x="1730" y="759"/>
                  </a:lnTo>
                  <a:lnTo>
                    <a:pt x="1758" y="751"/>
                  </a:lnTo>
                  <a:lnTo>
                    <a:pt x="1782" y="745"/>
                  </a:lnTo>
                  <a:lnTo>
                    <a:pt x="1799" y="733"/>
                  </a:lnTo>
                  <a:lnTo>
                    <a:pt x="1817" y="711"/>
                  </a:lnTo>
                  <a:lnTo>
                    <a:pt x="1829" y="688"/>
                  </a:lnTo>
                  <a:lnTo>
                    <a:pt x="1843" y="666"/>
                  </a:lnTo>
                  <a:lnTo>
                    <a:pt x="1848" y="632"/>
                  </a:lnTo>
                  <a:lnTo>
                    <a:pt x="1848" y="597"/>
                  </a:lnTo>
                  <a:lnTo>
                    <a:pt x="1845" y="563"/>
                  </a:lnTo>
                  <a:lnTo>
                    <a:pt x="1834" y="521"/>
                  </a:lnTo>
                  <a:lnTo>
                    <a:pt x="1827" y="490"/>
                  </a:lnTo>
                  <a:lnTo>
                    <a:pt x="1814" y="464"/>
                  </a:lnTo>
                  <a:lnTo>
                    <a:pt x="1799" y="429"/>
                  </a:lnTo>
                  <a:lnTo>
                    <a:pt x="1782" y="395"/>
                  </a:lnTo>
                  <a:lnTo>
                    <a:pt x="1812" y="407"/>
                  </a:lnTo>
                  <a:lnTo>
                    <a:pt x="1850" y="424"/>
                  </a:lnTo>
                  <a:lnTo>
                    <a:pt x="1889" y="444"/>
                  </a:lnTo>
                  <a:lnTo>
                    <a:pt x="1924" y="469"/>
                  </a:lnTo>
                  <a:lnTo>
                    <a:pt x="1954" y="498"/>
                  </a:lnTo>
                  <a:lnTo>
                    <a:pt x="1982" y="532"/>
                  </a:lnTo>
                  <a:lnTo>
                    <a:pt x="2008" y="571"/>
                  </a:lnTo>
                  <a:lnTo>
                    <a:pt x="2026" y="609"/>
                  </a:lnTo>
                  <a:lnTo>
                    <a:pt x="2043" y="649"/>
                  </a:lnTo>
                  <a:lnTo>
                    <a:pt x="2064" y="688"/>
                  </a:lnTo>
                  <a:lnTo>
                    <a:pt x="2077" y="724"/>
                  </a:lnTo>
                  <a:lnTo>
                    <a:pt x="2089" y="759"/>
                  </a:lnTo>
                  <a:lnTo>
                    <a:pt x="2104" y="802"/>
                  </a:lnTo>
                  <a:lnTo>
                    <a:pt x="2114" y="857"/>
                  </a:lnTo>
                  <a:lnTo>
                    <a:pt x="2120" y="920"/>
                  </a:lnTo>
                  <a:lnTo>
                    <a:pt x="2126" y="980"/>
                  </a:lnTo>
                  <a:lnTo>
                    <a:pt x="2126" y="1007"/>
                  </a:lnTo>
                  <a:lnTo>
                    <a:pt x="2126" y="1058"/>
                  </a:lnTo>
                  <a:lnTo>
                    <a:pt x="2123" y="1104"/>
                  </a:lnTo>
                  <a:lnTo>
                    <a:pt x="2119" y="1152"/>
                  </a:lnTo>
                  <a:lnTo>
                    <a:pt x="2102" y="1223"/>
                  </a:lnTo>
                  <a:lnTo>
                    <a:pt x="2089" y="1272"/>
                  </a:lnTo>
                  <a:lnTo>
                    <a:pt x="2067" y="1350"/>
                  </a:lnTo>
                  <a:lnTo>
                    <a:pt x="2057" y="1404"/>
                  </a:lnTo>
                  <a:lnTo>
                    <a:pt x="2043" y="1455"/>
                  </a:lnTo>
                  <a:lnTo>
                    <a:pt x="2033" y="1493"/>
                  </a:lnTo>
                  <a:lnTo>
                    <a:pt x="2036" y="1529"/>
                  </a:lnTo>
                  <a:lnTo>
                    <a:pt x="2041" y="1567"/>
                  </a:lnTo>
                  <a:lnTo>
                    <a:pt x="2059" y="1597"/>
                  </a:lnTo>
                  <a:lnTo>
                    <a:pt x="2078" y="1565"/>
                  </a:lnTo>
                  <a:lnTo>
                    <a:pt x="2094" y="1538"/>
                  </a:lnTo>
                  <a:lnTo>
                    <a:pt x="2120" y="1510"/>
                  </a:lnTo>
                  <a:lnTo>
                    <a:pt x="2151" y="1489"/>
                  </a:lnTo>
                  <a:lnTo>
                    <a:pt x="2179" y="1466"/>
                  </a:lnTo>
                  <a:lnTo>
                    <a:pt x="2216" y="1447"/>
                  </a:lnTo>
                  <a:lnTo>
                    <a:pt x="2251" y="1432"/>
                  </a:lnTo>
                  <a:lnTo>
                    <a:pt x="2284" y="1421"/>
                  </a:lnTo>
                  <a:lnTo>
                    <a:pt x="2233" y="1546"/>
                  </a:lnTo>
                  <a:lnTo>
                    <a:pt x="2225" y="1597"/>
                  </a:lnTo>
                  <a:lnTo>
                    <a:pt x="2227" y="1661"/>
                  </a:lnTo>
                  <a:lnTo>
                    <a:pt x="2233" y="1708"/>
                  </a:lnTo>
                  <a:lnTo>
                    <a:pt x="2242" y="1750"/>
                  </a:lnTo>
                  <a:lnTo>
                    <a:pt x="2266" y="1736"/>
                  </a:lnTo>
                  <a:lnTo>
                    <a:pt x="2281" y="1710"/>
                  </a:lnTo>
                  <a:lnTo>
                    <a:pt x="2295" y="1685"/>
                  </a:lnTo>
                  <a:lnTo>
                    <a:pt x="2314" y="1627"/>
                  </a:lnTo>
                  <a:lnTo>
                    <a:pt x="2335" y="1676"/>
                  </a:lnTo>
                  <a:lnTo>
                    <a:pt x="2342" y="1713"/>
                  </a:lnTo>
                  <a:lnTo>
                    <a:pt x="2347" y="1761"/>
                  </a:lnTo>
                  <a:lnTo>
                    <a:pt x="2349" y="1805"/>
                  </a:lnTo>
                  <a:lnTo>
                    <a:pt x="2349" y="1845"/>
                  </a:lnTo>
                  <a:lnTo>
                    <a:pt x="2344" y="1880"/>
                  </a:lnTo>
                  <a:lnTo>
                    <a:pt x="2332" y="1924"/>
                  </a:lnTo>
                  <a:lnTo>
                    <a:pt x="2319" y="1950"/>
                  </a:lnTo>
                  <a:lnTo>
                    <a:pt x="2298" y="1981"/>
                  </a:lnTo>
                  <a:lnTo>
                    <a:pt x="2278" y="2018"/>
                  </a:lnTo>
                  <a:lnTo>
                    <a:pt x="2263" y="2052"/>
                  </a:lnTo>
                  <a:lnTo>
                    <a:pt x="2247" y="2083"/>
                  </a:lnTo>
                  <a:lnTo>
                    <a:pt x="2225" y="2128"/>
                  </a:lnTo>
                  <a:lnTo>
                    <a:pt x="2210" y="2186"/>
                  </a:lnTo>
                  <a:lnTo>
                    <a:pt x="2202" y="2231"/>
                  </a:lnTo>
                  <a:lnTo>
                    <a:pt x="2148" y="2231"/>
                  </a:lnTo>
                  <a:lnTo>
                    <a:pt x="2075" y="2231"/>
                  </a:lnTo>
                  <a:lnTo>
                    <a:pt x="2006" y="2223"/>
                  </a:lnTo>
                  <a:lnTo>
                    <a:pt x="1944" y="2206"/>
                  </a:lnTo>
                  <a:lnTo>
                    <a:pt x="1912" y="2195"/>
                  </a:lnTo>
                  <a:lnTo>
                    <a:pt x="1868" y="2172"/>
                  </a:lnTo>
                  <a:lnTo>
                    <a:pt x="1829" y="2146"/>
                  </a:lnTo>
                  <a:lnTo>
                    <a:pt x="1792" y="2120"/>
                  </a:lnTo>
                  <a:lnTo>
                    <a:pt x="1750" y="2100"/>
                  </a:lnTo>
                  <a:lnTo>
                    <a:pt x="1715" y="2086"/>
                  </a:lnTo>
                  <a:lnTo>
                    <a:pt x="1679" y="2077"/>
                  </a:lnTo>
                  <a:lnTo>
                    <a:pt x="1633" y="2060"/>
                  </a:lnTo>
                  <a:lnTo>
                    <a:pt x="1589" y="2044"/>
                  </a:lnTo>
                  <a:lnTo>
                    <a:pt x="1549" y="2018"/>
                  </a:lnTo>
                  <a:lnTo>
                    <a:pt x="1506" y="1990"/>
                  </a:lnTo>
                  <a:lnTo>
                    <a:pt x="1472" y="1958"/>
                  </a:lnTo>
                  <a:lnTo>
                    <a:pt x="1403" y="1895"/>
                  </a:lnTo>
                  <a:lnTo>
                    <a:pt x="1360" y="1861"/>
                  </a:lnTo>
                  <a:lnTo>
                    <a:pt x="1312" y="1839"/>
                  </a:lnTo>
                  <a:lnTo>
                    <a:pt x="1251" y="1805"/>
                  </a:lnTo>
                  <a:lnTo>
                    <a:pt x="1175" y="1780"/>
                  </a:lnTo>
                  <a:lnTo>
                    <a:pt x="1092" y="1770"/>
                  </a:lnTo>
                  <a:lnTo>
                    <a:pt x="871" y="1744"/>
                  </a:lnTo>
                  <a:lnTo>
                    <a:pt x="689" y="1623"/>
                  </a:lnTo>
                  <a:lnTo>
                    <a:pt x="551" y="1521"/>
                  </a:lnTo>
                  <a:lnTo>
                    <a:pt x="330" y="1512"/>
                  </a:lnTo>
                  <a:lnTo>
                    <a:pt x="125" y="1461"/>
                  </a:lnTo>
                  <a:lnTo>
                    <a:pt x="18" y="1341"/>
                  </a:lnTo>
                  <a:close/>
                </a:path>
              </a:pathLst>
            </a:custGeom>
            <a:solidFill>
              <a:srgbClr val="FF0000"/>
            </a:solidFill>
            <a:ln w="9525">
              <a:noFill/>
              <a:round/>
              <a:headEnd/>
              <a:tailEnd/>
            </a:ln>
          </p:spPr>
          <p:txBody>
            <a:bodyPr/>
            <a:lstStyle/>
            <a:p>
              <a:endParaRPr lang="en-US"/>
            </a:p>
          </p:txBody>
        </p:sp>
        <p:sp>
          <p:nvSpPr>
            <p:cNvPr id="99" name="Freeform 33">
              <a:extLst>
                <a:ext uri="{FF2B5EF4-FFF2-40B4-BE49-F238E27FC236}">
                  <a16:creationId xmlns:a16="http://schemas.microsoft.com/office/drawing/2014/main" id="{612C6B47-A765-BD06-9C5F-8C0057394EAF}"/>
                </a:ext>
              </a:extLst>
            </p:cNvPr>
            <p:cNvSpPr>
              <a:spLocks/>
            </p:cNvSpPr>
            <p:nvPr/>
          </p:nvSpPr>
          <p:spPr bwMode="auto">
            <a:xfrm>
              <a:off x="2181" y="1551"/>
              <a:ext cx="289" cy="636"/>
            </a:xfrm>
            <a:custGeom>
              <a:avLst/>
              <a:gdLst>
                <a:gd name="T0" fmla="*/ 43 w 289"/>
                <a:gd name="T1" fmla="*/ 577 h 636"/>
                <a:gd name="T2" fmla="*/ 11 w 289"/>
                <a:gd name="T3" fmla="*/ 515 h 636"/>
                <a:gd name="T4" fmla="*/ 1 w 289"/>
                <a:gd name="T5" fmla="*/ 452 h 636"/>
                <a:gd name="T6" fmla="*/ 1 w 289"/>
                <a:gd name="T7" fmla="*/ 377 h 636"/>
                <a:gd name="T8" fmla="*/ 10 w 289"/>
                <a:gd name="T9" fmla="*/ 316 h 636"/>
                <a:gd name="T10" fmla="*/ 30 w 289"/>
                <a:gd name="T11" fmla="*/ 264 h 636"/>
                <a:gd name="T12" fmla="*/ 32 w 289"/>
                <a:gd name="T13" fmla="*/ 204 h 636"/>
                <a:gd name="T14" fmla="*/ 26 w 289"/>
                <a:gd name="T15" fmla="*/ 170 h 636"/>
                <a:gd name="T16" fmla="*/ 13 w 289"/>
                <a:gd name="T17" fmla="*/ 129 h 636"/>
                <a:gd name="T18" fmla="*/ 16 w 289"/>
                <a:gd name="T19" fmla="*/ 115 h 636"/>
                <a:gd name="T20" fmla="*/ 39 w 289"/>
                <a:gd name="T21" fmla="*/ 144 h 636"/>
                <a:gd name="T22" fmla="*/ 52 w 289"/>
                <a:gd name="T23" fmla="*/ 152 h 636"/>
                <a:gd name="T24" fmla="*/ 51 w 289"/>
                <a:gd name="T25" fmla="*/ 90 h 636"/>
                <a:gd name="T26" fmla="*/ 30 w 289"/>
                <a:gd name="T27" fmla="*/ 25 h 636"/>
                <a:gd name="T28" fmla="*/ 29 w 289"/>
                <a:gd name="T29" fmla="*/ 0 h 636"/>
                <a:gd name="T30" fmla="*/ 66 w 289"/>
                <a:gd name="T31" fmla="*/ 8 h 636"/>
                <a:gd name="T32" fmla="*/ 98 w 289"/>
                <a:gd name="T33" fmla="*/ 43 h 636"/>
                <a:gd name="T34" fmla="*/ 123 w 289"/>
                <a:gd name="T35" fmla="*/ 101 h 636"/>
                <a:gd name="T36" fmla="*/ 136 w 289"/>
                <a:gd name="T37" fmla="*/ 124 h 636"/>
                <a:gd name="T38" fmla="*/ 159 w 289"/>
                <a:gd name="T39" fmla="*/ 84 h 636"/>
                <a:gd name="T40" fmla="*/ 197 w 289"/>
                <a:gd name="T41" fmla="*/ 61 h 636"/>
                <a:gd name="T42" fmla="*/ 227 w 289"/>
                <a:gd name="T43" fmla="*/ 66 h 636"/>
                <a:gd name="T44" fmla="*/ 243 w 289"/>
                <a:gd name="T45" fmla="*/ 104 h 636"/>
                <a:gd name="T46" fmla="*/ 217 w 289"/>
                <a:gd name="T47" fmla="*/ 104 h 636"/>
                <a:gd name="T48" fmla="*/ 204 w 289"/>
                <a:gd name="T49" fmla="*/ 115 h 636"/>
                <a:gd name="T50" fmla="*/ 197 w 289"/>
                <a:gd name="T51" fmla="*/ 146 h 636"/>
                <a:gd name="T52" fmla="*/ 202 w 289"/>
                <a:gd name="T53" fmla="*/ 173 h 636"/>
                <a:gd name="T54" fmla="*/ 220 w 289"/>
                <a:gd name="T55" fmla="*/ 193 h 636"/>
                <a:gd name="T56" fmla="*/ 245 w 289"/>
                <a:gd name="T57" fmla="*/ 193 h 636"/>
                <a:gd name="T58" fmla="*/ 245 w 289"/>
                <a:gd name="T59" fmla="*/ 147 h 636"/>
                <a:gd name="T60" fmla="*/ 266 w 289"/>
                <a:gd name="T61" fmla="*/ 179 h 636"/>
                <a:gd name="T62" fmla="*/ 282 w 289"/>
                <a:gd name="T63" fmla="*/ 229 h 636"/>
                <a:gd name="T64" fmla="*/ 282 w 289"/>
                <a:gd name="T65" fmla="*/ 271 h 636"/>
                <a:gd name="T66" fmla="*/ 267 w 289"/>
                <a:gd name="T67" fmla="*/ 311 h 636"/>
                <a:gd name="T68" fmla="*/ 244 w 289"/>
                <a:gd name="T69" fmla="*/ 344 h 636"/>
                <a:gd name="T70" fmla="*/ 232 w 289"/>
                <a:gd name="T71" fmla="*/ 372 h 636"/>
                <a:gd name="T72" fmla="*/ 241 w 289"/>
                <a:gd name="T73" fmla="*/ 415 h 636"/>
                <a:gd name="T74" fmla="*/ 265 w 289"/>
                <a:gd name="T75" fmla="*/ 440 h 636"/>
                <a:gd name="T76" fmla="*/ 282 w 289"/>
                <a:gd name="T77" fmla="*/ 432 h 636"/>
                <a:gd name="T78" fmla="*/ 289 w 289"/>
                <a:gd name="T79" fmla="*/ 470 h 636"/>
                <a:gd name="T80" fmla="*/ 281 w 289"/>
                <a:gd name="T81" fmla="*/ 527 h 636"/>
                <a:gd name="T82" fmla="*/ 262 w 289"/>
                <a:gd name="T83" fmla="*/ 576 h 636"/>
                <a:gd name="T84" fmla="*/ 238 w 289"/>
                <a:gd name="T85" fmla="*/ 609 h 636"/>
                <a:gd name="T86" fmla="*/ 208 w 289"/>
                <a:gd name="T87" fmla="*/ 630 h 636"/>
                <a:gd name="T88" fmla="*/ 171 w 289"/>
                <a:gd name="T89" fmla="*/ 633 h 636"/>
                <a:gd name="T90" fmla="*/ 123 w 289"/>
                <a:gd name="T91" fmla="*/ 613 h 636"/>
                <a:gd name="T92" fmla="*/ 64 w 289"/>
                <a:gd name="T93" fmla="*/ 600 h 6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636"/>
                <a:gd name="T143" fmla="*/ 289 w 289"/>
                <a:gd name="T144" fmla="*/ 636 h 6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636">
                  <a:moveTo>
                    <a:pt x="64" y="600"/>
                  </a:moveTo>
                  <a:lnTo>
                    <a:pt x="53" y="589"/>
                  </a:lnTo>
                  <a:lnTo>
                    <a:pt x="43" y="577"/>
                  </a:lnTo>
                  <a:lnTo>
                    <a:pt x="30" y="557"/>
                  </a:lnTo>
                  <a:lnTo>
                    <a:pt x="21" y="537"/>
                  </a:lnTo>
                  <a:lnTo>
                    <a:pt x="11" y="515"/>
                  </a:lnTo>
                  <a:lnTo>
                    <a:pt x="6" y="497"/>
                  </a:lnTo>
                  <a:lnTo>
                    <a:pt x="2" y="473"/>
                  </a:lnTo>
                  <a:lnTo>
                    <a:pt x="1" y="452"/>
                  </a:lnTo>
                  <a:lnTo>
                    <a:pt x="1" y="424"/>
                  </a:lnTo>
                  <a:lnTo>
                    <a:pt x="0" y="399"/>
                  </a:lnTo>
                  <a:lnTo>
                    <a:pt x="1" y="377"/>
                  </a:lnTo>
                  <a:lnTo>
                    <a:pt x="1" y="361"/>
                  </a:lnTo>
                  <a:lnTo>
                    <a:pt x="5" y="338"/>
                  </a:lnTo>
                  <a:lnTo>
                    <a:pt x="10" y="316"/>
                  </a:lnTo>
                  <a:lnTo>
                    <a:pt x="16" y="298"/>
                  </a:lnTo>
                  <a:lnTo>
                    <a:pt x="24" y="281"/>
                  </a:lnTo>
                  <a:lnTo>
                    <a:pt x="30" y="264"/>
                  </a:lnTo>
                  <a:lnTo>
                    <a:pt x="33" y="243"/>
                  </a:lnTo>
                  <a:lnTo>
                    <a:pt x="33" y="224"/>
                  </a:lnTo>
                  <a:lnTo>
                    <a:pt x="32" y="204"/>
                  </a:lnTo>
                  <a:lnTo>
                    <a:pt x="29" y="193"/>
                  </a:lnTo>
                  <a:lnTo>
                    <a:pt x="28" y="184"/>
                  </a:lnTo>
                  <a:lnTo>
                    <a:pt x="26" y="170"/>
                  </a:lnTo>
                  <a:lnTo>
                    <a:pt x="22" y="156"/>
                  </a:lnTo>
                  <a:lnTo>
                    <a:pt x="16" y="142"/>
                  </a:lnTo>
                  <a:lnTo>
                    <a:pt x="13" y="129"/>
                  </a:lnTo>
                  <a:lnTo>
                    <a:pt x="9" y="119"/>
                  </a:lnTo>
                  <a:lnTo>
                    <a:pt x="4" y="111"/>
                  </a:lnTo>
                  <a:lnTo>
                    <a:pt x="16" y="115"/>
                  </a:lnTo>
                  <a:lnTo>
                    <a:pt x="26" y="123"/>
                  </a:lnTo>
                  <a:lnTo>
                    <a:pt x="35" y="135"/>
                  </a:lnTo>
                  <a:lnTo>
                    <a:pt x="39" y="144"/>
                  </a:lnTo>
                  <a:lnTo>
                    <a:pt x="45" y="156"/>
                  </a:lnTo>
                  <a:lnTo>
                    <a:pt x="49" y="173"/>
                  </a:lnTo>
                  <a:lnTo>
                    <a:pt x="52" y="152"/>
                  </a:lnTo>
                  <a:lnTo>
                    <a:pt x="53" y="132"/>
                  </a:lnTo>
                  <a:lnTo>
                    <a:pt x="53" y="113"/>
                  </a:lnTo>
                  <a:lnTo>
                    <a:pt x="51" y="90"/>
                  </a:lnTo>
                  <a:lnTo>
                    <a:pt x="45" y="65"/>
                  </a:lnTo>
                  <a:lnTo>
                    <a:pt x="38" y="44"/>
                  </a:lnTo>
                  <a:lnTo>
                    <a:pt x="30" y="25"/>
                  </a:lnTo>
                  <a:lnTo>
                    <a:pt x="24" y="9"/>
                  </a:lnTo>
                  <a:lnTo>
                    <a:pt x="21" y="0"/>
                  </a:lnTo>
                  <a:lnTo>
                    <a:pt x="29" y="0"/>
                  </a:lnTo>
                  <a:lnTo>
                    <a:pt x="44" y="0"/>
                  </a:lnTo>
                  <a:lnTo>
                    <a:pt x="57" y="4"/>
                  </a:lnTo>
                  <a:lnTo>
                    <a:pt x="66" y="8"/>
                  </a:lnTo>
                  <a:lnTo>
                    <a:pt x="79" y="16"/>
                  </a:lnTo>
                  <a:lnTo>
                    <a:pt x="90" y="28"/>
                  </a:lnTo>
                  <a:lnTo>
                    <a:pt x="98" y="43"/>
                  </a:lnTo>
                  <a:lnTo>
                    <a:pt x="107" y="60"/>
                  </a:lnTo>
                  <a:lnTo>
                    <a:pt x="114" y="81"/>
                  </a:lnTo>
                  <a:lnTo>
                    <a:pt x="123" y="101"/>
                  </a:lnTo>
                  <a:lnTo>
                    <a:pt x="129" y="124"/>
                  </a:lnTo>
                  <a:lnTo>
                    <a:pt x="132" y="152"/>
                  </a:lnTo>
                  <a:lnTo>
                    <a:pt x="136" y="124"/>
                  </a:lnTo>
                  <a:lnTo>
                    <a:pt x="143" y="111"/>
                  </a:lnTo>
                  <a:lnTo>
                    <a:pt x="151" y="98"/>
                  </a:lnTo>
                  <a:lnTo>
                    <a:pt x="159" y="84"/>
                  </a:lnTo>
                  <a:lnTo>
                    <a:pt x="173" y="73"/>
                  </a:lnTo>
                  <a:lnTo>
                    <a:pt x="185" y="66"/>
                  </a:lnTo>
                  <a:lnTo>
                    <a:pt x="197" y="61"/>
                  </a:lnTo>
                  <a:lnTo>
                    <a:pt x="209" y="59"/>
                  </a:lnTo>
                  <a:lnTo>
                    <a:pt x="220" y="61"/>
                  </a:lnTo>
                  <a:lnTo>
                    <a:pt x="227" y="66"/>
                  </a:lnTo>
                  <a:lnTo>
                    <a:pt x="234" y="74"/>
                  </a:lnTo>
                  <a:lnTo>
                    <a:pt x="239" y="87"/>
                  </a:lnTo>
                  <a:lnTo>
                    <a:pt x="243" y="104"/>
                  </a:lnTo>
                  <a:lnTo>
                    <a:pt x="233" y="99"/>
                  </a:lnTo>
                  <a:lnTo>
                    <a:pt x="225" y="99"/>
                  </a:lnTo>
                  <a:lnTo>
                    <a:pt x="217" y="104"/>
                  </a:lnTo>
                  <a:lnTo>
                    <a:pt x="215" y="105"/>
                  </a:lnTo>
                  <a:lnTo>
                    <a:pt x="209" y="108"/>
                  </a:lnTo>
                  <a:lnTo>
                    <a:pt x="204" y="115"/>
                  </a:lnTo>
                  <a:lnTo>
                    <a:pt x="202" y="123"/>
                  </a:lnTo>
                  <a:lnTo>
                    <a:pt x="198" y="136"/>
                  </a:lnTo>
                  <a:lnTo>
                    <a:pt x="197" y="146"/>
                  </a:lnTo>
                  <a:lnTo>
                    <a:pt x="197" y="156"/>
                  </a:lnTo>
                  <a:lnTo>
                    <a:pt x="198" y="166"/>
                  </a:lnTo>
                  <a:lnTo>
                    <a:pt x="202" y="173"/>
                  </a:lnTo>
                  <a:lnTo>
                    <a:pt x="205" y="180"/>
                  </a:lnTo>
                  <a:lnTo>
                    <a:pt x="211" y="187"/>
                  </a:lnTo>
                  <a:lnTo>
                    <a:pt x="220" y="193"/>
                  </a:lnTo>
                  <a:lnTo>
                    <a:pt x="227" y="197"/>
                  </a:lnTo>
                  <a:lnTo>
                    <a:pt x="237" y="200"/>
                  </a:lnTo>
                  <a:lnTo>
                    <a:pt x="245" y="193"/>
                  </a:lnTo>
                  <a:lnTo>
                    <a:pt x="248" y="180"/>
                  </a:lnTo>
                  <a:lnTo>
                    <a:pt x="248" y="166"/>
                  </a:lnTo>
                  <a:lnTo>
                    <a:pt x="245" y="147"/>
                  </a:lnTo>
                  <a:lnTo>
                    <a:pt x="251" y="156"/>
                  </a:lnTo>
                  <a:lnTo>
                    <a:pt x="260" y="169"/>
                  </a:lnTo>
                  <a:lnTo>
                    <a:pt x="266" y="179"/>
                  </a:lnTo>
                  <a:lnTo>
                    <a:pt x="273" y="197"/>
                  </a:lnTo>
                  <a:lnTo>
                    <a:pt x="279" y="212"/>
                  </a:lnTo>
                  <a:lnTo>
                    <a:pt x="282" y="229"/>
                  </a:lnTo>
                  <a:lnTo>
                    <a:pt x="284" y="244"/>
                  </a:lnTo>
                  <a:lnTo>
                    <a:pt x="284" y="257"/>
                  </a:lnTo>
                  <a:lnTo>
                    <a:pt x="282" y="271"/>
                  </a:lnTo>
                  <a:lnTo>
                    <a:pt x="279" y="285"/>
                  </a:lnTo>
                  <a:lnTo>
                    <a:pt x="275" y="297"/>
                  </a:lnTo>
                  <a:lnTo>
                    <a:pt x="267" y="311"/>
                  </a:lnTo>
                  <a:lnTo>
                    <a:pt x="260" y="322"/>
                  </a:lnTo>
                  <a:lnTo>
                    <a:pt x="251" y="332"/>
                  </a:lnTo>
                  <a:lnTo>
                    <a:pt x="244" y="344"/>
                  </a:lnTo>
                  <a:lnTo>
                    <a:pt x="238" y="353"/>
                  </a:lnTo>
                  <a:lnTo>
                    <a:pt x="234" y="361"/>
                  </a:lnTo>
                  <a:lnTo>
                    <a:pt x="232" y="372"/>
                  </a:lnTo>
                  <a:lnTo>
                    <a:pt x="232" y="388"/>
                  </a:lnTo>
                  <a:lnTo>
                    <a:pt x="237" y="401"/>
                  </a:lnTo>
                  <a:lnTo>
                    <a:pt x="241" y="415"/>
                  </a:lnTo>
                  <a:lnTo>
                    <a:pt x="249" y="425"/>
                  </a:lnTo>
                  <a:lnTo>
                    <a:pt x="256" y="433"/>
                  </a:lnTo>
                  <a:lnTo>
                    <a:pt x="265" y="440"/>
                  </a:lnTo>
                  <a:lnTo>
                    <a:pt x="271" y="432"/>
                  </a:lnTo>
                  <a:lnTo>
                    <a:pt x="275" y="421"/>
                  </a:lnTo>
                  <a:lnTo>
                    <a:pt x="282" y="432"/>
                  </a:lnTo>
                  <a:lnTo>
                    <a:pt x="284" y="441"/>
                  </a:lnTo>
                  <a:lnTo>
                    <a:pt x="288" y="456"/>
                  </a:lnTo>
                  <a:lnTo>
                    <a:pt x="289" y="470"/>
                  </a:lnTo>
                  <a:lnTo>
                    <a:pt x="289" y="491"/>
                  </a:lnTo>
                  <a:lnTo>
                    <a:pt x="284" y="509"/>
                  </a:lnTo>
                  <a:lnTo>
                    <a:pt x="281" y="527"/>
                  </a:lnTo>
                  <a:lnTo>
                    <a:pt x="276" y="541"/>
                  </a:lnTo>
                  <a:lnTo>
                    <a:pt x="271" y="557"/>
                  </a:lnTo>
                  <a:lnTo>
                    <a:pt x="262" y="576"/>
                  </a:lnTo>
                  <a:lnTo>
                    <a:pt x="251" y="588"/>
                  </a:lnTo>
                  <a:lnTo>
                    <a:pt x="244" y="599"/>
                  </a:lnTo>
                  <a:lnTo>
                    <a:pt x="238" y="609"/>
                  </a:lnTo>
                  <a:lnTo>
                    <a:pt x="231" y="617"/>
                  </a:lnTo>
                  <a:lnTo>
                    <a:pt x="220" y="623"/>
                  </a:lnTo>
                  <a:lnTo>
                    <a:pt x="208" y="630"/>
                  </a:lnTo>
                  <a:lnTo>
                    <a:pt x="194" y="634"/>
                  </a:lnTo>
                  <a:lnTo>
                    <a:pt x="182" y="636"/>
                  </a:lnTo>
                  <a:lnTo>
                    <a:pt x="171" y="633"/>
                  </a:lnTo>
                  <a:lnTo>
                    <a:pt x="158" y="620"/>
                  </a:lnTo>
                  <a:lnTo>
                    <a:pt x="143" y="615"/>
                  </a:lnTo>
                  <a:lnTo>
                    <a:pt x="123" y="613"/>
                  </a:lnTo>
                  <a:lnTo>
                    <a:pt x="101" y="613"/>
                  </a:lnTo>
                  <a:lnTo>
                    <a:pt x="80" y="608"/>
                  </a:lnTo>
                  <a:lnTo>
                    <a:pt x="64" y="600"/>
                  </a:lnTo>
                  <a:close/>
                </a:path>
              </a:pathLst>
            </a:custGeom>
            <a:solidFill>
              <a:srgbClr val="FF8000"/>
            </a:solidFill>
            <a:ln w="9525">
              <a:noFill/>
              <a:round/>
              <a:headEnd/>
              <a:tailEnd/>
            </a:ln>
          </p:spPr>
          <p:txBody>
            <a:bodyPr/>
            <a:lstStyle/>
            <a:p>
              <a:endParaRPr lang="en-US"/>
            </a:p>
          </p:txBody>
        </p:sp>
        <p:sp>
          <p:nvSpPr>
            <p:cNvPr id="100" name="Freeform 34">
              <a:extLst>
                <a:ext uri="{FF2B5EF4-FFF2-40B4-BE49-F238E27FC236}">
                  <a16:creationId xmlns:a16="http://schemas.microsoft.com/office/drawing/2014/main" id="{F764CAC0-D11D-A004-39F7-7E569DEF1133}"/>
                </a:ext>
              </a:extLst>
            </p:cNvPr>
            <p:cNvSpPr>
              <a:spLocks/>
            </p:cNvSpPr>
            <p:nvPr/>
          </p:nvSpPr>
          <p:spPr bwMode="auto">
            <a:xfrm>
              <a:off x="2431" y="968"/>
              <a:ext cx="1404" cy="1689"/>
            </a:xfrm>
            <a:custGeom>
              <a:avLst/>
              <a:gdLst>
                <a:gd name="T0" fmla="*/ 0 w 1404"/>
                <a:gd name="T1" fmla="*/ 1098 h 1689"/>
                <a:gd name="T2" fmla="*/ 51 w 1404"/>
                <a:gd name="T3" fmla="*/ 877 h 1689"/>
                <a:gd name="T4" fmla="*/ 121 w 1404"/>
                <a:gd name="T5" fmla="*/ 701 h 1689"/>
                <a:gd name="T6" fmla="*/ 121 w 1404"/>
                <a:gd name="T7" fmla="*/ 519 h 1689"/>
                <a:gd name="T8" fmla="*/ 243 w 1404"/>
                <a:gd name="T9" fmla="*/ 645 h 1689"/>
                <a:gd name="T10" fmla="*/ 299 w 1404"/>
                <a:gd name="T11" fmla="*/ 258 h 1689"/>
                <a:gd name="T12" fmla="*/ 345 w 1404"/>
                <a:gd name="T13" fmla="*/ 153 h 1689"/>
                <a:gd name="T14" fmla="*/ 421 w 1404"/>
                <a:gd name="T15" fmla="*/ 203 h 1689"/>
                <a:gd name="T16" fmla="*/ 490 w 1404"/>
                <a:gd name="T17" fmla="*/ 74 h 1689"/>
                <a:gd name="T18" fmla="*/ 600 w 1404"/>
                <a:gd name="T19" fmla="*/ 134 h 1689"/>
                <a:gd name="T20" fmla="*/ 639 w 1404"/>
                <a:gd name="T21" fmla="*/ 282 h 1689"/>
                <a:gd name="T22" fmla="*/ 768 w 1404"/>
                <a:gd name="T23" fmla="*/ 342 h 1689"/>
                <a:gd name="T24" fmla="*/ 893 w 1404"/>
                <a:gd name="T25" fmla="*/ 292 h 1689"/>
                <a:gd name="T26" fmla="*/ 982 w 1404"/>
                <a:gd name="T27" fmla="*/ 176 h 1689"/>
                <a:gd name="T28" fmla="*/ 1027 w 1404"/>
                <a:gd name="T29" fmla="*/ 185 h 1689"/>
                <a:gd name="T30" fmla="*/ 984 w 1404"/>
                <a:gd name="T31" fmla="*/ 406 h 1689"/>
                <a:gd name="T32" fmla="*/ 817 w 1404"/>
                <a:gd name="T33" fmla="*/ 554 h 1689"/>
                <a:gd name="T34" fmla="*/ 808 w 1404"/>
                <a:gd name="T35" fmla="*/ 625 h 1689"/>
                <a:gd name="T36" fmla="*/ 1018 w 1404"/>
                <a:gd name="T37" fmla="*/ 577 h 1689"/>
                <a:gd name="T38" fmla="*/ 1167 w 1404"/>
                <a:gd name="T39" fmla="*/ 572 h 1689"/>
                <a:gd name="T40" fmla="*/ 1128 w 1404"/>
                <a:gd name="T41" fmla="*/ 695 h 1689"/>
                <a:gd name="T42" fmla="*/ 1050 w 1404"/>
                <a:gd name="T43" fmla="*/ 772 h 1689"/>
                <a:gd name="T44" fmla="*/ 1028 w 1404"/>
                <a:gd name="T45" fmla="*/ 880 h 1689"/>
                <a:gd name="T46" fmla="*/ 1043 w 1404"/>
                <a:gd name="T47" fmla="*/ 945 h 1689"/>
                <a:gd name="T48" fmla="*/ 1129 w 1404"/>
                <a:gd name="T49" fmla="*/ 968 h 1689"/>
                <a:gd name="T50" fmla="*/ 1171 w 1404"/>
                <a:gd name="T51" fmla="*/ 857 h 1689"/>
                <a:gd name="T52" fmla="*/ 1210 w 1404"/>
                <a:gd name="T53" fmla="*/ 778 h 1689"/>
                <a:gd name="T54" fmla="*/ 1246 w 1404"/>
                <a:gd name="T55" fmla="*/ 824 h 1689"/>
                <a:gd name="T56" fmla="*/ 1255 w 1404"/>
                <a:gd name="T57" fmla="*/ 934 h 1689"/>
                <a:gd name="T58" fmla="*/ 1235 w 1404"/>
                <a:gd name="T59" fmla="*/ 994 h 1689"/>
                <a:gd name="T60" fmla="*/ 1193 w 1404"/>
                <a:gd name="T61" fmla="*/ 1093 h 1689"/>
                <a:gd name="T62" fmla="*/ 1179 w 1404"/>
                <a:gd name="T63" fmla="*/ 1205 h 1689"/>
                <a:gd name="T64" fmla="*/ 1210 w 1404"/>
                <a:gd name="T65" fmla="*/ 1259 h 1689"/>
                <a:gd name="T66" fmla="*/ 1276 w 1404"/>
                <a:gd name="T67" fmla="*/ 1245 h 1689"/>
                <a:gd name="T68" fmla="*/ 1340 w 1404"/>
                <a:gd name="T69" fmla="*/ 1199 h 1689"/>
                <a:gd name="T70" fmla="*/ 1382 w 1404"/>
                <a:gd name="T71" fmla="*/ 1138 h 1689"/>
                <a:gd name="T72" fmla="*/ 1404 w 1404"/>
                <a:gd name="T73" fmla="*/ 1170 h 1689"/>
                <a:gd name="T74" fmla="*/ 1382 w 1404"/>
                <a:gd name="T75" fmla="*/ 1278 h 1689"/>
                <a:gd name="T76" fmla="*/ 1282 w 1404"/>
                <a:gd name="T77" fmla="*/ 1413 h 1689"/>
                <a:gd name="T78" fmla="*/ 1133 w 1404"/>
                <a:gd name="T79" fmla="*/ 1568 h 1689"/>
                <a:gd name="T80" fmla="*/ 999 w 1404"/>
                <a:gd name="T81" fmla="*/ 1689 h 1689"/>
                <a:gd name="T82" fmla="*/ 828 w 1404"/>
                <a:gd name="T83" fmla="*/ 1621 h 1689"/>
                <a:gd name="T84" fmla="*/ 727 w 1404"/>
                <a:gd name="T85" fmla="*/ 1477 h 1689"/>
                <a:gd name="T86" fmla="*/ 513 w 1404"/>
                <a:gd name="T87" fmla="*/ 1449 h 1689"/>
                <a:gd name="T88" fmla="*/ 365 w 1404"/>
                <a:gd name="T89" fmla="*/ 1393 h 1689"/>
                <a:gd name="T90" fmla="*/ 96 w 1404"/>
                <a:gd name="T91" fmla="*/ 1315 h 16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4"/>
                <a:gd name="T139" fmla="*/ 0 h 1689"/>
                <a:gd name="T140" fmla="*/ 1404 w 1404"/>
                <a:gd name="T141" fmla="*/ 1689 h 16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4" h="1689">
                  <a:moveTo>
                    <a:pt x="39" y="1274"/>
                  </a:moveTo>
                  <a:lnTo>
                    <a:pt x="9" y="1214"/>
                  </a:lnTo>
                  <a:lnTo>
                    <a:pt x="0" y="1098"/>
                  </a:lnTo>
                  <a:lnTo>
                    <a:pt x="4" y="1001"/>
                  </a:lnTo>
                  <a:lnTo>
                    <a:pt x="17" y="914"/>
                  </a:lnTo>
                  <a:lnTo>
                    <a:pt x="51" y="877"/>
                  </a:lnTo>
                  <a:lnTo>
                    <a:pt x="139" y="841"/>
                  </a:lnTo>
                  <a:lnTo>
                    <a:pt x="134" y="780"/>
                  </a:lnTo>
                  <a:lnTo>
                    <a:pt x="121" y="701"/>
                  </a:lnTo>
                  <a:lnTo>
                    <a:pt x="111" y="651"/>
                  </a:lnTo>
                  <a:lnTo>
                    <a:pt x="111" y="587"/>
                  </a:lnTo>
                  <a:lnTo>
                    <a:pt x="121" y="519"/>
                  </a:lnTo>
                  <a:lnTo>
                    <a:pt x="153" y="440"/>
                  </a:lnTo>
                  <a:lnTo>
                    <a:pt x="195" y="523"/>
                  </a:lnTo>
                  <a:lnTo>
                    <a:pt x="243" y="645"/>
                  </a:lnTo>
                  <a:lnTo>
                    <a:pt x="280" y="665"/>
                  </a:lnTo>
                  <a:lnTo>
                    <a:pt x="299" y="461"/>
                  </a:lnTo>
                  <a:lnTo>
                    <a:pt x="299" y="258"/>
                  </a:lnTo>
                  <a:lnTo>
                    <a:pt x="263" y="110"/>
                  </a:lnTo>
                  <a:lnTo>
                    <a:pt x="300" y="121"/>
                  </a:lnTo>
                  <a:lnTo>
                    <a:pt x="345" y="153"/>
                  </a:lnTo>
                  <a:lnTo>
                    <a:pt x="383" y="203"/>
                  </a:lnTo>
                  <a:lnTo>
                    <a:pt x="416" y="277"/>
                  </a:lnTo>
                  <a:lnTo>
                    <a:pt x="421" y="203"/>
                  </a:lnTo>
                  <a:lnTo>
                    <a:pt x="435" y="153"/>
                  </a:lnTo>
                  <a:lnTo>
                    <a:pt x="462" y="112"/>
                  </a:lnTo>
                  <a:lnTo>
                    <a:pt x="490" y="74"/>
                  </a:lnTo>
                  <a:lnTo>
                    <a:pt x="577" y="0"/>
                  </a:lnTo>
                  <a:lnTo>
                    <a:pt x="588" y="83"/>
                  </a:lnTo>
                  <a:lnTo>
                    <a:pt x="600" y="134"/>
                  </a:lnTo>
                  <a:lnTo>
                    <a:pt x="607" y="172"/>
                  </a:lnTo>
                  <a:lnTo>
                    <a:pt x="615" y="213"/>
                  </a:lnTo>
                  <a:lnTo>
                    <a:pt x="639" y="282"/>
                  </a:lnTo>
                  <a:lnTo>
                    <a:pt x="671" y="323"/>
                  </a:lnTo>
                  <a:lnTo>
                    <a:pt x="707" y="342"/>
                  </a:lnTo>
                  <a:lnTo>
                    <a:pt x="768" y="342"/>
                  </a:lnTo>
                  <a:lnTo>
                    <a:pt x="808" y="333"/>
                  </a:lnTo>
                  <a:lnTo>
                    <a:pt x="856" y="320"/>
                  </a:lnTo>
                  <a:lnTo>
                    <a:pt x="893" y="292"/>
                  </a:lnTo>
                  <a:lnTo>
                    <a:pt x="930" y="249"/>
                  </a:lnTo>
                  <a:lnTo>
                    <a:pt x="956" y="213"/>
                  </a:lnTo>
                  <a:lnTo>
                    <a:pt x="982" y="176"/>
                  </a:lnTo>
                  <a:lnTo>
                    <a:pt x="1004" y="145"/>
                  </a:lnTo>
                  <a:lnTo>
                    <a:pt x="1033" y="104"/>
                  </a:lnTo>
                  <a:lnTo>
                    <a:pt x="1027" y="185"/>
                  </a:lnTo>
                  <a:lnTo>
                    <a:pt x="1023" y="249"/>
                  </a:lnTo>
                  <a:lnTo>
                    <a:pt x="1014" y="323"/>
                  </a:lnTo>
                  <a:lnTo>
                    <a:pt x="984" y="406"/>
                  </a:lnTo>
                  <a:lnTo>
                    <a:pt x="935" y="481"/>
                  </a:lnTo>
                  <a:lnTo>
                    <a:pt x="879" y="531"/>
                  </a:lnTo>
                  <a:lnTo>
                    <a:pt x="817" y="554"/>
                  </a:lnTo>
                  <a:lnTo>
                    <a:pt x="778" y="592"/>
                  </a:lnTo>
                  <a:lnTo>
                    <a:pt x="722" y="656"/>
                  </a:lnTo>
                  <a:lnTo>
                    <a:pt x="808" y="625"/>
                  </a:lnTo>
                  <a:lnTo>
                    <a:pt x="897" y="597"/>
                  </a:lnTo>
                  <a:lnTo>
                    <a:pt x="954" y="587"/>
                  </a:lnTo>
                  <a:lnTo>
                    <a:pt x="1018" y="577"/>
                  </a:lnTo>
                  <a:lnTo>
                    <a:pt x="1073" y="572"/>
                  </a:lnTo>
                  <a:lnTo>
                    <a:pt x="1128" y="571"/>
                  </a:lnTo>
                  <a:lnTo>
                    <a:pt x="1167" y="572"/>
                  </a:lnTo>
                  <a:lnTo>
                    <a:pt x="1158" y="620"/>
                  </a:lnTo>
                  <a:lnTo>
                    <a:pt x="1148" y="664"/>
                  </a:lnTo>
                  <a:lnTo>
                    <a:pt x="1128" y="695"/>
                  </a:lnTo>
                  <a:lnTo>
                    <a:pt x="1107" y="717"/>
                  </a:lnTo>
                  <a:lnTo>
                    <a:pt x="1084" y="738"/>
                  </a:lnTo>
                  <a:lnTo>
                    <a:pt x="1050" y="772"/>
                  </a:lnTo>
                  <a:lnTo>
                    <a:pt x="1032" y="815"/>
                  </a:lnTo>
                  <a:lnTo>
                    <a:pt x="1028" y="851"/>
                  </a:lnTo>
                  <a:lnTo>
                    <a:pt x="1028" y="880"/>
                  </a:lnTo>
                  <a:lnTo>
                    <a:pt x="1032" y="905"/>
                  </a:lnTo>
                  <a:lnTo>
                    <a:pt x="1033" y="926"/>
                  </a:lnTo>
                  <a:lnTo>
                    <a:pt x="1043" y="945"/>
                  </a:lnTo>
                  <a:lnTo>
                    <a:pt x="1054" y="960"/>
                  </a:lnTo>
                  <a:lnTo>
                    <a:pt x="1095" y="977"/>
                  </a:lnTo>
                  <a:lnTo>
                    <a:pt x="1129" y="968"/>
                  </a:lnTo>
                  <a:lnTo>
                    <a:pt x="1152" y="933"/>
                  </a:lnTo>
                  <a:lnTo>
                    <a:pt x="1167" y="877"/>
                  </a:lnTo>
                  <a:lnTo>
                    <a:pt x="1171" y="857"/>
                  </a:lnTo>
                  <a:lnTo>
                    <a:pt x="1181" y="832"/>
                  </a:lnTo>
                  <a:lnTo>
                    <a:pt x="1191" y="807"/>
                  </a:lnTo>
                  <a:lnTo>
                    <a:pt x="1210" y="778"/>
                  </a:lnTo>
                  <a:lnTo>
                    <a:pt x="1226" y="757"/>
                  </a:lnTo>
                  <a:lnTo>
                    <a:pt x="1238" y="786"/>
                  </a:lnTo>
                  <a:lnTo>
                    <a:pt x="1246" y="824"/>
                  </a:lnTo>
                  <a:lnTo>
                    <a:pt x="1255" y="859"/>
                  </a:lnTo>
                  <a:lnTo>
                    <a:pt x="1260" y="896"/>
                  </a:lnTo>
                  <a:lnTo>
                    <a:pt x="1255" y="934"/>
                  </a:lnTo>
                  <a:lnTo>
                    <a:pt x="1246" y="968"/>
                  </a:lnTo>
                  <a:lnTo>
                    <a:pt x="1227" y="1017"/>
                  </a:lnTo>
                  <a:lnTo>
                    <a:pt x="1235" y="994"/>
                  </a:lnTo>
                  <a:lnTo>
                    <a:pt x="1212" y="1042"/>
                  </a:lnTo>
                  <a:lnTo>
                    <a:pt x="1204" y="1059"/>
                  </a:lnTo>
                  <a:lnTo>
                    <a:pt x="1193" y="1093"/>
                  </a:lnTo>
                  <a:lnTo>
                    <a:pt x="1186" y="1145"/>
                  </a:lnTo>
                  <a:lnTo>
                    <a:pt x="1181" y="1170"/>
                  </a:lnTo>
                  <a:lnTo>
                    <a:pt x="1179" y="1205"/>
                  </a:lnTo>
                  <a:lnTo>
                    <a:pt x="1179" y="1231"/>
                  </a:lnTo>
                  <a:lnTo>
                    <a:pt x="1189" y="1255"/>
                  </a:lnTo>
                  <a:lnTo>
                    <a:pt x="1210" y="1259"/>
                  </a:lnTo>
                  <a:lnTo>
                    <a:pt x="1236" y="1261"/>
                  </a:lnTo>
                  <a:lnTo>
                    <a:pt x="1255" y="1254"/>
                  </a:lnTo>
                  <a:lnTo>
                    <a:pt x="1276" y="1245"/>
                  </a:lnTo>
                  <a:lnTo>
                    <a:pt x="1297" y="1237"/>
                  </a:lnTo>
                  <a:lnTo>
                    <a:pt x="1318" y="1223"/>
                  </a:lnTo>
                  <a:lnTo>
                    <a:pt x="1340" y="1199"/>
                  </a:lnTo>
                  <a:lnTo>
                    <a:pt x="1354" y="1185"/>
                  </a:lnTo>
                  <a:lnTo>
                    <a:pt x="1370" y="1162"/>
                  </a:lnTo>
                  <a:lnTo>
                    <a:pt x="1382" y="1138"/>
                  </a:lnTo>
                  <a:lnTo>
                    <a:pt x="1391" y="1107"/>
                  </a:lnTo>
                  <a:lnTo>
                    <a:pt x="1401" y="1145"/>
                  </a:lnTo>
                  <a:lnTo>
                    <a:pt x="1404" y="1170"/>
                  </a:lnTo>
                  <a:lnTo>
                    <a:pt x="1401" y="1202"/>
                  </a:lnTo>
                  <a:lnTo>
                    <a:pt x="1395" y="1245"/>
                  </a:lnTo>
                  <a:lnTo>
                    <a:pt x="1382" y="1278"/>
                  </a:lnTo>
                  <a:lnTo>
                    <a:pt x="1360" y="1315"/>
                  </a:lnTo>
                  <a:lnTo>
                    <a:pt x="1328" y="1352"/>
                  </a:lnTo>
                  <a:lnTo>
                    <a:pt x="1282" y="1413"/>
                  </a:lnTo>
                  <a:lnTo>
                    <a:pt x="1212" y="1477"/>
                  </a:lnTo>
                  <a:lnTo>
                    <a:pt x="1162" y="1514"/>
                  </a:lnTo>
                  <a:lnTo>
                    <a:pt x="1133" y="1568"/>
                  </a:lnTo>
                  <a:lnTo>
                    <a:pt x="1120" y="1676"/>
                  </a:lnTo>
                  <a:lnTo>
                    <a:pt x="1063" y="1689"/>
                  </a:lnTo>
                  <a:lnTo>
                    <a:pt x="999" y="1689"/>
                  </a:lnTo>
                  <a:lnTo>
                    <a:pt x="939" y="1676"/>
                  </a:lnTo>
                  <a:lnTo>
                    <a:pt x="879" y="1653"/>
                  </a:lnTo>
                  <a:lnTo>
                    <a:pt x="828" y="1621"/>
                  </a:lnTo>
                  <a:lnTo>
                    <a:pt x="783" y="1583"/>
                  </a:lnTo>
                  <a:lnTo>
                    <a:pt x="745" y="1522"/>
                  </a:lnTo>
                  <a:lnTo>
                    <a:pt x="727" y="1477"/>
                  </a:lnTo>
                  <a:lnTo>
                    <a:pt x="662" y="1491"/>
                  </a:lnTo>
                  <a:lnTo>
                    <a:pt x="579" y="1477"/>
                  </a:lnTo>
                  <a:lnTo>
                    <a:pt x="513" y="1449"/>
                  </a:lnTo>
                  <a:lnTo>
                    <a:pt x="477" y="1417"/>
                  </a:lnTo>
                  <a:lnTo>
                    <a:pt x="447" y="1366"/>
                  </a:lnTo>
                  <a:lnTo>
                    <a:pt x="365" y="1393"/>
                  </a:lnTo>
                  <a:lnTo>
                    <a:pt x="272" y="1385"/>
                  </a:lnTo>
                  <a:lnTo>
                    <a:pt x="175" y="1352"/>
                  </a:lnTo>
                  <a:lnTo>
                    <a:pt x="96" y="1315"/>
                  </a:lnTo>
                  <a:lnTo>
                    <a:pt x="39" y="1274"/>
                  </a:lnTo>
                  <a:close/>
                </a:path>
              </a:pathLst>
            </a:custGeom>
            <a:solidFill>
              <a:srgbClr val="E00000"/>
            </a:solidFill>
            <a:ln w="9525">
              <a:noFill/>
              <a:round/>
              <a:headEnd/>
              <a:tailEnd/>
            </a:ln>
          </p:spPr>
          <p:txBody>
            <a:bodyPr/>
            <a:lstStyle/>
            <a:p>
              <a:endParaRPr lang="en-US"/>
            </a:p>
          </p:txBody>
        </p:sp>
        <p:sp>
          <p:nvSpPr>
            <p:cNvPr id="101" name="Freeform 35">
              <a:extLst>
                <a:ext uri="{FF2B5EF4-FFF2-40B4-BE49-F238E27FC236}">
                  <a16:creationId xmlns:a16="http://schemas.microsoft.com/office/drawing/2014/main" id="{1F0BD1E2-D7AC-0932-0516-71269FF6E7A3}"/>
                </a:ext>
              </a:extLst>
            </p:cNvPr>
            <p:cNvSpPr>
              <a:spLocks/>
            </p:cNvSpPr>
            <p:nvPr/>
          </p:nvSpPr>
          <p:spPr bwMode="auto">
            <a:xfrm>
              <a:off x="2469" y="1338"/>
              <a:ext cx="1008" cy="1224"/>
            </a:xfrm>
            <a:custGeom>
              <a:avLst/>
              <a:gdLst>
                <a:gd name="T0" fmla="*/ 6 w 1008"/>
                <a:gd name="T1" fmla="*/ 879 h 1224"/>
                <a:gd name="T2" fmla="*/ 5 w 1008"/>
                <a:gd name="T3" fmla="*/ 726 h 1224"/>
                <a:gd name="T4" fmla="*/ 36 w 1008"/>
                <a:gd name="T5" fmla="*/ 636 h 1224"/>
                <a:gd name="T6" fmla="*/ 97 w 1008"/>
                <a:gd name="T7" fmla="*/ 564 h 1224"/>
                <a:gd name="T8" fmla="*/ 79 w 1008"/>
                <a:gd name="T9" fmla="*/ 472 h 1224"/>
                <a:gd name="T10" fmla="*/ 86 w 1008"/>
                <a:gd name="T11" fmla="*/ 375 h 1224"/>
                <a:gd name="T12" fmla="*/ 141 w 1008"/>
                <a:gd name="T13" fmla="*/ 377 h 1224"/>
                <a:gd name="T14" fmla="*/ 202 w 1008"/>
                <a:gd name="T15" fmla="*/ 481 h 1224"/>
                <a:gd name="T16" fmla="*/ 215 w 1008"/>
                <a:gd name="T17" fmla="*/ 185 h 1224"/>
                <a:gd name="T18" fmla="*/ 215 w 1008"/>
                <a:gd name="T19" fmla="*/ 86 h 1224"/>
                <a:gd name="T20" fmla="*/ 275 w 1008"/>
                <a:gd name="T21" fmla="*/ 145 h 1224"/>
                <a:gd name="T22" fmla="*/ 302 w 1008"/>
                <a:gd name="T23" fmla="*/ 145 h 1224"/>
                <a:gd name="T24" fmla="*/ 333 w 1008"/>
                <a:gd name="T25" fmla="*/ 79 h 1224"/>
                <a:gd name="T26" fmla="*/ 414 w 1008"/>
                <a:gd name="T27" fmla="*/ 0 h 1224"/>
                <a:gd name="T28" fmla="*/ 432 w 1008"/>
                <a:gd name="T29" fmla="*/ 96 h 1224"/>
                <a:gd name="T30" fmla="*/ 442 w 1008"/>
                <a:gd name="T31" fmla="*/ 153 h 1224"/>
                <a:gd name="T32" fmla="*/ 482 w 1008"/>
                <a:gd name="T33" fmla="*/ 233 h 1224"/>
                <a:gd name="T34" fmla="*/ 553 w 1008"/>
                <a:gd name="T35" fmla="*/ 246 h 1224"/>
                <a:gd name="T36" fmla="*/ 615 w 1008"/>
                <a:gd name="T37" fmla="*/ 230 h 1224"/>
                <a:gd name="T38" fmla="*/ 668 w 1008"/>
                <a:gd name="T39" fmla="*/ 178 h 1224"/>
                <a:gd name="T40" fmla="*/ 705 w 1008"/>
                <a:gd name="T41" fmla="*/ 126 h 1224"/>
                <a:gd name="T42" fmla="*/ 742 w 1008"/>
                <a:gd name="T43" fmla="*/ 71 h 1224"/>
                <a:gd name="T44" fmla="*/ 735 w 1008"/>
                <a:gd name="T45" fmla="*/ 178 h 1224"/>
                <a:gd name="T46" fmla="*/ 709 w 1008"/>
                <a:gd name="T47" fmla="*/ 294 h 1224"/>
                <a:gd name="T48" fmla="*/ 633 w 1008"/>
                <a:gd name="T49" fmla="*/ 385 h 1224"/>
                <a:gd name="T50" fmla="*/ 558 w 1008"/>
                <a:gd name="T51" fmla="*/ 427 h 1224"/>
                <a:gd name="T52" fmla="*/ 583 w 1008"/>
                <a:gd name="T53" fmla="*/ 453 h 1224"/>
                <a:gd name="T54" fmla="*/ 684 w 1008"/>
                <a:gd name="T55" fmla="*/ 425 h 1224"/>
                <a:gd name="T56" fmla="*/ 770 w 1008"/>
                <a:gd name="T57" fmla="*/ 415 h 1224"/>
                <a:gd name="T58" fmla="*/ 814 w 1008"/>
                <a:gd name="T59" fmla="*/ 470 h 1224"/>
                <a:gd name="T60" fmla="*/ 754 w 1008"/>
                <a:gd name="T61" fmla="*/ 558 h 1224"/>
                <a:gd name="T62" fmla="*/ 701 w 1008"/>
                <a:gd name="T63" fmla="*/ 608 h 1224"/>
                <a:gd name="T64" fmla="*/ 694 w 1008"/>
                <a:gd name="T65" fmla="*/ 641 h 1224"/>
                <a:gd name="T66" fmla="*/ 719 w 1008"/>
                <a:gd name="T67" fmla="*/ 676 h 1224"/>
                <a:gd name="T68" fmla="*/ 785 w 1008"/>
                <a:gd name="T69" fmla="*/ 709 h 1224"/>
                <a:gd name="T70" fmla="*/ 827 w 1008"/>
                <a:gd name="T71" fmla="*/ 676 h 1224"/>
                <a:gd name="T72" fmla="*/ 856 w 1008"/>
                <a:gd name="T73" fmla="*/ 584 h 1224"/>
                <a:gd name="T74" fmla="*/ 897 w 1008"/>
                <a:gd name="T75" fmla="*/ 601 h 1224"/>
                <a:gd name="T76" fmla="*/ 894 w 1008"/>
                <a:gd name="T77" fmla="*/ 702 h 1224"/>
                <a:gd name="T78" fmla="*/ 854 w 1008"/>
                <a:gd name="T79" fmla="*/ 829 h 1224"/>
                <a:gd name="T80" fmla="*/ 888 w 1008"/>
                <a:gd name="T81" fmla="*/ 913 h 1224"/>
                <a:gd name="T82" fmla="*/ 948 w 1008"/>
                <a:gd name="T83" fmla="*/ 886 h 1224"/>
                <a:gd name="T84" fmla="*/ 1002 w 1008"/>
                <a:gd name="T85" fmla="*/ 804 h 1224"/>
                <a:gd name="T86" fmla="*/ 1000 w 1008"/>
                <a:gd name="T87" fmla="*/ 896 h 1224"/>
                <a:gd name="T88" fmla="*/ 954 w 1008"/>
                <a:gd name="T89" fmla="*/ 980 h 1224"/>
                <a:gd name="T90" fmla="*/ 871 w 1008"/>
                <a:gd name="T91" fmla="*/ 1071 h 1224"/>
                <a:gd name="T92" fmla="*/ 813 w 1008"/>
                <a:gd name="T93" fmla="*/ 1136 h 1224"/>
                <a:gd name="T94" fmla="*/ 764 w 1008"/>
                <a:gd name="T95" fmla="*/ 1224 h 1224"/>
                <a:gd name="T96" fmla="*/ 675 w 1008"/>
                <a:gd name="T97" fmla="*/ 1214 h 1224"/>
                <a:gd name="T98" fmla="*/ 595 w 1008"/>
                <a:gd name="T99" fmla="*/ 1174 h 1224"/>
                <a:gd name="T100" fmla="*/ 535 w 1008"/>
                <a:gd name="T101" fmla="*/ 1104 h 1224"/>
                <a:gd name="T102" fmla="*/ 475 w 1008"/>
                <a:gd name="T103" fmla="*/ 1081 h 1224"/>
                <a:gd name="T104" fmla="*/ 369 w 1008"/>
                <a:gd name="T105" fmla="*/ 1051 h 1224"/>
                <a:gd name="T106" fmla="*/ 321 w 1008"/>
                <a:gd name="T107" fmla="*/ 989 h 1224"/>
                <a:gd name="T108" fmla="*/ 197 w 1008"/>
                <a:gd name="T109" fmla="*/ 1004 h 1224"/>
                <a:gd name="T110" fmla="*/ 70 w 1008"/>
                <a:gd name="T111" fmla="*/ 953 h 1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8"/>
                <a:gd name="T169" fmla="*/ 0 h 1224"/>
                <a:gd name="T170" fmla="*/ 1008 w 1008"/>
                <a:gd name="T171" fmla="*/ 1224 h 1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8" h="1224">
                  <a:moveTo>
                    <a:pt x="29" y="924"/>
                  </a:moveTo>
                  <a:lnTo>
                    <a:pt x="6" y="879"/>
                  </a:lnTo>
                  <a:lnTo>
                    <a:pt x="0" y="796"/>
                  </a:lnTo>
                  <a:lnTo>
                    <a:pt x="5" y="726"/>
                  </a:lnTo>
                  <a:lnTo>
                    <a:pt x="13" y="662"/>
                  </a:lnTo>
                  <a:lnTo>
                    <a:pt x="36" y="636"/>
                  </a:lnTo>
                  <a:lnTo>
                    <a:pt x="100" y="608"/>
                  </a:lnTo>
                  <a:lnTo>
                    <a:pt x="97" y="564"/>
                  </a:lnTo>
                  <a:lnTo>
                    <a:pt x="86" y="507"/>
                  </a:lnTo>
                  <a:lnTo>
                    <a:pt x="79" y="472"/>
                  </a:lnTo>
                  <a:lnTo>
                    <a:pt x="79" y="425"/>
                  </a:lnTo>
                  <a:lnTo>
                    <a:pt x="86" y="375"/>
                  </a:lnTo>
                  <a:lnTo>
                    <a:pt x="111" y="318"/>
                  </a:lnTo>
                  <a:lnTo>
                    <a:pt x="141" y="377"/>
                  </a:lnTo>
                  <a:lnTo>
                    <a:pt x="175" y="467"/>
                  </a:lnTo>
                  <a:lnTo>
                    <a:pt x="202" y="481"/>
                  </a:lnTo>
                  <a:lnTo>
                    <a:pt x="215" y="335"/>
                  </a:lnTo>
                  <a:lnTo>
                    <a:pt x="215" y="185"/>
                  </a:lnTo>
                  <a:lnTo>
                    <a:pt x="189" y="79"/>
                  </a:lnTo>
                  <a:lnTo>
                    <a:pt x="215" y="86"/>
                  </a:lnTo>
                  <a:lnTo>
                    <a:pt x="249" y="109"/>
                  </a:lnTo>
                  <a:lnTo>
                    <a:pt x="275" y="145"/>
                  </a:lnTo>
                  <a:lnTo>
                    <a:pt x="299" y="199"/>
                  </a:lnTo>
                  <a:lnTo>
                    <a:pt x="302" y="145"/>
                  </a:lnTo>
                  <a:lnTo>
                    <a:pt x="312" y="109"/>
                  </a:lnTo>
                  <a:lnTo>
                    <a:pt x="333" y="79"/>
                  </a:lnTo>
                  <a:lnTo>
                    <a:pt x="353" y="52"/>
                  </a:lnTo>
                  <a:lnTo>
                    <a:pt x="414" y="0"/>
                  </a:lnTo>
                  <a:lnTo>
                    <a:pt x="422" y="58"/>
                  </a:lnTo>
                  <a:lnTo>
                    <a:pt x="432" y="96"/>
                  </a:lnTo>
                  <a:lnTo>
                    <a:pt x="435" y="122"/>
                  </a:lnTo>
                  <a:lnTo>
                    <a:pt x="442" y="153"/>
                  </a:lnTo>
                  <a:lnTo>
                    <a:pt x="458" y="204"/>
                  </a:lnTo>
                  <a:lnTo>
                    <a:pt x="482" y="233"/>
                  </a:lnTo>
                  <a:lnTo>
                    <a:pt x="508" y="246"/>
                  </a:lnTo>
                  <a:lnTo>
                    <a:pt x="553" y="246"/>
                  </a:lnTo>
                  <a:lnTo>
                    <a:pt x="583" y="239"/>
                  </a:lnTo>
                  <a:lnTo>
                    <a:pt x="615" y="230"/>
                  </a:lnTo>
                  <a:lnTo>
                    <a:pt x="643" y="209"/>
                  </a:lnTo>
                  <a:lnTo>
                    <a:pt x="668" y="178"/>
                  </a:lnTo>
                  <a:lnTo>
                    <a:pt x="689" y="153"/>
                  </a:lnTo>
                  <a:lnTo>
                    <a:pt x="705" y="126"/>
                  </a:lnTo>
                  <a:lnTo>
                    <a:pt x="722" y="103"/>
                  </a:lnTo>
                  <a:lnTo>
                    <a:pt x="742" y="71"/>
                  </a:lnTo>
                  <a:lnTo>
                    <a:pt x="739" y="133"/>
                  </a:lnTo>
                  <a:lnTo>
                    <a:pt x="735" y="178"/>
                  </a:lnTo>
                  <a:lnTo>
                    <a:pt x="729" y="233"/>
                  </a:lnTo>
                  <a:lnTo>
                    <a:pt x="709" y="294"/>
                  </a:lnTo>
                  <a:lnTo>
                    <a:pt x="672" y="347"/>
                  </a:lnTo>
                  <a:lnTo>
                    <a:pt x="633" y="385"/>
                  </a:lnTo>
                  <a:lnTo>
                    <a:pt x="588" y="400"/>
                  </a:lnTo>
                  <a:lnTo>
                    <a:pt x="558" y="427"/>
                  </a:lnTo>
                  <a:lnTo>
                    <a:pt x="519" y="473"/>
                  </a:lnTo>
                  <a:lnTo>
                    <a:pt x="583" y="453"/>
                  </a:lnTo>
                  <a:lnTo>
                    <a:pt x="645" y="432"/>
                  </a:lnTo>
                  <a:lnTo>
                    <a:pt x="684" y="425"/>
                  </a:lnTo>
                  <a:lnTo>
                    <a:pt x="733" y="417"/>
                  </a:lnTo>
                  <a:lnTo>
                    <a:pt x="770" y="415"/>
                  </a:lnTo>
                  <a:lnTo>
                    <a:pt x="838" y="415"/>
                  </a:lnTo>
                  <a:lnTo>
                    <a:pt x="814" y="470"/>
                  </a:lnTo>
                  <a:lnTo>
                    <a:pt x="793" y="511"/>
                  </a:lnTo>
                  <a:lnTo>
                    <a:pt x="754" y="558"/>
                  </a:lnTo>
                  <a:lnTo>
                    <a:pt x="729" y="581"/>
                  </a:lnTo>
                  <a:lnTo>
                    <a:pt x="701" y="608"/>
                  </a:lnTo>
                  <a:lnTo>
                    <a:pt x="692" y="619"/>
                  </a:lnTo>
                  <a:lnTo>
                    <a:pt x="694" y="641"/>
                  </a:lnTo>
                  <a:lnTo>
                    <a:pt x="699" y="655"/>
                  </a:lnTo>
                  <a:lnTo>
                    <a:pt x="719" y="676"/>
                  </a:lnTo>
                  <a:lnTo>
                    <a:pt x="748" y="696"/>
                  </a:lnTo>
                  <a:lnTo>
                    <a:pt x="785" y="709"/>
                  </a:lnTo>
                  <a:lnTo>
                    <a:pt x="812" y="702"/>
                  </a:lnTo>
                  <a:lnTo>
                    <a:pt x="827" y="676"/>
                  </a:lnTo>
                  <a:lnTo>
                    <a:pt x="847" y="629"/>
                  </a:lnTo>
                  <a:lnTo>
                    <a:pt x="856" y="584"/>
                  </a:lnTo>
                  <a:lnTo>
                    <a:pt x="882" y="549"/>
                  </a:lnTo>
                  <a:lnTo>
                    <a:pt x="897" y="601"/>
                  </a:lnTo>
                  <a:lnTo>
                    <a:pt x="904" y="648"/>
                  </a:lnTo>
                  <a:lnTo>
                    <a:pt x="894" y="702"/>
                  </a:lnTo>
                  <a:lnTo>
                    <a:pt x="871" y="749"/>
                  </a:lnTo>
                  <a:lnTo>
                    <a:pt x="854" y="829"/>
                  </a:lnTo>
                  <a:lnTo>
                    <a:pt x="854" y="909"/>
                  </a:lnTo>
                  <a:lnTo>
                    <a:pt x="888" y="913"/>
                  </a:lnTo>
                  <a:lnTo>
                    <a:pt x="921" y="907"/>
                  </a:lnTo>
                  <a:lnTo>
                    <a:pt x="948" y="886"/>
                  </a:lnTo>
                  <a:lnTo>
                    <a:pt x="973" y="855"/>
                  </a:lnTo>
                  <a:lnTo>
                    <a:pt x="1002" y="804"/>
                  </a:lnTo>
                  <a:lnTo>
                    <a:pt x="1008" y="849"/>
                  </a:lnTo>
                  <a:lnTo>
                    <a:pt x="1000" y="896"/>
                  </a:lnTo>
                  <a:lnTo>
                    <a:pt x="977" y="953"/>
                  </a:lnTo>
                  <a:lnTo>
                    <a:pt x="954" y="980"/>
                  </a:lnTo>
                  <a:lnTo>
                    <a:pt x="921" y="1023"/>
                  </a:lnTo>
                  <a:lnTo>
                    <a:pt x="871" y="1071"/>
                  </a:lnTo>
                  <a:lnTo>
                    <a:pt x="833" y="1096"/>
                  </a:lnTo>
                  <a:lnTo>
                    <a:pt x="813" y="1136"/>
                  </a:lnTo>
                  <a:lnTo>
                    <a:pt x="804" y="1214"/>
                  </a:lnTo>
                  <a:lnTo>
                    <a:pt x="764" y="1224"/>
                  </a:lnTo>
                  <a:lnTo>
                    <a:pt x="719" y="1224"/>
                  </a:lnTo>
                  <a:lnTo>
                    <a:pt x="675" y="1214"/>
                  </a:lnTo>
                  <a:lnTo>
                    <a:pt x="633" y="1198"/>
                  </a:lnTo>
                  <a:lnTo>
                    <a:pt x="595" y="1174"/>
                  </a:lnTo>
                  <a:lnTo>
                    <a:pt x="562" y="1147"/>
                  </a:lnTo>
                  <a:lnTo>
                    <a:pt x="535" y="1104"/>
                  </a:lnTo>
                  <a:lnTo>
                    <a:pt x="521" y="1070"/>
                  </a:lnTo>
                  <a:lnTo>
                    <a:pt x="475" y="1081"/>
                  </a:lnTo>
                  <a:lnTo>
                    <a:pt x="414" y="1071"/>
                  </a:lnTo>
                  <a:lnTo>
                    <a:pt x="369" y="1051"/>
                  </a:lnTo>
                  <a:lnTo>
                    <a:pt x="343" y="1027"/>
                  </a:lnTo>
                  <a:lnTo>
                    <a:pt x="321" y="989"/>
                  </a:lnTo>
                  <a:lnTo>
                    <a:pt x="262" y="1011"/>
                  </a:lnTo>
                  <a:lnTo>
                    <a:pt x="197" y="1004"/>
                  </a:lnTo>
                  <a:lnTo>
                    <a:pt x="126" y="980"/>
                  </a:lnTo>
                  <a:lnTo>
                    <a:pt x="70" y="953"/>
                  </a:lnTo>
                  <a:lnTo>
                    <a:pt x="29" y="924"/>
                  </a:lnTo>
                  <a:close/>
                </a:path>
              </a:pathLst>
            </a:custGeom>
            <a:solidFill>
              <a:srgbClr val="FF8000"/>
            </a:solidFill>
            <a:ln w="9525">
              <a:noFill/>
              <a:round/>
              <a:headEnd/>
              <a:tailEnd/>
            </a:ln>
          </p:spPr>
          <p:txBody>
            <a:bodyPr/>
            <a:lstStyle/>
            <a:p>
              <a:endParaRPr lang="en-US"/>
            </a:p>
          </p:txBody>
        </p:sp>
        <p:sp>
          <p:nvSpPr>
            <p:cNvPr id="102" name="Freeform 36">
              <a:extLst>
                <a:ext uri="{FF2B5EF4-FFF2-40B4-BE49-F238E27FC236}">
                  <a16:creationId xmlns:a16="http://schemas.microsoft.com/office/drawing/2014/main" id="{D73B9D8E-DB8D-84A9-68C0-E0262BC32131}"/>
                </a:ext>
              </a:extLst>
            </p:cNvPr>
            <p:cNvSpPr>
              <a:spLocks/>
            </p:cNvSpPr>
            <p:nvPr/>
          </p:nvSpPr>
          <p:spPr bwMode="auto">
            <a:xfrm>
              <a:off x="2660" y="1736"/>
              <a:ext cx="611" cy="745"/>
            </a:xfrm>
            <a:custGeom>
              <a:avLst/>
              <a:gdLst>
                <a:gd name="T0" fmla="*/ 3 w 611"/>
                <a:gd name="T1" fmla="*/ 534 h 745"/>
                <a:gd name="T2" fmla="*/ 1 w 611"/>
                <a:gd name="T3" fmla="*/ 442 h 745"/>
                <a:gd name="T4" fmla="*/ 22 w 611"/>
                <a:gd name="T5" fmla="*/ 386 h 745"/>
                <a:gd name="T6" fmla="*/ 57 w 611"/>
                <a:gd name="T7" fmla="*/ 344 h 745"/>
                <a:gd name="T8" fmla="*/ 47 w 611"/>
                <a:gd name="T9" fmla="*/ 287 h 745"/>
                <a:gd name="T10" fmla="*/ 51 w 611"/>
                <a:gd name="T11" fmla="*/ 227 h 745"/>
                <a:gd name="T12" fmla="*/ 84 w 611"/>
                <a:gd name="T13" fmla="*/ 231 h 745"/>
                <a:gd name="T14" fmla="*/ 120 w 611"/>
                <a:gd name="T15" fmla="*/ 294 h 745"/>
                <a:gd name="T16" fmla="*/ 128 w 611"/>
                <a:gd name="T17" fmla="*/ 112 h 745"/>
                <a:gd name="T18" fmla="*/ 128 w 611"/>
                <a:gd name="T19" fmla="*/ 53 h 745"/>
                <a:gd name="T20" fmla="*/ 166 w 611"/>
                <a:gd name="T21" fmla="*/ 87 h 745"/>
                <a:gd name="T22" fmla="*/ 183 w 611"/>
                <a:gd name="T23" fmla="*/ 87 h 745"/>
                <a:gd name="T24" fmla="*/ 200 w 611"/>
                <a:gd name="T25" fmla="*/ 49 h 745"/>
                <a:gd name="T26" fmla="*/ 250 w 611"/>
                <a:gd name="T27" fmla="*/ 0 h 745"/>
                <a:gd name="T28" fmla="*/ 261 w 611"/>
                <a:gd name="T29" fmla="*/ 58 h 745"/>
                <a:gd name="T30" fmla="*/ 267 w 611"/>
                <a:gd name="T31" fmla="*/ 92 h 745"/>
                <a:gd name="T32" fmla="*/ 291 w 611"/>
                <a:gd name="T33" fmla="*/ 141 h 745"/>
                <a:gd name="T34" fmla="*/ 334 w 611"/>
                <a:gd name="T35" fmla="*/ 149 h 745"/>
                <a:gd name="T36" fmla="*/ 371 w 611"/>
                <a:gd name="T37" fmla="*/ 138 h 745"/>
                <a:gd name="T38" fmla="*/ 405 w 611"/>
                <a:gd name="T39" fmla="*/ 108 h 745"/>
                <a:gd name="T40" fmla="*/ 427 w 611"/>
                <a:gd name="T41" fmla="*/ 77 h 745"/>
                <a:gd name="T42" fmla="*/ 449 w 611"/>
                <a:gd name="T43" fmla="*/ 44 h 745"/>
                <a:gd name="T44" fmla="*/ 444 w 611"/>
                <a:gd name="T45" fmla="*/ 108 h 745"/>
                <a:gd name="T46" fmla="*/ 430 w 611"/>
                <a:gd name="T47" fmla="*/ 177 h 745"/>
                <a:gd name="T48" fmla="*/ 382 w 611"/>
                <a:gd name="T49" fmla="*/ 233 h 745"/>
                <a:gd name="T50" fmla="*/ 340 w 611"/>
                <a:gd name="T51" fmla="*/ 261 h 745"/>
                <a:gd name="T52" fmla="*/ 351 w 611"/>
                <a:gd name="T53" fmla="*/ 274 h 745"/>
                <a:gd name="T54" fmla="*/ 414 w 611"/>
                <a:gd name="T55" fmla="*/ 259 h 745"/>
                <a:gd name="T56" fmla="*/ 466 w 611"/>
                <a:gd name="T57" fmla="*/ 251 h 745"/>
                <a:gd name="T58" fmla="*/ 494 w 611"/>
                <a:gd name="T59" fmla="*/ 285 h 745"/>
                <a:gd name="T60" fmla="*/ 458 w 611"/>
                <a:gd name="T61" fmla="*/ 339 h 745"/>
                <a:gd name="T62" fmla="*/ 424 w 611"/>
                <a:gd name="T63" fmla="*/ 370 h 745"/>
                <a:gd name="T64" fmla="*/ 421 w 611"/>
                <a:gd name="T65" fmla="*/ 391 h 745"/>
                <a:gd name="T66" fmla="*/ 435 w 611"/>
                <a:gd name="T67" fmla="*/ 411 h 745"/>
                <a:gd name="T68" fmla="*/ 477 w 611"/>
                <a:gd name="T69" fmla="*/ 431 h 745"/>
                <a:gd name="T70" fmla="*/ 501 w 611"/>
                <a:gd name="T71" fmla="*/ 411 h 745"/>
                <a:gd name="T72" fmla="*/ 521 w 611"/>
                <a:gd name="T73" fmla="*/ 357 h 745"/>
                <a:gd name="T74" fmla="*/ 545 w 611"/>
                <a:gd name="T75" fmla="*/ 367 h 745"/>
                <a:gd name="T76" fmla="*/ 543 w 611"/>
                <a:gd name="T77" fmla="*/ 429 h 745"/>
                <a:gd name="T78" fmla="*/ 516 w 611"/>
                <a:gd name="T79" fmla="*/ 504 h 745"/>
                <a:gd name="T80" fmla="*/ 538 w 611"/>
                <a:gd name="T81" fmla="*/ 554 h 745"/>
                <a:gd name="T82" fmla="*/ 576 w 611"/>
                <a:gd name="T83" fmla="*/ 538 h 745"/>
                <a:gd name="T84" fmla="*/ 606 w 611"/>
                <a:gd name="T85" fmla="*/ 488 h 745"/>
                <a:gd name="T86" fmla="*/ 606 w 611"/>
                <a:gd name="T87" fmla="*/ 544 h 745"/>
                <a:gd name="T88" fmla="*/ 578 w 611"/>
                <a:gd name="T89" fmla="*/ 598 h 745"/>
                <a:gd name="T90" fmla="*/ 528 w 611"/>
                <a:gd name="T91" fmla="*/ 651 h 745"/>
                <a:gd name="T92" fmla="*/ 494 w 611"/>
                <a:gd name="T93" fmla="*/ 691 h 745"/>
                <a:gd name="T94" fmla="*/ 463 w 611"/>
                <a:gd name="T95" fmla="*/ 745 h 745"/>
                <a:gd name="T96" fmla="*/ 409 w 611"/>
                <a:gd name="T97" fmla="*/ 738 h 745"/>
                <a:gd name="T98" fmla="*/ 362 w 611"/>
                <a:gd name="T99" fmla="*/ 714 h 745"/>
                <a:gd name="T100" fmla="*/ 323 w 611"/>
                <a:gd name="T101" fmla="*/ 672 h 745"/>
                <a:gd name="T102" fmla="*/ 288 w 611"/>
                <a:gd name="T103" fmla="*/ 657 h 745"/>
                <a:gd name="T104" fmla="*/ 222 w 611"/>
                <a:gd name="T105" fmla="*/ 639 h 745"/>
                <a:gd name="T106" fmla="*/ 194 w 611"/>
                <a:gd name="T107" fmla="*/ 602 h 745"/>
                <a:gd name="T108" fmla="*/ 118 w 611"/>
                <a:gd name="T109" fmla="*/ 611 h 745"/>
                <a:gd name="T110" fmla="*/ 41 w 611"/>
                <a:gd name="T111" fmla="*/ 581 h 7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745"/>
                <a:gd name="T170" fmla="*/ 611 w 611"/>
                <a:gd name="T171" fmla="*/ 745 h 7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745">
                  <a:moveTo>
                    <a:pt x="15" y="561"/>
                  </a:moveTo>
                  <a:lnTo>
                    <a:pt x="3" y="534"/>
                  </a:lnTo>
                  <a:lnTo>
                    <a:pt x="0" y="486"/>
                  </a:lnTo>
                  <a:lnTo>
                    <a:pt x="1" y="442"/>
                  </a:lnTo>
                  <a:lnTo>
                    <a:pt x="7" y="403"/>
                  </a:lnTo>
                  <a:lnTo>
                    <a:pt x="22" y="386"/>
                  </a:lnTo>
                  <a:lnTo>
                    <a:pt x="58" y="370"/>
                  </a:lnTo>
                  <a:lnTo>
                    <a:pt x="57" y="344"/>
                  </a:lnTo>
                  <a:lnTo>
                    <a:pt x="51" y="310"/>
                  </a:lnTo>
                  <a:lnTo>
                    <a:pt x="47" y="287"/>
                  </a:lnTo>
                  <a:lnTo>
                    <a:pt x="47" y="259"/>
                  </a:lnTo>
                  <a:lnTo>
                    <a:pt x="51" y="227"/>
                  </a:lnTo>
                  <a:lnTo>
                    <a:pt x="65" y="193"/>
                  </a:lnTo>
                  <a:lnTo>
                    <a:pt x="84" y="231"/>
                  </a:lnTo>
                  <a:lnTo>
                    <a:pt x="105" y="285"/>
                  </a:lnTo>
                  <a:lnTo>
                    <a:pt x="120" y="294"/>
                  </a:lnTo>
                  <a:lnTo>
                    <a:pt x="128" y="203"/>
                  </a:lnTo>
                  <a:lnTo>
                    <a:pt x="128" y="112"/>
                  </a:lnTo>
                  <a:lnTo>
                    <a:pt x="113" y="49"/>
                  </a:lnTo>
                  <a:lnTo>
                    <a:pt x="128" y="53"/>
                  </a:lnTo>
                  <a:lnTo>
                    <a:pt x="149" y="67"/>
                  </a:lnTo>
                  <a:lnTo>
                    <a:pt x="166" y="87"/>
                  </a:lnTo>
                  <a:lnTo>
                    <a:pt x="180" y="120"/>
                  </a:lnTo>
                  <a:lnTo>
                    <a:pt x="183" y="87"/>
                  </a:lnTo>
                  <a:lnTo>
                    <a:pt x="188" y="67"/>
                  </a:lnTo>
                  <a:lnTo>
                    <a:pt x="200" y="49"/>
                  </a:lnTo>
                  <a:lnTo>
                    <a:pt x="212" y="32"/>
                  </a:lnTo>
                  <a:lnTo>
                    <a:pt x="250" y="0"/>
                  </a:lnTo>
                  <a:lnTo>
                    <a:pt x="256" y="35"/>
                  </a:lnTo>
                  <a:lnTo>
                    <a:pt x="261" y="58"/>
                  </a:lnTo>
                  <a:lnTo>
                    <a:pt x="263" y="74"/>
                  </a:lnTo>
                  <a:lnTo>
                    <a:pt x="267" y="92"/>
                  </a:lnTo>
                  <a:lnTo>
                    <a:pt x="278" y="121"/>
                  </a:lnTo>
                  <a:lnTo>
                    <a:pt x="291" y="141"/>
                  </a:lnTo>
                  <a:lnTo>
                    <a:pt x="308" y="149"/>
                  </a:lnTo>
                  <a:lnTo>
                    <a:pt x="334" y="149"/>
                  </a:lnTo>
                  <a:lnTo>
                    <a:pt x="351" y="145"/>
                  </a:lnTo>
                  <a:lnTo>
                    <a:pt x="371" y="138"/>
                  </a:lnTo>
                  <a:lnTo>
                    <a:pt x="388" y="126"/>
                  </a:lnTo>
                  <a:lnTo>
                    <a:pt x="405" y="108"/>
                  </a:lnTo>
                  <a:lnTo>
                    <a:pt x="416" y="92"/>
                  </a:lnTo>
                  <a:lnTo>
                    <a:pt x="427" y="77"/>
                  </a:lnTo>
                  <a:lnTo>
                    <a:pt x="437" y="63"/>
                  </a:lnTo>
                  <a:lnTo>
                    <a:pt x="449" y="44"/>
                  </a:lnTo>
                  <a:lnTo>
                    <a:pt x="448" y="80"/>
                  </a:lnTo>
                  <a:lnTo>
                    <a:pt x="444" y="108"/>
                  </a:lnTo>
                  <a:lnTo>
                    <a:pt x="442" y="141"/>
                  </a:lnTo>
                  <a:lnTo>
                    <a:pt x="430" y="177"/>
                  </a:lnTo>
                  <a:lnTo>
                    <a:pt x="407" y="211"/>
                  </a:lnTo>
                  <a:lnTo>
                    <a:pt x="382" y="233"/>
                  </a:lnTo>
                  <a:lnTo>
                    <a:pt x="356" y="243"/>
                  </a:lnTo>
                  <a:lnTo>
                    <a:pt x="340" y="261"/>
                  </a:lnTo>
                  <a:lnTo>
                    <a:pt x="314" y="289"/>
                  </a:lnTo>
                  <a:lnTo>
                    <a:pt x="351" y="274"/>
                  </a:lnTo>
                  <a:lnTo>
                    <a:pt x="391" y="262"/>
                  </a:lnTo>
                  <a:lnTo>
                    <a:pt x="414" y="259"/>
                  </a:lnTo>
                  <a:lnTo>
                    <a:pt x="443" y="255"/>
                  </a:lnTo>
                  <a:lnTo>
                    <a:pt x="466" y="251"/>
                  </a:lnTo>
                  <a:lnTo>
                    <a:pt x="508" y="251"/>
                  </a:lnTo>
                  <a:lnTo>
                    <a:pt x="494" y="285"/>
                  </a:lnTo>
                  <a:lnTo>
                    <a:pt x="483" y="312"/>
                  </a:lnTo>
                  <a:lnTo>
                    <a:pt x="458" y="339"/>
                  </a:lnTo>
                  <a:lnTo>
                    <a:pt x="442" y="353"/>
                  </a:lnTo>
                  <a:lnTo>
                    <a:pt x="424" y="370"/>
                  </a:lnTo>
                  <a:lnTo>
                    <a:pt x="420" y="377"/>
                  </a:lnTo>
                  <a:lnTo>
                    <a:pt x="421" y="391"/>
                  </a:lnTo>
                  <a:lnTo>
                    <a:pt x="422" y="400"/>
                  </a:lnTo>
                  <a:lnTo>
                    <a:pt x="435" y="411"/>
                  </a:lnTo>
                  <a:lnTo>
                    <a:pt x="454" y="424"/>
                  </a:lnTo>
                  <a:lnTo>
                    <a:pt x="477" y="431"/>
                  </a:lnTo>
                  <a:lnTo>
                    <a:pt x="493" y="429"/>
                  </a:lnTo>
                  <a:lnTo>
                    <a:pt x="501" y="411"/>
                  </a:lnTo>
                  <a:lnTo>
                    <a:pt x="514" y="383"/>
                  </a:lnTo>
                  <a:lnTo>
                    <a:pt x="521" y="357"/>
                  </a:lnTo>
                  <a:lnTo>
                    <a:pt x="534" y="334"/>
                  </a:lnTo>
                  <a:lnTo>
                    <a:pt x="545" y="367"/>
                  </a:lnTo>
                  <a:lnTo>
                    <a:pt x="549" y="395"/>
                  </a:lnTo>
                  <a:lnTo>
                    <a:pt x="543" y="429"/>
                  </a:lnTo>
                  <a:lnTo>
                    <a:pt x="528" y="455"/>
                  </a:lnTo>
                  <a:lnTo>
                    <a:pt x="516" y="504"/>
                  </a:lnTo>
                  <a:lnTo>
                    <a:pt x="516" y="553"/>
                  </a:lnTo>
                  <a:lnTo>
                    <a:pt x="538" y="554"/>
                  </a:lnTo>
                  <a:lnTo>
                    <a:pt x="559" y="551"/>
                  </a:lnTo>
                  <a:lnTo>
                    <a:pt x="576" y="538"/>
                  </a:lnTo>
                  <a:lnTo>
                    <a:pt x="590" y="521"/>
                  </a:lnTo>
                  <a:lnTo>
                    <a:pt x="606" y="488"/>
                  </a:lnTo>
                  <a:lnTo>
                    <a:pt x="611" y="517"/>
                  </a:lnTo>
                  <a:lnTo>
                    <a:pt x="606" y="544"/>
                  </a:lnTo>
                  <a:lnTo>
                    <a:pt x="593" y="581"/>
                  </a:lnTo>
                  <a:lnTo>
                    <a:pt x="578" y="598"/>
                  </a:lnTo>
                  <a:lnTo>
                    <a:pt x="559" y="623"/>
                  </a:lnTo>
                  <a:lnTo>
                    <a:pt x="528" y="651"/>
                  </a:lnTo>
                  <a:lnTo>
                    <a:pt x="506" y="667"/>
                  </a:lnTo>
                  <a:lnTo>
                    <a:pt x="494" y="691"/>
                  </a:lnTo>
                  <a:lnTo>
                    <a:pt x="487" y="738"/>
                  </a:lnTo>
                  <a:lnTo>
                    <a:pt x="463" y="745"/>
                  </a:lnTo>
                  <a:lnTo>
                    <a:pt x="435" y="745"/>
                  </a:lnTo>
                  <a:lnTo>
                    <a:pt x="409" y="738"/>
                  </a:lnTo>
                  <a:lnTo>
                    <a:pt x="382" y="729"/>
                  </a:lnTo>
                  <a:lnTo>
                    <a:pt x="362" y="714"/>
                  </a:lnTo>
                  <a:lnTo>
                    <a:pt x="341" y="698"/>
                  </a:lnTo>
                  <a:lnTo>
                    <a:pt x="323" y="672"/>
                  </a:lnTo>
                  <a:lnTo>
                    <a:pt x="314" y="651"/>
                  </a:lnTo>
                  <a:lnTo>
                    <a:pt x="288" y="657"/>
                  </a:lnTo>
                  <a:lnTo>
                    <a:pt x="250" y="651"/>
                  </a:lnTo>
                  <a:lnTo>
                    <a:pt x="222" y="639"/>
                  </a:lnTo>
                  <a:lnTo>
                    <a:pt x="207" y="625"/>
                  </a:lnTo>
                  <a:lnTo>
                    <a:pt x="194" y="602"/>
                  </a:lnTo>
                  <a:lnTo>
                    <a:pt x="158" y="615"/>
                  </a:lnTo>
                  <a:lnTo>
                    <a:pt x="118" y="611"/>
                  </a:lnTo>
                  <a:lnTo>
                    <a:pt x="76" y="598"/>
                  </a:lnTo>
                  <a:lnTo>
                    <a:pt x="41" y="581"/>
                  </a:lnTo>
                  <a:lnTo>
                    <a:pt x="15" y="561"/>
                  </a:lnTo>
                  <a:close/>
                </a:path>
              </a:pathLst>
            </a:custGeom>
            <a:solidFill>
              <a:srgbClr val="FFFF00"/>
            </a:solidFill>
            <a:ln w="9525">
              <a:noFill/>
              <a:round/>
              <a:headEnd/>
              <a:tailEnd/>
            </a:ln>
          </p:spPr>
          <p:txBody>
            <a:bodyPr/>
            <a:lstStyle/>
            <a:p>
              <a:endParaRPr lang="en-US"/>
            </a:p>
          </p:txBody>
        </p:sp>
        <p:grpSp>
          <p:nvGrpSpPr>
            <p:cNvPr id="103" name="Group 37">
              <a:extLst>
                <a:ext uri="{FF2B5EF4-FFF2-40B4-BE49-F238E27FC236}">
                  <a16:creationId xmlns:a16="http://schemas.microsoft.com/office/drawing/2014/main" id="{67F296C9-0C9A-2E24-2B97-3C3B967CFEC5}"/>
                </a:ext>
              </a:extLst>
            </p:cNvPr>
            <p:cNvGrpSpPr>
              <a:grpSpLocks/>
            </p:cNvGrpSpPr>
            <p:nvPr/>
          </p:nvGrpSpPr>
          <p:grpSpPr bwMode="auto">
            <a:xfrm>
              <a:off x="3457" y="1872"/>
              <a:ext cx="970" cy="919"/>
              <a:chOff x="3457" y="1872"/>
              <a:chExt cx="970" cy="919"/>
            </a:xfrm>
          </p:grpSpPr>
          <p:sp>
            <p:nvSpPr>
              <p:cNvPr id="106" name="Freeform 38">
                <a:extLst>
                  <a:ext uri="{FF2B5EF4-FFF2-40B4-BE49-F238E27FC236}">
                    <a16:creationId xmlns:a16="http://schemas.microsoft.com/office/drawing/2014/main" id="{65A14770-6AE5-517E-3F9F-D279ABBF76A2}"/>
                  </a:ext>
                </a:extLst>
              </p:cNvPr>
              <p:cNvSpPr>
                <a:spLocks/>
              </p:cNvSpPr>
              <p:nvPr/>
            </p:nvSpPr>
            <p:spPr bwMode="auto">
              <a:xfrm>
                <a:off x="3457" y="1872"/>
                <a:ext cx="970" cy="919"/>
              </a:xfrm>
              <a:custGeom>
                <a:avLst/>
                <a:gdLst>
                  <a:gd name="T0" fmla="*/ 5 w 970"/>
                  <a:gd name="T1" fmla="*/ 573 h 919"/>
                  <a:gd name="T2" fmla="*/ 0 w 970"/>
                  <a:gd name="T3" fmla="*/ 428 h 919"/>
                  <a:gd name="T4" fmla="*/ 33 w 970"/>
                  <a:gd name="T5" fmla="*/ 333 h 919"/>
                  <a:gd name="T6" fmla="*/ 85 w 970"/>
                  <a:gd name="T7" fmla="*/ 264 h 919"/>
                  <a:gd name="T8" fmla="*/ 188 w 970"/>
                  <a:gd name="T9" fmla="*/ 202 h 919"/>
                  <a:gd name="T10" fmla="*/ 273 w 970"/>
                  <a:gd name="T11" fmla="*/ 169 h 919"/>
                  <a:gd name="T12" fmla="*/ 319 w 970"/>
                  <a:gd name="T13" fmla="*/ 132 h 919"/>
                  <a:gd name="T14" fmla="*/ 335 w 970"/>
                  <a:gd name="T15" fmla="*/ 69 h 919"/>
                  <a:gd name="T16" fmla="*/ 353 w 970"/>
                  <a:gd name="T17" fmla="*/ 36 h 919"/>
                  <a:gd name="T18" fmla="*/ 390 w 970"/>
                  <a:gd name="T19" fmla="*/ 102 h 919"/>
                  <a:gd name="T20" fmla="*/ 403 w 970"/>
                  <a:gd name="T21" fmla="*/ 151 h 919"/>
                  <a:gd name="T22" fmla="*/ 463 w 970"/>
                  <a:gd name="T23" fmla="*/ 120 h 919"/>
                  <a:gd name="T24" fmla="*/ 483 w 970"/>
                  <a:gd name="T25" fmla="*/ 50 h 919"/>
                  <a:gd name="T26" fmla="*/ 491 w 970"/>
                  <a:gd name="T27" fmla="*/ 2 h 919"/>
                  <a:gd name="T28" fmla="*/ 543 w 970"/>
                  <a:gd name="T29" fmla="*/ 57 h 919"/>
                  <a:gd name="T30" fmla="*/ 563 w 970"/>
                  <a:gd name="T31" fmla="*/ 154 h 919"/>
                  <a:gd name="T32" fmla="*/ 545 w 970"/>
                  <a:gd name="T33" fmla="*/ 234 h 919"/>
                  <a:gd name="T34" fmla="*/ 613 w 970"/>
                  <a:gd name="T35" fmla="*/ 175 h 919"/>
                  <a:gd name="T36" fmla="*/ 709 w 970"/>
                  <a:gd name="T37" fmla="*/ 151 h 919"/>
                  <a:gd name="T38" fmla="*/ 791 w 970"/>
                  <a:gd name="T39" fmla="*/ 165 h 919"/>
                  <a:gd name="T40" fmla="*/ 811 w 970"/>
                  <a:gd name="T41" fmla="*/ 210 h 919"/>
                  <a:gd name="T42" fmla="*/ 741 w 970"/>
                  <a:gd name="T43" fmla="*/ 231 h 919"/>
                  <a:gd name="T44" fmla="*/ 702 w 970"/>
                  <a:gd name="T45" fmla="*/ 301 h 919"/>
                  <a:gd name="T46" fmla="*/ 746 w 970"/>
                  <a:gd name="T47" fmla="*/ 366 h 919"/>
                  <a:gd name="T48" fmla="*/ 823 w 970"/>
                  <a:gd name="T49" fmla="*/ 396 h 919"/>
                  <a:gd name="T50" fmla="*/ 881 w 970"/>
                  <a:gd name="T51" fmla="*/ 385 h 919"/>
                  <a:gd name="T52" fmla="*/ 888 w 970"/>
                  <a:gd name="T53" fmla="*/ 341 h 919"/>
                  <a:gd name="T54" fmla="*/ 918 w 970"/>
                  <a:gd name="T55" fmla="*/ 345 h 919"/>
                  <a:gd name="T56" fmla="*/ 958 w 970"/>
                  <a:gd name="T57" fmla="*/ 395 h 919"/>
                  <a:gd name="T58" fmla="*/ 968 w 970"/>
                  <a:gd name="T59" fmla="*/ 481 h 919"/>
                  <a:gd name="T60" fmla="*/ 930 w 970"/>
                  <a:gd name="T61" fmla="*/ 579 h 919"/>
                  <a:gd name="T62" fmla="*/ 881 w 970"/>
                  <a:gd name="T63" fmla="*/ 606 h 919"/>
                  <a:gd name="T64" fmla="*/ 793 w 970"/>
                  <a:gd name="T65" fmla="*/ 647 h 919"/>
                  <a:gd name="T66" fmla="*/ 746 w 970"/>
                  <a:gd name="T67" fmla="*/ 695 h 919"/>
                  <a:gd name="T68" fmla="*/ 712 w 970"/>
                  <a:gd name="T69" fmla="*/ 772 h 919"/>
                  <a:gd name="T70" fmla="*/ 675 w 970"/>
                  <a:gd name="T71" fmla="*/ 858 h 919"/>
                  <a:gd name="T72" fmla="*/ 616 w 970"/>
                  <a:gd name="T73" fmla="*/ 894 h 919"/>
                  <a:gd name="T74" fmla="*/ 512 w 970"/>
                  <a:gd name="T75" fmla="*/ 912 h 919"/>
                  <a:gd name="T76" fmla="*/ 376 w 970"/>
                  <a:gd name="T77" fmla="*/ 919 h 919"/>
                  <a:gd name="T78" fmla="*/ 195 w 970"/>
                  <a:gd name="T79" fmla="*/ 894 h 919"/>
                  <a:gd name="T80" fmla="*/ 80 w 970"/>
                  <a:gd name="T81" fmla="*/ 842 h 919"/>
                  <a:gd name="T82" fmla="*/ 40 w 970"/>
                  <a:gd name="T83" fmla="*/ 769 h 9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0"/>
                  <a:gd name="T127" fmla="*/ 0 h 919"/>
                  <a:gd name="T128" fmla="*/ 970 w 970"/>
                  <a:gd name="T129" fmla="*/ 919 h 9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0" h="919">
                    <a:moveTo>
                      <a:pt x="25" y="687"/>
                    </a:moveTo>
                    <a:lnTo>
                      <a:pt x="13" y="628"/>
                    </a:lnTo>
                    <a:lnTo>
                      <a:pt x="5" y="573"/>
                    </a:lnTo>
                    <a:lnTo>
                      <a:pt x="0" y="519"/>
                    </a:lnTo>
                    <a:lnTo>
                      <a:pt x="0" y="469"/>
                    </a:lnTo>
                    <a:lnTo>
                      <a:pt x="0" y="428"/>
                    </a:lnTo>
                    <a:lnTo>
                      <a:pt x="5" y="391"/>
                    </a:lnTo>
                    <a:lnTo>
                      <a:pt x="14" y="360"/>
                    </a:lnTo>
                    <a:lnTo>
                      <a:pt x="33" y="333"/>
                    </a:lnTo>
                    <a:lnTo>
                      <a:pt x="45" y="310"/>
                    </a:lnTo>
                    <a:lnTo>
                      <a:pt x="65" y="285"/>
                    </a:lnTo>
                    <a:lnTo>
                      <a:pt x="85" y="264"/>
                    </a:lnTo>
                    <a:lnTo>
                      <a:pt x="120" y="238"/>
                    </a:lnTo>
                    <a:lnTo>
                      <a:pt x="155" y="216"/>
                    </a:lnTo>
                    <a:lnTo>
                      <a:pt x="188" y="202"/>
                    </a:lnTo>
                    <a:lnTo>
                      <a:pt x="215" y="193"/>
                    </a:lnTo>
                    <a:lnTo>
                      <a:pt x="250" y="182"/>
                    </a:lnTo>
                    <a:lnTo>
                      <a:pt x="273" y="169"/>
                    </a:lnTo>
                    <a:lnTo>
                      <a:pt x="295" y="157"/>
                    </a:lnTo>
                    <a:lnTo>
                      <a:pt x="314" y="141"/>
                    </a:lnTo>
                    <a:lnTo>
                      <a:pt x="319" y="132"/>
                    </a:lnTo>
                    <a:lnTo>
                      <a:pt x="330" y="114"/>
                    </a:lnTo>
                    <a:lnTo>
                      <a:pt x="335" y="90"/>
                    </a:lnTo>
                    <a:lnTo>
                      <a:pt x="335" y="69"/>
                    </a:lnTo>
                    <a:lnTo>
                      <a:pt x="327" y="41"/>
                    </a:lnTo>
                    <a:lnTo>
                      <a:pt x="325" y="16"/>
                    </a:lnTo>
                    <a:lnTo>
                      <a:pt x="353" y="36"/>
                    </a:lnTo>
                    <a:lnTo>
                      <a:pt x="375" y="55"/>
                    </a:lnTo>
                    <a:lnTo>
                      <a:pt x="387" y="81"/>
                    </a:lnTo>
                    <a:lnTo>
                      <a:pt x="390" y="102"/>
                    </a:lnTo>
                    <a:lnTo>
                      <a:pt x="387" y="125"/>
                    </a:lnTo>
                    <a:lnTo>
                      <a:pt x="382" y="151"/>
                    </a:lnTo>
                    <a:lnTo>
                      <a:pt x="403" y="151"/>
                    </a:lnTo>
                    <a:lnTo>
                      <a:pt x="427" y="145"/>
                    </a:lnTo>
                    <a:lnTo>
                      <a:pt x="446" y="134"/>
                    </a:lnTo>
                    <a:lnTo>
                      <a:pt x="463" y="120"/>
                    </a:lnTo>
                    <a:lnTo>
                      <a:pt x="477" y="102"/>
                    </a:lnTo>
                    <a:lnTo>
                      <a:pt x="483" y="81"/>
                    </a:lnTo>
                    <a:lnTo>
                      <a:pt x="483" y="50"/>
                    </a:lnTo>
                    <a:lnTo>
                      <a:pt x="477" y="23"/>
                    </a:lnTo>
                    <a:lnTo>
                      <a:pt x="465" y="0"/>
                    </a:lnTo>
                    <a:lnTo>
                      <a:pt x="491" y="2"/>
                    </a:lnTo>
                    <a:lnTo>
                      <a:pt x="517" y="16"/>
                    </a:lnTo>
                    <a:lnTo>
                      <a:pt x="533" y="36"/>
                    </a:lnTo>
                    <a:lnTo>
                      <a:pt x="543" y="57"/>
                    </a:lnTo>
                    <a:lnTo>
                      <a:pt x="555" y="86"/>
                    </a:lnTo>
                    <a:lnTo>
                      <a:pt x="561" y="120"/>
                    </a:lnTo>
                    <a:lnTo>
                      <a:pt x="563" y="154"/>
                    </a:lnTo>
                    <a:lnTo>
                      <a:pt x="561" y="186"/>
                    </a:lnTo>
                    <a:lnTo>
                      <a:pt x="555" y="210"/>
                    </a:lnTo>
                    <a:lnTo>
                      <a:pt x="545" y="234"/>
                    </a:lnTo>
                    <a:lnTo>
                      <a:pt x="571" y="210"/>
                    </a:lnTo>
                    <a:lnTo>
                      <a:pt x="593" y="191"/>
                    </a:lnTo>
                    <a:lnTo>
                      <a:pt x="613" y="175"/>
                    </a:lnTo>
                    <a:lnTo>
                      <a:pt x="645" y="164"/>
                    </a:lnTo>
                    <a:lnTo>
                      <a:pt x="675" y="154"/>
                    </a:lnTo>
                    <a:lnTo>
                      <a:pt x="709" y="151"/>
                    </a:lnTo>
                    <a:lnTo>
                      <a:pt x="741" y="152"/>
                    </a:lnTo>
                    <a:lnTo>
                      <a:pt x="766" y="157"/>
                    </a:lnTo>
                    <a:lnTo>
                      <a:pt x="791" y="165"/>
                    </a:lnTo>
                    <a:lnTo>
                      <a:pt x="814" y="182"/>
                    </a:lnTo>
                    <a:lnTo>
                      <a:pt x="840" y="214"/>
                    </a:lnTo>
                    <a:lnTo>
                      <a:pt x="811" y="210"/>
                    </a:lnTo>
                    <a:lnTo>
                      <a:pt x="787" y="210"/>
                    </a:lnTo>
                    <a:lnTo>
                      <a:pt x="764" y="220"/>
                    </a:lnTo>
                    <a:lnTo>
                      <a:pt x="741" y="231"/>
                    </a:lnTo>
                    <a:lnTo>
                      <a:pt x="717" y="251"/>
                    </a:lnTo>
                    <a:lnTo>
                      <a:pt x="704" y="272"/>
                    </a:lnTo>
                    <a:lnTo>
                      <a:pt x="702" y="301"/>
                    </a:lnTo>
                    <a:lnTo>
                      <a:pt x="706" y="327"/>
                    </a:lnTo>
                    <a:lnTo>
                      <a:pt x="719" y="345"/>
                    </a:lnTo>
                    <a:lnTo>
                      <a:pt x="746" y="366"/>
                    </a:lnTo>
                    <a:lnTo>
                      <a:pt x="776" y="379"/>
                    </a:lnTo>
                    <a:lnTo>
                      <a:pt x="804" y="390"/>
                    </a:lnTo>
                    <a:lnTo>
                      <a:pt x="823" y="396"/>
                    </a:lnTo>
                    <a:lnTo>
                      <a:pt x="844" y="400"/>
                    </a:lnTo>
                    <a:lnTo>
                      <a:pt x="873" y="396"/>
                    </a:lnTo>
                    <a:lnTo>
                      <a:pt x="881" y="385"/>
                    </a:lnTo>
                    <a:lnTo>
                      <a:pt x="890" y="369"/>
                    </a:lnTo>
                    <a:lnTo>
                      <a:pt x="890" y="351"/>
                    </a:lnTo>
                    <a:lnTo>
                      <a:pt x="888" y="341"/>
                    </a:lnTo>
                    <a:lnTo>
                      <a:pt x="888" y="327"/>
                    </a:lnTo>
                    <a:lnTo>
                      <a:pt x="901" y="335"/>
                    </a:lnTo>
                    <a:lnTo>
                      <a:pt x="918" y="345"/>
                    </a:lnTo>
                    <a:lnTo>
                      <a:pt x="933" y="360"/>
                    </a:lnTo>
                    <a:lnTo>
                      <a:pt x="947" y="377"/>
                    </a:lnTo>
                    <a:lnTo>
                      <a:pt x="958" y="395"/>
                    </a:lnTo>
                    <a:lnTo>
                      <a:pt x="966" y="418"/>
                    </a:lnTo>
                    <a:lnTo>
                      <a:pt x="970" y="449"/>
                    </a:lnTo>
                    <a:lnTo>
                      <a:pt x="968" y="481"/>
                    </a:lnTo>
                    <a:lnTo>
                      <a:pt x="963" y="514"/>
                    </a:lnTo>
                    <a:lnTo>
                      <a:pt x="951" y="556"/>
                    </a:lnTo>
                    <a:lnTo>
                      <a:pt x="930" y="579"/>
                    </a:lnTo>
                    <a:lnTo>
                      <a:pt x="916" y="592"/>
                    </a:lnTo>
                    <a:lnTo>
                      <a:pt x="901" y="600"/>
                    </a:lnTo>
                    <a:lnTo>
                      <a:pt x="881" y="606"/>
                    </a:lnTo>
                    <a:lnTo>
                      <a:pt x="853" y="621"/>
                    </a:lnTo>
                    <a:lnTo>
                      <a:pt x="817" y="638"/>
                    </a:lnTo>
                    <a:lnTo>
                      <a:pt x="793" y="647"/>
                    </a:lnTo>
                    <a:lnTo>
                      <a:pt x="771" y="662"/>
                    </a:lnTo>
                    <a:lnTo>
                      <a:pt x="761" y="673"/>
                    </a:lnTo>
                    <a:lnTo>
                      <a:pt x="746" y="695"/>
                    </a:lnTo>
                    <a:lnTo>
                      <a:pt x="731" y="721"/>
                    </a:lnTo>
                    <a:lnTo>
                      <a:pt x="719" y="742"/>
                    </a:lnTo>
                    <a:lnTo>
                      <a:pt x="712" y="772"/>
                    </a:lnTo>
                    <a:lnTo>
                      <a:pt x="702" y="809"/>
                    </a:lnTo>
                    <a:lnTo>
                      <a:pt x="691" y="837"/>
                    </a:lnTo>
                    <a:lnTo>
                      <a:pt x="675" y="858"/>
                    </a:lnTo>
                    <a:lnTo>
                      <a:pt x="657" y="872"/>
                    </a:lnTo>
                    <a:lnTo>
                      <a:pt x="639" y="883"/>
                    </a:lnTo>
                    <a:lnTo>
                      <a:pt x="616" y="894"/>
                    </a:lnTo>
                    <a:lnTo>
                      <a:pt x="585" y="904"/>
                    </a:lnTo>
                    <a:lnTo>
                      <a:pt x="548" y="909"/>
                    </a:lnTo>
                    <a:lnTo>
                      <a:pt x="512" y="912"/>
                    </a:lnTo>
                    <a:lnTo>
                      <a:pt x="460" y="918"/>
                    </a:lnTo>
                    <a:lnTo>
                      <a:pt x="427" y="918"/>
                    </a:lnTo>
                    <a:lnTo>
                      <a:pt x="376" y="919"/>
                    </a:lnTo>
                    <a:lnTo>
                      <a:pt x="312" y="918"/>
                    </a:lnTo>
                    <a:lnTo>
                      <a:pt x="255" y="909"/>
                    </a:lnTo>
                    <a:lnTo>
                      <a:pt x="195" y="894"/>
                    </a:lnTo>
                    <a:lnTo>
                      <a:pt x="148" y="877"/>
                    </a:lnTo>
                    <a:lnTo>
                      <a:pt x="107" y="858"/>
                    </a:lnTo>
                    <a:lnTo>
                      <a:pt x="80" y="842"/>
                    </a:lnTo>
                    <a:lnTo>
                      <a:pt x="65" y="825"/>
                    </a:lnTo>
                    <a:lnTo>
                      <a:pt x="53" y="800"/>
                    </a:lnTo>
                    <a:lnTo>
                      <a:pt x="40" y="769"/>
                    </a:lnTo>
                    <a:lnTo>
                      <a:pt x="26" y="723"/>
                    </a:lnTo>
                    <a:lnTo>
                      <a:pt x="25" y="687"/>
                    </a:lnTo>
                    <a:close/>
                  </a:path>
                </a:pathLst>
              </a:custGeom>
              <a:solidFill>
                <a:srgbClr val="E00000"/>
              </a:solidFill>
              <a:ln w="9525">
                <a:noFill/>
                <a:round/>
                <a:headEnd/>
                <a:tailEnd/>
              </a:ln>
            </p:spPr>
            <p:txBody>
              <a:bodyPr/>
              <a:lstStyle/>
              <a:p>
                <a:endParaRPr lang="en-US"/>
              </a:p>
            </p:txBody>
          </p:sp>
          <p:sp>
            <p:nvSpPr>
              <p:cNvPr id="107" name="Freeform 39">
                <a:extLst>
                  <a:ext uri="{FF2B5EF4-FFF2-40B4-BE49-F238E27FC236}">
                    <a16:creationId xmlns:a16="http://schemas.microsoft.com/office/drawing/2014/main" id="{E56C5032-A870-F87E-45AD-A22C6796EF86}"/>
                  </a:ext>
                </a:extLst>
              </p:cNvPr>
              <p:cNvSpPr>
                <a:spLocks/>
              </p:cNvSpPr>
              <p:nvPr/>
            </p:nvSpPr>
            <p:spPr bwMode="auto">
              <a:xfrm>
                <a:off x="3607" y="2044"/>
                <a:ext cx="676" cy="745"/>
              </a:xfrm>
              <a:custGeom>
                <a:avLst/>
                <a:gdLst>
                  <a:gd name="T0" fmla="*/ 5 w 676"/>
                  <a:gd name="T1" fmla="*/ 464 h 745"/>
                  <a:gd name="T2" fmla="*/ 0 w 676"/>
                  <a:gd name="T3" fmla="*/ 345 h 745"/>
                  <a:gd name="T4" fmla="*/ 22 w 676"/>
                  <a:gd name="T5" fmla="*/ 268 h 745"/>
                  <a:gd name="T6" fmla="*/ 61 w 676"/>
                  <a:gd name="T7" fmla="*/ 213 h 745"/>
                  <a:gd name="T8" fmla="*/ 132 w 676"/>
                  <a:gd name="T9" fmla="*/ 163 h 745"/>
                  <a:gd name="T10" fmla="*/ 190 w 676"/>
                  <a:gd name="T11" fmla="*/ 137 h 745"/>
                  <a:gd name="T12" fmla="*/ 221 w 676"/>
                  <a:gd name="T13" fmla="*/ 106 h 745"/>
                  <a:gd name="T14" fmla="*/ 234 w 676"/>
                  <a:gd name="T15" fmla="*/ 54 h 745"/>
                  <a:gd name="T16" fmla="*/ 247 w 676"/>
                  <a:gd name="T17" fmla="*/ 28 h 745"/>
                  <a:gd name="T18" fmla="*/ 271 w 676"/>
                  <a:gd name="T19" fmla="*/ 82 h 745"/>
                  <a:gd name="T20" fmla="*/ 281 w 676"/>
                  <a:gd name="T21" fmla="*/ 121 h 745"/>
                  <a:gd name="T22" fmla="*/ 321 w 676"/>
                  <a:gd name="T23" fmla="*/ 98 h 745"/>
                  <a:gd name="T24" fmla="*/ 338 w 676"/>
                  <a:gd name="T25" fmla="*/ 41 h 745"/>
                  <a:gd name="T26" fmla="*/ 342 w 676"/>
                  <a:gd name="T27" fmla="*/ 2 h 745"/>
                  <a:gd name="T28" fmla="*/ 378 w 676"/>
                  <a:gd name="T29" fmla="*/ 44 h 745"/>
                  <a:gd name="T30" fmla="*/ 393 w 676"/>
                  <a:gd name="T31" fmla="*/ 124 h 745"/>
                  <a:gd name="T32" fmla="*/ 381 w 676"/>
                  <a:gd name="T33" fmla="*/ 190 h 745"/>
                  <a:gd name="T34" fmla="*/ 428 w 676"/>
                  <a:gd name="T35" fmla="*/ 140 h 745"/>
                  <a:gd name="T36" fmla="*/ 495 w 676"/>
                  <a:gd name="T37" fmla="*/ 121 h 745"/>
                  <a:gd name="T38" fmla="*/ 550 w 676"/>
                  <a:gd name="T39" fmla="*/ 133 h 745"/>
                  <a:gd name="T40" fmla="*/ 567 w 676"/>
                  <a:gd name="T41" fmla="*/ 171 h 745"/>
                  <a:gd name="T42" fmla="*/ 517 w 676"/>
                  <a:gd name="T43" fmla="*/ 185 h 745"/>
                  <a:gd name="T44" fmla="*/ 489 w 676"/>
                  <a:gd name="T45" fmla="*/ 242 h 745"/>
                  <a:gd name="T46" fmla="*/ 519 w 676"/>
                  <a:gd name="T47" fmla="*/ 293 h 745"/>
                  <a:gd name="T48" fmla="*/ 575 w 676"/>
                  <a:gd name="T49" fmla="*/ 320 h 745"/>
                  <a:gd name="T50" fmla="*/ 614 w 676"/>
                  <a:gd name="T51" fmla="*/ 311 h 745"/>
                  <a:gd name="T52" fmla="*/ 620 w 676"/>
                  <a:gd name="T53" fmla="*/ 274 h 745"/>
                  <a:gd name="T54" fmla="*/ 641 w 676"/>
                  <a:gd name="T55" fmla="*/ 277 h 745"/>
                  <a:gd name="T56" fmla="*/ 667 w 676"/>
                  <a:gd name="T57" fmla="*/ 317 h 745"/>
                  <a:gd name="T58" fmla="*/ 675 w 676"/>
                  <a:gd name="T59" fmla="*/ 389 h 745"/>
                  <a:gd name="T60" fmla="*/ 649 w 676"/>
                  <a:gd name="T61" fmla="*/ 468 h 745"/>
                  <a:gd name="T62" fmla="*/ 614 w 676"/>
                  <a:gd name="T63" fmla="*/ 491 h 745"/>
                  <a:gd name="T64" fmla="*/ 553 w 676"/>
                  <a:gd name="T65" fmla="*/ 524 h 745"/>
                  <a:gd name="T66" fmla="*/ 519 w 676"/>
                  <a:gd name="T67" fmla="*/ 563 h 745"/>
                  <a:gd name="T68" fmla="*/ 497 w 676"/>
                  <a:gd name="T69" fmla="*/ 626 h 745"/>
                  <a:gd name="T70" fmla="*/ 471 w 676"/>
                  <a:gd name="T71" fmla="*/ 695 h 745"/>
                  <a:gd name="T72" fmla="*/ 429 w 676"/>
                  <a:gd name="T73" fmla="*/ 723 h 745"/>
                  <a:gd name="T74" fmla="*/ 356 w 676"/>
                  <a:gd name="T75" fmla="*/ 739 h 745"/>
                  <a:gd name="T76" fmla="*/ 263 w 676"/>
                  <a:gd name="T77" fmla="*/ 745 h 745"/>
                  <a:gd name="T78" fmla="*/ 136 w 676"/>
                  <a:gd name="T79" fmla="*/ 723 h 745"/>
                  <a:gd name="T80" fmla="*/ 56 w 676"/>
                  <a:gd name="T81" fmla="*/ 682 h 745"/>
                  <a:gd name="T82" fmla="*/ 27 w 676"/>
                  <a:gd name="T83" fmla="*/ 625 h 7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6"/>
                  <a:gd name="T127" fmla="*/ 0 h 745"/>
                  <a:gd name="T128" fmla="*/ 676 w 676"/>
                  <a:gd name="T129" fmla="*/ 745 h 7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6" h="745">
                    <a:moveTo>
                      <a:pt x="17" y="556"/>
                    </a:moveTo>
                    <a:lnTo>
                      <a:pt x="10" y="507"/>
                    </a:lnTo>
                    <a:lnTo>
                      <a:pt x="5" y="464"/>
                    </a:lnTo>
                    <a:lnTo>
                      <a:pt x="0" y="420"/>
                    </a:lnTo>
                    <a:lnTo>
                      <a:pt x="0" y="379"/>
                    </a:lnTo>
                    <a:lnTo>
                      <a:pt x="0" y="345"/>
                    </a:lnTo>
                    <a:lnTo>
                      <a:pt x="5" y="315"/>
                    </a:lnTo>
                    <a:lnTo>
                      <a:pt x="11" y="290"/>
                    </a:lnTo>
                    <a:lnTo>
                      <a:pt x="22" y="268"/>
                    </a:lnTo>
                    <a:lnTo>
                      <a:pt x="32" y="249"/>
                    </a:lnTo>
                    <a:lnTo>
                      <a:pt x="47" y="229"/>
                    </a:lnTo>
                    <a:lnTo>
                      <a:pt x="61" y="213"/>
                    </a:lnTo>
                    <a:lnTo>
                      <a:pt x="84" y="191"/>
                    </a:lnTo>
                    <a:lnTo>
                      <a:pt x="110" y="174"/>
                    </a:lnTo>
                    <a:lnTo>
                      <a:pt x="132" y="163"/>
                    </a:lnTo>
                    <a:lnTo>
                      <a:pt x="150" y="156"/>
                    </a:lnTo>
                    <a:lnTo>
                      <a:pt x="174" y="146"/>
                    </a:lnTo>
                    <a:lnTo>
                      <a:pt x="190" y="137"/>
                    </a:lnTo>
                    <a:lnTo>
                      <a:pt x="207" y="126"/>
                    </a:lnTo>
                    <a:lnTo>
                      <a:pt x="219" y="113"/>
                    </a:lnTo>
                    <a:lnTo>
                      <a:pt x="221" y="106"/>
                    </a:lnTo>
                    <a:lnTo>
                      <a:pt x="230" y="92"/>
                    </a:lnTo>
                    <a:lnTo>
                      <a:pt x="234" y="72"/>
                    </a:lnTo>
                    <a:lnTo>
                      <a:pt x="234" y="54"/>
                    </a:lnTo>
                    <a:lnTo>
                      <a:pt x="228" y="33"/>
                    </a:lnTo>
                    <a:lnTo>
                      <a:pt x="226" y="11"/>
                    </a:lnTo>
                    <a:lnTo>
                      <a:pt x="247" y="28"/>
                    </a:lnTo>
                    <a:lnTo>
                      <a:pt x="260" y="43"/>
                    </a:lnTo>
                    <a:lnTo>
                      <a:pt x="269" y="66"/>
                    </a:lnTo>
                    <a:lnTo>
                      <a:pt x="271" y="82"/>
                    </a:lnTo>
                    <a:lnTo>
                      <a:pt x="269" y="100"/>
                    </a:lnTo>
                    <a:lnTo>
                      <a:pt x="266" y="121"/>
                    </a:lnTo>
                    <a:lnTo>
                      <a:pt x="281" y="121"/>
                    </a:lnTo>
                    <a:lnTo>
                      <a:pt x="298" y="116"/>
                    </a:lnTo>
                    <a:lnTo>
                      <a:pt x="310" y="107"/>
                    </a:lnTo>
                    <a:lnTo>
                      <a:pt x="321" y="98"/>
                    </a:lnTo>
                    <a:lnTo>
                      <a:pt x="333" y="82"/>
                    </a:lnTo>
                    <a:lnTo>
                      <a:pt x="338" y="66"/>
                    </a:lnTo>
                    <a:lnTo>
                      <a:pt x="338" y="41"/>
                    </a:lnTo>
                    <a:lnTo>
                      <a:pt x="333" y="19"/>
                    </a:lnTo>
                    <a:lnTo>
                      <a:pt x="325" y="0"/>
                    </a:lnTo>
                    <a:lnTo>
                      <a:pt x="342" y="2"/>
                    </a:lnTo>
                    <a:lnTo>
                      <a:pt x="360" y="11"/>
                    </a:lnTo>
                    <a:lnTo>
                      <a:pt x="371" y="28"/>
                    </a:lnTo>
                    <a:lnTo>
                      <a:pt x="378" y="44"/>
                    </a:lnTo>
                    <a:lnTo>
                      <a:pt x="388" y="69"/>
                    </a:lnTo>
                    <a:lnTo>
                      <a:pt x="392" y="98"/>
                    </a:lnTo>
                    <a:lnTo>
                      <a:pt x="393" y="124"/>
                    </a:lnTo>
                    <a:lnTo>
                      <a:pt x="392" y="149"/>
                    </a:lnTo>
                    <a:lnTo>
                      <a:pt x="388" y="171"/>
                    </a:lnTo>
                    <a:lnTo>
                      <a:pt x="381" y="190"/>
                    </a:lnTo>
                    <a:lnTo>
                      <a:pt x="399" y="171"/>
                    </a:lnTo>
                    <a:lnTo>
                      <a:pt x="412" y="154"/>
                    </a:lnTo>
                    <a:lnTo>
                      <a:pt x="428" y="140"/>
                    </a:lnTo>
                    <a:lnTo>
                      <a:pt x="449" y="130"/>
                    </a:lnTo>
                    <a:lnTo>
                      <a:pt x="471" y="124"/>
                    </a:lnTo>
                    <a:lnTo>
                      <a:pt x="495" y="121"/>
                    </a:lnTo>
                    <a:lnTo>
                      <a:pt x="517" y="122"/>
                    </a:lnTo>
                    <a:lnTo>
                      <a:pt x="535" y="126"/>
                    </a:lnTo>
                    <a:lnTo>
                      <a:pt x="550" y="133"/>
                    </a:lnTo>
                    <a:lnTo>
                      <a:pt x="568" y="146"/>
                    </a:lnTo>
                    <a:lnTo>
                      <a:pt x="588" y="172"/>
                    </a:lnTo>
                    <a:lnTo>
                      <a:pt x="567" y="171"/>
                    </a:lnTo>
                    <a:lnTo>
                      <a:pt x="550" y="171"/>
                    </a:lnTo>
                    <a:lnTo>
                      <a:pt x="532" y="177"/>
                    </a:lnTo>
                    <a:lnTo>
                      <a:pt x="517" y="185"/>
                    </a:lnTo>
                    <a:lnTo>
                      <a:pt x="500" y="203"/>
                    </a:lnTo>
                    <a:lnTo>
                      <a:pt x="491" y="220"/>
                    </a:lnTo>
                    <a:lnTo>
                      <a:pt x="489" y="242"/>
                    </a:lnTo>
                    <a:lnTo>
                      <a:pt x="492" y="262"/>
                    </a:lnTo>
                    <a:lnTo>
                      <a:pt x="502" y="277"/>
                    </a:lnTo>
                    <a:lnTo>
                      <a:pt x="519" y="293"/>
                    </a:lnTo>
                    <a:lnTo>
                      <a:pt x="541" y="307"/>
                    </a:lnTo>
                    <a:lnTo>
                      <a:pt x="560" y="314"/>
                    </a:lnTo>
                    <a:lnTo>
                      <a:pt x="575" y="320"/>
                    </a:lnTo>
                    <a:lnTo>
                      <a:pt x="590" y="324"/>
                    </a:lnTo>
                    <a:lnTo>
                      <a:pt x="610" y="320"/>
                    </a:lnTo>
                    <a:lnTo>
                      <a:pt x="614" y="311"/>
                    </a:lnTo>
                    <a:lnTo>
                      <a:pt x="621" y="298"/>
                    </a:lnTo>
                    <a:lnTo>
                      <a:pt x="621" y="282"/>
                    </a:lnTo>
                    <a:lnTo>
                      <a:pt x="620" y="274"/>
                    </a:lnTo>
                    <a:lnTo>
                      <a:pt x="620" y="262"/>
                    </a:lnTo>
                    <a:lnTo>
                      <a:pt x="630" y="269"/>
                    </a:lnTo>
                    <a:lnTo>
                      <a:pt x="641" y="277"/>
                    </a:lnTo>
                    <a:lnTo>
                      <a:pt x="650" y="290"/>
                    </a:lnTo>
                    <a:lnTo>
                      <a:pt x="661" y="304"/>
                    </a:lnTo>
                    <a:lnTo>
                      <a:pt x="667" y="317"/>
                    </a:lnTo>
                    <a:lnTo>
                      <a:pt x="673" y="338"/>
                    </a:lnTo>
                    <a:lnTo>
                      <a:pt x="676" y="364"/>
                    </a:lnTo>
                    <a:lnTo>
                      <a:pt x="675" y="389"/>
                    </a:lnTo>
                    <a:lnTo>
                      <a:pt x="671" y="416"/>
                    </a:lnTo>
                    <a:lnTo>
                      <a:pt x="662" y="450"/>
                    </a:lnTo>
                    <a:lnTo>
                      <a:pt x="649" y="468"/>
                    </a:lnTo>
                    <a:lnTo>
                      <a:pt x="641" y="479"/>
                    </a:lnTo>
                    <a:lnTo>
                      <a:pt x="630" y="485"/>
                    </a:lnTo>
                    <a:lnTo>
                      <a:pt x="614" y="491"/>
                    </a:lnTo>
                    <a:lnTo>
                      <a:pt x="593" y="503"/>
                    </a:lnTo>
                    <a:lnTo>
                      <a:pt x="570" y="515"/>
                    </a:lnTo>
                    <a:lnTo>
                      <a:pt x="553" y="524"/>
                    </a:lnTo>
                    <a:lnTo>
                      <a:pt x="540" y="537"/>
                    </a:lnTo>
                    <a:lnTo>
                      <a:pt x="531" y="545"/>
                    </a:lnTo>
                    <a:lnTo>
                      <a:pt x="519" y="563"/>
                    </a:lnTo>
                    <a:lnTo>
                      <a:pt x="509" y="585"/>
                    </a:lnTo>
                    <a:lnTo>
                      <a:pt x="502" y="602"/>
                    </a:lnTo>
                    <a:lnTo>
                      <a:pt x="497" y="626"/>
                    </a:lnTo>
                    <a:lnTo>
                      <a:pt x="489" y="656"/>
                    </a:lnTo>
                    <a:lnTo>
                      <a:pt x="481" y="677"/>
                    </a:lnTo>
                    <a:lnTo>
                      <a:pt x="471" y="695"/>
                    </a:lnTo>
                    <a:lnTo>
                      <a:pt x="460" y="706"/>
                    </a:lnTo>
                    <a:lnTo>
                      <a:pt x="446" y="715"/>
                    </a:lnTo>
                    <a:lnTo>
                      <a:pt x="429" y="723"/>
                    </a:lnTo>
                    <a:lnTo>
                      <a:pt x="407" y="732"/>
                    </a:lnTo>
                    <a:lnTo>
                      <a:pt x="382" y="737"/>
                    </a:lnTo>
                    <a:lnTo>
                      <a:pt x="356" y="739"/>
                    </a:lnTo>
                    <a:lnTo>
                      <a:pt x="320" y="744"/>
                    </a:lnTo>
                    <a:lnTo>
                      <a:pt x="298" y="744"/>
                    </a:lnTo>
                    <a:lnTo>
                      <a:pt x="263" y="745"/>
                    </a:lnTo>
                    <a:lnTo>
                      <a:pt x="217" y="744"/>
                    </a:lnTo>
                    <a:lnTo>
                      <a:pt x="177" y="737"/>
                    </a:lnTo>
                    <a:lnTo>
                      <a:pt x="136" y="723"/>
                    </a:lnTo>
                    <a:lnTo>
                      <a:pt x="105" y="711"/>
                    </a:lnTo>
                    <a:lnTo>
                      <a:pt x="76" y="695"/>
                    </a:lnTo>
                    <a:lnTo>
                      <a:pt x="56" y="682"/>
                    </a:lnTo>
                    <a:lnTo>
                      <a:pt x="47" y="669"/>
                    </a:lnTo>
                    <a:lnTo>
                      <a:pt x="36" y="649"/>
                    </a:lnTo>
                    <a:lnTo>
                      <a:pt x="27" y="625"/>
                    </a:lnTo>
                    <a:lnTo>
                      <a:pt x="19" y="587"/>
                    </a:lnTo>
                    <a:lnTo>
                      <a:pt x="17" y="556"/>
                    </a:lnTo>
                    <a:close/>
                  </a:path>
                </a:pathLst>
              </a:custGeom>
              <a:solidFill>
                <a:srgbClr val="FF0000"/>
              </a:solidFill>
              <a:ln w="9525">
                <a:noFill/>
                <a:round/>
                <a:headEnd/>
                <a:tailEnd/>
              </a:ln>
            </p:spPr>
            <p:txBody>
              <a:bodyPr/>
              <a:lstStyle/>
              <a:p>
                <a:endParaRPr lang="en-US"/>
              </a:p>
            </p:txBody>
          </p:sp>
          <p:sp>
            <p:nvSpPr>
              <p:cNvPr id="108" name="Freeform 40">
                <a:extLst>
                  <a:ext uri="{FF2B5EF4-FFF2-40B4-BE49-F238E27FC236}">
                    <a16:creationId xmlns:a16="http://schemas.microsoft.com/office/drawing/2014/main" id="{25FA5B33-43A0-617A-19BA-CC8D40C8B189}"/>
                  </a:ext>
                </a:extLst>
              </p:cNvPr>
              <p:cNvSpPr>
                <a:spLocks/>
              </p:cNvSpPr>
              <p:nvPr/>
            </p:nvSpPr>
            <p:spPr bwMode="auto">
              <a:xfrm>
                <a:off x="3739" y="2336"/>
                <a:ext cx="368" cy="407"/>
              </a:xfrm>
              <a:custGeom>
                <a:avLst/>
                <a:gdLst>
                  <a:gd name="T0" fmla="*/ 1 w 368"/>
                  <a:gd name="T1" fmla="*/ 254 h 407"/>
                  <a:gd name="T2" fmla="*/ 0 w 368"/>
                  <a:gd name="T3" fmla="*/ 189 h 407"/>
                  <a:gd name="T4" fmla="*/ 9 w 368"/>
                  <a:gd name="T5" fmla="*/ 148 h 407"/>
                  <a:gd name="T6" fmla="*/ 30 w 368"/>
                  <a:gd name="T7" fmla="*/ 117 h 407"/>
                  <a:gd name="T8" fmla="*/ 69 w 368"/>
                  <a:gd name="T9" fmla="*/ 89 h 407"/>
                  <a:gd name="T10" fmla="*/ 102 w 368"/>
                  <a:gd name="T11" fmla="*/ 74 h 407"/>
                  <a:gd name="T12" fmla="*/ 121 w 368"/>
                  <a:gd name="T13" fmla="*/ 58 h 407"/>
                  <a:gd name="T14" fmla="*/ 125 w 368"/>
                  <a:gd name="T15" fmla="*/ 29 h 407"/>
                  <a:gd name="T16" fmla="*/ 133 w 368"/>
                  <a:gd name="T17" fmla="*/ 15 h 407"/>
                  <a:gd name="T18" fmla="*/ 147 w 368"/>
                  <a:gd name="T19" fmla="*/ 45 h 407"/>
                  <a:gd name="T20" fmla="*/ 151 w 368"/>
                  <a:gd name="T21" fmla="*/ 67 h 407"/>
                  <a:gd name="T22" fmla="*/ 173 w 368"/>
                  <a:gd name="T23" fmla="*/ 53 h 407"/>
                  <a:gd name="T24" fmla="*/ 183 w 368"/>
                  <a:gd name="T25" fmla="*/ 22 h 407"/>
                  <a:gd name="T26" fmla="*/ 185 w 368"/>
                  <a:gd name="T27" fmla="*/ 0 h 407"/>
                  <a:gd name="T28" fmla="*/ 205 w 368"/>
                  <a:gd name="T29" fmla="*/ 24 h 407"/>
                  <a:gd name="T30" fmla="*/ 213 w 368"/>
                  <a:gd name="T31" fmla="*/ 68 h 407"/>
                  <a:gd name="T32" fmla="*/ 206 w 368"/>
                  <a:gd name="T33" fmla="*/ 103 h 407"/>
                  <a:gd name="T34" fmla="*/ 232 w 368"/>
                  <a:gd name="T35" fmla="*/ 77 h 407"/>
                  <a:gd name="T36" fmla="*/ 268 w 368"/>
                  <a:gd name="T37" fmla="*/ 67 h 407"/>
                  <a:gd name="T38" fmla="*/ 300 w 368"/>
                  <a:gd name="T39" fmla="*/ 72 h 407"/>
                  <a:gd name="T40" fmla="*/ 308 w 368"/>
                  <a:gd name="T41" fmla="*/ 92 h 407"/>
                  <a:gd name="T42" fmla="*/ 280 w 368"/>
                  <a:gd name="T43" fmla="*/ 101 h 407"/>
                  <a:gd name="T44" fmla="*/ 266 w 368"/>
                  <a:gd name="T45" fmla="*/ 134 h 407"/>
                  <a:gd name="T46" fmla="*/ 281 w 368"/>
                  <a:gd name="T47" fmla="*/ 162 h 407"/>
                  <a:gd name="T48" fmla="*/ 311 w 368"/>
                  <a:gd name="T49" fmla="*/ 175 h 407"/>
                  <a:gd name="T50" fmla="*/ 332 w 368"/>
                  <a:gd name="T51" fmla="*/ 171 h 407"/>
                  <a:gd name="T52" fmla="*/ 337 w 368"/>
                  <a:gd name="T53" fmla="*/ 151 h 407"/>
                  <a:gd name="T54" fmla="*/ 349 w 368"/>
                  <a:gd name="T55" fmla="*/ 152 h 407"/>
                  <a:gd name="T56" fmla="*/ 363 w 368"/>
                  <a:gd name="T57" fmla="*/ 175 h 407"/>
                  <a:gd name="T58" fmla="*/ 368 w 368"/>
                  <a:gd name="T59" fmla="*/ 214 h 407"/>
                  <a:gd name="T60" fmla="*/ 352 w 368"/>
                  <a:gd name="T61" fmla="*/ 256 h 407"/>
                  <a:gd name="T62" fmla="*/ 332 w 368"/>
                  <a:gd name="T63" fmla="*/ 270 h 407"/>
                  <a:gd name="T64" fmla="*/ 300 w 368"/>
                  <a:gd name="T65" fmla="*/ 287 h 407"/>
                  <a:gd name="T66" fmla="*/ 281 w 368"/>
                  <a:gd name="T67" fmla="*/ 308 h 407"/>
                  <a:gd name="T68" fmla="*/ 268 w 368"/>
                  <a:gd name="T69" fmla="*/ 343 h 407"/>
                  <a:gd name="T70" fmla="*/ 255 w 368"/>
                  <a:gd name="T71" fmla="*/ 381 h 407"/>
                  <a:gd name="T72" fmla="*/ 233 w 368"/>
                  <a:gd name="T73" fmla="*/ 396 h 407"/>
                  <a:gd name="T74" fmla="*/ 194 w 368"/>
                  <a:gd name="T75" fmla="*/ 404 h 407"/>
                  <a:gd name="T76" fmla="*/ 142 w 368"/>
                  <a:gd name="T77" fmla="*/ 407 h 407"/>
                  <a:gd name="T78" fmla="*/ 72 w 368"/>
                  <a:gd name="T79" fmla="*/ 396 h 407"/>
                  <a:gd name="T80" fmla="*/ 29 w 368"/>
                  <a:gd name="T81" fmla="*/ 374 h 407"/>
                  <a:gd name="T82" fmla="*/ 14 w 368"/>
                  <a:gd name="T83" fmla="*/ 343 h 4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8"/>
                  <a:gd name="T127" fmla="*/ 0 h 407"/>
                  <a:gd name="T128" fmla="*/ 368 w 368"/>
                  <a:gd name="T129" fmla="*/ 407 h 4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8" h="407">
                    <a:moveTo>
                      <a:pt x="7" y="306"/>
                    </a:moveTo>
                    <a:lnTo>
                      <a:pt x="4" y="278"/>
                    </a:lnTo>
                    <a:lnTo>
                      <a:pt x="1" y="254"/>
                    </a:lnTo>
                    <a:lnTo>
                      <a:pt x="0" y="230"/>
                    </a:lnTo>
                    <a:lnTo>
                      <a:pt x="0" y="208"/>
                    </a:lnTo>
                    <a:lnTo>
                      <a:pt x="0" y="189"/>
                    </a:lnTo>
                    <a:lnTo>
                      <a:pt x="1" y="174"/>
                    </a:lnTo>
                    <a:lnTo>
                      <a:pt x="4" y="159"/>
                    </a:lnTo>
                    <a:lnTo>
                      <a:pt x="9" y="148"/>
                    </a:lnTo>
                    <a:lnTo>
                      <a:pt x="15" y="137"/>
                    </a:lnTo>
                    <a:lnTo>
                      <a:pt x="23" y="126"/>
                    </a:lnTo>
                    <a:lnTo>
                      <a:pt x="30" y="117"/>
                    </a:lnTo>
                    <a:lnTo>
                      <a:pt x="43" y="104"/>
                    </a:lnTo>
                    <a:lnTo>
                      <a:pt x="58" y="95"/>
                    </a:lnTo>
                    <a:lnTo>
                      <a:pt x="69" y="89"/>
                    </a:lnTo>
                    <a:lnTo>
                      <a:pt x="80" y="85"/>
                    </a:lnTo>
                    <a:lnTo>
                      <a:pt x="93" y="79"/>
                    </a:lnTo>
                    <a:lnTo>
                      <a:pt x="102" y="74"/>
                    </a:lnTo>
                    <a:lnTo>
                      <a:pt x="110" y="68"/>
                    </a:lnTo>
                    <a:lnTo>
                      <a:pt x="117" y="61"/>
                    </a:lnTo>
                    <a:lnTo>
                      <a:pt x="121" y="58"/>
                    </a:lnTo>
                    <a:lnTo>
                      <a:pt x="123" y="51"/>
                    </a:lnTo>
                    <a:lnTo>
                      <a:pt x="125" y="39"/>
                    </a:lnTo>
                    <a:lnTo>
                      <a:pt x="125" y="29"/>
                    </a:lnTo>
                    <a:lnTo>
                      <a:pt x="122" y="18"/>
                    </a:lnTo>
                    <a:lnTo>
                      <a:pt x="121" y="6"/>
                    </a:lnTo>
                    <a:lnTo>
                      <a:pt x="133" y="15"/>
                    </a:lnTo>
                    <a:lnTo>
                      <a:pt x="142" y="23"/>
                    </a:lnTo>
                    <a:lnTo>
                      <a:pt x="145" y="35"/>
                    </a:lnTo>
                    <a:lnTo>
                      <a:pt x="147" y="45"/>
                    </a:lnTo>
                    <a:lnTo>
                      <a:pt x="145" y="55"/>
                    </a:lnTo>
                    <a:lnTo>
                      <a:pt x="143" y="67"/>
                    </a:lnTo>
                    <a:lnTo>
                      <a:pt x="151" y="67"/>
                    </a:lnTo>
                    <a:lnTo>
                      <a:pt x="161" y="63"/>
                    </a:lnTo>
                    <a:lnTo>
                      <a:pt x="167" y="58"/>
                    </a:lnTo>
                    <a:lnTo>
                      <a:pt x="173" y="53"/>
                    </a:lnTo>
                    <a:lnTo>
                      <a:pt x="181" y="45"/>
                    </a:lnTo>
                    <a:lnTo>
                      <a:pt x="183" y="35"/>
                    </a:lnTo>
                    <a:lnTo>
                      <a:pt x="183" y="22"/>
                    </a:lnTo>
                    <a:lnTo>
                      <a:pt x="181" y="8"/>
                    </a:lnTo>
                    <a:lnTo>
                      <a:pt x="175" y="0"/>
                    </a:lnTo>
                    <a:lnTo>
                      <a:pt x="185" y="0"/>
                    </a:lnTo>
                    <a:lnTo>
                      <a:pt x="194" y="6"/>
                    </a:lnTo>
                    <a:lnTo>
                      <a:pt x="201" y="15"/>
                    </a:lnTo>
                    <a:lnTo>
                      <a:pt x="205" y="24"/>
                    </a:lnTo>
                    <a:lnTo>
                      <a:pt x="210" y="38"/>
                    </a:lnTo>
                    <a:lnTo>
                      <a:pt x="213" y="53"/>
                    </a:lnTo>
                    <a:lnTo>
                      <a:pt x="213" y="68"/>
                    </a:lnTo>
                    <a:lnTo>
                      <a:pt x="213" y="83"/>
                    </a:lnTo>
                    <a:lnTo>
                      <a:pt x="210" y="92"/>
                    </a:lnTo>
                    <a:lnTo>
                      <a:pt x="206" y="103"/>
                    </a:lnTo>
                    <a:lnTo>
                      <a:pt x="216" y="92"/>
                    </a:lnTo>
                    <a:lnTo>
                      <a:pt x="224" y="84"/>
                    </a:lnTo>
                    <a:lnTo>
                      <a:pt x="232" y="77"/>
                    </a:lnTo>
                    <a:lnTo>
                      <a:pt x="244" y="70"/>
                    </a:lnTo>
                    <a:lnTo>
                      <a:pt x="255" y="68"/>
                    </a:lnTo>
                    <a:lnTo>
                      <a:pt x="268" y="67"/>
                    </a:lnTo>
                    <a:lnTo>
                      <a:pt x="280" y="67"/>
                    </a:lnTo>
                    <a:lnTo>
                      <a:pt x="289" y="68"/>
                    </a:lnTo>
                    <a:lnTo>
                      <a:pt x="300" y="72"/>
                    </a:lnTo>
                    <a:lnTo>
                      <a:pt x="308" y="79"/>
                    </a:lnTo>
                    <a:lnTo>
                      <a:pt x="319" y="94"/>
                    </a:lnTo>
                    <a:lnTo>
                      <a:pt x="308" y="92"/>
                    </a:lnTo>
                    <a:lnTo>
                      <a:pt x="297" y="92"/>
                    </a:lnTo>
                    <a:lnTo>
                      <a:pt x="289" y="96"/>
                    </a:lnTo>
                    <a:lnTo>
                      <a:pt x="280" y="101"/>
                    </a:lnTo>
                    <a:lnTo>
                      <a:pt x="272" y="111"/>
                    </a:lnTo>
                    <a:lnTo>
                      <a:pt x="267" y="120"/>
                    </a:lnTo>
                    <a:lnTo>
                      <a:pt x="266" y="134"/>
                    </a:lnTo>
                    <a:lnTo>
                      <a:pt x="268" y="145"/>
                    </a:lnTo>
                    <a:lnTo>
                      <a:pt x="273" y="152"/>
                    </a:lnTo>
                    <a:lnTo>
                      <a:pt x="281" y="162"/>
                    </a:lnTo>
                    <a:lnTo>
                      <a:pt x="294" y="168"/>
                    </a:lnTo>
                    <a:lnTo>
                      <a:pt x="303" y="172"/>
                    </a:lnTo>
                    <a:lnTo>
                      <a:pt x="311" y="175"/>
                    </a:lnTo>
                    <a:lnTo>
                      <a:pt x="319" y="177"/>
                    </a:lnTo>
                    <a:lnTo>
                      <a:pt x="331" y="175"/>
                    </a:lnTo>
                    <a:lnTo>
                      <a:pt x="332" y="171"/>
                    </a:lnTo>
                    <a:lnTo>
                      <a:pt x="337" y="164"/>
                    </a:lnTo>
                    <a:lnTo>
                      <a:pt x="337" y="155"/>
                    </a:lnTo>
                    <a:lnTo>
                      <a:pt x="337" y="151"/>
                    </a:lnTo>
                    <a:lnTo>
                      <a:pt x="337" y="145"/>
                    </a:lnTo>
                    <a:lnTo>
                      <a:pt x="342" y="148"/>
                    </a:lnTo>
                    <a:lnTo>
                      <a:pt x="349" y="152"/>
                    </a:lnTo>
                    <a:lnTo>
                      <a:pt x="353" y="159"/>
                    </a:lnTo>
                    <a:lnTo>
                      <a:pt x="359" y="166"/>
                    </a:lnTo>
                    <a:lnTo>
                      <a:pt x="363" y="175"/>
                    </a:lnTo>
                    <a:lnTo>
                      <a:pt x="366" y="185"/>
                    </a:lnTo>
                    <a:lnTo>
                      <a:pt x="368" y="199"/>
                    </a:lnTo>
                    <a:lnTo>
                      <a:pt x="368" y="214"/>
                    </a:lnTo>
                    <a:lnTo>
                      <a:pt x="365" y="228"/>
                    </a:lnTo>
                    <a:lnTo>
                      <a:pt x="360" y="247"/>
                    </a:lnTo>
                    <a:lnTo>
                      <a:pt x="352" y="256"/>
                    </a:lnTo>
                    <a:lnTo>
                      <a:pt x="347" y="262"/>
                    </a:lnTo>
                    <a:lnTo>
                      <a:pt x="342" y="265"/>
                    </a:lnTo>
                    <a:lnTo>
                      <a:pt x="332" y="270"/>
                    </a:lnTo>
                    <a:lnTo>
                      <a:pt x="323" y="276"/>
                    </a:lnTo>
                    <a:lnTo>
                      <a:pt x="309" y="283"/>
                    </a:lnTo>
                    <a:lnTo>
                      <a:pt x="300" y="287"/>
                    </a:lnTo>
                    <a:lnTo>
                      <a:pt x="292" y="294"/>
                    </a:lnTo>
                    <a:lnTo>
                      <a:pt x="289" y="298"/>
                    </a:lnTo>
                    <a:lnTo>
                      <a:pt x="281" y="308"/>
                    </a:lnTo>
                    <a:lnTo>
                      <a:pt x="275" y="321"/>
                    </a:lnTo>
                    <a:lnTo>
                      <a:pt x="273" y="329"/>
                    </a:lnTo>
                    <a:lnTo>
                      <a:pt x="268" y="343"/>
                    </a:lnTo>
                    <a:lnTo>
                      <a:pt x="266" y="360"/>
                    </a:lnTo>
                    <a:lnTo>
                      <a:pt x="261" y="370"/>
                    </a:lnTo>
                    <a:lnTo>
                      <a:pt x="255" y="381"/>
                    </a:lnTo>
                    <a:lnTo>
                      <a:pt x="249" y="387"/>
                    </a:lnTo>
                    <a:lnTo>
                      <a:pt x="243" y="391"/>
                    </a:lnTo>
                    <a:lnTo>
                      <a:pt x="233" y="396"/>
                    </a:lnTo>
                    <a:lnTo>
                      <a:pt x="221" y="400"/>
                    </a:lnTo>
                    <a:lnTo>
                      <a:pt x="207" y="403"/>
                    </a:lnTo>
                    <a:lnTo>
                      <a:pt x="194" y="404"/>
                    </a:lnTo>
                    <a:lnTo>
                      <a:pt x="173" y="407"/>
                    </a:lnTo>
                    <a:lnTo>
                      <a:pt x="161" y="407"/>
                    </a:lnTo>
                    <a:lnTo>
                      <a:pt x="142" y="407"/>
                    </a:lnTo>
                    <a:lnTo>
                      <a:pt x="117" y="407"/>
                    </a:lnTo>
                    <a:lnTo>
                      <a:pt x="94" y="403"/>
                    </a:lnTo>
                    <a:lnTo>
                      <a:pt x="72" y="396"/>
                    </a:lnTo>
                    <a:lnTo>
                      <a:pt x="55" y="389"/>
                    </a:lnTo>
                    <a:lnTo>
                      <a:pt x="38" y="381"/>
                    </a:lnTo>
                    <a:lnTo>
                      <a:pt x="29" y="374"/>
                    </a:lnTo>
                    <a:lnTo>
                      <a:pt x="23" y="367"/>
                    </a:lnTo>
                    <a:lnTo>
                      <a:pt x="17" y="355"/>
                    </a:lnTo>
                    <a:lnTo>
                      <a:pt x="14" y="343"/>
                    </a:lnTo>
                    <a:lnTo>
                      <a:pt x="8" y="321"/>
                    </a:lnTo>
                    <a:lnTo>
                      <a:pt x="7" y="306"/>
                    </a:lnTo>
                    <a:close/>
                  </a:path>
                </a:pathLst>
              </a:custGeom>
              <a:solidFill>
                <a:srgbClr val="FF8000"/>
              </a:solidFill>
              <a:ln w="9525">
                <a:noFill/>
                <a:round/>
                <a:headEnd/>
                <a:tailEnd/>
              </a:ln>
            </p:spPr>
            <p:txBody>
              <a:bodyPr/>
              <a:lstStyle/>
              <a:p>
                <a:endParaRPr lang="en-US"/>
              </a:p>
            </p:txBody>
          </p:sp>
          <p:sp>
            <p:nvSpPr>
              <p:cNvPr id="109" name="Freeform 41">
                <a:extLst>
                  <a:ext uri="{FF2B5EF4-FFF2-40B4-BE49-F238E27FC236}">
                    <a16:creationId xmlns:a16="http://schemas.microsoft.com/office/drawing/2014/main" id="{D40FCD36-58B9-D102-3BCA-EE2384F5107F}"/>
                  </a:ext>
                </a:extLst>
              </p:cNvPr>
              <p:cNvSpPr>
                <a:spLocks/>
              </p:cNvSpPr>
              <p:nvPr/>
            </p:nvSpPr>
            <p:spPr bwMode="auto">
              <a:xfrm>
                <a:off x="3802" y="2456"/>
                <a:ext cx="240" cy="278"/>
              </a:xfrm>
              <a:custGeom>
                <a:avLst/>
                <a:gdLst>
                  <a:gd name="T0" fmla="*/ 0 w 240"/>
                  <a:gd name="T1" fmla="*/ 174 h 278"/>
                  <a:gd name="T2" fmla="*/ 0 w 240"/>
                  <a:gd name="T3" fmla="*/ 129 h 278"/>
                  <a:gd name="T4" fmla="*/ 6 w 240"/>
                  <a:gd name="T5" fmla="*/ 101 h 278"/>
                  <a:gd name="T6" fmla="*/ 20 w 240"/>
                  <a:gd name="T7" fmla="*/ 79 h 278"/>
                  <a:gd name="T8" fmla="*/ 46 w 240"/>
                  <a:gd name="T9" fmla="*/ 61 h 278"/>
                  <a:gd name="T10" fmla="*/ 67 w 240"/>
                  <a:gd name="T11" fmla="*/ 51 h 278"/>
                  <a:gd name="T12" fmla="*/ 79 w 240"/>
                  <a:gd name="T13" fmla="*/ 39 h 278"/>
                  <a:gd name="T14" fmla="*/ 82 w 240"/>
                  <a:gd name="T15" fmla="*/ 21 h 278"/>
                  <a:gd name="T16" fmla="*/ 87 w 240"/>
                  <a:gd name="T17" fmla="*/ 11 h 278"/>
                  <a:gd name="T18" fmla="*/ 97 w 240"/>
                  <a:gd name="T19" fmla="*/ 31 h 278"/>
                  <a:gd name="T20" fmla="*/ 99 w 240"/>
                  <a:gd name="T21" fmla="*/ 45 h 278"/>
                  <a:gd name="T22" fmla="*/ 114 w 240"/>
                  <a:gd name="T23" fmla="*/ 37 h 278"/>
                  <a:gd name="T24" fmla="*/ 120 w 240"/>
                  <a:gd name="T25" fmla="*/ 15 h 278"/>
                  <a:gd name="T26" fmla="*/ 121 w 240"/>
                  <a:gd name="T27" fmla="*/ 0 h 278"/>
                  <a:gd name="T28" fmla="*/ 133 w 240"/>
                  <a:gd name="T29" fmla="*/ 16 h 278"/>
                  <a:gd name="T30" fmla="*/ 139 w 240"/>
                  <a:gd name="T31" fmla="*/ 46 h 278"/>
                  <a:gd name="T32" fmla="*/ 133 w 240"/>
                  <a:gd name="T33" fmla="*/ 71 h 278"/>
                  <a:gd name="T34" fmla="*/ 153 w 240"/>
                  <a:gd name="T35" fmla="*/ 52 h 278"/>
                  <a:gd name="T36" fmla="*/ 176 w 240"/>
                  <a:gd name="T37" fmla="*/ 45 h 278"/>
                  <a:gd name="T38" fmla="*/ 195 w 240"/>
                  <a:gd name="T39" fmla="*/ 50 h 278"/>
                  <a:gd name="T40" fmla="*/ 200 w 240"/>
                  <a:gd name="T41" fmla="*/ 63 h 278"/>
                  <a:gd name="T42" fmla="*/ 183 w 240"/>
                  <a:gd name="T43" fmla="*/ 71 h 278"/>
                  <a:gd name="T44" fmla="*/ 173 w 240"/>
                  <a:gd name="T45" fmla="*/ 91 h 278"/>
                  <a:gd name="T46" fmla="*/ 184 w 240"/>
                  <a:gd name="T47" fmla="*/ 111 h 278"/>
                  <a:gd name="T48" fmla="*/ 204 w 240"/>
                  <a:gd name="T49" fmla="*/ 119 h 278"/>
                  <a:gd name="T50" fmla="*/ 218 w 240"/>
                  <a:gd name="T51" fmla="*/ 117 h 278"/>
                  <a:gd name="T52" fmla="*/ 221 w 240"/>
                  <a:gd name="T53" fmla="*/ 102 h 278"/>
                  <a:gd name="T54" fmla="*/ 227 w 240"/>
                  <a:gd name="T55" fmla="*/ 103 h 278"/>
                  <a:gd name="T56" fmla="*/ 238 w 240"/>
                  <a:gd name="T57" fmla="*/ 119 h 278"/>
                  <a:gd name="T58" fmla="*/ 240 w 240"/>
                  <a:gd name="T59" fmla="*/ 145 h 278"/>
                  <a:gd name="T60" fmla="*/ 231 w 240"/>
                  <a:gd name="T61" fmla="*/ 175 h 278"/>
                  <a:gd name="T62" fmla="*/ 218 w 240"/>
                  <a:gd name="T63" fmla="*/ 184 h 278"/>
                  <a:gd name="T64" fmla="*/ 197 w 240"/>
                  <a:gd name="T65" fmla="*/ 197 h 278"/>
                  <a:gd name="T66" fmla="*/ 184 w 240"/>
                  <a:gd name="T67" fmla="*/ 210 h 278"/>
                  <a:gd name="T68" fmla="*/ 176 w 240"/>
                  <a:gd name="T69" fmla="*/ 233 h 278"/>
                  <a:gd name="T70" fmla="*/ 166 w 240"/>
                  <a:gd name="T71" fmla="*/ 261 h 278"/>
                  <a:gd name="T72" fmla="*/ 153 w 240"/>
                  <a:gd name="T73" fmla="*/ 270 h 278"/>
                  <a:gd name="T74" fmla="*/ 126 w 240"/>
                  <a:gd name="T75" fmla="*/ 276 h 278"/>
                  <a:gd name="T76" fmla="*/ 93 w 240"/>
                  <a:gd name="T77" fmla="*/ 278 h 278"/>
                  <a:gd name="T78" fmla="*/ 47 w 240"/>
                  <a:gd name="T79" fmla="*/ 270 h 278"/>
                  <a:gd name="T80" fmla="*/ 19 w 240"/>
                  <a:gd name="T81" fmla="*/ 255 h 278"/>
                  <a:gd name="T82" fmla="*/ 8 w 240"/>
                  <a:gd name="T83" fmla="*/ 233 h 2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
                  <a:gd name="T127" fmla="*/ 0 h 278"/>
                  <a:gd name="T128" fmla="*/ 240 w 240"/>
                  <a:gd name="T129" fmla="*/ 278 h 2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 h="278">
                    <a:moveTo>
                      <a:pt x="6" y="208"/>
                    </a:moveTo>
                    <a:lnTo>
                      <a:pt x="2" y="190"/>
                    </a:lnTo>
                    <a:lnTo>
                      <a:pt x="0" y="174"/>
                    </a:lnTo>
                    <a:lnTo>
                      <a:pt x="0" y="157"/>
                    </a:lnTo>
                    <a:lnTo>
                      <a:pt x="0" y="142"/>
                    </a:lnTo>
                    <a:lnTo>
                      <a:pt x="0" y="129"/>
                    </a:lnTo>
                    <a:lnTo>
                      <a:pt x="0" y="118"/>
                    </a:lnTo>
                    <a:lnTo>
                      <a:pt x="3" y="110"/>
                    </a:lnTo>
                    <a:lnTo>
                      <a:pt x="6" y="101"/>
                    </a:lnTo>
                    <a:lnTo>
                      <a:pt x="9" y="94"/>
                    </a:lnTo>
                    <a:lnTo>
                      <a:pt x="16" y="86"/>
                    </a:lnTo>
                    <a:lnTo>
                      <a:pt x="20" y="79"/>
                    </a:lnTo>
                    <a:lnTo>
                      <a:pt x="29" y="72"/>
                    </a:lnTo>
                    <a:lnTo>
                      <a:pt x="37" y="66"/>
                    </a:lnTo>
                    <a:lnTo>
                      <a:pt x="46" y="61"/>
                    </a:lnTo>
                    <a:lnTo>
                      <a:pt x="52" y="59"/>
                    </a:lnTo>
                    <a:lnTo>
                      <a:pt x="60" y="55"/>
                    </a:lnTo>
                    <a:lnTo>
                      <a:pt x="67" y="51"/>
                    </a:lnTo>
                    <a:lnTo>
                      <a:pt x="74" y="46"/>
                    </a:lnTo>
                    <a:lnTo>
                      <a:pt x="77" y="43"/>
                    </a:lnTo>
                    <a:lnTo>
                      <a:pt x="79" y="39"/>
                    </a:lnTo>
                    <a:lnTo>
                      <a:pt x="81" y="34"/>
                    </a:lnTo>
                    <a:lnTo>
                      <a:pt x="82" y="27"/>
                    </a:lnTo>
                    <a:lnTo>
                      <a:pt x="82" y="21"/>
                    </a:lnTo>
                    <a:lnTo>
                      <a:pt x="81" y="12"/>
                    </a:lnTo>
                    <a:lnTo>
                      <a:pt x="80" y="4"/>
                    </a:lnTo>
                    <a:lnTo>
                      <a:pt x="87" y="11"/>
                    </a:lnTo>
                    <a:lnTo>
                      <a:pt x="93" y="16"/>
                    </a:lnTo>
                    <a:lnTo>
                      <a:pt x="96" y="23"/>
                    </a:lnTo>
                    <a:lnTo>
                      <a:pt x="97" y="31"/>
                    </a:lnTo>
                    <a:lnTo>
                      <a:pt x="96" y="37"/>
                    </a:lnTo>
                    <a:lnTo>
                      <a:pt x="95" y="45"/>
                    </a:lnTo>
                    <a:lnTo>
                      <a:pt x="99" y="45"/>
                    </a:lnTo>
                    <a:lnTo>
                      <a:pt x="107" y="44"/>
                    </a:lnTo>
                    <a:lnTo>
                      <a:pt x="109" y="39"/>
                    </a:lnTo>
                    <a:lnTo>
                      <a:pt x="114" y="37"/>
                    </a:lnTo>
                    <a:lnTo>
                      <a:pt x="119" y="31"/>
                    </a:lnTo>
                    <a:lnTo>
                      <a:pt x="120" y="23"/>
                    </a:lnTo>
                    <a:lnTo>
                      <a:pt x="120" y="15"/>
                    </a:lnTo>
                    <a:lnTo>
                      <a:pt x="119" y="6"/>
                    </a:lnTo>
                    <a:lnTo>
                      <a:pt x="115" y="0"/>
                    </a:lnTo>
                    <a:lnTo>
                      <a:pt x="121" y="0"/>
                    </a:lnTo>
                    <a:lnTo>
                      <a:pt x="129" y="4"/>
                    </a:lnTo>
                    <a:lnTo>
                      <a:pt x="131" y="11"/>
                    </a:lnTo>
                    <a:lnTo>
                      <a:pt x="133" y="16"/>
                    </a:lnTo>
                    <a:lnTo>
                      <a:pt x="137" y="25"/>
                    </a:lnTo>
                    <a:lnTo>
                      <a:pt x="138" y="37"/>
                    </a:lnTo>
                    <a:lnTo>
                      <a:pt x="139" y="46"/>
                    </a:lnTo>
                    <a:lnTo>
                      <a:pt x="138" y="55"/>
                    </a:lnTo>
                    <a:lnTo>
                      <a:pt x="137" y="63"/>
                    </a:lnTo>
                    <a:lnTo>
                      <a:pt x="133" y="71"/>
                    </a:lnTo>
                    <a:lnTo>
                      <a:pt x="143" y="63"/>
                    </a:lnTo>
                    <a:lnTo>
                      <a:pt x="146" y="56"/>
                    </a:lnTo>
                    <a:lnTo>
                      <a:pt x="153" y="52"/>
                    </a:lnTo>
                    <a:lnTo>
                      <a:pt x="159" y="48"/>
                    </a:lnTo>
                    <a:lnTo>
                      <a:pt x="166" y="46"/>
                    </a:lnTo>
                    <a:lnTo>
                      <a:pt x="176" y="45"/>
                    </a:lnTo>
                    <a:lnTo>
                      <a:pt x="183" y="45"/>
                    </a:lnTo>
                    <a:lnTo>
                      <a:pt x="189" y="46"/>
                    </a:lnTo>
                    <a:lnTo>
                      <a:pt x="195" y="50"/>
                    </a:lnTo>
                    <a:lnTo>
                      <a:pt x="201" y="55"/>
                    </a:lnTo>
                    <a:lnTo>
                      <a:pt x="209" y="63"/>
                    </a:lnTo>
                    <a:lnTo>
                      <a:pt x="200" y="63"/>
                    </a:lnTo>
                    <a:lnTo>
                      <a:pt x="195" y="63"/>
                    </a:lnTo>
                    <a:lnTo>
                      <a:pt x="189" y="66"/>
                    </a:lnTo>
                    <a:lnTo>
                      <a:pt x="183" y="71"/>
                    </a:lnTo>
                    <a:lnTo>
                      <a:pt x="177" y="77"/>
                    </a:lnTo>
                    <a:lnTo>
                      <a:pt x="175" y="82"/>
                    </a:lnTo>
                    <a:lnTo>
                      <a:pt x="173" y="91"/>
                    </a:lnTo>
                    <a:lnTo>
                      <a:pt x="176" y="100"/>
                    </a:lnTo>
                    <a:lnTo>
                      <a:pt x="178" y="103"/>
                    </a:lnTo>
                    <a:lnTo>
                      <a:pt x="184" y="111"/>
                    </a:lnTo>
                    <a:lnTo>
                      <a:pt x="192" y="116"/>
                    </a:lnTo>
                    <a:lnTo>
                      <a:pt x="199" y="118"/>
                    </a:lnTo>
                    <a:lnTo>
                      <a:pt x="204" y="119"/>
                    </a:lnTo>
                    <a:lnTo>
                      <a:pt x="210" y="120"/>
                    </a:lnTo>
                    <a:lnTo>
                      <a:pt x="217" y="119"/>
                    </a:lnTo>
                    <a:lnTo>
                      <a:pt x="218" y="117"/>
                    </a:lnTo>
                    <a:lnTo>
                      <a:pt x="221" y="112"/>
                    </a:lnTo>
                    <a:lnTo>
                      <a:pt x="221" y="107"/>
                    </a:lnTo>
                    <a:lnTo>
                      <a:pt x="221" y="102"/>
                    </a:lnTo>
                    <a:lnTo>
                      <a:pt x="221" y="100"/>
                    </a:lnTo>
                    <a:lnTo>
                      <a:pt x="223" y="101"/>
                    </a:lnTo>
                    <a:lnTo>
                      <a:pt x="227" y="103"/>
                    </a:lnTo>
                    <a:lnTo>
                      <a:pt x="232" y="110"/>
                    </a:lnTo>
                    <a:lnTo>
                      <a:pt x="234" y="113"/>
                    </a:lnTo>
                    <a:lnTo>
                      <a:pt x="238" y="119"/>
                    </a:lnTo>
                    <a:lnTo>
                      <a:pt x="240" y="127"/>
                    </a:lnTo>
                    <a:lnTo>
                      <a:pt x="240" y="136"/>
                    </a:lnTo>
                    <a:lnTo>
                      <a:pt x="240" y="145"/>
                    </a:lnTo>
                    <a:lnTo>
                      <a:pt x="239" y="156"/>
                    </a:lnTo>
                    <a:lnTo>
                      <a:pt x="234" y="168"/>
                    </a:lnTo>
                    <a:lnTo>
                      <a:pt x="231" y="175"/>
                    </a:lnTo>
                    <a:lnTo>
                      <a:pt x="227" y="180"/>
                    </a:lnTo>
                    <a:lnTo>
                      <a:pt x="223" y="181"/>
                    </a:lnTo>
                    <a:lnTo>
                      <a:pt x="218" y="184"/>
                    </a:lnTo>
                    <a:lnTo>
                      <a:pt x="211" y="188"/>
                    </a:lnTo>
                    <a:lnTo>
                      <a:pt x="203" y="192"/>
                    </a:lnTo>
                    <a:lnTo>
                      <a:pt x="197" y="197"/>
                    </a:lnTo>
                    <a:lnTo>
                      <a:pt x="190" y="201"/>
                    </a:lnTo>
                    <a:lnTo>
                      <a:pt x="189" y="204"/>
                    </a:lnTo>
                    <a:lnTo>
                      <a:pt x="184" y="210"/>
                    </a:lnTo>
                    <a:lnTo>
                      <a:pt x="181" y="220"/>
                    </a:lnTo>
                    <a:lnTo>
                      <a:pt x="178" y="225"/>
                    </a:lnTo>
                    <a:lnTo>
                      <a:pt x="176" y="233"/>
                    </a:lnTo>
                    <a:lnTo>
                      <a:pt x="173" y="246"/>
                    </a:lnTo>
                    <a:lnTo>
                      <a:pt x="172" y="254"/>
                    </a:lnTo>
                    <a:lnTo>
                      <a:pt x="166" y="261"/>
                    </a:lnTo>
                    <a:lnTo>
                      <a:pt x="163" y="265"/>
                    </a:lnTo>
                    <a:lnTo>
                      <a:pt x="158" y="267"/>
                    </a:lnTo>
                    <a:lnTo>
                      <a:pt x="153" y="270"/>
                    </a:lnTo>
                    <a:lnTo>
                      <a:pt x="144" y="274"/>
                    </a:lnTo>
                    <a:lnTo>
                      <a:pt x="136" y="274"/>
                    </a:lnTo>
                    <a:lnTo>
                      <a:pt x="126" y="276"/>
                    </a:lnTo>
                    <a:lnTo>
                      <a:pt x="114" y="278"/>
                    </a:lnTo>
                    <a:lnTo>
                      <a:pt x="107" y="278"/>
                    </a:lnTo>
                    <a:lnTo>
                      <a:pt x="93" y="278"/>
                    </a:lnTo>
                    <a:lnTo>
                      <a:pt x="77" y="278"/>
                    </a:lnTo>
                    <a:lnTo>
                      <a:pt x="62" y="274"/>
                    </a:lnTo>
                    <a:lnTo>
                      <a:pt x="47" y="270"/>
                    </a:lnTo>
                    <a:lnTo>
                      <a:pt x="36" y="266"/>
                    </a:lnTo>
                    <a:lnTo>
                      <a:pt x="25" y="261"/>
                    </a:lnTo>
                    <a:lnTo>
                      <a:pt x="19" y="255"/>
                    </a:lnTo>
                    <a:lnTo>
                      <a:pt x="16" y="250"/>
                    </a:lnTo>
                    <a:lnTo>
                      <a:pt x="11" y="242"/>
                    </a:lnTo>
                    <a:lnTo>
                      <a:pt x="8" y="233"/>
                    </a:lnTo>
                    <a:lnTo>
                      <a:pt x="6" y="220"/>
                    </a:lnTo>
                    <a:lnTo>
                      <a:pt x="6" y="208"/>
                    </a:lnTo>
                    <a:close/>
                  </a:path>
                </a:pathLst>
              </a:custGeom>
              <a:solidFill>
                <a:srgbClr val="FFFF00"/>
              </a:solidFill>
              <a:ln w="9525">
                <a:noFill/>
                <a:round/>
                <a:headEnd/>
                <a:tailEnd/>
              </a:ln>
            </p:spPr>
            <p:txBody>
              <a:bodyPr/>
              <a:lstStyle/>
              <a:p>
                <a:endParaRPr lang="en-US"/>
              </a:p>
            </p:txBody>
          </p:sp>
        </p:grpSp>
        <p:sp>
          <p:nvSpPr>
            <p:cNvPr id="104" name="Freeform 42">
              <a:extLst>
                <a:ext uri="{FF2B5EF4-FFF2-40B4-BE49-F238E27FC236}">
                  <a16:creationId xmlns:a16="http://schemas.microsoft.com/office/drawing/2014/main" id="{05D0F8F3-4A32-34F4-059D-30D696642209}"/>
                </a:ext>
              </a:extLst>
            </p:cNvPr>
            <p:cNvSpPr>
              <a:spLocks/>
            </p:cNvSpPr>
            <p:nvPr/>
          </p:nvSpPr>
          <p:spPr bwMode="auto">
            <a:xfrm>
              <a:off x="2275" y="1952"/>
              <a:ext cx="103" cy="226"/>
            </a:xfrm>
            <a:custGeom>
              <a:avLst/>
              <a:gdLst>
                <a:gd name="T0" fmla="*/ 14 w 103"/>
                <a:gd name="T1" fmla="*/ 207 h 226"/>
                <a:gd name="T2" fmla="*/ 3 w 103"/>
                <a:gd name="T3" fmla="*/ 185 h 226"/>
                <a:gd name="T4" fmla="*/ 0 w 103"/>
                <a:gd name="T5" fmla="*/ 161 h 226"/>
                <a:gd name="T6" fmla="*/ 0 w 103"/>
                <a:gd name="T7" fmla="*/ 135 h 226"/>
                <a:gd name="T8" fmla="*/ 2 w 103"/>
                <a:gd name="T9" fmla="*/ 113 h 226"/>
                <a:gd name="T10" fmla="*/ 9 w 103"/>
                <a:gd name="T11" fmla="*/ 95 h 226"/>
                <a:gd name="T12" fmla="*/ 10 w 103"/>
                <a:gd name="T13" fmla="*/ 73 h 226"/>
                <a:gd name="T14" fmla="*/ 8 w 103"/>
                <a:gd name="T15" fmla="*/ 60 h 226"/>
                <a:gd name="T16" fmla="*/ 3 w 103"/>
                <a:gd name="T17" fmla="*/ 45 h 226"/>
                <a:gd name="T18" fmla="*/ 4 w 103"/>
                <a:gd name="T19" fmla="*/ 40 h 226"/>
                <a:gd name="T20" fmla="*/ 13 w 103"/>
                <a:gd name="T21" fmla="*/ 50 h 226"/>
                <a:gd name="T22" fmla="*/ 18 w 103"/>
                <a:gd name="T23" fmla="*/ 54 h 226"/>
                <a:gd name="T24" fmla="*/ 18 w 103"/>
                <a:gd name="T25" fmla="*/ 32 h 226"/>
                <a:gd name="T26" fmla="*/ 9 w 103"/>
                <a:gd name="T27" fmla="*/ 7 h 226"/>
                <a:gd name="T28" fmla="*/ 9 w 103"/>
                <a:gd name="T29" fmla="*/ 0 h 226"/>
                <a:gd name="T30" fmla="*/ 23 w 103"/>
                <a:gd name="T31" fmla="*/ 1 h 226"/>
                <a:gd name="T32" fmla="*/ 35 w 103"/>
                <a:gd name="T33" fmla="*/ 15 h 226"/>
                <a:gd name="T34" fmla="*/ 43 w 103"/>
                <a:gd name="T35" fmla="*/ 37 h 226"/>
                <a:gd name="T36" fmla="*/ 47 w 103"/>
                <a:gd name="T37" fmla="*/ 44 h 226"/>
                <a:gd name="T38" fmla="*/ 58 w 103"/>
                <a:gd name="T39" fmla="*/ 31 h 226"/>
                <a:gd name="T40" fmla="*/ 70 w 103"/>
                <a:gd name="T41" fmla="*/ 22 h 226"/>
                <a:gd name="T42" fmla="*/ 81 w 103"/>
                <a:gd name="T43" fmla="*/ 23 h 226"/>
                <a:gd name="T44" fmla="*/ 87 w 103"/>
                <a:gd name="T45" fmla="*/ 37 h 226"/>
                <a:gd name="T46" fmla="*/ 79 w 103"/>
                <a:gd name="T47" fmla="*/ 37 h 226"/>
                <a:gd name="T48" fmla="*/ 72 w 103"/>
                <a:gd name="T49" fmla="*/ 40 h 226"/>
                <a:gd name="T50" fmla="*/ 70 w 103"/>
                <a:gd name="T51" fmla="*/ 52 h 226"/>
                <a:gd name="T52" fmla="*/ 71 w 103"/>
                <a:gd name="T53" fmla="*/ 62 h 226"/>
                <a:gd name="T54" fmla="*/ 79 w 103"/>
                <a:gd name="T55" fmla="*/ 69 h 226"/>
                <a:gd name="T56" fmla="*/ 87 w 103"/>
                <a:gd name="T57" fmla="*/ 69 h 226"/>
                <a:gd name="T58" fmla="*/ 87 w 103"/>
                <a:gd name="T59" fmla="*/ 52 h 226"/>
                <a:gd name="T60" fmla="*/ 96 w 103"/>
                <a:gd name="T61" fmla="*/ 65 h 226"/>
                <a:gd name="T62" fmla="*/ 100 w 103"/>
                <a:gd name="T63" fmla="*/ 82 h 226"/>
                <a:gd name="T64" fmla="*/ 100 w 103"/>
                <a:gd name="T65" fmla="*/ 97 h 226"/>
                <a:gd name="T66" fmla="*/ 96 w 103"/>
                <a:gd name="T67" fmla="*/ 111 h 226"/>
                <a:gd name="T68" fmla="*/ 87 w 103"/>
                <a:gd name="T69" fmla="*/ 123 h 226"/>
                <a:gd name="T70" fmla="*/ 83 w 103"/>
                <a:gd name="T71" fmla="*/ 134 h 226"/>
                <a:gd name="T72" fmla="*/ 86 w 103"/>
                <a:gd name="T73" fmla="*/ 147 h 226"/>
                <a:gd name="T74" fmla="*/ 96 w 103"/>
                <a:gd name="T75" fmla="*/ 157 h 226"/>
                <a:gd name="T76" fmla="*/ 100 w 103"/>
                <a:gd name="T77" fmla="*/ 153 h 226"/>
                <a:gd name="T78" fmla="*/ 103 w 103"/>
                <a:gd name="T79" fmla="*/ 168 h 226"/>
                <a:gd name="T80" fmla="*/ 100 w 103"/>
                <a:gd name="T81" fmla="*/ 187 h 226"/>
                <a:gd name="T82" fmla="*/ 94 w 103"/>
                <a:gd name="T83" fmla="*/ 204 h 226"/>
                <a:gd name="T84" fmla="*/ 83 w 103"/>
                <a:gd name="T85" fmla="*/ 216 h 226"/>
                <a:gd name="T86" fmla="*/ 74 w 103"/>
                <a:gd name="T87" fmla="*/ 225 h 226"/>
                <a:gd name="T88" fmla="*/ 60 w 103"/>
                <a:gd name="T89" fmla="*/ 226 h 226"/>
                <a:gd name="T90" fmla="*/ 45 w 103"/>
                <a:gd name="T91" fmla="*/ 219 h 226"/>
                <a:gd name="T92" fmla="*/ 21 w 103"/>
                <a:gd name="T93" fmla="*/ 214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226"/>
                <a:gd name="T143" fmla="*/ 103 w 103"/>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226">
                  <a:moveTo>
                    <a:pt x="21" y="214"/>
                  </a:moveTo>
                  <a:lnTo>
                    <a:pt x="18" y="210"/>
                  </a:lnTo>
                  <a:lnTo>
                    <a:pt x="14" y="207"/>
                  </a:lnTo>
                  <a:lnTo>
                    <a:pt x="9" y="199"/>
                  </a:lnTo>
                  <a:lnTo>
                    <a:pt x="6" y="192"/>
                  </a:lnTo>
                  <a:lnTo>
                    <a:pt x="3" y="185"/>
                  </a:lnTo>
                  <a:lnTo>
                    <a:pt x="2" y="178"/>
                  </a:lnTo>
                  <a:lnTo>
                    <a:pt x="1" y="168"/>
                  </a:lnTo>
                  <a:lnTo>
                    <a:pt x="0" y="161"/>
                  </a:lnTo>
                  <a:lnTo>
                    <a:pt x="0" y="151"/>
                  </a:lnTo>
                  <a:lnTo>
                    <a:pt x="0" y="142"/>
                  </a:lnTo>
                  <a:lnTo>
                    <a:pt x="0" y="135"/>
                  </a:lnTo>
                  <a:lnTo>
                    <a:pt x="0" y="128"/>
                  </a:lnTo>
                  <a:lnTo>
                    <a:pt x="1" y="120"/>
                  </a:lnTo>
                  <a:lnTo>
                    <a:pt x="2" y="113"/>
                  </a:lnTo>
                  <a:lnTo>
                    <a:pt x="4" y="106"/>
                  </a:lnTo>
                  <a:lnTo>
                    <a:pt x="8" y="101"/>
                  </a:lnTo>
                  <a:lnTo>
                    <a:pt x="9" y="95"/>
                  </a:lnTo>
                  <a:lnTo>
                    <a:pt x="10" y="86"/>
                  </a:lnTo>
                  <a:lnTo>
                    <a:pt x="10" y="80"/>
                  </a:lnTo>
                  <a:lnTo>
                    <a:pt x="10" y="73"/>
                  </a:lnTo>
                  <a:lnTo>
                    <a:pt x="9" y="69"/>
                  </a:lnTo>
                  <a:lnTo>
                    <a:pt x="8" y="65"/>
                  </a:lnTo>
                  <a:lnTo>
                    <a:pt x="8" y="60"/>
                  </a:lnTo>
                  <a:lnTo>
                    <a:pt x="7" y="55"/>
                  </a:lnTo>
                  <a:lnTo>
                    <a:pt x="4" y="50"/>
                  </a:lnTo>
                  <a:lnTo>
                    <a:pt x="3" y="45"/>
                  </a:lnTo>
                  <a:lnTo>
                    <a:pt x="2" y="41"/>
                  </a:lnTo>
                  <a:lnTo>
                    <a:pt x="1" y="39"/>
                  </a:lnTo>
                  <a:lnTo>
                    <a:pt x="4" y="40"/>
                  </a:lnTo>
                  <a:lnTo>
                    <a:pt x="8" y="44"/>
                  </a:lnTo>
                  <a:lnTo>
                    <a:pt x="10" y="48"/>
                  </a:lnTo>
                  <a:lnTo>
                    <a:pt x="13" y="50"/>
                  </a:lnTo>
                  <a:lnTo>
                    <a:pt x="15" y="55"/>
                  </a:lnTo>
                  <a:lnTo>
                    <a:pt x="17" y="62"/>
                  </a:lnTo>
                  <a:lnTo>
                    <a:pt x="18" y="54"/>
                  </a:lnTo>
                  <a:lnTo>
                    <a:pt x="18" y="46"/>
                  </a:lnTo>
                  <a:lnTo>
                    <a:pt x="18" y="39"/>
                  </a:lnTo>
                  <a:lnTo>
                    <a:pt x="18" y="32"/>
                  </a:lnTo>
                  <a:lnTo>
                    <a:pt x="15" y="22"/>
                  </a:lnTo>
                  <a:lnTo>
                    <a:pt x="13" y="16"/>
                  </a:lnTo>
                  <a:lnTo>
                    <a:pt x="9" y="7"/>
                  </a:lnTo>
                  <a:lnTo>
                    <a:pt x="8" y="4"/>
                  </a:lnTo>
                  <a:lnTo>
                    <a:pt x="6" y="0"/>
                  </a:lnTo>
                  <a:lnTo>
                    <a:pt x="9" y="0"/>
                  </a:lnTo>
                  <a:lnTo>
                    <a:pt x="15" y="0"/>
                  </a:lnTo>
                  <a:lnTo>
                    <a:pt x="19" y="1"/>
                  </a:lnTo>
                  <a:lnTo>
                    <a:pt x="23" y="1"/>
                  </a:lnTo>
                  <a:lnTo>
                    <a:pt x="27" y="5"/>
                  </a:lnTo>
                  <a:lnTo>
                    <a:pt x="31" y="10"/>
                  </a:lnTo>
                  <a:lnTo>
                    <a:pt x="35" y="15"/>
                  </a:lnTo>
                  <a:lnTo>
                    <a:pt x="37" y="21"/>
                  </a:lnTo>
                  <a:lnTo>
                    <a:pt x="40" y="29"/>
                  </a:lnTo>
                  <a:lnTo>
                    <a:pt x="43" y="37"/>
                  </a:lnTo>
                  <a:lnTo>
                    <a:pt x="45" y="44"/>
                  </a:lnTo>
                  <a:lnTo>
                    <a:pt x="46" y="54"/>
                  </a:lnTo>
                  <a:lnTo>
                    <a:pt x="47" y="44"/>
                  </a:lnTo>
                  <a:lnTo>
                    <a:pt x="51" y="39"/>
                  </a:lnTo>
                  <a:lnTo>
                    <a:pt x="53" y="34"/>
                  </a:lnTo>
                  <a:lnTo>
                    <a:pt x="58" y="31"/>
                  </a:lnTo>
                  <a:lnTo>
                    <a:pt x="60" y="26"/>
                  </a:lnTo>
                  <a:lnTo>
                    <a:pt x="66" y="23"/>
                  </a:lnTo>
                  <a:lnTo>
                    <a:pt x="70" y="22"/>
                  </a:lnTo>
                  <a:lnTo>
                    <a:pt x="74" y="21"/>
                  </a:lnTo>
                  <a:lnTo>
                    <a:pt x="79" y="22"/>
                  </a:lnTo>
                  <a:lnTo>
                    <a:pt x="81" y="23"/>
                  </a:lnTo>
                  <a:lnTo>
                    <a:pt x="83" y="26"/>
                  </a:lnTo>
                  <a:lnTo>
                    <a:pt x="83" y="31"/>
                  </a:lnTo>
                  <a:lnTo>
                    <a:pt x="87" y="37"/>
                  </a:lnTo>
                  <a:lnTo>
                    <a:pt x="83" y="34"/>
                  </a:lnTo>
                  <a:lnTo>
                    <a:pt x="81" y="34"/>
                  </a:lnTo>
                  <a:lnTo>
                    <a:pt x="79" y="37"/>
                  </a:lnTo>
                  <a:lnTo>
                    <a:pt x="76" y="38"/>
                  </a:lnTo>
                  <a:lnTo>
                    <a:pt x="74" y="38"/>
                  </a:lnTo>
                  <a:lnTo>
                    <a:pt x="72" y="40"/>
                  </a:lnTo>
                  <a:lnTo>
                    <a:pt x="71" y="44"/>
                  </a:lnTo>
                  <a:lnTo>
                    <a:pt x="70" y="48"/>
                  </a:lnTo>
                  <a:lnTo>
                    <a:pt x="70" y="52"/>
                  </a:lnTo>
                  <a:lnTo>
                    <a:pt x="70" y="55"/>
                  </a:lnTo>
                  <a:lnTo>
                    <a:pt x="71" y="58"/>
                  </a:lnTo>
                  <a:lnTo>
                    <a:pt x="71" y="62"/>
                  </a:lnTo>
                  <a:lnTo>
                    <a:pt x="72" y="65"/>
                  </a:lnTo>
                  <a:lnTo>
                    <a:pt x="75" y="67"/>
                  </a:lnTo>
                  <a:lnTo>
                    <a:pt x="79" y="69"/>
                  </a:lnTo>
                  <a:lnTo>
                    <a:pt x="81" y="71"/>
                  </a:lnTo>
                  <a:lnTo>
                    <a:pt x="83" y="72"/>
                  </a:lnTo>
                  <a:lnTo>
                    <a:pt x="87" y="69"/>
                  </a:lnTo>
                  <a:lnTo>
                    <a:pt x="88" y="65"/>
                  </a:lnTo>
                  <a:lnTo>
                    <a:pt x="88" y="58"/>
                  </a:lnTo>
                  <a:lnTo>
                    <a:pt x="87" y="52"/>
                  </a:lnTo>
                  <a:lnTo>
                    <a:pt x="89" y="55"/>
                  </a:lnTo>
                  <a:lnTo>
                    <a:pt x="92" y="60"/>
                  </a:lnTo>
                  <a:lnTo>
                    <a:pt x="96" y="65"/>
                  </a:lnTo>
                  <a:lnTo>
                    <a:pt x="97" y="71"/>
                  </a:lnTo>
                  <a:lnTo>
                    <a:pt x="98" y="75"/>
                  </a:lnTo>
                  <a:lnTo>
                    <a:pt x="100" y="82"/>
                  </a:lnTo>
                  <a:lnTo>
                    <a:pt x="102" y="88"/>
                  </a:lnTo>
                  <a:lnTo>
                    <a:pt x="102" y="91"/>
                  </a:lnTo>
                  <a:lnTo>
                    <a:pt x="100" y="97"/>
                  </a:lnTo>
                  <a:lnTo>
                    <a:pt x="98" y="102"/>
                  </a:lnTo>
                  <a:lnTo>
                    <a:pt x="97" y="106"/>
                  </a:lnTo>
                  <a:lnTo>
                    <a:pt x="96" y="111"/>
                  </a:lnTo>
                  <a:lnTo>
                    <a:pt x="92" y="114"/>
                  </a:lnTo>
                  <a:lnTo>
                    <a:pt x="89" y="119"/>
                  </a:lnTo>
                  <a:lnTo>
                    <a:pt x="87" y="123"/>
                  </a:lnTo>
                  <a:lnTo>
                    <a:pt x="83" y="126"/>
                  </a:lnTo>
                  <a:lnTo>
                    <a:pt x="83" y="129"/>
                  </a:lnTo>
                  <a:lnTo>
                    <a:pt x="83" y="134"/>
                  </a:lnTo>
                  <a:lnTo>
                    <a:pt x="83" y="137"/>
                  </a:lnTo>
                  <a:lnTo>
                    <a:pt x="83" y="142"/>
                  </a:lnTo>
                  <a:lnTo>
                    <a:pt x="86" y="147"/>
                  </a:lnTo>
                  <a:lnTo>
                    <a:pt x="88" y="151"/>
                  </a:lnTo>
                  <a:lnTo>
                    <a:pt x="91" y="153"/>
                  </a:lnTo>
                  <a:lnTo>
                    <a:pt x="96" y="157"/>
                  </a:lnTo>
                  <a:lnTo>
                    <a:pt x="97" y="153"/>
                  </a:lnTo>
                  <a:lnTo>
                    <a:pt x="97" y="150"/>
                  </a:lnTo>
                  <a:lnTo>
                    <a:pt x="100" y="153"/>
                  </a:lnTo>
                  <a:lnTo>
                    <a:pt x="102" y="158"/>
                  </a:lnTo>
                  <a:lnTo>
                    <a:pt x="103" y="162"/>
                  </a:lnTo>
                  <a:lnTo>
                    <a:pt x="103" y="168"/>
                  </a:lnTo>
                  <a:lnTo>
                    <a:pt x="103" y="176"/>
                  </a:lnTo>
                  <a:lnTo>
                    <a:pt x="102" y="182"/>
                  </a:lnTo>
                  <a:lnTo>
                    <a:pt x="100" y="187"/>
                  </a:lnTo>
                  <a:lnTo>
                    <a:pt x="98" y="193"/>
                  </a:lnTo>
                  <a:lnTo>
                    <a:pt x="97" y="199"/>
                  </a:lnTo>
                  <a:lnTo>
                    <a:pt x="94" y="204"/>
                  </a:lnTo>
                  <a:lnTo>
                    <a:pt x="89" y="210"/>
                  </a:lnTo>
                  <a:lnTo>
                    <a:pt x="87" y="214"/>
                  </a:lnTo>
                  <a:lnTo>
                    <a:pt x="83" y="216"/>
                  </a:lnTo>
                  <a:lnTo>
                    <a:pt x="82" y="220"/>
                  </a:lnTo>
                  <a:lnTo>
                    <a:pt x="79" y="222"/>
                  </a:lnTo>
                  <a:lnTo>
                    <a:pt x="74" y="225"/>
                  </a:lnTo>
                  <a:lnTo>
                    <a:pt x="69" y="226"/>
                  </a:lnTo>
                  <a:lnTo>
                    <a:pt x="65" y="226"/>
                  </a:lnTo>
                  <a:lnTo>
                    <a:pt x="60" y="226"/>
                  </a:lnTo>
                  <a:lnTo>
                    <a:pt x="55" y="220"/>
                  </a:lnTo>
                  <a:lnTo>
                    <a:pt x="51" y="219"/>
                  </a:lnTo>
                  <a:lnTo>
                    <a:pt x="45" y="219"/>
                  </a:lnTo>
                  <a:lnTo>
                    <a:pt x="35" y="219"/>
                  </a:lnTo>
                  <a:lnTo>
                    <a:pt x="29" y="216"/>
                  </a:lnTo>
                  <a:lnTo>
                    <a:pt x="21" y="214"/>
                  </a:lnTo>
                  <a:close/>
                </a:path>
              </a:pathLst>
            </a:custGeom>
            <a:solidFill>
              <a:srgbClr val="FFFF00"/>
            </a:solidFill>
            <a:ln w="9525">
              <a:noFill/>
              <a:round/>
              <a:headEnd/>
              <a:tailEnd/>
            </a:ln>
          </p:spPr>
          <p:txBody>
            <a:bodyPr/>
            <a:lstStyle/>
            <a:p>
              <a:endParaRPr lang="en-US"/>
            </a:p>
          </p:txBody>
        </p:sp>
        <p:sp>
          <p:nvSpPr>
            <p:cNvPr id="105" name="Freeform 43">
              <a:extLst>
                <a:ext uri="{FF2B5EF4-FFF2-40B4-BE49-F238E27FC236}">
                  <a16:creationId xmlns:a16="http://schemas.microsoft.com/office/drawing/2014/main" id="{5AF19004-C426-3FAD-6B7C-2DF138F9481E}"/>
                </a:ext>
              </a:extLst>
            </p:cNvPr>
            <p:cNvSpPr>
              <a:spLocks/>
            </p:cNvSpPr>
            <p:nvPr/>
          </p:nvSpPr>
          <p:spPr bwMode="auto">
            <a:xfrm>
              <a:off x="2788" y="2082"/>
              <a:ext cx="308" cy="375"/>
            </a:xfrm>
            <a:custGeom>
              <a:avLst/>
              <a:gdLst>
                <a:gd name="T0" fmla="*/ 2 w 308"/>
                <a:gd name="T1" fmla="*/ 270 h 375"/>
                <a:gd name="T2" fmla="*/ 2 w 308"/>
                <a:gd name="T3" fmla="*/ 222 h 375"/>
                <a:gd name="T4" fmla="*/ 11 w 308"/>
                <a:gd name="T5" fmla="*/ 196 h 375"/>
                <a:gd name="T6" fmla="*/ 30 w 308"/>
                <a:gd name="T7" fmla="*/ 175 h 375"/>
                <a:gd name="T8" fmla="*/ 26 w 308"/>
                <a:gd name="T9" fmla="*/ 147 h 375"/>
                <a:gd name="T10" fmla="*/ 27 w 308"/>
                <a:gd name="T11" fmla="*/ 117 h 375"/>
                <a:gd name="T12" fmla="*/ 43 w 308"/>
                <a:gd name="T13" fmla="*/ 118 h 375"/>
                <a:gd name="T14" fmla="*/ 62 w 308"/>
                <a:gd name="T15" fmla="*/ 150 h 375"/>
                <a:gd name="T16" fmla="*/ 66 w 308"/>
                <a:gd name="T17" fmla="*/ 58 h 375"/>
                <a:gd name="T18" fmla="*/ 66 w 308"/>
                <a:gd name="T19" fmla="*/ 28 h 375"/>
                <a:gd name="T20" fmla="*/ 84 w 308"/>
                <a:gd name="T21" fmla="*/ 46 h 375"/>
                <a:gd name="T22" fmla="*/ 93 w 308"/>
                <a:gd name="T23" fmla="*/ 46 h 375"/>
                <a:gd name="T24" fmla="*/ 101 w 308"/>
                <a:gd name="T25" fmla="*/ 26 h 375"/>
                <a:gd name="T26" fmla="*/ 127 w 308"/>
                <a:gd name="T27" fmla="*/ 0 h 375"/>
                <a:gd name="T28" fmla="*/ 132 w 308"/>
                <a:gd name="T29" fmla="*/ 31 h 375"/>
                <a:gd name="T30" fmla="*/ 135 w 308"/>
                <a:gd name="T31" fmla="*/ 48 h 375"/>
                <a:gd name="T32" fmla="*/ 147 w 308"/>
                <a:gd name="T33" fmla="*/ 72 h 375"/>
                <a:gd name="T34" fmla="*/ 169 w 308"/>
                <a:gd name="T35" fmla="*/ 77 h 375"/>
                <a:gd name="T36" fmla="*/ 188 w 308"/>
                <a:gd name="T37" fmla="*/ 71 h 375"/>
                <a:gd name="T38" fmla="*/ 206 w 308"/>
                <a:gd name="T39" fmla="*/ 56 h 375"/>
                <a:gd name="T40" fmla="*/ 216 w 308"/>
                <a:gd name="T41" fmla="*/ 39 h 375"/>
                <a:gd name="T42" fmla="*/ 228 w 308"/>
                <a:gd name="T43" fmla="*/ 23 h 375"/>
                <a:gd name="T44" fmla="*/ 224 w 308"/>
                <a:gd name="T45" fmla="*/ 56 h 375"/>
                <a:gd name="T46" fmla="*/ 217 w 308"/>
                <a:gd name="T47" fmla="*/ 91 h 375"/>
                <a:gd name="T48" fmla="*/ 194 w 308"/>
                <a:gd name="T49" fmla="*/ 119 h 375"/>
                <a:gd name="T50" fmla="*/ 171 w 308"/>
                <a:gd name="T51" fmla="*/ 133 h 375"/>
                <a:gd name="T52" fmla="*/ 178 w 308"/>
                <a:gd name="T53" fmla="*/ 141 h 375"/>
                <a:gd name="T54" fmla="*/ 209 w 308"/>
                <a:gd name="T55" fmla="*/ 133 h 375"/>
                <a:gd name="T56" fmla="*/ 236 w 308"/>
                <a:gd name="T57" fmla="*/ 129 h 375"/>
                <a:gd name="T58" fmla="*/ 250 w 308"/>
                <a:gd name="T59" fmla="*/ 145 h 375"/>
                <a:gd name="T60" fmla="*/ 230 w 308"/>
                <a:gd name="T61" fmla="*/ 173 h 375"/>
                <a:gd name="T62" fmla="*/ 214 w 308"/>
                <a:gd name="T63" fmla="*/ 187 h 375"/>
                <a:gd name="T64" fmla="*/ 213 w 308"/>
                <a:gd name="T65" fmla="*/ 197 h 375"/>
                <a:gd name="T66" fmla="*/ 219 w 308"/>
                <a:gd name="T67" fmla="*/ 207 h 375"/>
                <a:gd name="T68" fmla="*/ 241 w 308"/>
                <a:gd name="T69" fmla="*/ 218 h 375"/>
                <a:gd name="T70" fmla="*/ 252 w 308"/>
                <a:gd name="T71" fmla="*/ 207 h 375"/>
                <a:gd name="T72" fmla="*/ 260 w 308"/>
                <a:gd name="T73" fmla="*/ 181 h 375"/>
                <a:gd name="T74" fmla="*/ 274 w 308"/>
                <a:gd name="T75" fmla="*/ 186 h 375"/>
                <a:gd name="T76" fmla="*/ 273 w 308"/>
                <a:gd name="T77" fmla="*/ 215 h 375"/>
                <a:gd name="T78" fmla="*/ 260 w 308"/>
                <a:gd name="T79" fmla="*/ 254 h 375"/>
                <a:gd name="T80" fmla="*/ 271 w 308"/>
                <a:gd name="T81" fmla="*/ 279 h 375"/>
                <a:gd name="T82" fmla="*/ 290 w 308"/>
                <a:gd name="T83" fmla="*/ 271 h 375"/>
                <a:gd name="T84" fmla="*/ 307 w 308"/>
                <a:gd name="T85" fmla="*/ 245 h 375"/>
                <a:gd name="T86" fmla="*/ 305 w 308"/>
                <a:gd name="T87" fmla="*/ 275 h 375"/>
                <a:gd name="T88" fmla="*/ 292 w 308"/>
                <a:gd name="T89" fmla="*/ 301 h 375"/>
                <a:gd name="T90" fmla="*/ 267 w 308"/>
                <a:gd name="T91" fmla="*/ 331 h 375"/>
                <a:gd name="T92" fmla="*/ 250 w 308"/>
                <a:gd name="T93" fmla="*/ 350 h 375"/>
                <a:gd name="T94" fmla="*/ 234 w 308"/>
                <a:gd name="T95" fmla="*/ 375 h 375"/>
                <a:gd name="T96" fmla="*/ 207 w 308"/>
                <a:gd name="T97" fmla="*/ 373 h 375"/>
                <a:gd name="T98" fmla="*/ 182 w 308"/>
                <a:gd name="T99" fmla="*/ 361 h 375"/>
                <a:gd name="T100" fmla="*/ 164 w 308"/>
                <a:gd name="T101" fmla="*/ 340 h 375"/>
                <a:gd name="T102" fmla="*/ 145 w 308"/>
                <a:gd name="T103" fmla="*/ 333 h 375"/>
                <a:gd name="T104" fmla="*/ 112 w 308"/>
                <a:gd name="T105" fmla="*/ 323 h 375"/>
                <a:gd name="T106" fmla="*/ 99 w 308"/>
                <a:gd name="T107" fmla="*/ 304 h 375"/>
                <a:gd name="T108" fmla="*/ 59 w 308"/>
                <a:gd name="T109" fmla="*/ 309 h 375"/>
                <a:gd name="T110" fmla="*/ 21 w 308"/>
                <a:gd name="T111" fmla="*/ 293 h 3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8"/>
                <a:gd name="T169" fmla="*/ 0 h 375"/>
                <a:gd name="T170" fmla="*/ 308 w 308"/>
                <a:gd name="T171" fmla="*/ 375 h 3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8" h="375">
                  <a:moveTo>
                    <a:pt x="9" y="284"/>
                  </a:moveTo>
                  <a:lnTo>
                    <a:pt x="2" y="270"/>
                  </a:lnTo>
                  <a:lnTo>
                    <a:pt x="0" y="244"/>
                  </a:lnTo>
                  <a:lnTo>
                    <a:pt x="2" y="222"/>
                  </a:lnTo>
                  <a:lnTo>
                    <a:pt x="5" y="204"/>
                  </a:lnTo>
                  <a:lnTo>
                    <a:pt x="11" y="196"/>
                  </a:lnTo>
                  <a:lnTo>
                    <a:pt x="31" y="187"/>
                  </a:lnTo>
                  <a:lnTo>
                    <a:pt x="30" y="175"/>
                  </a:lnTo>
                  <a:lnTo>
                    <a:pt x="27" y="158"/>
                  </a:lnTo>
                  <a:lnTo>
                    <a:pt x="26" y="147"/>
                  </a:lnTo>
                  <a:lnTo>
                    <a:pt x="26" y="133"/>
                  </a:lnTo>
                  <a:lnTo>
                    <a:pt x="27" y="117"/>
                  </a:lnTo>
                  <a:lnTo>
                    <a:pt x="34" y="100"/>
                  </a:lnTo>
                  <a:lnTo>
                    <a:pt x="43" y="118"/>
                  </a:lnTo>
                  <a:lnTo>
                    <a:pt x="54" y="145"/>
                  </a:lnTo>
                  <a:lnTo>
                    <a:pt x="62" y="150"/>
                  </a:lnTo>
                  <a:lnTo>
                    <a:pt x="66" y="105"/>
                  </a:lnTo>
                  <a:lnTo>
                    <a:pt x="66" y="58"/>
                  </a:lnTo>
                  <a:lnTo>
                    <a:pt x="59" y="26"/>
                  </a:lnTo>
                  <a:lnTo>
                    <a:pt x="66" y="28"/>
                  </a:lnTo>
                  <a:lnTo>
                    <a:pt x="77" y="35"/>
                  </a:lnTo>
                  <a:lnTo>
                    <a:pt x="84" y="46"/>
                  </a:lnTo>
                  <a:lnTo>
                    <a:pt x="92" y="62"/>
                  </a:lnTo>
                  <a:lnTo>
                    <a:pt x="93" y="46"/>
                  </a:lnTo>
                  <a:lnTo>
                    <a:pt x="95" y="35"/>
                  </a:lnTo>
                  <a:lnTo>
                    <a:pt x="101" y="26"/>
                  </a:lnTo>
                  <a:lnTo>
                    <a:pt x="107" y="16"/>
                  </a:lnTo>
                  <a:lnTo>
                    <a:pt x="127" y="0"/>
                  </a:lnTo>
                  <a:lnTo>
                    <a:pt x="129" y="20"/>
                  </a:lnTo>
                  <a:lnTo>
                    <a:pt x="132" y="31"/>
                  </a:lnTo>
                  <a:lnTo>
                    <a:pt x="133" y="39"/>
                  </a:lnTo>
                  <a:lnTo>
                    <a:pt x="135" y="48"/>
                  </a:lnTo>
                  <a:lnTo>
                    <a:pt x="141" y="63"/>
                  </a:lnTo>
                  <a:lnTo>
                    <a:pt x="147" y="72"/>
                  </a:lnTo>
                  <a:lnTo>
                    <a:pt x="156" y="77"/>
                  </a:lnTo>
                  <a:lnTo>
                    <a:pt x="169" y="77"/>
                  </a:lnTo>
                  <a:lnTo>
                    <a:pt x="178" y="75"/>
                  </a:lnTo>
                  <a:lnTo>
                    <a:pt x="188" y="71"/>
                  </a:lnTo>
                  <a:lnTo>
                    <a:pt x="196" y="66"/>
                  </a:lnTo>
                  <a:lnTo>
                    <a:pt x="206" y="56"/>
                  </a:lnTo>
                  <a:lnTo>
                    <a:pt x="209" y="48"/>
                  </a:lnTo>
                  <a:lnTo>
                    <a:pt x="216" y="39"/>
                  </a:lnTo>
                  <a:lnTo>
                    <a:pt x="220" y="32"/>
                  </a:lnTo>
                  <a:lnTo>
                    <a:pt x="228" y="23"/>
                  </a:lnTo>
                  <a:lnTo>
                    <a:pt x="225" y="43"/>
                  </a:lnTo>
                  <a:lnTo>
                    <a:pt x="224" y="56"/>
                  </a:lnTo>
                  <a:lnTo>
                    <a:pt x="223" y="72"/>
                  </a:lnTo>
                  <a:lnTo>
                    <a:pt x="217" y="91"/>
                  </a:lnTo>
                  <a:lnTo>
                    <a:pt x="206" y="108"/>
                  </a:lnTo>
                  <a:lnTo>
                    <a:pt x="194" y="119"/>
                  </a:lnTo>
                  <a:lnTo>
                    <a:pt x="179" y="125"/>
                  </a:lnTo>
                  <a:lnTo>
                    <a:pt x="171" y="133"/>
                  </a:lnTo>
                  <a:lnTo>
                    <a:pt x="158" y="148"/>
                  </a:lnTo>
                  <a:lnTo>
                    <a:pt x="178" y="141"/>
                  </a:lnTo>
                  <a:lnTo>
                    <a:pt x="197" y="134"/>
                  </a:lnTo>
                  <a:lnTo>
                    <a:pt x="209" y="133"/>
                  </a:lnTo>
                  <a:lnTo>
                    <a:pt x="223" y="129"/>
                  </a:lnTo>
                  <a:lnTo>
                    <a:pt x="236" y="129"/>
                  </a:lnTo>
                  <a:lnTo>
                    <a:pt x="257" y="129"/>
                  </a:lnTo>
                  <a:lnTo>
                    <a:pt x="250" y="145"/>
                  </a:lnTo>
                  <a:lnTo>
                    <a:pt x="242" y="158"/>
                  </a:lnTo>
                  <a:lnTo>
                    <a:pt x="230" y="173"/>
                  </a:lnTo>
                  <a:lnTo>
                    <a:pt x="223" y="180"/>
                  </a:lnTo>
                  <a:lnTo>
                    <a:pt x="214" y="187"/>
                  </a:lnTo>
                  <a:lnTo>
                    <a:pt x="212" y="190"/>
                  </a:lnTo>
                  <a:lnTo>
                    <a:pt x="213" y="197"/>
                  </a:lnTo>
                  <a:lnTo>
                    <a:pt x="213" y="202"/>
                  </a:lnTo>
                  <a:lnTo>
                    <a:pt x="219" y="207"/>
                  </a:lnTo>
                  <a:lnTo>
                    <a:pt x="229" y="213"/>
                  </a:lnTo>
                  <a:lnTo>
                    <a:pt x="241" y="218"/>
                  </a:lnTo>
                  <a:lnTo>
                    <a:pt x="248" y="215"/>
                  </a:lnTo>
                  <a:lnTo>
                    <a:pt x="252" y="207"/>
                  </a:lnTo>
                  <a:lnTo>
                    <a:pt x="259" y="192"/>
                  </a:lnTo>
                  <a:lnTo>
                    <a:pt x="260" y="181"/>
                  </a:lnTo>
                  <a:lnTo>
                    <a:pt x="270" y="169"/>
                  </a:lnTo>
                  <a:lnTo>
                    <a:pt x="274" y="186"/>
                  </a:lnTo>
                  <a:lnTo>
                    <a:pt x="275" y="199"/>
                  </a:lnTo>
                  <a:lnTo>
                    <a:pt x="273" y="215"/>
                  </a:lnTo>
                  <a:lnTo>
                    <a:pt x="267" y="230"/>
                  </a:lnTo>
                  <a:lnTo>
                    <a:pt x="260" y="254"/>
                  </a:lnTo>
                  <a:lnTo>
                    <a:pt x="260" y="278"/>
                  </a:lnTo>
                  <a:lnTo>
                    <a:pt x="271" y="279"/>
                  </a:lnTo>
                  <a:lnTo>
                    <a:pt x="281" y="278"/>
                  </a:lnTo>
                  <a:lnTo>
                    <a:pt x="290" y="271"/>
                  </a:lnTo>
                  <a:lnTo>
                    <a:pt x="297" y="262"/>
                  </a:lnTo>
                  <a:lnTo>
                    <a:pt x="307" y="245"/>
                  </a:lnTo>
                  <a:lnTo>
                    <a:pt x="308" y="260"/>
                  </a:lnTo>
                  <a:lnTo>
                    <a:pt x="305" y="275"/>
                  </a:lnTo>
                  <a:lnTo>
                    <a:pt x="299" y="293"/>
                  </a:lnTo>
                  <a:lnTo>
                    <a:pt x="292" y="301"/>
                  </a:lnTo>
                  <a:lnTo>
                    <a:pt x="281" y="315"/>
                  </a:lnTo>
                  <a:lnTo>
                    <a:pt x="267" y="331"/>
                  </a:lnTo>
                  <a:lnTo>
                    <a:pt x="256" y="337"/>
                  </a:lnTo>
                  <a:lnTo>
                    <a:pt x="250" y="350"/>
                  </a:lnTo>
                  <a:lnTo>
                    <a:pt x="246" y="373"/>
                  </a:lnTo>
                  <a:lnTo>
                    <a:pt x="234" y="375"/>
                  </a:lnTo>
                  <a:lnTo>
                    <a:pt x="219" y="375"/>
                  </a:lnTo>
                  <a:lnTo>
                    <a:pt x="207" y="373"/>
                  </a:lnTo>
                  <a:lnTo>
                    <a:pt x="194" y="368"/>
                  </a:lnTo>
                  <a:lnTo>
                    <a:pt x="182" y="361"/>
                  </a:lnTo>
                  <a:lnTo>
                    <a:pt x="172" y="352"/>
                  </a:lnTo>
                  <a:lnTo>
                    <a:pt x="164" y="340"/>
                  </a:lnTo>
                  <a:lnTo>
                    <a:pt x="158" y="328"/>
                  </a:lnTo>
                  <a:lnTo>
                    <a:pt x="145" y="333"/>
                  </a:lnTo>
                  <a:lnTo>
                    <a:pt x="128" y="331"/>
                  </a:lnTo>
                  <a:lnTo>
                    <a:pt x="112" y="323"/>
                  </a:lnTo>
                  <a:lnTo>
                    <a:pt x="105" y="316"/>
                  </a:lnTo>
                  <a:lnTo>
                    <a:pt x="99" y="304"/>
                  </a:lnTo>
                  <a:lnTo>
                    <a:pt x="79" y="311"/>
                  </a:lnTo>
                  <a:lnTo>
                    <a:pt x="59" y="309"/>
                  </a:lnTo>
                  <a:lnTo>
                    <a:pt x="39" y="301"/>
                  </a:lnTo>
                  <a:lnTo>
                    <a:pt x="21" y="293"/>
                  </a:lnTo>
                  <a:lnTo>
                    <a:pt x="9" y="284"/>
                  </a:lnTo>
                  <a:close/>
                </a:path>
              </a:pathLst>
            </a:custGeom>
            <a:solidFill>
              <a:srgbClr val="FF0000"/>
            </a:solidFill>
            <a:ln w="9525">
              <a:noFill/>
              <a:round/>
              <a:headEnd/>
              <a:tailEnd/>
            </a:ln>
          </p:spPr>
          <p:txBody>
            <a:bodyPr/>
            <a:lstStyle/>
            <a:p>
              <a:endParaRPr lang="en-US"/>
            </a:p>
          </p:txBody>
        </p:sp>
      </p:grpSp>
      <p:sp>
        <p:nvSpPr>
          <p:cNvPr id="110" name="AutoShape 13">
            <a:extLst>
              <a:ext uri="{FF2B5EF4-FFF2-40B4-BE49-F238E27FC236}">
                <a16:creationId xmlns:a16="http://schemas.microsoft.com/office/drawing/2014/main" id="{032113AC-230F-B13B-883E-DAE462BBA4FA}"/>
              </a:ext>
            </a:extLst>
          </p:cNvPr>
          <p:cNvSpPr>
            <a:spLocks noChangeArrowheads="1"/>
          </p:cNvSpPr>
          <p:nvPr/>
        </p:nvSpPr>
        <p:spPr bwMode="auto">
          <a:xfrm>
            <a:off x="4376871" y="2700998"/>
            <a:ext cx="381000" cy="3810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111" name="AutoShape 5">
            <a:extLst>
              <a:ext uri="{FF2B5EF4-FFF2-40B4-BE49-F238E27FC236}">
                <a16:creationId xmlns:a16="http://schemas.microsoft.com/office/drawing/2014/main" id="{3CF2AFE9-1585-6FF7-095C-F90CA7D16538}"/>
              </a:ext>
            </a:extLst>
          </p:cNvPr>
          <p:cNvSpPr>
            <a:spLocks noChangeArrowheads="1"/>
          </p:cNvSpPr>
          <p:nvPr/>
        </p:nvSpPr>
        <p:spPr bwMode="auto">
          <a:xfrm>
            <a:off x="4072071" y="2929598"/>
            <a:ext cx="381000" cy="381000"/>
          </a:xfrm>
          <a:prstGeom prst="irregularSeal2">
            <a:avLst/>
          </a:prstGeom>
          <a:solidFill>
            <a:srgbClr val="FFFF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5065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0"/>
                                        </p:tgtEl>
                                        <p:attrNameLst>
                                          <p:attrName>style.visibility</p:attrName>
                                        </p:attrNameLst>
                                      </p:cBhvr>
                                      <p:to>
                                        <p:strVal val="visible"/>
                                      </p:to>
                                    </p:set>
                                    <p:animEffect transition="in" filter="fade">
                                      <p:cBhvr>
                                        <p:cTn id="14" dur="1000"/>
                                        <p:tgtEl>
                                          <p:spTgt spid="110"/>
                                        </p:tgtEl>
                                      </p:cBhvr>
                                    </p:animEffect>
                                    <p:anim calcmode="lin" valueType="num">
                                      <p:cBhvr>
                                        <p:cTn id="15" dur="1000" fill="hold"/>
                                        <p:tgtEl>
                                          <p:spTgt spid="110"/>
                                        </p:tgtEl>
                                        <p:attrNameLst>
                                          <p:attrName>ppt_x</p:attrName>
                                        </p:attrNameLst>
                                      </p:cBhvr>
                                      <p:tavLst>
                                        <p:tav tm="0">
                                          <p:val>
                                            <p:strVal val="#ppt_x"/>
                                          </p:val>
                                        </p:tav>
                                        <p:tav tm="100000">
                                          <p:val>
                                            <p:strVal val="#ppt_x"/>
                                          </p:val>
                                        </p:tav>
                                      </p:tavLst>
                                    </p:anim>
                                    <p:anim calcmode="lin" valueType="num">
                                      <p:cBhvr>
                                        <p:cTn id="16"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1000"/>
                                        <p:tgtEl>
                                          <p:spTgt spid="95"/>
                                        </p:tgtEl>
                                      </p:cBhvr>
                                    </p:animEffect>
                                    <p:anim calcmode="lin" valueType="num">
                                      <p:cBhvr>
                                        <p:cTn id="22" dur="1000" fill="hold"/>
                                        <p:tgtEl>
                                          <p:spTgt spid="95"/>
                                        </p:tgtEl>
                                        <p:attrNameLst>
                                          <p:attrName>ppt_x</p:attrName>
                                        </p:attrNameLst>
                                      </p:cBhvr>
                                      <p:tavLst>
                                        <p:tav tm="0">
                                          <p:val>
                                            <p:strVal val="#ppt_x"/>
                                          </p:val>
                                        </p:tav>
                                        <p:tav tm="100000">
                                          <p:val>
                                            <p:strVal val="#ppt_x"/>
                                          </p:val>
                                        </p:tav>
                                      </p:tavLst>
                                    </p:anim>
                                    <p:anim calcmode="lin" valueType="num">
                                      <p:cBhvr>
                                        <p:cTn id="23"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1000"/>
                                        <p:tgtEl>
                                          <p:spTgt spid="80"/>
                                        </p:tgtEl>
                                      </p:cBhvr>
                                    </p:animEffect>
                                    <p:anim calcmode="lin" valueType="num">
                                      <p:cBhvr>
                                        <p:cTn id="29" dur="1000" fill="hold"/>
                                        <p:tgtEl>
                                          <p:spTgt spid="80"/>
                                        </p:tgtEl>
                                        <p:attrNameLst>
                                          <p:attrName>ppt_x</p:attrName>
                                        </p:attrNameLst>
                                      </p:cBhvr>
                                      <p:tavLst>
                                        <p:tav tm="0">
                                          <p:val>
                                            <p:strVal val="#ppt_x"/>
                                          </p:val>
                                        </p:tav>
                                        <p:tav tm="100000">
                                          <p:val>
                                            <p:strVal val="#ppt_x"/>
                                          </p:val>
                                        </p:tav>
                                      </p:tavLst>
                                    </p:anim>
                                    <p:anim calcmode="lin" valueType="num">
                                      <p:cBhvr>
                                        <p:cTn id="30"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0" grpId="0" animBg="1"/>
      <p:bldP spid="1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83</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4">
            <a:extLst>
              <a:ext uri="{FF2B5EF4-FFF2-40B4-BE49-F238E27FC236}">
                <a16:creationId xmlns:a16="http://schemas.microsoft.com/office/drawing/2014/main" id="{2057B903-EC3E-8903-8D86-09B8CD9DEF73}"/>
              </a:ext>
            </a:extLst>
          </p:cNvPr>
          <p:cNvSpPr txBox="1">
            <a:spLocks noChangeArrowheads="1"/>
          </p:cNvSpPr>
          <p:nvPr/>
        </p:nvSpPr>
        <p:spPr bwMode="auto">
          <a:xfrm>
            <a:off x="897770" y="2158458"/>
            <a:ext cx="8077200" cy="3354765"/>
          </a:xfrm>
          <a:prstGeom prst="rect">
            <a:avLst/>
          </a:prstGeom>
          <a:noFill/>
          <a:ln w="9525">
            <a:noFill/>
            <a:miter lim="800000"/>
            <a:headEnd/>
            <a:tailEnd/>
          </a:ln>
        </p:spPr>
        <p:txBody>
          <a:bodyPr wrap="square" anchor="ctr">
            <a:spAutoFit/>
          </a:bodyPr>
          <a:lstStyle/>
          <a:p>
            <a:pPr>
              <a:spcBef>
                <a:spcPct val="50000"/>
              </a:spcBef>
            </a:pPr>
            <a:r>
              <a:rPr lang="en-US" sz="2000">
                <a:latin typeface="+mn-lt"/>
              </a:rPr>
              <a:t>YOU’RE WELL HIDDEN AT YOUR OP ON TOP OF A BUILDING, YOU SPOT AN ENEMY SQUAD MOVING TOWARDS A CHECKPOINT NORTH OF YOUR LOCATION ABOUT  625 METERS AWAY.  THERE ARE NO CIVILIANS IN THE AREA SO YOU DECIDE TO USE ARTILLERY.  YOUR DIRECTION  TO THE CHECK POINT IS 5955 MILS.  YOU ARE AT VICINITY GRID MG 2344/6766. WHEN YOU INFORM YOUR CDR, HE URGES YOU TO DO AN AMC MISSION SINCE WE DON’T KNOW WHEN THEY WILL GET TO THE CHECK POINT.      </a:t>
            </a:r>
          </a:p>
          <a:p>
            <a:pPr>
              <a:spcBef>
                <a:spcPct val="50000"/>
              </a:spcBef>
            </a:pPr>
            <a:r>
              <a:rPr lang="en-US" sz="2400">
                <a:latin typeface="+mn-lt"/>
              </a:rPr>
              <a:t>CALL SIGNS = THUNDER 54 </a:t>
            </a:r>
            <a:r>
              <a:rPr lang="en-US" sz="1600">
                <a:latin typeface="+mn-lt"/>
              </a:rPr>
              <a:t>(FDC)</a:t>
            </a:r>
            <a:r>
              <a:rPr lang="en-US" sz="2400">
                <a:latin typeface="+mn-lt"/>
              </a:rPr>
              <a:t> and ATTACK 53</a:t>
            </a:r>
            <a:r>
              <a:rPr lang="en-US" sz="1600">
                <a:latin typeface="+mn-lt"/>
              </a:rPr>
              <a:t>(OBSERVER)</a:t>
            </a:r>
          </a:p>
          <a:p>
            <a:pPr>
              <a:spcBef>
                <a:spcPct val="50000"/>
              </a:spcBef>
            </a:pPr>
            <a:r>
              <a:rPr lang="en-US" sz="2400">
                <a:latin typeface="+mn-lt"/>
              </a:rPr>
              <a:t>FDC DOES NOT KNOW YOUR LOCATION.</a:t>
            </a:r>
          </a:p>
        </p:txBody>
      </p:sp>
      <p:sp>
        <p:nvSpPr>
          <p:cNvPr id="10" name="Rectangle 2">
            <a:extLst>
              <a:ext uri="{FF2B5EF4-FFF2-40B4-BE49-F238E27FC236}">
                <a16:creationId xmlns:a16="http://schemas.microsoft.com/office/drawing/2014/main" id="{6BA5E578-72AB-8B5B-E830-462F37837206}"/>
              </a:ext>
            </a:extLst>
          </p:cNvPr>
          <p:cNvSpPr txBox="1">
            <a:spLocks noChangeArrowheads="1"/>
          </p:cNvSpPr>
          <p:nvPr/>
        </p:nvSpPr>
        <p:spPr>
          <a:xfrm>
            <a:off x="0" y="365989"/>
            <a:ext cx="9126465" cy="548411"/>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PRACTICAL EXERCISE 9</a:t>
            </a:r>
          </a:p>
        </p:txBody>
      </p:sp>
    </p:spTree>
    <p:extLst>
      <p:ext uri="{BB962C8B-B14F-4D97-AF65-F5344CB8AC3E}">
        <p14:creationId xmlns:p14="http://schemas.microsoft.com/office/powerpoint/2010/main" val="373850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9" grpId="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84</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5">
            <a:extLst>
              <a:ext uri="{FF2B5EF4-FFF2-40B4-BE49-F238E27FC236}">
                <a16:creationId xmlns:a16="http://schemas.microsoft.com/office/drawing/2014/main" id="{75D8394A-3E75-4E32-7C85-119CEE523146}"/>
              </a:ext>
            </a:extLst>
          </p:cNvPr>
          <p:cNvSpPr txBox="1">
            <a:spLocks noChangeArrowheads="1"/>
          </p:cNvSpPr>
          <p:nvPr/>
        </p:nvSpPr>
        <p:spPr bwMode="auto">
          <a:xfrm>
            <a:off x="1019175" y="2542125"/>
            <a:ext cx="8001000" cy="2492990"/>
          </a:xfrm>
          <a:prstGeom prst="rect">
            <a:avLst/>
          </a:prstGeom>
          <a:noFill/>
          <a:ln w="9525">
            <a:noFill/>
            <a:miter lim="800000"/>
            <a:headEnd/>
            <a:tailEnd/>
          </a:ln>
        </p:spPr>
        <p:txBody>
          <a:bodyPr wrap="square" anchor="b">
            <a:spAutoFit/>
          </a:bodyPr>
          <a:lstStyle/>
          <a:p>
            <a:pPr>
              <a:spcBef>
                <a:spcPct val="50000"/>
              </a:spcBef>
            </a:pPr>
            <a:r>
              <a:rPr lang="en-US" sz="2400" b="1">
                <a:solidFill>
                  <a:srgbClr val="002060"/>
                </a:solidFill>
                <a:latin typeface="+mn-lt"/>
              </a:rPr>
              <a:t>THUNDER 54 de ATTACK 53, MY LOCATION IS MG 2344 6766, (K)</a:t>
            </a:r>
          </a:p>
          <a:p>
            <a:pPr>
              <a:spcBef>
                <a:spcPct val="50000"/>
              </a:spcBef>
            </a:pPr>
            <a:r>
              <a:rPr lang="en-US" sz="2400" b="1">
                <a:solidFill>
                  <a:srgbClr val="002060"/>
                </a:solidFill>
                <a:latin typeface="+mn-lt"/>
              </a:rPr>
              <a:t>THUNDER 54</a:t>
            </a:r>
            <a:r>
              <a:rPr lang="en-US" sz="2400" b="1" u="none">
                <a:solidFill>
                  <a:srgbClr val="002060"/>
                </a:solidFill>
                <a:latin typeface="+mn-lt"/>
              </a:rPr>
              <a:t> de </a:t>
            </a:r>
            <a:r>
              <a:rPr lang="en-US" sz="2400" b="1">
                <a:solidFill>
                  <a:srgbClr val="002060"/>
                </a:solidFill>
                <a:latin typeface="+mn-lt"/>
              </a:rPr>
              <a:t>ATTACK 53</a:t>
            </a:r>
            <a:r>
              <a:rPr lang="en-US" sz="2400" b="1" u="none">
                <a:solidFill>
                  <a:srgbClr val="002060"/>
                </a:solidFill>
                <a:latin typeface="+mn-lt"/>
              </a:rPr>
              <a:t>, AF, POLAR, (K)</a:t>
            </a:r>
          </a:p>
          <a:p>
            <a:pPr>
              <a:spcBef>
                <a:spcPct val="50000"/>
              </a:spcBef>
            </a:pPr>
            <a:r>
              <a:rPr lang="en-US" sz="2400" b="1">
                <a:solidFill>
                  <a:srgbClr val="002060"/>
                </a:solidFill>
                <a:latin typeface="+mn-lt"/>
              </a:rPr>
              <a:t>DIR 5960, DIS 600, (K)</a:t>
            </a:r>
          </a:p>
          <a:p>
            <a:pPr>
              <a:spcBef>
                <a:spcPct val="50000"/>
              </a:spcBef>
            </a:pPr>
            <a:r>
              <a:rPr lang="en-US" sz="2400" b="1" u="none">
                <a:solidFill>
                  <a:srgbClr val="002060"/>
                </a:solidFill>
                <a:latin typeface="+mn-lt"/>
              </a:rPr>
              <a:t>ENY SQD, AT CHECKPOINT, DC, AMC, (K)</a:t>
            </a:r>
          </a:p>
        </p:txBody>
      </p:sp>
      <p:sp>
        <p:nvSpPr>
          <p:cNvPr id="10" name="Rectangle 2">
            <a:extLst>
              <a:ext uri="{FF2B5EF4-FFF2-40B4-BE49-F238E27FC236}">
                <a16:creationId xmlns:a16="http://schemas.microsoft.com/office/drawing/2014/main" id="{667FD4F5-8187-4C75-86A1-294ABB944243}"/>
              </a:ext>
            </a:extLst>
          </p:cNvPr>
          <p:cNvSpPr txBox="1">
            <a:spLocks noChangeArrowheads="1"/>
          </p:cNvSpPr>
          <p:nvPr/>
        </p:nvSpPr>
        <p:spPr>
          <a:xfrm>
            <a:off x="0" y="365989"/>
            <a:ext cx="9126465" cy="565503"/>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PRACTICAL EXERCISE 9</a:t>
            </a:r>
          </a:p>
        </p:txBody>
      </p:sp>
    </p:spTree>
    <p:extLst>
      <p:ext uri="{BB962C8B-B14F-4D97-AF65-F5344CB8AC3E}">
        <p14:creationId xmlns:p14="http://schemas.microsoft.com/office/powerpoint/2010/main" val="200638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766BE7-2771-E9B3-5AE0-7505F8B6859D}"/>
              </a:ext>
            </a:extLst>
          </p:cNvPr>
          <p:cNvSpPr txBox="1"/>
          <p:nvPr/>
        </p:nvSpPr>
        <p:spPr>
          <a:xfrm>
            <a:off x="1" y="6023417"/>
            <a:ext cx="9144000" cy="47139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2000" b="1">
                <a:solidFill>
                  <a:schemeClr val="bg1"/>
                </a:solidFill>
                <a:latin typeface="Arial" panose="020B0604020202020204" pitchFamily="34" charset="0"/>
                <a:ea typeface="+mj-ea"/>
                <a:cs typeface="Arial" panose="020B0604020202020204" pitchFamily="34" charset="0"/>
              </a:rPr>
              <a:t>MESSAGE TO OBSERVER, ALPHA, 1 RD, TGT #AA2015, (K)</a:t>
            </a:r>
          </a:p>
        </p:txBody>
      </p:sp>
      <p:pic>
        <p:nvPicPr>
          <p:cNvPr id="9" name="Picture 3" descr="ai051903a2">
            <a:extLst>
              <a:ext uri="{FF2B5EF4-FFF2-40B4-BE49-F238E27FC236}">
                <a16:creationId xmlns:a16="http://schemas.microsoft.com/office/drawing/2014/main" id="{126CA767-AC76-B399-A0A2-BDEDB8C060F1}"/>
              </a:ext>
            </a:extLst>
          </p:cNvPr>
          <p:cNvPicPr>
            <a:picLocks noChangeAspect="1" noChangeArrowheads="1"/>
          </p:cNvPicPr>
          <p:nvPr/>
        </p:nvPicPr>
        <p:blipFill rotWithShape="1">
          <a:blip r:embed="rId3" cstate="print">
            <a:alphaModFix/>
          </a:blip>
          <a:srcRect l="26320" r="12317" b="-2"/>
          <a:stretch/>
        </p:blipFill>
        <p:spPr bwMode="auto">
          <a:xfrm>
            <a:off x="451846" y="1197768"/>
            <a:ext cx="8240308" cy="4462464"/>
          </a:xfrm>
          <a:prstGeom prst="rect">
            <a:avLst/>
          </a:prstGeom>
          <a:noFill/>
        </p:spPr>
      </p:pic>
      <p:sp>
        <p:nvSpPr>
          <p:cNvPr id="24" name="Rectangle 23">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845" y="1197769"/>
            <a:ext cx="8240309"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914400">
              <a:spcAft>
                <a:spcPts val="600"/>
              </a:spcAft>
              <a:defRPr/>
            </a:pPr>
            <a:r>
              <a:rPr lang="en-US" kern="1200">
                <a:solidFill>
                  <a:schemeClr val="bg1">
                    <a:lumMod val="50000"/>
                  </a:schemeClr>
                </a:solidFill>
                <a:latin typeface="Calibri" panose="020F0502020204030204"/>
                <a:ea typeface="+mn-ea"/>
                <a:cs typeface="+mn-cs"/>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D141A26B-79DC-4A53-857D-7401E21E816A}" type="slidenum">
              <a:rPr lang="en-US">
                <a:solidFill>
                  <a:schemeClr val="bg1">
                    <a:lumMod val="50000"/>
                  </a:schemeClr>
                </a:solidFill>
                <a:latin typeface="Calibri" panose="020F0502020204030204"/>
              </a:rPr>
              <a:pPr defTabSz="914400">
                <a:spcAft>
                  <a:spcPts val="600"/>
                </a:spcAft>
                <a:defRPr/>
              </a:pPr>
              <a:t>85</a:t>
            </a:fld>
            <a:endParaRPr lang="en-US">
              <a:solidFill>
                <a:schemeClr val="bg1">
                  <a:lumMod val="50000"/>
                </a:schemeClr>
              </a:solidFill>
              <a:latin typeface="Calibri" panose="020F0502020204030204"/>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Tree>
    <p:extLst>
      <p:ext uri="{BB962C8B-B14F-4D97-AF65-F5344CB8AC3E}">
        <p14:creationId xmlns:p14="http://schemas.microsoft.com/office/powerpoint/2010/main" val="5203855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86</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A770AC23-8E91-F81A-8F9E-D84AC26F312D}"/>
              </a:ext>
            </a:extLst>
          </p:cNvPr>
          <p:cNvSpPr txBox="1">
            <a:spLocks noChangeArrowheads="1"/>
          </p:cNvSpPr>
          <p:nvPr/>
        </p:nvSpPr>
        <p:spPr bwMode="auto">
          <a:xfrm>
            <a:off x="364370" y="2344579"/>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600m</a:t>
            </a:r>
            <a:endParaRPr lang="en-US" sz="3200" b="1" u="none">
              <a:latin typeface="+mn-lt"/>
            </a:endParaRPr>
          </a:p>
        </p:txBody>
      </p:sp>
      <p:pic>
        <p:nvPicPr>
          <p:cNvPr id="11" name="Picture 10" descr="Picture1.png">
            <a:extLst>
              <a:ext uri="{FF2B5EF4-FFF2-40B4-BE49-F238E27FC236}">
                <a16:creationId xmlns:a16="http://schemas.microsoft.com/office/drawing/2014/main" id="{087CC4B2-799D-76E9-A110-379FF3FEC6C2}"/>
              </a:ext>
            </a:extLst>
          </p:cNvPr>
          <p:cNvPicPr>
            <a:picLocks noChangeAspect="1"/>
          </p:cNvPicPr>
          <p:nvPr/>
        </p:nvPicPr>
        <p:blipFill>
          <a:blip r:embed="rId5" cstate="print"/>
          <a:srcRect l="4696" t="6667" r="4505" b="6667"/>
          <a:stretch>
            <a:fillRect/>
          </a:stretch>
        </p:blipFill>
        <p:spPr>
          <a:xfrm>
            <a:off x="2476500" y="1262019"/>
            <a:ext cx="4191000" cy="3693763"/>
          </a:xfrm>
          <a:prstGeom prst="rect">
            <a:avLst/>
          </a:prstGeom>
        </p:spPr>
      </p:pic>
      <p:sp>
        <p:nvSpPr>
          <p:cNvPr id="12" name="Freeform 9">
            <a:extLst>
              <a:ext uri="{FF2B5EF4-FFF2-40B4-BE49-F238E27FC236}">
                <a16:creationId xmlns:a16="http://schemas.microsoft.com/office/drawing/2014/main" id="{7FFC9BE3-A0B6-C455-CC0B-A956C405565F}"/>
              </a:ext>
            </a:extLst>
          </p:cNvPr>
          <p:cNvSpPr>
            <a:spLocks/>
          </p:cNvSpPr>
          <p:nvPr/>
        </p:nvSpPr>
        <p:spPr bwMode="auto">
          <a:xfrm>
            <a:off x="2476500" y="1947819"/>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14" name="AutoShape 4">
            <a:extLst>
              <a:ext uri="{FF2B5EF4-FFF2-40B4-BE49-F238E27FC236}">
                <a16:creationId xmlns:a16="http://schemas.microsoft.com/office/drawing/2014/main" id="{9E6A792E-05CB-1579-1D11-1EBDAE67D5A7}"/>
              </a:ext>
            </a:extLst>
          </p:cNvPr>
          <p:cNvSpPr>
            <a:spLocks noChangeArrowheads="1"/>
          </p:cNvSpPr>
          <p:nvPr/>
        </p:nvSpPr>
        <p:spPr bwMode="auto">
          <a:xfrm>
            <a:off x="2933700" y="2024019"/>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pic>
        <p:nvPicPr>
          <p:cNvPr id="18" name="Picture 2" descr="C:\Users\Owner\AppData\Local\Microsoft\Windows\Temporary Internet Files\Content.IE5\Q7O6K5H9\MCj04151880000[1].wmf">
            <a:extLst>
              <a:ext uri="{FF2B5EF4-FFF2-40B4-BE49-F238E27FC236}">
                <a16:creationId xmlns:a16="http://schemas.microsoft.com/office/drawing/2014/main" id="{8669774F-5B02-13ED-8980-CC6C1CBC23F3}"/>
              </a:ext>
            </a:extLst>
          </p:cNvPr>
          <p:cNvPicPr>
            <a:picLocks noChangeAspect="1" noChangeArrowheads="1"/>
          </p:cNvPicPr>
          <p:nvPr/>
        </p:nvPicPr>
        <p:blipFill>
          <a:blip r:embed="rId6" cstate="print"/>
          <a:srcRect/>
          <a:stretch>
            <a:fillRect/>
          </a:stretch>
        </p:blipFill>
        <p:spPr bwMode="auto">
          <a:xfrm>
            <a:off x="4076700" y="2862219"/>
            <a:ext cx="535279" cy="472159"/>
          </a:xfrm>
          <a:prstGeom prst="rect">
            <a:avLst/>
          </a:prstGeom>
          <a:noFill/>
        </p:spPr>
      </p:pic>
      <p:pic>
        <p:nvPicPr>
          <p:cNvPr id="19" name="Picture 2" descr="C:\Users\Owner\AppData\Local\Microsoft\Windows\Temporary Internet Files\Content.IE5\Q7O6K5H9\MCj04151880000[1].wmf">
            <a:extLst>
              <a:ext uri="{FF2B5EF4-FFF2-40B4-BE49-F238E27FC236}">
                <a16:creationId xmlns:a16="http://schemas.microsoft.com/office/drawing/2014/main" id="{204EACB9-9403-B7C4-4EDF-2B814E047E1B}"/>
              </a:ext>
            </a:extLst>
          </p:cNvPr>
          <p:cNvPicPr>
            <a:picLocks noChangeAspect="1" noChangeArrowheads="1"/>
          </p:cNvPicPr>
          <p:nvPr/>
        </p:nvPicPr>
        <p:blipFill>
          <a:blip r:embed="rId6" cstate="print"/>
          <a:srcRect/>
          <a:stretch>
            <a:fillRect/>
          </a:stretch>
        </p:blipFill>
        <p:spPr bwMode="auto">
          <a:xfrm>
            <a:off x="4305300" y="2709819"/>
            <a:ext cx="535279" cy="472159"/>
          </a:xfrm>
          <a:prstGeom prst="rect">
            <a:avLst/>
          </a:prstGeom>
          <a:noFill/>
        </p:spPr>
      </p:pic>
      <p:pic>
        <p:nvPicPr>
          <p:cNvPr id="20" name="Picture 2" descr="C:\Users\Owner\AppData\Local\Microsoft\Windows\Temporary Internet Files\Content.IE5\Q7O6K5H9\MCj04151880000[1].wmf">
            <a:extLst>
              <a:ext uri="{FF2B5EF4-FFF2-40B4-BE49-F238E27FC236}">
                <a16:creationId xmlns:a16="http://schemas.microsoft.com/office/drawing/2014/main" id="{4A02DE3B-1702-075F-519A-7B5CDBB3485F}"/>
              </a:ext>
            </a:extLst>
          </p:cNvPr>
          <p:cNvPicPr>
            <a:picLocks noChangeAspect="1" noChangeArrowheads="1"/>
          </p:cNvPicPr>
          <p:nvPr/>
        </p:nvPicPr>
        <p:blipFill>
          <a:blip r:embed="rId6" cstate="print"/>
          <a:srcRect/>
          <a:stretch>
            <a:fillRect/>
          </a:stretch>
        </p:blipFill>
        <p:spPr bwMode="auto">
          <a:xfrm>
            <a:off x="4457700" y="2862219"/>
            <a:ext cx="535279" cy="472159"/>
          </a:xfrm>
          <a:prstGeom prst="rect">
            <a:avLst/>
          </a:prstGeom>
          <a:noFill/>
        </p:spPr>
      </p:pic>
      <p:sp>
        <p:nvSpPr>
          <p:cNvPr id="29" name="Text Box 7">
            <a:extLst>
              <a:ext uri="{FF2B5EF4-FFF2-40B4-BE49-F238E27FC236}">
                <a16:creationId xmlns:a16="http://schemas.microsoft.com/office/drawing/2014/main" id="{713AB585-9CAF-2DF6-F404-6782DBEFA060}"/>
              </a:ext>
            </a:extLst>
          </p:cNvPr>
          <p:cNvSpPr txBox="1">
            <a:spLocks noChangeArrowheads="1"/>
          </p:cNvSpPr>
          <p:nvPr/>
        </p:nvSpPr>
        <p:spPr bwMode="auto">
          <a:xfrm>
            <a:off x="0" y="5870669"/>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30" name="Text Box 7">
            <a:extLst>
              <a:ext uri="{FF2B5EF4-FFF2-40B4-BE49-F238E27FC236}">
                <a16:creationId xmlns:a16="http://schemas.microsoft.com/office/drawing/2014/main" id="{445CAFD4-9F16-68C1-A305-CFE2E51C9F20}"/>
              </a:ext>
            </a:extLst>
          </p:cNvPr>
          <p:cNvSpPr txBox="1">
            <a:spLocks noChangeArrowheads="1"/>
          </p:cNvSpPr>
          <p:nvPr/>
        </p:nvSpPr>
        <p:spPr bwMode="auto">
          <a:xfrm>
            <a:off x="0" y="5032469"/>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a:t>
            </a:r>
            <a:endParaRPr lang="en-US" sz="3200" b="1" u="none">
              <a:solidFill>
                <a:srgbClr val="002060"/>
              </a:solidFill>
              <a:latin typeface="+mn-lt"/>
            </a:endParaRPr>
          </a:p>
        </p:txBody>
      </p:sp>
      <p:sp>
        <p:nvSpPr>
          <p:cNvPr id="31" name="Text Box 7">
            <a:extLst>
              <a:ext uri="{FF2B5EF4-FFF2-40B4-BE49-F238E27FC236}">
                <a16:creationId xmlns:a16="http://schemas.microsoft.com/office/drawing/2014/main" id="{8C24F583-FF88-BE4B-F502-ADF4B6DC8A39}"/>
              </a:ext>
            </a:extLst>
          </p:cNvPr>
          <p:cNvSpPr txBox="1">
            <a:spLocks noChangeArrowheads="1"/>
          </p:cNvSpPr>
          <p:nvPr/>
        </p:nvSpPr>
        <p:spPr bwMode="auto">
          <a:xfrm>
            <a:off x="4457700" y="5841386"/>
            <a:ext cx="2660954"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R30, D100, (K)</a:t>
            </a:r>
          </a:p>
        </p:txBody>
      </p:sp>
      <p:sp>
        <p:nvSpPr>
          <p:cNvPr id="32" name="Text Box 7">
            <a:extLst>
              <a:ext uri="{FF2B5EF4-FFF2-40B4-BE49-F238E27FC236}">
                <a16:creationId xmlns:a16="http://schemas.microsoft.com/office/drawing/2014/main" id="{44825541-F987-5E88-A093-2A0E90BA0495}"/>
              </a:ext>
            </a:extLst>
          </p:cNvPr>
          <p:cNvSpPr txBox="1">
            <a:spLocks noChangeArrowheads="1"/>
          </p:cNvSpPr>
          <p:nvPr/>
        </p:nvSpPr>
        <p:spPr bwMode="auto">
          <a:xfrm>
            <a:off x="5330647" y="5033552"/>
            <a:ext cx="829654"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50L</a:t>
            </a:r>
          </a:p>
        </p:txBody>
      </p:sp>
      <p:sp>
        <p:nvSpPr>
          <p:cNvPr id="33" name="Text Box 7">
            <a:extLst>
              <a:ext uri="{FF2B5EF4-FFF2-40B4-BE49-F238E27FC236}">
                <a16:creationId xmlns:a16="http://schemas.microsoft.com/office/drawing/2014/main" id="{E4E5ABA3-9E0F-258B-0F6B-B7FAA25DB929}"/>
              </a:ext>
            </a:extLst>
          </p:cNvPr>
          <p:cNvSpPr txBox="1">
            <a:spLocks noChangeArrowheads="1"/>
          </p:cNvSpPr>
          <p:nvPr/>
        </p:nvSpPr>
        <p:spPr bwMode="auto">
          <a:xfrm>
            <a:off x="3375293" y="5050644"/>
            <a:ext cx="60960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.6</a:t>
            </a:r>
          </a:p>
        </p:txBody>
      </p:sp>
    </p:spTree>
    <p:extLst>
      <p:ext uri="{BB962C8B-B14F-4D97-AF65-F5344CB8AC3E}">
        <p14:creationId xmlns:p14="http://schemas.microsoft.com/office/powerpoint/2010/main" val="300201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p:bldP spid="32" grpId="0"/>
      <p:bldP spid="3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87</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C685E7DB-ED72-82A1-6703-EF7EA9AEFAF2}"/>
              </a:ext>
            </a:extLst>
          </p:cNvPr>
          <p:cNvSpPr txBox="1">
            <a:spLocks noChangeArrowheads="1"/>
          </p:cNvSpPr>
          <p:nvPr/>
        </p:nvSpPr>
        <p:spPr bwMode="auto">
          <a:xfrm>
            <a:off x="364370" y="2353125"/>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600m</a:t>
            </a:r>
            <a:endParaRPr lang="en-US" sz="3200" b="1" u="none">
              <a:latin typeface="+mn-lt"/>
            </a:endParaRPr>
          </a:p>
        </p:txBody>
      </p:sp>
      <p:pic>
        <p:nvPicPr>
          <p:cNvPr id="11" name="Picture 10" descr="Picture1.png">
            <a:extLst>
              <a:ext uri="{FF2B5EF4-FFF2-40B4-BE49-F238E27FC236}">
                <a16:creationId xmlns:a16="http://schemas.microsoft.com/office/drawing/2014/main" id="{0D8BB8B1-1774-8051-B7C9-99C919F3A078}"/>
              </a:ext>
            </a:extLst>
          </p:cNvPr>
          <p:cNvPicPr>
            <a:picLocks noChangeAspect="1"/>
          </p:cNvPicPr>
          <p:nvPr/>
        </p:nvPicPr>
        <p:blipFill>
          <a:blip r:embed="rId5" cstate="print"/>
          <a:srcRect l="4696" t="6667" r="4505" b="6667"/>
          <a:stretch>
            <a:fillRect/>
          </a:stretch>
        </p:blipFill>
        <p:spPr>
          <a:xfrm>
            <a:off x="2476500" y="1253473"/>
            <a:ext cx="4191000" cy="3693763"/>
          </a:xfrm>
          <a:prstGeom prst="rect">
            <a:avLst/>
          </a:prstGeom>
        </p:spPr>
      </p:pic>
      <p:sp>
        <p:nvSpPr>
          <p:cNvPr id="12" name="Freeform 9">
            <a:extLst>
              <a:ext uri="{FF2B5EF4-FFF2-40B4-BE49-F238E27FC236}">
                <a16:creationId xmlns:a16="http://schemas.microsoft.com/office/drawing/2014/main" id="{1E502DD3-EE1C-F782-8CD0-25AFDB52D4AA}"/>
              </a:ext>
            </a:extLst>
          </p:cNvPr>
          <p:cNvSpPr>
            <a:spLocks/>
          </p:cNvSpPr>
          <p:nvPr/>
        </p:nvSpPr>
        <p:spPr bwMode="auto">
          <a:xfrm>
            <a:off x="2476500" y="1939273"/>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sp>
        <p:nvSpPr>
          <p:cNvPr id="14" name="AutoShape 4">
            <a:extLst>
              <a:ext uri="{FF2B5EF4-FFF2-40B4-BE49-F238E27FC236}">
                <a16:creationId xmlns:a16="http://schemas.microsoft.com/office/drawing/2014/main" id="{8EA4171B-1D81-AABD-9818-52C701B10615}"/>
              </a:ext>
            </a:extLst>
          </p:cNvPr>
          <p:cNvSpPr>
            <a:spLocks noChangeArrowheads="1"/>
          </p:cNvSpPr>
          <p:nvPr/>
        </p:nvSpPr>
        <p:spPr bwMode="auto">
          <a:xfrm>
            <a:off x="4229100" y="2396473"/>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pic>
        <p:nvPicPr>
          <p:cNvPr id="18" name="Picture 2" descr="C:\Users\Owner\AppData\Local\Microsoft\Windows\Temporary Internet Files\Content.IE5\Q7O6K5H9\MCj04151880000[1].wmf">
            <a:extLst>
              <a:ext uri="{FF2B5EF4-FFF2-40B4-BE49-F238E27FC236}">
                <a16:creationId xmlns:a16="http://schemas.microsoft.com/office/drawing/2014/main" id="{7F536DDB-7720-2ABB-7699-6494875939DD}"/>
              </a:ext>
            </a:extLst>
          </p:cNvPr>
          <p:cNvPicPr>
            <a:picLocks noChangeAspect="1" noChangeArrowheads="1"/>
          </p:cNvPicPr>
          <p:nvPr/>
        </p:nvPicPr>
        <p:blipFill>
          <a:blip r:embed="rId6" cstate="print"/>
          <a:srcRect/>
          <a:stretch>
            <a:fillRect/>
          </a:stretch>
        </p:blipFill>
        <p:spPr bwMode="auto">
          <a:xfrm>
            <a:off x="4076700" y="2853673"/>
            <a:ext cx="535279" cy="472159"/>
          </a:xfrm>
          <a:prstGeom prst="rect">
            <a:avLst/>
          </a:prstGeom>
          <a:noFill/>
        </p:spPr>
      </p:pic>
      <p:pic>
        <p:nvPicPr>
          <p:cNvPr id="19" name="Picture 2" descr="C:\Users\Owner\AppData\Local\Microsoft\Windows\Temporary Internet Files\Content.IE5\Q7O6K5H9\MCj04151880000[1].wmf">
            <a:extLst>
              <a:ext uri="{FF2B5EF4-FFF2-40B4-BE49-F238E27FC236}">
                <a16:creationId xmlns:a16="http://schemas.microsoft.com/office/drawing/2014/main" id="{C7193E74-E278-70AE-6203-8571BDC2CCEF}"/>
              </a:ext>
            </a:extLst>
          </p:cNvPr>
          <p:cNvPicPr>
            <a:picLocks noChangeAspect="1" noChangeArrowheads="1"/>
          </p:cNvPicPr>
          <p:nvPr/>
        </p:nvPicPr>
        <p:blipFill>
          <a:blip r:embed="rId6" cstate="print"/>
          <a:srcRect/>
          <a:stretch>
            <a:fillRect/>
          </a:stretch>
        </p:blipFill>
        <p:spPr bwMode="auto">
          <a:xfrm>
            <a:off x="4305300" y="2701273"/>
            <a:ext cx="535279" cy="472159"/>
          </a:xfrm>
          <a:prstGeom prst="rect">
            <a:avLst/>
          </a:prstGeom>
          <a:noFill/>
        </p:spPr>
      </p:pic>
      <p:pic>
        <p:nvPicPr>
          <p:cNvPr id="20" name="Picture 2" descr="C:\Users\Owner\AppData\Local\Microsoft\Windows\Temporary Internet Files\Content.IE5\Q7O6K5H9\MCj04151880000[1].wmf">
            <a:extLst>
              <a:ext uri="{FF2B5EF4-FFF2-40B4-BE49-F238E27FC236}">
                <a16:creationId xmlns:a16="http://schemas.microsoft.com/office/drawing/2014/main" id="{8BDA8611-6FE6-6377-9856-DA4C9D854F75}"/>
              </a:ext>
            </a:extLst>
          </p:cNvPr>
          <p:cNvPicPr>
            <a:picLocks noChangeAspect="1" noChangeArrowheads="1"/>
          </p:cNvPicPr>
          <p:nvPr/>
        </p:nvPicPr>
        <p:blipFill>
          <a:blip r:embed="rId6" cstate="print"/>
          <a:srcRect/>
          <a:stretch>
            <a:fillRect/>
          </a:stretch>
        </p:blipFill>
        <p:spPr bwMode="auto">
          <a:xfrm>
            <a:off x="4457700" y="2853673"/>
            <a:ext cx="535279" cy="472159"/>
          </a:xfrm>
          <a:prstGeom prst="rect">
            <a:avLst/>
          </a:prstGeom>
          <a:noFill/>
        </p:spPr>
      </p:pic>
      <p:sp>
        <p:nvSpPr>
          <p:cNvPr id="22" name="Text Box 7">
            <a:extLst>
              <a:ext uri="{FF2B5EF4-FFF2-40B4-BE49-F238E27FC236}">
                <a16:creationId xmlns:a16="http://schemas.microsoft.com/office/drawing/2014/main" id="{838C0806-D12F-7869-C1CE-6225675B6FB9}"/>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23" name="Text Box 7">
            <a:extLst>
              <a:ext uri="{FF2B5EF4-FFF2-40B4-BE49-F238E27FC236}">
                <a16:creationId xmlns:a16="http://schemas.microsoft.com/office/drawing/2014/main" id="{E7B30248-CF9A-7B83-7D41-702FA37E6D0D}"/>
              </a:ext>
            </a:extLst>
          </p:cNvPr>
          <p:cNvSpPr txBox="1">
            <a:spLocks noChangeArrowheads="1"/>
          </p:cNvSpPr>
          <p:nvPr/>
        </p:nvSpPr>
        <p:spPr bwMode="auto">
          <a:xfrm>
            <a:off x="0" y="50292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_______</a:t>
            </a:r>
            <a:endParaRPr lang="en-US" sz="3200" b="1" u="none">
              <a:solidFill>
                <a:srgbClr val="002060"/>
              </a:solidFill>
              <a:latin typeface="+mn-lt"/>
            </a:endParaRPr>
          </a:p>
        </p:txBody>
      </p:sp>
      <p:sp>
        <p:nvSpPr>
          <p:cNvPr id="24" name="Text Box 7">
            <a:extLst>
              <a:ext uri="{FF2B5EF4-FFF2-40B4-BE49-F238E27FC236}">
                <a16:creationId xmlns:a16="http://schemas.microsoft.com/office/drawing/2014/main" id="{C5F3C187-26EA-46CA-4C9D-FE50F5B32FC5}"/>
              </a:ext>
            </a:extLst>
          </p:cNvPr>
          <p:cNvSpPr txBox="1">
            <a:spLocks noChangeArrowheads="1"/>
          </p:cNvSpPr>
          <p:nvPr/>
        </p:nvSpPr>
        <p:spPr bwMode="auto">
          <a:xfrm>
            <a:off x="4722612" y="5854998"/>
            <a:ext cx="2250756"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D100, (K)</a:t>
            </a:r>
          </a:p>
        </p:txBody>
      </p:sp>
      <p:sp>
        <p:nvSpPr>
          <p:cNvPr id="25" name="Text Box 7">
            <a:extLst>
              <a:ext uri="{FF2B5EF4-FFF2-40B4-BE49-F238E27FC236}">
                <a16:creationId xmlns:a16="http://schemas.microsoft.com/office/drawing/2014/main" id="{3DCD3563-11C3-8784-8AED-BE19E619614B}"/>
              </a:ext>
            </a:extLst>
          </p:cNvPr>
          <p:cNvSpPr txBox="1">
            <a:spLocks noChangeArrowheads="1"/>
          </p:cNvSpPr>
          <p:nvPr/>
        </p:nvSpPr>
        <p:spPr bwMode="auto">
          <a:xfrm>
            <a:off x="5064006" y="5009099"/>
            <a:ext cx="1422456"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Online</a:t>
            </a:r>
          </a:p>
        </p:txBody>
      </p:sp>
      <p:sp>
        <p:nvSpPr>
          <p:cNvPr id="26" name="Text Box 7">
            <a:extLst>
              <a:ext uri="{FF2B5EF4-FFF2-40B4-BE49-F238E27FC236}">
                <a16:creationId xmlns:a16="http://schemas.microsoft.com/office/drawing/2014/main" id="{BB3C53AA-C4BE-3F9B-7F9D-31924CF7E8B0}"/>
              </a:ext>
            </a:extLst>
          </p:cNvPr>
          <p:cNvSpPr txBox="1">
            <a:spLocks noChangeArrowheads="1"/>
          </p:cNvSpPr>
          <p:nvPr/>
        </p:nvSpPr>
        <p:spPr bwMode="auto">
          <a:xfrm>
            <a:off x="3058072" y="5039833"/>
            <a:ext cx="60960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.6</a:t>
            </a:r>
          </a:p>
        </p:txBody>
      </p:sp>
    </p:spTree>
    <p:extLst>
      <p:ext uri="{BB962C8B-B14F-4D97-AF65-F5344CB8AC3E}">
        <p14:creationId xmlns:p14="http://schemas.microsoft.com/office/powerpoint/2010/main" val="342718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p:bldP spid="25" grpId="0"/>
      <p:bldP spid="26"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88</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 Box 7">
            <a:extLst>
              <a:ext uri="{FF2B5EF4-FFF2-40B4-BE49-F238E27FC236}">
                <a16:creationId xmlns:a16="http://schemas.microsoft.com/office/drawing/2014/main" id="{F6035772-982A-EB40-00E7-7BBEDBF3DFD5}"/>
              </a:ext>
            </a:extLst>
          </p:cNvPr>
          <p:cNvSpPr txBox="1">
            <a:spLocks noChangeArrowheads="1"/>
          </p:cNvSpPr>
          <p:nvPr/>
        </p:nvSpPr>
        <p:spPr bwMode="auto">
          <a:xfrm>
            <a:off x="408773" y="2366535"/>
            <a:ext cx="2209800" cy="1646605"/>
          </a:xfrm>
          <a:prstGeom prst="rect">
            <a:avLst/>
          </a:prstGeom>
          <a:noFill/>
          <a:ln w="9525">
            <a:noFill/>
            <a:miter lim="800000"/>
            <a:headEnd/>
            <a:tailEnd/>
          </a:ln>
        </p:spPr>
        <p:txBody>
          <a:bodyPr wrap="square" anchor="ctr">
            <a:spAutoFit/>
          </a:bodyPr>
          <a:lstStyle/>
          <a:p>
            <a:pPr algn="ctr">
              <a:spcBef>
                <a:spcPts val="600"/>
              </a:spcBef>
            </a:pPr>
            <a:r>
              <a:rPr lang="en-US" sz="3200" b="1" u="none">
                <a:latin typeface="+mn-lt"/>
              </a:rPr>
              <a:t>Estimated Distance</a:t>
            </a:r>
          </a:p>
          <a:p>
            <a:pPr algn="ctr">
              <a:spcBef>
                <a:spcPts val="600"/>
              </a:spcBef>
            </a:pPr>
            <a:r>
              <a:rPr lang="en-US" sz="3200" b="1">
                <a:latin typeface="+mn-lt"/>
              </a:rPr>
              <a:t>600m</a:t>
            </a:r>
            <a:endParaRPr lang="en-US" sz="3200" b="1" u="none">
              <a:latin typeface="+mn-lt"/>
            </a:endParaRPr>
          </a:p>
        </p:txBody>
      </p:sp>
      <p:pic>
        <p:nvPicPr>
          <p:cNvPr id="11" name="Picture 10" descr="Picture1.png">
            <a:extLst>
              <a:ext uri="{FF2B5EF4-FFF2-40B4-BE49-F238E27FC236}">
                <a16:creationId xmlns:a16="http://schemas.microsoft.com/office/drawing/2014/main" id="{1063BFE7-0AA8-2135-1423-C7ED27DE8430}"/>
              </a:ext>
            </a:extLst>
          </p:cNvPr>
          <p:cNvPicPr>
            <a:picLocks noChangeAspect="1"/>
          </p:cNvPicPr>
          <p:nvPr/>
        </p:nvPicPr>
        <p:blipFill>
          <a:blip r:embed="rId5" cstate="print"/>
          <a:srcRect l="4696" t="6667" r="4505" b="6667"/>
          <a:stretch>
            <a:fillRect/>
          </a:stretch>
        </p:blipFill>
        <p:spPr>
          <a:xfrm>
            <a:off x="2618573" y="1317356"/>
            <a:ext cx="4191000" cy="3693763"/>
          </a:xfrm>
          <a:prstGeom prst="rect">
            <a:avLst/>
          </a:prstGeom>
        </p:spPr>
      </p:pic>
      <p:sp>
        <p:nvSpPr>
          <p:cNvPr id="12" name="Freeform 9">
            <a:extLst>
              <a:ext uri="{FF2B5EF4-FFF2-40B4-BE49-F238E27FC236}">
                <a16:creationId xmlns:a16="http://schemas.microsoft.com/office/drawing/2014/main" id="{03F534C9-A8A3-B3C6-4A3F-E84996F53653}"/>
              </a:ext>
            </a:extLst>
          </p:cNvPr>
          <p:cNvSpPr>
            <a:spLocks/>
          </p:cNvSpPr>
          <p:nvPr/>
        </p:nvSpPr>
        <p:spPr bwMode="auto">
          <a:xfrm>
            <a:off x="2618573" y="2003156"/>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pic>
        <p:nvPicPr>
          <p:cNvPr id="14" name="Picture 2" descr="C:\Users\Owner\AppData\Local\Microsoft\Windows\Temporary Internet Files\Content.IE5\Q7O6K5H9\MCj04151880000[1].wmf">
            <a:extLst>
              <a:ext uri="{FF2B5EF4-FFF2-40B4-BE49-F238E27FC236}">
                <a16:creationId xmlns:a16="http://schemas.microsoft.com/office/drawing/2014/main" id="{5E1A9015-309A-7CF1-6CF8-52E6D214FFAF}"/>
              </a:ext>
            </a:extLst>
          </p:cNvPr>
          <p:cNvPicPr>
            <a:picLocks noChangeAspect="1" noChangeArrowheads="1"/>
          </p:cNvPicPr>
          <p:nvPr/>
        </p:nvPicPr>
        <p:blipFill>
          <a:blip r:embed="rId6" cstate="print"/>
          <a:srcRect/>
          <a:stretch>
            <a:fillRect/>
          </a:stretch>
        </p:blipFill>
        <p:spPr bwMode="auto">
          <a:xfrm>
            <a:off x="4218773" y="2917556"/>
            <a:ext cx="535279" cy="472159"/>
          </a:xfrm>
          <a:prstGeom prst="rect">
            <a:avLst/>
          </a:prstGeom>
          <a:noFill/>
        </p:spPr>
      </p:pic>
      <p:pic>
        <p:nvPicPr>
          <p:cNvPr id="18" name="Picture 2" descr="C:\Users\Owner\AppData\Local\Microsoft\Windows\Temporary Internet Files\Content.IE5\Q7O6K5H9\MCj04151880000[1].wmf">
            <a:extLst>
              <a:ext uri="{FF2B5EF4-FFF2-40B4-BE49-F238E27FC236}">
                <a16:creationId xmlns:a16="http://schemas.microsoft.com/office/drawing/2014/main" id="{6DBF351D-29AB-E7CC-251A-ED1CD2CACA7E}"/>
              </a:ext>
            </a:extLst>
          </p:cNvPr>
          <p:cNvPicPr>
            <a:picLocks noChangeAspect="1" noChangeArrowheads="1"/>
          </p:cNvPicPr>
          <p:nvPr/>
        </p:nvPicPr>
        <p:blipFill>
          <a:blip r:embed="rId6" cstate="print"/>
          <a:srcRect/>
          <a:stretch>
            <a:fillRect/>
          </a:stretch>
        </p:blipFill>
        <p:spPr bwMode="auto">
          <a:xfrm>
            <a:off x="4447373" y="2765156"/>
            <a:ext cx="535279" cy="472159"/>
          </a:xfrm>
          <a:prstGeom prst="rect">
            <a:avLst/>
          </a:prstGeom>
          <a:noFill/>
        </p:spPr>
      </p:pic>
      <p:pic>
        <p:nvPicPr>
          <p:cNvPr id="19" name="Picture 2" descr="C:\Users\Owner\AppData\Local\Microsoft\Windows\Temporary Internet Files\Content.IE5\Q7O6K5H9\MCj04151880000[1].wmf">
            <a:extLst>
              <a:ext uri="{FF2B5EF4-FFF2-40B4-BE49-F238E27FC236}">
                <a16:creationId xmlns:a16="http://schemas.microsoft.com/office/drawing/2014/main" id="{B147AE8C-FF7A-4C66-52CE-CDAEE8B6157E}"/>
              </a:ext>
            </a:extLst>
          </p:cNvPr>
          <p:cNvPicPr>
            <a:picLocks noChangeAspect="1" noChangeArrowheads="1"/>
          </p:cNvPicPr>
          <p:nvPr/>
        </p:nvPicPr>
        <p:blipFill>
          <a:blip r:embed="rId6" cstate="print"/>
          <a:srcRect/>
          <a:stretch>
            <a:fillRect/>
          </a:stretch>
        </p:blipFill>
        <p:spPr bwMode="auto">
          <a:xfrm>
            <a:off x="4599773" y="2917556"/>
            <a:ext cx="535279" cy="472159"/>
          </a:xfrm>
          <a:prstGeom prst="rect">
            <a:avLst/>
          </a:prstGeom>
          <a:noFill/>
        </p:spPr>
      </p:pic>
      <p:sp>
        <p:nvSpPr>
          <p:cNvPr id="20" name="AutoShape 4">
            <a:extLst>
              <a:ext uri="{FF2B5EF4-FFF2-40B4-BE49-F238E27FC236}">
                <a16:creationId xmlns:a16="http://schemas.microsoft.com/office/drawing/2014/main" id="{AB888451-E674-D2AA-D4D9-30E366AA1B36}"/>
              </a:ext>
            </a:extLst>
          </p:cNvPr>
          <p:cNvSpPr>
            <a:spLocks noChangeArrowheads="1"/>
          </p:cNvSpPr>
          <p:nvPr/>
        </p:nvSpPr>
        <p:spPr bwMode="auto">
          <a:xfrm>
            <a:off x="4447373" y="3069956"/>
            <a:ext cx="304800" cy="381000"/>
          </a:xfrm>
          <a:prstGeom prst="irregularSeal2">
            <a:avLst/>
          </a:prstGeom>
          <a:solidFill>
            <a:srgbClr val="FFFF00"/>
          </a:solidFill>
          <a:ln w="9525">
            <a:solidFill>
              <a:schemeClr val="tx1"/>
            </a:solidFill>
            <a:miter lim="800000"/>
            <a:headEnd/>
            <a:tailEnd/>
          </a:ln>
        </p:spPr>
        <p:txBody>
          <a:bodyPr wrap="none" anchor="ctr"/>
          <a:lstStyle/>
          <a:p>
            <a:endParaRPr lang="en-US" sz="500" b="1">
              <a:solidFill>
                <a:srgbClr val="FF0000"/>
              </a:solidFill>
              <a:latin typeface="+mn-lt"/>
            </a:endParaRPr>
          </a:p>
        </p:txBody>
      </p:sp>
      <p:sp>
        <p:nvSpPr>
          <p:cNvPr id="22" name="Text Box 7">
            <a:extLst>
              <a:ext uri="{FF2B5EF4-FFF2-40B4-BE49-F238E27FC236}">
                <a16:creationId xmlns:a16="http://schemas.microsoft.com/office/drawing/2014/main" id="{27E5C098-CC00-47AA-00B7-4A24A9FC8CC1}"/>
              </a:ext>
            </a:extLst>
          </p:cNvPr>
          <p:cNvSpPr txBox="1">
            <a:spLocks noChangeArrowheads="1"/>
          </p:cNvSpPr>
          <p:nvPr/>
        </p:nvSpPr>
        <p:spPr bwMode="auto">
          <a:xfrm>
            <a:off x="0" y="5867400"/>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CORRECTION =_____________</a:t>
            </a:r>
            <a:endParaRPr lang="en-US" sz="3200" b="1" u="none">
              <a:solidFill>
                <a:srgbClr val="002060"/>
              </a:solidFill>
              <a:latin typeface="+mn-lt"/>
            </a:endParaRPr>
          </a:p>
        </p:txBody>
      </p:sp>
      <p:sp>
        <p:nvSpPr>
          <p:cNvPr id="23" name="Text Box 7">
            <a:extLst>
              <a:ext uri="{FF2B5EF4-FFF2-40B4-BE49-F238E27FC236}">
                <a16:creationId xmlns:a16="http://schemas.microsoft.com/office/drawing/2014/main" id="{D8EA98DE-4903-708F-2F39-E66D2E34E572}"/>
              </a:ext>
            </a:extLst>
          </p:cNvPr>
          <p:cNvSpPr txBox="1">
            <a:spLocks noChangeArrowheads="1"/>
          </p:cNvSpPr>
          <p:nvPr/>
        </p:nvSpPr>
        <p:spPr bwMode="auto">
          <a:xfrm>
            <a:off x="-76200" y="5025747"/>
            <a:ext cx="9144000" cy="584775"/>
          </a:xfrm>
          <a:prstGeom prst="rect">
            <a:avLst/>
          </a:prstGeom>
          <a:noFill/>
          <a:ln w="9525">
            <a:noFill/>
            <a:miter lim="800000"/>
            <a:headEnd/>
            <a:tailEnd/>
          </a:ln>
        </p:spPr>
        <p:txBody>
          <a:bodyPr wrap="square" anchor="ctr">
            <a:spAutoFit/>
          </a:bodyPr>
          <a:lstStyle/>
          <a:p>
            <a:pPr algn="ctr">
              <a:spcBef>
                <a:spcPct val="50000"/>
              </a:spcBef>
            </a:pPr>
            <a:r>
              <a:rPr lang="en-US" sz="3200" b="1" u="none">
                <a:latin typeface="+mn-lt"/>
              </a:rPr>
              <a:t>OT___ x SPOT _________</a:t>
            </a:r>
            <a:endParaRPr lang="en-US" sz="3200" b="1" u="none">
              <a:solidFill>
                <a:srgbClr val="002060"/>
              </a:solidFill>
              <a:latin typeface="+mn-lt"/>
            </a:endParaRPr>
          </a:p>
        </p:txBody>
      </p:sp>
      <p:sp>
        <p:nvSpPr>
          <p:cNvPr id="24" name="Text Box 7">
            <a:extLst>
              <a:ext uri="{FF2B5EF4-FFF2-40B4-BE49-F238E27FC236}">
                <a16:creationId xmlns:a16="http://schemas.microsoft.com/office/drawing/2014/main" id="{BE37A737-CD0D-60B8-F8A5-0B19CC89E515}"/>
              </a:ext>
            </a:extLst>
          </p:cNvPr>
          <p:cNvSpPr txBox="1">
            <a:spLocks noChangeArrowheads="1"/>
          </p:cNvSpPr>
          <p:nvPr/>
        </p:nvSpPr>
        <p:spPr bwMode="auto">
          <a:xfrm>
            <a:off x="4931495" y="5798584"/>
            <a:ext cx="1971230"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FFE, (K)</a:t>
            </a:r>
          </a:p>
        </p:txBody>
      </p:sp>
      <p:sp>
        <p:nvSpPr>
          <p:cNvPr id="25" name="Text Box 7">
            <a:extLst>
              <a:ext uri="{FF2B5EF4-FFF2-40B4-BE49-F238E27FC236}">
                <a16:creationId xmlns:a16="http://schemas.microsoft.com/office/drawing/2014/main" id="{E86B978F-1D40-76DA-D82F-C019BA0DE383}"/>
              </a:ext>
            </a:extLst>
          </p:cNvPr>
          <p:cNvSpPr txBox="1">
            <a:spLocks noChangeArrowheads="1"/>
          </p:cNvSpPr>
          <p:nvPr/>
        </p:nvSpPr>
        <p:spPr bwMode="auto">
          <a:xfrm>
            <a:off x="4814613" y="4969888"/>
            <a:ext cx="2088112" cy="584775"/>
          </a:xfrm>
          <a:prstGeom prst="rect">
            <a:avLst/>
          </a:prstGeom>
          <a:noFill/>
          <a:ln w="9525">
            <a:noFill/>
            <a:miter lim="800000"/>
            <a:headEnd/>
            <a:tailEnd/>
          </a:ln>
        </p:spPr>
        <p:txBody>
          <a:bodyPr wrap="square" anchor="ctr">
            <a:spAutoFit/>
          </a:bodyPr>
          <a:lstStyle/>
          <a:p>
            <a:pPr>
              <a:spcBef>
                <a:spcPct val="50000"/>
              </a:spcBef>
            </a:pPr>
            <a:r>
              <a:rPr lang="en-US" sz="3200" b="1" u="none">
                <a:solidFill>
                  <a:srgbClr val="002060"/>
                </a:solidFill>
                <a:latin typeface="+mn-lt"/>
              </a:rPr>
              <a:t>Target Hit</a:t>
            </a:r>
          </a:p>
        </p:txBody>
      </p:sp>
      <p:sp>
        <p:nvSpPr>
          <p:cNvPr id="26" name="Text Box 7">
            <a:extLst>
              <a:ext uri="{FF2B5EF4-FFF2-40B4-BE49-F238E27FC236}">
                <a16:creationId xmlns:a16="http://schemas.microsoft.com/office/drawing/2014/main" id="{8D0ED48D-3471-A9D7-1411-3F6AC3784010}"/>
              </a:ext>
            </a:extLst>
          </p:cNvPr>
          <p:cNvSpPr txBox="1">
            <a:spLocks noChangeArrowheads="1"/>
          </p:cNvSpPr>
          <p:nvPr/>
        </p:nvSpPr>
        <p:spPr bwMode="auto">
          <a:xfrm>
            <a:off x="2895702" y="5039833"/>
            <a:ext cx="609600" cy="584775"/>
          </a:xfrm>
          <a:prstGeom prst="rect">
            <a:avLst/>
          </a:prstGeom>
          <a:noFill/>
          <a:ln w="9525">
            <a:noFill/>
            <a:miter lim="800000"/>
            <a:headEnd/>
            <a:tailEnd/>
          </a:ln>
        </p:spPr>
        <p:txBody>
          <a:bodyPr wrap="square" anchor="ctr">
            <a:spAutoFit/>
          </a:bodyPr>
          <a:lstStyle/>
          <a:p>
            <a:pPr algn="ctr">
              <a:spcBef>
                <a:spcPct val="50000"/>
              </a:spcBef>
            </a:pPr>
            <a:r>
              <a:rPr lang="en-US" sz="3200" b="1" u="none">
                <a:solidFill>
                  <a:srgbClr val="002060"/>
                </a:solidFill>
                <a:latin typeface="+mn-lt"/>
              </a:rPr>
              <a:t>.6</a:t>
            </a:r>
          </a:p>
        </p:txBody>
      </p:sp>
    </p:spTree>
    <p:extLst>
      <p:ext uri="{BB962C8B-B14F-4D97-AF65-F5344CB8AC3E}">
        <p14:creationId xmlns:p14="http://schemas.microsoft.com/office/powerpoint/2010/main" val="244425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5" grpId="0"/>
      <p:bldP spid="26"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89</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pic>
        <p:nvPicPr>
          <p:cNvPr id="10" name="Picture 9" descr="Picture1.png">
            <a:extLst>
              <a:ext uri="{FF2B5EF4-FFF2-40B4-BE49-F238E27FC236}">
                <a16:creationId xmlns:a16="http://schemas.microsoft.com/office/drawing/2014/main" id="{337E5E25-96B5-0264-1A06-9113B5C28BE3}"/>
              </a:ext>
            </a:extLst>
          </p:cNvPr>
          <p:cNvPicPr>
            <a:picLocks noChangeAspect="1"/>
          </p:cNvPicPr>
          <p:nvPr/>
        </p:nvPicPr>
        <p:blipFill>
          <a:blip r:embed="rId5" cstate="print"/>
          <a:srcRect l="4696" t="6667" r="4505" b="6667"/>
          <a:stretch>
            <a:fillRect/>
          </a:stretch>
        </p:blipFill>
        <p:spPr>
          <a:xfrm>
            <a:off x="2362200" y="1295400"/>
            <a:ext cx="4191000" cy="3693763"/>
          </a:xfrm>
          <a:prstGeom prst="rect">
            <a:avLst/>
          </a:prstGeom>
        </p:spPr>
      </p:pic>
      <p:sp>
        <p:nvSpPr>
          <p:cNvPr id="11" name="Freeform 9">
            <a:extLst>
              <a:ext uri="{FF2B5EF4-FFF2-40B4-BE49-F238E27FC236}">
                <a16:creationId xmlns:a16="http://schemas.microsoft.com/office/drawing/2014/main" id="{926FA5EE-B6F6-5167-4D0C-CBD9F71D2AEA}"/>
              </a:ext>
            </a:extLst>
          </p:cNvPr>
          <p:cNvSpPr>
            <a:spLocks/>
          </p:cNvSpPr>
          <p:nvPr/>
        </p:nvSpPr>
        <p:spPr bwMode="auto">
          <a:xfrm>
            <a:off x="2362200" y="1981200"/>
            <a:ext cx="4114800" cy="381000"/>
          </a:xfrm>
          <a:custGeom>
            <a:avLst/>
            <a:gdLst>
              <a:gd name="T0" fmla="*/ 0 w 2496"/>
              <a:gd name="T1" fmla="*/ 288013256 h 251"/>
              <a:gd name="T2" fmla="*/ 2147483647 w 2496"/>
              <a:gd name="T3" fmla="*/ 288013256 h 251"/>
              <a:gd name="T4" fmla="*/ 2147483647 w 2496"/>
              <a:gd name="T5" fmla="*/ 94468268 h 251"/>
              <a:gd name="T6" fmla="*/ 2147483647 w 2496"/>
              <a:gd name="T7" fmla="*/ 11521076 h 251"/>
              <a:gd name="T8" fmla="*/ 2147483647 w 2496"/>
              <a:gd name="T9" fmla="*/ 66819211 h 251"/>
              <a:gd name="T10" fmla="*/ 2147483647 w 2496"/>
              <a:gd name="T11" fmla="*/ 232715142 h 251"/>
              <a:gd name="T12" fmla="*/ 2147483647 w 2496"/>
              <a:gd name="T13" fmla="*/ 426260154 h 251"/>
              <a:gd name="T14" fmla="*/ 2147483647 w 2496"/>
              <a:gd name="T15" fmla="*/ 509207325 h 251"/>
              <a:gd name="T16" fmla="*/ 2147483647 w 2496"/>
              <a:gd name="T17" fmla="*/ 564505439 h 251"/>
              <a:gd name="T18" fmla="*/ 2147483647 w 2496"/>
              <a:gd name="T19" fmla="*/ 564505439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6"/>
              <a:gd name="T31" fmla="*/ 0 h 251"/>
              <a:gd name="T32" fmla="*/ 2496 w 2496"/>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6" h="251">
                <a:moveTo>
                  <a:pt x="0" y="125"/>
                </a:moveTo>
                <a:cubicBezTo>
                  <a:pt x="398" y="148"/>
                  <a:pt x="266" y="146"/>
                  <a:pt x="900" y="125"/>
                </a:cubicBezTo>
                <a:cubicBezTo>
                  <a:pt x="960" y="123"/>
                  <a:pt x="1024" y="61"/>
                  <a:pt x="1080" y="41"/>
                </a:cubicBezTo>
                <a:cubicBezTo>
                  <a:pt x="1172" y="8"/>
                  <a:pt x="1243" y="12"/>
                  <a:pt x="1344" y="5"/>
                </a:cubicBezTo>
                <a:cubicBezTo>
                  <a:pt x="1367" y="6"/>
                  <a:pt x="1659" y="0"/>
                  <a:pt x="1776" y="29"/>
                </a:cubicBezTo>
                <a:cubicBezTo>
                  <a:pt x="1818" y="40"/>
                  <a:pt x="1954" y="76"/>
                  <a:pt x="1992" y="101"/>
                </a:cubicBezTo>
                <a:cubicBezTo>
                  <a:pt x="2060" y="146"/>
                  <a:pt x="2127" y="171"/>
                  <a:pt x="2208" y="185"/>
                </a:cubicBezTo>
                <a:cubicBezTo>
                  <a:pt x="2290" y="240"/>
                  <a:pt x="2187" y="178"/>
                  <a:pt x="2316" y="221"/>
                </a:cubicBezTo>
                <a:cubicBezTo>
                  <a:pt x="2330" y="226"/>
                  <a:pt x="2338" y="243"/>
                  <a:pt x="2352" y="245"/>
                </a:cubicBezTo>
                <a:cubicBezTo>
                  <a:pt x="2400" y="251"/>
                  <a:pt x="2448" y="245"/>
                  <a:pt x="2496" y="245"/>
                </a:cubicBezTo>
              </a:path>
            </a:pathLst>
          </a:custGeom>
          <a:noFill/>
          <a:ln w="12700" cap="flat" cmpd="sng">
            <a:solidFill>
              <a:schemeClr val="tx1"/>
            </a:solidFill>
            <a:prstDash val="solid"/>
            <a:round/>
            <a:headEnd type="none" w="med" len="med"/>
            <a:tailEnd type="none" w="med" len="med"/>
          </a:ln>
        </p:spPr>
        <p:txBody>
          <a:bodyPr wrap="none" anchor="ctr"/>
          <a:lstStyle/>
          <a:p>
            <a:endParaRPr lang="en-US">
              <a:latin typeface="+mn-lt"/>
            </a:endParaRPr>
          </a:p>
        </p:txBody>
      </p:sp>
      <p:pic>
        <p:nvPicPr>
          <p:cNvPr id="12" name="Picture 2" descr="C:\Users\Owner\AppData\Local\Microsoft\Windows\Temporary Internet Files\Content.IE5\Q7O6K5H9\MCj04151880000[1].wmf">
            <a:extLst>
              <a:ext uri="{FF2B5EF4-FFF2-40B4-BE49-F238E27FC236}">
                <a16:creationId xmlns:a16="http://schemas.microsoft.com/office/drawing/2014/main" id="{EFF5101B-940D-6D20-A95E-20B6DB038697}"/>
              </a:ext>
            </a:extLst>
          </p:cNvPr>
          <p:cNvPicPr>
            <a:picLocks noChangeAspect="1" noChangeArrowheads="1"/>
          </p:cNvPicPr>
          <p:nvPr/>
        </p:nvPicPr>
        <p:blipFill>
          <a:blip r:embed="rId6" cstate="print"/>
          <a:srcRect/>
          <a:stretch>
            <a:fillRect/>
          </a:stretch>
        </p:blipFill>
        <p:spPr bwMode="auto">
          <a:xfrm>
            <a:off x="4191000" y="2743200"/>
            <a:ext cx="535279" cy="472159"/>
          </a:xfrm>
          <a:prstGeom prst="rect">
            <a:avLst/>
          </a:prstGeom>
          <a:noFill/>
        </p:spPr>
      </p:pic>
      <p:sp>
        <p:nvSpPr>
          <p:cNvPr id="14" name="AutoShape 5">
            <a:extLst>
              <a:ext uri="{FF2B5EF4-FFF2-40B4-BE49-F238E27FC236}">
                <a16:creationId xmlns:a16="http://schemas.microsoft.com/office/drawing/2014/main" id="{1A05874D-71CD-3ED2-1FF1-0D4D08F175A9}"/>
              </a:ext>
            </a:extLst>
          </p:cNvPr>
          <p:cNvSpPr>
            <a:spLocks noChangeArrowheads="1"/>
          </p:cNvSpPr>
          <p:nvPr/>
        </p:nvSpPr>
        <p:spPr bwMode="auto">
          <a:xfrm>
            <a:off x="4114800" y="3200400"/>
            <a:ext cx="381000" cy="3810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18" name="AutoShape 11">
            <a:extLst>
              <a:ext uri="{FF2B5EF4-FFF2-40B4-BE49-F238E27FC236}">
                <a16:creationId xmlns:a16="http://schemas.microsoft.com/office/drawing/2014/main" id="{686111FE-A8E4-8368-5C0D-83CD53178D1C}"/>
              </a:ext>
            </a:extLst>
          </p:cNvPr>
          <p:cNvSpPr>
            <a:spLocks noChangeArrowheads="1"/>
          </p:cNvSpPr>
          <p:nvPr/>
        </p:nvSpPr>
        <p:spPr bwMode="auto">
          <a:xfrm>
            <a:off x="4495800" y="3048000"/>
            <a:ext cx="381000" cy="381000"/>
          </a:xfrm>
          <a:prstGeom prst="irregularSeal2">
            <a:avLst/>
          </a:prstGeom>
          <a:solidFill>
            <a:srgbClr val="FFFF00"/>
          </a:solidFill>
          <a:ln w="9525">
            <a:solidFill>
              <a:schemeClr val="tx1"/>
            </a:solidFill>
            <a:miter lim="800000"/>
            <a:headEnd/>
            <a:tailEnd/>
          </a:ln>
        </p:spPr>
        <p:txBody>
          <a:bodyPr wrap="none" anchor="ctr"/>
          <a:lstStyle/>
          <a:p>
            <a:endParaRPr lang="en-US"/>
          </a:p>
        </p:txBody>
      </p:sp>
      <p:sp>
        <p:nvSpPr>
          <p:cNvPr id="19" name="AutoShape 12">
            <a:extLst>
              <a:ext uri="{FF2B5EF4-FFF2-40B4-BE49-F238E27FC236}">
                <a16:creationId xmlns:a16="http://schemas.microsoft.com/office/drawing/2014/main" id="{2581C34B-FFDA-AF8A-E861-F9940AD79317}"/>
              </a:ext>
            </a:extLst>
          </p:cNvPr>
          <p:cNvSpPr>
            <a:spLocks noChangeArrowheads="1"/>
          </p:cNvSpPr>
          <p:nvPr/>
        </p:nvSpPr>
        <p:spPr bwMode="auto">
          <a:xfrm>
            <a:off x="4038600" y="2895600"/>
            <a:ext cx="381000" cy="381000"/>
          </a:xfrm>
          <a:prstGeom prst="irregularSeal2">
            <a:avLst/>
          </a:prstGeom>
          <a:solidFill>
            <a:srgbClr val="FFFF00"/>
          </a:solidFill>
          <a:ln w="9525">
            <a:solidFill>
              <a:schemeClr val="tx1"/>
            </a:solidFill>
            <a:miter lim="800000"/>
            <a:headEnd/>
            <a:tailEnd/>
          </a:ln>
        </p:spPr>
        <p:txBody>
          <a:bodyPr wrap="none" anchor="ctr"/>
          <a:lstStyle/>
          <a:p>
            <a:endParaRPr lang="en-US"/>
          </a:p>
        </p:txBody>
      </p:sp>
      <p:grpSp>
        <p:nvGrpSpPr>
          <p:cNvPr id="20" name="Group 14">
            <a:extLst>
              <a:ext uri="{FF2B5EF4-FFF2-40B4-BE49-F238E27FC236}">
                <a16:creationId xmlns:a16="http://schemas.microsoft.com/office/drawing/2014/main" id="{6785A63A-4D02-59F4-53AC-9FB4C8477696}"/>
              </a:ext>
            </a:extLst>
          </p:cNvPr>
          <p:cNvGrpSpPr>
            <a:grpSpLocks/>
          </p:cNvGrpSpPr>
          <p:nvPr/>
        </p:nvGrpSpPr>
        <p:grpSpPr bwMode="auto">
          <a:xfrm rot="1779887" flipH="1">
            <a:off x="4420811" y="2596661"/>
            <a:ext cx="533400" cy="762000"/>
            <a:chOff x="1660" y="673"/>
            <a:chExt cx="2874" cy="2231"/>
          </a:xfrm>
        </p:grpSpPr>
        <p:sp>
          <p:nvSpPr>
            <p:cNvPr id="21" name="Freeform 15">
              <a:extLst>
                <a:ext uri="{FF2B5EF4-FFF2-40B4-BE49-F238E27FC236}">
                  <a16:creationId xmlns:a16="http://schemas.microsoft.com/office/drawing/2014/main" id="{751DAFD1-4A3F-1E46-6D7A-E50943DFDBB4}"/>
                </a:ext>
              </a:extLst>
            </p:cNvPr>
            <p:cNvSpPr>
              <a:spLocks/>
            </p:cNvSpPr>
            <p:nvPr/>
          </p:nvSpPr>
          <p:spPr bwMode="auto">
            <a:xfrm>
              <a:off x="1660" y="1294"/>
              <a:ext cx="616" cy="817"/>
            </a:xfrm>
            <a:custGeom>
              <a:avLst/>
              <a:gdLst>
                <a:gd name="T0" fmla="*/ 612 w 616"/>
                <a:gd name="T1" fmla="*/ 509 h 817"/>
                <a:gd name="T2" fmla="*/ 616 w 616"/>
                <a:gd name="T3" fmla="*/ 379 h 817"/>
                <a:gd name="T4" fmla="*/ 596 w 616"/>
                <a:gd name="T5" fmla="*/ 294 h 817"/>
                <a:gd name="T6" fmla="*/ 561 w 616"/>
                <a:gd name="T7" fmla="*/ 233 h 817"/>
                <a:gd name="T8" fmla="*/ 498 w 616"/>
                <a:gd name="T9" fmla="*/ 178 h 817"/>
                <a:gd name="T10" fmla="*/ 443 w 616"/>
                <a:gd name="T11" fmla="*/ 148 h 817"/>
                <a:gd name="T12" fmla="*/ 413 w 616"/>
                <a:gd name="T13" fmla="*/ 115 h 817"/>
                <a:gd name="T14" fmla="*/ 404 w 616"/>
                <a:gd name="T15" fmla="*/ 61 h 817"/>
                <a:gd name="T16" fmla="*/ 392 w 616"/>
                <a:gd name="T17" fmla="*/ 31 h 817"/>
                <a:gd name="T18" fmla="*/ 369 w 616"/>
                <a:gd name="T19" fmla="*/ 90 h 817"/>
                <a:gd name="T20" fmla="*/ 361 w 616"/>
                <a:gd name="T21" fmla="*/ 132 h 817"/>
                <a:gd name="T22" fmla="*/ 324 w 616"/>
                <a:gd name="T23" fmla="*/ 106 h 817"/>
                <a:gd name="T24" fmla="*/ 310 w 616"/>
                <a:gd name="T25" fmla="*/ 45 h 817"/>
                <a:gd name="T26" fmla="*/ 305 w 616"/>
                <a:gd name="T27" fmla="*/ 2 h 817"/>
                <a:gd name="T28" fmla="*/ 273 w 616"/>
                <a:gd name="T29" fmla="*/ 51 h 817"/>
                <a:gd name="T30" fmla="*/ 259 w 616"/>
                <a:gd name="T31" fmla="*/ 136 h 817"/>
                <a:gd name="T32" fmla="*/ 270 w 616"/>
                <a:gd name="T33" fmla="*/ 206 h 817"/>
                <a:gd name="T34" fmla="*/ 227 w 616"/>
                <a:gd name="T35" fmla="*/ 154 h 817"/>
                <a:gd name="T36" fmla="*/ 166 w 616"/>
                <a:gd name="T37" fmla="*/ 132 h 817"/>
                <a:gd name="T38" fmla="*/ 116 w 616"/>
                <a:gd name="T39" fmla="*/ 146 h 817"/>
                <a:gd name="T40" fmla="*/ 103 w 616"/>
                <a:gd name="T41" fmla="*/ 186 h 817"/>
                <a:gd name="T42" fmla="*/ 147 w 616"/>
                <a:gd name="T43" fmla="*/ 203 h 817"/>
                <a:gd name="T44" fmla="*/ 171 w 616"/>
                <a:gd name="T45" fmla="*/ 267 h 817"/>
                <a:gd name="T46" fmla="*/ 143 w 616"/>
                <a:gd name="T47" fmla="*/ 323 h 817"/>
                <a:gd name="T48" fmla="*/ 93 w 616"/>
                <a:gd name="T49" fmla="*/ 351 h 817"/>
                <a:gd name="T50" fmla="*/ 57 w 616"/>
                <a:gd name="T51" fmla="*/ 341 h 817"/>
                <a:gd name="T52" fmla="*/ 53 w 616"/>
                <a:gd name="T53" fmla="*/ 301 h 817"/>
                <a:gd name="T54" fmla="*/ 34 w 616"/>
                <a:gd name="T55" fmla="*/ 306 h 817"/>
                <a:gd name="T56" fmla="*/ 7 w 616"/>
                <a:gd name="T57" fmla="*/ 350 h 817"/>
                <a:gd name="T58" fmla="*/ 2 w 616"/>
                <a:gd name="T59" fmla="*/ 427 h 817"/>
                <a:gd name="T60" fmla="*/ 25 w 616"/>
                <a:gd name="T61" fmla="*/ 515 h 817"/>
                <a:gd name="T62" fmla="*/ 57 w 616"/>
                <a:gd name="T63" fmla="*/ 537 h 817"/>
                <a:gd name="T64" fmla="*/ 114 w 616"/>
                <a:gd name="T65" fmla="*/ 573 h 817"/>
                <a:gd name="T66" fmla="*/ 143 w 616"/>
                <a:gd name="T67" fmla="*/ 617 h 817"/>
                <a:gd name="T68" fmla="*/ 165 w 616"/>
                <a:gd name="T69" fmla="*/ 685 h 817"/>
                <a:gd name="T70" fmla="*/ 188 w 616"/>
                <a:gd name="T71" fmla="*/ 763 h 817"/>
                <a:gd name="T72" fmla="*/ 226 w 616"/>
                <a:gd name="T73" fmla="*/ 794 h 817"/>
                <a:gd name="T74" fmla="*/ 291 w 616"/>
                <a:gd name="T75" fmla="*/ 810 h 817"/>
                <a:gd name="T76" fmla="*/ 378 w 616"/>
                <a:gd name="T77" fmla="*/ 817 h 817"/>
                <a:gd name="T78" fmla="*/ 493 w 616"/>
                <a:gd name="T79" fmla="*/ 794 h 817"/>
                <a:gd name="T80" fmla="*/ 564 w 616"/>
                <a:gd name="T81" fmla="*/ 748 h 817"/>
                <a:gd name="T82" fmla="*/ 590 w 616"/>
                <a:gd name="T83" fmla="*/ 682 h 8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6"/>
                <a:gd name="T127" fmla="*/ 0 h 817"/>
                <a:gd name="T128" fmla="*/ 616 w 616"/>
                <a:gd name="T129" fmla="*/ 817 h 8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6" h="817">
                  <a:moveTo>
                    <a:pt x="601" y="610"/>
                  </a:moveTo>
                  <a:lnTo>
                    <a:pt x="608" y="555"/>
                  </a:lnTo>
                  <a:lnTo>
                    <a:pt x="612" y="509"/>
                  </a:lnTo>
                  <a:lnTo>
                    <a:pt x="616" y="460"/>
                  </a:lnTo>
                  <a:lnTo>
                    <a:pt x="616" y="415"/>
                  </a:lnTo>
                  <a:lnTo>
                    <a:pt x="616" y="379"/>
                  </a:lnTo>
                  <a:lnTo>
                    <a:pt x="612" y="346"/>
                  </a:lnTo>
                  <a:lnTo>
                    <a:pt x="606" y="318"/>
                  </a:lnTo>
                  <a:lnTo>
                    <a:pt x="596" y="294"/>
                  </a:lnTo>
                  <a:lnTo>
                    <a:pt x="588" y="274"/>
                  </a:lnTo>
                  <a:lnTo>
                    <a:pt x="574" y="251"/>
                  </a:lnTo>
                  <a:lnTo>
                    <a:pt x="561" y="233"/>
                  </a:lnTo>
                  <a:lnTo>
                    <a:pt x="540" y="210"/>
                  </a:lnTo>
                  <a:lnTo>
                    <a:pt x="519" y="192"/>
                  </a:lnTo>
                  <a:lnTo>
                    <a:pt x="498" y="178"/>
                  </a:lnTo>
                  <a:lnTo>
                    <a:pt x="480" y="171"/>
                  </a:lnTo>
                  <a:lnTo>
                    <a:pt x="458" y="160"/>
                  </a:lnTo>
                  <a:lnTo>
                    <a:pt x="443" y="148"/>
                  </a:lnTo>
                  <a:lnTo>
                    <a:pt x="429" y="137"/>
                  </a:lnTo>
                  <a:lnTo>
                    <a:pt x="418" y="123"/>
                  </a:lnTo>
                  <a:lnTo>
                    <a:pt x="413" y="115"/>
                  </a:lnTo>
                  <a:lnTo>
                    <a:pt x="407" y="101"/>
                  </a:lnTo>
                  <a:lnTo>
                    <a:pt x="404" y="78"/>
                  </a:lnTo>
                  <a:lnTo>
                    <a:pt x="404" y="61"/>
                  </a:lnTo>
                  <a:lnTo>
                    <a:pt x="409" y="36"/>
                  </a:lnTo>
                  <a:lnTo>
                    <a:pt x="410" y="13"/>
                  </a:lnTo>
                  <a:lnTo>
                    <a:pt x="392" y="31"/>
                  </a:lnTo>
                  <a:lnTo>
                    <a:pt x="379" y="47"/>
                  </a:lnTo>
                  <a:lnTo>
                    <a:pt x="370" y="70"/>
                  </a:lnTo>
                  <a:lnTo>
                    <a:pt x="369" y="90"/>
                  </a:lnTo>
                  <a:lnTo>
                    <a:pt x="370" y="109"/>
                  </a:lnTo>
                  <a:lnTo>
                    <a:pt x="375" y="132"/>
                  </a:lnTo>
                  <a:lnTo>
                    <a:pt x="361" y="132"/>
                  </a:lnTo>
                  <a:lnTo>
                    <a:pt x="345" y="126"/>
                  </a:lnTo>
                  <a:lnTo>
                    <a:pt x="335" y="116"/>
                  </a:lnTo>
                  <a:lnTo>
                    <a:pt x="324" y="106"/>
                  </a:lnTo>
                  <a:lnTo>
                    <a:pt x="313" y="90"/>
                  </a:lnTo>
                  <a:lnTo>
                    <a:pt x="310" y="70"/>
                  </a:lnTo>
                  <a:lnTo>
                    <a:pt x="310" y="45"/>
                  </a:lnTo>
                  <a:lnTo>
                    <a:pt x="313" y="21"/>
                  </a:lnTo>
                  <a:lnTo>
                    <a:pt x="321" y="0"/>
                  </a:lnTo>
                  <a:lnTo>
                    <a:pt x="305" y="2"/>
                  </a:lnTo>
                  <a:lnTo>
                    <a:pt x="288" y="13"/>
                  </a:lnTo>
                  <a:lnTo>
                    <a:pt x="278" y="31"/>
                  </a:lnTo>
                  <a:lnTo>
                    <a:pt x="273" y="51"/>
                  </a:lnTo>
                  <a:lnTo>
                    <a:pt x="263" y="75"/>
                  </a:lnTo>
                  <a:lnTo>
                    <a:pt x="261" y="106"/>
                  </a:lnTo>
                  <a:lnTo>
                    <a:pt x="259" y="136"/>
                  </a:lnTo>
                  <a:lnTo>
                    <a:pt x="261" y="164"/>
                  </a:lnTo>
                  <a:lnTo>
                    <a:pt x="263" y="186"/>
                  </a:lnTo>
                  <a:lnTo>
                    <a:pt x="270" y="206"/>
                  </a:lnTo>
                  <a:lnTo>
                    <a:pt x="254" y="186"/>
                  </a:lnTo>
                  <a:lnTo>
                    <a:pt x="240" y="166"/>
                  </a:lnTo>
                  <a:lnTo>
                    <a:pt x="227" y="154"/>
                  </a:lnTo>
                  <a:lnTo>
                    <a:pt x="206" y="142"/>
                  </a:lnTo>
                  <a:lnTo>
                    <a:pt x="188" y="136"/>
                  </a:lnTo>
                  <a:lnTo>
                    <a:pt x="166" y="132"/>
                  </a:lnTo>
                  <a:lnTo>
                    <a:pt x="147" y="133"/>
                  </a:lnTo>
                  <a:lnTo>
                    <a:pt x="131" y="137"/>
                  </a:lnTo>
                  <a:lnTo>
                    <a:pt x="116" y="146"/>
                  </a:lnTo>
                  <a:lnTo>
                    <a:pt x="99" y="160"/>
                  </a:lnTo>
                  <a:lnTo>
                    <a:pt x="82" y="187"/>
                  </a:lnTo>
                  <a:lnTo>
                    <a:pt x="103" y="186"/>
                  </a:lnTo>
                  <a:lnTo>
                    <a:pt x="116" y="186"/>
                  </a:lnTo>
                  <a:lnTo>
                    <a:pt x="132" y="193"/>
                  </a:lnTo>
                  <a:lnTo>
                    <a:pt x="147" y="203"/>
                  </a:lnTo>
                  <a:lnTo>
                    <a:pt x="161" y="222"/>
                  </a:lnTo>
                  <a:lnTo>
                    <a:pt x="170" y="242"/>
                  </a:lnTo>
                  <a:lnTo>
                    <a:pt x="171" y="267"/>
                  </a:lnTo>
                  <a:lnTo>
                    <a:pt x="167" y="289"/>
                  </a:lnTo>
                  <a:lnTo>
                    <a:pt x="160" y="305"/>
                  </a:lnTo>
                  <a:lnTo>
                    <a:pt x="143" y="323"/>
                  </a:lnTo>
                  <a:lnTo>
                    <a:pt x="124" y="335"/>
                  </a:lnTo>
                  <a:lnTo>
                    <a:pt x="105" y="346"/>
                  </a:lnTo>
                  <a:lnTo>
                    <a:pt x="93" y="351"/>
                  </a:lnTo>
                  <a:lnTo>
                    <a:pt x="81" y="355"/>
                  </a:lnTo>
                  <a:lnTo>
                    <a:pt x="63" y="351"/>
                  </a:lnTo>
                  <a:lnTo>
                    <a:pt x="57" y="341"/>
                  </a:lnTo>
                  <a:lnTo>
                    <a:pt x="52" y="327"/>
                  </a:lnTo>
                  <a:lnTo>
                    <a:pt x="52" y="310"/>
                  </a:lnTo>
                  <a:lnTo>
                    <a:pt x="53" y="301"/>
                  </a:lnTo>
                  <a:lnTo>
                    <a:pt x="53" y="289"/>
                  </a:lnTo>
                  <a:lnTo>
                    <a:pt x="44" y="295"/>
                  </a:lnTo>
                  <a:lnTo>
                    <a:pt x="34" y="306"/>
                  </a:lnTo>
                  <a:lnTo>
                    <a:pt x="25" y="318"/>
                  </a:lnTo>
                  <a:lnTo>
                    <a:pt x="14" y="333"/>
                  </a:lnTo>
                  <a:lnTo>
                    <a:pt x="7" y="350"/>
                  </a:lnTo>
                  <a:lnTo>
                    <a:pt x="3" y="372"/>
                  </a:lnTo>
                  <a:lnTo>
                    <a:pt x="0" y="401"/>
                  </a:lnTo>
                  <a:lnTo>
                    <a:pt x="2" y="427"/>
                  </a:lnTo>
                  <a:lnTo>
                    <a:pt x="5" y="458"/>
                  </a:lnTo>
                  <a:lnTo>
                    <a:pt x="13" y="494"/>
                  </a:lnTo>
                  <a:lnTo>
                    <a:pt x="25" y="515"/>
                  </a:lnTo>
                  <a:lnTo>
                    <a:pt x="35" y="525"/>
                  </a:lnTo>
                  <a:lnTo>
                    <a:pt x="44" y="532"/>
                  </a:lnTo>
                  <a:lnTo>
                    <a:pt x="57" y="537"/>
                  </a:lnTo>
                  <a:lnTo>
                    <a:pt x="75" y="549"/>
                  </a:lnTo>
                  <a:lnTo>
                    <a:pt x="97" y="565"/>
                  </a:lnTo>
                  <a:lnTo>
                    <a:pt x="114" y="573"/>
                  </a:lnTo>
                  <a:lnTo>
                    <a:pt x="126" y="587"/>
                  </a:lnTo>
                  <a:lnTo>
                    <a:pt x="133" y="596"/>
                  </a:lnTo>
                  <a:lnTo>
                    <a:pt x="143" y="617"/>
                  </a:lnTo>
                  <a:lnTo>
                    <a:pt x="154" y="641"/>
                  </a:lnTo>
                  <a:lnTo>
                    <a:pt x="160" y="658"/>
                  </a:lnTo>
                  <a:lnTo>
                    <a:pt x="165" y="685"/>
                  </a:lnTo>
                  <a:lnTo>
                    <a:pt x="171" y="718"/>
                  </a:lnTo>
                  <a:lnTo>
                    <a:pt x="177" y="742"/>
                  </a:lnTo>
                  <a:lnTo>
                    <a:pt x="188" y="763"/>
                  </a:lnTo>
                  <a:lnTo>
                    <a:pt x="199" y="775"/>
                  </a:lnTo>
                  <a:lnTo>
                    <a:pt x="211" y="784"/>
                  </a:lnTo>
                  <a:lnTo>
                    <a:pt x="226" y="794"/>
                  </a:lnTo>
                  <a:lnTo>
                    <a:pt x="246" y="803"/>
                  </a:lnTo>
                  <a:lnTo>
                    <a:pt x="268" y="806"/>
                  </a:lnTo>
                  <a:lnTo>
                    <a:pt x="291" y="810"/>
                  </a:lnTo>
                  <a:lnTo>
                    <a:pt x="325" y="816"/>
                  </a:lnTo>
                  <a:lnTo>
                    <a:pt x="345" y="816"/>
                  </a:lnTo>
                  <a:lnTo>
                    <a:pt x="378" y="817"/>
                  </a:lnTo>
                  <a:lnTo>
                    <a:pt x="419" y="816"/>
                  </a:lnTo>
                  <a:lnTo>
                    <a:pt x="455" y="806"/>
                  </a:lnTo>
                  <a:lnTo>
                    <a:pt x="493" y="794"/>
                  </a:lnTo>
                  <a:lnTo>
                    <a:pt x="522" y="778"/>
                  </a:lnTo>
                  <a:lnTo>
                    <a:pt x="548" y="763"/>
                  </a:lnTo>
                  <a:lnTo>
                    <a:pt x="564" y="748"/>
                  </a:lnTo>
                  <a:lnTo>
                    <a:pt x="574" y="732"/>
                  </a:lnTo>
                  <a:lnTo>
                    <a:pt x="582" y="710"/>
                  </a:lnTo>
                  <a:lnTo>
                    <a:pt x="590" y="682"/>
                  </a:lnTo>
                  <a:lnTo>
                    <a:pt x="599" y="642"/>
                  </a:lnTo>
                  <a:lnTo>
                    <a:pt x="601" y="610"/>
                  </a:lnTo>
                  <a:close/>
                </a:path>
              </a:pathLst>
            </a:custGeom>
            <a:solidFill>
              <a:srgbClr val="FF0000"/>
            </a:solidFill>
            <a:ln w="9525">
              <a:noFill/>
              <a:round/>
              <a:headEnd/>
              <a:tailEnd/>
            </a:ln>
          </p:spPr>
          <p:txBody>
            <a:bodyPr/>
            <a:lstStyle/>
            <a:p>
              <a:endParaRPr lang="en-US"/>
            </a:p>
          </p:txBody>
        </p:sp>
        <p:sp>
          <p:nvSpPr>
            <p:cNvPr id="22" name="Freeform 16">
              <a:extLst>
                <a:ext uri="{FF2B5EF4-FFF2-40B4-BE49-F238E27FC236}">
                  <a16:creationId xmlns:a16="http://schemas.microsoft.com/office/drawing/2014/main" id="{17AC6878-9105-693C-2AE7-F59B6284E9A3}"/>
                </a:ext>
              </a:extLst>
            </p:cNvPr>
            <p:cNvSpPr>
              <a:spLocks/>
            </p:cNvSpPr>
            <p:nvPr/>
          </p:nvSpPr>
          <p:spPr bwMode="auto">
            <a:xfrm>
              <a:off x="1965" y="834"/>
              <a:ext cx="725" cy="1405"/>
            </a:xfrm>
            <a:custGeom>
              <a:avLst/>
              <a:gdLst>
                <a:gd name="T0" fmla="*/ 105 w 725"/>
                <a:gd name="T1" fmla="*/ 1274 h 1405"/>
                <a:gd name="T2" fmla="*/ 28 w 725"/>
                <a:gd name="T3" fmla="*/ 1138 h 1405"/>
                <a:gd name="T4" fmla="*/ 5 w 725"/>
                <a:gd name="T5" fmla="*/ 1000 h 1405"/>
                <a:gd name="T6" fmla="*/ 5 w 725"/>
                <a:gd name="T7" fmla="*/ 834 h 1405"/>
                <a:gd name="T8" fmla="*/ 23 w 725"/>
                <a:gd name="T9" fmla="*/ 702 h 1405"/>
                <a:gd name="T10" fmla="*/ 75 w 725"/>
                <a:gd name="T11" fmla="*/ 581 h 1405"/>
                <a:gd name="T12" fmla="*/ 80 w 725"/>
                <a:gd name="T13" fmla="*/ 450 h 1405"/>
                <a:gd name="T14" fmla="*/ 65 w 725"/>
                <a:gd name="T15" fmla="*/ 375 h 1405"/>
                <a:gd name="T16" fmla="*/ 33 w 725"/>
                <a:gd name="T17" fmla="*/ 283 h 1405"/>
                <a:gd name="T18" fmla="*/ 41 w 725"/>
                <a:gd name="T19" fmla="*/ 255 h 1405"/>
                <a:gd name="T20" fmla="*/ 97 w 725"/>
                <a:gd name="T21" fmla="*/ 314 h 1405"/>
                <a:gd name="T22" fmla="*/ 130 w 725"/>
                <a:gd name="T23" fmla="*/ 335 h 1405"/>
                <a:gd name="T24" fmla="*/ 127 w 725"/>
                <a:gd name="T25" fmla="*/ 200 h 1405"/>
                <a:gd name="T26" fmla="*/ 75 w 725"/>
                <a:gd name="T27" fmla="*/ 52 h 1405"/>
                <a:gd name="T28" fmla="*/ 75 w 725"/>
                <a:gd name="T29" fmla="*/ 0 h 1405"/>
                <a:gd name="T30" fmla="*/ 165 w 725"/>
                <a:gd name="T31" fmla="*/ 15 h 1405"/>
                <a:gd name="T32" fmla="*/ 246 w 725"/>
                <a:gd name="T33" fmla="*/ 92 h 1405"/>
                <a:gd name="T34" fmla="*/ 306 w 725"/>
                <a:gd name="T35" fmla="*/ 224 h 1405"/>
                <a:gd name="T36" fmla="*/ 340 w 725"/>
                <a:gd name="T37" fmla="*/ 275 h 1405"/>
                <a:gd name="T38" fmla="*/ 398 w 725"/>
                <a:gd name="T39" fmla="*/ 187 h 1405"/>
                <a:gd name="T40" fmla="*/ 492 w 725"/>
                <a:gd name="T41" fmla="*/ 134 h 1405"/>
                <a:gd name="T42" fmla="*/ 570 w 725"/>
                <a:gd name="T43" fmla="*/ 145 h 1405"/>
                <a:gd name="T44" fmla="*/ 607 w 725"/>
                <a:gd name="T45" fmla="*/ 227 h 1405"/>
                <a:gd name="T46" fmla="*/ 544 w 725"/>
                <a:gd name="T47" fmla="*/ 227 h 1405"/>
                <a:gd name="T48" fmla="*/ 511 w 725"/>
                <a:gd name="T49" fmla="*/ 255 h 1405"/>
                <a:gd name="T50" fmla="*/ 492 w 725"/>
                <a:gd name="T51" fmla="*/ 321 h 1405"/>
                <a:gd name="T52" fmla="*/ 505 w 725"/>
                <a:gd name="T53" fmla="*/ 378 h 1405"/>
                <a:gd name="T54" fmla="*/ 550 w 725"/>
                <a:gd name="T55" fmla="*/ 426 h 1405"/>
                <a:gd name="T56" fmla="*/ 613 w 725"/>
                <a:gd name="T57" fmla="*/ 423 h 1405"/>
                <a:gd name="T58" fmla="*/ 613 w 725"/>
                <a:gd name="T59" fmla="*/ 327 h 1405"/>
                <a:gd name="T60" fmla="*/ 666 w 725"/>
                <a:gd name="T61" fmla="*/ 394 h 1405"/>
                <a:gd name="T62" fmla="*/ 706 w 725"/>
                <a:gd name="T63" fmla="*/ 505 h 1405"/>
                <a:gd name="T64" fmla="*/ 706 w 725"/>
                <a:gd name="T65" fmla="*/ 598 h 1405"/>
                <a:gd name="T66" fmla="*/ 670 w 725"/>
                <a:gd name="T67" fmla="*/ 686 h 1405"/>
                <a:gd name="T68" fmla="*/ 612 w 725"/>
                <a:gd name="T69" fmla="*/ 761 h 1405"/>
                <a:gd name="T70" fmla="*/ 583 w 725"/>
                <a:gd name="T71" fmla="*/ 825 h 1405"/>
                <a:gd name="T72" fmla="*/ 605 w 725"/>
                <a:gd name="T73" fmla="*/ 917 h 1405"/>
                <a:gd name="T74" fmla="*/ 662 w 725"/>
                <a:gd name="T75" fmla="*/ 974 h 1405"/>
                <a:gd name="T76" fmla="*/ 703 w 725"/>
                <a:gd name="T77" fmla="*/ 954 h 1405"/>
                <a:gd name="T78" fmla="*/ 725 w 725"/>
                <a:gd name="T79" fmla="*/ 1039 h 1405"/>
                <a:gd name="T80" fmla="*/ 700 w 725"/>
                <a:gd name="T81" fmla="*/ 1164 h 1405"/>
                <a:gd name="T82" fmla="*/ 657 w 725"/>
                <a:gd name="T83" fmla="*/ 1270 h 1405"/>
                <a:gd name="T84" fmla="*/ 594 w 725"/>
                <a:gd name="T85" fmla="*/ 1343 h 1405"/>
                <a:gd name="T86" fmla="*/ 519 w 725"/>
                <a:gd name="T87" fmla="*/ 1391 h 1405"/>
                <a:gd name="T88" fmla="*/ 427 w 725"/>
                <a:gd name="T89" fmla="*/ 1398 h 1405"/>
                <a:gd name="T90" fmla="*/ 310 w 725"/>
                <a:gd name="T91" fmla="*/ 1354 h 1405"/>
                <a:gd name="T92" fmla="*/ 161 w 725"/>
                <a:gd name="T93" fmla="*/ 1325 h 14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5"/>
                <a:gd name="T142" fmla="*/ 0 h 1405"/>
                <a:gd name="T143" fmla="*/ 725 w 725"/>
                <a:gd name="T144" fmla="*/ 1405 h 14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5" h="1405">
                  <a:moveTo>
                    <a:pt x="161" y="1325"/>
                  </a:moveTo>
                  <a:lnTo>
                    <a:pt x="135" y="1304"/>
                  </a:lnTo>
                  <a:lnTo>
                    <a:pt x="105" y="1274"/>
                  </a:lnTo>
                  <a:lnTo>
                    <a:pt x="77" y="1231"/>
                  </a:lnTo>
                  <a:lnTo>
                    <a:pt x="50" y="1186"/>
                  </a:lnTo>
                  <a:lnTo>
                    <a:pt x="28" y="1138"/>
                  </a:lnTo>
                  <a:lnTo>
                    <a:pt x="16" y="1096"/>
                  </a:lnTo>
                  <a:lnTo>
                    <a:pt x="6" y="1044"/>
                  </a:lnTo>
                  <a:lnTo>
                    <a:pt x="5" y="1000"/>
                  </a:lnTo>
                  <a:lnTo>
                    <a:pt x="1" y="937"/>
                  </a:lnTo>
                  <a:lnTo>
                    <a:pt x="0" y="881"/>
                  </a:lnTo>
                  <a:lnTo>
                    <a:pt x="5" y="834"/>
                  </a:lnTo>
                  <a:lnTo>
                    <a:pt x="5" y="798"/>
                  </a:lnTo>
                  <a:lnTo>
                    <a:pt x="11" y="747"/>
                  </a:lnTo>
                  <a:lnTo>
                    <a:pt x="23" y="702"/>
                  </a:lnTo>
                  <a:lnTo>
                    <a:pt x="39" y="659"/>
                  </a:lnTo>
                  <a:lnTo>
                    <a:pt x="60" y="619"/>
                  </a:lnTo>
                  <a:lnTo>
                    <a:pt x="75" y="581"/>
                  </a:lnTo>
                  <a:lnTo>
                    <a:pt x="82" y="532"/>
                  </a:lnTo>
                  <a:lnTo>
                    <a:pt x="85" y="491"/>
                  </a:lnTo>
                  <a:lnTo>
                    <a:pt x="80" y="450"/>
                  </a:lnTo>
                  <a:lnTo>
                    <a:pt x="75" y="423"/>
                  </a:lnTo>
                  <a:lnTo>
                    <a:pt x="69" y="402"/>
                  </a:lnTo>
                  <a:lnTo>
                    <a:pt x="65" y="375"/>
                  </a:lnTo>
                  <a:lnTo>
                    <a:pt x="54" y="344"/>
                  </a:lnTo>
                  <a:lnTo>
                    <a:pt x="41" y="312"/>
                  </a:lnTo>
                  <a:lnTo>
                    <a:pt x="33" y="283"/>
                  </a:lnTo>
                  <a:lnTo>
                    <a:pt x="22" y="263"/>
                  </a:lnTo>
                  <a:lnTo>
                    <a:pt x="7" y="241"/>
                  </a:lnTo>
                  <a:lnTo>
                    <a:pt x="41" y="255"/>
                  </a:lnTo>
                  <a:lnTo>
                    <a:pt x="65" y="272"/>
                  </a:lnTo>
                  <a:lnTo>
                    <a:pt x="86" y="297"/>
                  </a:lnTo>
                  <a:lnTo>
                    <a:pt x="97" y="314"/>
                  </a:lnTo>
                  <a:lnTo>
                    <a:pt x="110" y="344"/>
                  </a:lnTo>
                  <a:lnTo>
                    <a:pt x="121" y="380"/>
                  </a:lnTo>
                  <a:lnTo>
                    <a:pt x="130" y="335"/>
                  </a:lnTo>
                  <a:lnTo>
                    <a:pt x="135" y="290"/>
                  </a:lnTo>
                  <a:lnTo>
                    <a:pt x="135" y="249"/>
                  </a:lnTo>
                  <a:lnTo>
                    <a:pt x="127" y="200"/>
                  </a:lnTo>
                  <a:lnTo>
                    <a:pt x="110" y="142"/>
                  </a:lnTo>
                  <a:lnTo>
                    <a:pt x="95" y="97"/>
                  </a:lnTo>
                  <a:lnTo>
                    <a:pt x="75" y="52"/>
                  </a:lnTo>
                  <a:lnTo>
                    <a:pt x="60" y="20"/>
                  </a:lnTo>
                  <a:lnTo>
                    <a:pt x="50" y="0"/>
                  </a:lnTo>
                  <a:lnTo>
                    <a:pt x="75" y="0"/>
                  </a:lnTo>
                  <a:lnTo>
                    <a:pt x="108" y="1"/>
                  </a:lnTo>
                  <a:lnTo>
                    <a:pt x="141" y="8"/>
                  </a:lnTo>
                  <a:lnTo>
                    <a:pt x="165" y="15"/>
                  </a:lnTo>
                  <a:lnTo>
                    <a:pt x="197" y="35"/>
                  </a:lnTo>
                  <a:lnTo>
                    <a:pt x="222" y="65"/>
                  </a:lnTo>
                  <a:lnTo>
                    <a:pt x="246" y="92"/>
                  </a:lnTo>
                  <a:lnTo>
                    <a:pt x="267" y="131"/>
                  </a:lnTo>
                  <a:lnTo>
                    <a:pt x="285" y="178"/>
                  </a:lnTo>
                  <a:lnTo>
                    <a:pt x="306" y="224"/>
                  </a:lnTo>
                  <a:lnTo>
                    <a:pt x="320" y="275"/>
                  </a:lnTo>
                  <a:lnTo>
                    <a:pt x="328" y="335"/>
                  </a:lnTo>
                  <a:lnTo>
                    <a:pt x="340" y="275"/>
                  </a:lnTo>
                  <a:lnTo>
                    <a:pt x="356" y="244"/>
                  </a:lnTo>
                  <a:lnTo>
                    <a:pt x="375" y="215"/>
                  </a:lnTo>
                  <a:lnTo>
                    <a:pt x="398" y="187"/>
                  </a:lnTo>
                  <a:lnTo>
                    <a:pt x="429" y="161"/>
                  </a:lnTo>
                  <a:lnTo>
                    <a:pt x="461" y="144"/>
                  </a:lnTo>
                  <a:lnTo>
                    <a:pt x="492" y="134"/>
                  </a:lnTo>
                  <a:lnTo>
                    <a:pt x="522" y="128"/>
                  </a:lnTo>
                  <a:lnTo>
                    <a:pt x="550" y="134"/>
                  </a:lnTo>
                  <a:lnTo>
                    <a:pt x="570" y="145"/>
                  </a:lnTo>
                  <a:lnTo>
                    <a:pt x="589" y="166"/>
                  </a:lnTo>
                  <a:lnTo>
                    <a:pt x="599" y="190"/>
                  </a:lnTo>
                  <a:lnTo>
                    <a:pt x="607" y="227"/>
                  </a:lnTo>
                  <a:lnTo>
                    <a:pt x="585" y="219"/>
                  </a:lnTo>
                  <a:lnTo>
                    <a:pt x="563" y="217"/>
                  </a:lnTo>
                  <a:lnTo>
                    <a:pt x="544" y="227"/>
                  </a:lnTo>
                  <a:lnTo>
                    <a:pt x="536" y="232"/>
                  </a:lnTo>
                  <a:lnTo>
                    <a:pt x="525" y="239"/>
                  </a:lnTo>
                  <a:lnTo>
                    <a:pt x="511" y="255"/>
                  </a:lnTo>
                  <a:lnTo>
                    <a:pt x="503" y="273"/>
                  </a:lnTo>
                  <a:lnTo>
                    <a:pt x="495" y="300"/>
                  </a:lnTo>
                  <a:lnTo>
                    <a:pt x="492" y="321"/>
                  </a:lnTo>
                  <a:lnTo>
                    <a:pt x="492" y="344"/>
                  </a:lnTo>
                  <a:lnTo>
                    <a:pt x="498" y="365"/>
                  </a:lnTo>
                  <a:lnTo>
                    <a:pt x="505" y="378"/>
                  </a:lnTo>
                  <a:lnTo>
                    <a:pt x="514" y="395"/>
                  </a:lnTo>
                  <a:lnTo>
                    <a:pt x="532" y="413"/>
                  </a:lnTo>
                  <a:lnTo>
                    <a:pt x="550" y="426"/>
                  </a:lnTo>
                  <a:lnTo>
                    <a:pt x="570" y="436"/>
                  </a:lnTo>
                  <a:lnTo>
                    <a:pt x="591" y="437"/>
                  </a:lnTo>
                  <a:lnTo>
                    <a:pt x="613" y="423"/>
                  </a:lnTo>
                  <a:lnTo>
                    <a:pt x="619" y="395"/>
                  </a:lnTo>
                  <a:lnTo>
                    <a:pt x="619" y="364"/>
                  </a:lnTo>
                  <a:lnTo>
                    <a:pt x="613" y="327"/>
                  </a:lnTo>
                  <a:lnTo>
                    <a:pt x="632" y="344"/>
                  </a:lnTo>
                  <a:lnTo>
                    <a:pt x="650" y="371"/>
                  </a:lnTo>
                  <a:lnTo>
                    <a:pt x="666" y="394"/>
                  </a:lnTo>
                  <a:lnTo>
                    <a:pt x="685" y="433"/>
                  </a:lnTo>
                  <a:lnTo>
                    <a:pt x="697" y="465"/>
                  </a:lnTo>
                  <a:lnTo>
                    <a:pt x="706" y="505"/>
                  </a:lnTo>
                  <a:lnTo>
                    <a:pt x="710" y="536"/>
                  </a:lnTo>
                  <a:lnTo>
                    <a:pt x="710" y="563"/>
                  </a:lnTo>
                  <a:lnTo>
                    <a:pt x="706" y="598"/>
                  </a:lnTo>
                  <a:lnTo>
                    <a:pt x="700" y="630"/>
                  </a:lnTo>
                  <a:lnTo>
                    <a:pt x="689" y="657"/>
                  </a:lnTo>
                  <a:lnTo>
                    <a:pt x="670" y="686"/>
                  </a:lnTo>
                  <a:lnTo>
                    <a:pt x="650" y="713"/>
                  </a:lnTo>
                  <a:lnTo>
                    <a:pt x="629" y="736"/>
                  </a:lnTo>
                  <a:lnTo>
                    <a:pt x="612" y="761"/>
                  </a:lnTo>
                  <a:lnTo>
                    <a:pt x="597" y="778"/>
                  </a:lnTo>
                  <a:lnTo>
                    <a:pt x="589" y="799"/>
                  </a:lnTo>
                  <a:lnTo>
                    <a:pt x="583" y="825"/>
                  </a:lnTo>
                  <a:lnTo>
                    <a:pt x="583" y="861"/>
                  </a:lnTo>
                  <a:lnTo>
                    <a:pt x="591" y="886"/>
                  </a:lnTo>
                  <a:lnTo>
                    <a:pt x="605" y="917"/>
                  </a:lnTo>
                  <a:lnTo>
                    <a:pt x="625" y="941"/>
                  </a:lnTo>
                  <a:lnTo>
                    <a:pt x="641" y="958"/>
                  </a:lnTo>
                  <a:lnTo>
                    <a:pt x="662" y="974"/>
                  </a:lnTo>
                  <a:lnTo>
                    <a:pt x="679" y="952"/>
                  </a:lnTo>
                  <a:lnTo>
                    <a:pt x="689" y="930"/>
                  </a:lnTo>
                  <a:lnTo>
                    <a:pt x="703" y="954"/>
                  </a:lnTo>
                  <a:lnTo>
                    <a:pt x="712" y="977"/>
                  </a:lnTo>
                  <a:lnTo>
                    <a:pt x="720" y="1006"/>
                  </a:lnTo>
                  <a:lnTo>
                    <a:pt x="725" y="1039"/>
                  </a:lnTo>
                  <a:lnTo>
                    <a:pt x="725" y="1083"/>
                  </a:lnTo>
                  <a:lnTo>
                    <a:pt x="712" y="1125"/>
                  </a:lnTo>
                  <a:lnTo>
                    <a:pt x="700" y="1164"/>
                  </a:lnTo>
                  <a:lnTo>
                    <a:pt x="691" y="1197"/>
                  </a:lnTo>
                  <a:lnTo>
                    <a:pt x="679" y="1231"/>
                  </a:lnTo>
                  <a:lnTo>
                    <a:pt x="657" y="1270"/>
                  </a:lnTo>
                  <a:lnTo>
                    <a:pt x="632" y="1300"/>
                  </a:lnTo>
                  <a:lnTo>
                    <a:pt x="612" y="1321"/>
                  </a:lnTo>
                  <a:lnTo>
                    <a:pt x="594" y="1343"/>
                  </a:lnTo>
                  <a:lnTo>
                    <a:pt x="574" y="1362"/>
                  </a:lnTo>
                  <a:lnTo>
                    <a:pt x="549" y="1377"/>
                  </a:lnTo>
                  <a:lnTo>
                    <a:pt x="519" y="1391"/>
                  </a:lnTo>
                  <a:lnTo>
                    <a:pt x="486" y="1401"/>
                  </a:lnTo>
                  <a:lnTo>
                    <a:pt x="458" y="1405"/>
                  </a:lnTo>
                  <a:lnTo>
                    <a:pt x="427" y="1398"/>
                  </a:lnTo>
                  <a:lnTo>
                    <a:pt x="397" y="1370"/>
                  </a:lnTo>
                  <a:lnTo>
                    <a:pt x="357" y="1359"/>
                  </a:lnTo>
                  <a:lnTo>
                    <a:pt x="310" y="1354"/>
                  </a:lnTo>
                  <a:lnTo>
                    <a:pt x="250" y="1354"/>
                  </a:lnTo>
                  <a:lnTo>
                    <a:pt x="199" y="1342"/>
                  </a:lnTo>
                  <a:lnTo>
                    <a:pt x="161" y="1325"/>
                  </a:lnTo>
                  <a:close/>
                </a:path>
              </a:pathLst>
            </a:custGeom>
            <a:solidFill>
              <a:srgbClr val="E00000"/>
            </a:solidFill>
            <a:ln w="9525">
              <a:noFill/>
              <a:round/>
              <a:headEnd/>
              <a:tailEnd/>
            </a:ln>
          </p:spPr>
          <p:txBody>
            <a:bodyPr/>
            <a:lstStyle/>
            <a:p>
              <a:endParaRPr lang="en-US"/>
            </a:p>
          </p:txBody>
        </p:sp>
        <p:sp>
          <p:nvSpPr>
            <p:cNvPr id="23" name="Freeform 17">
              <a:extLst>
                <a:ext uri="{FF2B5EF4-FFF2-40B4-BE49-F238E27FC236}">
                  <a16:creationId xmlns:a16="http://schemas.microsoft.com/office/drawing/2014/main" id="{25D9696F-56D0-2F65-BA67-7ED40EC4AF3E}"/>
                </a:ext>
              </a:extLst>
            </p:cNvPr>
            <p:cNvSpPr>
              <a:spLocks/>
            </p:cNvSpPr>
            <p:nvPr/>
          </p:nvSpPr>
          <p:spPr bwMode="auto">
            <a:xfrm>
              <a:off x="2185" y="673"/>
              <a:ext cx="2349" cy="2231"/>
            </a:xfrm>
            <a:custGeom>
              <a:avLst/>
              <a:gdLst>
                <a:gd name="T0" fmla="*/ 3 w 2349"/>
                <a:gd name="T1" fmla="*/ 1121 h 2231"/>
                <a:gd name="T2" fmla="*/ 51 w 2349"/>
                <a:gd name="T3" fmla="*/ 918 h 2231"/>
                <a:gd name="T4" fmla="*/ 122 w 2349"/>
                <a:gd name="T5" fmla="*/ 803 h 2231"/>
                <a:gd name="T6" fmla="*/ 269 w 2349"/>
                <a:gd name="T7" fmla="*/ 748 h 2231"/>
                <a:gd name="T8" fmla="*/ 432 w 2349"/>
                <a:gd name="T9" fmla="*/ 697 h 2231"/>
                <a:gd name="T10" fmla="*/ 540 w 2349"/>
                <a:gd name="T11" fmla="*/ 621 h 2231"/>
                <a:gd name="T12" fmla="*/ 607 w 2349"/>
                <a:gd name="T13" fmla="*/ 480 h 2231"/>
                <a:gd name="T14" fmla="*/ 610 w 2349"/>
                <a:gd name="T15" fmla="*/ 289 h 2231"/>
                <a:gd name="T16" fmla="*/ 644 w 2349"/>
                <a:gd name="T17" fmla="*/ 133 h 2231"/>
                <a:gd name="T18" fmla="*/ 731 w 2349"/>
                <a:gd name="T19" fmla="*/ 25 h 2231"/>
                <a:gd name="T20" fmla="*/ 774 w 2349"/>
                <a:gd name="T21" fmla="*/ 67 h 2231"/>
                <a:gd name="T22" fmla="*/ 781 w 2349"/>
                <a:gd name="T23" fmla="*/ 185 h 2231"/>
                <a:gd name="T24" fmla="*/ 845 w 2349"/>
                <a:gd name="T25" fmla="*/ 258 h 2231"/>
                <a:gd name="T26" fmla="*/ 938 w 2349"/>
                <a:gd name="T27" fmla="*/ 266 h 2231"/>
                <a:gd name="T28" fmla="*/ 997 w 2349"/>
                <a:gd name="T29" fmla="*/ 272 h 2231"/>
                <a:gd name="T30" fmla="*/ 1041 w 2349"/>
                <a:gd name="T31" fmla="*/ 359 h 2231"/>
                <a:gd name="T32" fmla="*/ 1068 w 2349"/>
                <a:gd name="T33" fmla="*/ 492 h 2231"/>
                <a:gd name="T34" fmla="*/ 1150 w 2349"/>
                <a:gd name="T35" fmla="*/ 321 h 2231"/>
                <a:gd name="T36" fmla="*/ 1215 w 2349"/>
                <a:gd name="T37" fmla="*/ 349 h 2231"/>
                <a:gd name="T38" fmla="*/ 1272 w 2349"/>
                <a:gd name="T39" fmla="*/ 481 h 2231"/>
                <a:gd name="T40" fmla="*/ 1320 w 2349"/>
                <a:gd name="T41" fmla="*/ 632 h 2231"/>
                <a:gd name="T42" fmla="*/ 1305 w 2349"/>
                <a:gd name="T43" fmla="*/ 793 h 2231"/>
                <a:gd name="T44" fmla="*/ 1400 w 2349"/>
                <a:gd name="T45" fmla="*/ 683 h 2231"/>
                <a:gd name="T46" fmla="*/ 1472 w 2349"/>
                <a:gd name="T47" fmla="*/ 553 h 2231"/>
                <a:gd name="T48" fmla="*/ 1599 w 2349"/>
                <a:gd name="T49" fmla="*/ 541 h 2231"/>
                <a:gd name="T50" fmla="*/ 1617 w 2349"/>
                <a:gd name="T51" fmla="*/ 600 h 2231"/>
                <a:gd name="T52" fmla="*/ 1597 w 2349"/>
                <a:gd name="T53" fmla="*/ 688 h 2231"/>
                <a:gd name="T54" fmla="*/ 1648 w 2349"/>
                <a:gd name="T55" fmla="*/ 753 h 2231"/>
                <a:gd name="T56" fmla="*/ 1758 w 2349"/>
                <a:gd name="T57" fmla="*/ 751 h 2231"/>
                <a:gd name="T58" fmla="*/ 1829 w 2349"/>
                <a:gd name="T59" fmla="*/ 688 h 2231"/>
                <a:gd name="T60" fmla="*/ 1845 w 2349"/>
                <a:gd name="T61" fmla="*/ 563 h 2231"/>
                <a:gd name="T62" fmla="*/ 1799 w 2349"/>
                <a:gd name="T63" fmla="*/ 429 h 2231"/>
                <a:gd name="T64" fmla="*/ 1889 w 2349"/>
                <a:gd name="T65" fmla="*/ 444 h 2231"/>
                <a:gd name="T66" fmla="*/ 2008 w 2349"/>
                <a:gd name="T67" fmla="*/ 571 h 2231"/>
                <a:gd name="T68" fmla="*/ 2077 w 2349"/>
                <a:gd name="T69" fmla="*/ 724 h 2231"/>
                <a:gd name="T70" fmla="*/ 2120 w 2349"/>
                <a:gd name="T71" fmla="*/ 920 h 2231"/>
                <a:gd name="T72" fmla="*/ 2123 w 2349"/>
                <a:gd name="T73" fmla="*/ 1104 h 2231"/>
                <a:gd name="T74" fmla="*/ 2067 w 2349"/>
                <a:gd name="T75" fmla="*/ 1350 h 2231"/>
                <a:gd name="T76" fmla="*/ 2036 w 2349"/>
                <a:gd name="T77" fmla="*/ 1529 h 2231"/>
                <a:gd name="T78" fmla="*/ 2094 w 2349"/>
                <a:gd name="T79" fmla="*/ 1538 h 2231"/>
                <a:gd name="T80" fmla="*/ 2216 w 2349"/>
                <a:gd name="T81" fmla="*/ 1447 h 2231"/>
                <a:gd name="T82" fmla="*/ 2225 w 2349"/>
                <a:gd name="T83" fmla="*/ 1597 h 2231"/>
                <a:gd name="T84" fmla="*/ 2266 w 2349"/>
                <a:gd name="T85" fmla="*/ 1736 h 2231"/>
                <a:gd name="T86" fmla="*/ 2335 w 2349"/>
                <a:gd name="T87" fmla="*/ 1676 h 2231"/>
                <a:gd name="T88" fmla="*/ 2349 w 2349"/>
                <a:gd name="T89" fmla="*/ 1845 h 2231"/>
                <a:gd name="T90" fmla="*/ 2298 w 2349"/>
                <a:gd name="T91" fmla="*/ 1981 h 2231"/>
                <a:gd name="T92" fmla="*/ 2225 w 2349"/>
                <a:gd name="T93" fmla="*/ 2128 h 2231"/>
                <a:gd name="T94" fmla="*/ 2075 w 2349"/>
                <a:gd name="T95" fmla="*/ 2231 h 2231"/>
                <a:gd name="T96" fmla="*/ 1868 w 2349"/>
                <a:gd name="T97" fmla="*/ 2172 h 2231"/>
                <a:gd name="T98" fmla="*/ 1715 w 2349"/>
                <a:gd name="T99" fmla="*/ 2086 h 2231"/>
                <a:gd name="T100" fmla="*/ 1549 w 2349"/>
                <a:gd name="T101" fmla="*/ 2018 h 2231"/>
                <a:gd name="T102" fmla="*/ 1360 w 2349"/>
                <a:gd name="T103" fmla="*/ 1861 h 2231"/>
                <a:gd name="T104" fmla="*/ 1092 w 2349"/>
                <a:gd name="T105" fmla="*/ 1770 h 2231"/>
                <a:gd name="T106" fmla="*/ 330 w 2349"/>
                <a:gd name="T107" fmla="*/ 1512 h 2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9"/>
                <a:gd name="T163" fmla="*/ 0 h 2231"/>
                <a:gd name="T164" fmla="*/ 2349 w 2349"/>
                <a:gd name="T165" fmla="*/ 2231 h 2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9" h="2231">
                  <a:moveTo>
                    <a:pt x="18" y="1341"/>
                  </a:moveTo>
                  <a:lnTo>
                    <a:pt x="0" y="1272"/>
                  </a:lnTo>
                  <a:lnTo>
                    <a:pt x="0" y="1194"/>
                  </a:lnTo>
                  <a:lnTo>
                    <a:pt x="3" y="1121"/>
                  </a:lnTo>
                  <a:lnTo>
                    <a:pt x="11" y="1067"/>
                  </a:lnTo>
                  <a:lnTo>
                    <a:pt x="20" y="1010"/>
                  </a:lnTo>
                  <a:lnTo>
                    <a:pt x="35" y="961"/>
                  </a:lnTo>
                  <a:lnTo>
                    <a:pt x="51" y="918"/>
                  </a:lnTo>
                  <a:lnTo>
                    <a:pt x="64" y="888"/>
                  </a:lnTo>
                  <a:lnTo>
                    <a:pt x="76" y="855"/>
                  </a:lnTo>
                  <a:lnTo>
                    <a:pt x="97" y="829"/>
                  </a:lnTo>
                  <a:lnTo>
                    <a:pt x="122" y="803"/>
                  </a:lnTo>
                  <a:lnTo>
                    <a:pt x="158" y="780"/>
                  </a:lnTo>
                  <a:lnTo>
                    <a:pt x="189" y="763"/>
                  </a:lnTo>
                  <a:lnTo>
                    <a:pt x="226" y="754"/>
                  </a:lnTo>
                  <a:lnTo>
                    <a:pt x="269" y="748"/>
                  </a:lnTo>
                  <a:lnTo>
                    <a:pt x="305" y="740"/>
                  </a:lnTo>
                  <a:lnTo>
                    <a:pt x="353" y="724"/>
                  </a:lnTo>
                  <a:lnTo>
                    <a:pt x="404" y="706"/>
                  </a:lnTo>
                  <a:lnTo>
                    <a:pt x="432" y="697"/>
                  </a:lnTo>
                  <a:lnTo>
                    <a:pt x="460" y="690"/>
                  </a:lnTo>
                  <a:lnTo>
                    <a:pt x="490" y="669"/>
                  </a:lnTo>
                  <a:lnTo>
                    <a:pt x="516" y="650"/>
                  </a:lnTo>
                  <a:lnTo>
                    <a:pt x="540" y="621"/>
                  </a:lnTo>
                  <a:lnTo>
                    <a:pt x="563" y="593"/>
                  </a:lnTo>
                  <a:lnTo>
                    <a:pt x="582" y="556"/>
                  </a:lnTo>
                  <a:lnTo>
                    <a:pt x="596" y="527"/>
                  </a:lnTo>
                  <a:lnTo>
                    <a:pt x="607" y="480"/>
                  </a:lnTo>
                  <a:lnTo>
                    <a:pt x="610" y="433"/>
                  </a:lnTo>
                  <a:lnTo>
                    <a:pt x="612" y="389"/>
                  </a:lnTo>
                  <a:lnTo>
                    <a:pt x="614" y="340"/>
                  </a:lnTo>
                  <a:lnTo>
                    <a:pt x="610" y="289"/>
                  </a:lnTo>
                  <a:lnTo>
                    <a:pt x="612" y="252"/>
                  </a:lnTo>
                  <a:lnTo>
                    <a:pt x="619" y="196"/>
                  </a:lnTo>
                  <a:lnTo>
                    <a:pt x="630" y="167"/>
                  </a:lnTo>
                  <a:lnTo>
                    <a:pt x="644" y="133"/>
                  </a:lnTo>
                  <a:lnTo>
                    <a:pt x="661" y="93"/>
                  </a:lnTo>
                  <a:lnTo>
                    <a:pt x="681" y="67"/>
                  </a:lnTo>
                  <a:lnTo>
                    <a:pt x="703" y="46"/>
                  </a:lnTo>
                  <a:lnTo>
                    <a:pt x="731" y="25"/>
                  </a:lnTo>
                  <a:lnTo>
                    <a:pt x="769" y="4"/>
                  </a:lnTo>
                  <a:lnTo>
                    <a:pt x="791" y="0"/>
                  </a:lnTo>
                  <a:lnTo>
                    <a:pt x="780" y="38"/>
                  </a:lnTo>
                  <a:lnTo>
                    <a:pt x="774" y="67"/>
                  </a:lnTo>
                  <a:lnTo>
                    <a:pt x="771" y="99"/>
                  </a:lnTo>
                  <a:lnTo>
                    <a:pt x="769" y="127"/>
                  </a:lnTo>
                  <a:lnTo>
                    <a:pt x="774" y="158"/>
                  </a:lnTo>
                  <a:lnTo>
                    <a:pt x="781" y="185"/>
                  </a:lnTo>
                  <a:lnTo>
                    <a:pt x="794" y="210"/>
                  </a:lnTo>
                  <a:lnTo>
                    <a:pt x="810" y="227"/>
                  </a:lnTo>
                  <a:lnTo>
                    <a:pt x="827" y="243"/>
                  </a:lnTo>
                  <a:lnTo>
                    <a:pt x="845" y="258"/>
                  </a:lnTo>
                  <a:lnTo>
                    <a:pt x="868" y="269"/>
                  </a:lnTo>
                  <a:lnTo>
                    <a:pt x="894" y="277"/>
                  </a:lnTo>
                  <a:lnTo>
                    <a:pt x="917" y="277"/>
                  </a:lnTo>
                  <a:lnTo>
                    <a:pt x="938" y="266"/>
                  </a:lnTo>
                  <a:lnTo>
                    <a:pt x="952" y="252"/>
                  </a:lnTo>
                  <a:lnTo>
                    <a:pt x="959" y="227"/>
                  </a:lnTo>
                  <a:lnTo>
                    <a:pt x="978" y="247"/>
                  </a:lnTo>
                  <a:lnTo>
                    <a:pt x="997" y="272"/>
                  </a:lnTo>
                  <a:lnTo>
                    <a:pt x="1014" y="300"/>
                  </a:lnTo>
                  <a:lnTo>
                    <a:pt x="1024" y="321"/>
                  </a:lnTo>
                  <a:lnTo>
                    <a:pt x="1034" y="344"/>
                  </a:lnTo>
                  <a:lnTo>
                    <a:pt x="1041" y="359"/>
                  </a:lnTo>
                  <a:lnTo>
                    <a:pt x="1048" y="384"/>
                  </a:lnTo>
                  <a:lnTo>
                    <a:pt x="1057" y="416"/>
                  </a:lnTo>
                  <a:lnTo>
                    <a:pt x="1064" y="450"/>
                  </a:lnTo>
                  <a:lnTo>
                    <a:pt x="1068" y="492"/>
                  </a:lnTo>
                  <a:lnTo>
                    <a:pt x="1085" y="441"/>
                  </a:lnTo>
                  <a:lnTo>
                    <a:pt x="1104" y="389"/>
                  </a:lnTo>
                  <a:lnTo>
                    <a:pt x="1136" y="344"/>
                  </a:lnTo>
                  <a:lnTo>
                    <a:pt x="1150" y="321"/>
                  </a:lnTo>
                  <a:lnTo>
                    <a:pt x="1187" y="283"/>
                  </a:lnTo>
                  <a:lnTo>
                    <a:pt x="1228" y="260"/>
                  </a:lnTo>
                  <a:lnTo>
                    <a:pt x="1213" y="312"/>
                  </a:lnTo>
                  <a:lnTo>
                    <a:pt x="1215" y="349"/>
                  </a:lnTo>
                  <a:lnTo>
                    <a:pt x="1228" y="389"/>
                  </a:lnTo>
                  <a:lnTo>
                    <a:pt x="1241" y="418"/>
                  </a:lnTo>
                  <a:lnTo>
                    <a:pt x="1258" y="450"/>
                  </a:lnTo>
                  <a:lnTo>
                    <a:pt x="1272" y="481"/>
                  </a:lnTo>
                  <a:lnTo>
                    <a:pt x="1289" y="519"/>
                  </a:lnTo>
                  <a:lnTo>
                    <a:pt x="1302" y="544"/>
                  </a:lnTo>
                  <a:lnTo>
                    <a:pt x="1312" y="588"/>
                  </a:lnTo>
                  <a:lnTo>
                    <a:pt x="1320" y="632"/>
                  </a:lnTo>
                  <a:lnTo>
                    <a:pt x="1322" y="672"/>
                  </a:lnTo>
                  <a:lnTo>
                    <a:pt x="1320" y="719"/>
                  </a:lnTo>
                  <a:lnTo>
                    <a:pt x="1314" y="751"/>
                  </a:lnTo>
                  <a:lnTo>
                    <a:pt x="1305" y="793"/>
                  </a:lnTo>
                  <a:lnTo>
                    <a:pt x="1341" y="764"/>
                  </a:lnTo>
                  <a:lnTo>
                    <a:pt x="1368" y="747"/>
                  </a:lnTo>
                  <a:lnTo>
                    <a:pt x="1388" y="719"/>
                  </a:lnTo>
                  <a:lnTo>
                    <a:pt x="1400" y="683"/>
                  </a:lnTo>
                  <a:lnTo>
                    <a:pt x="1416" y="637"/>
                  </a:lnTo>
                  <a:lnTo>
                    <a:pt x="1435" y="605"/>
                  </a:lnTo>
                  <a:lnTo>
                    <a:pt x="1452" y="574"/>
                  </a:lnTo>
                  <a:lnTo>
                    <a:pt x="1472" y="553"/>
                  </a:lnTo>
                  <a:lnTo>
                    <a:pt x="1506" y="536"/>
                  </a:lnTo>
                  <a:lnTo>
                    <a:pt x="1534" y="536"/>
                  </a:lnTo>
                  <a:lnTo>
                    <a:pt x="1562" y="536"/>
                  </a:lnTo>
                  <a:lnTo>
                    <a:pt x="1599" y="541"/>
                  </a:lnTo>
                  <a:lnTo>
                    <a:pt x="1626" y="547"/>
                  </a:lnTo>
                  <a:lnTo>
                    <a:pt x="1664" y="577"/>
                  </a:lnTo>
                  <a:lnTo>
                    <a:pt x="1635" y="588"/>
                  </a:lnTo>
                  <a:lnTo>
                    <a:pt x="1617" y="600"/>
                  </a:lnTo>
                  <a:lnTo>
                    <a:pt x="1601" y="622"/>
                  </a:lnTo>
                  <a:lnTo>
                    <a:pt x="1594" y="643"/>
                  </a:lnTo>
                  <a:lnTo>
                    <a:pt x="1594" y="672"/>
                  </a:lnTo>
                  <a:lnTo>
                    <a:pt x="1597" y="688"/>
                  </a:lnTo>
                  <a:lnTo>
                    <a:pt x="1601" y="699"/>
                  </a:lnTo>
                  <a:lnTo>
                    <a:pt x="1612" y="716"/>
                  </a:lnTo>
                  <a:lnTo>
                    <a:pt x="1633" y="742"/>
                  </a:lnTo>
                  <a:lnTo>
                    <a:pt x="1648" y="753"/>
                  </a:lnTo>
                  <a:lnTo>
                    <a:pt x="1676" y="762"/>
                  </a:lnTo>
                  <a:lnTo>
                    <a:pt x="1699" y="762"/>
                  </a:lnTo>
                  <a:lnTo>
                    <a:pt x="1730" y="759"/>
                  </a:lnTo>
                  <a:lnTo>
                    <a:pt x="1758" y="751"/>
                  </a:lnTo>
                  <a:lnTo>
                    <a:pt x="1782" y="745"/>
                  </a:lnTo>
                  <a:lnTo>
                    <a:pt x="1799" y="733"/>
                  </a:lnTo>
                  <a:lnTo>
                    <a:pt x="1817" y="711"/>
                  </a:lnTo>
                  <a:lnTo>
                    <a:pt x="1829" y="688"/>
                  </a:lnTo>
                  <a:lnTo>
                    <a:pt x="1843" y="666"/>
                  </a:lnTo>
                  <a:lnTo>
                    <a:pt x="1848" y="632"/>
                  </a:lnTo>
                  <a:lnTo>
                    <a:pt x="1848" y="597"/>
                  </a:lnTo>
                  <a:lnTo>
                    <a:pt x="1845" y="563"/>
                  </a:lnTo>
                  <a:lnTo>
                    <a:pt x="1834" y="521"/>
                  </a:lnTo>
                  <a:lnTo>
                    <a:pt x="1827" y="490"/>
                  </a:lnTo>
                  <a:lnTo>
                    <a:pt x="1814" y="464"/>
                  </a:lnTo>
                  <a:lnTo>
                    <a:pt x="1799" y="429"/>
                  </a:lnTo>
                  <a:lnTo>
                    <a:pt x="1782" y="395"/>
                  </a:lnTo>
                  <a:lnTo>
                    <a:pt x="1812" y="407"/>
                  </a:lnTo>
                  <a:lnTo>
                    <a:pt x="1850" y="424"/>
                  </a:lnTo>
                  <a:lnTo>
                    <a:pt x="1889" y="444"/>
                  </a:lnTo>
                  <a:lnTo>
                    <a:pt x="1924" y="469"/>
                  </a:lnTo>
                  <a:lnTo>
                    <a:pt x="1954" y="498"/>
                  </a:lnTo>
                  <a:lnTo>
                    <a:pt x="1982" y="532"/>
                  </a:lnTo>
                  <a:lnTo>
                    <a:pt x="2008" y="571"/>
                  </a:lnTo>
                  <a:lnTo>
                    <a:pt x="2026" y="609"/>
                  </a:lnTo>
                  <a:lnTo>
                    <a:pt x="2043" y="649"/>
                  </a:lnTo>
                  <a:lnTo>
                    <a:pt x="2064" y="688"/>
                  </a:lnTo>
                  <a:lnTo>
                    <a:pt x="2077" y="724"/>
                  </a:lnTo>
                  <a:lnTo>
                    <a:pt x="2089" y="759"/>
                  </a:lnTo>
                  <a:lnTo>
                    <a:pt x="2104" y="802"/>
                  </a:lnTo>
                  <a:lnTo>
                    <a:pt x="2114" y="857"/>
                  </a:lnTo>
                  <a:lnTo>
                    <a:pt x="2120" y="920"/>
                  </a:lnTo>
                  <a:lnTo>
                    <a:pt x="2126" y="980"/>
                  </a:lnTo>
                  <a:lnTo>
                    <a:pt x="2126" y="1007"/>
                  </a:lnTo>
                  <a:lnTo>
                    <a:pt x="2126" y="1058"/>
                  </a:lnTo>
                  <a:lnTo>
                    <a:pt x="2123" y="1104"/>
                  </a:lnTo>
                  <a:lnTo>
                    <a:pt x="2119" y="1152"/>
                  </a:lnTo>
                  <a:lnTo>
                    <a:pt x="2102" y="1223"/>
                  </a:lnTo>
                  <a:lnTo>
                    <a:pt x="2089" y="1272"/>
                  </a:lnTo>
                  <a:lnTo>
                    <a:pt x="2067" y="1350"/>
                  </a:lnTo>
                  <a:lnTo>
                    <a:pt x="2057" y="1404"/>
                  </a:lnTo>
                  <a:lnTo>
                    <a:pt x="2043" y="1455"/>
                  </a:lnTo>
                  <a:lnTo>
                    <a:pt x="2033" y="1493"/>
                  </a:lnTo>
                  <a:lnTo>
                    <a:pt x="2036" y="1529"/>
                  </a:lnTo>
                  <a:lnTo>
                    <a:pt x="2041" y="1567"/>
                  </a:lnTo>
                  <a:lnTo>
                    <a:pt x="2059" y="1597"/>
                  </a:lnTo>
                  <a:lnTo>
                    <a:pt x="2078" y="1565"/>
                  </a:lnTo>
                  <a:lnTo>
                    <a:pt x="2094" y="1538"/>
                  </a:lnTo>
                  <a:lnTo>
                    <a:pt x="2120" y="1510"/>
                  </a:lnTo>
                  <a:lnTo>
                    <a:pt x="2151" y="1489"/>
                  </a:lnTo>
                  <a:lnTo>
                    <a:pt x="2179" y="1466"/>
                  </a:lnTo>
                  <a:lnTo>
                    <a:pt x="2216" y="1447"/>
                  </a:lnTo>
                  <a:lnTo>
                    <a:pt x="2251" y="1432"/>
                  </a:lnTo>
                  <a:lnTo>
                    <a:pt x="2284" y="1421"/>
                  </a:lnTo>
                  <a:lnTo>
                    <a:pt x="2233" y="1546"/>
                  </a:lnTo>
                  <a:lnTo>
                    <a:pt x="2225" y="1597"/>
                  </a:lnTo>
                  <a:lnTo>
                    <a:pt x="2227" y="1661"/>
                  </a:lnTo>
                  <a:lnTo>
                    <a:pt x="2233" y="1708"/>
                  </a:lnTo>
                  <a:lnTo>
                    <a:pt x="2242" y="1750"/>
                  </a:lnTo>
                  <a:lnTo>
                    <a:pt x="2266" y="1736"/>
                  </a:lnTo>
                  <a:lnTo>
                    <a:pt x="2281" y="1710"/>
                  </a:lnTo>
                  <a:lnTo>
                    <a:pt x="2295" y="1685"/>
                  </a:lnTo>
                  <a:lnTo>
                    <a:pt x="2314" y="1627"/>
                  </a:lnTo>
                  <a:lnTo>
                    <a:pt x="2335" y="1676"/>
                  </a:lnTo>
                  <a:lnTo>
                    <a:pt x="2342" y="1713"/>
                  </a:lnTo>
                  <a:lnTo>
                    <a:pt x="2347" y="1761"/>
                  </a:lnTo>
                  <a:lnTo>
                    <a:pt x="2349" y="1805"/>
                  </a:lnTo>
                  <a:lnTo>
                    <a:pt x="2349" y="1845"/>
                  </a:lnTo>
                  <a:lnTo>
                    <a:pt x="2344" y="1880"/>
                  </a:lnTo>
                  <a:lnTo>
                    <a:pt x="2332" y="1924"/>
                  </a:lnTo>
                  <a:lnTo>
                    <a:pt x="2319" y="1950"/>
                  </a:lnTo>
                  <a:lnTo>
                    <a:pt x="2298" y="1981"/>
                  </a:lnTo>
                  <a:lnTo>
                    <a:pt x="2278" y="2018"/>
                  </a:lnTo>
                  <a:lnTo>
                    <a:pt x="2263" y="2052"/>
                  </a:lnTo>
                  <a:lnTo>
                    <a:pt x="2247" y="2083"/>
                  </a:lnTo>
                  <a:lnTo>
                    <a:pt x="2225" y="2128"/>
                  </a:lnTo>
                  <a:lnTo>
                    <a:pt x="2210" y="2186"/>
                  </a:lnTo>
                  <a:lnTo>
                    <a:pt x="2202" y="2231"/>
                  </a:lnTo>
                  <a:lnTo>
                    <a:pt x="2148" y="2231"/>
                  </a:lnTo>
                  <a:lnTo>
                    <a:pt x="2075" y="2231"/>
                  </a:lnTo>
                  <a:lnTo>
                    <a:pt x="2006" y="2223"/>
                  </a:lnTo>
                  <a:lnTo>
                    <a:pt x="1944" y="2206"/>
                  </a:lnTo>
                  <a:lnTo>
                    <a:pt x="1912" y="2195"/>
                  </a:lnTo>
                  <a:lnTo>
                    <a:pt x="1868" y="2172"/>
                  </a:lnTo>
                  <a:lnTo>
                    <a:pt x="1829" y="2146"/>
                  </a:lnTo>
                  <a:lnTo>
                    <a:pt x="1792" y="2120"/>
                  </a:lnTo>
                  <a:lnTo>
                    <a:pt x="1750" y="2100"/>
                  </a:lnTo>
                  <a:lnTo>
                    <a:pt x="1715" y="2086"/>
                  </a:lnTo>
                  <a:lnTo>
                    <a:pt x="1679" y="2077"/>
                  </a:lnTo>
                  <a:lnTo>
                    <a:pt x="1633" y="2060"/>
                  </a:lnTo>
                  <a:lnTo>
                    <a:pt x="1589" y="2044"/>
                  </a:lnTo>
                  <a:lnTo>
                    <a:pt x="1549" y="2018"/>
                  </a:lnTo>
                  <a:lnTo>
                    <a:pt x="1506" y="1990"/>
                  </a:lnTo>
                  <a:lnTo>
                    <a:pt x="1472" y="1958"/>
                  </a:lnTo>
                  <a:lnTo>
                    <a:pt x="1403" y="1895"/>
                  </a:lnTo>
                  <a:lnTo>
                    <a:pt x="1360" y="1861"/>
                  </a:lnTo>
                  <a:lnTo>
                    <a:pt x="1312" y="1839"/>
                  </a:lnTo>
                  <a:lnTo>
                    <a:pt x="1251" y="1805"/>
                  </a:lnTo>
                  <a:lnTo>
                    <a:pt x="1175" y="1780"/>
                  </a:lnTo>
                  <a:lnTo>
                    <a:pt x="1092" y="1770"/>
                  </a:lnTo>
                  <a:lnTo>
                    <a:pt x="871" y="1744"/>
                  </a:lnTo>
                  <a:lnTo>
                    <a:pt x="689" y="1623"/>
                  </a:lnTo>
                  <a:lnTo>
                    <a:pt x="551" y="1521"/>
                  </a:lnTo>
                  <a:lnTo>
                    <a:pt x="330" y="1512"/>
                  </a:lnTo>
                  <a:lnTo>
                    <a:pt x="125" y="1461"/>
                  </a:lnTo>
                  <a:lnTo>
                    <a:pt x="18" y="1341"/>
                  </a:lnTo>
                  <a:close/>
                </a:path>
              </a:pathLst>
            </a:custGeom>
            <a:solidFill>
              <a:srgbClr val="FF0000"/>
            </a:solidFill>
            <a:ln w="9525">
              <a:noFill/>
              <a:round/>
              <a:headEnd/>
              <a:tailEnd/>
            </a:ln>
          </p:spPr>
          <p:txBody>
            <a:bodyPr/>
            <a:lstStyle/>
            <a:p>
              <a:endParaRPr lang="en-US"/>
            </a:p>
          </p:txBody>
        </p:sp>
        <p:sp>
          <p:nvSpPr>
            <p:cNvPr id="24" name="Freeform 18">
              <a:extLst>
                <a:ext uri="{FF2B5EF4-FFF2-40B4-BE49-F238E27FC236}">
                  <a16:creationId xmlns:a16="http://schemas.microsoft.com/office/drawing/2014/main" id="{AEFC2E27-987C-ABEB-0956-010C2E9351B4}"/>
                </a:ext>
              </a:extLst>
            </p:cNvPr>
            <p:cNvSpPr>
              <a:spLocks/>
            </p:cNvSpPr>
            <p:nvPr/>
          </p:nvSpPr>
          <p:spPr bwMode="auto">
            <a:xfrm>
              <a:off x="2181" y="1551"/>
              <a:ext cx="289" cy="636"/>
            </a:xfrm>
            <a:custGeom>
              <a:avLst/>
              <a:gdLst>
                <a:gd name="T0" fmla="*/ 43 w 289"/>
                <a:gd name="T1" fmla="*/ 577 h 636"/>
                <a:gd name="T2" fmla="*/ 11 w 289"/>
                <a:gd name="T3" fmla="*/ 515 h 636"/>
                <a:gd name="T4" fmla="*/ 1 w 289"/>
                <a:gd name="T5" fmla="*/ 452 h 636"/>
                <a:gd name="T6" fmla="*/ 1 w 289"/>
                <a:gd name="T7" fmla="*/ 377 h 636"/>
                <a:gd name="T8" fmla="*/ 10 w 289"/>
                <a:gd name="T9" fmla="*/ 316 h 636"/>
                <a:gd name="T10" fmla="*/ 30 w 289"/>
                <a:gd name="T11" fmla="*/ 264 h 636"/>
                <a:gd name="T12" fmla="*/ 32 w 289"/>
                <a:gd name="T13" fmla="*/ 204 h 636"/>
                <a:gd name="T14" fmla="*/ 26 w 289"/>
                <a:gd name="T15" fmla="*/ 170 h 636"/>
                <a:gd name="T16" fmla="*/ 13 w 289"/>
                <a:gd name="T17" fmla="*/ 129 h 636"/>
                <a:gd name="T18" fmla="*/ 16 w 289"/>
                <a:gd name="T19" fmla="*/ 115 h 636"/>
                <a:gd name="T20" fmla="*/ 39 w 289"/>
                <a:gd name="T21" fmla="*/ 144 h 636"/>
                <a:gd name="T22" fmla="*/ 52 w 289"/>
                <a:gd name="T23" fmla="*/ 152 h 636"/>
                <a:gd name="T24" fmla="*/ 51 w 289"/>
                <a:gd name="T25" fmla="*/ 90 h 636"/>
                <a:gd name="T26" fmla="*/ 30 w 289"/>
                <a:gd name="T27" fmla="*/ 25 h 636"/>
                <a:gd name="T28" fmla="*/ 29 w 289"/>
                <a:gd name="T29" fmla="*/ 0 h 636"/>
                <a:gd name="T30" fmla="*/ 66 w 289"/>
                <a:gd name="T31" fmla="*/ 8 h 636"/>
                <a:gd name="T32" fmla="*/ 98 w 289"/>
                <a:gd name="T33" fmla="*/ 43 h 636"/>
                <a:gd name="T34" fmla="*/ 123 w 289"/>
                <a:gd name="T35" fmla="*/ 101 h 636"/>
                <a:gd name="T36" fmla="*/ 136 w 289"/>
                <a:gd name="T37" fmla="*/ 124 h 636"/>
                <a:gd name="T38" fmla="*/ 159 w 289"/>
                <a:gd name="T39" fmla="*/ 84 h 636"/>
                <a:gd name="T40" fmla="*/ 197 w 289"/>
                <a:gd name="T41" fmla="*/ 61 h 636"/>
                <a:gd name="T42" fmla="*/ 227 w 289"/>
                <a:gd name="T43" fmla="*/ 66 h 636"/>
                <a:gd name="T44" fmla="*/ 243 w 289"/>
                <a:gd name="T45" fmla="*/ 104 h 636"/>
                <a:gd name="T46" fmla="*/ 217 w 289"/>
                <a:gd name="T47" fmla="*/ 104 h 636"/>
                <a:gd name="T48" fmla="*/ 204 w 289"/>
                <a:gd name="T49" fmla="*/ 115 h 636"/>
                <a:gd name="T50" fmla="*/ 197 w 289"/>
                <a:gd name="T51" fmla="*/ 146 h 636"/>
                <a:gd name="T52" fmla="*/ 202 w 289"/>
                <a:gd name="T53" fmla="*/ 173 h 636"/>
                <a:gd name="T54" fmla="*/ 220 w 289"/>
                <a:gd name="T55" fmla="*/ 193 h 636"/>
                <a:gd name="T56" fmla="*/ 245 w 289"/>
                <a:gd name="T57" fmla="*/ 193 h 636"/>
                <a:gd name="T58" fmla="*/ 245 w 289"/>
                <a:gd name="T59" fmla="*/ 147 h 636"/>
                <a:gd name="T60" fmla="*/ 266 w 289"/>
                <a:gd name="T61" fmla="*/ 179 h 636"/>
                <a:gd name="T62" fmla="*/ 282 w 289"/>
                <a:gd name="T63" fmla="*/ 229 h 636"/>
                <a:gd name="T64" fmla="*/ 282 w 289"/>
                <a:gd name="T65" fmla="*/ 271 h 636"/>
                <a:gd name="T66" fmla="*/ 267 w 289"/>
                <a:gd name="T67" fmla="*/ 311 h 636"/>
                <a:gd name="T68" fmla="*/ 244 w 289"/>
                <a:gd name="T69" fmla="*/ 344 h 636"/>
                <a:gd name="T70" fmla="*/ 232 w 289"/>
                <a:gd name="T71" fmla="*/ 372 h 636"/>
                <a:gd name="T72" fmla="*/ 241 w 289"/>
                <a:gd name="T73" fmla="*/ 415 h 636"/>
                <a:gd name="T74" fmla="*/ 265 w 289"/>
                <a:gd name="T75" fmla="*/ 440 h 636"/>
                <a:gd name="T76" fmla="*/ 282 w 289"/>
                <a:gd name="T77" fmla="*/ 432 h 636"/>
                <a:gd name="T78" fmla="*/ 289 w 289"/>
                <a:gd name="T79" fmla="*/ 470 h 636"/>
                <a:gd name="T80" fmla="*/ 281 w 289"/>
                <a:gd name="T81" fmla="*/ 527 h 636"/>
                <a:gd name="T82" fmla="*/ 262 w 289"/>
                <a:gd name="T83" fmla="*/ 576 h 636"/>
                <a:gd name="T84" fmla="*/ 238 w 289"/>
                <a:gd name="T85" fmla="*/ 609 h 636"/>
                <a:gd name="T86" fmla="*/ 208 w 289"/>
                <a:gd name="T87" fmla="*/ 630 h 636"/>
                <a:gd name="T88" fmla="*/ 171 w 289"/>
                <a:gd name="T89" fmla="*/ 633 h 636"/>
                <a:gd name="T90" fmla="*/ 123 w 289"/>
                <a:gd name="T91" fmla="*/ 613 h 636"/>
                <a:gd name="T92" fmla="*/ 64 w 289"/>
                <a:gd name="T93" fmla="*/ 600 h 6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636"/>
                <a:gd name="T143" fmla="*/ 289 w 289"/>
                <a:gd name="T144" fmla="*/ 636 h 6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636">
                  <a:moveTo>
                    <a:pt x="64" y="600"/>
                  </a:moveTo>
                  <a:lnTo>
                    <a:pt x="53" y="589"/>
                  </a:lnTo>
                  <a:lnTo>
                    <a:pt x="43" y="577"/>
                  </a:lnTo>
                  <a:lnTo>
                    <a:pt x="30" y="557"/>
                  </a:lnTo>
                  <a:lnTo>
                    <a:pt x="21" y="537"/>
                  </a:lnTo>
                  <a:lnTo>
                    <a:pt x="11" y="515"/>
                  </a:lnTo>
                  <a:lnTo>
                    <a:pt x="6" y="497"/>
                  </a:lnTo>
                  <a:lnTo>
                    <a:pt x="2" y="473"/>
                  </a:lnTo>
                  <a:lnTo>
                    <a:pt x="1" y="452"/>
                  </a:lnTo>
                  <a:lnTo>
                    <a:pt x="1" y="424"/>
                  </a:lnTo>
                  <a:lnTo>
                    <a:pt x="0" y="399"/>
                  </a:lnTo>
                  <a:lnTo>
                    <a:pt x="1" y="377"/>
                  </a:lnTo>
                  <a:lnTo>
                    <a:pt x="1" y="361"/>
                  </a:lnTo>
                  <a:lnTo>
                    <a:pt x="5" y="338"/>
                  </a:lnTo>
                  <a:lnTo>
                    <a:pt x="10" y="316"/>
                  </a:lnTo>
                  <a:lnTo>
                    <a:pt x="16" y="298"/>
                  </a:lnTo>
                  <a:lnTo>
                    <a:pt x="24" y="281"/>
                  </a:lnTo>
                  <a:lnTo>
                    <a:pt x="30" y="264"/>
                  </a:lnTo>
                  <a:lnTo>
                    <a:pt x="33" y="243"/>
                  </a:lnTo>
                  <a:lnTo>
                    <a:pt x="33" y="224"/>
                  </a:lnTo>
                  <a:lnTo>
                    <a:pt x="32" y="204"/>
                  </a:lnTo>
                  <a:lnTo>
                    <a:pt x="29" y="193"/>
                  </a:lnTo>
                  <a:lnTo>
                    <a:pt x="28" y="184"/>
                  </a:lnTo>
                  <a:lnTo>
                    <a:pt x="26" y="170"/>
                  </a:lnTo>
                  <a:lnTo>
                    <a:pt x="22" y="156"/>
                  </a:lnTo>
                  <a:lnTo>
                    <a:pt x="16" y="142"/>
                  </a:lnTo>
                  <a:lnTo>
                    <a:pt x="13" y="129"/>
                  </a:lnTo>
                  <a:lnTo>
                    <a:pt x="9" y="119"/>
                  </a:lnTo>
                  <a:lnTo>
                    <a:pt x="4" y="111"/>
                  </a:lnTo>
                  <a:lnTo>
                    <a:pt x="16" y="115"/>
                  </a:lnTo>
                  <a:lnTo>
                    <a:pt x="26" y="123"/>
                  </a:lnTo>
                  <a:lnTo>
                    <a:pt x="35" y="135"/>
                  </a:lnTo>
                  <a:lnTo>
                    <a:pt x="39" y="144"/>
                  </a:lnTo>
                  <a:lnTo>
                    <a:pt x="45" y="156"/>
                  </a:lnTo>
                  <a:lnTo>
                    <a:pt x="49" y="173"/>
                  </a:lnTo>
                  <a:lnTo>
                    <a:pt x="52" y="152"/>
                  </a:lnTo>
                  <a:lnTo>
                    <a:pt x="53" y="132"/>
                  </a:lnTo>
                  <a:lnTo>
                    <a:pt x="53" y="113"/>
                  </a:lnTo>
                  <a:lnTo>
                    <a:pt x="51" y="90"/>
                  </a:lnTo>
                  <a:lnTo>
                    <a:pt x="45" y="65"/>
                  </a:lnTo>
                  <a:lnTo>
                    <a:pt x="38" y="44"/>
                  </a:lnTo>
                  <a:lnTo>
                    <a:pt x="30" y="25"/>
                  </a:lnTo>
                  <a:lnTo>
                    <a:pt x="24" y="9"/>
                  </a:lnTo>
                  <a:lnTo>
                    <a:pt x="21" y="0"/>
                  </a:lnTo>
                  <a:lnTo>
                    <a:pt x="29" y="0"/>
                  </a:lnTo>
                  <a:lnTo>
                    <a:pt x="44" y="0"/>
                  </a:lnTo>
                  <a:lnTo>
                    <a:pt x="57" y="4"/>
                  </a:lnTo>
                  <a:lnTo>
                    <a:pt x="66" y="8"/>
                  </a:lnTo>
                  <a:lnTo>
                    <a:pt x="79" y="16"/>
                  </a:lnTo>
                  <a:lnTo>
                    <a:pt x="90" y="28"/>
                  </a:lnTo>
                  <a:lnTo>
                    <a:pt x="98" y="43"/>
                  </a:lnTo>
                  <a:lnTo>
                    <a:pt x="107" y="60"/>
                  </a:lnTo>
                  <a:lnTo>
                    <a:pt x="114" y="81"/>
                  </a:lnTo>
                  <a:lnTo>
                    <a:pt x="123" y="101"/>
                  </a:lnTo>
                  <a:lnTo>
                    <a:pt x="129" y="124"/>
                  </a:lnTo>
                  <a:lnTo>
                    <a:pt x="132" y="152"/>
                  </a:lnTo>
                  <a:lnTo>
                    <a:pt x="136" y="124"/>
                  </a:lnTo>
                  <a:lnTo>
                    <a:pt x="143" y="111"/>
                  </a:lnTo>
                  <a:lnTo>
                    <a:pt x="151" y="98"/>
                  </a:lnTo>
                  <a:lnTo>
                    <a:pt x="159" y="84"/>
                  </a:lnTo>
                  <a:lnTo>
                    <a:pt x="173" y="73"/>
                  </a:lnTo>
                  <a:lnTo>
                    <a:pt x="185" y="66"/>
                  </a:lnTo>
                  <a:lnTo>
                    <a:pt x="197" y="61"/>
                  </a:lnTo>
                  <a:lnTo>
                    <a:pt x="209" y="59"/>
                  </a:lnTo>
                  <a:lnTo>
                    <a:pt x="220" y="61"/>
                  </a:lnTo>
                  <a:lnTo>
                    <a:pt x="227" y="66"/>
                  </a:lnTo>
                  <a:lnTo>
                    <a:pt x="234" y="74"/>
                  </a:lnTo>
                  <a:lnTo>
                    <a:pt x="239" y="87"/>
                  </a:lnTo>
                  <a:lnTo>
                    <a:pt x="243" y="104"/>
                  </a:lnTo>
                  <a:lnTo>
                    <a:pt x="233" y="99"/>
                  </a:lnTo>
                  <a:lnTo>
                    <a:pt x="225" y="99"/>
                  </a:lnTo>
                  <a:lnTo>
                    <a:pt x="217" y="104"/>
                  </a:lnTo>
                  <a:lnTo>
                    <a:pt x="215" y="105"/>
                  </a:lnTo>
                  <a:lnTo>
                    <a:pt x="209" y="108"/>
                  </a:lnTo>
                  <a:lnTo>
                    <a:pt x="204" y="115"/>
                  </a:lnTo>
                  <a:lnTo>
                    <a:pt x="202" y="123"/>
                  </a:lnTo>
                  <a:lnTo>
                    <a:pt x="198" y="136"/>
                  </a:lnTo>
                  <a:lnTo>
                    <a:pt x="197" y="146"/>
                  </a:lnTo>
                  <a:lnTo>
                    <a:pt x="197" y="156"/>
                  </a:lnTo>
                  <a:lnTo>
                    <a:pt x="198" y="166"/>
                  </a:lnTo>
                  <a:lnTo>
                    <a:pt x="202" y="173"/>
                  </a:lnTo>
                  <a:lnTo>
                    <a:pt x="205" y="180"/>
                  </a:lnTo>
                  <a:lnTo>
                    <a:pt x="211" y="187"/>
                  </a:lnTo>
                  <a:lnTo>
                    <a:pt x="220" y="193"/>
                  </a:lnTo>
                  <a:lnTo>
                    <a:pt x="227" y="197"/>
                  </a:lnTo>
                  <a:lnTo>
                    <a:pt x="237" y="200"/>
                  </a:lnTo>
                  <a:lnTo>
                    <a:pt x="245" y="193"/>
                  </a:lnTo>
                  <a:lnTo>
                    <a:pt x="248" y="180"/>
                  </a:lnTo>
                  <a:lnTo>
                    <a:pt x="248" y="166"/>
                  </a:lnTo>
                  <a:lnTo>
                    <a:pt x="245" y="147"/>
                  </a:lnTo>
                  <a:lnTo>
                    <a:pt x="251" y="156"/>
                  </a:lnTo>
                  <a:lnTo>
                    <a:pt x="260" y="169"/>
                  </a:lnTo>
                  <a:lnTo>
                    <a:pt x="266" y="179"/>
                  </a:lnTo>
                  <a:lnTo>
                    <a:pt x="273" y="197"/>
                  </a:lnTo>
                  <a:lnTo>
                    <a:pt x="279" y="212"/>
                  </a:lnTo>
                  <a:lnTo>
                    <a:pt x="282" y="229"/>
                  </a:lnTo>
                  <a:lnTo>
                    <a:pt x="284" y="244"/>
                  </a:lnTo>
                  <a:lnTo>
                    <a:pt x="284" y="257"/>
                  </a:lnTo>
                  <a:lnTo>
                    <a:pt x="282" y="271"/>
                  </a:lnTo>
                  <a:lnTo>
                    <a:pt x="279" y="285"/>
                  </a:lnTo>
                  <a:lnTo>
                    <a:pt x="275" y="297"/>
                  </a:lnTo>
                  <a:lnTo>
                    <a:pt x="267" y="311"/>
                  </a:lnTo>
                  <a:lnTo>
                    <a:pt x="260" y="322"/>
                  </a:lnTo>
                  <a:lnTo>
                    <a:pt x="251" y="332"/>
                  </a:lnTo>
                  <a:lnTo>
                    <a:pt x="244" y="344"/>
                  </a:lnTo>
                  <a:lnTo>
                    <a:pt x="238" y="353"/>
                  </a:lnTo>
                  <a:lnTo>
                    <a:pt x="234" y="361"/>
                  </a:lnTo>
                  <a:lnTo>
                    <a:pt x="232" y="372"/>
                  </a:lnTo>
                  <a:lnTo>
                    <a:pt x="232" y="388"/>
                  </a:lnTo>
                  <a:lnTo>
                    <a:pt x="237" y="401"/>
                  </a:lnTo>
                  <a:lnTo>
                    <a:pt x="241" y="415"/>
                  </a:lnTo>
                  <a:lnTo>
                    <a:pt x="249" y="425"/>
                  </a:lnTo>
                  <a:lnTo>
                    <a:pt x="256" y="433"/>
                  </a:lnTo>
                  <a:lnTo>
                    <a:pt x="265" y="440"/>
                  </a:lnTo>
                  <a:lnTo>
                    <a:pt x="271" y="432"/>
                  </a:lnTo>
                  <a:lnTo>
                    <a:pt x="275" y="421"/>
                  </a:lnTo>
                  <a:lnTo>
                    <a:pt x="282" y="432"/>
                  </a:lnTo>
                  <a:lnTo>
                    <a:pt x="284" y="441"/>
                  </a:lnTo>
                  <a:lnTo>
                    <a:pt x="288" y="456"/>
                  </a:lnTo>
                  <a:lnTo>
                    <a:pt x="289" y="470"/>
                  </a:lnTo>
                  <a:lnTo>
                    <a:pt x="289" y="491"/>
                  </a:lnTo>
                  <a:lnTo>
                    <a:pt x="284" y="509"/>
                  </a:lnTo>
                  <a:lnTo>
                    <a:pt x="281" y="527"/>
                  </a:lnTo>
                  <a:lnTo>
                    <a:pt x="276" y="541"/>
                  </a:lnTo>
                  <a:lnTo>
                    <a:pt x="271" y="557"/>
                  </a:lnTo>
                  <a:lnTo>
                    <a:pt x="262" y="576"/>
                  </a:lnTo>
                  <a:lnTo>
                    <a:pt x="251" y="588"/>
                  </a:lnTo>
                  <a:lnTo>
                    <a:pt x="244" y="599"/>
                  </a:lnTo>
                  <a:lnTo>
                    <a:pt x="238" y="609"/>
                  </a:lnTo>
                  <a:lnTo>
                    <a:pt x="231" y="617"/>
                  </a:lnTo>
                  <a:lnTo>
                    <a:pt x="220" y="623"/>
                  </a:lnTo>
                  <a:lnTo>
                    <a:pt x="208" y="630"/>
                  </a:lnTo>
                  <a:lnTo>
                    <a:pt x="194" y="634"/>
                  </a:lnTo>
                  <a:lnTo>
                    <a:pt x="182" y="636"/>
                  </a:lnTo>
                  <a:lnTo>
                    <a:pt x="171" y="633"/>
                  </a:lnTo>
                  <a:lnTo>
                    <a:pt x="158" y="620"/>
                  </a:lnTo>
                  <a:lnTo>
                    <a:pt x="143" y="615"/>
                  </a:lnTo>
                  <a:lnTo>
                    <a:pt x="123" y="613"/>
                  </a:lnTo>
                  <a:lnTo>
                    <a:pt x="101" y="613"/>
                  </a:lnTo>
                  <a:lnTo>
                    <a:pt x="80" y="608"/>
                  </a:lnTo>
                  <a:lnTo>
                    <a:pt x="64" y="600"/>
                  </a:lnTo>
                  <a:close/>
                </a:path>
              </a:pathLst>
            </a:custGeom>
            <a:solidFill>
              <a:srgbClr val="FF8000"/>
            </a:solidFill>
            <a:ln w="9525">
              <a:noFill/>
              <a:round/>
              <a:headEnd/>
              <a:tailEnd/>
            </a:ln>
          </p:spPr>
          <p:txBody>
            <a:bodyPr/>
            <a:lstStyle/>
            <a:p>
              <a:endParaRPr lang="en-US"/>
            </a:p>
          </p:txBody>
        </p:sp>
        <p:sp>
          <p:nvSpPr>
            <p:cNvPr id="25" name="Freeform 19">
              <a:extLst>
                <a:ext uri="{FF2B5EF4-FFF2-40B4-BE49-F238E27FC236}">
                  <a16:creationId xmlns:a16="http://schemas.microsoft.com/office/drawing/2014/main" id="{299ABAFC-0635-40CA-B015-EC979E7C36DF}"/>
                </a:ext>
              </a:extLst>
            </p:cNvPr>
            <p:cNvSpPr>
              <a:spLocks/>
            </p:cNvSpPr>
            <p:nvPr/>
          </p:nvSpPr>
          <p:spPr bwMode="auto">
            <a:xfrm>
              <a:off x="2431" y="968"/>
              <a:ext cx="1404" cy="1689"/>
            </a:xfrm>
            <a:custGeom>
              <a:avLst/>
              <a:gdLst>
                <a:gd name="T0" fmla="*/ 0 w 1404"/>
                <a:gd name="T1" fmla="*/ 1098 h 1689"/>
                <a:gd name="T2" fmla="*/ 51 w 1404"/>
                <a:gd name="T3" fmla="*/ 877 h 1689"/>
                <a:gd name="T4" fmla="*/ 121 w 1404"/>
                <a:gd name="T5" fmla="*/ 701 h 1689"/>
                <a:gd name="T6" fmla="*/ 121 w 1404"/>
                <a:gd name="T7" fmla="*/ 519 h 1689"/>
                <a:gd name="T8" fmla="*/ 243 w 1404"/>
                <a:gd name="T9" fmla="*/ 645 h 1689"/>
                <a:gd name="T10" fmla="*/ 299 w 1404"/>
                <a:gd name="T11" fmla="*/ 258 h 1689"/>
                <a:gd name="T12" fmla="*/ 345 w 1404"/>
                <a:gd name="T13" fmla="*/ 153 h 1689"/>
                <a:gd name="T14" fmla="*/ 421 w 1404"/>
                <a:gd name="T15" fmla="*/ 203 h 1689"/>
                <a:gd name="T16" fmla="*/ 490 w 1404"/>
                <a:gd name="T17" fmla="*/ 74 h 1689"/>
                <a:gd name="T18" fmla="*/ 600 w 1404"/>
                <a:gd name="T19" fmla="*/ 134 h 1689"/>
                <a:gd name="T20" fmla="*/ 639 w 1404"/>
                <a:gd name="T21" fmla="*/ 282 h 1689"/>
                <a:gd name="T22" fmla="*/ 768 w 1404"/>
                <a:gd name="T23" fmla="*/ 342 h 1689"/>
                <a:gd name="T24" fmla="*/ 893 w 1404"/>
                <a:gd name="T25" fmla="*/ 292 h 1689"/>
                <a:gd name="T26" fmla="*/ 982 w 1404"/>
                <a:gd name="T27" fmla="*/ 176 h 1689"/>
                <a:gd name="T28" fmla="*/ 1027 w 1404"/>
                <a:gd name="T29" fmla="*/ 185 h 1689"/>
                <a:gd name="T30" fmla="*/ 984 w 1404"/>
                <a:gd name="T31" fmla="*/ 406 h 1689"/>
                <a:gd name="T32" fmla="*/ 817 w 1404"/>
                <a:gd name="T33" fmla="*/ 554 h 1689"/>
                <a:gd name="T34" fmla="*/ 808 w 1404"/>
                <a:gd name="T35" fmla="*/ 625 h 1689"/>
                <a:gd name="T36" fmla="*/ 1018 w 1404"/>
                <a:gd name="T37" fmla="*/ 577 h 1689"/>
                <a:gd name="T38" fmla="*/ 1167 w 1404"/>
                <a:gd name="T39" fmla="*/ 572 h 1689"/>
                <a:gd name="T40" fmla="*/ 1128 w 1404"/>
                <a:gd name="T41" fmla="*/ 695 h 1689"/>
                <a:gd name="T42" fmla="*/ 1050 w 1404"/>
                <a:gd name="T43" fmla="*/ 772 h 1689"/>
                <a:gd name="T44" fmla="*/ 1028 w 1404"/>
                <a:gd name="T45" fmla="*/ 880 h 1689"/>
                <a:gd name="T46" fmla="*/ 1043 w 1404"/>
                <a:gd name="T47" fmla="*/ 945 h 1689"/>
                <a:gd name="T48" fmla="*/ 1129 w 1404"/>
                <a:gd name="T49" fmla="*/ 968 h 1689"/>
                <a:gd name="T50" fmla="*/ 1171 w 1404"/>
                <a:gd name="T51" fmla="*/ 857 h 1689"/>
                <a:gd name="T52" fmla="*/ 1210 w 1404"/>
                <a:gd name="T53" fmla="*/ 778 h 1689"/>
                <a:gd name="T54" fmla="*/ 1246 w 1404"/>
                <a:gd name="T55" fmla="*/ 824 h 1689"/>
                <a:gd name="T56" fmla="*/ 1255 w 1404"/>
                <a:gd name="T57" fmla="*/ 934 h 1689"/>
                <a:gd name="T58" fmla="*/ 1235 w 1404"/>
                <a:gd name="T59" fmla="*/ 994 h 1689"/>
                <a:gd name="T60" fmla="*/ 1193 w 1404"/>
                <a:gd name="T61" fmla="*/ 1093 h 1689"/>
                <a:gd name="T62" fmla="*/ 1179 w 1404"/>
                <a:gd name="T63" fmla="*/ 1205 h 1689"/>
                <a:gd name="T64" fmla="*/ 1210 w 1404"/>
                <a:gd name="T65" fmla="*/ 1259 h 1689"/>
                <a:gd name="T66" fmla="*/ 1276 w 1404"/>
                <a:gd name="T67" fmla="*/ 1245 h 1689"/>
                <a:gd name="T68" fmla="*/ 1340 w 1404"/>
                <a:gd name="T69" fmla="*/ 1199 h 1689"/>
                <a:gd name="T70" fmla="*/ 1382 w 1404"/>
                <a:gd name="T71" fmla="*/ 1138 h 1689"/>
                <a:gd name="T72" fmla="*/ 1404 w 1404"/>
                <a:gd name="T73" fmla="*/ 1170 h 1689"/>
                <a:gd name="T74" fmla="*/ 1382 w 1404"/>
                <a:gd name="T75" fmla="*/ 1278 h 1689"/>
                <a:gd name="T76" fmla="*/ 1282 w 1404"/>
                <a:gd name="T77" fmla="*/ 1413 h 1689"/>
                <a:gd name="T78" fmla="*/ 1133 w 1404"/>
                <a:gd name="T79" fmla="*/ 1568 h 1689"/>
                <a:gd name="T80" fmla="*/ 999 w 1404"/>
                <a:gd name="T81" fmla="*/ 1689 h 1689"/>
                <a:gd name="T82" fmla="*/ 828 w 1404"/>
                <a:gd name="T83" fmla="*/ 1621 h 1689"/>
                <a:gd name="T84" fmla="*/ 727 w 1404"/>
                <a:gd name="T85" fmla="*/ 1477 h 1689"/>
                <a:gd name="T86" fmla="*/ 513 w 1404"/>
                <a:gd name="T87" fmla="*/ 1449 h 1689"/>
                <a:gd name="T88" fmla="*/ 365 w 1404"/>
                <a:gd name="T89" fmla="*/ 1393 h 1689"/>
                <a:gd name="T90" fmla="*/ 96 w 1404"/>
                <a:gd name="T91" fmla="*/ 1315 h 16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4"/>
                <a:gd name="T139" fmla="*/ 0 h 1689"/>
                <a:gd name="T140" fmla="*/ 1404 w 1404"/>
                <a:gd name="T141" fmla="*/ 1689 h 16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4" h="1689">
                  <a:moveTo>
                    <a:pt x="39" y="1274"/>
                  </a:moveTo>
                  <a:lnTo>
                    <a:pt x="9" y="1214"/>
                  </a:lnTo>
                  <a:lnTo>
                    <a:pt x="0" y="1098"/>
                  </a:lnTo>
                  <a:lnTo>
                    <a:pt x="4" y="1001"/>
                  </a:lnTo>
                  <a:lnTo>
                    <a:pt x="17" y="914"/>
                  </a:lnTo>
                  <a:lnTo>
                    <a:pt x="51" y="877"/>
                  </a:lnTo>
                  <a:lnTo>
                    <a:pt x="139" y="841"/>
                  </a:lnTo>
                  <a:lnTo>
                    <a:pt x="134" y="780"/>
                  </a:lnTo>
                  <a:lnTo>
                    <a:pt x="121" y="701"/>
                  </a:lnTo>
                  <a:lnTo>
                    <a:pt x="111" y="651"/>
                  </a:lnTo>
                  <a:lnTo>
                    <a:pt x="111" y="587"/>
                  </a:lnTo>
                  <a:lnTo>
                    <a:pt x="121" y="519"/>
                  </a:lnTo>
                  <a:lnTo>
                    <a:pt x="153" y="440"/>
                  </a:lnTo>
                  <a:lnTo>
                    <a:pt x="195" y="523"/>
                  </a:lnTo>
                  <a:lnTo>
                    <a:pt x="243" y="645"/>
                  </a:lnTo>
                  <a:lnTo>
                    <a:pt x="280" y="665"/>
                  </a:lnTo>
                  <a:lnTo>
                    <a:pt x="299" y="461"/>
                  </a:lnTo>
                  <a:lnTo>
                    <a:pt x="299" y="258"/>
                  </a:lnTo>
                  <a:lnTo>
                    <a:pt x="263" y="110"/>
                  </a:lnTo>
                  <a:lnTo>
                    <a:pt x="300" y="121"/>
                  </a:lnTo>
                  <a:lnTo>
                    <a:pt x="345" y="153"/>
                  </a:lnTo>
                  <a:lnTo>
                    <a:pt x="383" y="203"/>
                  </a:lnTo>
                  <a:lnTo>
                    <a:pt x="416" y="277"/>
                  </a:lnTo>
                  <a:lnTo>
                    <a:pt x="421" y="203"/>
                  </a:lnTo>
                  <a:lnTo>
                    <a:pt x="435" y="153"/>
                  </a:lnTo>
                  <a:lnTo>
                    <a:pt x="462" y="112"/>
                  </a:lnTo>
                  <a:lnTo>
                    <a:pt x="490" y="74"/>
                  </a:lnTo>
                  <a:lnTo>
                    <a:pt x="577" y="0"/>
                  </a:lnTo>
                  <a:lnTo>
                    <a:pt x="588" y="83"/>
                  </a:lnTo>
                  <a:lnTo>
                    <a:pt x="600" y="134"/>
                  </a:lnTo>
                  <a:lnTo>
                    <a:pt x="607" y="172"/>
                  </a:lnTo>
                  <a:lnTo>
                    <a:pt x="615" y="213"/>
                  </a:lnTo>
                  <a:lnTo>
                    <a:pt x="639" y="282"/>
                  </a:lnTo>
                  <a:lnTo>
                    <a:pt x="671" y="323"/>
                  </a:lnTo>
                  <a:lnTo>
                    <a:pt x="707" y="342"/>
                  </a:lnTo>
                  <a:lnTo>
                    <a:pt x="768" y="342"/>
                  </a:lnTo>
                  <a:lnTo>
                    <a:pt x="808" y="333"/>
                  </a:lnTo>
                  <a:lnTo>
                    <a:pt x="856" y="320"/>
                  </a:lnTo>
                  <a:lnTo>
                    <a:pt x="893" y="292"/>
                  </a:lnTo>
                  <a:lnTo>
                    <a:pt x="930" y="249"/>
                  </a:lnTo>
                  <a:lnTo>
                    <a:pt x="956" y="213"/>
                  </a:lnTo>
                  <a:lnTo>
                    <a:pt x="982" y="176"/>
                  </a:lnTo>
                  <a:lnTo>
                    <a:pt x="1004" y="145"/>
                  </a:lnTo>
                  <a:lnTo>
                    <a:pt x="1033" y="104"/>
                  </a:lnTo>
                  <a:lnTo>
                    <a:pt x="1027" y="185"/>
                  </a:lnTo>
                  <a:lnTo>
                    <a:pt x="1023" y="249"/>
                  </a:lnTo>
                  <a:lnTo>
                    <a:pt x="1014" y="323"/>
                  </a:lnTo>
                  <a:lnTo>
                    <a:pt x="984" y="406"/>
                  </a:lnTo>
                  <a:lnTo>
                    <a:pt x="935" y="481"/>
                  </a:lnTo>
                  <a:lnTo>
                    <a:pt x="879" y="531"/>
                  </a:lnTo>
                  <a:lnTo>
                    <a:pt x="817" y="554"/>
                  </a:lnTo>
                  <a:lnTo>
                    <a:pt x="778" y="592"/>
                  </a:lnTo>
                  <a:lnTo>
                    <a:pt x="722" y="656"/>
                  </a:lnTo>
                  <a:lnTo>
                    <a:pt x="808" y="625"/>
                  </a:lnTo>
                  <a:lnTo>
                    <a:pt x="897" y="597"/>
                  </a:lnTo>
                  <a:lnTo>
                    <a:pt x="954" y="587"/>
                  </a:lnTo>
                  <a:lnTo>
                    <a:pt x="1018" y="577"/>
                  </a:lnTo>
                  <a:lnTo>
                    <a:pt x="1073" y="572"/>
                  </a:lnTo>
                  <a:lnTo>
                    <a:pt x="1128" y="571"/>
                  </a:lnTo>
                  <a:lnTo>
                    <a:pt x="1167" y="572"/>
                  </a:lnTo>
                  <a:lnTo>
                    <a:pt x="1158" y="620"/>
                  </a:lnTo>
                  <a:lnTo>
                    <a:pt x="1148" y="664"/>
                  </a:lnTo>
                  <a:lnTo>
                    <a:pt x="1128" y="695"/>
                  </a:lnTo>
                  <a:lnTo>
                    <a:pt x="1107" y="717"/>
                  </a:lnTo>
                  <a:lnTo>
                    <a:pt x="1084" y="738"/>
                  </a:lnTo>
                  <a:lnTo>
                    <a:pt x="1050" y="772"/>
                  </a:lnTo>
                  <a:lnTo>
                    <a:pt x="1032" y="815"/>
                  </a:lnTo>
                  <a:lnTo>
                    <a:pt x="1028" y="851"/>
                  </a:lnTo>
                  <a:lnTo>
                    <a:pt x="1028" y="880"/>
                  </a:lnTo>
                  <a:lnTo>
                    <a:pt x="1032" y="905"/>
                  </a:lnTo>
                  <a:lnTo>
                    <a:pt x="1033" y="926"/>
                  </a:lnTo>
                  <a:lnTo>
                    <a:pt x="1043" y="945"/>
                  </a:lnTo>
                  <a:lnTo>
                    <a:pt x="1054" y="960"/>
                  </a:lnTo>
                  <a:lnTo>
                    <a:pt x="1095" y="977"/>
                  </a:lnTo>
                  <a:lnTo>
                    <a:pt x="1129" y="968"/>
                  </a:lnTo>
                  <a:lnTo>
                    <a:pt x="1152" y="933"/>
                  </a:lnTo>
                  <a:lnTo>
                    <a:pt x="1167" y="877"/>
                  </a:lnTo>
                  <a:lnTo>
                    <a:pt x="1171" y="857"/>
                  </a:lnTo>
                  <a:lnTo>
                    <a:pt x="1181" y="832"/>
                  </a:lnTo>
                  <a:lnTo>
                    <a:pt x="1191" y="807"/>
                  </a:lnTo>
                  <a:lnTo>
                    <a:pt x="1210" y="778"/>
                  </a:lnTo>
                  <a:lnTo>
                    <a:pt x="1226" y="757"/>
                  </a:lnTo>
                  <a:lnTo>
                    <a:pt x="1238" y="786"/>
                  </a:lnTo>
                  <a:lnTo>
                    <a:pt x="1246" y="824"/>
                  </a:lnTo>
                  <a:lnTo>
                    <a:pt x="1255" y="859"/>
                  </a:lnTo>
                  <a:lnTo>
                    <a:pt x="1260" y="896"/>
                  </a:lnTo>
                  <a:lnTo>
                    <a:pt x="1255" y="934"/>
                  </a:lnTo>
                  <a:lnTo>
                    <a:pt x="1246" y="968"/>
                  </a:lnTo>
                  <a:lnTo>
                    <a:pt x="1227" y="1017"/>
                  </a:lnTo>
                  <a:lnTo>
                    <a:pt x="1235" y="994"/>
                  </a:lnTo>
                  <a:lnTo>
                    <a:pt x="1212" y="1042"/>
                  </a:lnTo>
                  <a:lnTo>
                    <a:pt x="1204" y="1059"/>
                  </a:lnTo>
                  <a:lnTo>
                    <a:pt x="1193" y="1093"/>
                  </a:lnTo>
                  <a:lnTo>
                    <a:pt x="1186" y="1145"/>
                  </a:lnTo>
                  <a:lnTo>
                    <a:pt x="1181" y="1170"/>
                  </a:lnTo>
                  <a:lnTo>
                    <a:pt x="1179" y="1205"/>
                  </a:lnTo>
                  <a:lnTo>
                    <a:pt x="1179" y="1231"/>
                  </a:lnTo>
                  <a:lnTo>
                    <a:pt x="1189" y="1255"/>
                  </a:lnTo>
                  <a:lnTo>
                    <a:pt x="1210" y="1259"/>
                  </a:lnTo>
                  <a:lnTo>
                    <a:pt x="1236" y="1261"/>
                  </a:lnTo>
                  <a:lnTo>
                    <a:pt x="1255" y="1254"/>
                  </a:lnTo>
                  <a:lnTo>
                    <a:pt x="1276" y="1245"/>
                  </a:lnTo>
                  <a:lnTo>
                    <a:pt x="1297" y="1237"/>
                  </a:lnTo>
                  <a:lnTo>
                    <a:pt x="1318" y="1223"/>
                  </a:lnTo>
                  <a:lnTo>
                    <a:pt x="1340" y="1199"/>
                  </a:lnTo>
                  <a:lnTo>
                    <a:pt x="1354" y="1185"/>
                  </a:lnTo>
                  <a:lnTo>
                    <a:pt x="1370" y="1162"/>
                  </a:lnTo>
                  <a:lnTo>
                    <a:pt x="1382" y="1138"/>
                  </a:lnTo>
                  <a:lnTo>
                    <a:pt x="1391" y="1107"/>
                  </a:lnTo>
                  <a:lnTo>
                    <a:pt x="1401" y="1145"/>
                  </a:lnTo>
                  <a:lnTo>
                    <a:pt x="1404" y="1170"/>
                  </a:lnTo>
                  <a:lnTo>
                    <a:pt x="1401" y="1202"/>
                  </a:lnTo>
                  <a:lnTo>
                    <a:pt x="1395" y="1245"/>
                  </a:lnTo>
                  <a:lnTo>
                    <a:pt x="1382" y="1278"/>
                  </a:lnTo>
                  <a:lnTo>
                    <a:pt x="1360" y="1315"/>
                  </a:lnTo>
                  <a:lnTo>
                    <a:pt x="1328" y="1352"/>
                  </a:lnTo>
                  <a:lnTo>
                    <a:pt x="1282" y="1413"/>
                  </a:lnTo>
                  <a:lnTo>
                    <a:pt x="1212" y="1477"/>
                  </a:lnTo>
                  <a:lnTo>
                    <a:pt x="1162" y="1514"/>
                  </a:lnTo>
                  <a:lnTo>
                    <a:pt x="1133" y="1568"/>
                  </a:lnTo>
                  <a:lnTo>
                    <a:pt x="1120" y="1676"/>
                  </a:lnTo>
                  <a:lnTo>
                    <a:pt x="1063" y="1689"/>
                  </a:lnTo>
                  <a:lnTo>
                    <a:pt x="999" y="1689"/>
                  </a:lnTo>
                  <a:lnTo>
                    <a:pt x="939" y="1676"/>
                  </a:lnTo>
                  <a:lnTo>
                    <a:pt x="879" y="1653"/>
                  </a:lnTo>
                  <a:lnTo>
                    <a:pt x="828" y="1621"/>
                  </a:lnTo>
                  <a:lnTo>
                    <a:pt x="783" y="1583"/>
                  </a:lnTo>
                  <a:lnTo>
                    <a:pt x="745" y="1522"/>
                  </a:lnTo>
                  <a:lnTo>
                    <a:pt x="727" y="1477"/>
                  </a:lnTo>
                  <a:lnTo>
                    <a:pt x="662" y="1491"/>
                  </a:lnTo>
                  <a:lnTo>
                    <a:pt x="579" y="1477"/>
                  </a:lnTo>
                  <a:lnTo>
                    <a:pt x="513" y="1449"/>
                  </a:lnTo>
                  <a:lnTo>
                    <a:pt x="477" y="1417"/>
                  </a:lnTo>
                  <a:lnTo>
                    <a:pt x="447" y="1366"/>
                  </a:lnTo>
                  <a:lnTo>
                    <a:pt x="365" y="1393"/>
                  </a:lnTo>
                  <a:lnTo>
                    <a:pt x="272" y="1385"/>
                  </a:lnTo>
                  <a:lnTo>
                    <a:pt x="175" y="1352"/>
                  </a:lnTo>
                  <a:lnTo>
                    <a:pt x="96" y="1315"/>
                  </a:lnTo>
                  <a:lnTo>
                    <a:pt x="39" y="1274"/>
                  </a:lnTo>
                  <a:close/>
                </a:path>
              </a:pathLst>
            </a:custGeom>
            <a:solidFill>
              <a:srgbClr val="E00000"/>
            </a:solidFill>
            <a:ln w="9525">
              <a:noFill/>
              <a:round/>
              <a:headEnd/>
              <a:tailEnd/>
            </a:ln>
          </p:spPr>
          <p:txBody>
            <a:bodyPr/>
            <a:lstStyle/>
            <a:p>
              <a:endParaRPr lang="en-US"/>
            </a:p>
          </p:txBody>
        </p:sp>
        <p:sp>
          <p:nvSpPr>
            <p:cNvPr id="26" name="Freeform 20">
              <a:extLst>
                <a:ext uri="{FF2B5EF4-FFF2-40B4-BE49-F238E27FC236}">
                  <a16:creationId xmlns:a16="http://schemas.microsoft.com/office/drawing/2014/main" id="{D4D40CBE-D534-ADFB-6265-51CD70B708BB}"/>
                </a:ext>
              </a:extLst>
            </p:cNvPr>
            <p:cNvSpPr>
              <a:spLocks/>
            </p:cNvSpPr>
            <p:nvPr/>
          </p:nvSpPr>
          <p:spPr bwMode="auto">
            <a:xfrm>
              <a:off x="2469" y="1338"/>
              <a:ext cx="1008" cy="1224"/>
            </a:xfrm>
            <a:custGeom>
              <a:avLst/>
              <a:gdLst>
                <a:gd name="T0" fmla="*/ 6 w 1008"/>
                <a:gd name="T1" fmla="*/ 879 h 1224"/>
                <a:gd name="T2" fmla="*/ 5 w 1008"/>
                <a:gd name="T3" fmla="*/ 726 h 1224"/>
                <a:gd name="T4" fmla="*/ 36 w 1008"/>
                <a:gd name="T5" fmla="*/ 636 h 1224"/>
                <a:gd name="T6" fmla="*/ 97 w 1008"/>
                <a:gd name="T7" fmla="*/ 564 h 1224"/>
                <a:gd name="T8" fmla="*/ 79 w 1008"/>
                <a:gd name="T9" fmla="*/ 472 h 1224"/>
                <a:gd name="T10" fmla="*/ 86 w 1008"/>
                <a:gd name="T11" fmla="*/ 375 h 1224"/>
                <a:gd name="T12" fmla="*/ 141 w 1008"/>
                <a:gd name="T13" fmla="*/ 377 h 1224"/>
                <a:gd name="T14" fmla="*/ 202 w 1008"/>
                <a:gd name="T15" fmla="*/ 481 h 1224"/>
                <a:gd name="T16" fmla="*/ 215 w 1008"/>
                <a:gd name="T17" fmla="*/ 185 h 1224"/>
                <a:gd name="T18" fmla="*/ 215 w 1008"/>
                <a:gd name="T19" fmla="*/ 86 h 1224"/>
                <a:gd name="T20" fmla="*/ 275 w 1008"/>
                <a:gd name="T21" fmla="*/ 145 h 1224"/>
                <a:gd name="T22" fmla="*/ 302 w 1008"/>
                <a:gd name="T23" fmla="*/ 145 h 1224"/>
                <a:gd name="T24" fmla="*/ 333 w 1008"/>
                <a:gd name="T25" fmla="*/ 79 h 1224"/>
                <a:gd name="T26" fmla="*/ 414 w 1008"/>
                <a:gd name="T27" fmla="*/ 0 h 1224"/>
                <a:gd name="T28" fmla="*/ 432 w 1008"/>
                <a:gd name="T29" fmla="*/ 96 h 1224"/>
                <a:gd name="T30" fmla="*/ 442 w 1008"/>
                <a:gd name="T31" fmla="*/ 153 h 1224"/>
                <a:gd name="T32" fmla="*/ 482 w 1008"/>
                <a:gd name="T33" fmla="*/ 233 h 1224"/>
                <a:gd name="T34" fmla="*/ 553 w 1008"/>
                <a:gd name="T35" fmla="*/ 246 h 1224"/>
                <a:gd name="T36" fmla="*/ 615 w 1008"/>
                <a:gd name="T37" fmla="*/ 230 h 1224"/>
                <a:gd name="T38" fmla="*/ 668 w 1008"/>
                <a:gd name="T39" fmla="*/ 178 h 1224"/>
                <a:gd name="T40" fmla="*/ 705 w 1008"/>
                <a:gd name="T41" fmla="*/ 126 h 1224"/>
                <a:gd name="T42" fmla="*/ 742 w 1008"/>
                <a:gd name="T43" fmla="*/ 71 h 1224"/>
                <a:gd name="T44" fmla="*/ 735 w 1008"/>
                <a:gd name="T45" fmla="*/ 178 h 1224"/>
                <a:gd name="T46" fmla="*/ 709 w 1008"/>
                <a:gd name="T47" fmla="*/ 294 h 1224"/>
                <a:gd name="T48" fmla="*/ 633 w 1008"/>
                <a:gd name="T49" fmla="*/ 385 h 1224"/>
                <a:gd name="T50" fmla="*/ 558 w 1008"/>
                <a:gd name="T51" fmla="*/ 427 h 1224"/>
                <a:gd name="T52" fmla="*/ 583 w 1008"/>
                <a:gd name="T53" fmla="*/ 453 h 1224"/>
                <a:gd name="T54" fmla="*/ 684 w 1008"/>
                <a:gd name="T55" fmla="*/ 425 h 1224"/>
                <a:gd name="T56" fmla="*/ 770 w 1008"/>
                <a:gd name="T57" fmla="*/ 415 h 1224"/>
                <a:gd name="T58" fmla="*/ 814 w 1008"/>
                <a:gd name="T59" fmla="*/ 470 h 1224"/>
                <a:gd name="T60" fmla="*/ 754 w 1008"/>
                <a:gd name="T61" fmla="*/ 558 h 1224"/>
                <a:gd name="T62" fmla="*/ 701 w 1008"/>
                <a:gd name="T63" fmla="*/ 608 h 1224"/>
                <a:gd name="T64" fmla="*/ 694 w 1008"/>
                <a:gd name="T65" fmla="*/ 641 h 1224"/>
                <a:gd name="T66" fmla="*/ 719 w 1008"/>
                <a:gd name="T67" fmla="*/ 676 h 1224"/>
                <a:gd name="T68" fmla="*/ 785 w 1008"/>
                <a:gd name="T69" fmla="*/ 709 h 1224"/>
                <a:gd name="T70" fmla="*/ 827 w 1008"/>
                <a:gd name="T71" fmla="*/ 676 h 1224"/>
                <a:gd name="T72" fmla="*/ 856 w 1008"/>
                <a:gd name="T73" fmla="*/ 584 h 1224"/>
                <a:gd name="T74" fmla="*/ 897 w 1008"/>
                <a:gd name="T75" fmla="*/ 601 h 1224"/>
                <a:gd name="T76" fmla="*/ 894 w 1008"/>
                <a:gd name="T77" fmla="*/ 702 h 1224"/>
                <a:gd name="T78" fmla="*/ 854 w 1008"/>
                <a:gd name="T79" fmla="*/ 829 h 1224"/>
                <a:gd name="T80" fmla="*/ 888 w 1008"/>
                <a:gd name="T81" fmla="*/ 913 h 1224"/>
                <a:gd name="T82" fmla="*/ 948 w 1008"/>
                <a:gd name="T83" fmla="*/ 886 h 1224"/>
                <a:gd name="T84" fmla="*/ 1002 w 1008"/>
                <a:gd name="T85" fmla="*/ 804 h 1224"/>
                <a:gd name="T86" fmla="*/ 1000 w 1008"/>
                <a:gd name="T87" fmla="*/ 896 h 1224"/>
                <a:gd name="T88" fmla="*/ 954 w 1008"/>
                <a:gd name="T89" fmla="*/ 980 h 1224"/>
                <a:gd name="T90" fmla="*/ 871 w 1008"/>
                <a:gd name="T91" fmla="*/ 1071 h 1224"/>
                <a:gd name="T92" fmla="*/ 813 w 1008"/>
                <a:gd name="T93" fmla="*/ 1136 h 1224"/>
                <a:gd name="T94" fmla="*/ 764 w 1008"/>
                <a:gd name="T95" fmla="*/ 1224 h 1224"/>
                <a:gd name="T96" fmla="*/ 675 w 1008"/>
                <a:gd name="T97" fmla="*/ 1214 h 1224"/>
                <a:gd name="T98" fmla="*/ 595 w 1008"/>
                <a:gd name="T99" fmla="*/ 1174 h 1224"/>
                <a:gd name="T100" fmla="*/ 535 w 1008"/>
                <a:gd name="T101" fmla="*/ 1104 h 1224"/>
                <a:gd name="T102" fmla="*/ 475 w 1008"/>
                <a:gd name="T103" fmla="*/ 1081 h 1224"/>
                <a:gd name="T104" fmla="*/ 369 w 1008"/>
                <a:gd name="T105" fmla="*/ 1051 h 1224"/>
                <a:gd name="T106" fmla="*/ 321 w 1008"/>
                <a:gd name="T107" fmla="*/ 989 h 1224"/>
                <a:gd name="T108" fmla="*/ 197 w 1008"/>
                <a:gd name="T109" fmla="*/ 1004 h 1224"/>
                <a:gd name="T110" fmla="*/ 70 w 1008"/>
                <a:gd name="T111" fmla="*/ 953 h 1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8"/>
                <a:gd name="T169" fmla="*/ 0 h 1224"/>
                <a:gd name="T170" fmla="*/ 1008 w 1008"/>
                <a:gd name="T171" fmla="*/ 1224 h 1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8" h="1224">
                  <a:moveTo>
                    <a:pt x="29" y="924"/>
                  </a:moveTo>
                  <a:lnTo>
                    <a:pt x="6" y="879"/>
                  </a:lnTo>
                  <a:lnTo>
                    <a:pt x="0" y="796"/>
                  </a:lnTo>
                  <a:lnTo>
                    <a:pt x="5" y="726"/>
                  </a:lnTo>
                  <a:lnTo>
                    <a:pt x="13" y="662"/>
                  </a:lnTo>
                  <a:lnTo>
                    <a:pt x="36" y="636"/>
                  </a:lnTo>
                  <a:lnTo>
                    <a:pt x="100" y="608"/>
                  </a:lnTo>
                  <a:lnTo>
                    <a:pt x="97" y="564"/>
                  </a:lnTo>
                  <a:lnTo>
                    <a:pt x="86" y="507"/>
                  </a:lnTo>
                  <a:lnTo>
                    <a:pt x="79" y="472"/>
                  </a:lnTo>
                  <a:lnTo>
                    <a:pt x="79" y="425"/>
                  </a:lnTo>
                  <a:lnTo>
                    <a:pt x="86" y="375"/>
                  </a:lnTo>
                  <a:lnTo>
                    <a:pt x="111" y="318"/>
                  </a:lnTo>
                  <a:lnTo>
                    <a:pt x="141" y="377"/>
                  </a:lnTo>
                  <a:lnTo>
                    <a:pt x="175" y="467"/>
                  </a:lnTo>
                  <a:lnTo>
                    <a:pt x="202" y="481"/>
                  </a:lnTo>
                  <a:lnTo>
                    <a:pt x="215" y="335"/>
                  </a:lnTo>
                  <a:lnTo>
                    <a:pt x="215" y="185"/>
                  </a:lnTo>
                  <a:lnTo>
                    <a:pt x="189" y="79"/>
                  </a:lnTo>
                  <a:lnTo>
                    <a:pt x="215" y="86"/>
                  </a:lnTo>
                  <a:lnTo>
                    <a:pt x="249" y="109"/>
                  </a:lnTo>
                  <a:lnTo>
                    <a:pt x="275" y="145"/>
                  </a:lnTo>
                  <a:lnTo>
                    <a:pt x="299" y="199"/>
                  </a:lnTo>
                  <a:lnTo>
                    <a:pt x="302" y="145"/>
                  </a:lnTo>
                  <a:lnTo>
                    <a:pt x="312" y="109"/>
                  </a:lnTo>
                  <a:lnTo>
                    <a:pt x="333" y="79"/>
                  </a:lnTo>
                  <a:lnTo>
                    <a:pt x="353" y="52"/>
                  </a:lnTo>
                  <a:lnTo>
                    <a:pt x="414" y="0"/>
                  </a:lnTo>
                  <a:lnTo>
                    <a:pt x="422" y="58"/>
                  </a:lnTo>
                  <a:lnTo>
                    <a:pt x="432" y="96"/>
                  </a:lnTo>
                  <a:lnTo>
                    <a:pt x="435" y="122"/>
                  </a:lnTo>
                  <a:lnTo>
                    <a:pt x="442" y="153"/>
                  </a:lnTo>
                  <a:lnTo>
                    <a:pt x="458" y="204"/>
                  </a:lnTo>
                  <a:lnTo>
                    <a:pt x="482" y="233"/>
                  </a:lnTo>
                  <a:lnTo>
                    <a:pt x="508" y="246"/>
                  </a:lnTo>
                  <a:lnTo>
                    <a:pt x="553" y="246"/>
                  </a:lnTo>
                  <a:lnTo>
                    <a:pt x="583" y="239"/>
                  </a:lnTo>
                  <a:lnTo>
                    <a:pt x="615" y="230"/>
                  </a:lnTo>
                  <a:lnTo>
                    <a:pt x="643" y="209"/>
                  </a:lnTo>
                  <a:lnTo>
                    <a:pt x="668" y="178"/>
                  </a:lnTo>
                  <a:lnTo>
                    <a:pt x="689" y="153"/>
                  </a:lnTo>
                  <a:lnTo>
                    <a:pt x="705" y="126"/>
                  </a:lnTo>
                  <a:lnTo>
                    <a:pt x="722" y="103"/>
                  </a:lnTo>
                  <a:lnTo>
                    <a:pt x="742" y="71"/>
                  </a:lnTo>
                  <a:lnTo>
                    <a:pt x="739" y="133"/>
                  </a:lnTo>
                  <a:lnTo>
                    <a:pt x="735" y="178"/>
                  </a:lnTo>
                  <a:lnTo>
                    <a:pt x="729" y="233"/>
                  </a:lnTo>
                  <a:lnTo>
                    <a:pt x="709" y="294"/>
                  </a:lnTo>
                  <a:lnTo>
                    <a:pt x="672" y="347"/>
                  </a:lnTo>
                  <a:lnTo>
                    <a:pt x="633" y="385"/>
                  </a:lnTo>
                  <a:lnTo>
                    <a:pt x="588" y="400"/>
                  </a:lnTo>
                  <a:lnTo>
                    <a:pt x="558" y="427"/>
                  </a:lnTo>
                  <a:lnTo>
                    <a:pt x="519" y="473"/>
                  </a:lnTo>
                  <a:lnTo>
                    <a:pt x="583" y="453"/>
                  </a:lnTo>
                  <a:lnTo>
                    <a:pt x="645" y="432"/>
                  </a:lnTo>
                  <a:lnTo>
                    <a:pt x="684" y="425"/>
                  </a:lnTo>
                  <a:lnTo>
                    <a:pt x="733" y="417"/>
                  </a:lnTo>
                  <a:lnTo>
                    <a:pt x="770" y="415"/>
                  </a:lnTo>
                  <a:lnTo>
                    <a:pt x="838" y="415"/>
                  </a:lnTo>
                  <a:lnTo>
                    <a:pt x="814" y="470"/>
                  </a:lnTo>
                  <a:lnTo>
                    <a:pt x="793" y="511"/>
                  </a:lnTo>
                  <a:lnTo>
                    <a:pt x="754" y="558"/>
                  </a:lnTo>
                  <a:lnTo>
                    <a:pt x="729" y="581"/>
                  </a:lnTo>
                  <a:lnTo>
                    <a:pt x="701" y="608"/>
                  </a:lnTo>
                  <a:lnTo>
                    <a:pt x="692" y="619"/>
                  </a:lnTo>
                  <a:lnTo>
                    <a:pt x="694" y="641"/>
                  </a:lnTo>
                  <a:lnTo>
                    <a:pt x="699" y="655"/>
                  </a:lnTo>
                  <a:lnTo>
                    <a:pt x="719" y="676"/>
                  </a:lnTo>
                  <a:lnTo>
                    <a:pt x="748" y="696"/>
                  </a:lnTo>
                  <a:lnTo>
                    <a:pt x="785" y="709"/>
                  </a:lnTo>
                  <a:lnTo>
                    <a:pt x="812" y="702"/>
                  </a:lnTo>
                  <a:lnTo>
                    <a:pt x="827" y="676"/>
                  </a:lnTo>
                  <a:lnTo>
                    <a:pt x="847" y="629"/>
                  </a:lnTo>
                  <a:lnTo>
                    <a:pt x="856" y="584"/>
                  </a:lnTo>
                  <a:lnTo>
                    <a:pt x="882" y="549"/>
                  </a:lnTo>
                  <a:lnTo>
                    <a:pt x="897" y="601"/>
                  </a:lnTo>
                  <a:lnTo>
                    <a:pt x="904" y="648"/>
                  </a:lnTo>
                  <a:lnTo>
                    <a:pt x="894" y="702"/>
                  </a:lnTo>
                  <a:lnTo>
                    <a:pt x="871" y="749"/>
                  </a:lnTo>
                  <a:lnTo>
                    <a:pt x="854" y="829"/>
                  </a:lnTo>
                  <a:lnTo>
                    <a:pt x="854" y="909"/>
                  </a:lnTo>
                  <a:lnTo>
                    <a:pt x="888" y="913"/>
                  </a:lnTo>
                  <a:lnTo>
                    <a:pt x="921" y="907"/>
                  </a:lnTo>
                  <a:lnTo>
                    <a:pt x="948" y="886"/>
                  </a:lnTo>
                  <a:lnTo>
                    <a:pt x="973" y="855"/>
                  </a:lnTo>
                  <a:lnTo>
                    <a:pt x="1002" y="804"/>
                  </a:lnTo>
                  <a:lnTo>
                    <a:pt x="1008" y="849"/>
                  </a:lnTo>
                  <a:lnTo>
                    <a:pt x="1000" y="896"/>
                  </a:lnTo>
                  <a:lnTo>
                    <a:pt x="977" y="953"/>
                  </a:lnTo>
                  <a:lnTo>
                    <a:pt x="954" y="980"/>
                  </a:lnTo>
                  <a:lnTo>
                    <a:pt x="921" y="1023"/>
                  </a:lnTo>
                  <a:lnTo>
                    <a:pt x="871" y="1071"/>
                  </a:lnTo>
                  <a:lnTo>
                    <a:pt x="833" y="1096"/>
                  </a:lnTo>
                  <a:lnTo>
                    <a:pt x="813" y="1136"/>
                  </a:lnTo>
                  <a:lnTo>
                    <a:pt x="804" y="1214"/>
                  </a:lnTo>
                  <a:lnTo>
                    <a:pt x="764" y="1224"/>
                  </a:lnTo>
                  <a:lnTo>
                    <a:pt x="719" y="1224"/>
                  </a:lnTo>
                  <a:lnTo>
                    <a:pt x="675" y="1214"/>
                  </a:lnTo>
                  <a:lnTo>
                    <a:pt x="633" y="1198"/>
                  </a:lnTo>
                  <a:lnTo>
                    <a:pt x="595" y="1174"/>
                  </a:lnTo>
                  <a:lnTo>
                    <a:pt x="562" y="1147"/>
                  </a:lnTo>
                  <a:lnTo>
                    <a:pt x="535" y="1104"/>
                  </a:lnTo>
                  <a:lnTo>
                    <a:pt x="521" y="1070"/>
                  </a:lnTo>
                  <a:lnTo>
                    <a:pt x="475" y="1081"/>
                  </a:lnTo>
                  <a:lnTo>
                    <a:pt x="414" y="1071"/>
                  </a:lnTo>
                  <a:lnTo>
                    <a:pt x="369" y="1051"/>
                  </a:lnTo>
                  <a:lnTo>
                    <a:pt x="343" y="1027"/>
                  </a:lnTo>
                  <a:lnTo>
                    <a:pt x="321" y="989"/>
                  </a:lnTo>
                  <a:lnTo>
                    <a:pt x="262" y="1011"/>
                  </a:lnTo>
                  <a:lnTo>
                    <a:pt x="197" y="1004"/>
                  </a:lnTo>
                  <a:lnTo>
                    <a:pt x="126" y="980"/>
                  </a:lnTo>
                  <a:lnTo>
                    <a:pt x="70" y="953"/>
                  </a:lnTo>
                  <a:lnTo>
                    <a:pt x="29" y="924"/>
                  </a:lnTo>
                  <a:close/>
                </a:path>
              </a:pathLst>
            </a:custGeom>
            <a:solidFill>
              <a:srgbClr val="FF8000"/>
            </a:solidFill>
            <a:ln w="9525">
              <a:noFill/>
              <a:round/>
              <a:headEnd/>
              <a:tailEnd/>
            </a:ln>
          </p:spPr>
          <p:txBody>
            <a:bodyPr/>
            <a:lstStyle/>
            <a:p>
              <a:endParaRPr lang="en-US"/>
            </a:p>
          </p:txBody>
        </p:sp>
        <p:sp>
          <p:nvSpPr>
            <p:cNvPr id="27" name="Freeform 21">
              <a:extLst>
                <a:ext uri="{FF2B5EF4-FFF2-40B4-BE49-F238E27FC236}">
                  <a16:creationId xmlns:a16="http://schemas.microsoft.com/office/drawing/2014/main" id="{EAF42A34-9230-6F1A-B5D4-9A5637E43C56}"/>
                </a:ext>
              </a:extLst>
            </p:cNvPr>
            <p:cNvSpPr>
              <a:spLocks/>
            </p:cNvSpPr>
            <p:nvPr/>
          </p:nvSpPr>
          <p:spPr bwMode="auto">
            <a:xfrm>
              <a:off x="2660" y="1736"/>
              <a:ext cx="611" cy="745"/>
            </a:xfrm>
            <a:custGeom>
              <a:avLst/>
              <a:gdLst>
                <a:gd name="T0" fmla="*/ 3 w 611"/>
                <a:gd name="T1" fmla="*/ 534 h 745"/>
                <a:gd name="T2" fmla="*/ 1 w 611"/>
                <a:gd name="T3" fmla="*/ 442 h 745"/>
                <a:gd name="T4" fmla="*/ 22 w 611"/>
                <a:gd name="T5" fmla="*/ 386 h 745"/>
                <a:gd name="T6" fmla="*/ 57 w 611"/>
                <a:gd name="T7" fmla="*/ 344 h 745"/>
                <a:gd name="T8" fmla="*/ 47 w 611"/>
                <a:gd name="T9" fmla="*/ 287 h 745"/>
                <a:gd name="T10" fmla="*/ 51 w 611"/>
                <a:gd name="T11" fmla="*/ 227 h 745"/>
                <a:gd name="T12" fmla="*/ 84 w 611"/>
                <a:gd name="T13" fmla="*/ 231 h 745"/>
                <a:gd name="T14" fmla="*/ 120 w 611"/>
                <a:gd name="T15" fmla="*/ 294 h 745"/>
                <a:gd name="T16" fmla="*/ 128 w 611"/>
                <a:gd name="T17" fmla="*/ 112 h 745"/>
                <a:gd name="T18" fmla="*/ 128 w 611"/>
                <a:gd name="T19" fmla="*/ 53 h 745"/>
                <a:gd name="T20" fmla="*/ 166 w 611"/>
                <a:gd name="T21" fmla="*/ 87 h 745"/>
                <a:gd name="T22" fmla="*/ 183 w 611"/>
                <a:gd name="T23" fmla="*/ 87 h 745"/>
                <a:gd name="T24" fmla="*/ 200 w 611"/>
                <a:gd name="T25" fmla="*/ 49 h 745"/>
                <a:gd name="T26" fmla="*/ 250 w 611"/>
                <a:gd name="T27" fmla="*/ 0 h 745"/>
                <a:gd name="T28" fmla="*/ 261 w 611"/>
                <a:gd name="T29" fmla="*/ 58 h 745"/>
                <a:gd name="T30" fmla="*/ 267 w 611"/>
                <a:gd name="T31" fmla="*/ 92 h 745"/>
                <a:gd name="T32" fmla="*/ 291 w 611"/>
                <a:gd name="T33" fmla="*/ 141 h 745"/>
                <a:gd name="T34" fmla="*/ 334 w 611"/>
                <a:gd name="T35" fmla="*/ 149 h 745"/>
                <a:gd name="T36" fmla="*/ 371 w 611"/>
                <a:gd name="T37" fmla="*/ 138 h 745"/>
                <a:gd name="T38" fmla="*/ 405 w 611"/>
                <a:gd name="T39" fmla="*/ 108 h 745"/>
                <a:gd name="T40" fmla="*/ 427 w 611"/>
                <a:gd name="T41" fmla="*/ 77 h 745"/>
                <a:gd name="T42" fmla="*/ 449 w 611"/>
                <a:gd name="T43" fmla="*/ 44 h 745"/>
                <a:gd name="T44" fmla="*/ 444 w 611"/>
                <a:gd name="T45" fmla="*/ 108 h 745"/>
                <a:gd name="T46" fmla="*/ 430 w 611"/>
                <a:gd name="T47" fmla="*/ 177 h 745"/>
                <a:gd name="T48" fmla="*/ 382 w 611"/>
                <a:gd name="T49" fmla="*/ 233 h 745"/>
                <a:gd name="T50" fmla="*/ 340 w 611"/>
                <a:gd name="T51" fmla="*/ 261 h 745"/>
                <a:gd name="T52" fmla="*/ 351 w 611"/>
                <a:gd name="T53" fmla="*/ 274 h 745"/>
                <a:gd name="T54" fmla="*/ 414 w 611"/>
                <a:gd name="T55" fmla="*/ 259 h 745"/>
                <a:gd name="T56" fmla="*/ 466 w 611"/>
                <a:gd name="T57" fmla="*/ 251 h 745"/>
                <a:gd name="T58" fmla="*/ 494 w 611"/>
                <a:gd name="T59" fmla="*/ 285 h 745"/>
                <a:gd name="T60" fmla="*/ 458 w 611"/>
                <a:gd name="T61" fmla="*/ 339 h 745"/>
                <a:gd name="T62" fmla="*/ 424 w 611"/>
                <a:gd name="T63" fmla="*/ 370 h 745"/>
                <a:gd name="T64" fmla="*/ 421 w 611"/>
                <a:gd name="T65" fmla="*/ 391 h 745"/>
                <a:gd name="T66" fmla="*/ 435 w 611"/>
                <a:gd name="T67" fmla="*/ 411 h 745"/>
                <a:gd name="T68" fmla="*/ 477 w 611"/>
                <a:gd name="T69" fmla="*/ 431 h 745"/>
                <a:gd name="T70" fmla="*/ 501 w 611"/>
                <a:gd name="T71" fmla="*/ 411 h 745"/>
                <a:gd name="T72" fmla="*/ 521 w 611"/>
                <a:gd name="T73" fmla="*/ 357 h 745"/>
                <a:gd name="T74" fmla="*/ 545 w 611"/>
                <a:gd name="T75" fmla="*/ 367 h 745"/>
                <a:gd name="T76" fmla="*/ 543 w 611"/>
                <a:gd name="T77" fmla="*/ 429 h 745"/>
                <a:gd name="T78" fmla="*/ 516 w 611"/>
                <a:gd name="T79" fmla="*/ 504 h 745"/>
                <a:gd name="T80" fmla="*/ 538 w 611"/>
                <a:gd name="T81" fmla="*/ 554 h 745"/>
                <a:gd name="T82" fmla="*/ 576 w 611"/>
                <a:gd name="T83" fmla="*/ 538 h 745"/>
                <a:gd name="T84" fmla="*/ 606 w 611"/>
                <a:gd name="T85" fmla="*/ 488 h 745"/>
                <a:gd name="T86" fmla="*/ 606 w 611"/>
                <a:gd name="T87" fmla="*/ 544 h 745"/>
                <a:gd name="T88" fmla="*/ 578 w 611"/>
                <a:gd name="T89" fmla="*/ 598 h 745"/>
                <a:gd name="T90" fmla="*/ 528 w 611"/>
                <a:gd name="T91" fmla="*/ 651 h 745"/>
                <a:gd name="T92" fmla="*/ 494 w 611"/>
                <a:gd name="T93" fmla="*/ 691 h 745"/>
                <a:gd name="T94" fmla="*/ 463 w 611"/>
                <a:gd name="T95" fmla="*/ 745 h 745"/>
                <a:gd name="T96" fmla="*/ 409 w 611"/>
                <a:gd name="T97" fmla="*/ 738 h 745"/>
                <a:gd name="T98" fmla="*/ 362 w 611"/>
                <a:gd name="T99" fmla="*/ 714 h 745"/>
                <a:gd name="T100" fmla="*/ 323 w 611"/>
                <a:gd name="T101" fmla="*/ 672 h 745"/>
                <a:gd name="T102" fmla="*/ 288 w 611"/>
                <a:gd name="T103" fmla="*/ 657 h 745"/>
                <a:gd name="T104" fmla="*/ 222 w 611"/>
                <a:gd name="T105" fmla="*/ 639 h 745"/>
                <a:gd name="T106" fmla="*/ 194 w 611"/>
                <a:gd name="T107" fmla="*/ 602 h 745"/>
                <a:gd name="T108" fmla="*/ 118 w 611"/>
                <a:gd name="T109" fmla="*/ 611 h 745"/>
                <a:gd name="T110" fmla="*/ 41 w 611"/>
                <a:gd name="T111" fmla="*/ 581 h 7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745"/>
                <a:gd name="T170" fmla="*/ 611 w 611"/>
                <a:gd name="T171" fmla="*/ 745 h 7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745">
                  <a:moveTo>
                    <a:pt x="15" y="561"/>
                  </a:moveTo>
                  <a:lnTo>
                    <a:pt x="3" y="534"/>
                  </a:lnTo>
                  <a:lnTo>
                    <a:pt x="0" y="486"/>
                  </a:lnTo>
                  <a:lnTo>
                    <a:pt x="1" y="442"/>
                  </a:lnTo>
                  <a:lnTo>
                    <a:pt x="7" y="403"/>
                  </a:lnTo>
                  <a:lnTo>
                    <a:pt x="22" y="386"/>
                  </a:lnTo>
                  <a:lnTo>
                    <a:pt x="58" y="370"/>
                  </a:lnTo>
                  <a:lnTo>
                    <a:pt x="57" y="344"/>
                  </a:lnTo>
                  <a:lnTo>
                    <a:pt x="51" y="310"/>
                  </a:lnTo>
                  <a:lnTo>
                    <a:pt x="47" y="287"/>
                  </a:lnTo>
                  <a:lnTo>
                    <a:pt x="47" y="259"/>
                  </a:lnTo>
                  <a:lnTo>
                    <a:pt x="51" y="227"/>
                  </a:lnTo>
                  <a:lnTo>
                    <a:pt x="65" y="193"/>
                  </a:lnTo>
                  <a:lnTo>
                    <a:pt x="84" y="231"/>
                  </a:lnTo>
                  <a:lnTo>
                    <a:pt x="105" y="285"/>
                  </a:lnTo>
                  <a:lnTo>
                    <a:pt x="120" y="294"/>
                  </a:lnTo>
                  <a:lnTo>
                    <a:pt x="128" y="203"/>
                  </a:lnTo>
                  <a:lnTo>
                    <a:pt x="128" y="112"/>
                  </a:lnTo>
                  <a:lnTo>
                    <a:pt x="113" y="49"/>
                  </a:lnTo>
                  <a:lnTo>
                    <a:pt x="128" y="53"/>
                  </a:lnTo>
                  <a:lnTo>
                    <a:pt x="149" y="67"/>
                  </a:lnTo>
                  <a:lnTo>
                    <a:pt x="166" y="87"/>
                  </a:lnTo>
                  <a:lnTo>
                    <a:pt x="180" y="120"/>
                  </a:lnTo>
                  <a:lnTo>
                    <a:pt x="183" y="87"/>
                  </a:lnTo>
                  <a:lnTo>
                    <a:pt x="188" y="67"/>
                  </a:lnTo>
                  <a:lnTo>
                    <a:pt x="200" y="49"/>
                  </a:lnTo>
                  <a:lnTo>
                    <a:pt x="212" y="32"/>
                  </a:lnTo>
                  <a:lnTo>
                    <a:pt x="250" y="0"/>
                  </a:lnTo>
                  <a:lnTo>
                    <a:pt x="256" y="35"/>
                  </a:lnTo>
                  <a:lnTo>
                    <a:pt x="261" y="58"/>
                  </a:lnTo>
                  <a:lnTo>
                    <a:pt x="263" y="74"/>
                  </a:lnTo>
                  <a:lnTo>
                    <a:pt x="267" y="92"/>
                  </a:lnTo>
                  <a:lnTo>
                    <a:pt x="278" y="121"/>
                  </a:lnTo>
                  <a:lnTo>
                    <a:pt x="291" y="141"/>
                  </a:lnTo>
                  <a:lnTo>
                    <a:pt x="308" y="149"/>
                  </a:lnTo>
                  <a:lnTo>
                    <a:pt x="334" y="149"/>
                  </a:lnTo>
                  <a:lnTo>
                    <a:pt x="351" y="145"/>
                  </a:lnTo>
                  <a:lnTo>
                    <a:pt x="371" y="138"/>
                  </a:lnTo>
                  <a:lnTo>
                    <a:pt x="388" y="126"/>
                  </a:lnTo>
                  <a:lnTo>
                    <a:pt x="405" y="108"/>
                  </a:lnTo>
                  <a:lnTo>
                    <a:pt x="416" y="92"/>
                  </a:lnTo>
                  <a:lnTo>
                    <a:pt x="427" y="77"/>
                  </a:lnTo>
                  <a:lnTo>
                    <a:pt x="437" y="63"/>
                  </a:lnTo>
                  <a:lnTo>
                    <a:pt x="449" y="44"/>
                  </a:lnTo>
                  <a:lnTo>
                    <a:pt x="448" y="80"/>
                  </a:lnTo>
                  <a:lnTo>
                    <a:pt x="444" y="108"/>
                  </a:lnTo>
                  <a:lnTo>
                    <a:pt x="442" y="141"/>
                  </a:lnTo>
                  <a:lnTo>
                    <a:pt x="430" y="177"/>
                  </a:lnTo>
                  <a:lnTo>
                    <a:pt x="407" y="211"/>
                  </a:lnTo>
                  <a:lnTo>
                    <a:pt x="382" y="233"/>
                  </a:lnTo>
                  <a:lnTo>
                    <a:pt x="356" y="243"/>
                  </a:lnTo>
                  <a:lnTo>
                    <a:pt x="340" y="261"/>
                  </a:lnTo>
                  <a:lnTo>
                    <a:pt x="314" y="289"/>
                  </a:lnTo>
                  <a:lnTo>
                    <a:pt x="351" y="274"/>
                  </a:lnTo>
                  <a:lnTo>
                    <a:pt x="391" y="262"/>
                  </a:lnTo>
                  <a:lnTo>
                    <a:pt x="414" y="259"/>
                  </a:lnTo>
                  <a:lnTo>
                    <a:pt x="443" y="255"/>
                  </a:lnTo>
                  <a:lnTo>
                    <a:pt x="466" y="251"/>
                  </a:lnTo>
                  <a:lnTo>
                    <a:pt x="508" y="251"/>
                  </a:lnTo>
                  <a:lnTo>
                    <a:pt x="494" y="285"/>
                  </a:lnTo>
                  <a:lnTo>
                    <a:pt x="483" y="312"/>
                  </a:lnTo>
                  <a:lnTo>
                    <a:pt x="458" y="339"/>
                  </a:lnTo>
                  <a:lnTo>
                    <a:pt x="442" y="353"/>
                  </a:lnTo>
                  <a:lnTo>
                    <a:pt x="424" y="370"/>
                  </a:lnTo>
                  <a:lnTo>
                    <a:pt x="420" y="377"/>
                  </a:lnTo>
                  <a:lnTo>
                    <a:pt x="421" y="391"/>
                  </a:lnTo>
                  <a:lnTo>
                    <a:pt x="422" y="400"/>
                  </a:lnTo>
                  <a:lnTo>
                    <a:pt x="435" y="411"/>
                  </a:lnTo>
                  <a:lnTo>
                    <a:pt x="454" y="424"/>
                  </a:lnTo>
                  <a:lnTo>
                    <a:pt x="477" y="431"/>
                  </a:lnTo>
                  <a:lnTo>
                    <a:pt x="493" y="429"/>
                  </a:lnTo>
                  <a:lnTo>
                    <a:pt x="501" y="411"/>
                  </a:lnTo>
                  <a:lnTo>
                    <a:pt x="514" y="383"/>
                  </a:lnTo>
                  <a:lnTo>
                    <a:pt x="521" y="357"/>
                  </a:lnTo>
                  <a:lnTo>
                    <a:pt x="534" y="334"/>
                  </a:lnTo>
                  <a:lnTo>
                    <a:pt x="545" y="367"/>
                  </a:lnTo>
                  <a:lnTo>
                    <a:pt x="549" y="395"/>
                  </a:lnTo>
                  <a:lnTo>
                    <a:pt x="543" y="429"/>
                  </a:lnTo>
                  <a:lnTo>
                    <a:pt x="528" y="455"/>
                  </a:lnTo>
                  <a:lnTo>
                    <a:pt x="516" y="504"/>
                  </a:lnTo>
                  <a:lnTo>
                    <a:pt x="516" y="553"/>
                  </a:lnTo>
                  <a:lnTo>
                    <a:pt x="538" y="554"/>
                  </a:lnTo>
                  <a:lnTo>
                    <a:pt x="559" y="551"/>
                  </a:lnTo>
                  <a:lnTo>
                    <a:pt x="576" y="538"/>
                  </a:lnTo>
                  <a:lnTo>
                    <a:pt x="590" y="521"/>
                  </a:lnTo>
                  <a:lnTo>
                    <a:pt x="606" y="488"/>
                  </a:lnTo>
                  <a:lnTo>
                    <a:pt x="611" y="517"/>
                  </a:lnTo>
                  <a:lnTo>
                    <a:pt x="606" y="544"/>
                  </a:lnTo>
                  <a:lnTo>
                    <a:pt x="593" y="581"/>
                  </a:lnTo>
                  <a:lnTo>
                    <a:pt x="578" y="598"/>
                  </a:lnTo>
                  <a:lnTo>
                    <a:pt x="559" y="623"/>
                  </a:lnTo>
                  <a:lnTo>
                    <a:pt x="528" y="651"/>
                  </a:lnTo>
                  <a:lnTo>
                    <a:pt x="506" y="667"/>
                  </a:lnTo>
                  <a:lnTo>
                    <a:pt x="494" y="691"/>
                  </a:lnTo>
                  <a:lnTo>
                    <a:pt x="487" y="738"/>
                  </a:lnTo>
                  <a:lnTo>
                    <a:pt x="463" y="745"/>
                  </a:lnTo>
                  <a:lnTo>
                    <a:pt x="435" y="745"/>
                  </a:lnTo>
                  <a:lnTo>
                    <a:pt x="409" y="738"/>
                  </a:lnTo>
                  <a:lnTo>
                    <a:pt x="382" y="729"/>
                  </a:lnTo>
                  <a:lnTo>
                    <a:pt x="362" y="714"/>
                  </a:lnTo>
                  <a:lnTo>
                    <a:pt x="341" y="698"/>
                  </a:lnTo>
                  <a:lnTo>
                    <a:pt x="323" y="672"/>
                  </a:lnTo>
                  <a:lnTo>
                    <a:pt x="314" y="651"/>
                  </a:lnTo>
                  <a:lnTo>
                    <a:pt x="288" y="657"/>
                  </a:lnTo>
                  <a:lnTo>
                    <a:pt x="250" y="651"/>
                  </a:lnTo>
                  <a:lnTo>
                    <a:pt x="222" y="639"/>
                  </a:lnTo>
                  <a:lnTo>
                    <a:pt x="207" y="625"/>
                  </a:lnTo>
                  <a:lnTo>
                    <a:pt x="194" y="602"/>
                  </a:lnTo>
                  <a:lnTo>
                    <a:pt x="158" y="615"/>
                  </a:lnTo>
                  <a:lnTo>
                    <a:pt x="118" y="611"/>
                  </a:lnTo>
                  <a:lnTo>
                    <a:pt x="76" y="598"/>
                  </a:lnTo>
                  <a:lnTo>
                    <a:pt x="41" y="581"/>
                  </a:lnTo>
                  <a:lnTo>
                    <a:pt x="15" y="561"/>
                  </a:lnTo>
                  <a:close/>
                </a:path>
              </a:pathLst>
            </a:custGeom>
            <a:solidFill>
              <a:srgbClr val="FFFF00"/>
            </a:solidFill>
            <a:ln w="9525">
              <a:noFill/>
              <a:round/>
              <a:headEnd/>
              <a:tailEnd/>
            </a:ln>
          </p:spPr>
          <p:txBody>
            <a:bodyPr/>
            <a:lstStyle/>
            <a:p>
              <a:endParaRPr lang="en-US"/>
            </a:p>
          </p:txBody>
        </p:sp>
        <p:grpSp>
          <p:nvGrpSpPr>
            <p:cNvPr id="28" name="Group 22">
              <a:extLst>
                <a:ext uri="{FF2B5EF4-FFF2-40B4-BE49-F238E27FC236}">
                  <a16:creationId xmlns:a16="http://schemas.microsoft.com/office/drawing/2014/main" id="{33C79585-AAE2-9350-10B2-9A9CBAFE2E43}"/>
                </a:ext>
              </a:extLst>
            </p:cNvPr>
            <p:cNvGrpSpPr>
              <a:grpSpLocks/>
            </p:cNvGrpSpPr>
            <p:nvPr/>
          </p:nvGrpSpPr>
          <p:grpSpPr bwMode="auto">
            <a:xfrm>
              <a:off x="3457" y="1872"/>
              <a:ext cx="970" cy="919"/>
              <a:chOff x="3457" y="1872"/>
              <a:chExt cx="970" cy="919"/>
            </a:xfrm>
          </p:grpSpPr>
          <p:sp>
            <p:nvSpPr>
              <p:cNvPr id="31" name="Freeform 23">
                <a:extLst>
                  <a:ext uri="{FF2B5EF4-FFF2-40B4-BE49-F238E27FC236}">
                    <a16:creationId xmlns:a16="http://schemas.microsoft.com/office/drawing/2014/main" id="{13BBEEC1-11E6-D858-965C-B0FEF66AF238}"/>
                  </a:ext>
                </a:extLst>
              </p:cNvPr>
              <p:cNvSpPr>
                <a:spLocks/>
              </p:cNvSpPr>
              <p:nvPr/>
            </p:nvSpPr>
            <p:spPr bwMode="auto">
              <a:xfrm>
                <a:off x="3457" y="1872"/>
                <a:ext cx="970" cy="919"/>
              </a:xfrm>
              <a:custGeom>
                <a:avLst/>
                <a:gdLst>
                  <a:gd name="T0" fmla="*/ 5 w 970"/>
                  <a:gd name="T1" fmla="*/ 573 h 919"/>
                  <a:gd name="T2" fmla="*/ 0 w 970"/>
                  <a:gd name="T3" fmla="*/ 428 h 919"/>
                  <a:gd name="T4" fmla="*/ 33 w 970"/>
                  <a:gd name="T5" fmla="*/ 333 h 919"/>
                  <a:gd name="T6" fmla="*/ 85 w 970"/>
                  <a:gd name="T7" fmla="*/ 264 h 919"/>
                  <a:gd name="T8" fmla="*/ 188 w 970"/>
                  <a:gd name="T9" fmla="*/ 202 h 919"/>
                  <a:gd name="T10" fmla="*/ 273 w 970"/>
                  <a:gd name="T11" fmla="*/ 169 h 919"/>
                  <a:gd name="T12" fmla="*/ 319 w 970"/>
                  <a:gd name="T13" fmla="*/ 132 h 919"/>
                  <a:gd name="T14" fmla="*/ 335 w 970"/>
                  <a:gd name="T15" fmla="*/ 69 h 919"/>
                  <a:gd name="T16" fmla="*/ 353 w 970"/>
                  <a:gd name="T17" fmla="*/ 36 h 919"/>
                  <a:gd name="T18" fmla="*/ 390 w 970"/>
                  <a:gd name="T19" fmla="*/ 102 h 919"/>
                  <a:gd name="T20" fmla="*/ 403 w 970"/>
                  <a:gd name="T21" fmla="*/ 151 h 919"/>
                  <a:gd name="T22" fmla="*/ 463 w 970"/>
                  <a:gd name="T23" fmla="*/ 120 h 919"/>
                  <a:gd name="T24" fmla="*/ 483 w 970"/>
                  <a:gd name="T25" fmla="*/ 50 h 919"/>
                  <a:gd name="T26" fmla="*/ 491 w 970"/>
                  <a:gd name="T27" fmla="*/ 2 h 919"/>
                  <a:gd name="T28" fmla="*/ 543 w 970"/>
                  <a:gd name="T29" fmla="*/ 57 h 919"/>
                  <a:gd name="T30" fmla="*/ 563 w 970"/>
                  <a:gd name="T31" fmla="*/ 154 h 919"/>
                  <a:gd name="T32" fmla="*/ 545 w 970"/>
                  <a:gd name="T33" fmla="*/ 234 h 919"/>
                  <a:gd name="T34" fmla="*/ 613 w 970"/>
                  <a:gd name="T35" fmla="*/ 175 h 919"/>
                  <a:gd name="T36" fmla="*/ 709 w 970"/>
                  <a:gd name="T37" fmla="*/ 151 h 919"/>
                  <a:gd name="T38" fmla="*/ 791 w 970"/>
                  <a:gd name="T39" fmla="*/ 165 h 919"/>
                  <a:gd name="T40" fmla="*/ 811 w 970"/>
                  <a:gd name="T41" fmla="*/ 210 h 919"/>
                  <a:gd name="T42" fmla="*/ 741 w 970"/>
                  <a:gd name="T43" fmla="*/ 231 h 919"/>
                  <a:gd name="T44" fmla="*/ 702 w 970"/>
                  <a:gd name="T45" fmla="*/ 301 h 919"/>
                  <a:gd name="T46" fmla="*/ 746 w 970"/>
                  <a:gd name="T47" fmla="*/ 366 h 919"/>
                  <a:gd name="T48" fmla="*/ 823 w 970"/>
                  <a:gd name="T49" fmla="*/ 396 h 919"/>
                  <a:gd name="T50" fmla="*/ 881 w 970"/>
                  <a:gd name="T51" fmla="*/ 385 h 919"/>
                  <a:gd name="T52" fmla="*/ 888 w 970"/>
                  <a:gd name="T53" fmla="*/ 341 h 919"/>
                  <a:gd name="T54" fmla="*/ 918 w 970"/>
                  <a:gd name="T55" fmla="*/ 345 h 919"/>
                  <a:gd name="T56" fmla="*/ 958 w 970"/>
                  <a:gd name="T57" fmla="*/ 395 h 919"/>
                  <a:gd name="T58" fmla="*/ 968 w 970"/>
                  <a:gd name="T59" fmla="*/ 481 h 919"/>
                  <a:gd name="T60" fmla="*/ 930 w 970"/>
                  <a:gd name="T61" fmla="*/ 579 h 919"/>
                  <a:gd name="T62" fmla="*/ 881 w 970"/>
                  <a:gd name="T63" fmla="*/ 606 h 919"/>
                  <a:gd name="T64" fmla="*/ 793 w 970"/>
                  <a:gd name="T65" fmla="*/ 647 h 919"/>
                  <a:gd name="T66" fmla="*/ 746 w 970"/>
                  <a:gd name="T67" fmla="*/ 695 h 919"/>
                  <a:gd name="T68" fmla="*/ 712 w 970"/>
                  <a:gd name="T69" fmla="*/ 772 h 919"/>
                  <a:gd name="T70" fmla="*/ 675 w 970"/>
                  <a:gd name="T71" fmla="*/ 858 h 919"/>
                  <a:gd name="T72" fmla="*/ 616 w 970"/>
                  <a:gd name="T73" fmla="*/ 894 h 919"/>
                  <a:gd name="T74" fmla="*/ 512 w 970"/>
                  <a:gd name="T75" fmla="*/ 912 h 919"/>
                  <a:gd name="T76" fmla="*/ 376 w 970"/>
                  <a:gd name="T77" fmla="*/ 919 h 919"/>
                  <a:gd name="T78" fmla="*/ 195 w 970"/>
                  <a:gd name="T79" fmla="*/ 894 h 919"/>
                  <a:gd name="T80" fmla="*/ 80 w 970"/>
                  <a:gd name="T81" fmla="*/ 842 h 919"/>
                  <a:gd name="T82" fmla="*/ 40 w 970"/>
                  <a:gd name="T83" fmla="*/ 769 h 9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0"/>
                  <a:gd name="T127" fmla="*/ 0 h 919"/>
                  <a:gd name="T128" fmla="*/ 970 w 970"/>
                  <a:gd name="T129" fmla="*/ 919 h 9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0" h="919">
                    <a:moveTo>
                      <a:pt x="25" y="687"/>
                    </a:moveTo>
                    <a:lnTo>
                      <a:pt x="13" y="628"/>
                    </a:lnTo>
                    <a:lnTo>
                      <a:pt x="5" y="573"/>
                    </a:lnTo>
                    <a:lnTo>
                      <a:pt x="0" y="519"/>
                    </a:lnTo>
                    <a:lnTo>
                      <a:pt x="0" y="469"/>
                    </a:lnTo>
                    <a:lnTo>
                      <a:pt x="0" y="428"/>
                    </a:lnTo>
                    <a:lnTo>
                      <a:pt x="5" y="391"/>
                    </a:lnTo>
                    <a:lnTo>
                      <a:pt x="14" y="360"/>
                    </a:lnTo>
                    <a:lnTo>
                      <a:pt x="33" y="333"/>
                    </a:lnTo>
                    <a:lnTo>
                      <a:pt x="45" y="310"/>
                    </a:lnTo>
                    <a:lnTo>
                      <a:pt x="65" y="285"/>
                    </a:lnTo>
                    <a:lnTo>
                      <a:pt x="85" y="264"/>
                    </a:lnTo>
                    <a:lnTo>
                      <a:pt x="120" y="238"/>
                    </a:lnTo>
                    <a:lnTo>
                      <a:pt x="155" y="216"/>
                    </a:lnTo>
                    <a:lnTo>
                      <a:pt x="188" y="202"/>
                    </a:lnTo>
                    <a:lnTo>
                      <a:pt x="215" y="193"/>
                    </a:lnTo>
                    <a:lnTo>
                      <a:pt x="250" y="182"/>
                    </a:lnTo>
                    <a:lnTo>
                      <a:pt x="273" y="169"/>
                    </a:lnTo>
                    <a:lnTo>
                      <a:pt x="295" y="157"/>
                    </a:lnTo>
                    <a:lnTo>
                      <a:pt x="314" y="141"/>
                    </a:lnTo>
                    <a:lnTo>
                      <a:pt x="319" y="132"/>
                    </a:lnTo>
                    <a:lnTo>
                      <a:pt x="330" y="114"/>
                    </a:lnTo>
                    <a:lnTo>
                      <a:pt x="335" y="90"/>
                    </a:lnTo>
                    <a:lnTo>
                      <a:pt x="335" y="69"/>
                    </a:lnTo>
                    <a:lnTo>
                      <a:pt x="327" y="41"/>
                    </a:lnTo>
                    <a:lnTo>
                      <a:pt x="325" y="16"/>
                    </a:lnTo>
                    <a:lnTo>
                      <a:pt x="353" y="36"/>
                    </a:lnTo>
                    <a:lnTo>
                      <a:pt x="375" y="55"/>
                    </a:lnTo>
                    <a:lnTo>
                      <a:pt x="387" y="81"/>
                    </a:lnTo>
                    <a:lnTo>
                      <a:pt x="390" y="102"/>
                    </a:lnTo>
                    <a:lnTo>
                      <a:pt x="387" y="125"/>
                    </a:lnTo>
                    <a:lnTo>
                      <a:pt x="382" y="151"/>
                    </a:lnTo>
                    <a:lnTo>
                      <a:pt x="403" y="151"/>
                    </a:lnTo>
                    <a:lnTo>
                      <a:pt x="427" y="145"/>
                    </a:lnTo>
                    <a:lnTo>
                      <a:pt x="446" y="134"/>
                    </a:lnTo>
                    <a:lnTo>
                      <a:pt x="463" y="120"/>
                    </a:lnTo>
                    <a:lnTo>
                      <a:pt x="477" y="102"/>
                    </a:lnTo>
                    <a:lnTo>
                      <a:pt x="483" y="81"/>
                    </a:lnTo>
                    <a:lnTo>
                      <a:pt x="483" y="50"/>
                    </a:lnTo>
                    <a:lnTo>
                      <a:pt x="477" y="23"/>
                    </a:lnTo>
                    <a:lnTo>
                      <a:pt x="465" y="0"/>
                    </a:lnTo>
                    <a:lnTo>
                      <a:pt x="491" y="2"/>
                    </a:lnTo>
                    <a:lnTo>
                      <a:pt x="517" y="16"/>
                    </a:lnTo>
                    <a:lnTo>
                      <a:pt x="533" y="36"/>
                    </a:lnTo>
                    <a:lnTo>
                      <a:pt x="543" y="57"/>
                    </a:lnTo>
                    <a:lnTo>
                      <a:pt x="555" y="86"/>
                    </a:lnTo>
                    <a:lnTo>
                      <a:pt x="561" y="120"/>
                    </a:lnTo>
                    <a:lnTo>
                      <a:pt x="563" y="154"/>
                    </a:lnTo>
                    <a:lnTo>
                      <a:pt x="561" y="186"/>
                    </a:lnTo>
                    <a:lnTo>
                      <a:pt x="555" y="210"/>
                    </a:lnTo>
                    <a:lnTo>
                      <a:pt x="545" y="234"/>
                    </a:lnTo>
                    <a:lnTo>
                      <a:pt x="571" y="210"/>
                    </a:lnTo>
                    <a:lnTo>
                      <a:pt x="593" y="191"/>
                    </a:lnTo>
                    <a:lnTo>
                      <a:pt x="613" y="175"/>
                    </a:lnTo>
                    <a:lnTo>
                      <a:pt x="645" y="164"/>
                    </a:lnTo>
                    <a:lnTo>
                      <a:pt x="675" y="154"/>
                    </a:lnTo>
                    <a:lnTo>
                      <a:pt x="709" y="151"/>
                    </a:lnTo>
                    <a:lnTo>
                      <a:pt x="741" y="152"/>
                    </a:lnTo>
                    <a:lnTo>
                      <a:pt x="766" y="157"/>
                    </a:lnTo>
                    <a:lnTo>
                      <a:pt x="791" y="165"/>
                    </a:lnTo>
                    <a:lnTo>
                      <a:pt x="814" y="182"/>
                    </a:lnTo>
                    <a:lnTo>
                      <a:pt x="840" y="214"/>
                    </a:lnTo>
                    <a:lnTo>
                      <a:pt x="811" y="210"/>
                    </a:lnTo>
                    <a:lnTo>
                      <a:pt x="787" y="210"/>
                    </a:lnTo>
                    <a:lnTo>
                      <a:pt x="764" y="220"/>
                    </a:lnTo>
                    <a:lnTo>
                      <a:pt x="741" y="231"/>
                    </a:lnTo>
                    <a:lnTo>
                      <a:pt x="717" y="251"/>
                    </a:lnTo>
                    <a:lnTo>
                      <a:pt x="704" y="272"/>
                    </a:lnTo>
                    <a:lnTo>
                      <a:pt x="702" y="301"/>
                    </a:lnTo>
                    <a:lnTo>
                      <a:pt x="706" y="327"/>
                    </a:lnTo>
                    <a:lnTo>
                      <a:pt x="719" y="345"/>
                    </a:lnTo>
                    <a:lnTo>
                      <a:pt x="746" y="366"/>
                    </a:lnTo>
                    <a:lnTo>
                      <a:pt x="776" y="379"/>
                    </a:lnTo>
                    <a:lnTo>
                      <a:pt x="804" y="390"/>
                    </a:lnTo>
                    <a:lnTo>
                      <a:pt x="823" y="396"/>
                    </a:lnTo>
                    <a:lnTo>
                      <a:pt x="844" y="400"/>
                    </a:lnTo>
                    <a:lnTo>
                      <a:pt x="873" y="396"/>
                    </a:lnTo>
                    <a:lnTo>
                      <a:pt x="881" y="385"/>
                    </a:lnTo>
                    <a:lnTo>
                      <a:pt x="890" y="369"/>
                    </a:lnTo>
                    <a:lnTo>
                      <a:pt x="890" y="351"/>
                    </a:lnTo>
                    <a:lnTo>
                      <a:pt x="888" y="341"/>
                    </a:lnTo>
                    <a:lnTo>
                      <a:pt x="888" y="327"/>
                    </a:lnTo>
                    <a:lnTo>
                      <a:pt x="901" y="335"/>
                    </a:lnTo>
                    <a:lnTo>
                      <a:pt x="918" y="345"/>
                    </a:lnTo>
                    <a:lnTo>
                      <a:pt x="933" y="360"/>
                    </a:lnTo>
                    <a:lnTo>
                      <a:pt x="947" y="377"/>
                    </a:lnTo>
                    <a:lnTo>
                      <a:pt x="958" y="395"/>
                    </a:lnTo>
                    <a:lnTo>
                      <a:pt x="966" y="418"/>
                    </a:lnTo>
                    <a:lnTo>
                      <a:pt x="970" y="449"/>
                    </a:lnTo>
                    <a:lnTo>
                      <a:pt x="968" y="481"/>
                    </a:lnTo>
                    <a:lnTo>
                      <a:pt x="963" y="514"/>
                    </a:lnTo>
                    <a:lnTo>
                      <a:pt x="951" y="556"/>
                    </a:lnTo>
                    <a:lnTo>
                      <a:pt x="930" y="579"/>
                    </a:lnTo>
                    <a:lnTo>
                      <a:pt x="916" y="592"/>
                    </a:lnTo>
                    <a:lnTo>
                      <a:pt x="901" y="600"/>
                    </a:lnTo>
                    <a:lnTo>
                      <a:pt x="881" y="606"/>
                    </a:lnTo>
                    <a:lnTo>
                      <a:pt x="853" y="621"/>
                    </a:lnTo>
                    <a:lnTo>
                      <a:pt x="817" y="638"/>
                    </a:lnTo>
                    <a:lnTo>
                      <a:pt x="793" y="647"/>
                    </a:lnTo>
                    <a:lnTo>
                      <a:pt x="771" y="662"/>
                    </a:lnTo>
                    <a:lnTo>
                      <a:pt x="761" y="673"/>
                    </a:lnTo>
                    <a:lnTo>
                      <a:pt x="746" y="695"/>
                    </a:lnTo>
                    <a:lnTo>
                      <a:pt x="731" y="721"/>
                    </a:lnTo>
                    <a:lnTo>
                      <a:pt x="719" y="742"/>
                    </a:lnTo>
                    <a:lnTo>
                      <a:pt x="712" y="772"/>
                    </a:lnTo>
                    <a:lnTo>
                      <a:pt x="702" y="809"/>
                    </a:lnTo>
                    <a:lnTo>
                      <a:pt x="691" y="837"/>
                    </a:lnTo>
                    <a:lnTo>
                      <a:pt x="675" y="858"/>
                    </a:lnTo>
                    <a:lnTo>
                      <a:pt x="657" y="872"/>
                    </a:lnTo>
                    <a:lnTo>
                      <a:pt x="639" y="883"/>
                    </a:lnTo>
                    <a:lnTo>
                      <a:pt x="616" y="894"/>
                    </a:lnTo>
                    <a:lnTo>
                      <a:pt x="585" y="904"/>
                    </a:lnTo>
                    <a:lnTo>
                      <a:pt x="548" y="909"/>
                    </a:lnTo>
                    <a:lnTo>
                      <a:pt x="512" y="912"/>
                    </a:lnTo>
                    <a:lnTo>
                      <a:pt x="460" y="918"/>
                    </a:lnTo>
                    <a:lnTo>
                      <a:pt x="427" y="918"/>
                    </a:lnTo>
                    <a:lnTo>
                      <a:pt x="376" y="919"/>
                    </a:lnTo>
                    <a:lnTo>
                      <a:pt x="312" y="918"/>
                    </a:lnTo>
                    <a:lnTo>
                      <a:pt x="255" y="909"/>
                    </a:lnTo>
                    <a:lnTo>
                      <a:pt x="195" y="894"/>
                    </a:lnTo>
                    <a:lnTo>
                      <a:pt x="148" y="877"/>
                    </a:lnTo>
                    <a:lnTo>
                      <a:pt x="107" y="858"/>
                    </a:lnTo>
                    <a:lnTo>
                      <a:pt x="80" y="842"/>
                    </a:lnTo>
                    <a:lnTo>
                      <a:pt x="65" y="825"/>
                    </a:lnTo>
                    <a:lnTo>
                      <a:pt x="53" y="800"/>
                    </a:lnTo>
                    <a:lnTo>
                      <a:pt x="40" y="769"/>
                    </a:lnTo>
                    <a:lnTo>
                      <a:pt x="26" y="723"/>
                    </a:lnTo>
                    <a:lnTo>
                      <a:pt x="25" y="687"/>
                    </a:lnTo>
                    <a:close/>
                  </a:path>
                </a:pathLst>
              </a:custGeom>
              <a:solidFill>
                <a:srgbClr val="E00000"/>
              </a:solidFill>
              <a:ln w="9525">
                <a:noFill/>
                <a:round/>
                <a:headEnd/>
                <a:tailEnd/>
              </a:ln>
            </p:spPr>
            <p:txBody>
              <a:bodyPr/>
              <a:lstStyle/>
              <a:p>
                <a:endParaRPr lang="en-US"/>
              </a:p>
            </p:txBody>
          </p:sp>
          <p:sp>
            <p:nvSpPr>
              <p:cNvPr id="32" name="Freeform 24">
                <a:extLst>
                  <a:ext uri="{FF2B5EF4-FFF2-40B4-BE49-F238E27FC236}">
                    <a16:creationId xmlns:a16="http://schemas.microsoft.com/office/drawing/2014/main" id="{CEFD8720-79BA-8ED8-6566-5D3C37BFA499}"/>
                  </a:ext>
                </a:extLst>
              </p:cNvPr>
              <p:cNvSpPr>
                <a:spLocks/>
              </p:cNvSpPr>
              <p:nvPr/>
            </p:nvSpPr>
            <p:spPr bwMode="auto">
              <a:xfrm>
                <a:off x="3607" y="2044"/>
                <a:ext cx="676" cy="745"/>
              </a:xfrm>
              <a:custGeom>
                <a:avLst/>
                <a:gdLst>
                  <a:gd name="T0" fmla="*/ 5 w 676"/>
                  <a:gd name="T1" fmla="*/ 464 h 745"/>
                  <a:gd name="T2" fmla="*/ 0 w 676"/>
                  <a:gd name="T3" fmla="*/ 345 h 745"/>
                  <a:gd name="T4" fmla="*/ 22 w 676"/>
                  <a:gd name="T5" fmla="*/ 268 h 745"/>
                  <a:gd name="T6" fmla="*/ 61 w 676"/>
                  <a:gd name="T7" fmla="*/ 213 h 745"/>
                  <a:gd name="T8" fmla="*/ 132 w 676"/>
                  <a:gd name="T9" fmla="*/ 163 h 745"/>
                  <a:gd name="T10" fmla="*/ 190 w 676"/>
                  <a:gd name="T11" fmla="*/ 137 h 745"/>
                  <a:gd name="T12" fmla="*/ 221 w 676"/>
                  <a:gd name="T13" fmla="*/ 106 h 745"/>
                  <a:gd name="T14" fmla="*/ 234 w 676"/>
                  <a:gd name="T15" fmla="*/ 54 h 745"/>
                  <a:gd name="T16" fmla="*/ 247 w 676"/>
                  <a:gd name="T17" fmla="*/ 28 h 745"/>
                  <a:gd name="T18" fmla="*/ 271 w 676"/>
                  <a:gd name="T19" fmla="*/ 82 h 745"/>
                  <a:gd name="T20" fmla="*/ 281 w 676"/>
                  <a:gd name="T21" fmla="*/ 121 h 745"/>
                  <a:gd name="T22" fmla="*/ 321 w 676"/>
                  <a:gd name="T23" fmla="*/ 98 h 745"/>
                  <a:gd name="T24" fmla="*/ 338 w 676"/>
                  <a:gd name="T25" fmla="*/ 41 h 745"/>
                  <a:gd name="T26" fmla="*/ 342 w 676"/>
                  <a:gd name="T27" fmla="*/ 2 h 745"/>
                  <a:gd name="T28" fmla="*/ 378 w 676"/>
                  <a:gd name="T29" fmla="*/ 44 h 745"/>
                  <a:gd name="T30" fmla="*/ 393 w 676"/>
                  <a:gd name="T31" fmla="*/ 124 h 745"/>
                  <a:gd name="T32" fmla="*/ 381 w 676"/>
                  <a:gd name="T33" fmla="*/ 190 h 745"/>
                  <a:gd name="T34" fmla="*/ 428 w 676"/>
                  <a:gd name="T35" fmla="*/ 140 h 745"/>
                  <a:gd name="T36" fmla="*/ 495 w 676"/>
                  <a:gd name="T37" fmla="*/ 121 h 745"/>
                  <a:gd name="T38" fmla="*/ 550 w 676"/>
                  <a:gd name="T39" fmla="*/ 133 h 745"/>
                  <a:gd name="T40" fmla="*/ 567 w 676"/>
                  <a:gd name="T41" fmla="*/ 171 h 745"/>
                  <a:gd name="T42" fmla="*/ 517 w 676"/>
                  <a:gd name="T43" fmla="*/ 185 h 745"/>
                  <a:gd name="T44" fmla="*/ 489 w 676"/>
                  <a:gd name="T45" fmla="*/ 242 h 745"/>
                  <a:gd name="T46" fmla="*/ 519 w 676"/>
                  <a:gd name="T47" fmla="*/ 293 h 745"/>
                  <a:gd name="T48" fmla="*/ 575 w 676"/>
                  <a:gd name="T49" fmla="*/ 320 h 745"/>
                  <a:gd name="T50" fmla="*/ 614 w 676"/>
                  <a:gd name="T51" fmla="*/ 311 h 745"/>
                  <a:gd name="T52" fmla="*/ 620 w 676"/>
                  <a:gd name="T53" fmla="*/ 274 h 745"/>
                  <a:gd name="T54" fmla="*/ 641 w 676"/>
                  <a:gd name="T55" fmla="*/ 277 h 745"/>
                  <a:gd name="T56" fmla="*/ 667 w 676"/>
                  <a:gd name="T57" fmla="*/ 317 h 745"/>
                  <a:gd name="T58" fmla="*/ 675 w 676"/>
                  <a:gd name="T59" fmla="*/ 389 h 745"/>
                  <a:gd name="T60" fmla="*/ 649 w 676"/>
                  <a:gd name="T61" fmla="*/ 468 h 745"/>
                  <a:gd name="T62" fmla="*/ 614 w 676"/>
                  <a:gd name="T63" fmla="*/ 491 h 745"/>
                  <a:gd name="T64" fmla="*/ 553 w 676"/>
                  <a:gd name="T65" fmla="*/ 524 h 745"/>
                  <a:gd name="T66" fmla="*/ 519 w 676"/>
                  <a:gd name="T67" fmla="*/ 563 h 745"/>
                  <a:gd name="T68" fmla="*/ 497 w 676"/>
                  <a:gd name="T69" fmla="*/ 626 h 745"/>
                  <a:gd name="T70" fmla="*/ 471 w 676"/>
                  <a:gd name="T71" fmla="*/ 695 h 745"/>
                  <a:gd name="T72" fmla="*/ 429 w 676"/>
                  <a:gd name="T73" fmla="*/ 723 h 745"/>
                  <a:gd name="T74" fmla="*/ 356 w 676"/>
                  <a:gd name="T75" fmla="*/ 739 h 745"/>
                  <a:gd name="T76" fmla="*/ 263 w 676"/>
                  <a:gd name="T77" fmla="*/ 745 h 745"/>
                  <a:gd name="T78" fmla="*/ 136 w 676"/>
                  <a:gd name="T79" fmla="*/ 723 h 745"/>
                  <a:gd name="T80" fmla="*/ 56 w 676"/>
                  <a:gd name="T81" fmla="*/ 682 h 745"/>
                  <a:gd name="T82" fmla="*/ 27 w 676"/>
                  <a:gd name="T83" fmla="*/ 625 h 7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6"/>
                  <a:gd name="T127" fmla="*/ 0 h 745"/>
                  <a:gd name="T128" fmla="*/ 676 w 676"/>
                  <a:gd name="T129" fmla="*/ 745 h 7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6" h="745">
                    <a:moveTo>
                      <a:pt x="17" y="556"/>
                    </a:moveTo>
                    <a:lnTo>
                      <a:pt x="10" y="507"/>
                    </a:lnTo>
                    <a:lnTo>
                      <a:pt x="5" y="464"/>
                    </a:lnTo>
                    <a:lnTo>
                      <a:pt x="0" y="420"/>
                    </a:lnTo>
                    <a:lnTo>
                      <a:pt x="0" y="379"/>
                    </a:lnTo>
                    <a:lnTo>
                      <a:pt x="0" y="345"/>
                    </a:lnTo>
                    <a:lnTo>
                      <a:pt x="5" y="315"/>
                    </a:lnTo>
                    <a:lnTo>
                      <a:pt x="11" y="290"/>
                    </a:lnTo>
                    <a:lnTo>
                      <a:pt x="22" y="268"/>
                    </a:lnTo>
                    <a:lnTo>
                      <a:pt x="32" y="249"/>
                    </a:lnTo>
                    <a:lnTo>
                      <a:pt x="47" y="229"/>
                    </a:lnTo>
                    <a:lnTo>
                      <a:pt x="61" y="213"/>
                    </a:lnTo>
                    <a:lnTo>
                      <a:pt x="84" y="191"/>
                    </a:lnTo>
                    <a:lnTo>
                      <a:pt x="110" y="174"/>
                    </a:lnTo>
                    <a:lnTo>
                      <a:pt x="132" y="163"/>
                    </a:lnTo>
                    <a:lnTo>
                      <a:pt x="150" y="156"/>
                    </a:lnTo>
                    <a:lnTo>
                      <a:pt x="174" y="146"/>
                    </a:lnTo>
                    <a:lnTo>
                      <a:pt x="190" y="137"/>
                    </a:lnTo>
                    <a:lnTo>
                      <a:pt x="207" y="126"/>
                    </a:lnTo>
                    <a:lnTo>
                      <a:pt x="219" y="113"/>
                    </a:lnTo>
                    <a:lnTo>
                      <a:pt x="221" y="106"/>
                    </a:lnTo>
                    <a:lnTo>
                      <a:pt x="230" y="92"/>
                    </a:lnTo>
                    <a:lnTo>
                      <a:pt x="234" y="72"/>
                    </a:lnTo>
                    <a:lnTo>
                      <a:pt x="234" y="54"/>
                    </a:lnTo>
                    <a:lnTo>
                      <a:pt x="228" y="33"/>
                    </a:lnTo>
                    <a:lnTo>
                      <a:pt x="226" y="11"/>
                    </a:lnTo>
                    <a:lnTo>
                      <a:pt x="247" y="28"/>
                    </a:lnTo>
                    <a:lnTo>
                      <a:pt x="260" y="43"/>
                    </a:lnTo>
                    <a:lnTo>
                      <a:pt x="269" y="66"/>
                    </a:lnTo>
                    <a:lnTo>
                      <a:pt x="271" y="82"/>
                    </a:lnTo>
                    <a:lnTo>
                      <a:pt x="269" y="100"/>
                    </a:lnTo>
                    <a:lnTo>
                      <a:pt x="266" y="121"/>
                    </a:lnTo>
                    <a:lnTo>
                      <a:pt x="281" y="121"/>
                    </a:lnTo>
                    <a:lnTo>
                      <a:pt x="298" y="116"/>
                    </a:lnTo>
                    <a:lnTo>
                      <a:pt x="310" y="107"/>
                    </a:lnTo>
                    <a:lnTo>
                      <a:pt x="321" y="98"/>
                    </a:lnTo>
                    <a:lnTo>
                      <a:pt x="333" y="82"/>
                    </a:lnTo>
                    <a:lnTo>
                      <a:pt x="338" y="66"/>
                    </a:lnTo>
                    <a:lnTo>
                      <a:pt x="338" y="41"/>
                    </a:lnTo>
                    <a:lnTo>
                      <a:pt x="333" y="19"/>
                    </a:lnTo>
                    <a:lnTo>
                      <a:pt x="325" y="0"/>
                    </a:lnTo>
                    <a:lnTo>
                      <a:pt x="342" y="2"/>
                    </a:lnTo>
                    <a:lnTo>
                      <a:pt x="360" y="11"/>
                    </a:lnTo>
                    <a:lnTo>
                      <a:pt x="371" y="28"/>
                    </a:lnTo>
                    <a:lnTo>
                      <a:pt x="378" y="44"/>
                    </a:lnTo>
                    <a:lnTo>
                      <a:pt x="388" y="69"/>
                    </a:lnTo>
                    <a:lnTo>
                      <a:pt x="392" y="98"/>
                    </a:lnTo>
                    <a:lnTo>
                      <a:pt x="393" y="124"/>
                    </a:lnTo>
                    <a:lnTo>
                      <a:pt x="392" y="149"/>
                    </a:lnTo>
                    <a:lnTo>
                      <a:pt x="388" y="171"/>
                    </a:lnTo>
                    <a:lnTo>
                      <a:pt x="381" y="190"/>
                    </a:lnTo>
                    <a:lnTo>
                      <a:pt x="399" y="171"/>
                    </a:lnTo>
                    <a:lnTo>
                      <a:pt x="412" y="154"/>
                    </a:lnTo>
                    <a:lnTo>
                      <a:pt x="428" y="140"/>
                    </a:lnTo>
                    <a:lnTo>
                      <a:pt x="449" y="130"/>
                    </a:lnTo>
                    <a:lnTo>
                      <a:pt x="471" y="124"/>
                    </a:lnTo>
                    <a:lnTo>
                      <a:pt x="495" y="121"/>
                    </a:lnTo>
                    <a:lnTo>
                      <a:pt x="517" y="122"/>
                    </a:lnTo>
                    <a:lnTo>
                      <a:pt x="535" y="126"/>
                    </a:lnTo>
                    <a:lnTo>
                      <a:pt x="550" y="133"/>
                    </a:lnTo>
                    <a:lnTo>
                      <a:pt x="568" y="146"/>
                    </a:lnTo>
                    <a:lnTo>
                      <a:pt x="588" y="172"/>
                    </a:lnTo>
                    <a:lnTo>
                      <a:pt x="567" y="171"/>
                    </a:lnTo>
                    <a:lnTo>
                      <a:pt x="550" y="171"/>
                    </a:lnTo>
                    <a:lnTo>
                      <a:pt x="532" y="177"/>
                    </a:lnTo>
                    <a:lnTo>
                      <a:pt x="517" y="185"/>
                    </a:lnTo>
                    <a:lnTo>
                      <a:pt x="500" y="203"/>
                    </a:lnTo>
                    <a:lnTo>
                      <a:pt x="491" y="220"/>
                    </a:lnTo>
                    <a:lnTo>
                      <a:pt x="489" y="242"/>
                    </a:lnTo>
                    <a:lnTo>
                      <a:pt x="492" y="262"/>
                    </a:lnTo>
                    <a:lnTo>
                      <a:pt x="502" y="277"/>
                    </a:lnTo>
                    <a:lnTo>
                      <a:pt x="519" y="293"/>
                    </a:lnTo>
                    <a:lnTo>
                      <a:pt x="541" y="307"/>
                    </a:lnTo>
                    <a:lnTo>
                      <a:pt x="560" y="314"/>
                    </a:lnTo>
                    <a:lnTo>
                      <a:pt x="575" y="320"/>
                    </a:lnTo>
                    <a:lnTo>
                      <a:pt x="590" y="324"/>
                    </a:lnTo>
                    <a:lnTo>
                      <a:pt x="610" y="320"/>
                    </a:lnTo>
                    <a:lnTo>
                      <a:pt x="614" y="311"/>
                    </a:lnTo>
                    <a:lnTo>
                      <a:pt x="621" y="298"/>
                    </a:lnTo>
                    <a:lnTo>
                      <a:pt x="621" y="282"/>
                    </a:lnTo>
                    <a:lnTo>
                      <a:pt x="620" y="274"/>
                    </a:lnTo>
                    <a:lnTo>
                      <a:pt x="620" y="262"/>
                    </a:lnTo>
                    <a:lnTo>
                      <a:pt x="630" y="269"/>
                    </a:lnTo>
                    <a:lnTo>
                      <a:pt x="641" y="277"/>
                    </a:lnTo>
                    <a:lnTo>
                      <a:pt x="650" y="290"/>
                    </a:lnTo>
                    <a:lnTo>
                      <a:pt x="661" y="304"/>
                    </a:lnTo>
                    <a:lnTo>
                      <a:pt x="667" y="317"/>
                    </a:lnTo>
                    <a:lnTo>
                      <a:pt x="673" y="338"/>
                    </a:lnTo>
                    <a:lnTo>
                      <a:pt x="676" y="364"/>
                    </a:lnTo>
                    <a:lnTo>
                      <a:pt x="675" y="389"/>
                    </a:lnTo>
                    <a:lnTo>
                      <a:pt x="671" y="416"/>
                    </a:lnTo>
                    <a:lnTo>
                      <a:pt x="662" y="450"/>
                    </a:lnTo>
                    <a:lnTo>
                      <a:pt x="649" y="468"/>
                    </a:lnTo>
                    <a:lnTo>
                      <a:pt x="641" y="479"/>
                    </a:lnTo>
                    <a:lnTo>
                      <a:pt x="630" y="485"/>
                    </a:lnTo>
                    <a:lnTo>
                      <a:pt x="614" y="491"/>
                    </a:lnTo>
                    <a:lnTo>
                      <a:pt x="593" y="503"/>
                    </a:lnTo>
                    <a:lnTo>
                      <a:pt x="570" y="515"/>
                    </a:lnTo>
                    <a:lnTo>
                      <a:pt x="553" y="524"/>
                    </a:lnTo>
                    <a:lnTo>
                      <a:pt x="540" y="537"/>
                    </a:lnTo>
                    <a:lnTo>
                      <a:pt x="531" y="545"/>
                    </a:lnTo>
                    <a:lnTo>
                      <a:pt x="519" y="563"/>
                    </a:lnTo>
                    <a:lnTo>
                      <a:pt x="509" y="585"/>
                    </a:lnTo>
                    <a:lnTo>
                      <a:pt x="502" y="602"/>
                    </a:lnTo>
                    <a:lnTo>
                      <a:pt x="497" y="626"/>
                    </a:lnTo>
                    <a:lnTo>
                      <a:pt x="489" y="656"/>
                    </a:lnTo>
                    <a:lnTo>
                      <a:pt x="481" y="677"/>
                    </a:lnTo>
                    <a:lnTo>
                      <a:pt x="471" y="695"/>
                    </a:lnTo>
                    <a:lnTo>
                      <a:pt x="460" y="706"/>
                    </a:lnTo>
                    <a:lnTo>
                      <a:pt x="446" y="715"/>
                    </a:lnTo>
                    <a:lnTo>
                      <a:pt x="429" y="723"/>
                    </a:lnTo>
                    <a:lnTo>
                      <a:pt x="407" y="732"/>
                    </a:lnTo>
                    <a:lnTo>
                      <a:pt x="382" y="737"/>
                    </a:lnTo>
                    <a:lnTo>
                      <a:pt x="356" y="739"/>
                    </a:lnTo>
                    <a:lnTo>
                      <a:pt x="320" y="744"/>
                    </a:lnTo>
                    <a:lnTo>
                      <a:pt x="298" y="744"/>
                    </a:lnTo>
                    <a:lnTo>
                      <a:pt x="263" y="745"/>
                    </a:lnTo>
                    <a:lnTo>
                      <a:pt x="217" y="744"/>
                    </a:lnTo>
                    <a:lnTo>
                      <a:pt x="177" y="737"/>
                    </a:lnTo>
                    <a:lnTo>
                      <a:pt x="136" y="723"/>
                    </a:lnTo>
                    <a:lnTo>
                      <a:pt x="105" y="711"/>
                    </a:lnTo>
                    <a:lnTo>
                      <a:pt x="76" y="695"/>
                    </a:lnTo>
                    <a:lnTo>
                      <a:pt x="56" y="682"/>
                    </a:lnTo>
                    <a:lnTo>
                      <a:pt x="47" y="669"/>
                    </a:lnTo>
                    <a:lnTo>
                      <a:pt x="36" y="649"/>
                    </a:lnTo>
                    <a:lnTo>
                      <a:pt x="27" y="625"/>
                    </a:lnTo>
                    <a:lnTo>
                      <a:pt x="19" y="587"/>
                    </a:lnTo>
                    <a:lnTo>
                      <a:pt x="17" y="556"/>
                    </a:lnTo>
                    <a:close/>
                  </a:path>
                </a:pathLst>
              </a:custGeom>
              <a:solidFill>
                <a:srgbClr val="FF0000"/>
              </a:solidFill>
              <a:ln w="9525">
                <a:noFill/>
                <a:round/>
                <a:headEnd/>
                <a:tailEnd/>
              </a:ln>
            </p:spPr>
            <p:txBody>
              <a:bodyPr/>
              <a:lstStyle/>
              <a:p>
                <a:endParaRPr lang="en-US"/>
              </a:p>
            </p:txBody>
          </p:sp>
          <p:sp>
            <p:nvSpPr>
              <p:cNvPr id="33" name="Freeform 25">
                <a:extLst>
                  <a:ext uri="{FF2B5EF4-FFF2-40B4-BE49-F238E27FC236}">
                    <a16:creationId xmlns:a16="http://schemas.microsoft.com/office/drawing/2014/main" id="{49D2E13A-D0EC-4B55-FB57-BB6598256E8F}"/>
                  </a:ext>
                </a:extLst>
              </p:cNvPr>
              <p:cNvSpPr>
                <a:spLocks/>
              </p:cNvSpPr>
              <p:nvPr/>
            </p:nvSpPr>
            <p:spPr bwMode="auto">
              <a:xfrm>
                <a:off x="3739" y="2336"/>
                <a:ext cx="368" cy="407"/>
              </a:xfrm>
              <a:custGeom>
                <a:avLst/>
                <a:gdLst>
                  <a:gd name="T0" fmla="*/ 1 w 368"/>
                  <a:gd name="T1" fmla="*/ 254 h 407"/>
                  <a:gd name="T2" fmla="*/ 0 w 368"/>
                  <a:gd name="T3" fmla="*/ 189 h 407"/>
                  <a:gd name="T4" fmla="*/ 9 w 368"/>
                  <a:gd name="T5" fmla="*/ 148 h 407"/>
                  <a:gd name="T6" fmla="*/ 30 w 368"/>
                  <a:gd name="T7" fmla="*/ 117 h 407"/>
                  <a:gd name="T8" fmla="*/ 69 w 368"/>
                  <a:gd name="T9" fmla="*/ 89 h 407"/>
                  <a:gd name="T10" fmla="*/ 102 w 368"/>
                  <a:gd name="T11" fmla="*/ 74 h 407"/>
                  <a:gd name="T12" fmla="*/ 121 w 368"/>
                  <a:gd name="T13" fmla="*/ 58 h 407"/>
                  <a:gd name="T14" fmla="*/ 125 w 368"/>
                  <a:gd name="T15" fmla="*/ 29 h 407"/>
                  <a:gd name="T16" fmla="*/ 133 w 368"/>
                  <a:gd name="T17" fmla="*/ 15 h 407"/>
                  <a:gd name="T18" fmla="*/ 147 w 368"/>
                  <a:gd name="T19" fmla="*/ 45 h 407"/>
                  <a:gd name="T20" fmla="*/ 151 w 368"/>
                  <a:gd name="T21" fmla="*/ 67 h 407"/>
                  <a:gd name="T22" fmla="*/ 173 w 368"/>
                  <a:gd name="T23" fmla="*/ 53 h 407"/>
                  <a:gd name="T24" fmla="*/ 183 w 368"/>
                  <a:gd name="T25" fmla="*/ 22 h 407"/>
                  <a:gd name="T26" fmla="*/ 185 w 368"/>
                  <a:gd name="T27" fmla="*/ 0 h 407"/>
                  <a:gd name="T28" fmla="*/ 205 w 368"/>
                  <a:gd name="T29" fmla="*/ 24 h 407"/>
                  <a:gd name="T30" fmla="*/ 213 w 368"/>
                  <a:gd name="T31" fmla="*/ 68 h 407"/>
                  <a:gd name="T32" fmla="*/ 206 w 368"/>
                  <a:gd name="T33" fmla="*/ 103 h 407"/>
                  <a:gd name="T34" fmla="*/ 232 w 368"/>
                  <a:gd name="T35" fmla="*/ 77 h 407"/>
                  <a:gd name="T36" fmla="*/ 268 w 368"/>
                  <a:gd name="T37" fmla="*/ 67 h 407"/>
                  <a:gd name="T38" fmla="*/ 300 w 368"/>
                  <a:gd name="T39" fmla="*/ 72 h 407"/>
                  <a:gd name="T40" fmla="*/ 308 w 368"/>
                  <a:gd name="T41" fmla="*/ 92 h 407"/>
                  <a:gd name="T42" fmla="*/ 280 w 368"/>
                  <a:gd name="T43" fmla="*/ 101 h 407"/>
                  <a:gd name="T44" fmla="*/ 266 w 368"/>
                  <a:gd name="T45" fmla="*/ 134 h 407"/>
                  <a:gd name="T46" fmla="*/ 281 w 368"/>
                  <a:gd name="T47" fmla="*/ 162 h 407"/>
                  <a:gd name="T48" fmla="*/ 311 w 368"/>
                  <a:gd name="T49" fmla="*/ 175 h 407"/>
                  <a:gd name="T50" fmla="*/ 332 w 368"/>
                  <a:gd name="T51" fmla="*/ 171 h 407"/>
                  <a:gd name="T52" fmla="*/ 337 w 368"/>
                  <a:gd name="T53" fmla="*/ 151 h 407"/>
                  <a:gd name="T54" fmla="*/ 349 w 368"/>
                  <a:gd name="T55" fmla="*/ 152 h 407"/>
                  <a:gd name="T56" fmla="*/ 363 w 368"/>
                  <a:gd name="T57" fmla="*/ 175 h 407"/>
                  <a:gd name="T58" fmla="*/ 368 w 368"/>
                  <a:gd name="T59" fmla="*/ 214 h 407"/>
                  <a:gd name="T60" fmla="*/ 352 w 368"/>
                  <a:gd name="T61" fmla="*/ 256 h 407"/>
                  <a:gd name="T62" fmla="*/ 332 w 368"/>
                  <a:gd name="T63" fmla="*/ 270 h 407"/>
                  <a:gd name="T64" fmla="*/ 300 w 368"/>
                  <a:gd name="T65" fmla="*/ 287 h 407"/>
                  <a:gd name="T66" fmla="*/ 281 w 368"/>
                  <a:gd name="T67" fmla="*/ 308 h 407"/>
                  <a:gd name="T68" fmla="*/ 268 w 368"/>
                  <a:gd name="T69" fmla="*/ 343 h 407"/>
                  <a:gd name="T70" fmla="*/ 255 w 368"/>
                  <a:gd name="T71" fmla="*/ 381 h 407"/>
                  <a:gd name="T72" fmla="*/ 233 w 368"/>
                  <a:gd name="T73" fmla="*/ 396 h 407"/>
                  <a:gd name="T74" fmla="*/ 194 w 368"/>
                  <a:gd name="T75" fmla="*/ 404 h 407"/>
                  <a:gd name="T76" fmla="*/ 142 w 368"/>
                  <a:gd name="T77" fmla="*/ 407 h 407"/>
                  <a:gd name="T78" fmla="*/ 72 w 368"/>
                  <a:gd name="T79" fmla="*/ 396 h 407"/>
                  <a:gd name="T80" fmla="*/ 29 w 368"/>
                  <a:gd name="T81" fmla="*/ 374 h 407"/>
                  <a:gd name="T82" fmla="*/ 14 w 368"/>
                  <a:gd name="T83" fmla="*/ 343 h 4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8"/>
                  <a:gd name="T127" fmla="*/ 0 h 407"/>
                  <a:gd name="T128" fmla="*/ 368 w 368"/>
                  <a:gd name="T129" fmla="*/ 407 h 4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8" h="407">
                    <a:moveTo>
                      <a:pt x="7" y="306"/>
                    </a:moveTo>
                    <a:lnTo>
                      <a:pt x="4" y="278"/>
                    </a:lnTo>
                    <a:lnTo>
                      <a:pt x="1" y="254"/>
                    </a:lnTo>
                    <a:lnTo>
                      <a:pt x="0" y="230"/>
                    </a:lnTo>
                    <a:lnTo>
                      <a:pt x="0" y="208"/>
                    </a:lnTo>
                    <a:lnTo>
                      <a:pt x="0" y="189"/>
                    </a:lnTo>
                    <a:lnTo>
                      <a:pt x="1" y="174"/>
                    </a:lnTo>
                    <a:lnTo>
                      <a:pt x="4" y="159"/>
                    </a:lnTo>
                    <a:lnTo>
                      <a:pt x="9" y="148"/>
                    </a:lnTo>
                    <a:lnTo>
                      <a:pt x="15" y="137"/>
                    </a:lnTo>
                    <a:lnTo>
                      <a:pt x="23" y="126"/>
                    </a:lnTo>
                    <a:lnTo>
                      <a:pt x="30" y="117"/>
                    </a:lnTo>
                    <a:lnTo>
                      <a:pt x="43" y="104"/>
                    </a:lnTo>
                    <a:lnTo>
                      <a:pt x="58" y="95"/>
                    </a:lnTo>
                    <a:lnTo>
                      <a:pt x="69" y="89"/>
                    </a:lnTo>
                    <a:lnTo>
                      <a:pt x="80" y="85"/>
                    </a:lnTo>
                    <a:lnTo>
                      <a:pt x="93" y="79"/>
                    </a:lnTo>
                    <a:lnTo>
                      <a:pt x="102" y="74"/>
                    </a:lnTo>
                    <a:lnTo>
                      <a:pt x="110" y="68"/>
                    </a:lnTo>
                    <a:lnTo>
                      <a:pt x="117" y="61"/>
                    </a:lnTo>
                    <a:lnTo>
                      <a:pt x="121" y="58"/>
                    </a:lnTo>
                    <a:lnTo>
                      <a:pt x="123" y="51"/>
                    </a:lnTo>
                    <a:lnTo>
                      <a:pt x="125" y="39"/>
                    </a:lnTo>
                    <a:lnTo>
                      <a:pt x="125" y="29"/>
                    </a:lnTo>
                    <a:lnTo>
                      <a:pt x="122" y="18"/>
                    </a:lnTo>
                    <a:lnTo>
                      <a:pt x="121" y="6"/>
                    </a:lnTo>
                    <a:lnTo>
                      <a:pt x="133" y="15"/>
                    </a:lnTo>
                    <a:lnTo>
                      <a:pt x="142" y="23"/>
                    </a:lnTo>
                    <a:lnTo>
                      <a:pt x="145" y="35"/>
                    </a:lnTo>
                    <a:lnTo>
                      <a:pt x="147" y="45"/>
                    </a:lnTo>
                    <a:lnTo>
                      <a:pt x="145" y="55"/>
                    </a:lnTo>
                    <a:lnTo>
                      <a:pt x="143" y="67"/>
                    </a:lnTo>
                    <a:lnTo>
                      <a:pt x="151" y="67"/>
                    </a:lnTo>
                    <a:lnTo>
                      <a:pt x="161" y="63"/>
                    </a:lnTo>
                    <a:lnTo>
                      <a:pt x="167" y="58"/>
                    </a:lnTo>
                    <a:lnTo>
                      <a:pt x="173" y="53"/>
                    </a:lnTo>
                    <a:lnTo>
                      <a:pt x="181" y="45"/>
                    </a:lnTo>
                    <a:lnTo>
                      <a:pt x="183" y="35"/>
                    </a:lnTo>
                    <a:lnTo>
                      <a:pt x="183" y="22"/>
                    </a:lnTo>
                    <a:lnTo>
                      <a:pt x="181" y="8"/>
                    </a:lnTo>
                    <a:lnTo>
                      <a:pt x="175" y="0"/>
                    </a:lnTo>
                    <a:lnTo>
                      <a:pt x="185" y="0"/>
                    </a:lnTo>
                    <a:lnTo>
                      <a:pt x="194" y="6"/>
                    </a:lnTo>
                    <a:lnTo>
                      <a:pt x="201" y="15"/>
                    </a:lnTo>
                    <a:lnTo>
                      <a:pt x="205" y="24"/>
                    </a:lnTo>
                    <a:lnTo>
                      <a:pt x="210" y="38"/>
                    </a:lnTo>
                    <a:lnTo>
                      <a:pt x="213" y="53"/>
                    </a:lnTo>
                    <a:lnTo>
                      <a:pt x="213" y="68"/>
                    </a:lnTo>
                    <a:lnTo>
                      <a:pt x="213" y="83"/>
                    </a:lnTo>
                    <a:lnTo>
                      <a:pt x="210" y="92"/>
                    </a:lnTo>
                    <a:lnTo>
                      <a:pt x="206" y="103"/>
                    </a:lnTo>
                    <a:lnTo>
                      <a:pt x="216" y="92"/>
                    </a:lnTo>
                    <a:lnTo>
                      <a:pt x="224" y="84"/>
                    </a:lnTo>
                    <a:lnTo>
                      <a:pt x="232" y="77"/>
                    </a:lnTo>
                    <a:lnTo>
                      <a:pt x="244" y="70"/>
                    </a:lnTo>
                    <a:lnTo>
                      <a:pt x="255" y="68"/>
                    </a:lnTo>
                    <a:lnTo>
                      <a:pt x="268" y="67"/>
                    </a:lnTo>
                    <a:lnTo>
                      <a:pt x="280" y="67"/>
                    </a:lnTo>
                    <a:lnTo>
                      <a:pt x="289" y="68"/>
                    </a:lnTo>
                    <a:lnTo>
                      <a:pt x="300" y="72"/>
                    </a:lnTo>
                    <a:lnTo>
                      <a:pt x="308" y="79"/>
                    </a:lnTo>
                    <a:lnTo>
                      <a:pt x="319" y="94"/>
                    </a:lnTo>
                    <a:lnTo>
                      <a:pt x="308" y="92"/>
                    </a:lnTo>
                    <a:lnTo>
                      <a:pt x="297" y="92"/>
                    </a:lnTo>
                    <a:lnTo>
                      <a:pt x="289" y="96"/>
                    </a:lnTo>
                    <a:lnTo>
                      <a:pt x="280" y="101"/>
                    </a:lnTo>
                    <a:lnTo>
                      <a:pt x="272" y="111"/>
                    </a:lnTo>
                    <a:lnTo>
                      <a:pt x="267" y="120"/>
                    </a:lnTo>
                    <a:lnTo>
                      <a:pt x="266" y="134"/>
                    </a:lnTo>
                    <a:lnTo>
                      <a:pt x="268" y="145"/>
                    </a:lnTo>
                    <a:lnTo>
                      <a:pt x="273" y="152"/>
                    </a:lnTo>
                    <a:lnTo>
                      <a:pt x="281" y="162"/>
                    </a:lnTo>
                    <a:lnTo>
                      <a:pt x="294" y="168"/>
                    </a:lnTo>
                    <a:lnTo>
                      <a:pt x="303" y="172"/>
                    </a:lnTo>
                    <a:lnTo>
                      <a:pt x="311" y="175"/>
                    </a:lnTo>
                    <a:lnTo>
                      <a:pt x="319" y="177"/>
                    </a:lnTo>
                    <a:lnTo>
                      <a:pt x="331" y="175"/>
                    </a:lnTo>
                    <a:lnTo>
                      <a:pt x="332" y="171"/>
                    </a:lnTo>
                    <a:lnTo>
                      <a:pt x="337" y="164"/>
                    </a:lnTo>
                    <a:lnTo>
                      <a:pt x="337" y="155"/>
                    </a:lnTo>
                    <a:lnTo>
                      <a:pt x="337" y="151"/>
                    </a:lnTo>
                    <a:lnTo>
                      <a:pt x="337" y="145"/>
                    </a:lnTo>
                    <a:lnTo>
                      <a:pt x="342" y="148"/>
                    </a:lnTo>
                    <a:lnTo>
                      <a:pt x="349" y="152"/>
                    </a:lnTo>
                    <a:lnTo>
                      <a:pt x="353" y="159"/>
                    </a:lnTo>
                    <a:lnTo>
                      <a:pt x="359" y="166"/>
                    </a:lnTo>
                    <a:lnTo>
                      <a:pt x="363" y="175"/>
                    </a:lnTo>
                    <a:lnTo>
                      <a:pt x="366" y="185"/>
                    </a:lnTo>
                    <a:lnTo>
                      <a:pt x="368" y="199"/>
                    </a:lnTo>
                    <a:lnTo>
                      <a:pt x="368" y="214"/>
                    </a:lnTo>
                    <a:lnTo>
                      <a:pt x="365" y="228"/>
                    </a:lnTo>
                    <a:lnTo>
                      <a:pt x="360" y="247"/>
                    </a:lnTo>
                    <a:lnTo>
                      <a:pt x="352" y="256"/>
                    </a:lnTo>
                    <a:lnTo>
                      <a:pt x="347" y="262"/>
                    </a:lnTo>
                    <a:lnTo>
                      <a:pt x="342" y="265"/>
                    </a:lnTo>
                    <a:lnTo>
                      <a:pt x="332" y="270"/>
                    </a:lnTo>
                    <a:lnTo>
                      <a:pt x="323" y="276"/>
                    </a:lnTo>
                    <a:lnTo>
                      <a:pt x="309" y="283"/>
                    </a:lnTo>
                    <a:lnTo>
                      <a:pt x="300" y="287"/>
                    </a:lnTo>
                    <a:lnTo>
                      <a:pt x="292" y="294"/>
                    </a:lnTo>
                    <a:lnTo>
                      <a:pt x="289" y="298"/>
                    </a:lnTo>
                    <a:lnTo>
                      <a:pt x="281" y="308"/>
                    </a:lnTo>
                    <a:lnTo>
                      <a:pt x="275" y="321"/>
                    </a:lnTo>
                    <a:lnTo>
                      <a:pt x="273" y="329"/>
                    </a:lnTo>
                    <a:lnTo>
                      <a:pt x="268" y="343"/>
                    </a:lnTo>
                    <a:lnTo>
                      <a:pt x="266" y="360"/>
                    </a:lnTo>
                    <a:lnTo>
                      <a:pt x="261" y="370"/>
                    </a:lnTo>
                    <a:lnTo>
                      <a:pt x="255" y="381"/>
                    </a:lnTo>
                    <a:lnTo>
                      <a:pt x="249" y="387"/>
                    </a:lnTo>
                    <a:lnTo>
                      <a:pt x="243" y="391"/>
                    </a:lnTo>
                    <a:lnTo>
                      <a:pt x="233" y="396"/>
                    </a:lnTo>
                    <a:lnTo>
                      <a:pt x="221" y="400"/>
                    </a:lnTo>
                    <a:lnTo>
                      <a:pt x="207" y="403"/>
                    </a:lnTo>
                    <a:lnTo>
                      <a:pt x="194" y="404"/>
                    </a:lnTo>
                    <a:lnTo>
                      <a:pt x="173" y="407"/>
                    </a:lnTo>
                    <a:lnTo>
                      <a:pt x="161" y="407"/>
                    </a:lnTo>
                    <a:lnTo>
                      <a:pt x="142" y="407"/>
                    </a:lnTo>
                    <a:lnTo>
                      <a:pt x="117" y="407"/>
                    </a:lnTo>
                    <a:lnTo>
                      <a:pt x="94" y="403"/>
                    </a:lnTo>
                    <a:lnTo>
                      <a:pt x="72" y="396"/>
                    </a:lnTo>
                    <a:lnTo>
                      <a:pt x="55" y="389"/>
                    </a:lnTo>
                    <a:lnTo>
                      <a:pt x="38" y="381"/>
                    </a:lnTo>
                    <a:lnTo>
                      <a:pt x="29" y="374"/>
                    </a:lnTo>
                    <a:lnTo>
                      <a:pt x="23" y="367"/>
                    </a:lnTo>
                    <a:lnTo>
                      <a:pt x="17" y="355"/>
                    </a:lnTo>
                    <a:lnTo>
                      <a:pt x="14" y="343"/>
                    </a:lnTo>
                    <a:lnTo>
                      <a:pt x="8" y="321"/>
                    </a:lnTo>
                    <a:lnTo>
                      <a:pt x="7" y="306"/>
                    </a:lnTo>
                    <a:close/>
                  </a:path>
                </a:pathLst>
              </a:custGeom>
              <a:solidFill>
                <a:srgbClr val="FF8000"/>
              </a:solidFill>
              <a:ln w="9525">
                <a:noFill/>
                <a:round/>
                <a:headEnd/>
                <a:tailEnd/>
              </a:ln>
            </p:spPr>
            <p:txBody>
              <a:bodyPr/>
              <a:lstStyle/>
              <a:p>
                <a:endParaRPr lang="en-US"/>
              </a:p>
            </p:txBody>
          </p:sp>
          <p:sp>
            <p:nvSpPr>
              <p:cNvPr id="34" name="Freeform 26">
                <a:extLst>
                  <a:ext uri="{FF2B5EF4-FFF2-40B4-BE49-F238E27FC236}">
                    <a16:creationId xmlns:a16="http://schemas.microsoft.com/office/drawing/2014/main" id="{5DE273DC-57A1-A48E-146C-C81E3821C15A}"/>
                  </a:ext>
                </a:extLst>
              </p:cNvPr>
              <p:cNvSpPr>
                <a:spLocks/>
              </p:cNvSpPr>
              <p:nvPr/>
            </p:nvSpPr>
            <p:spPr bwMode="auto">
              <a:xfrm>
                <a:off x="3802" y="2456"/>
                <a:ext cx="240" cy="278"/>
              </a:xfrm>
              <a:custGeom>
                <a:avLst/>
                <a:gdLst>
                  <a:gd name="T0" fmla="*/ 0 w 240"/>
                  <a:gd name="T1" fmla="*/ 174 h 278"/>
                  <a:gd name="T2" fmla="*/ 0 w 240"/>
                  <a:gd name="T3" fmla="*/ 129 h 278"/>
                  <a:gd name="T4" fmla="*/ 6 w 240"/>
                  <a:gd name="T5" fmla="*/ 101 h 278"/>
                  <a:gd name="T6" fmla="*/ 20 w 240"/>
                  <a:gd name="T7" fmla="*/ 79 h 278"/>
                  <a:gd name="T8" fmla="*/ 46 w 240"/>
                  <a:gd name="T9" fmla="*/ 61 h 278"/>
                  <a:gd name="T10" fmla="*/ 67 w 240"/>
                  <a:gd name="T11" fmla="*/ 51 h 278"/>
                  <a:gd name="T12" fmla="*/ 79 w 240"/>
                  <a:gd name="T13" fmla="*/ 39 h 278"/>
                  <a:gd name="T14" fmla="*/ 82 w 240"/>
                  <a:gd name="T15" fmla="*/ 21 h 278"/>
                  <a:gd name="T16" fmla="*/ 87 w 240"/>
                  <a:gd name="T17" fmla="*/ 11 h 278"/>
                  <a:gd name="T18" fmla="*/ 97 w 240"/>
                  <a:gd name="T19" fmla="*/ 31 h 278"/>
                  <a:gd name="T20" fmla="*/ 99 w 240"/>
                  <a:gd name="T21" fmla="*/ 45 h 278"/>
                  <a:gd name="T22" fmla="*/ 114 w 240"/>
                  <a:gd name="T23" fmla="*/ 37 h 278"/>
                  <a:gd name="T24" fmla="*/ 120 w 240"/>
                  <a:gd name="T25" fmla="*/ 15 h 278"/>
                  <a:gd name="T26" fmla="*/ 121 w 240"/>
                  <a:gd name="T27" fmla="*/ 0 h 278"/>
                  <a:gd name="T28" fmla="*/ 133 w 240"/>
                  <a:gd name="T29" fmla="*/ 16 h 278"/>
                  <a:gd name="T30" fmla="*/ 139 w 240"/>
                  <a:gd name="T31" fmla="*/ 46 h 278"/>
                  <a:gd name="T32" fmla="*/ 133 w 240"/>
                  <a:gd name="T33" fmla="*/ 71 h 278"/>
                  <a:gd name="T34" fmla="*/ 153 w 240"/>
                  <a:gd name="T35" fmla="*/ 52 h 278"/>
                  <a:gd name="T36" fmla="*/ 176 w 240"/>
                  <a:gd name="T37" fmla="*/ 45 h 278"/>
                  <a:gd name="T38" fmla="*/ 195 w 240"/>
                  <a:gd name="T39" fmla="*/ 50 h 278"/>
                  <a:gd name="T40" fmla="*/ 200 w 240"/>
                  <a:gd name="T41" fmla="*/ 63 h 278"/>
                  <a:gd name="T42" fmla="*/ 183 w 240"/>
                  <a:gd name="T43" fmla="*/ 71 h 278"/>
                  <a:gd name="T44" fmla="*/ 173 w 240"/>
                  <a:gd name="T45" fmla="*/ 91 h 278"/>
                  <a:gd name="T46" fmla="*/ 184 w 240"/>
                  <a:gd name="T47" fmla="*/ 111 h 278"/>
                  <a:gd name="T48" fmla="*/ 204 w 240"/>
                  <a:gd name="T49" fmla="*/ 119 h 278"/>
                  <a:gd name="T50" fmla="*/ 218 w 240"/>
                  <a:gd name="T51" fmla="*/ 117 h 278"/>
                  <a:gd name="T52" fmla="*/ 221 w 240"/>
                  <a:gd name="T53" fmla="*/ 102 h 278"/>
                  <a:gd name="T54" fmla="*/ 227 w 240"/>
                  <a:gd name="T55" fmla="*/ 103 h 278"/>
                  <a:gd name="T56" fmla="*/ 238 w 240"/>
                  <a:gd name="T57" fmla="*/ 119 h 278"/>
                  <a:gd name="T58" fmla="*/ 240 w 240"/>
                  <a:gd name="T59" fmla="*/ 145 h 278"/>
                  <a:gd name="T60" fmla="*/ 231 w 240"/>
                  <a:gd name="T61" fmla="*/ 175 h 278"/>
                  <a:gd name="T62" fmla="*/ 218 w 240"/>
                  <a:gd name="T63" fmla="*/ 184 h 278"/>
                  <a:gd name="T64" fmla="*/ 197 w 240"/>
                  <a:gd name="T65" fmla="*/ 197 h 278"/>
                  <a:gd name="T66" fmla="*/ 184 w 240"/>
                  <a:gd name="T67" fmla="*/ 210 h 278"/>
                  <a:gd name="T68" fmla="*/ 176 w 240"/>
                  <a:gd name="T69" fmla="*/ 233 h 278"/>
                  <a:gd name="T70" fmla="*/ 166 w 240"/>
                  <a:gd name="T71" fmla="*/ 261 h 278"/>
                  <a:gd name="T72" fmla="*/ 153 w 240"/>
                  <a:gd name="T73" fmla="*/ 270 h 278"/>
                  <a:gd name="T74" fmla="*/ 126 w 240"/>
                  <a:gd name="T75" fmla="*/ 276 h 278"/>
                  <a:gd name="T76" fmla="*/ 93 w 240"/>
                  <a:gd name="T77" fmla="*/ 278 h 278"/>
                  <a:gd name="T78" fmla="*/ 47 w 240"/>
                  <a:gd name="T79" fmla="*/ 270 h 278"/>
                  <a:gd name="T80" fmla="*/ 19 w 240"/>
                  <a:gd name="T81" fmla="*/ 255 h 278"/>
                  <a:gd name="T82" fmla="*/ 8 w 240"/>
                  <a:gd name="T83" fmla="*/ 233 h 2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
                  <a:gd name="T127" fmla="*/ 0 h 278"/>
                  <a:gd name="T128" fmla="*/ 240 w 240"/>
                  <a:gd name="T129" fmla="*/ 278 h 2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 h="278">
                    <a:moveTo>
                      <a:pt x="6" y="208"/>
                    </a:moveTo>
                    <a:lnTo>
                      <a:pt x="2" y="190"/>
                    </a:lnTo>
                    <a:lnTo>
                      <a:pt x="0" y="174"/>
                    </a:lnTo>
                    <a:lnTo>
                      <a:pt x="0" y="157"/>
                    </a:lnTo>
                    <a:lnTo>
                      <a:pt x="0" y="142"/>
                    </a:lnTo>
                    <a:lnTo>
                      <a:pt x="0" y="129"/>
                    </a:lnTo>
                    <a:lnTo>
                      <a:pt x="0" y="118"/>
                    </a:lnTo>
                    <a:lnTo>
                      <a:pt x="3" y="110"/>
                    </a:lnTo>
                    <a:lnTo>
                      <a:pt x="6" y="101"/>
                    </a:lnTo>
                    <a:lnTo>
                      <a:pt x="9" y="94"/>
                    </a:lnTo>
                    <a:lnTo>
                      <a:pt x="16" y="86"/>
                    </a:lnTo>
                    <a:lnTo>
                      <a:pt x="20" y="79"/>
                    </a:lnTo>
                    <a:lnTo>
                      <a:pt x="29" y="72"/>
                    </a:lnTo>
                    <a:lnTo>
                      <a:pt x="37" y="66"/>
                    </a:lnTo>
                    <a:lnTo>
                      <a:pt x="46" y="61"/>
                    </a:lnTo>
                    <a:lnTo>
                      <a:pt x="52" y="59"/>
                    </a:lnTo>
                    <a:lnTo>
                      <a:pt x="60" y="55"/>
                    </a:lnTo>
                    <a:lnTo>
                      <a:pt x="67" y="51"/>
                    </a:lnTo>
                    <a:lnTo>
                      <a:pt x="74" y="46"/>
                    </a:lnTo>
                    <a:lnTo>
                      <a:pt x="77" y="43"/>
                    </a:lnTo>
                    <a:lnTo>
                      <a:pt x="79" y="39"/>
                    </a:lnTo>
                    <a:lnTo>
                      <a:pt x="81" y="34"/>
                    </a:lnTo>
                    <a:lnTo>
                      <a:pt x="82" y="27"/>
                    </a:lnTo>
                    <a:lnTo>
                      <a:pt x="82" y="21"/>
                    </a:lnTo>
                    <a:lnTo>
                      <a:pt x="81" y="12"/>
                    </a:lnTo>
                    <a:lnTo>
                      <a:pt x="80" y="4"/>
                    </a:lnTo>
                    <a:lnTo>
                      <a:pt x="87" y="11"/>
                    </a:lnTo>
                    <a:lnTo>
                      <a:pt x="93" y="16"/>
                    </a:lnTo>
                    <a:lnTo>
                      <a:pt x="96" y="23"/>
                    </a:lnTo>
                    <a:lnTo>
                      <a:pt x="97" y="31"/>
                    </a:lnTo>
                    <a:lnTo>
                      <a:pt x="96" y="37"/>
                    </a:lnTo>
                    <a:lnTo>
                      <a:pt x="95" y="45"/>
                    </a:lnTo>
                    <a:lnTo>
                      <a:pt x="99" y="45"/>
                    </a:lnTo>
                    <a:lnTo>
                      <a:pt x="107" y="44"/>
                    </a:lnTo>
                    <a:lnTo>
                      <a:pt x="109" y="39"/>
                    </a:lnTo>
                    <a:lnTo>
                      <a:pt x="114" y="37"/>
                    </a:lnTo>
                    <a:lnTo>
                      <a:pt x="119" y="31"/>
                    </a:lnTo>
                    <a:lnTo>
                      <a:pt x="120" y="23"/>
                    </a:lnTo>
                    <a:lnTo>
                      <a:pt x="120" y="15"/>
                    </a:lnTo>
                    <a:lnTo>
                      <a:pt x="119" y="6"/>
                    </a:lnTo>
                    <a:lnTo>
                      <a:pt x="115" y="0"/>
                    </a:lnTo>
                    <a:lnTo>
                      <a:pt x="121" y="0"/>
                    </a:lnTo>
                    <a:lnTo>
                      <a:pt x="129" y="4"/>
                    </a:lnTo>
                    <a:lnTo>
                      <a:pt x="131" y="11"/>
                    </a:lnTo>
                    <a:lnTo>
                      <a:pt x="133" y="16"/>
                    </a:lnTo>
                    <a:lnTo>
                      <a:pt x="137" y="25"/>
                    </a:lnTo>
                    <a:lnTo>
                      <a:pt x="138" y="37"/>
                    </a:lnTo>
                    <a:lnTo>
                      <a:pt x="139" y="46"/>
                    </a:lnTo>
                    <a:lnTo>
                      <a:pt x="138" y="55"/>
                    </a:lnTo>
                    <a:lnTo>
                      <a:pt x="137" y="63"/>
                    </a:lnTo>
                    <a:lnTo>
                      <a:pt x="133" y="71"/>
                    </a:lnTo>
                    <a:lnTo>
                      <a:pt x="143" y="63"/>
                    </a:lnTo>
                    <a:lnTo>
                      <a:pt x="146" y="56"/>
                    </a:lnTo>
                    <a:lnTo>
                      <a:pt x="153" y="52"/>
                    </a:lnTo>
                    <a:lnTo>
                      <a:pt x="159" y="48"/>
                    </a:lnTo>
                    <a:lnTo>
                      <a:pt x="166" y="46"/>
                    </a:lnTo>
                    <a:lnTo>
                      <a:pt x="176" y="45"/>
                    </a:lnTo>
                    <a:lnTo>
                      <a:pt x="183" y="45"/>
                    </a:lnTo>
                    <a:lnTo>
                      <a:pt x="189" y="46"/>
                    </a:lnTo>
                    <a:lnTo>
                      <a:pt x="195" y="50"/>
                    </a:lnTo>
                    <a:lnTo>
                      <a:pt x="201" y="55"/>
                    </a:lnTo>
                    <a:lnTo>
                      <a:pt x="209" y="63"/>
                    </a:lnTo>
                    <a:lnTo>
                      <a:pt x="200" y="63"/>
                    </a:lnTo>
                    <a:lnTo>
                      <a:pt x="195" y="63"/>
                    </a:lnTo>
                    <a:lnTo>
                      <a:pt x="189" y="66"/>
                    </a:lnTo>
                    <a:lnTo>
                      <a:pt x="183" y="71"/>
                    </a:lnTo>
                    <a:lnTo>
                      <a:pt x="177" y="77"/>
                    </a:lnTo>
                    <a:lnTo>
                      <a:pt x="175" y="82"/>
                    </a:lnTo>
                    <a:lnTo>
                      <a:pt x="173" y="91"/>
                    </a:lnTo>
                    <a:lnTo>
                      <a:pt x="176" y="100"/>
                    </a:lnTo>
                    <a:lnTo>
                      <a:pt x="178" y="103"/>
                    </a:lnTo>
                    <a:lnTo>
                      <a:pt x="184" y="111"/>
                    </a:lnTo>
                    <a:lnTo>
                      <a:pt x="192" y="116"/>
                    </a:lnTo>
                    <a:lnTo>
                      <a:pt x="199" y="118"/>
                    </a:lnTo>
                    <a:lnTo>
                      <a:pt x="204" y="119"/>
                    </a:lnTo>
                    <a:lnTo>
                      <a:pt x="210" y="120"/>
                    </a:lnTo>
                    <a:lnTo>
                      <a:pt x="217" y="119"/>
                    </a:lnTo>
                    <a:lnTo>
                      <a:pt x="218" y="117"/>
                    </a:lnTo>
                    <a:lnTo>
                      <a:pt x="221" y="112"/>
                    </a:lnTo>
                    <a:lnTo>
                      <a:pt x="221" y="107"/>
                    </a:lnTo>
                    <a:lnTo>
                      <a:pt x="221" y="102"/>
                    </a:lnTo>
                    <a:lnTo>
                      <a:pt x="221" y="100"/>
                    </a:lnTo>
                    <a:lnTo>
                      <a:pt x="223" y="101"/>
                    </a:lnTo>
                    <a:lnTo>
                      <a:pt x="227" y="103"/>
                    </a:lnTo>
                    <a:lnTo>
                      <a:pt x="232" y="110"/>
                    </a:lnTo>
                    <a:lnTo>
                      <a:pt x="234" y="113"/>
                    </a:lnTo>
                    <a:lnTo>
                      <a:pt x="238" y="119"/>
                    </a:lnTo>
                    <a:lnTo>
                      <a:pt x="240" y="127"/>
                    </a:lnTo>
                    <a:lnTo>
                      <a:pt x="240" y="136"/>
                    </a:lnTo>
                    <a:lnTo>
                      <a:pt x="240" y="145"/>
                    </a:lnTo>
                    <a:lnTo>
                      <a:pt x="239" y="156"/>
                    </a:lnTo>
                    <a:lnTo>
                      <a:pt x="234" y="168"/>
                    </a:lnTo>
                    <a:lnTo>
                      <a:pt x="231" y="175"/>
                    </a:lnTo>
                    <a:lnTo>
                      <a:pt x="227" y="180"/>
                    </a:lnTo>
                    <a:lnTo>
                      <a:pt x="223" y="181"/>
                    </a:lnTo>
                    <a:lnTo>
                      <a:pt x="218" y="184"/>
                    </a:lnTo>
                    <a:lnTo>
                      <a:pt x="211" y="188"/>
                    </a:lnTo>
                    <a:lnTo>
                      <a:pt x="203" y="192"/>
                    </a:lnTo>
                    <a:lnTo>
                      <a:pt x="197" y="197"/>
                    </a:lnTo>
                    <a:lnTo>
                      <a:pt x="190" y="201"/>
                    </a:lnTo>
                    <a:lnTo>
                      <a:pt x="189" y="204"/>
                    </a:lnTo>
                    <a:lnTo>
                      <a:pt x="184" y="210"/>
                    </a:lnTo>
                    <a:lnTo>
                      <a:pt x="181" y="220"/>
                    </a:lnTo>
                    <a:lnTo>
                      <a:pt x="178" y="225"/>
                    </a:lnTo>
                    <a:lnTo>
                      <a:pt x="176" y="233"/>
                    </a:lnTo>
                    <a:lnTo>
                      <a:pt x="173" y="246"/>
                    </a:lnTo>
                    <a:lnTo>
                      <a:pt x="172" y="254"/>
                    </a:lnTo>
                    <a:lnTo>
                      <a:pt x="166" y="261"/>
                    </a:lnTo>
                    <a:lnTo>
                      <a:pt x="163" y="265"/>
                    </a:lnTo>
                    <a:lnTo>
                      <a:pt x="158" y="267"/>
                    </a:lnTo>
                    <a:lnTo>
                      <a:pt x="153" y="270"/>
                    </a:lnTo>
                    <a:lnTo>
                      <a:pt x="144" y="274"/>
                    </a:lnTo>
                    <a:lnTo>
                      <a:pt x="136" y="274"/>
                    </a:lnTo>
                    <a:lnTo>
                      <a:pt x="126" y="276"/>
                    </a:lnTo>
                    <a:lnTo>
                      <a:pt x="114" y="278"/>
                    </a:lnTo>
                    <a:lnTo>
                      <a:pt x="107" y="278"/>
                    </a:lnTo>
                    <a:lnTo>
                      <a:pt x="93" y="278"/>
                    </a:lnTo>
                    <a:lnTo>
                      <a:pt x="77" y="278"/>
                    </a:lnTo>
                    <a:lnTo>
                      <a:pt x="62" y="274"/>
                    </a:lnTo>
                    <a:lnTo>
                      <a:pt x="47" y="270"/>
                    </a:lnTo>
                    <a:lnTo>
                      <a:pt x="36" y="266"/>
                    </a:lnTo>
                    <a:lnTo>
                      <a:pt x="25" y="261"/>
                    </a:lnTo>
                    <a:lnTo>
                      <a:pt x="19" y="255"/>
                    </a:lnTo>
                    <a:lnTo>
                      <a:pt x="16" y="250"/>
                    </a:lnTo>
                    <a:lnTo>
                      <a:pt x="11" y="242"/>
                    </a:lnTo>
                    <a:lnTo>
                      <a:pt x="8" y="233"/>
                    </a:lnTo>
                    <a:lnTo>
                      <a:pt x="6" y="220"/>
                    </a:lnTo>
                    <a:lnTo>
                      <a:pt x="6" y="208"/>
                    </a:lnTo>
                    <a:close/>
                  </a:path>
                </a:pathLst>
              </a:custGeom>
              <a:solidFill>
                <a:srgbClr val="FFFF00"/>
              </a:solidFill>
              <a:ln w="9525">
                <a:noFill/>
                <a:round/>
                <a:headEnd/>
                <a:tailEnd/>
              </a:ln>
            </p:spPr>
            <p:txBody>
              <a:bodyPr/>
              <a:lstStyle/>
              <a:p>
                <a:endParaRPr lang="en-US"/>
              </a:p>
            </p:txBody>
          </p:sp>
        </p:grpSp>
        <p:sp>
          <p:nvSpPr>
            <p:cNvPr id="29" name="Freeform 27">
              <a:extLst>
                <a:ext uri="{FF2B5EF4-FFF2-40B4-BE49-F238E27FC236}">
                  <a16:creationId xmlns:a16="http://schemas.microsoft.com/office/drawing/2014/main" id="{4C261EB0-FB9C-E719-DD09-5217C1BEA4CA}"/>
                </a:ext>
              </a:extLst>
            </p:cNvPr>
            <p:cNvSpPr>
              <a:spLocks/>
            </p:cNvSpPr>
            <p:nvPr/>
          </p:nvSpPr>
          <p:spPr bwMode="auto">
            <a:xfrm>
              <a:off x="2275" y="1952"/>
              <a:ext cx="103" cy="226"/>
            </a:xfrm>
            <a:custGeom>
              <a:avLst/>
              <a:gdLst>
                <a:gd name="T0" fmla="*/ 14 w 103"/>
                <a:gd name="T1" fmla="*/ 207 h 226"/>
                <a:gd name="T2" fmla="*/ 3 w 103"/>
                <a:gd name="T3" fmla="*/ 185 h 226"/>
                <a:gd name="T4" fmla="*/ 0 w 103"/>
                <a:gd name="T5" fmla="*/ 161 h 226"/>
                <a:gd name="T6" fmla="*/ 0 w 103"/>
                <a:gd name="T7" fmla="*/ 135 h 226"/>
                <a:gd name="T8" fmla="*/ 2 w 103"/>
                <a:gd name="T9" fmla="*/ 113 h 226"/>
                <a:gd name="T10" fmla="*/ 9 w 103"/>
                <a:gd name="T11" fmla="*/ 95 h 226"/>
                <a:gd name="T12" fmla="*/ 10 w 103"/>
                <a:gd name="T13" fmla="*/ 73 h 226"/>
                <a:gd name="T14" fmla="*/ 8 w 103"/>
                <a:gd name="T15" fmla="*/ 60 h 226"/>
                <a:gd name="T16" fmla="*/ 3 w 103"/>
                <a:gd name="T17" fmla="*/ 45 h 226"/>
                <a:gd name="T18" fmla="*/ 4 w 103"/>
                <a:gd name="T19" fmla="*/ 40 h 226"/>
                <a:gd name="T20" fmla="*/ 13 w 103"/>
                <a:gd name="T21" fmla="*/ 50 h 226"/>
                <a:gd name="T22" fmla="*/ 18 w 103"/>
                <a:gd name="T23" fmla="*/ 54 h 226"/>
                <a:gd name="T24" fmla="*/ 18 w 103"/>
                <a:gd name="T25" fmla="*/ 32 h 226"/>
                <a:gd name="T26" fmla="*/ 9 w 103"/>
                <a:gd name="T27" fmla="*/ 7 h 226"/>
                <a:gd name="T28" fmla="*/ 9 w 103"/>
                <a:gd name="T29" fmla="*/ 0 h 226"/>
                <a:gd name="T30" fmla="*/ 23 w 103"/>
                <a:gd name="T31" fmla="*/ 1 h 226"/>
                <a:gd name="T32" fmla="*/ 35 w 103"/>
                <a:gd name="T33" fmla="*/ 15 h 226"/>
                <a:gd name="T34" fmla="*/ 43 w 103"/>
                <a:gd name="T35" fmla="*/ 37 h 226"/>
                <a:gd name="T36" fmla="*/ 47 w 103"/>
                <a:gd name="T37" fmla="*/ 44 h 226"/>
                <a:gd name="T38" fmla="*/ 58 w 103"/>
                <a:gd name="T39" fmla="*/ 31 h 226"/>
                <a:gd name="T40" fmla="*/ 70 w 103"/>
                <a:gd name="T41" fmla="*/ 22 h 226"/>
                <a:gd name="T42" fmla="*/ 81 w 103"/>
                <a:gd name="T43" fmla="*/ 23 h 226"/>
                <a:gd name="T44" fmla="*/ 87 w 103"/>
                <a:gd name="T45" fmla="*/ 37 h 226"/>
                <a:gd name="T46" fmla="*/ 79 w 103"/>
                <a:gd name="T47" fmla="*/ 37 h 226"/>
                <a:gd name="T48" fmla="*/ 72 w 103"/>
                <a:gd name="T49" fmla="*/ 40 h 226"/>
                <a:gd name="T50" fmla="*/ 70 w 103"/>
                <a:gd name="T51" fmla="*/ 52 h 226"/>
                <a:gd name="T52" fmla="*/ 71 w 103"/>
                <a:gd name="T53" fmla="*/ 62 h 226"/>
                <a:gd name="T54" fmla="*/ 79 w 103"/>
                <a:gd name="T55" fmla="*/ 69 h 226"/>
                <a:gd name="T56" fmla="*/ 87 w 103"/>
                <a:gd name="T57" fmla="*/ 69 h 226"/>
                <a:gd name="T58" fmla="*/ 87 w 103"/>
                <a:gd name="T59" fmla="*/ 52 h 226"/>
                <a:gd name="T60" fmla="*/ 96 w 103"/>
                <a:gd name="T61" fmla="*/ 65 h 226"/>
                <a:gd name="T62" fmla="*/ 100 w 103"/>
                <a:gd name="T63" fmla="*/ 82 h 226"/>
                <a:gd name="T64" fmla="*/ 100 w 103"/>
                <a:gd name="T65" fmla="*/ 97 h 226"/>
                <a:gd name="T66" fmla="*/ 96 w 103"/>
                <a:gd name="T67" fmla="*/ 111 h 226"/>
                <a:gd name="T68" fmla="*/ 87 w 103"/>
                <a:gd name="T69" fmla="*/ 123 h 226"/>
                <a:gd name="T70" fmla="*/ 83 w 103"/>
                <a:gd name="T71" fmla="*/ 134 h 226"/>
                <a:gd name="T72" fmla="*/ 86 w 103"/>
                <a:gd name="T73" fmla="*/ 147 h 226"/>
                <a:gd name="T74" fmla="*/ 96 w 103"/>
                <a:gd name="T75" fmla="*/ 157 h 226"/>
                <a:gd name="T76" fmla="*/ 100 w 103"/>
                <a:gd name="T77" fmla="*/ 153 h 226"/>
                <a:gd name="T78" fmla="*/ 103 w 103"/>
                <a:gd name="T79" fmla="*/ 168 h 226"/>
                <a:gd name="T80" fmla="*/ 100 w 103"/>
                <a:gd name="T81" fmla="*/ 187 h 226"/>
                <a:gd name="T82" fmla="*/ 94 w 103"/>
                <a:gd name="T83" fmla="*/ 204 h 226"/>
                <a:gd name="T84" fmla="*/ 83 w 103"/>
                <a:gd name="T85" fmla="*/ 216 h 226"/>
                <a:gd name="T86" fmla="*/ 74 w 103"/>
                <a:gd name="T87" fmla="*/ 225 h 226"/>
                <a:gd name="T88" fmla="*/ 60 w 103"/>
                <a:gd name="T89" fmla="*/ 226 h 226"/>
                <a:gd name="T90" fmla="*/ 45 w 103"/>
                <a:gd name="T91" fmla="*/ 219 h 226"/>
                <a:gd name="T92" fmla="*/ 21 w 103"/>
                <a:gd name="T93" fmla="*/ 214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226"/>
                <a:gd name="T143" fmla="*/ 103 w 103"/>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226">
                  <a:moveTo>
                    <a:pt x="21" y="214"/>
                  </a:moveTo>
                  <a:lnTo>
                    <a:pt x="18" y="210"/>
                  </a:lnTo>
                  <a:lnTo>
                    <a:pt x="14" y="207"/>
                  </a:lnTo>
                  <a:lnTo>
                    <a:pt x="9" y="199"/>
                  </a:lnTo>
                  <a:lnTo>
                    <a:pt x="6" y="192"/>
                  </a:lnTo>
                  <a:lnTo>
                    <a:pt x="3" y="185"/>
                  </a:lnTo>
                  <a:lnTo>
                    <a:pt x="2" y="178"/>
                  </a:lnTo>
                  <a:lnTo>
                    <a:pt x="1" y="168"/>
                  </a:lnTo>
                  <a:lnTo>
                    <a:pt x="0" y="161"/>
                  </a:lnTo>
                  <a:lnTo>
                    <a:pt x="0" y="151"/>
                  </a:lnTo>
                  <a:lnTo>
                    <a:pt x="0" y="142"/>
                  </a:lnTo>
                  <a:lnTo>
                    <a:pt x="0" y="135"/>
                  </a:lnTo>
                  <a:lnTo>
                    <a:pt x="0" y="128"/>
                  </a:lnTo>
                  <a:lnTo>
                    <a:pt x="1" y="120"/>
                  </a:lnTo>
                  <a:lnTo>
                    <a:pt x="2" y="113"/>
                  </a:lnTo>
                  <a:lnTo>
                    <a:pt x="4" y="106"/>
                  </a:lnTo>
                  <a:lnTo>
                    <a:pt x="8" y="101"/>
                  </a:lnTo>
                  <a:lnTo>
                    <a:pt x="9" y="95"/>
                  </a:lnTo>
                  <a:lnTo>
                    <a:pt x="10" y="86"/>
                  </a:lnTo>
                  <a:lnTo>
                    <a:pt x="10" y="80"/>
                  </a:lnTo>
                  <a:lnTo>
                    <a:pt x="10" y="73"/>
                  </a:lnTo>
                  <a:lnTo>
                    <a:pt x="9" y="69"/>
                  </a:lnTo>
                  <a:lnTo>
                    <a:pt x="8" y="65"/>
                  </a:lnTo>
                  <a:lnTo>
                    <a:pt x="8" y="60"/>
                  </a:lnTo>
                  <a:lnTo>
                    <a:pt x="7" y="55"/>
                  </a:lnTo>
                  <a:lnTo>
                    <a:pt x="4" y="50"/>
                  </a:lnTo>
                  <a:lnTo>
                    <a:pt x="3" y="45"/>
                  </a:lnTo>
                  <a:lnTo>
                    <a:pt x="2" y="41"/>
                  </a:lnTo>
                  <a:lnTo>
                    <a:pt x="1" y="39"/>
                  </a:lnTo>
                  <a:lnTo>
                    <a:pt x="4" y="40"/>
                  </a:lnTo>
                  <a:lnTo>
                    <a:pt x="8" y="44"/>
                  </a:lnTo>
                  <a:lnTo>
                    <a:pt x="10" y="48"/>
                  </a:lnTo>
                  <a:lnTo>
                    <a:pt x="13" y="50"/>
                  </a:lnTo>
                  <a:lnTo>
                    <a:pt x="15" y="55"/>
                  </a:lnTo>
                  <a:lnTo>
                    <a:pt x="17" y="62"/>
                  </a:lnTo>
                  <a:lnTo>
                    <a:pt x="18" y="54"/>
                  </a:lnTo>
                  <a:lnTo>
                    <a:pt x="18" y="46"/>
                  </a:lnTo>
                  <a:lnTo>
                    <a:pt x="18" y="39"/>
                  </a:lnTo>
                  <a:lnTo>
                    <a:pt x="18" y="32"/>
                  </a:lnTo>
                  <a:lnTo>
                    <a:pt x="15" y="22"/>
                  </a:lnTo>
                  <a:lnTo>
                    <a:pt x="13" y="16"/>
                  </a:lnTo>
                  <a:lnTo>
                    <a:pt x="9" y="7"/>
                  </a:lnTo>
                  <a:lnTo>
                    <a:pt x="8" y="4"/>
                  </a:lnTo>
                  <a:lnTo>
                    <a:pt x="6" y="0"/>
                  </a:lnTo>
                  <a:lnTo>
                    <a:pt x="9" y="0"/>
                  </a:lnTo>
                  <a:lnTo>
                    <a:pt x="15" y="0"/>
                  </a:lnTo>
                  <a:lnTo>
                    <a:pt x="19" y="1"/>
                  </a:lnTo>
                  <a:lnTo>
                    <a:pt x="23" y="1"/>
                  </a:lnTo>
                  <a:lnTo>
                    <a:pt x="27" y="5"/>
                  </a:lnTo>
                  <a:lnTo>
                    <a:pt x="31" y="10"/>
                  </a:lnTo>
                  <a:lnTo>
                    <a:pt x="35" y="15"/>
                  </a:lnTo>
                  <a:lnTo>
                    <a:pt x="37" y="21"/>
                  </a:lnTo>
                  <a:lnTo>
                    <a:pt x="40" y="29"/>
                  </a:lnTo>
                  <a:lnTo>
                    <a:pt x="43" y="37"/>
                  </a:lnTo>
                  <a:lnTo>
                    <a:pt x="45" y="44"/>
                  </a:lnTo>
                  <a:lnTo>
                    <a:pt x="46" y="54"/>
                  </a:lnTo>
                  <a:lnTo>
                    <a:pt x="47" y="44"/>
                  </a:lnTo>
                  <a:lnTo>
                    <a:pt x="51" y="39"/>
                  </a:lnTo>
                  <a:lnTo>
                    <a:pt x="53" y="34"/>
                  </a:lnTo>
                  <a:lnTo>
                    <a:pt x="58" y="31"/>
                  </a:lnTo>
                  <a:lnTo>
                    <a:pt x="60" y="26"/>
                  </a:lnTo>
                  <a:lnTo>
                    <a:pt x="66" y="23"/>
                  </a:lnTo>
                  <a:lnTo>
                    <a:pt x="70" y="22"/>
                  </a:lnTo>
                  <a:lnTo>
                    <a:pt x="74" y="21"/>
                  </a:lnTo>
                  <a:lnTo>
                    <a:pt x="79" y="22"/>
                  </a:lnTo>
                  <a:lnTo>
                    <a:pt x="81" y="23"/>
                  </a:lnTo>
                  <a:lnTo>
                    <a:pt x="83" y="26"/>
                  </a:lnTo>
                  <a:lnTo>
                    <a:pt x="83" y="31"/>
                  </a:lnTo>
                  <a:lnTo>
                    <a:pt x="87" y="37"/>
                  </a:lnTo>
                  <a:lnTo>
                    <a:pt x="83" y="34"/>
                  </a:lnTo>
                  <a:lnTo>
                    <a:pt x="81" y="34"/>
                  </a:lnTo>
                  <a:lnTo>
                    <a:pt x="79" y="37"/>
                  </a:lnTo>
                  <a:lnTo>
                    <a:pt x="76" y="38"/>
                  </a:lnTo>
                  <a:lnTo>
                    <a:pt x="74" y="38"/>
                  </a:lnTo>
                  <a:lnTo>
                    <a:pt x="72" y="40"/>
                  </a:lnTo>
                  <a:lnTo>
                    <a:pt x="71" y="44"/>
                  </a:lnTo>
                  <a:lnTo>
                    <a:pt x="70" y="48"/>
                  </a:lnTo>
                  <a:lnTo>
                    <a:pt x="70" y="52"/>
                  </a:lnTo>
                  <a:lnTo>
                    <a:pt x="70" y="55"/>
                  </a:lnTo>
                  <a:lnTo>
                    <a:pt x="71" y="58"/>
                  </a:lnTo>
                  <a:lnTo>
                    <a:pt x="71" y="62"/>
                  </a:lnTo>
                  <a:lnTo>
                    <a:pt x="72" y="65"/>
                  </a:lnTo>
                  <a:lnTo>
                    <a:pt x="75" y="67"/>
                  </a:lnTo>
                  <a:lnTo>
                    <a:pt x="79" y="69"/>
                  </a:lnTo>
                  <a:lnTo>
                    <a:pt x="81" y="71"/>
                  </a:lnTo>
                  <a:lnTo>
                    <a:pt x="83" y="72"/>
                  </a:lnTo>
                  <a:lnTo>
                    <a:pt x="87" y="69"/>
                  </a:lnTo>
                  <a:lnTo>
                    <a:pt x="88" y="65"/>
                  </a:lnTo>
                  <a:lnTo>
                    <a:pt x="88" y="58"/>
                  </a:lnTo>
                  <a:lnTo>
                    <a:pt x="87" y="52"/>
                  </a:lnTo>
                  <a:lnTo>
                    <a:pt x="89" y="55"/>
                  </a:lnTo>
                  <a:lnTo>
                    <a:pt x="92" y="60"/>
                  </a:lnTo>
                  <a:lnTo>
                    <a:pt x="96" y="65"/>
                  </a:lnTo>
                  <a:lnTo>
                    <a:pt x="97" y="71"/>
                  </a:lnTo>
                  <a:lnTo>
                    <a:pt x="98" y="75"/>
                  </a:lnTo>
                  <a:lnTo>
                    <a:pt x="100" y="82"/>
                  </a:lnTo>
                  <a:lnTo>
                    <a:pt x="102" y="88"/>
                  </a:lnTo>
                  <a:lnTo>
                    <a:pt x="102" y="91"/>
                  </a:lnTo>
                  <a:lnTo>
                    <a:pt x="100" y="97"/>
                  </a:lnTo>
                  <a:lnTo>
                    <a:pt x="98" y="102"/>
                  </a:lnTo>
                  <a:lnTo>
                    <a:pt x="97" y="106"/>
                  </a:lnTo>
                  <a:lnTo>
                    <a:pt x="96" y="111"/>
                  </a:lnTo>
                  <a:lnTo>
                    <a:pt x="92" y="114"/>
                  </a:lnTo>
                  <a:lnTo>
                    <a:pt x="89" y="119"/>
                  </a:lnTo>
                  <a:lnTo>
                    <a:pt x="87" y="123"/>
                  </a:lnTo>
                  <a:lnTo>
                    <a:pt x="83" y="126"/>
                  </a:lnTo>
                  <a:lnTo>
                    <a:pt x="83" y="129"/>
                  </a:lnTo>
                  <a:lnTo>
                    <a:pt x="83" y="134"/>
                  </a:lnTo>
                  <a:lnTo>
                    <a:pt x="83" y="137"/>
                  </a:lnTo>
                  <a:lnTo>
                    <a:pt x="83" y="142"/>
                  </a:lnTo>
                  <a:lnTo>
                    <a:pt x="86" y="147"/>
                  </a:lnTo>
                  <a:lnTo>
                    <a:pt x="88" y="151"/>
                  </a:lnTo>
                  <a:lnTo>
                    <a:pt x="91" y="153"/>
                  </a:lnTo>
                  <a:lnTo>
                    <a:pt x="96" y="157"/>
                  </a:lnTo>
                  <a:lnTo>
                    <a:pt x="97" y="153"/>
                  </a:lnTo>
                  <a:lnTo>
                    <a:pt x="97" y="150"/>
                  </a:lnTo>
                  <a:lnTo>
                    <a:pt x="100" y="153"/>
                  </a:lnTo>
                  <a:lnTo>
                    <a:pt x="102" y="158"/>
                  </a:lnTo>
                  <a:lnTo>
                    <a:pt x="103" y="162"/>
                  </a:lnTo>
                  <a:lnTo>
                    <a:pt x="103" y="168"/>
                  </a:lnTo>
                  <a:lnTo>
                    <a:pt x="103" y="176"/>
                  </a:lnTo>
                  <a:lnTo>
                    <a:pt x="102" y="182"/>
                  </a:lnTo>
                  <a:lnTo>
                    <a:pt x="100" y="187"/>
                  </a:lnTo>
                  <a:lnTo>
                    <a:pt x="98" y="193"/>
                  </a:lnTo>
                  <a:lnTo>
                    <a:pt x="97" y="199"/>
                  </a:lnTo>
                  <a:lnTo>
                    <a:pt x="94" y="204"/>
                  </a:lnTo>
                  <a:lnTo>
                    <a:pt x="89" y="210"/>
                  </a:lnTo>
                  <a:lnTo>
                    <a:pt x="87" y="214"/>
                  </a:lnTo>
                  <a:lnTo>
                    <a:pt x="83" y="216"/>
                  </a:lnTo>
                  <a:lnTo>
                    <a:pt x="82" y="220"/>
                  </a:lnTo>
                  <a:lnTo>
                    <a:pt x="79" y="222"/>
                  </a:lnTo>
                  <a:lnTo>
                    <a:pt x="74" y="225"/>
                  </a:lnTo>
                  <a:lnTo>
                    <a:pt x="69" y="226"/>
                  </a:lnTo>
                  <a:lnTo>
                    <a:pt x="65" y="226"/>
                  </a:lnTo>
                  <a:lnTo>
                    <a:pt x="60" y="226"/>
                  </a:lnTo>
                  <a:lnTo>
                    <a:pt x="55" y="220"/>
                  </a:lnTo>
                  <a:lnTo>
                    <a:pt x="51" y="219"/>
                  </a:lnTo>
                  <a:lnTo>
                    <a:pt x="45" y="219"/>
                  </a:lnTo>
                  <a:lnTo>
                    <a:pt x="35" y="219"/>
                  </a:lnTo>
                  <a:lnTo>
                    <a:pt x="29" y="216"/>
                  </a:lnTo>
                  <a:lnTo>
                    <a:pt x="21" y="214"/>
                  </a:lnTo>
                  <a:close/>
                </a:path>
              </a:pathLst>
            </a:custGeom>
            <a:solidFill>
              <a:srgbClr val="FFFF00"/>
            </a:solidFill>
            <a:ln w="9525">
              <a:noFill/>
              <a:round/>
              <a:headEnd/>
              <a:tailEnd/>
            </a:ln>
          </p:spPr>
          <p:txBody>
            <a:bodyPr/>
            <a:lstStyle/>
            <a:p>
              <a:endParaRPr lang="en-US"/>
            </a:p>
          </p:txBody>
        </p:sp>
        <p:sp>
          <p:nvSpPr>
            <p:cNvPr id="30" name="Freeform 28">
              <a:extLst>
                <a:ext uri="{FF2B5EF4-FFF2-40B4-BE49-F238E27FC236}">
                  <a16:creationId xmlns:a16="http://schemas.microsoft.com/office/drawing/2014/main" id="{195AE55F-C68A-4559-45C3-971E5DCF4025}"/>
                </a:ext>
              </a:extLst>
            </p:cNvPr>
            <p:cNvSpPr>
              <a:spLocks/>
            </p:cNvSpPr>
            <p:nvPr/>
          </p:nvSpPr>
          <p:spPr bwMode="auto">
            <a:xfrm>
              <a:off x="2788" y="2082"/>
              <a:ext cx="308" cy="375"/>
            </a:xfrm>
            <a:custGeom>
              <a:avLst/>
              <a:gdLst>
                <a:gd name="T0" fmla="*/ 2 w 308"/>
                <a:gd name="T1" fmla="*/ 270 h 375"/>
                <a:gd name="T2" fmla="*/ 2 w 308"/>
                <a:gd name="T3" fmla="*/ 222 h 375"/>
                <a:gd name="T4" fmla="*/ 11 w 308"/>
                <a:gd name="T5" fmla="*/ 196 h 375"/>
                <a:gd name="T6" fmla="*/ 30 w 308"/>
                <a:gd name="T7" fmla="*/ 175 h 375"/>
                <a:gd name="T8" fmla="*/ 26 w 308"/>
                <a:gd name="T9" fmla="*/ 147 h 375"/>
                <a:gd name="T10" fmla="*/ 27 w 308"/>
                <a:gd name="T11" fmla="*/ 117 h 375"/>
                <a:gd name="T12" fmla="*/ 43 w 308"/>
                <a:gd name="T13" fmla="*/ 118 h 375"/>
                <a:gd name="T14" fmla="*/ 62 w 308"/>
                <a:gd name="T15" fmla="*/ 150 h 375"/>
                <a:gd name="T16" fmla="*/ 66 w 308"/>
                <a:gd name="T17" fmla="*/ 58 h 375"/>
                <a:gd name="T18" fmla="*/ 66 w 308"/>
                <a:gd name="T19" fmla="*/ 28 h 375"/>
                <a:gd name="T20" fmla="*/ 84 w 308"/>
                <a:gd name="T21" fmla="*/ 46 h 375"/>
                <a:gd name="T22" fmla="*/ 93 w 308"/>
                <a:gd name="T23" fmla="*/ 46 h 375"/>
                <a:gd name="T24" fmla="*/ 101 w 308"/>
                <a:gd name="T25" fmla="*/ 26 h 375"/>
                <a:gd name="T26" fmla="*/ 127 w 308"/>
                <a:gd name="T27" fmla="*/ 0 h 375"/>
                <a:gd name="T28" fmla="*/ 132 w 308"/>
                <a:gd name="T29" fmla="*/ 31 h 375"/>
                <a:gd name="T30" fmla="*/ 135 w 308"/>
                <a:gd name="T31" fmla="*/ 48 h 375"/>
                <a:gd name="T32" fmla="*/ 147 w 308"/>
                <a:gd name="T33" fmla="*/ 72 h 375"/>
                <a:gd name="T34" fmla="*/ 169 w 308"/>
                <a:gd name="T35" fmla="*/ 77 h 375"/>
                <a:gd name="T36" fmla="*/ 188 w 308"/>
                <a:gd name="T37" fmla="*/ 71 h 375"/>
                <a:gd name="T38" fmla="*/ 206 w 308"/>
                <a:gd name="T39" fmla="*/ 56 h 375"/>
                <a:gd name="T40" fmla="*/ 216 w 308"/>
                <a:gd name="T41" fmla="*/ 39 h 375"/>
                <a:gd name="T42" fmla="*/ 228 w 308"/>
                <a:gd name="T43" fmla="*/ 23 h 375"/>
                <a:gd name="T44" fmla="*/ 224 w 308"/>
                <a:gd name="T45" fmla="*/ 56 h 375"/>
                <a:gd name="T46" fmla="*/ 217 w 308"/>
                <a:gd name="T47" fmla="*/ 91 h 375"/>
                <a:gd name="T48" fmla="*/ 194 w 308"/>
                <a:gd name="T49" fmla="*/ 119 h 375"/>
                <a:gd name="T50" fmla="*/ 171 w 308"/>
                <a:gd name="T51" fmla="*/ 133 h 375"/>
                <a:gd name="T52" fmla="*/ 178 w 308"/>
                <a:gd name="T53" fmla="*/ 141 h 375"/>
                <a:gd name="T54" fmla="*/ 209 w 308"/>
                <a:gd name="T55" fmla="*/ 133 h 375"/>
                <a:gd name="T56" fmla="*/ 236 w 308"/>
                <a:gd name="T57" fmla="*/ 129 h 375"/>
                <a:gd name="T58" fmla="*/ 250 w 308"/>
                <a:gd name="T59" fmla="*/ 145 h 375"/>
                <a:gd name="T60" fmla="*/ 230 w 308"/>
                <a:gd name="T61" fmla="*/ 173 h 375"/>
                <a:gd name="T62" fmla="*/ 214 w 308"/>
                <a:gd name="T63" fmla="*/ 187 h 375"/>
                <a:gd name="T64" fmla="*/ 213 w 308"/>
                <a:gd name="T65" fmla="*/ 197 h 375"/>
                <a:gd name="T66" fmla="*/ 219 w 308"/>
                <a:gd name="T67" fmla="*/ 207 h 375"/>
                <a:gd name="T68" fmla="*/ 241 w 308"/>
                <a:gd name="T69" fmla="*/ 218 h 375"/>
                <a:gd name="T70" fmla="*/ 252 w 308"/>
                <a:gd name="T71" fmla="*/ 207 h 375"/>
                <a:gd name="T72" fmla="*/ 260 w 308"/>
                <a:gd name="T73" fmla="*/ 181 h 375"/>
                <a:gd name="T74" fmla="*/ 274 w 308"/>
                <a:gd name="T75" fmla="*/ 186 h 375"/>
                <a:gd name="T76" fmla="*/ 273 w 308"/>
                <a:gd name="T77" fmla="*/ 215 h 375"/>
                <a:gd name="T78" fmla="*/ 260 w 308"/>
                <a:gd name="T79" fmla="*/ 254 h 375"/>
                <a:gd name="T80" fmla="*/ 271 w 308"/>
                <a:gd name="T81" fmla="*/ 279 h 375"/>
                <a:gd name="T82" fmla="*/ 290 w 308"/>
                <a:gd name="T83" fmla="*/ 271 h 375"/>
                <a:gd name="T84" fmla="*/ 307 w 308"/>
                <a:gd name="T85" fmla="*/ 245 h 375"/>
                <a:gd name="T86" fmla="*/ 305 w 308"/>
                <a:gd name="T87" fmla="*/ 275 h 375"/>
                <a:gd name="T88" fmla="*/ 292 w 308"/>
                <a:gd name="T89" fmla="*/ 301 h 375"/>
                <a:gd name="T90" fmla="*/ 267 w 308"/>
                <a:gd name="T91" fmla="*/ 331 h 375"/>
                <a:gd name="T92" fmla="*/ 250 w 308"/>
                <a:gd name="T93" fmla="*/ 350 h 375"/>
                <a:gd name="T94" fmla="*/ 234 w 308"/>
                <a:gd name="T95" fmla="*/ 375 h 375"/>
                <a:gd name="T96" fmla="*/ 207 w 308"/>
                <a:gd name="T97" fmla="*/ 373 h 375"/>
                <a:gd name="T98" fmla="*/ 182 w 308"/>
                <a:gd name="T99" fmla="*/ 361 h 375"/>
                <a:gd name="T100" fmla="*/ 164 w 308"/>
                <a:gd name="T101" fmla="*/ 340 h 375"/>
                <a:gd name="T102" fmla="*/ 145 w 308"/>
                <a:gd name="T103" fmla="*/ 333 h 375"/>
                <a:gd name="T104" fmla="*/ 112 w 308"/>
                <a:gd name="T105" fmla="*/ 323 h 375"/>
                <a:gd name="T106" fmla="*/ 99 w 308"/>
                <a:gd name="T107" fmla="*/ 304 h 375"/>
                <a:gd name="T108" fmla="*/ 59 w 308"/>
                <a:gd name="T109" fmla="*/ 309 h 375"/>
                <a:gd name="T110" fmla="*/ 21 w 308"/>
                <a:gd name="T111" fmla="*/ 293 h 3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8"/>
                <a:gd name="T169" fmla="*/ 0 h 375"/>
                <a:gd name="T170" fmla="*/ 308 w 308"/>
                <a:gd name="T171" fmla="*/ 375 h 3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8" h="375">
                  <a:moveTo>
                    <a:pt x="9" y="284"/>
                  </a:moveTo>
                  <a:lnTo>
                    <a:pt x="2" y="270"/>
                  </a:lnTo>
                  <a:lnTo>
                    <a:pt x="0" y="244"/>
                  </a:lnTo>
                  <a:lnTo>
                    <a:pt x="2" y="222"/>
                  </a:lnTo>
                  <a:lnTo>
                    <a:pt x="5" y="204"/>
                  </a:lnTo>
                  <a:lnTo>
                    <a:pt x="11" y="196"/>
                  </a:lnTo>
                  <a:lnTo>
                    <a:pt x="31" y="187"/>
                  </a:lnTo>
                  <a:lnTo>
                    <a:pt x="30" y="175"/>
                  </a:lnTo>
                  <a:lnTo>
                    <a:pt x="27" y="158"/>
                  </a:lnTo>
                  <a:lnTo>
                    <a:pt x="26" y="147"/>
                  </a:lnTo>
                  <a:lnTo>
                    <a:pt x="26" y="133"/>
                  </a:lnTo>
                  <a:lnTo>
                    <a:pt x="27" y="117"/>
                  </a:lnTo>
                  <a:lnTo>
                    <a:pt x="34" y="100"/>
                  </a:lnTo>
                  <a:lnTo>
                    <a:pt x="43" y="118"/>
                  </a:lnTo>
                  <a:lnTo>
                    <a:pt x="54" y="145"/>
                  </a:lnTo>
                  <a:lnTo>
                    <a:pt x="62" y="150"/>
                  </a:lnTo>
                  <a:lnTo>
                    <a:pt x="66" y="105"/>
                  </a:lnTo>
                  <a:lnTo>
                    <a:pt x="66" y="58"/>
                  </a:lnTo>
                  <a:lnTo>
                    <a:pt x="59" y="26"/>
                  </a:lnTo>
                  <a:lnTo>
                    <a:pt x="66" y="28"/>
                  </a:lnTo>
                  <a:lnTo>
                    <a:pt x="77" y="35"/>
                  </a:lnTo>
                  <a:lnTo>
                    <a:pt x="84" y="46"/>
                  </a:lnTo>
                  <a:lnTo>
                    <a:pt x="92" y="62"/>
                  </a:lnTo>
                  <a:lnTo>
                    <a:pt x="93" y="46"/>
                  </a:lnTo>
                  <a:lnTo>
                    <a:pt x="95" y="35"/>
                  </a:lnTo>
                  <a:lnTo>
                    <a:pt x="101" y="26"/>
                  </a:lnTo>
                  <a:lnTo>
                    <a:pt x="107" y="16"/>
                  </a:lnTo>
                  <a:lnTo>
                    <a:pt x="127" y="0"/>
                  </a:lnTo>
                  <a:lnTo>
                    <a:pt x="129" y="20"/>
                  </a:lnTo>
                  <a:lnTo>
                    <a:pt x="132" y="31"/>
                  </a:lnTo>
                  <a:lnTo>
                    <a:pt x="133" y="39"/>
                  </a:lnTo>
                  <a:lnTo>
                    <a:pt x="135" y="48"/>
                  </a:lnTo>
                  <a:lnTo>
                    <a:pt x="141" y="63"/>
                  </a:lnTo>
                  <a:lnTo>
                    <a:pt x="147" y="72"/>
                  </a:lnTo>
                  <a:lnTo>
                    <a:pt x="156" y="77"/>
                  </a:lnTo>
                  <a:lnTo>
                    <a:pt x="169" y="77"/>
                  </a:lnTo>
                  <a:lnTo>
                    <a:pt x="178" y="75"/>
                  </a:lnTo>
                  <a:lnTo>
                    <a:pt x="188" y="71"/>
                  </a:lnTo>
                  <a:lnTo>
                    <a:pt x="196" y="66"/>
                  </a:lnTo>
                  <a:lnTo>
                    <a:pt x="206" y="56"/>
                  </a:lnTo>
                  <a:lnTo>
                    <a:pt x="209" y="48"/>
                  </a:lnTo>
                  <a:lnTo>
                    <a:pt x="216" y="39"/>
                  </a:lnTo>
                  <a:lnTo>
                    <a:pt x="220" y="32"/>
                  </a:lnTo>
                  <a:lnTo>
                    <a:pt x="228" y="23"/>
                  </a:lnTo>
                  <a:lnTo>
                    <a:pt x="225" y="43"/>
                  </a:lnTo>
                  <a:lnTo>
                    <a:pt x="224" y="56"/>
                  </a:lnTo>
                  <a:lnTo>
                    <a:pt x="223" y="72"/>
                  </a:lnTo>
                  <a:lnTo>
                    <a:pt x="217" y="91"/>
                  </a:lnTo>
                  <a:lnTo>
                    <a:pt x="206" y="108"/>
                  </a:lnTo>
                  <a:lnTo>
                    <a:pt x="194" y="119"/>
                  </a:lnTo>
                  <a:lnTo>
                    <a:pt x="179" y="125"/>
                  </a:lnTo>
                  <a:lnTo>
                    <a:pt x="171" y="133"/>
                  </a:lnTo>
                  <a:lnTo>
                    <a:pt x="158" y="148"/>
                  </a:lnTo>
                  <a:lnTo>
                    <a:pt x="178" y="141"/>
                  </a:lnTo>
                  <a:lnTo>
                    <a:pt x="197" y="134"/>
                  </a:lnTo>
                  <a:lnTo>
                    <a:pt x="209" y="133"/>
                  </a:lnTo>
                  <a:lnTo>
                    <a:pt x="223" y="129"/>
                  </a:lnTo>
                  <a:lnTo>
                    <a:pt x="236" y="129"/>
                  </a:lnTo>
                  <a:lnTo>
                    <a:pt x="257" y="129"/>
                  </a:lnTo>
                  <a:lnTo>
                    <a:pt x="250" y="145"/>
                  </a:lnTo>
                  <a:lnTo>
                    <a:pt x="242" y="158"/>
                  </a:lnTo>
                  <a:lnTo>
                    <a:pt x="230" y="173"/>
                  </a:lnTo>
                  <a:lnTo>
                    <a:pt x="223" y="180"/>
                  </a:lnTo>
                  <a:lnTo>
                    <a:pt x="214" y="187"/>
                  </a:lnTo>
                  <a:lnTo>
                    <a:pt x="212" y="190"/>
                  </a:lnTo>
                  <a:lnTo>
                    <a:pt x="213" y="197"/>
                  </a:lnTo>
                  <a:lnTo>
                    <a:pt x="213" y="202"/>
                  </a:lnTo>
                  <a:lnTo>
                    <a:pt x="219" y="207"/>
                  </a:lnTo>
                  <a:lnTo>
                    <a:pt x="229" y="213"/>
                  </a:lnTo>
                  <a:lnTo>
                    <a:pt x="241" y="218"/>
                  </a:lnTo>
                  <a:lnTo>
                    <a:pt x="248" y="215"/>
                  </a:lnTo>
                  <a:lnTo>
                    <a:pt x="252" y="207"/>
                  </a:lnTo>
                  <a:lnTo>
                    <a:pt x="259" y="192"/>
                  </a:lnTo>
                  <a:lnTo>
                    <a:pt x="260" y="181"/>
                  </a:lnTo>
                  <a:lnTo>
                    <a:pt x="270" y="169"/>
                  </a:lnTo>
                  <a:lnTo>
                    <a:pt x="274" y="186"/>
                  </a:lnTo>
                  <a:lnTo>
                    <a:pt x="275" y="199"/>
                  </a:lnTo>
                  <a:lnTo>
                    <a:pt x="273" y="215"/>
                  </a:lnTo>
                  <a:lnTo>
                    <a:pt x="267" y="230"/>
                  </a:lnTo>
                  <a:lnTo>
                    <a:pt x="260" y="254"/>
                  </a:lnTo>
                  <a:lnTo>
                    <a:pt x="260" y="278"/>
                  </a:lnTo>
                  <a:lnTo>
                    <a:pt x="271" y="279"/>
                  </a:lnTo>
                  <a:lnTo>
                    <a:pt x="281" y="278"/>
                  </a:lnTo>
                  <a:lnTo>
                    <a:pt x="290" y="271"/>
                  </a:lnTo>
                  <a:lnTo>
                    <a:pt x="297" y="262"/>
                  </a:lnTo>
                  <a:lnTo>
                    <a:pt x="307" y="245"/>
                  </a:lnTo>
                  <a:lnTo>
                    <a:pt x="308" y="260"/>
                  </a:lnTo>
                  <a:lnTo>
                    <a:pt x="305" y="275"/>
                  </a:lnTo>
                  <a:lnTo>
                    <a:pt x="299" y="293"/>
                  </a:lnTo>
                  <a:lnTo>
                    <a:pt x="292" y="301"/>
                  </a:lnTo>
                  <a:lnTo>
                    <a:pt x="281" y="315"/>
                  </a:lnTo>
                  <a:lnTo>
                    <a:pt x="267" y="331"/>
                  </a:lnTo>
                  <a:lnTo>
                    <a:pt x="256" y="337"/>
                  </a:lnTo>
                  <a:lnTo>
                    <a:pt x="250" y="350"/>
                  </a:lnTo>
                  <a:lnTo>
                    <a:pt x="246" y="373"/>
                  </a:lnTo>
                  <a:lnTo>
                    <a:pt x="234" y="375"/>
                  </a:lnTo>
                  <a:lnTo>
                    <a:pt x="219" y="375"/>
                  </a:lnTo>
                  <a:lnTo>
                    <a:pt x="207" y="373"/>
                  </a:lnTo>
                  <a:lnTo>
                    <a:pt x="194" y="368"/>
                  </a:lnTo>
                  <a:lnTo>
                    <a:pt x="182" y="361"/>
                  </a:lnTo>
                  <a:lnTo>
                    <a:pt x="172" y="352"/>
                  </a:lnTo>
                  <a:lnTo>
                    <a:pt x="164" y="340"/>
                  </a:lnTo>
                  <a:lnTo>
                    <a:pt x="158" y="328"/>
                  </a:lnTo>
                  <a:lnTo>
                    <a:pt x="145" y="333"/>
                  </a:lnTo>
                  <a:lnTo>
                    <a:pt x="128" y="331"/>
                  </a:lnTo>
                  <a:lnTo>
                    <a:pt x="112" y="323"/>
                  </a:lnTo>
                  <a:lnTo>
                    <a:pt x="105" y="316"/>
                  </a:lnTo>
                  <a:lnTo>
                    <a:pt x="99" y="304"/>
                  </a:lnTo>
                  <a:lnTo>
                    <a:pt x="79" y="311"/>
                  </a:lnTo>
                  <a:lnTo>
                    <a:pt x="59" y="309"/>
                  </a:lnTo>
                  <a:lnTo>
                    <a:pt x="39" y="301"/>
                  </a:lnTo>
                  <a:lnTo>
                    <a:pt x="21" y="293"/>
                  </a:lnTo>
                  <a:lnTo>
                    <a:pt x="9" y="284"/>
                  </a:lnTo>
                  <a:close/>
                </a:path>
              </a:pathLst>
            </a:custGeom>
            <a:solidFill>
              <a:srgbClr val="FF0000"/>
            </a:solidFill>
            <a:ln w="9525">
              <a:noFill/>
              <a:round/>
              <a:headEnd/>
              <a:tailEnd/>
            </a:ln>
          </p:spPr>
          <p:txBody>
            <a:bodyPr/>
            <a:lstStyle/>
            <a:p>
              <a:endParaRPr lang="en-US"/>
            </a:p>
          </p:txBody>
        </p:sp>
      </p:grpSp>
      <p:sp>
        <p:nvSpPr>
          <p:cNvPr id="35" name="Text Box 7">
            <a:extLst>
              <a:ext uri="{FF2B5EF4-FFF2-40B4-BE49-F238E27FC236}">
                <a16:creationId xmlns:a16="http://schemas.microsoft.com/office/drawing/2014/main" id="{DFA53F55-044B-3ADB-0AC1-6C944F30DE48}"/>
              </a:ext>
            </a:extLst>
          </p:cNvPr>
          <p:cNvSpPr txBox="1">
            <a:spLocks noChangeArrowheads="1"/>
          </p:cNvSpPr>
          <p:nvPr/>
        </p:nvSpPr>
        <p:spPr bwMode="auto">
          <a:xfrm>
            <a:off x="0" y="5105400"/>
            <a:ext cx="9144000" cy="1077218"/>
          </a:xfrm>
          <a:prstGeom prst="rect">
            <a:avLst/>
          </a:prstGeom>
          <a:noFill/>
          <a:ln w="9525">
            <a:noFill/>
            <a:miter lim="800000"/>
            <a:headEnd/>
            <a:tailEnd/>
          </a:ln>
        </p:spPr>
        <p:txBody>
          <a:bodyPr wrap="square" anchor="ctr">
            <a:spAutoFit/>
          </a:bodyPr>
          <a:lstStyle/>
          <a:p>
            <a:pPr algn="ctr">
              <a:spcBef>
                <a:spcPct val="50000"/>
              </a:spcBef>
            </a:pPr>
            <a:r>
              <a:rPr lang="en-US" sz="3200" b="1">
                <a:latin typeface="+mn-lt"/>
              </a:rPr>
              <a:t>END OF MSN, TGT #AA2015, ENY SQD DESTROYED, EST 6 CASUALTIES, (K)</a:t>
            </a:r>
            <a:endParaRPr lang="en-US" sz="3200" b="1" u="none">
              <a:solidFill>
                <a:srgbClr val="002060"/>
              </a:solidFill>
              <a:latin typeface="+mn-lt"/>
            </a:endParaRPr>
          </a:p>
        </p:txBody>
      </p:sp>
      <p:grpSp>
        <p:nvGrpSpPr>
          <p:cNvPr id="36" name="Group 29">
            <a:extLst>
              <a:ext uri="{FF2B5EF4-FFF2-40B4-BE49-F238E27FC236}">
                <a16:creationId xmlns:a16="http://schemas.microsoft.com/office/drawing/2014/main" id="{E022DD28-6492-3588-AECE-C140F6AE989C}"/>
              </a:ext>
            </a:extLst>
          </p:cNvPr>
          <p:cNvGrpSpPr>
            <a:grpSpLocks/>
          </p:cNvGrpSpPr>
          <p:nvPr/>
        </p:nvGrpSpPr>
        <p:grpSpPr bwMode="auto">
          <a:xfrm rot="-1779887">
            <a:off x="3963612" y="2596660"/>
            <a:ext cx="533400" cy="762000"/>
            <a:chOff x="1660" y="673"/>
            <a:chExt cx="2874" cy="2231"/>
          </a:xfrm>
        </p:grpSpPr>
        <p:sp>
          <p:nvSpPr>
            <p:cNvPr id="37" name="Freeform 30">
              <a:extLst>
                <a:ext uri="{FF2B5EF4-FFF2-40B4-BE49-F238E27FC236}">
                  <a16:creationId xmlns:a16="http://schemas.microsoft.com/office/drawing/2014/main" id="{2AC24B24-0CAC-3460-B751-8A348256095B}"/>
                </a:ext>
              </a:extLst>
            </p:cNvPr>
            <p:cNvSpPr>
              <a:spLocks/>
            </p:cNvSpPr>
            <p:nvPr/>
          </p:nvSpPr>
          <p:spPr bwMode="auto">
            <a:xfrm>
              <a:off x="1660" y="1294"/>
              <a:ext cx="616" cy="817"/>
            </a:xfrm>
            <a:custGeom>
              <a:avLst/>
              <a:gdLst>
                <a:gd name="T0" fmla="*/ 612 w 616"/>
                <a:gd name="T1" fmla="*/ 509 h 817"/>
                <a:gd name="T2" fmla="*/ 616 w 616"/>
                <a:gd name="T3" fmla="*/ 379 h 817"/>
                <a:gd name="T4" fmla="*/ 596 w 616"/>
                <a:gd name="T5" fmla="*/ 294 h 817"/>
                <a:gd name="T6" fmla="*/ 561 w 616"/>
                <a:gd name="T7" fmla="*/ 233 h 817"/>
                <a:gd name="T8" fmla="*/ 498 w 616"/>
                <a:gd name="T9" fmla="*/ 178 h 817"/>
                <a:gd name="T10" fmla="*/ 443 w 616"/>
                <a:gd name="T11" fmla="*/ 148 h 817"/>
                <a:gd name="T12" fmla="*/ 413 w 616"/>
                <a:gd name="T13" fmla="*/ 115 h 817"/>
                <a:gd name="T14" fmla="*/ 404 w 616"/>
                <a:gd name="T15" fmla="*/ 61 h 817"/>
                <a:gd name="T16" fmla="*/ 392 w 616"/>
                <a:gd name="T17" fmla="*/ 31 h 817"/>
                <a:gd name="T18" fmla="*/ 369 w 616"/>
                <a:gd name="T19" fmla="*/ 90 h 817"/>
                <a:gd name="T20" fmla="*/ 361 w 616"/>
                <a:gd name="T21" fmla="*/ 132 h 817"/>
                <a:gd name="T22" fmla="*/ 324 w 616"/>
                <a:gd name="T23" fmla="*/ 106 h 817"/>
                <a:gd name="T24" fmla="*/ 310 w 616"/>
                <a:gd name="T25" fmla="*/ 45 h 817"/>
                <a:gd name="T26" fmla="*/ 305 w 616"/>
                <a:gd name="T27" fmla="*/ 2 h 817"/>
                <a:gd name="T28" fmla="*/ 273 w 616"/>
                <a:gd name="T29" fmla="*/ 51 h 817"/>
                <a:gd name="T30" fmla="*/ 259 w 616"/>
                <a:gd name="T31" fmla="*/ 136 h 817"/>
                <a:gd name="T32" fmla="*/ 270 w 616"/>
                <a:gd name="T33" fmla="*/ 206 h 817"/>
                <a:gd name="T34" fmla="*/ 227 w 616"/>
                <a:gd name="T35" fmla="*/ 154 h 817"/>
                <a:gd name="T36" fmla="*/ 166 w 616"/>
                <a:gd name="T37" fmla="*/ 132 h 817"/>
                <a:gd name="T38" fmla="*/ 116 w 616"/>
                <a:gd name="T39" fmla="*/ 146 h 817"/>
                <a:gd name="T40" fmla="*/ 103 w 616"/>
                <a:gd name="T41" fmla="*/ 186 h 817"/>
                <a:gd name="T42" fmla="*/ 147 w 616"/>
                <a:gd name="T43" fmla="*/ 203 h 817"/>
                <a:gd name="T44" fmla="*/ 171 w 616"/>
                <a:gd name="T45" fmla="*/ 267 h 817"/>
                <a:gd name="T46" fmla="*/ 143 w 616"/>
                <a:gd name="T47" fmla="*/ 323 h 817"/>
                <a:gd name="T48" fmla="*/ 93 w 616"/>
                <a:gd name="T49" fmla="*/ 351 h 817"/>
                <a:gd name="T50" fmla="*/ 57 w 616"/>
                <a:gd name="T51" fmla="*/ 341 h 817"/>
                <a:gd name="T52" fmla="*/ 53 w 616"/>
                <a:gd name="T53" fmla="*/ 301 h 817"/>
                <a:gd name="T54" fmla="*/ 34 w 616"/>
                <a:gd name="T55" fmla="*/ 306 h 817"/>
                <a:gd name="T56" fmla="*/ 7 w 616"/>
                <a:gd name="T57" fmla="*/ 350 h 817"/>
                <a:gd name="T58" fmla="*/ 2 w 616"/>
                <a:gd name="T59" fmla="*/ 427 h 817"/>
                <a:gd name="T60" fmla="*/ 25 w 616"/>
                <a:gd name="T61" fmla="*/ 515 h 817"/>
                <a:gd name="T62" fmla="*/ 57 w 616"/>
                <a:gd name="T63" fmla="*/ 537 h 817"/>
                <a:gd name="T64" fmla="*/ 114 w 616"/>
                <a:gd name="T65" fmla="*/ 573 h 817"/>
                <a:gd name="T66" fmla="*/ 143 w 616"/>
                <a:gd name="T67" fmla="*/ 617 h 817"/>
                <a:gd name="T68" fmla="*/ 165 w 616"/>
                <a:gd name="T69" fmla="*/ 685 h 817"/>
                <a:gd name="T70" fmla="*/ 188 w 616"/>
                <a:gd name="T71" fmla="*/ 763 h 817"/>
                <a:gd name="T72" fmla="*/ 226 w 616"/>
                <a:gd name="T73" fmla="*/ 794 h 817"/>
                <a:gd name="T74" fmla="*/ 291 w 616"/>
                <a:gd name="T75" fmla="*/ 810 h 817"/>
                <a:gd name="T76" fmla="*/ 378 w 616"/>
                <a:gd name="T77" fmla="*/ 817 h 817"/>
                <a:gd name="T78" fmla="*/ 493 w 616"/>
                <a:gd name="T79" fmla="*/ 794 h 817"/>
                <a:gd name="T80" fmla="*/ 564 w 616"/>
                <a:gd name="T81" fmla="*/ 748 h 817"/>
                <a:gd name="T82" fmla="*/ 590 w 616"/>
                <a:gd name="T83" fmla="*/ 682 h 8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6"/>
                <a:gd name="T127" fmla="*/ 0 h 817"/>
                <a:gd name="T128" fmla="*/ 616 w 616"/>
                <a:gd name="T129" fmla="*/ 817 h 8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6" h="817">
                  <a:moveTo>
                    <a:pt x="601" y="610"/>
                  </a:moveTo>
                  <a:lnTo>
                    <a:pt x="608" y="555"/>
                  </a:lnTo>
                  <a:lnTo>
                    <a:pt x="612" y="509"/>
                  </a:lnTo>
                  <a:lnTo>
                    <a:pt x="616" y="460"/>
                  </a:lnTo>
                  <a:lnTo>
                    <a:pt x="616" y="415"/>
                  </a:lnTo>
                  <a:lnTo>
                    <a:pt x="616" y="379"/>
                  </a:lnTo>
                  <a:lnTo>
                    <a:pt x="612" y="346"/>
                  </a:lnTo>
                  <a:lnTo>
                    <a:pt x="606" y="318"/>
                  </a:lnTo>
                  <a:lnTo>
                    <a:pt x="596" y="294"/>
                  </a:lnTo>
                  <a:lnTo>
                    <a:pt x="588" y="274"/>
                  </a:lnTo>
                  <a:lnTo>
                    <a:pt x="574" y="251"/>
                  </a:lnTo>
                  <a:lnTo>
                    <a:pt x="561" y="233"/>
                  </a:lnTo>
                  <a:lnTo>
                    <a:pt x="540" y="210"/>
                  </a:lnTo>
                  <a:lnTo>
                    <a:pt x="519" y="192"/>
                  </a:lnTo>
                  <a:lnTo>
                    <a:pt x="498" y="178"/>
                  </a:lnTo>
                  <a:lnTo>
                    <a:pt x="480" y="171"/>
                  </a:lnTo>
                  <a:lnTo>
                    <a:pt x="458" y="160"/>
                  </a:lnTo>
                  <a:lnTo>
                    <a:pt x="443" y="148"/>
                  </a:lnTo>
                  <a:lnTo>
                    <a:pt x="429" y="137"/>
                  </a:lnTo>
                  <a:lnTo>
                    <a:pt x="418" y="123"/>
                  </a:lnTo>
                  <a:lnTo>
                    <a:pt x="413" y="115"/>
                  </a:lnTo>
                  <a:lnTo>
                    <a:pt x="407" y="101"/>
                  </a:lnTo>
                  <a:lnTo>
                    <a:pt x="404" y="78"/>
                  </a:lnTo>
                  <a:lnTo>
                    <a:pt x="404" y="61"/>
                  </a:lnTo>
                  <a:lnTo>
                    <a:pt x="409" y="36"/>
                  </a:lnTo>
                  <a:lnTo>
                    <a:pt x="410" y="13"/>
                  </a:lnTo>
                  <a:lnTo>
                    <a:pt x="392" y="31"/>
                  </a:lnTo>
                  <a:lnTo>
                    <a:pt x="379" y="47"/>
                  </a:lnTo>
                  <a:lnTo>
                    <a:pt x="370" y="70"/>
                  </a:lnTo>
                  <a:lnTo>
                    <a:pt x="369" y="90"/>
                  </a:lnTo>
                  <a:lnTo>
                    <a:pt x="370" y="109"/>
                  </a:lnTo>
                  <a:lnTo>
                    <a:pt x="375" y="132"/>
                  </a:lnTo>
                  <a:lnTo>
                    <a:pt x="361" y="132"/>
                  </a:lnTo>
                  <a:lnTo>
                    <a:pt x="345" y="126"/>
                  </a:lnTo>
                  <a:lnTo>
                    <a:pt x="335" y="116"/>
                  </a:lnTo>
                  <a:lnTo>
                    <a:pt x="324" y="106"/>
                  </a:lnTo>
                  <a:lnTo>
                    <a:pt x="313" y="90"/>
                  </a:lnTo>
                  <a:lnTo>
                    <a:pt x="310" y="70"/>
                  </a:lnTo>
                  <a:lnTo>
                    <a:pt x="310" y="45"/>
                  </a:lnTo>
                  <a:lnTo>
                    <a:pt x="313" y="21"/>
                  </a:lnTo>
                  <a:lnTo>
                    <a:pt x="321" y="0"/>
                  </a:lnTo>
                  <a:lnTo>
                    <a:pt x="305" y="2"/>
                  </a:lnTo>
                  <a:lnTo>
                    <a:pt x="288" y="13"/>
                  </a:lnTo>
                  <a:lnTo>
                    <a:pt x="278" y="31"/>
                  </a:lnTo>
                  <a:lnTo>
                    <a:pt x="273" y="51"/>
                  </a:lnTo>
                  <a:lnTo>
                    <a:pt x="263" y="75"/>
                  </a:lnTo>
                  <a:lnTo>
                    <a:pt x="261" y="106"/>
                  </a:lnTo>
                  <a:lnTo>
                    <a:pt x="259" y="136"/>
                  </a:lnTo>
                  <a:lnTo>
                    <a:pt x="261" y="164"/>
                  </a:lnTo>
                  <a:lnTo>
                    <a:pt x="263" y="186"/>
                  </a:lnTo>
                  <a:lnTo>
                    <a:pt x="270" y="206"/>
                  </a:lnTo>
                  <a:lnTo>
                    <a:pt x="254" y="186"/>
                  </a:lnTo>
                  <a:lnTo>
                    <a:pt x="240" y="166"/>
                  </a:lnTo>
                  <a:lnTo>
                    <a:pt x="227" y="154"/>
                  </a:lnTo>
                  <a:lnTo>
                    <a:pt x="206" y="142"/>
                  </a:lnTo>
                  <a:lnTo>
                    <a:pt x="188" y="136"/>
                  </a:lnTo>
                  <a:lnTo>
                    <a:pt x="166" y="132"/>
                  </a:lnTo>
                  <a:lnTo>
                    <a:pt x="147" y="133"/>
                  </a:lnTo>
                  <a:lnTo>
                    <a:pt x="131" y="137"/>
                  </a:lnTo>
                  <a:lnTo>
                    <a:pt x="116" y="146"/>
                  </a:lnTo>
                  <a:lnTo>
                    <a:pt x="99" y="160"/>
                  </a:lnTo>
                  <a:lnTo>
                    <a:pt x="82" y="187"/>
                  </a:lnTo>
                  <a:lnTo>
                    <a:pt x="103" y="186"/>
                  </a:lnTo>
                  <a:lnTo>
                    <a:pt x="116" y="186"/>
                  </a:lnTo>
                  <a:lnTo>
                    <a:pt x="132" y="193"/>
                  </a:lnTo>
                  <a:lnTo>
                    <a:pt x="147" y="203"/>
                  </a:lnTo>
                  <a:lnTo>
                    <a:pt x="161" y="222"/>
                  </a:lnTo>
                  <a:lnTo>
                    <a:pt x="170" y="242"/>
                  </a:lnTo>
                  <a:lnTo>
                    <a:pt x="171" y="267"/>
                  </a:lnTo>
                  <a:lnTo>
                    <a:pt x="167" y="289"/>
                  </a:lnTo>
                  <a:lnTo>
                    <a:pt x="160" y="305"/>
                  </a:lnTo>
                  <a:lnTo>
                    <a:pt x="143" y="323"/>
                  </a:lnTo>
                  <a:lnTo>
                    <a:pt x="124" y="335"/>
                  </a:lnTo>
                  <a:lnTo>
                    <a:pt x="105" y="346"/>
                  </a:lnTo>
                  <a:lnTo>
                    <a:pt x="93" y="351"/>
                  </a:lnTo>
                  <a:lnTo>
                    <a:pt x="81" y="355"/>
                  </a:lnTo>
                  <a:lnTo>
                    <a:pt x="63" y="351"/>
                  </a:lnTo>
                  <a:lnTo>
                    <a:pt x="57" y="341"/>
                  </a:lnTo>
                  <a:lnTo>
                    <a:pt x="52" y="327"/>
                  </a:lnTo>
                  <a:lnTo>
                    <a:pt x="52" y="310"/>
                  </a:lnTo>
                  <a:lnTo>
                    <a:pt x="53" y="301"/>
                  </a:lnTo>
                  <a:lnTo>
                    <a:pt x="53" y="289"/>
                  </a:lnTo>
                  <a:lnTo>
                    <a:pt x="44" y="295"/>
                  </a:lnTo>
                  <a:lnTo>
                    <a:pt x="34" y="306"/>
                  </a:lnTo>
                  <a:lnTo>
                    <a:pt x="25" y="318"/>
                  </a:lnTo>
                  <a:lnTo>
                    <a:pt x="14" y="333"/>
                  </a:lnTo>
                  <a:lnTo>
                    <a:pt x="7" y="350"/>
                  </a:lnTo>
                  <a:lnTo>
                    <a:pt x="3" y="372"/>
                  </a:lnTo>
                  <a:lnTo>
                    <a:pt x="0" y="401"/>
                  </a:lnTo>
                  <a:lnTo>
                    <a:pt x="2" y="427"/>
                  </a:lnTo>
                  <a:lnTo>
                    <a:pt x="5" y="458"/>
                  </a:lnTo>
                  <a:lnTo>
                    <a:pt x="13" y="494"/>
                  </a:lnTo>
                  <a:lnTo>
                    <a:pt x="25" y="515"/>
                  </a:lnTo>
                  <a:lnTo>
                    <a:pt x="35" y="525"/>
                  </a:lnTo>
                  <a:lnTo>
                    <a:pt x="44" y="532"/>
                  </a:lnTo>
                  <a:lnTo>
                    <a:pt x="57" y="537"/>
                  </a:lnTo>
                  <a:lnTo>
                    <a:pt x="75" y="549"/>
                  </a:lnTo>
                  <a:lnTo>
                    <a:pt x="97" y="565"/>
                  </a:lnTo>
                  <a:lnTo>
                    <a:pt x="114" y="573"/>
                  </a:lnTo>
                  <a:lnTo>
                    <a:pt x="126" y="587"/>
                  </a:lnTo>
                  <a:lnTo>
                    <a:pt x="133" y="596"/>
                  </a:lnTo>
                  <a:lnTo>
                    <a:pt x="143" y="617"/>
                  </a:lnTo>
                  <a:lnTo>
                    <a:pt x="154" y="641"/>
                  </a:lnTo>
                  <a:lnTo>
                    <a:pt x="160" y="658"/>
                  </a:lnTo>
                  <a:lnTo>
                    <a:pt x="165" y="685"/>
                  </a:lnTo>
                  <a:lnTo>
                    <a:pt x="171" y="718"/>
                  </a:lnTo>
                  <a:lnTo>
                    <a:pt x="177" y="742"/>
                  </a:lnTo>
                  <a:lnTo>
                    <a:pt x="188" y="763"/>
                  </a:lnTo>
                  <a:lnTo>
                    <a:pt x="199" y="775"/>
                  </a:lnTo>
                  <a:lnTo>
                    <a:pt x="211" y="784"/>
                  </a:lnTo>
                  <a:lnTo>
                    <a:pt x="226" y="794"/>
                  </a:lnTo>
                  <a:lnTo>
                    <a:pt x="246" y="803"/>
                  </a:lnTo>
                  <a:lnTo>
                    <a:pt x="268" y="806"/>
                  </a:lnTo>
                  <a:lnTo>
                    <a:pt x="291" y="810"/>
                  </a:lnTo>
                  <a:lnTo>
                    <a:pt x="325" y="816"/>
                  </a:lnTo>
                  <a:lnTo>
                    <a:pt x="345" y="816"/>
                  </a:lnTo>
                  <a:lnTo>
                    <a:pt x="378" y="817"/>
                  </a:lnTo>
                  <a:lnTo>
                    <a:pt x="419" y="816"/>
                  </a:lnTo>
                  <a:lnTo>
                    <a:pt x="455" y="806"/>
                  </a:lnTo>
                  <a:lnTo>
                    <a:pt x="493" y="794"/>
                  </a:lnTo>
                  <a:lnTo>
                    <a:pt x="522" y="778"/>
                  </a:lnTo>
                  <a:lnTo>
                    <a:pt x="548" y="763"/>
                  </a:lnTo>
                  <a:lnTo>
                    <a:pt x="564" y="748"/>
                  </a:lnTo>
                  <a:lnTo>
                    <a:pt x="574" y="732"/>
                  </a:lnTo>
                  <a:lnTo>
                    <a:pt x="582" y="710"/>
                  </a:lnTo>
                  <a:lnTo>
                    <a:pt x="590" y="682"/>
                  </a:lnTo>
                  <a:lnTo>
                    <a:pt x="599" y="642"/>
                  </a:lnTo>
                  <a:lnTo>
                    <a:pt x="601" y="610"/>
                  </a:lnTo>
                  <a:close/>
                </a:path>
              </a:pathLst>
            </a:custGeom>
            <a:solidFill>
              <a:srgbClr val="FF0000"/>
            </a:solidFill>
            <a:ln w="9525">
              <a:noFill/>
              <a:round/>
              <a:headEnd/>
              <a:tailEnd/>
            </a:ln>
          </p:spPr>
          <p:txBody>
            <a:bodyPr/>
            <a:lstStyle/>
            <a:p>
              <a:endParaRPr lang="en-US"/>
            </a:p>
          </p:txBody>
        </p:sp>
        <p:sp>
          <p:nvSpPr>
            <p:cNvPr id="38" name="Freeform 31">
              <a:extLst>
                <a:ext uri="{FF2B5EF4-FFF2-40B4-BE49-F238E27FC236}">
                  <a16:creationId xmlns:a16="http://schemas.microsoft.com/office/drawing/2014/main" id="{6C46868C-0A35-7AA7-F007-160109A845DF}"/>
                </a:ext>
              </a:extLst>
            </p:cNvPr>
            <p:cNvSpPr>
              <a:spLocks/>
            </p:cNvSpPr>
            <p:nvPr/>
          </p:nvSpPr>
          <p:spPr bwMode="auto">
            <a:xfrm>
              <a:off x="1965" y="834"/>
              <a:ext cx="725" cy="1405"/>
            </a:xfrm>
            <a:custGeom>
              <a:avLst/>
              <a:gdLst>
                <a:gd name="T0" fmla="*/ 105 w 725"/>
                <a:gd name="T1" fmla="*/ 1274 h 1405"/>
                <a:gd name="T2" fmla="*/ 28 w 725"/>
                <a:gd name="T3" fmla="*/ 1138 h 1405"/>
                <a:gd name="T4" fmla="*/ 5 w 725"/>
                <a:gd name="T5" fmla="*/ 1000 h 1405"/>
                <a:gd name="T6" fmla="*/ 5 w 725"/>
                <a:gd name="T7" fmla="*/ 834 h 1405"/>
                <a:gd name="T8" fmla="*/ 23 w 725"/>
                <a:gd name="T9" fmla="*/ 702 h 1405"/>
                <a:gd name="T10" fmla="*/ 75 w 725"/>
                <a:gd name="T11" fmla="*/ 581 h 1405"/>
                <a:gd name="T12" fmla="*/ 80 w 725"/>
                <a:gd name="T13" fmla="*/ 450 h 1405"/>
                <a:gd name="T14" fmla="*/ 65 w 725"/>
                <a:gd name="T15" fmla="*/ 375 h 1405"/>
                <a:gd name="T16" fmla="*/ 33 w 725"/>
                <a:gd name="T17" fmla="*/ 283 h 1405"/>
                <a:gd name="T18" fmla="*/ 41 w 725"/>
                <a:gd name="T19" fmla="*/ 255 h 1405"/>
                <a:gd name="T20" fmla="*/ 97 w 725"/>
                <a:gd name="T21" fmla="*/ 314 h 1405"/>
                <a:gd name="T22" fmla="*/ 130 w 725"/>
                <a:gd name="T23" fmla="*/ 335 h 1405"/>
                <a:gd name="T24" fmla="*/ 127 w 725"/>
                <a:gd name="T25" fmla="*/ 200 h 1405"/>
                <a:gd name="T26" fmla="*/ 75 w 725"/>
                <a:gd name="T27" fmla="*/ 52 h 1405"/>
                <a:gd name="T28" fmla="*/ 75 w 725"/>
                <a:gd name="T29" fmla="*/ 0 h 1405"/>
                <a:gd name="T30" fmla="*/ 165 w 725"/>
                <a:gd name="T31" fmla="*/ 15 h 1405"/>
                <a:gd name="T32" fmla="*/ 246 w 725"/>
                <a:gd name="T33" fmla="*/ 92 h 1405"/>
                <a:gd name="T34" fmla="*/ 306 w 725"/>
                <a:gd name="T35" fmla="*/ 224 h 1405"/>
                <a:gd name="T36" fmla="*/ 340 w 725"/>
                <a:gd name="T37" fmla="*/ 275 h 1405"/>
                <a:gd name="T38" fmla="*/ 398 w 725"/>
                <a:gd name="T39" fmla="*/ 187 h 1405"/>
                <a:gd name="T40" fmla="*/ 492 w 725"/>
                <a:gd name="T41" fmla="*/ 134 h 1405"/>
                <a:gd name="T42" fmla="*/ 570 w 725"/>
                <a:gd name="T43" fmla="*/ 145 h 1405"/>
                <a:gd name="T44" fmla="*/ 607 w 725"/>
                <a:gd name="T45" fmla="*/ 227 h 1405"/>
                <a:gd name="T46" fmla="*/ 544 w 725"/>
                <a:gd name="T47" fmla="*/ 227 h 1405"/>
                <a:gd name="T48" fmla="*/ 511 w 725"/>
                <a:gd name="T49" fmla="*/ 255 h 1405"/>
                <a:gd name="T50" fmla="*/ 492 w 725"/>
                <a:gd name="T51" fmla="*/ 321 h 1405"/>
                <a:gd name="T52" fmla="*/ 505 w 725"/>
                <a:gd name="T53" fmla="*/ 378 h 1405"/>
                <a:gd name="T54" fmla="*/ 550 w 725"/>
                <a:gd name="T55" fmla="*/ 426 h 1405"/>
                <a:gd name="T56" fmla="*/ 613 w 725"/>
                <a:gd name="T57" fmla="*/ 423 h 1405"/>
                <a:gd name="T58" fmla="*/ 613 w 725"/>
                <a:gd name="T59" fmla="*/ 327 h 1405"/>
                <a:gd name="T60" fmla="*/ 666 w 725"/>
                <a:gd name="T61" fmla="*/ 394 h 1405"/>
                <a:gd name="T62" fmla="*/ 706 w 725"/>
                <a:gd name="T63" fmla="*/ 505 h 1405"/>
                <a:gd name="T64" fmla="*/ 706 w 725"/>
                <a:gd name="T65" fmla="*/ 598 h 1405"/>
                <a:gd name="T66" fmla="*/ 670 w 725"/>
                <a:gd name="T67" fmla="*/ 686 h 1405"/>
                <a:gd name="T68" fmla="*/ 612 w 725"/>
                <a:gd name="T69" fmla="*/ 761 h 1405"/>
                <a:gd name="T70" fmla="*/ 583 w 725"/>
                <a:gd name="T71" fmla="*/ 825 h 1405"/>
                <a:gd name="T72" fmla="*/ 605 w 725"/>
                <a:gd name="T73" fmla="*/ 917 h 1405"/>
                <a:gd name="T74" fmla="*/ 662 w 725"/>
                <a:gd name="T75" fmla="*/ 974 h 1405"/>
                <a:gd name="T76" fmla="*/ 703 w 725"/>
                <a:gd name="T77" fmla="*/ 954 h 1405"/>
                <a:gd name="T78" fmla="*/ 725 w 725"/>
                <a:gd name="T79" fmla="*/ 1039 h 1405"/>
                <a:gd name="T80" fmla="*/ 700 w 725"/>
                <a:gd name="T81" fmla="*/ 1164 h 1405"/>
                <a:gd name="T82" fmla="*/ 657 w 725"/>
                <a:gd name="T83" fmla="*/ 1270 h 1405"/>
                <a:gd name="T84" fmla="*/ 594 w 725"/>
                <a:gd name="T85" fmla="*/ 1343 h 1405"/>
                <a:gd name="T86" fmla="*/ 519 w 725"/>
                <a:gd name="T87" fmla="*/ 1391 h 1405"/>
                <a:gd name="T88" fmla="*/ 427 w 725"/>
                <a:gd name="T89" fmla="*/ 1398 h 1405"/>
                <a:gd name="T90" fmla="*/ 310 w 725"/>
                <a:gd name="T91" fmla="*/ 1354 h 1405"/>
                <a:gd name="T92" fmla="*/ 161 w 725"/>
                <a:gd name="T93" fmla="*/ 1325 h 14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5"/>
                <a:gd name="T142" fmla="*/ 0 h 1405"/>
                <a:gd name="T143" fmla="*/ 725 w 725"/>
                <a:gd name="T144" fmla="*/ 1405 h 14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5" h="1405">
                  <a:moveTo>
                    <a:pt x="161" y="1325"/>
                  </a:moveTo>
                  <a:lnTo>
                    <a:pt x="135" y="1304"/>
                  </a:lnTo>
                  <a:lnTo>
                    <a:pt x="105" y="1274"/>
                  </a:lnTo>
                  <a:lnTo>
                    <a:pt x="77" y="1231"/>
                  </a:lnTo>
                  <a:lnTo>
                    <a:pt x="50" y="1186"/>
                  </a:lnTo>
                  <a:lnTo>
                    <a:pt x="28" y="1138"/>
                  </a:lnTo>
                  <a:lnTo>
                    <a:pt x="16" y="1096"/>
                  </a:lnTo>
                  <a:lnTo>
                    <a:pt x="6" y="1044"/>
                  </a:lnTo>
                  <a:lnTo>
                    <a:pt x="5" y="1000"/>
                  </a:lnTo>
                  <a:lnTo>
                    <a:pt x="1" y="937"/>
                  </a:lnTo>
                  <a:lnTo>
                    <a:pt x="0" y="881"/>
                  </a:lnTo>
                  <a:lnTo>
                    <a:pt x="5" y="834"/>
                  </a:lnTo>
                  <a:lnTo>
                    <a:pt x="5" y="798"/>
                  </a:lnTo>
                  <a:lnTo>
                    <a:pt x="11" y="747"/>
                  </a:lnTo>
                  <a:lnTo>
                    <a:pt x="23" y="702"/>
                  </a:lnTo>
                  <a:lnTo>
                    <a:pt x="39" y="659"/>
                  </a:lnTo>
                  <a:lnTo>
                    <a:pt x="60" y="619"/>
                  </a:lnTo>
                  <a:lnTo>
                    <a:pt x="75" y="581"/>
                  </a:lnTo>
                  <a:lnTo>
                    <a:pt x="82" y="532"/>
                  </a:lnTo>
                  <a:lnTo>
                    <a:pt x="85" y="491"/>
                  </a:lnTo>
                  <a:lnTo>
                    <a:pt x="80" y="450"/>
                  </a:lnTo>
                  <a:lnTo>
                    <a:pt x="75" y="423"/>
                  </a:lnTo>
                  <a:lnTo>
                    <a:pt x="69" y="402"/>
                  </a:lnTo>
                  <a:lnTo>
                    <a:pt x="65" y="375"/>
                  </a:lnTo>
                  <a:lnTo>
                    <a:pt x="54" y="344"/>
                  </a:lnTo>
                  <a:lnTo>
                    <a:pt x="41" y="312"/>
                  </a:lnTo>
                  <a:lnTo>
                    <a:pt x="33" y="283"/>
                  </a:lnTo>
                  <a:lnTo>
                    <a:pt x="22" y="263"/>
                  </a:lnTo>
                  <a:lnTo>
                    <a:pt x="7" y="241"/>
                  </a:lnTo>
                  <a:lnTo>
                    <a:pt x="41" y="255"/>
                  </a:lnTo>
                  <a:lnTo>
                    <a:pt x="65" y="272"/>
                  </a:lnTo>
                  <a:lnTo>
                    <a:pt x="86" y="297"/>
                  </a:lnTo>
                  <a:lnTo>
                    <a:pt x="97" y="314"/>
                  </a:lnTo>
                  <a:lnTo>
                    <a:pt x="110" y="344"/>
                  </a:lnTo>
                  <a:lnTo>
                    <a:pt x="121" y="380"/>
                  </a:lnTo>
                  <a:lnTo>
                    <a:pt x="130" y="335"/>
                  </a:lnTo>
                  <a:lnTo>
                    <a:pt x="135" y="290"/>
                  </a:lnTo>
                  <a:lnTo>
                    <a:pt x="135" y="249"/>
                  </a:lnTo>
                  <a:lnTo>
                    <a:pt x="127" y="200"/>
                  </a:lnTo>
                  <a:lnTo>
                    <a:pt x="110" y="142"/>
                  </a:lnTo>
                  <a:lnTo>
                    <a:pt x="95" y="97"/>
                  </a:lnTo>
                  <a:lnTo>
                    <a:pt x="75" y="52"/>
                  </a:lnTo>
                  <a:lnTo>
                    <a:pt x="60" y="20"/>
                  </a:lnTo>
                  <a:lnTo>
                    <a:pt x="50" y="0"/>
                  </a:lnTo>
                  <a:lnTo>
                    <a:pt x="75" y="0"/>
                  </a:lnTo>
                  <a:lnTo>
                    <a:pt x="108" y="1"/>
                  </a:lnTo>
                  <a:lnTo>
                    <a:pt x="141" y="8"/>
                  </a:lnTo>
                  <a:lnTo>
                    <a:pt x="165" y="15"/>
                  </a:lnTo>
                  <a:lnTo>
                    <a:pt x="197" y="35"/>
                  </a:lnTo>
                  <a:lnTo>
                    <a:pt x="222" y="65"/>
                  </a:lnTo>
                  <a:lnTo>
                    <a:pt x="246" y="92"/>
                  </a:lnTo>
                  <a:lnTo>
                    <a:pt x="267" y="131"/>
                  </a:lnTo>
                  <a:lnTo>
                    <a:pt x="285" y="178"/>
                  </a:lnTo>
                  <a:lnTo>
                    <a:pt x="306" y="224"/>
                  </a:lnTo>
                  <a:lnTo>
                    <a:pt x="320" y="275"/>
                  </a:lnTo>
                  <a:lnTo>
                    <a:pt x="328" y="335"/>
                  </a:lnTo>
                  <a:lnTo>
                    <a:pt x="340" y="275"/>
                  </a:lnTo>
                  <a:lnTo>
                    <a:pt x="356" y="244"/>
                  </a:lnTo>
                  <a:lnTo>
                    <a:pt x="375" y="215"/>
                  </a:lnTo>
                  <a:lnTo>
                    <a:pt x="398" y="187"/>
                  </a:lnTo>
                  <a:lnTo>
                    <a:pt x="429" y="161"/>
                  </a:lnTo>
                  <a:lnTo>
                    <a:pt x="461" y="144"/>
                  </a:lnTo>
                  <a:lnTo>
                    <a:pt x="492" y="134"/>
                  </a:lnTo>
                  <a:lnTo>
                    <a:pt x="522" y="128"/>
                  </a:lnTo>
                  <a:lnTo>
                    <a:pt x="550" y="134"/>
                  </a:lnTo>
                  <a:lnTo>
                    <a:pt x="570" y="145"/>
                  </a:lnTo>
                  <a:lnTo>
                    <a:pt x="589" y="166"/>
                  </a:lnTo>
                  <a:lnTo>
                    <a:pt x="599" y="190"/>
                  </a:lnTo>
                  <a:lnTo>
                    <a:pt x="607" y="227"/>
                  </a:lnTo>
                  <a:lnTo>
                    <a:pt x="585" y="219"/>
                  </a:lnTo>
                  <a:lnTo>
                    <a:pt x="563" y="217"/>
                  </a:lnTo>
                  <a:lnTo>
                    <a:pt x="544" y="227"/>
                  </a:lnTo>
                  <a:lnTo>
                    <a:pt x="536" y="232"/>
                  </a:lnTo>
                  <a:lnTo>
                    <a:pt x="525" y="239"/>
                  </a:lnTo>
                  <a:lnTo>
                    <a:pt x="511" y="255"/>
                  </a:lnTo>
                  <a:lnTo>
                    <a:pt x="503" y="273"/>
                  </a:lnTo>
                  <a:lnTo>
                    <a:pt x="495" y="300"/>
                  </a:lnTo>
                  <a:lnTo>
                    <a:pt x="492" y="321"/>
                  </a:lnTo>
                  <a:lnTo>
                    <a:pt x="492" y="344"/>
                  </a:lnTo>
                  <a:lnTo>
                    <a:pt x="498" y="365"/>
                  </a:lnTo>
                  <a:lnTo>
                    <a:pt x="505" y="378"/>
                  </a:lnTo>
                  <a:lnTo>
                    <a:pt x="514" y="395"/>
                  </a:lnTo>
                  <a:lnTo>
                    <a:pt x="532" y="413"/>
                  </a:lnTo>
                  <a:lnTo>
                    <a:pt x="550" y="426"/>
                  </a:lnTo>
                  <a:lnTo>
                    <a:pt x="570" y="436"/>
                  </a:lnTo>
                  <a:lnTo>
                    <a:pt x="591" y="437"/>
                  </a:lnTo>
                  <a:lnTo>
                    <a:pt x="613" y="423"/>
                  </a:lnTo>
                  <a:lnTo>
                    <a:pt x="619" y="395"/>
                  </a:lnTo>
                  <a:lnTo>
                    <a:pt x="619" y="364"/>
                  </a:lnTo>
                  <a:lnTo>
                    <a:pt x="613" y="327"/>
                  </a:lnTo>
                  <a:lnTo>
                    <a:pt x="632" y="344"/>
                  </a:lnTo>
                  <a:lnTo>
                    <a:pt x="650" y="371"/>
                  </a:lnTo>
                  <a:lnTo>
                    <a:pt x="666" y="394"/>
                  </a:lnTo>
                  <a:lnTo>
                    <a:pt x="685" y="433"/>
                  </a:lnTo>
                  <a:lnTo>
                    <a:pt x="697" y="465"/>
                  </a:lnTo>
                  <a:lnTo>
                    <a:pt x="706" y="505"/>
                  </a:lnTo>
                  <a:lnTo>
                    <a:pt x="710" y="536"/>
                  </a:lnTo>
                  <a:lnTo>
                    <a:pt x="710" y="563"/>
                  </a:lnTo>
                  <a:lnTo>
                    <a:pt x="706" y="598"/>
                  </a:lnTo>
                  <a:lnTo>
                    <a:pt x="700" y="630"/>
                  </a:lnTo>
                  <a:lnTo>
                    <a:pt x="689" y="657"/>
                  </a:lnTo>
                  <a:lnTo>
                    <a:pt x="670" y="686"/>
                  </a:lnTo>
                  <a:lnTo>
                    <a:pt x="650" y="713"/>
                  </a:lnTo>
                  <a:lnTo>
                    <a:pt x="629" y="736"/>
                  </a:lnTo>
                  <a:lnTo>
                    <a:pt x="612" y="761"/>
                  </a:lnTo>
                  <a:lnTo>
                    <a:pt x="597" y="778"/>
                  </a:lnTo>
                  <a:lnTo>
                    <a:pt x="589" y="799"/>
                  </a:lnTo>
                  <a:lnTo>
                    <a:pt x="583" y="825"/>
                  </a:lnTo>
                  <a:lnTo>
                    <a:pt x="583" y="861"/>
                  </a:lnTo>
                  <a:lnTo>
                    <a:pt x="591" y="886"/>
                  </a:lnTo>
                  <a:lnTo>
                    <a:pt x="605" y="917"/>
                  </a:lnTo>
                  <a:lnTo>
                    <a:pt x="625" y="941"/>
                  </a:lnTo>
                  <a:lnTo>
                    <a:pt x="641" y="958"/>
                  </a:lnTo>
                  <a:lnTo>
                    <a:pt x="662" y="974"/>
                  </a:lnTo>
                  <a:lnTo>
                    <a:pt x="679" y="952"/>
                  </a:lnTo>
                  <a:lnTo>
                    <a:pt x="689" y="930"/>
                  </a:lnTo>
                  <a:lnTo>
                    <a:pt x="703" y="954"/>
                  </a:lnTo>
                  <a:lnTo>
                    <a:pt x="712" y="977"/>
                  </a:lnTo>
                  <a:lnTo>
                    <a:pt x="720" y="1006"/>
                  </a:lnTo>
                  <a:lnTo>
                    <a:pt x="725" y="1039"/>
                  </a:lnTo>
                  <a:lnTo>
                    <a:pt x="725" y="1083"/>
                  </a:lnTo>
                  <a:lnTo>
                    <a:pt x="712" y="1125"/>
                  </a:lnTo>
                  <a:lnTo>
                    <a:pt x="700" y="1164"/>
                  </a:lnTo>
                  <a:lnTo>
                    <a:pt x="691" y="1197"/>
                  </a:lnTo>
                  <a:lnTo>
                    <a:pt x="679" y="1231"/>
                  </a:lnTo>
                  <a:lnTo>
                    <a:pt x="657" y="1270"/>
                  </a:lnTo>
                  <a:lnTo>
                    <a:pt x="632" y="1300"/>
                  </a:lnTo>
                  <a:lnTo>
                    <a:pt x="612" y="1321"/>
                  </a:lnTo>
                  <a:lnTo>
                    <a:pt x="594" y="1343"/>
                  </a:lnTo>
                  <a:lnTo>
                    <a:pt x="574" y="1362"/>
                  </a:lnTo>
                  <a:lnTo>
                    <a:pt x="549" y="1377"/>
                  </a:lnTo>
                  <a:lnTo>
                    <a:pt x="519" y="1391"/>
                  </a:lnTo>
                  <a:lnTo>
                    <a:pt x="486" y="1401"/>
                  </a:lnTo>
                  <a:lnTo>
                    <a:pt x="458" y="1405"/>
                  </a:lnTo>
                  <a:lnTo>
                    <a:pt x="427" y="1398"/>
                  </a:lnTo>
                  <a:lnTo>
                    <a:pt x="397" y="1370"/>
                  </a:lnTo>
                  <a:lnTo>
                    <a:pt x="357" y="1359"/>
                  </a:lnTo>
                  <a:lnTo>
                    <a:pt x="310" y="1354"/>
                  </a:lnTo>
                  <a:lnTo>
                    <a:pt x="250" y="1354"/>
                  </a:lnTo>
                  <a:lnTo>
                    <a:pt x="199" y="1342"/>
                  </a:lnTo>
                  <a:lnTo>
                    <a:pt x="161" y="1325"/>
                  </a:lnTo>
                  <a:close/>
                </a:path>
              </a:pathLst>
            </a:custGeom>
            <a:solidFill>
              <a:srgbClr val="E00000"/>
            </a:solidFill>
            <a:ln w="9525">
              <a:noFill/>
              <a:round/>
              <a:headEnd/>
              <a:tailEnd/>
            </a:ln>
          </p:spPr>
          <p:txBody>
            <a:bodyPr/>
            <a:lstStyle/>
            <a:p>
              <a:endParaRPr lang="en-US"/>
            </a:p>
          </p:txBody>
        </p:sp>
        <p:sp>
          <p:nvSpPr>
            <p:cNvPr id="39" name="Freeform 32">
              <a:extLst>
                <a:ext uri="{FF2B5EF4-FFF2-40B4-BE49-F238E27FC236}">
                  <a16:creationId xmlns:a16="http://schemas.microsoft.com/office/drawing/2014/main" id="{68C3BC4F-74BA-6AE3-85C2-5C9DB5399C8F}"/>
                </a:ext>
              </a:extLst>
            </p:cNvPr>
            <p:cNvSpPr>
              <a:spLocks/>
            </p:cNvSpPr>
            <p:nvPr/>
          </p:nvSpPr>
          <p:spPr bwMode="auto">
            <a:xfrm>
              <a:off x="2185" y="673"/>
              <a:ext cx="2349" cy="2231"/>
            </a:xfrm>
            <a:custGeom>
              <a:avLst/>
              <a:gdLst>
                <a:gd name="T0" fmla="*/ 3 w 2349"/>
                <a:gd name="T1" fmla="*/ 1121 h 2231"/>
                <a:gd name="T2" fmla="*/ 51 w 2349"/>
                <a:gd name="T3" fmla="*/ 918 h 2231"/>
                <a:gd name="T4" fmla="*/ 122 w 2349"/>
                <a:gd name="T5" fmla="*/ 803 h 2231"/>
                <a:gd name="T6" fmla="*/ 269 w 2349"/>
                <a:gd name="T7" fmla="*/ 748 h 2231"/>
                <a:gd name="T8" fmla="*/ 432 w 2349"/>
                <a:gd name="T9" fmla="*/ 697 h 2231"/>
                <a:gd name="T10" fmla="*/ 540 w 2349"/>
                <a:gd name="T11" fmla="*/ 621 h 2231"/>
                <a:gd name="T12" fmla="*/ 607 w 2349"/>
                <a:gd name="T13" fmla="*/ 480 h 2231"/>
                <a:gd name="T14" fmla="*/ 610 w 2349"/>
                <a:gd name="T15" fmla="*/ 289 h 2231"/>
                <a:gd name="T16" fmla="*/ 644 w 2349"/>
                <a:gd name="T17" fmla="*/ 133 h 2231"/>
                <a:gd name="T18" fmla="*/ 731 w 2349"/>
                <a:gd name="T19" fmla="*/ 25 h 2231"/>
                <a:gd name="T20" fmla="*/ 774 w 2349"/>
                <a:gd name="T21" fmla="*/ 67 h 2231"/>
                <a:gd name="T22" fmla="*/ 781 w 2349"/>
                <a:gd name="T23" fmla="*/ 185 h 2231"/>
                <a:gd name="T24" fmla="*/ 845 w 2349"/>
                <a:gd name="T25" fmla="*/ 258 h 2231"/>
                <a:gd name="T26" fmla="*/ 938 w 2349"/>
                <a:gd name="T27" fmla="*/ 266 h 2231"/>
                <a:gd name="T28" fmla="*/ 997 w 2349"/>
                <a:gd name="T29" fmla="*/ 272 h 2231"/>
                <a:gd name="T30" fmla="*/ 1041 w 2349"/>
                <a:gd name="T31" fmla="*/ 359 h 2231"/>
                <a:gd name="T32" fmla="*/ 1068 w 2349"/>
                <a:gd name="T33" fmla="*/ 492 h 2231"/>
                <a:gd name="T34" fmla="*/ 1150 w 2349"/>
                <a:gd name="T35" fmla="*/ 321 h 2231"/>
                <a:gd name="T36" fmla="*/ 1215 w 2349"/>
                <a:gd name="T37" fmla="*/ 349 h 2231"/>
                <a:gd name="T38" fmla="*/ 1272 w 2349"/>
                <a:gd name="T39" fmla="*/ 481 h 2231"/>
                <a:gd name="T40" fmla="*/ 1320 w 2349"/>
                <a:gd name="T41" fmla="*/ 632 h 2231"/>
                <a:gd name="T42" fmla="*/ 1305 w 2349"/>
                <a:gd name="T43" fmla="*/ 793 h 2231"/>
                <a:gd name="T44" fmla="*/ 1400 w 2349"/>
                <a:gd name="T45" fmla="*/ 683 h 2231"/>
                <a:gd name="T46" fmla="*/ 1472 w 2349"/>
                <a:gd name="T47" fmla="*/ 553 h 2231"/>
                <a:gd name="T48" fmla="*/ 1599 w 2349"/>
                <a:gd name="T49" fmla="*/ 541 h 2231"/>
                <a:gd name="T50" fmla="*/ 1617 w 2349"/>
                <a:gd name="T51" fmla="*/ 600 h 2231"/>
                <a:gd name="T52" fmla="*/ 1597 w 2349"/>
                <a:gd name="T53" fmla="*/ 688 h 2231"/>
                <a:gd name="T54" fmla="*/ 1648 w 2349"/>
                <a:gd name="T55" fmla="*/ 753 h 2231"/>
                <a:gd name="T56" fmla="*/ 1758 w 2349"/>
                <a:gd name="T57" fmla="*/ 751 h 2231"/>
                <a:gd name="T58" fmla="*/ 1829 w 2349"/>
                <a:gd name="T59" fmla="*/ 688 h 2231"/>
                <a:gd name="T60" fmla="*/ 1845 w 2349"/>
                <a:gd name="T61" fmla="*/ 563 h 2231"/>
                <a:gd name="T62" fmla="*/ 1799 w 2349"/>
                <a:gd name="T63" fmla="*/ 429 h 2231"/>
                <a:gd name="T64" fmla="*/ 1889 w 2349"/>
                <a:gd name="T65" fmla="*/ 444 h 2231"/>
                <a:gd name="T66" fmla="*/ 2008 w 2349"/>
                <a:gd name="T67" fmla="*/ 571 h 2231"/>
                <a:gd name="T68" fmla="*/ 2077 w 2349"/>
                <a:gd name="T69" fmla="*/ 724 h 2231"/>
                <a:gd name="T70" fmla="*/ 2120 w 2349"/>
                <a:gd name="T71" fmla="*/ 920 h 2231"/>
                <a:gd name="T72" fmla="*/ 2123 w 2349"/>
                <a:gd name="T73" fmla="*/ 1104 h 2231"/>
                <a:gd name="T74" fmla="*/ 2067 w 2349"/>
                <a:gd name="T75" fmla="*/ 1350 h 2231"/>
                <a:gd name="T76" fmla="*/ 2036 w 2349"/>
                <a:gd name="T77" fmla="*/ 1529 h 2231"/>
                <a:gd name="T78" fmla="*/ 2094 w 2349"/>
                <a:gd name="T79" fmla="*/ 1538 h 2231"/>
                <a:gd name="T80" fmla="*/ 2216 w 2349"/>
                <a:gd name="T81" fmla="*/ 1447 h 2231"/>
                <a:gd name="T82" fmla="*/ 2225 w 2349"/>
                <a:gd name="T83" fmla="*/ 1597 h 2231"/>
                <a:gd name="T84" fmla="*/ 2266 w 2349"/>
                <a:gd name="T85" fmla="*/ 1736 h 2231"/>
                <a:gd name="T86" fmla="*/ 2335 w 2349"/>
                <a:gd name="T87" fmla="*/ 1676 h 2231"/>
                <a:gd name="T88" fmla="*/ 2349 w 2349"/>
                <a:gd name="T89" fmla="*/ 1845 h 2231"/>
                <a:gd name="T90" fmla="*/ 2298 w 2349"/>
                <a:gd name="T91" fmla="*/ 1981 h 2231"/>
                <a:gd name="T92" fmla="*/ 2225 w 2349"/>
                <a:gd name="T93" fmla="*/ 2128 h 2231"/>
                <a:gd name="T94" fmla="*/ 2075 w 2349"/>
                <a:gd name="T95" fmla="*/ 2231 h 2231"/>
                <a:gd name="T96" fmla="*/ 1868 w 2349"/>
                <a:gd name="T97" fmla="*/ 2172 h 2231"/>
                <a:gd name="T98" fmla="*/ 1715 w 2349"/>
                <a:gd name="T99" fmla="*/ 2086 h 2231"/>
                <a:gd name="T100" fmla="*/ 1549 w 2349"/>
                <a:gd name="T101" fmla="*/ 2018 h 2231"/>
                <a:gd name="T102" fmla="*/ 1360 w 2349"/>
                <a:gd name="T103" fmla="*/ 1861 h 2231"/>
                <a:gd name="T104" fmla="*/ 1092 w 2349"/>
                <a:gd name="T105" fmla="*/ 1770 h 2231"/>
                <a:gd name="T106" fmla="*/ 330 w 2349"/>
                <a:gd name="T107" fmla="*/ 1512 h 2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9"/>
                <a:gd name="T163" fmla="*/ 0 h 2231"/>
                <a:gd name="T164" fmla="*/ 2349 w 2349"/>
                <a:gd name="T165" fmla="*/ 2231 h 22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9" h="2231">
                  <a:moveTo>
                    <a:pt x="18" y="1341"/>
                  </a:moveTo>
                  <a:lnTo>
                    <a:pt x="0" y="1272"/>
                  </a:lnTo>
                  <a:lnTo>
                    <a:pt x="0" y="1194"/>
                  </a:lnTo>
                  <a:lnTo>
                    <a:pt x="3" y="1121"/>
                  </a:lnTo>
                  <a:lnTo>
                    <a:pt x="11" y="1067"/>
                  </a:lnTo>
                  <a:lnTo>
                    <a:pt x="20" y="1010"/>
                  </a:lnTo>
                  <a:lnTo>
                    <a:pt x="35" y="961"/>
                  </a:lnTo>
                  <a:lnTo>
                    <a:pt x="51" y="918"/>
                  </a:lnTo>
                  <a:lnTo>
                    <a:pt x="64" y="888"/>
                  </a:lnTo>
                  <a:lnTo>
                    <a:pt x="76" y="855"/>
                  </a:lnTo>
                  <a:lnTo>
                    <a:pt x="97" y="829"/>
                  </a:lnTo>
                  <a:lnTo>
                    <a:pt x="122" y="803"/>
                  </a:lnTo>
                  <a:lnTo>
                    <a:pt x="158" y="780"/>
                  </a:lnTo>
                  <a:lnTo>
                    <a:pt x="189" y="763"/>
                  </a:lnTo>
                  <a:lnTo>
                    <a:pt x="226" y="754"/>
                  </a:lnTo>
                  <a:lnTo>
                    <a:pt x="269" y="748"/>
                  </a:lnTo>
                  <a:lnTo>
                    <a:pt x="305" y="740"/>
                  </a:lnTo>
                  <a:lnTo>
                    <a:pt x="353" y="724"/>
                  </a:lnTo>
                  <a:lnTo>
                    <a:pt x="404" y="706"/>
                  </a:lnTo>
                  <a:lnTo>
                    <a:pt x="432" y="697"/>
                  </a:lnTo>
                  <a:lnTo>
                    <a:pt x="460" y="690"/>
                  </a:lnTo>
                  <a:lnTo>
                    <a:pt x="490" y="669"/>
                  </a:lnTo>
                  <a:lnTo>
                    <a:pt x="516" y="650"/>
                  </a:lnTo>
                  <a:lnTo>
                    <a:pt x="540" y="621"/>
                  </a:lnTo>
                  <a:lnTo>
                    <a:pt x="563" y="593"/>
                  </a:lnTo>
                  <a:lnTo>
                    <a:pt x="582" y="556"/>
                  </a:lnTo>
                  <a:lnTo>
                    <a:pt x="596" y="527"/>
                  </a:lnTo>
                  <a:lnTo>
                    <a:pt x="607" y="480"/>
                  </a:lnTo>
                  <a:lnTo>
                    <a:pt x="610" y="433"/>
                  </a:lnTo>
                  <a:lnTo>
                    <a:pt x="612" y="389"/>
                  </a:lnTo>
                  <a:lnTo>
                    <a:pt x="614" y="340"/>
                  </a:lnTo>
                  <a:lnTo>
                    <a:pt x="610" y="289"/>
                  </a:lnTo>
                  <a:lnTo>
                    <a:pt x="612" y="252"/>
                  </a:lnTo>
                  <a:lnTo>
                    <a:pt x="619" y="196"/>
                  </a:lnTo>
                  <a:lnTo>
                    <a:pt x="630" y="167"/>
                  </a:lnTo>
                  <a:lnTo>
                    <a:pt x="644" y="133"/>
                  </a:lnTo>
                  <a:lnTo>
                    <a:pt x="661" y="93"/>
                  </a:lnTo>
                  <a:lnTo>
                    <a:pt x="681" y="67"/>
                  </a:lnTo>
                  <a:lnTo>
                    <a:pt x="703" y="46"/>
                  </a:lnTo>
                  <a:lnTo>
                    <a:pt x="731" y="25"/>
                  </a:lnTo>
                  <a:lnTo>
                    <a:pt x="769" y="4"/>
                  </a:lnTo>
                  <a:lnTo>
                    <a:pt x="791" y="0"/>
                  </a:lnTo>
                  <a:lnTo>
                    <a:pt x="780" y="38"/>
                  </a:lnTo>
                  <a:lnTo>
                    <a:pt x="774" y="67"/>
                  </a:lnTo>
                  <a:lnTo>
                    <a:pt x="771" y="99"/>
                  </a:lnTo>
                  <a:lnTo>
                    <a:pt x="769" y="127"/>
                  </a:lnTo>
                  <a:lnTo>
                    <a:pt x="774" y="158"/>
                  </a:lnTo>
                  <a:lnTo>
                    <a:pt x="781" y="185"/>
                  </a:lnTo>
                  <a:lnTo>
                    <a:pt x="794" y="210"/>
                  </a:lnTo>
                  <a:lnTo>
                    <a:pt x="810" y="227"/>
                  </a:lnTo>
                  <a:lnTo>
                    <a:pt x="827" y="243"/>
                  </a:lnTo>
                  <a:lnTo>
                    <a:pt x="845" y="258"/>
                  </a:lnTo>
                  <a:lnTo>
                    <a:pt x="868" y="269"/>
                  </a:lnTo>
                  <a:lnTo>
                    <a:pt x="894" y="277"/>
                  </a:lnTo>
                  <a:lnTo>
                    <a:pt x="917" y="277"/>
                  </a:lnTo>
                  <a:lnTo>
                    <a:pt x="938" y="266"/>
                  </a:lnTo>
                  <a:lnTo>
                    <a:pt x="952" y="252"/>
                  </a:lnTo>
                  <a:lnTo>
                    <a:pt x="959" y="227"/>
                  </a:lnTo>
                  <a:lnTo>
                    <a:pt x="978" y="247"/>
                  </a:lnTo>
                  <a:lnTo>
                    <a:pt x="997" y="272"/>
                  </a:lnTo>
                  <a:lnTo>
                    <a:pt x="1014" y="300"/>
                  </a:lnTo>
                  <a:lnTo>
                    <a:pt x="1024" y="321"/>
                  </a:lnTo>
                  <a:lnTo>
                    <a:pt x="1034" y="344"/>
                  </a:lnTo>
                  <a:lnTo>
                    <a:pt x="1041" y="359"/>
                  </a:lnTo>
                  <a:lnTo>
                    <a:pt x="1048" y="384"/>
                  </a:lnTo>
                  <a:lnTo>
                    <a:pt x="1057" y="416"/>
                  </a:lnTo>
                  <a:lnTo>
                    <a:pt x="1064" y="450"/>
                  </a:lnTo>
                  <a:lnTo>
                    <a:pt x="1068" y="492"/>
                  </a:lnTo>
                  <a:lnTo>
                    <a:pt x="1085" y="441"/>
                  </a:lnTo>
                  <a:lnTo>
                    <a:pt x="1104" y="389"/>
                  </a:lnTo>
                  <a:lnTo>
                    <a:pt x="1136" y="344"/>
                  </a:lnTo>
                  <a:lnTo>
                    <a:pt x="1150" y="321"/>
                  </a:lnTo>
                  <a:lnTo>
                    <a:pt x="1187" y="283"/>
                  </a:lnTo>
                  <a:lnTo>
                    <a:pt x="1228" y="260"/>
                  </a:lnTo>
                  <a:lnTo>
                    <a:pt x="1213" y="312"/>
                  </a:lnTo>
                  <a:lnTo>
                    <a:pt x="1215" y="349"/>
                  </a:lnTo>
                  <a:lnTo>
                    <a:pt x="1228" y="389"/>
                  </a:lnTo>
                  <a:lnTo>
                    <a:pt x="1241" y="418"/>
                  </a:lnTo>
                  <a:lnTo>
                    <a:pt x="1258" y="450"/>
                  </a:lnTo>
                  <a:lnTo>
                    <a:pt x="1272" y="481"/>
                  </a:lnTo>
                  <a:lnTo>
                    <a:pt x="1289" y="519"/>
                  </a:lnTo>
                  <a:lnTo>
                    <a:pt x="1302" y="544"/>
                  </a:lnTo>
                  <a:lnTo>
                    <a:pt x="1312" y="588"/>
                  </a:lnTo>
                  <a:lnTo>
                    <a:pt x="1320" y="632"/>
                  </a:lnTo>
                  <a:lnTo>
                    <a:pt x="1322" y="672"/>
                  </a:lnTo>
                  <a:lnTo>
                    <a:pt x="1320" y="719"/>
                  </a:lnTo>
                  <a:lnTo>
                    <a:pt x="1314" y="751"/>
                  </a:lnTo>
                  <a:lnTo>
                    <a:pt x="1305" y="793"/>
                  </a:lnTo>
                  <a:lnTo>
                    <a:pt x="1341" y="764"/>
                  </a:lnTo>
                  <a:lnTo>
                    <a:pt x="1368" y="747"/>
                  </a:lnTo>
                  <a:lnTo>
                    <a:pt x="1388" y="719"/>
                  </a:lnTo>
                  <a:lnTo>
                    <a:pt x="1400" y="683"/>
                  </a:lnTo>
                  <a:lnTo>
                    <a:pt x="1416" y="637"/>
                  </a:lnTo>
                  <a:lnTo>
                    <a:pt x="1435" y="605"/>
                  </a:lnTo>
                  <a:lnTo>
                    <a:pt x="1452" y="574"/>
                  </a:lnTo>
                  <a:lnTo>
                    <a:pt x="1472" y="553"/>
                  </a:lnTo>
                  <a:lnTo>
                    <a:pt x="1506" y="536"/>
                  </a:lnTo>
                  <a:lnTo>
                    <a:pt x="1534" y="536"/>
                  </a:lnTo>
                  <a:lnTo>
                    <a:pt x="1562" y="536"/>
                  </a:lnTo>
                  <a:lnTo>
                    <a:pt x="1599" y="541"/>
                  </a:lnTo>
                  <a:lnTo>
                    <a:pt x="1626" y="547"/>
                  </a:lnTo>
                  <a:lnTo>
                    <a:pt x="1664" y="577"/>
                  </a:lnTo>
                  <a:lnTo>
                    <a:pt x="1635" y="588"/>
                  </a:lnTo>
                  <a:lnTo>
                    <a:pt x="1617" y="600"/>
                  </a:lnTo>
                  <a:lnTo>
                    <a:pt x="1601" y="622"/>
                  </a:lnTo>
                  <a:lnTo>
                    <a:pt x="1594" y="643"/>
                  </a:lnTo>
                  <a:lnTo>
                    <a:pt x="1594" y="672"/>
                  </a:lnTo>
                  <a:lnTo>
                    <a:pt x="1597" y="688"/>
                  </a:lnTo>
                  <a:lnTo>
                    <a:pt x="1601" y="699"/>
                  </a:lnTo>
                  <a:lnTo>
                    <a:pt x="1612" y="716"/>
                  </a:lnTo>
                  <a:lnTo>
                    <a:pt x="1633" y="742"/>
                  </a:lnTo>
                  <a:lnTo>
                    <a:pt x="1648" y="753"/>
                  </a:lnTo>
                  <a:lnTo>
                    <a:pt x="1676" y="762"/>
                  </a:lnTo>
                  <a:lnTo>
                    <a:pt x="1699" y="762"/>
                  </a:lnTo>
                  <a:lnTo>
                    <a:pt x="1730" y="759"/>
                  </a:lnTo>
                  <a:lnTo>
                    <a:pt x="1758" y="751"/>
                  </a:lnTo>
                  <a:lnTo>
                    <a:pt x="1782" y="745"/>
                  </a:lnTo>
                  <a:lnTo>
                    <a:pt x="1799" y="733"/>
                  </a:lnTo>
                  <a:lnTo>
                    <a:pt x="1817" y="711"/>
                  </a:lnTo>
                  <a:lnTo>
                    <a:pt x="1829" y="688"/>
                  </a:lnTo>
                  <a:lnTo>
                    <a:pt x="1843" y="666"/>
                  </a:lnTo>
                  <a:lnTo>
                    <a:pt x="1848" y="632"/>
                  </a:lnTo>
                  <a:lnTo>
                    <a:pt x="1848" y="597"/>
                  </a:lnTo>
                  <a:lnTo>
                    <a:pt x="1845" y="563"/>
                  </a:lnTo>
                  <a:lnTo>
                    <a:pt x="1834" y="521"/>
                  </a:lnTo>
                  <a:lnTo>
                    <a:pt x="1827" y="490"/>
                  </a:lnTo>
                  <a:lnTo>
                    <a:pt x="1814" y="464"/>
                  </a:lnTo>
                  <a:lnTo>
                    <a:pt x="1799" y="429"/>
                  </a:lnTo>
                  <a:lnTo>
                    <a:pt x="1782" y="395"/>
                  </a:lnTo>
                  <a:lnTo>
                    <a:pt x="1812" y="407"/>
                  </a:lnTo>
                  <a:lnTo>
                    <a:pt x="1850" y="424"/>
                  </a:lnTo>
                  <a:lnTo>
                    <a:pt x="1889" y="444"/>
                  </a:lnTo>
                  <a:lnTo>
                    <a:pt x="1924" y="469"/>
                  </a:lnTo>
                  <a:lnTo>
                    <a:pt x="1954" y="498"/>
                  </a:lnTo>
                  <a:lnTo>
                    <a:pt x="1982" y="532"/>
                  </a:lnTo>
                  <a:lnTo>
                    <a:pt x="2008" y="571"/>
                  </a:lnTo>
                  <a:lnTo>
                    <a:pt x="2026" y="609"/>
                  </a:lnTo>
                  <a:lnTo>
                    <a:pt x="2043" y="649"/>
                  </a:lnTo>
                  <a:lnTo>
                    <a:pt x="2064" y="688"/>
                  </a:lnTo>
                  <a:lnTo>
                    <a:pt x="2077" y="724"/>
                  </a:lnTo>
                  <a:lnTo>
                    <a:pt x="2089" y="759"/>
                  </a:lnTo>
                  <a:lnTo>
                    <a:pt x="2104" y="802"/>
                  </a:lnTo>
                  <a:lnTo>
                    <a:pt x="2114" y="857"/>
                  </a:lnTo>
                  <a:lnTo>
                    <a:pt x="2120" y="920"/>
                  </a:lnTo>
                  <a:lnTo>
                    <a:pt x="2126" y="980"/>
                  </a:lnTo>
                  <a:lnTo>
                    <a:pt x="2126" y="1007"/>
                  </a:lnTo>
                  <a:lnTo>
                    <a:pt x="2126" y="1058"/>
                  </a:lnTo>
                  <a:lnTo>
                    <a:pt x="2123" y="1104"/>
                  </a:lnTo>
                  <a:lnTo>
                    <a:pt x="2119" y="1152"/>
                  </a:lnTo>
                  <a:lnTo>
                    <a:pt x="2102" y="1223"/>
                  </a:lnTo>
                  <a:lnTo>
                    <a:pt x="2089" y="1272"/>
                  </a:lnTo>
                  <a:lnTo>
                    <a:pt x="2067" y="1350"/>
                  </a:lnTo>
                  <a:lnTo>
                    <a:pt x="2057" y="1404"/>
                  </a:lnTo>
                  <a:lnTo>
                    <a:pt x="2043" y="1455"/>
                  </a:lnTo>
                  <a:lnTo>
                    <a:pt x="2033" y="1493"/>
                  </a:lnTo>
                  <a:lnTo>
                    <a:pt x="2036" y="1529"/>
                  </a:lnTo>
                  <a:lnTo>
                    <a:pt x="2041" y="1567"/>
                  </a:lnTo>
                  <a:lnTo>
                    <a:pt x="2059" y="1597"/>
                  </a:lnTo>
                  <a:lnTo>
                    <a:pt x="2078" y="1565"/>
                  </a:lnTo>
                  <a:lnTo>
                    <a:pt x="2094" y="1538"/>
                  </a:lnTo>
                  <a:lnTo>
                    <a:pt x="2120" y="1510"/>
                  </a:lnTo>
                  <a:lnTo>
                    <a:pt x="2151" y="1489"/>
                  </a:lnTo>
                  <a:lnTo>
                    <a:pt x="2179" y="1466"/>
                  </a:lnTo>
                  <a:lnTo>
                    <a:pt x="2216" y="1447"/>
                  </a:lnTo>
                  <a:lnTo>
                    <a:pt x="2251" y="1432"/>
                  </a:lnTo>
                  <a:lnTo>
                    <a:pt x="2284" y="1421"/>
                  </a:lnTo>
                  <a:lnTo>
                    <a:pt x="2233" y="1546"/>
                  </a:lnTo>
                  <a:lnTo>
                    <a:pt x="2225" y="1597"/>
                  </a:lnTo>
                  <a:lnTo>
                    <a:pt x="2227" y="1661"/>
                  </a:lnTo>
                  <a:lnTo>
                    <a:pt x="2233" y="1708"/>
                  </a:lnTo>
                  <a:lnTo>
                    <a:pt x="2242" y="1750"/>
                  </a:lnTo>
                  <a:lnTo>
                    <a:pt x="2266" y="1736"/>
                  </a:lnTo>
                  <a:lnTo>
                    <a:pt x="2281" y="1710"/>
                  </a:lnTo>
                  <a:lnTo>
                    <a:pt x="2295" y="1685"/>
                  </a:lnTo>
                  <a:lnTo>
                    <a:pt x="2314" y="1627"/>
                  </a:lnTo>
                  <a:lnTo>
                    <a:pt x="2335" y="1676"/>
                  </a:lnTo>
                  <a:lnTo>
                    <a:pt x="2342" y="1713"/>
                  </a:lnTo>
                  <a:lnTo>
                    <a:pt x="2347" y="1761"/>
                  </a:lnTo>
                  <a:lnTo>
                    <a:pt x="2349" y="1805"/>
                  </a:lnTo>
                  <a:lnTo>
                    <a:pt x="2349" y="1845"/>
                  </a:lnTo>
                  <a:lnTo>
                    <a:pt x="2344" y="1880"/>
                  </a:lnTo>
                  <a:lnTo>
                    <a:pt x="2332" y="1924"/>
                  </a:lnTo>
                  <a:lnTo>
                    <a:pt x="2319" y="1950"/>
                  </a:lnTo>
                  <a:lnTo>
                    <a:pt x="2298" y="1981"/>
                  </a:lnTo>
                  <a:lnTo>
                    <a:pt x="2278" y="2018"/>
                  </a:lnTo>
                  <a:lnTo>
                    <a:pt x="2263" y="2052"/>
                  </a:lnTo>
                  <a:lnTo>
                    <a:pt x="2247" y="2083"/>
                  </a:lnTo>
                  <a:lnTo>
                    <a:pt x="2225" y="2128"/>
                  </a:lnTo>
                  <a:lnTo>
                    <a:pt x="2210" y="2186"/>
                  </a:lnTo>
                  <a:lnTo>
                    <a:pt x="2202" y="2231"/>
                  </a:lnTo>
                  <a:lnTo>
                    <a:pt x="2148" y="2231"/>
                  </a:lnTo>
                  <a:lnTo>
                    <a:pt x="2075" y="2231"/>
                  </a:lnTo>
                  <a:lnTo>
                    <a:pt x="2006" y="2223"/>
                  </a:lnTo>
                  <a:lnTo>
                    <a:pt x="1944" y="2206"/>
                  </a:lnTo>
                  <a:lnTo>
                    <a:pt x="1912" y="2195"/>
                  </a:lnTo>
                  <a:lnTo>
                    <a:pt x="1868" y="2172"/>
                  </a:lnTo>
                  <a:lnTo>
                    <a:pt x="1829" y="2146"/>
                  </a:lnTo>
                  <a:lnTo>
                    <a:pt x="1792" y="2120"/>
                  </a:lnTo>
                  <a:lnTo>
                    <a:pt x="1750" y="2100"/>
                  </a:lnTo>
                  <a:lnTo>
                    <a:pt x="1715" y="2086"/>
                  </a:lnTo>
                  <a:lnTo>
                    <a:pt x="1679" y="2077"/>
                  </a:lnTo>
                  <a:lnTo>
                    <a:pt x="1633" y="2060"/>
                  </a:lnTo>
                  <a:lnTo>
                    <a:pt x="1589" y="2044"/>
                  </a:lnTo>
                  <a:lnTo>
                    <a:pt x="1549" y="2018"/>
                  </a:lnTo>
                  <a:lnTo>
                    <a:pt x="1506" y="1990"/>
                  </a:lnTo>
                  <a:lnTo>
                    <a:pt x="1472" y="1958"/>
                  </a:lnTo>
                  <a:lnTo>
                    <a:pt x="1403" y="1895"/>
                  </a:lnTo>
                  <a:lnTo>
                    <a:pt x="1360" y="1861"/>
                  </a:lnTo>
                  <a:lnTo>
                    <a:pt x="1312" y="1839"/>
                  </a:lnTo>
                  <a:lnTo>
                    <a:pt x="1251" y="1805"/>
                  </a:lnTo>
                  <a:lnTo>
                    <a:pt x="1175" y="1780"/>
                  </a:lnTo>
                  <a:lnTo>
                    <a:pt x="1092" y="1770"/>
                  </a:lnTo>
                  <a:lnTo>
                    <a:pt x="871" y="1744"/>
                  </a:lnTo>
                  <a:lnTo>
                    <a:pt x="689" y="1623"/>
                  </a:lnTo>
                  <a:lnTo>
                    <a:pt x="551" y="1521"/>
                  </a:lnTo>
                  <a:lnTo>
                    <a:pt x="330" y="1512"/>
                  </a:lnTo>
                  <a:lnTo>
                    <a:pt x="125" y="1461"/>
                  </a:lnTo>
                  <a:lnTo>
                    <a:pt x="18" y="1341"/>
                  </a:lnTo>
                  <a:close/>
                </a:path>
              </a:pathLst>
            </a:custGeom>
            <a:solidFill>
              <a:srgbClr val="FF0000"/>
            </a:solidFill>
            <a:ln w="9525">
              <a:noFill/>
              <a:round/>
              <a:headEnd/>
              <a:tailEnd/>
            </a:ln>
          </p:spPr>
          <p:txBody>
            <a:bodyPr/>
            <a:lstStyle/>
            <a:p>
              <a:endParaRPr lang="en-US"/>
            </a:p>
          </p:txBody>
        </p:sp>
        <p:sp>
          <p:nvSpPr>
            <p:cNvPr id="40" name="Freeform 33">
              <a:extLst>
                <a:ext uri="{FF2B5EF4-FFF2-40B4-BE49-F238E27FC236}">
                  <a16:creationId xmlns:a16="http://schemas.microsoft.com/office/drawing/2014/main" id="{94F3AFC1-8137-8937-8B8D-4F44087150F4}"/>
                </a:ext>
              </a:extLst>
            </p:cNvPr>
            <p:cNvSpPr>
              <a:spLocks/>
            </p:cNvSpPr>
            <p:nvPr/>
          </p:nvSpPr>
          <p:spPr bwMode="auto">
            <a:xfrm>
              <a:off x="2181" y="1551"/>
              <a:ext cx="289" cy="636"/>
            </a:xfrm>
            <a:custGeom>
              <a:avLst/>
              <a:gdLst>
                <a:gd name="T0" fmla="*/ 43 w 289"/>
                <a:gd name="T1" fmla="*/ 577 h 636"/>
                <a:gd name="T2" fmla="*/ 11 w 289"/>
                <a:gd name="T3" fmla="*/ 515 h 636"/>
                <a:gd name="T4" fmla="*/ 1 w 289"/>
                <a:gd name="T5" fmla="*/ 452 h 636"/>
                <a:gd name="T6" fmla="*/ 1 w 289"/>
                <a:gd name="T7" fmla="*/ 377 h 636"/>
                <a:gd name="T8" fmla="*/ 10 w 289"/>
                <a:gd name="T9" fmla="*/ 316 h 636"/>
                <a:gd name="T10" fmla="*/ 30 w 289"/>
                <a:gd name="T11" fmla="*/ 264 h 636"/>
                <a:gd name="T12" fmla="*/ 32 w 289"/>
                <a:gd name="T13" fmla="*/ 204 h 636"/>
                <a:gd name="T14" fmla="*/ 26 w 289"/>
                <a:gd name="T15" fmla="*/ 170 h 636"/>
                <a:gd name="T16" fmla="*/ 13 w 289"/>
                <a:gd name="T17" fmla="*/ 129 h 636"/>
                <a:gd name="T18" fmla="*/ 16 w 289"/>
                <a:gd name="T19" fmla="*/ 115 h 636"/>
                <a:gd name="T20" fmla="*/ 39 w 289"/>
                <a:gd name="T21" fmla="*/ 144 h 636"/>
                <a:gd name="T22" fmla="*/ 52 w 289"/>
                <a:gd name="T23" fmla="*/ 152 h 636"/>
                <a:gd name="T24" fmla="*/ 51 w 289"/>
                <a:gd name="T25" fmla="*/ 90 h 636"/>
                <a:gd name="T26" fmla="*/ 30 w 289"/>
                <a:gd name="T27" fmla="*/ 25 h 636"/>
                <a:gd name="T28" fmla="*/ 29 w 289"/>
                <a:gd name="T29" fmla="*/ 0 h 636"/>
                <a:gd name="T30" fmla="*/ 66 w 289"/>
                <a:gd name="T31" fmla="*/ 8 h 636"/>
                <a:gd name="T32" fmla="*/ 98 w 289"/>
                <a:gd name="T33" fmla="*/ 43 h 636"/>
                <a:gd name="T34" fmla="*/ 123 w 289"/>
                <a:gd name="T35" fmla="*/ 101 h 636"/>
                <a:gd name="T36" fmla="*/ 136 w 289"/>
                <a:gd name="T37" fmla="*/ 124 h 636"/>
                <a:gd name="T38" fmla="*/ 159 w 289"/>
                <a:gd name="T39" fmla="*/ 84 h 636"/>
                <a:gd name="T40" fmla="*/ 197 w 289"/>
                <a:gd name="T41" fmla="*/ 61 h 636"/>
                <a:gd name="T42" fmla="*/ 227 w 289"/>
                <a:gd name="T43" fmla="*/ 66 h 636"/>
                <a:gd name="T44" fmla="*/ 243 w 289"/>
                <a:gd name="T45" fmla="*/ 104 h 636"/>
                <a:gd name="T46" fmla="*/ 217 w 289"/>
                <a:gd name="T47" fmla="*/ 104 h 636"/>
                <a:gd name="T48" fmla="*/ 204 w 289"/>
                <a:gd name="T49" fmla="*/ 115 h 636"/>
                <a:gd name="T50" fmla="*/ 197 w 289"/>
                <a:gd name="T51" fmla="*/ 146 h 636"/>
                <a:gd name="T52" fmla="*/ 202 w 289"/>
                <a:gd name="T53" fmla="*/ 173 h 636"/>
                <a:gd name="T54" fmla="*/ 220 w 289"/>
                <a:gd name="T55" fmla="*/ 193 h 636"/>
                <a:gd name="T56" fmla="*/ 245 w 289"/>
                <a:gd name="T57" fmla="*/ 193 h 636"/>
                <a:gd name="T58" fmla="*/ 245 w 289"/>
                <a:gd name="T59" fmla="*/ 147 h 636"/>
                <a:gd name="T60" fmla="*/ 266 w 289"/>
                <a:gd name="T61" fmla="*/ 179 h 636"/>
                <a:gd name="T62" fmla="*/ 282 w 289"/>
                <a:gd name="T63" fmla="*/ 229 h 636"/>
                <a:gd name="T64" fmla="*/ 282 w 289"/>
                <a:gd name="T65" fmla="*/ 271 h 636"/>
                <a:gd name="T66" fmla="*/ 267 w 289"/>
                <a:gd name="T67" fmla="*/ 311 h 636"/>
                <a:gd name="T68" fmla="*/ 244 w 289"/>
                <a:gd name="T69" fmla="*/ 344 h 636"/>
                <a:gd name="T70" fmla="*/ 232 w 289"/>
                <a:gd name="T71" fmla="*/ 372 h 636"/>
                <a:gd name="T72" fmla="*/ 241 w 289"/>
                <a:gd name="T73" fmla="*/ 415 h 636"/>
                <a:gd name="T74" fmla="*/ 265 w 289"/>
                <a:gd name="T75" fmla="*/ 440 h 636"/>
                <a:gd name="T76" fmla="*/ 282 w 289"/>
                <a:gd name="T77" fmla="*/ 432 h 636"/>
                <a:gd name="T78" fmla="*/ 289 w 289"/>
                <a:gd name="T79" fmla="*/ 470 h 636"/>
                <a:gd name="T80" fmla="*/ 281 w 289"/>
                <a:gd name="T81" fmla="*/ 527 h 636"/>
                <a:gd name="T82" fmla="*/ 262 w 289"/>
                <a:gd name="T83" fmla="*/ 576 h 636"/>
                <a:gd name="T84" fmla="*/ 238 w 289"/>
                <a:gd name="T85" fmla="*/ 609 h 636"/>
                <a:gd name="T86" fmla="*/ 208 w 289"/>
                <a:gd name="T87" fmla="*/ 630 h 636"/>
                <a:gd name="T88" fmla="*/ 171 w 289"/>
                <a:gd name="T89" fmla="*/ 633 h 636"/>
                <a:gd name="T90" fmla="*/ 123 w 289"/>
                <a:gd name="T91" fmla="*/ 613 h 636"/>
                <a:gd name="T92" fmla="*/ 64 w 289"/>
                <a:gd name="T93" fmla="*/ 600 h 6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9"/>
                <a:gd name="T142" fmla="*/ 0 h 636"/>
                <a:gd name="T143" fmla="*/ 289 w 289"/>
                <a:gd name="T144" fmla="*/ 636 h 6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9" h="636">
                  <a:moveTo>
                    <a:pt x="64" y="600"/>
                  </a:moveTo>
                  <a:lnTo>
                    <a:pt x="53" y="589"/>
                  </a:lnTo>
                  <a:lnTo>
                    <a:pt x="43" y="577"/>
                  </a:lnTo>
                  <a:lnTo>
                    <a:pt x="30" y="557"/>
                  </a:lnTo>
                  <a:lnTo>
                    <a:pt x="21" y="537"/>
                  </a:lnTo>
                  <a:lnTo>
                    <a:pt x="11" y="515"/>
                  </a:lnTo>
                  <a:lnTo>
                    <a:pt x="6" y="497"/>
                  </a:lnTo>
                  <a:lnTo>
                    <a:pt x="2" y="473"/>
                  </a:lnTo>
                  <a:lnTo>
                    <a:pt x="1" y="452"/>
                  </a:lnTo>
                  <a:lnTo>
                    <a:pt x="1" y="424"/>
                  </a:lnTo>
                  <a:lnTo>
                    <a:pt x="0" y="399"/>
                  </a:lnTo>
                  <a:lnTo>
                    <a:pt x="1" y="377"/>
                  </a:lnTo>
                  <a:lnTo>
                    <a:pt x="1" y="361"/>
                  </a:lnTo>
                  <a:lnTo>
                    <a:pt x="5" y="338"/>
                  </a:lnTo>
                  <a:lnTo>
                    <a:pt x="10" y="316"/>
                  </a:lnTo>
                  <a:lnTo>
                    <a:pt x="16" y="298"/>
                  </a:lnTo>
                  <a:lnTo>
                    <a:pt x="24" y="281"/>
                  </a:lnTo>
                  <a:lnTo>
                    <a:pt x="30" y="264"/>
                  </a:lnTo>
                  <a:lnTo>
                    <a:pt x="33" y="243"/>
                  </a:lnTo>
                  <a:lnTo>
                    <a:pt x="33" y="224"/>
                  </a:lnTo>
                  <a:lnTo>
                    <a:pt x="32" y="204"/>
                  </a:lnTo>
                  <a:lnTo>
                    <a:pt x="29" y="193"/>
                  </a:lnTo>
                  <a:lnTo>
                    <a:pt x="28" y="184"/>
                  </a:lnTo>
                  <a:lnTo>
                    <a:pt x="26" y="170"/>
                  </a:lnTo>
                  <a:lnTo>
                    <a:pt x="22" y="156"/>
                  </a:lnTo>
                  <a:lnTo>
                    <a:pt x="16" y="142"/>
                  </a:lnTo>
                  <a:lnTo>
                    <a:pt x="13" y="129"/>
                  </a:lnTo>
                  <a:lnTo>
                    <a:pt x="9" y="119"/>
                  </a:lnTo>
                  <a:lnTo>
                    <a:pt x="4" y="111"/>
                  </a:lnTo>
                  <a:lnTo>
                    <a:pt x="16" y="115"/>
                  </a:lnTo>
                  <a:lnTo>
                    <a:pt x="26" y="123"/>
                  </a:lnTo>
                  <a:lnTo>
                    <a:pt x="35" y="135"/>
                  </a:lnTo>
                  <a:lnTo>
                    <a:pt x="39" y="144"/>
                  </a:lnTo>
                  <a:lnTo>
                    <a:pt x="45" y="156"/>
                  </a:lnTo>
                  <a:lnTo>
                    <a:pt x="49" y="173"/>
                  </a:lnTo>
                  <a:lnTo>
                    <a:pt x="52" y="152"/>
                  </a:lnTo>
                  <a:lnTo>
                    <a:pt x="53" y="132"/>
                  </a:lnTo>
                  <a:lnTo>
                    <a:pt x="53" y="113"/>
                  </a:lnTo>
                  <a:lnTo>
                    <a:pt x="51" y="90"/>
                  </a:lnTo>
                  <a:lnTo>
                    <a:pt x="45" y="65"/>
                  </a:lnTo>
                  <a:lnTo>
                    <a:pt x="38" y="44"/>
                  </a:lnTo>
                  <a:lnTo>
                    <a:pt x="30" y="25"/>
                  </a:lnTo>
                  <a:lnTo>
                    <a:pt x="24" y="9"/>
                  </a:lnTo>
                  <a:lnTo>
                    <a:pt x="21" y="0"/>
                  </a:lnTo>
                  <a:lnTo>
                    <a:pt x="29" y="0"/>
                  </a:lnTo>
                  <a:lnTo>
                    <a:pt x="44" y="0"/>
                  </a:lnTo>
                  <a:lnTo>
                    <a:pt x="57" y="4"/>
                  </a:lnTo>
                  <a:lnTo>
                    <a:pt x="66" y="8"/>
                  </a:lnTo>
                  <a:lnTo>
                    <a:pt x="79" y="16"/>
                  </a:lnTo>
                  <a:lnTo>
                    <a:pt x="90" y="28"/>
                  </a:lnTo>
                  <a:lnTo>
                    <a:pt x="98" y="43"/>
                  </a:lnTo>
                  <a:lnTo>
                    <a:pt x="107" y="60"/>
                  </a:lnTo>
                  <a:lnTo>
                    <a:pt x="114" y="81"/>
                  </a:lnTo>
                  <a:lnTo>
                    <a:pt x="123" y="101"/>
                  </a:lnTo>
                  <a:lnTo>
                    <a:pt x="129" y="124"/>
                  </a:lnTo>
                  <a:lnTo>
                    <a:pt x="132" y="152"/>
                  </a:lnTo>
                  <a:lnTo>
                    <a:pt x="136" y="124"/>
                  </a:lnTo>
                  <a:lnTo>
                    <a:pt x="143" y="111"/>
                  </a:lnTo>
                  <a:lnTo>
                    <a:pt x="151" y="98"/>
                  </a:lnTo>
                  <a:lnTo>
                    <a:pt x="159" y="84"/>
                  </a:lnTo>
                  <a:lnTo>
                    <a:pt x="173" y="73"/>
                  </a:lnTo>
                  <a:lnTo>
                    <a:pt x="185" y="66"/>
                  </a:lnTo>
                  <a:lnTo>
                    <a:pt x="197" y="61"/>
                  </a:lnTo>
                  <a:lnTo>
                    <a:pt x="209" y="59"/>
                  </a:lnTo>
                  <a:lnTo>
                    <a:pt x="220" y="61"/>
                  </a:lnTo>
                  <a:lnTo>
                    <a:pt x="227" y="66"/>
                  </a:lnTo>
                  <a:lnTo>
                    <a:pt x="234" y="74"/>
                  </a:lnTo>
                  <a:lnTo>
                    <a:pt x="239" y="87"/>
                  </a:lnTo>
                  <a:lnTo>
                    <a:pt x="243" y="104"/>
                  </a:lnTo>
                  <a:lnTo>
                    <a:pt x="233" y="99"/>
                  </a:lnTo>
                  <a:lnTo>
                    <a:pt x="225" y="99"/>
                  </a:lnTo>
                  <a:lnTo>
                    <a:pt x="217" y="104"/>
                  </a:lnTo>
                  <a:lnTo>
                    <a:pt x="215" y="105"/>
                  </a:lnTo>
                  <a:lnTo>
                    <a:pt x="209" y="108"/>
                  </a:lnTo>
                  <a:lnTo>
                    <a:pt x="204" y="115"/>
                  </a:lnTo>
                  <a:lnTo>
                    <a:pt x="202" y="123"/>
                  </a:lnTo>
                  <a:lnTo>
                    <a:pt x="198" y="136"/>
                  </a:lnTo>
                  <a:lnTo>
                    <a:pt x="197" y="146"/>
                  </a:lnTo>
                  <a:lnTo>
                    <a:pt x="197" y="156"/>
                  </a:lnTo>
                  <a:lnTo>
                    <a:pt x="198" y="166"/>
                  </a:lnTo>
                  <a:lnTo>
                    <a:pt x="202" y="173"/>
                  </a:lnTo>
                  <a:lnTo>
                    <a:pt x="205" y="180"/>
                  </a:lnTo>
                  <a:lnTo>
                    <a:pt x="211" y="187"/>
                  </a:lnTo>
                  <a:lnTo>
                    <a:pt x="220" y="193"/>
                  </a:lnTo>
                  <a:lnTo>
                    <a:pt x="227" y="197"/>
                  </a:lnTo>
                  <a:lnTo>
                    <a:pt x="237" y="200"/>
                  </a:lnTo>
                  <a:lnTo>
                    <a:pt x="245" y="193"/>
                  </a:lnTo>
                  <a:lnTo>
                    <a:pt x="248" y="180"/>
                  </a:lnTo>
                  <a:lnTo>
                    <a:pt x="248" y="166"/>
                  </a:lnTo>
                  <a:lnTo>
                    <a:pt x="245" y="147"/>
                  </a:lnTo>
                  <a:lnTo>
                    <a:pt x="251" y="156"/>
                  </a:lnTo>
                  <a:lnTo>
                    <a:pt x="260" y="169"/>
                  </a:lnTo>
                  <a:lnTo>
                    <a:pt x="266" y="179"/>
                  </a:lnTo>
                  <a:lnTo>
                    <a:pt x="273" y="197"/>
                  </a:lnTo>
                  <a:lnTo>
                    <a:pt x="279" y="212"/>
                  </a:lnTo>
                  <a:lnTo>
                    <a:pt x="282" y="229"/>
                  </a:lnTo>
                  <a:lnTo>
                    <a:pt x="284" y="244"/>
                  </a:lnTo>
                  <a:lnTo>
                    <a:pt x="284" y="257"/>
                  </a:lnTo>
                  <a:lnTo>
                    <a:pt x="282" y="271"/>
                  </a:lnTo>
                  <a:lnTo>
                    <a:pt x="279" y="285"/>
                  </a:lnTo>
                  <a:lnTo>
                    <a:pt x="275" y="297"/>
                  </a:lnTo>
                  <a:lnTo>
                    <a:pt x="267" y="311"/>
                  </a:lnTo>
                  <a:lnTo>
                    <a:pt x="260" y="322"/>
                  </a:lnTo>
                  <a:lnTo>
                    <a:pt x="251" y="332"/>
                  </a:lnTo>
                  <a:lnTo>
                    <a:pt x="244" y="344"/>
                  </a:lnTo>
                  <a:lnTo>
                    <a:pt x="238" y="353"/>
                  </a:lnTo>
                  <a:lnTo>
                    <a:pt x="234" y="361"/>
                  </a:lnTo>
                  <a:lnTo>
                    <a:pt x="232" y="372"/>
                  </a:lnTo>
                  <a:lnTo>
                    <a:pt x="232" y="388"/>
                  </a:lnTo>
                  <a:lnTo>
                    <a:pt x="237" y="401"/>
                  </a:lnTo>
                  <a:lnTo>
                    <a:pt x="241" y="415"/>
                  </a:lnTo>
                  <a:lnTo>
                    <a:pt x="249" y="425"/>
                  </a:lnTo>
                  <a:lnTo>
                    <a:pt x="256" y="433"/>
                  </a:lnTo>
                  <a:lnTo>
                    <a:pt x="265" y="440"/>
                  </a:lnTo>
                  <a:lnTo>
                    <a:pt x="271" y="432"/>
                  </a:lnTo>
                  <a:lnTo>
                    <a:pt x="275" y="421"/>
                  </a:lnTo>
                  <a:lnTo>
                    <a:pt x="282" y="432"/>
                  </a:lnTo>
                  <a:lnTo>
                    <a:pt x="284" y="441"/>
                  </a:lnTo>
                  <a:lnTo>
                    <a:pt x="288" y="456"/>
                  </a:lnTo>
                  <a:lnTo>
                    <a:pt x="289" y="470"/>
                  </a:lnTo>
                  <a:lnTo>
                    <a:pt x="289" y="491"/>
                  </a:lnTo>
                  <a:lnTo>
                    <a:pt x="284" y="509"/>
                  </a:lnTo>
                  <a:lnTo>
                    <a:pt x="281" y="527"/>
                  </a:lnTo>
                  <a:lnTo>
                    <a:pt x="276" y="541"/>
                  </a:lnTo>
                  <a:lnTo>
                    <a:pt x="271" y="557"/>
                  </a:lnTo>
                  <a:lnTo>
                    <a:pt x="262" y="576"/>
                  </a:lnTo>
                  <a:lnTo>
                    <a:pt x="251" y="588"/>
                  </a:lnTo>
                  <a:lnTo>
                    <a:pt x="244" y="599"/>
                  </a:lnTo>
                  <a:lnTo>
                    <a:pt x="238" y="609"/>
                  </a:lnTo>
                  <a:lnTo>
                    <a:pt x="231" y="617"/>
                  </a:lnTo>
                  <a:lnTo>
                    <a:pt x="220" y="623"/>
                  </a:lnTo>
                  <a:lnTo>
                    <a:pt x="208" y="630"/>
                  </a:lnTo>
                  <a:lnTo>
                    <a:pt x="194" y="634"/>
                  </a:lnTo>
                  <a:lnTo>
                    <a:pt x="182" y="636"/>
                  </a:lnTo>
                  <a:lnTo>
                    <a:pt x="171" y="633"/>
                  </a:lnTo>
                  <a:lnTo>
                    <a:pt x="158" y="620"/>
                  </a:lnTo>
                  <a:lnTo>
                    <a:pt x="143" y="615"/>
                  </a:lnTo>
                  <a:lnTo>
                    <a:pt x="123" y="613"/>
                  </a:lnTo>
                  <a:lnTo>
                    <a:pt x="101" y="613"/>
                  </a:lnTo>
                  <a:lnTo>
                    <a:pt x="80" y="608"/>
                  </a:lnTo>
                  <a:lnTo>
                    <a:pt x="64" y="600"/>
                  </a:lnTo>
                  <a:close/>
                </a:path>
              </a:pathLst>
            </a:custGeom>
            <a:solidFill>
              <a:srgbClr val="FF8000"/>
            </a:solidFill>
            <a:ln w="9525">
              <a:noFill/>
              <a:round/>
              <a:headEnd/>
              <a:tailEnd/>
            </a:ln>
          </p:spPr>
          <p:txBody>
            <a:bodyPr/>
            <a:lstStyle/>
            <a:p>
              <a:endParaRPr lang="en-US"/>
            </a:p>
          </p:txBody>
        </p:sp>
        <p:sp>
          <p:nvSpPr>
            <p:cNvPr id="41" name="Freeform 34">
              <a:extLst>
                <a:ext uri="{FF2B5EF4-FFF2-40B4-BE49-F238E27FC236}">
                  <a16:creationId xmlns:a16="http://schemas.microsoft.com/office/drawing/2014/main" id="{02F2FB2C-8C6B-6365-356E-FF187DF5342A}"/>
                </a:ext>
              </a:extLst>
            </p:cNvPr>
            <p:cNvSpPr>
              <a:spLocks/>
            </p:cNvSpPr>
            <p:nvPr/>
          </p:nvSpPr>
          <p:spPr bwMode="auto">
            <a:xfrm>
              <a:off x="2431" y="968"/>
              <a:ext cx="1404" cy="1689"/>
            </a:xfrm>
            <a:custGeom>
              <a:avLst/>
              <a:gdLst>
                <a:gd name="T0" fmla="*/ 0 w 1404"/>
                <a:gd name="T1" fmla="*/ 1098 h 1689"/>
                <a:gd name="T2" fmla="*/ 51 w 1404"/>
                <a:gd name="T3" fmla="*/ 877 h 1689"/>
                <a:gd name="T4" fmla="*/ 121 w 1404"/>
                <a:gd name="T5" fmla="*/ 701 h 1689"/>
                <a:gd name="T6" fmla="*/ 121 w 1404"/>
                <a:gd name="T7" fmla="*/ 519 h 1689"/>
                <a:gd name="T8" fmla="*/ 243 w 1404"/>
                <a:gd name="T9" fmla="*/ 645 h 1689"/>
                <a:gd name="T10" fmla="*/ 299 w 1404"/>
                <a:gd name="T11" fmla="*/ 258 h 1689"/>
                <a:gd name="T12" fmla="*/ 345 w 1404"/>
                <a:gd name="T13" fmla="*/ 153 h 1689"/>
                <a:gd name="T14" fmla="*/ 421 w 1404"/>
                <a:gd name="T15" fmla="*/ 203 h 1689"/>
                <a:gd name="T16" fmla="*/ 490 w 1404"/>
                <a:gd name="T17" fmla="*/ 74 h 1689"/>
                <a:gd name="T18" fmla="*/ 600 w 1404"/>
                <a:gd name="T19" fmla="*/ 134 h 1689"/>
                <a:gd name="T20" fmla="*/ 639 w 1404"/>
                <a:gd name="T21" fmla="*/ 282 h 1689"/>
                <a:gd name="T22" fmla="*/ 768 w 1404"/>
                <a:gd name="T23" fmla="*/ 342 h 1689"/>
                <a:gd name="T24" fmla="*/ 893 w 1404"/>
                <a:gd name="T25" fmla="*/ 292 h 1689"/>
                <a:gd name="T26" fmla="*/ 982 w 1404"/>
                <a:gd name="T27" fmla="*/ 176 h 1689"/>
                <a:gd name="T28" fmla="*/ 1027 w 1404"/>
                <a:gd name="T29" fmla="*/ 185 h 1689"/>
                <a:gd name="T30" fmla="*/ 984 w 1404"/>
                <a:gd name="T31" fmla="*/ 406 h 1689"/>
                <a:gd name="T32" fmla="*/ 817 w 1404"/>
                <a:gd name="T33" fmla="*/ 554 h 1689"/>
                <a:gd name="T34" fmla="*/ 808 w 1404"/>
                <a:gd name="T35" fmla="*/ 625 h 1689"/>
                <a:gd name="T36" fmla="*/ 1018 w 1404"/>
                <a:gd name="T37" fmla="*/ 577 h 1689"/>
                <a:gd name="T38" fmla="*/ 1167 w 1404"/>
                <a:gd name="T39" fmla="*/ 572 h 1689"/>
                <a:gd name="T40" fmla="*/ 1128 w 1404"/>
                <a:gd name="T41" fmla="*/ 695 h 1689"/>
                <a:gd name="T42" fmla="*/ 1050 w 1404"/>
                <a:gd name="T43" fmla="*/ 772 h 1689"/>
                <a:gd name="T44" fmla="*/ 1028 w 1404"/>
                <a:gd name="T45" fmla="*/ 880 h 1689"/>
                <a:gd name="T46" fmla="*/ 1043 w 1404"/>
                <a:gd name="T47" fmla="*/ 945 h 1689"/>
                <a:gd name="T48" fmla="*/ 1129 w 1404"/>
                <a:gd name="T49" fmla="*/ 968 h 1689"/>
                <a:gd name="T50" fmla="*/ 1171 w 1404"/>
                <a:gd name="T51" fmla="*/ 857 h 1689"/>
                <a:gd name="T52" fmla="*/ 1210 w 1404"/>
                <a:gd name="T53" fmla="*/ 778 h 1689"/>
                <a:gd name="T54" fmla="*/ 1246 w 1404"/>
                <a:gd name="T55" fmla="*/ 824 h 1689"/>
                <a:gd name="T56" fmla="*/ 1255 w 1404"/>
                <a:gd name="T57" fmla="*/ 934 h 1689"/>
                <a:gd name="T58" fmla="*/ 1235 w 1404"/>
                <a:gd name="T59" fmla="*/ 994 h 1689"/>
                <a:gd name="T60" fmla="*/ 1193 w 1404"/>
                <a:gd name="T61" fmla="*/ 1093 h 1689"/>
                <a:gd name="T62" fmla="*/ 1179 w 1404"/>
                <a:gd name="T63" fmla="*/ 1205 h 1689"/>
                <a:gd name="T64" fmla="*/ 1210 w 1404"/>
                <a:gd name="T65" fmla="*/ 1259 h 1689"/>
                <a:gd name="T66" fmla="*/ 1276 w 1404"/>
                <a:gd name="T67" fmla="*/ 1245 h 1689"/>
                <a:gd name="T68" fmla="*/ 1340 w 1404"/>
                <a:gd name="T69" fmla="*/ 1199 h 1689"/>
                <a:gd name="T70" fmla="*/ 1382 w 1404"/>
                <a:gd name="T71" fmla="*/ 1138 h 1689"/>
                <a:gd name="T72" fmla="*/ 1404 w 1404"/>
                <a:gd name="T73" fmla="*/ 1170 h 1689"/>
                <a:gd name="T74" fmla="*/ 1382 w 1404"/>
                <a:gd name="T75" fmla="*/ 1278 h 1689"/>
                <a:gd name="T76" fmla="*/ 1282 w 1404"/>
                <a:gd name="T77" fmla="*/ 1413 h 1689"/>
                <a:gd name="T78" fmla="*/ 1133 w 1404"/>
                <a:gd name="T79" fmla="*/ 1568 h 1689"/>
                <a:gd name="T80" fmla="*/ 999 w 1404"/>
                <a:gd name="T81" fmla="*/ 1689 h 1689"/>
                <a:gd name="T82" fmla="*/ 828 w 1404"/>
                <a:gd name="T83" fmla="*/ 1621 h 1689"/>
                <a:gd name="T84" fmla="*/ 727 w 1404"/>
                <a:gd name="T85" fmla="*/ 1477 h 1689"/>
                <a:gd name="T86" fmla="*/ 513 w 1404"/>
                <a:gd name="T87" fmla="*/ 1449 h 1689"/>
                <a:gd name="T88" fmla="*/ 365 w 1404"/>
                <a:gd name="T89" fmla="*/ 1393 h 1689"/>
                <a:gd name="T90" fmla="*/ 96 w 1404"/>
                <a:gd name="T91" fmla="*/ 1315 h 16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4"/>
                <a:gd name="T139" fmla="*/ 0 h 1689"/>
                <a:gd name="T140" fmla="*/ 1404 w 1404"/>
                <a:gd name="T141" fmla="*/ 1689 h 16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4" h="1689">
                  <a:moveTo>
                    <a:pt x="39" y="1274"/>
                  </a:moveTo>
                  <a:lnTo>
                    <a:pt x="9" y="1214"/>
                  </a:lnTo>
                  <a:lnTo>
                    <a:pt x="0" y="1098"/>
                  </a:lnTo>
                  <a:lnTo>
                    <a:pt x="4" y="1001"/>
                  </a:lnTo>
                  <a:lnTo>
                    <a:pt x="17" y="914"/>
                  </a:lnTo>
                  <a:lnTo>
                    <a:pt x="51" y="877"/>
                  </a:lnTo>
                  <a:lnTo>
                    <a:pt x="139" y="841"/>
                  </a:lnTo>
                  <a:lnTo>
                    <a:pt x="134" y="780"/>
                  </a:lnTo>
                  <a:lnTo>
                    <a:pt x="121" y="701"/>
                  </a:lnTo>
                  <a:lnTo>
                    <a:pt x="111" y="651"/>
                  </a:lnTo>
                  <a:lnTo>
                    <a:pt x="111" y="587"/>
                  </a:lnTo>
                  <a:lnTo>
                    <a:pt x="121" y="519"/>
                  </a:lnTo>
                  <a:lnTo>
                    <a:pt x="153" y="440"/>
                  </a:lnTo>
                  <a:lnTo>
                    <a:pt x="195" y="523"/>
                  </a:lnTo>
                  <a:lnTo>
                    <a:pt x="243" y="645"/>
                  </a:lnTo>
                  <a:lnTo>
                    <a:pt x="280" y="665"/>
                  </a:lnTo>
                  <a:lnTo>
                    <a:pt x="299" y="461"/>
                  </a:lnTo>
                  <a:lnTo>
                    <a:pt x="299" y="258"/>
                  </a:lnTo>
                  <a:lnTo>
                    <a:pt x="263" y="110"/>
                  </a:lnTo>
                  <a:lnTo>
                    <a:pt x="300" y="121"/>
                  </a:lnTo>
                  <a:lnTo>
                    <a:pt x="345" y="153"/>
                  </a:lnTo>
                  <a:lnTo>
                    <a:pt x="383" y="203"/>
                  </a:lnTo>
                  <a:lnTo>
                    <a:pt x="416" y="277"/>
                  </a:lnTo>
                  <a:lnTo>
                    <a:pt x="421" y="203"/>
                  </a:lnTo>
                  <a:lnTo>
                    <a:pt x="435" y="153"/>
                  </a:lnTo>
                  <a:lnTo>
                    <a:pt x="462" y="112"/>
                  </a:lnTo>
                  <a:lnTo>
                    <a:pt x="490" y="74"/>
                  </a:lnTo>
                  <a:lnTo>
                    <a:pt x="577" y="0"/>
                  </a:lnTo>
                  <a:lnTo>
                    <a:pt x="588" y="83"/>
                  </a:lnTo>
                  <a:lnTo>
                    <a:pt x="600" y="134"/>
                  </a:lnTo>
                  <a:lnTo>
                    <a:pt x="607" y="172"/>
                  </a:lnTo>
                  <a:lnTo>
                    <a:pt x="615" y="213"/>
                  </a:lnTo>
                  <a:lnTo>
                    <a:pt x="639" y="282"/>
                  </a:lnTo>
                  <a:lnTo>
                    <a:pt x="671" y="323"/>
                  </a:lnTo>
                  <a:lnTo>
                    <a:pt x="707" y="342"/>
                  </a:lnTo>
                  <a:lnTo>
                    <a:pt x="768" y="342"/>
                  </a:lnTo>
                  <a:lnTo>
                    <a:pt x="808" y="333"/>
                  </a:lnTo>
                  <a:lnTo>
                    <a:pt x="856" y="320"/>
                  </a:lnTo>
                  <a:lnTo>
                    <a:pt x="893" y="292"/>
                  </a:lnTo>
                  <a:lnTo>
                    <a:pt x="930" y="249"/>
                  </a:lnTo>
                  <a:lnTo>
                    <a:pt x="956" y="213"/>
                  </a:lnTo>
                  <a:lnTo>
                    <a:pt x="982" y="176"/>
                  </a:lnTo>
                  <a:lnTo>
                    <a:pt x="1004" y="145"/>
                  </a:lnTo>
                  <a:lnTo>
                    <a:pt x="1033" y="104"/>
                  </a:lnTo>
                  <a:lnTo>
                    <a:pt x="1027" y="185"/>
                  </a:lnTo>
                  <a:lnTo>
                    <a:pt x="1023" y="249"/>
                  </a:lnTo>
                  <a:lnTo>
                    <a:pt x="1014" y="323"/>
                  </a:lnTo>
                  <a:lnTo>
                    <a:pt x="984" y="406"/>
                  </a:lnTo>
                  <a:lnTo>
                    <a:pt x="935" y="481"/>
                  </a:lnTo>
                  <a:lnTo>
                    <a:pt x="879" y="531"/>
                  </a:lnTo>
                  <a:lnTo>
                    <a:pt x="817" y="554"/>
                  </a:lnTo>
                  <a:lnTo>
                    <a:pt x="778" y="592"/>
                  </a:lnTo>
                  <a:lnTo>
                    <a:pt x="722" y="656"/>
                  </a:lnTo>
                  <a:lnTo>
                    <a:pt x="808" y="625"/>
                  </a:lnTo>
                  <a:lnTo>
                    <a:pt x="897" y="597"/>
                  </a:lnTo>
                  <a:lnTo>
                    <a:pt x="954" y="587"/>
                  </a:lnTo>
                  <a:lnTo>
                    <a:pt x="1018" y="577"/>
                  </a:lnTo>
                  <a:lnTo>
                    <a:pt x="1073" y="572"/>
                  </a:lnTo>
                  <a:lnTo>
                    <a:pt x="1128" y="571"/>
                  </a:lnTo>
                  <a:lnTo>
                    <a:pt x="1167" y="572"/>
                  </a:lnTo>
                  <a:lnTo>
                    <a:pt x="1158" y="620"/>
                  </a:lnTo>
                  <a:lnTo>
                    <a:pt x="1148" y="664"/>
                  </a:lnTo>
                  <a:lnTo>
                    <a:pt x="1128" y="695"/>
                  </a:lnTo>
                  <a:lnTo>
                    <a:pt x="1107" y="717"/>
                  </a:lnTo>
                  <a:lnTo>
                    <a:pt x="1084" y="738"/>
                  </a:lnTo>
                  <a:lnTo>
                    <a:pt x="1050" y="772"/>
                  </a:lnTo>
                  <a:lnTo>
                    <a:pt x="1032" y="815"/>
                  </a:lnTo>
                  <a:lnTo>
                    <a:pt x="1028" y="851"/>
                  </a:lnTo>
                  <a:lnTo>
                    <a:pt x="1028" y="880"/>
                  </a:lnTo>
                  <a:lnTo>
                    <a:pt x="1032" y="905"/>
                  </a:lnTo>
                  <a:lnTo>
                    <a:pt x="1033" y="926"/>
                  </a:lnTo>
                  <a:lnTo>
                    <a:pt x="1043" y="945"/>
                  </a:lnTo>
                  <a:lnTo>
                    <a:pt x="1054" y="960"/>
                  </a:lnTo>
                  <a:lnTo>
                    <a:pt x="1095" y="977"/>
                  </a:lnTo>
                  <a:lnTo>
                    <a:pt x="1129" y="968"/>
                  </a:lnTo>
                  <a:lnTo>
                    <a:pt x="1152" y="933"/>
                  </a:lnTo>
                  <a:lnTo>
                    <a:pt x="1167" y="877"/>
                  </a:lnTo>
                  <a:lnTo>
                    <a:pt x="1171" y="857"/>
                  </a:lnTo>
                  <a:lnTo>
                    <a:pt x="1181" y="832"/>
                  </a:lnTo>
                  <a:lnTo>
                    <a:pt x="1191" y="807"/>
                  </a:lnTo>
                  <a:lnTo>
                    <a:pt x="1210" y="778"/>
                  </a:lnTo>
                  <a:lnTo>
                    <a:pt x="1226" y="757"/>
                  </a:lnTo>
                  <a:lnTo>
                    <a:pt x="1238" y="786"/>
                  </a:lnTo>
                  <a:lnTo>
                    <a:pt x="1246" y="824"/>
                  </a:lnTo>
                  <a:lnTo>
                    <a:pt x="1255" y="859"/>
                  </a:lnTo>
                  <a:lnTo>
                    <a:pt x="1260" y="896"/>
                  </a:lnTo>
                  <a:lnTo>
                    <a:pt x="1255" y="934"/>
                  </a:lnTo>
                  <a:lnTo>
                    <a:pt x="1246" y="968"/>
                  </a:lnTo>
                  <a:lnTo>
                    <a:pt x="1227" y="1017"/>
                  </a:lnTo>
                  <a:lnTo>
                    <a:pt x="1235" y="994"/>
                  </a:lnTo>
                  <a:lnTo>
                    <a:pt x="1212" y="1042"/>
                  </a:lnTo>
                  <a:lnTo>
                    <a:pt x="1204" y="1059"/>
                  </a:lnTo>
                  <a:lnTo>
                    <a:pt x="1193" y="1093"/>
                  </a:lnTo>
                  <a:lnTo>
                    <a:pt x="1186" y="1145"/>
                  </a:lnTo>
                  <a:lnTo>
                    <a:pt x="1181" y="1170"/>
                  </a:lnTo>
                  <a:lnTo>
                    <a:pt x="1179" y="1205"/>
                  </a:lnTo>
                  <a:lnTo>
                    <a:pt x="1179" y="1231"/>
                  </a:lnTo>
                  <a:lnTo>
                    <a:pt x="1189" y="1255"/>
                  </a:lnTo>
                  <a:lnTo>
                    <a:pt x="1210" y="1259"/>
                  </a:lnTo>
                  <a:lnTo>
                    <a:pt x="1236" y="1261"/>
                  </a:lnTo>
                  <a:lnTo>
                    <a:pt x="1255" y="1254"/>
                  </a:lnTo>
                  <a:lnTo>
                    <a:pt x="1276" y="1245"/>
                  </a:lnTo>
                  <a:lnTo>
                    <a:pt x="1297" y="1237"/>
                  </a:lnTo>
                  <a:lnTo>
                    <a:pt x="1318" y="1223"/>
                  </a:lnTo>
                  <a:lnTo>
                    <a:pt x="1340" y="1199"/>
                  </a:lnTo>
                  <a:lnTo>
                    <a:pt x="1354" y="1185"/>
                  </a:lnTo>
                  <a:lnTo>
                    <a:pt x="1370" y="1162"/>
                  </a:lnTo>
                  <a:lnTo>
                    <a:pt x="1382" y="1138"/>
                  </a:lnTo>
                  <a:lnTo>
                    <a:pt x="1391" y="1107"/>
                  </a:lnTo>
                  <a:lnTo>
                    <a:pt x="1401" y="1145"/>
                  </a:lnTo>
                  <a:lnTo>
                    <a:pt x="1404" y="1170"/>
                  </a:lnTo>
                  <a:lnTo>
                    <a:pt x="1401" y="1202"/>
                  </a:lnTo>
                  <a:lnTo>
                    <a:pt x="1395" y="1245"/>
                  </a:lnTo>
                  <a:lnTo>
                    <a:pt x="1382" y="1278"/>
                  </a:lnTo>
                  <a:lnTo>
                    <a:pt x="1360" y="1315"/>
                  </a:lnTo>
                  <a:lnTo>
                    <a:pt x="1328" y="1352"/>
                  </a:lnTo>
                  <a:lnTo>
                    <a:pt x="1282" y="1413"/>
                  </a:lnTo>
                  <a:lnTo>
                    <a:pt x="1212" y="1477"/>
                  </a:lnTo>
                  <a:lnTo>
                    <a:pt x="1162" y="1514"/>
                  </a:lnTo>
                  <a:lnTo>
                    <a:pt x="1133" y="1568"/>
                  </a:lnTo>
                  <a:lnTo>
                    <a:pt x="1120" y="1676"/>
                  </a:lnTo>
                  <a:lnTo>
                    <a:pt x="1063" y="1689"/>
                  </a:lnTo>
                  <a:lnTo>
                    <a:pt x="999" y="1689"/>
                  </a:lnTo>
                  <a:lnTo>
                    <a:pt x="939" y="1676"/>
                  </a:lnTo>
                  <a:lnTo>
                    <a:pt x="879" y="1653"/>
                  </a:lnTo>
                  <a:lnTo>
                    <a:pt x="828" y="1621"/>
                  </a:lnTo>
                  <a:lnTo>
                    <a:pt x="783" y="1583"/>
                  </a:lnTo>
                  <a:lnTo>
                    <a:pt x="745" y="1522"/>
                  </a:lnTo>
                  <a:lnTo>
                    <a:pt x="727" y="1477"/>
                  </a:lnTo>
                  <a:lnTo>
                    <a:pt x="662" y="1491"/>
                  </a:lnTo>
                  <a:lnTo>
                    <a:pt x="579" y="1477"/>
                  </a:lnTo>
                  <a:lnTo>
                    <a:pt x="513" y="1449"/>
                  </a:lnTo>
                  <a:lnTo>
                    <a:pt x="477" y="1417"/>
                  </a:lnTo>
                  <a:lnTo>
                    <a:pt x="447" y="1366"/>
                  </a:lnTo>
                  <a:lnTo>
                    <a:pt x="365" y="1393"/>
                  </a:lnTo>
                  <a:lnTo>
                    <a:pt x="272" y="1385"/>
                  </a:lnTo>
                  <a:lnTo>
                    <a:pt x="175" y="1352"/>
                  </a:lnTo>
                  <a:lnTo>
                    <a:pt x="96" y="1315"/>
                  </a:lnTo>
                  <a:lnTo>
                    <a:pt x="39" y="1274"/>
                  </a:lnTo>
                  <a:close/>
                </a:path>
              </a:pathLst>
            </a:custGeom>
            <a:solidFill>
              <a:srgbClr val="E00000"/>
            </a:solidFill>
            <a:ln w="9525">
              <a:noFill/>
              <a:round/>
              <a:headEnd/>
              <a:tailEnd/>
            </a:ln>
          </p:spPr>
          <p:txBody>
            <a:bodyPr/>
            <a:lstStyle/>
            <a:p>
              <a:endParaRPr lang="en-US"/>
            </a:p>
          </p:txBody>
        </p:sp>
        <p:sp>
          <p:nvSpPr>
            <p:cNvPr id="42" name="Freeform 35">
              <a:extLst>
                <a:ext uri="{FF2B5EF4-FFF2-40B4-BE49-F238E27FC236}">
                  <a16:creationId xmlns:a16="http://schemas.microsoft.com/office/drawing/2014/main" id="{793F49FF-1993-4FCC-4757-A7E835E6373D}"/>
                </a:ext>
              </a:extLst>
            </p:cNvPr>
            <p:cNvSpPr>
              <a:spLocks/>
            </p:cNvSpPr>
            <p:nvPr/>
          </p:nvSpPr>
          <p:spPr bwMode="auto">
            <a:xfrm>
              <a:off x="2469" y="1338"/>
              <a:ext cx="1008" cy="1224"/>
            </a:xfrm>
            <a:custGeom>
              <a:avLst/>
              <a:gdLst>
                <a:gd name="T0" fmla="*/ 6 w 1008"/>
                <a:gd name="T1" fmla="*/ 879 h 1224"/>
                <a:gd name="T2" fmla="*/ 5 w 1008"/>
                <a:gd name="T3" fmla="*/ 726 h 1224"/>
                <a:gd name="T4" fmla="*/ 36 w 1008"/>
                <a:gd name="T5" fmla="*/ 636 h 1224"/>
                <a:gd name="T6" fmla="*/ 97 w 1008"/>
                <a:gd name="T7" fmla="*/ 564 h 1224"/>
                <a:gd name="T8" fmla="*/ 79 w 1008"/>
                <a:gd name="T9" fmla="*/ 472 h 1224"/>
                <a:gd name="T10" fmla="*/ 86 w 1008"/>
                <a:gd name="T11" fmla="*/ 375 h 1224"/>
                <a:gd name="T12" fmla="*/ 141 w 1008"/>
                <a:gd name="T13" fmla="*/ 377 h 1224"/>
                <a:gd name="T14" fmla="*/ 202 w 1008"/>
                <a:gd name="T15" fmla="*/ 481 h 1224"/>
                <a:gd name="T16" fmla="*/ 215 w 1008"/>
                <a:gd name="T17" fmla="*/ 185 h 1224"/>
                <a:gd name="T18" fmla="*/ 215 w 1008"/>
                <a:gd name="T19" fmla="*/ 86 h 1224"/>
                <a:gd name="T20" fmla="*/ 275 w 1008"/>
                <a:gd name="T21" fmla="*/ 145 h 1224"/>
                <a:gd name="T22" fmla="*/ 302 w 1008"/>
                <a:gd name="T23" fmla="*/ 145 h 1224"/>
                <a:gd name="T24" fmla="*/ 333 w 1008"/>
                <a:gd name="T25" fmla="*/ 79 h 1224"/>
                <a:gd name="T26" fmla="*/ 414 w 1008"/>
                <a:gd name="T27" fmla="*/ 0 h 1224"/>
                <a:gd name="T28" fmla="*/ 432 w 1008"/>
                <a:gd name="T29" fmla="*/ 96 h 1224"/>
                <a:gd name="T30" fmla="*/ 442 w 1008"/>
                <a:gd name="T31" fmla="*/ 153 h 1224"/>
                <a:gd name="T32" fmla="*/ 482 w 1008"/>
                <a:gd name="T33" fmla="*/ 233 h 1224"/>
                <a:gd name="T34" fmla="*/ 553 w 1008"/>
                <a:gd name="T35" fmla="*/ 246 h 1224"/>
                <a:gd name="T36" fmla="*/ 615 w 1008"/>
                <a:gd name="T37" fmla="*/ 230 h 1224"/>
                <a:gd name="T38" fmla="*/ 668 w 1008"/>
                <a:gd name="T39" fmla="*/ 178 h 1224"/>
                <a:gd name="T40" fmla="*/ 705 w 1008"/>
                <a:gd name="T41" fmla="*/ 126 h 1224"/>
                <a:gd name="T42" fmla="*/ 742 w 1008"/>
                <a:gd name="T43" fmla="*/ 71 h 1224"/>
                <a:gd name="T44" fmla="*/ 735 w 1008"/>
                <a:gd name="T45" fmla="*/ 178 h 1224"/>
                <a:gd name="T46" fmla="*/ 709 w 1008"/>
                <a:gd name="T47" fmla="*/ 294 h 1224"/>
                <a:gd name="T48" fmla="*/ 633 w 1008"/>
                <a:gd name="T49" fmla="*/ 385 h 1224"/>
                <a:gd name="T50" fmla="*/ 558 w 1008"/>
                <a:gd name="T51" fmla="*/ 427 h 1224"/>
                <a:gd name="T52" fmla="*/ 583 w 1008"/>
                <a:gd name="T53" fmla="*/ 453 h 1224"/>
                <a:gd name="T54" fmla="*/ 684 w 1008"/>
                <a:gd name="T55" fmla="*/ 425 h 1224"/>
                <a:gd name="T56" fmla="*/ 770 w 1008"/>
                <a:gd name="T57" fmla="*/ 415 h 1224"/>
                <a:gd name="T58" fmla="*/ 814 w 1008"/>
                <a:gd name="T59" fmla="*/ 470 h 1224"/>
                <a:gd name="T60" fmla="*/ 754 w 1008"/>
                <a:gd name="T61" fmla="*/ 558 h 1224"/>
                <a:gd name="T62" fmla="*/ 701 w 1008"/>
                <a:gd name="T63" fmla="*/ 608 h 1224"/>
                <a:gd name="T64" fmla="*/ 694 w 1008"/>
                <a:gd name="T65" fmla="*/ 641 h 1224"/>
                <a:gd name="T66" fmla="*/ 719 w 1008"/>
                <a:gd name="T67" fmla="*/ 676 h 1224"/>
                <a:gd name="T68" fmla="*/ 785 w 1008"/>
                <a:gd name="T69" fmla="*/ 709 h 1224"/>
                <a:gd name="T70" fmla="*/ 827 w 1008"/>
                <a:gd name="T71" fmla="*/ 676 h 1224"/>
                <a:gd name="T72" fmla="*/ 856 w 1008"/>
                <a:gd name="T73" fmla="*/ 584 h 1224"/>
                <a:gd name="T74" fmla="*/ 897 w 1008"/>
                <a:gd name="T75" fmla="*/ 601 h 1224"/>
                <a:gd name="T76" fmla="*/ 894 w 1008"/>
                <a:gd name="T77" fmla="*/ 702 h 1224"/>
                <a:gd name="T78" fmla="*/ 854 w 1008"/>
                <a:gd name="T79" fmla="*/ 829 h 1224"/>
                <a:gd name="T80" fmla="*/ 888 w 1008"/>
                <a:gd name="T81" fmla="*/ 913 h 1224"/>
                <a:gd name="T82" fmla="*/ 948 w 1008"/>
                <a:gd name="T83" fmla="*/ 886 h 1224"/>
                <a:gd name="T84" fmla="*/ 1002 w 1008"/>
                <a:gd name="T85" fmla="*/ 804 h 1224"/>
                <a:gd name="T86" fmla="*/ 1000 w 1008"/>
                <a:gd name="T87" fmla="*/ 896 h 1224"/>
                <a:gd name="T88" fmla="*/ 954 w 1008"/>
                <a:gd name="T89" fmla="*/ 980 h 1224"/>
                <a:gd name="T90" fmla="*/ 871 w 1008"/>
                <a:gd name="T91" fmla="*/ 1071 h 1224"/>
                <a:gd name="T92" fmla="*/ 813 w 1008"/>
                <a:gd name="T93" fmla="*/ 1136 h 1224"/>
                <a:gd name="T94" fmla="*/ 764 w 1008"/>
                <a:gd name="T95" fmla="*/ 1224 h 1224"/>
                <a:gd name="T96" fmla="*/ 675 w 1008"/>
                <a:gd name="T97" fmla="*/ 1214 h 1224"/>
                <a:gd name="T98" fmla="*/ 595 w 1008"/>
                <a:gd name="T99" fmla="*/ 1174 h 1224"/>
                <a:gd name="T100" fmla="*/ 535 w 1008"/>
                <a:gd name="T101" fmla="*/ 1104 h 1224"/>
                <a:gd name="T102" fmla="*/ 475 w 1008"/>
                <a:gd name="T103" fmla="*/ 1081 h 1224"/>
                <a:gd name="T104" fmla="*/ 369 w 1008"/>
                <a:gd name="T105" fmla="*/ 1051 h 1224"/>
                <a:gd name="T106" fmla="*/ 321 w 1008"/>
                <a:gd name="T107" fmla="*/ 989 h 1224"/>
                <a:gd name="T108" fmla="*/ 197 w 1008"/>
                <a:gd name="T109" fmla="*/ 1004 h 1224"/>
                <a:gd name="T110" fmla="*/ 70 w 1008"/>
                <a:gd name="T111" fmla="*/ 953 h 1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8"/>
                <a:gd name="T169" fmla="*/ 0 h 1224"/>
                <a:gd name="T170" fmla="*/ 1008 w 1008"/>
                <a:gd name="T171" fmla="*/ 1224 h 1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8" h="1224">
                  <a:moveTo>
                    <a:pt x="29" y="924"/>
                  </a:moveTo>
                  <a:lnTo>
                    <a:pt x="6" y="879"/>
                  </a:lnTo>
                  <a:lnTo>
                    <a:pt x="0" y="796"/>
                  </a:lnTo>
                  <a:lnTo>
                    <a:pt x="5" y="726"/>
                  </a:lnTo>
                  <a:lnTo>
                    <a:pt x="13" y="662"/>
                  </a:lnTo>
                  <a:lnTo>
                    <a:pt x="36" y="636"/>
                  </a:lnTo>
                  <a:lnTo>
                    <a:pt x="100" y="608"/>
                  </a:lnTo>
                  <a:lnTo>
                    <a:pt x="97" y="564"/>
                  </a:lnTo>
                  <a:lnTo>
                    <a:pt x="86" y="507"/>
                  </a:lnTo>
                  <a:lnTo>
                    <a:pt x="79" y="472"/>
                  </a:lnTo>
                  <a:lnTo>
                    <a:pt x="79" y="425"/>
                  </a:lnTo>
                  <a:lnTo>
                    <a:pt x="86" y="375"/>
                  </a:lnTo>
                  <a:lnTo>
                    <a:pt x="111" y="318"/>
                  </a:lnTo>
                  <a:lnTo>
                    <a:pt x="141" y="377"/>
                  </a:lnTo>
                  <a:lnTo>
                    <a:pt x="175" y="467"/>
                  </a:lnTo>
                  <a:lnTo>
                    <a:pt x="202" y="481"/>
                  </a:lnTo>
                  <a:lnTo>
                    <a:pt x="215" y="335"/>
                  </a:lnTo>
                  <a:lnTo>
                    <a:pt x="215" y="185"/>
                  </a:lnTo>
                  <a:lnTo>
                    <a:pt x="189" y="79"/>
                  </a:lnTo>
                  <a:lnTo>
                    <a:pt x="215" y="86"/>
                  </a:lnTo>
                  <a:lnTo>
                    <a:pt x="249" y="109"/>
                  </a:lnTo>
                  <a:lnTo>
                    <a:pt x="275" y="145"/>
                  </a:lnTo>
                  <a:lnTo>
                    <a:pt x="299" y="199"/>
                  </a:lnTo>
                  <a:lnTo>
                    <a:pt x="302" y="145"/>
                  </a:lnTo>
                  <a:lnTo>
                    <a:pt x="312" y="109"/>
                  </a:lnTo>
                  <a:lnTo>
                    <a:pt x="333" y="79"/>
                  </a:lnTo>
                  <a:lnTo>
                    <a:pt x="353" y="52"/>
                  </a:lnTo>
                  <a:lnTo>
                    <a:pt x="414" y="0"/>
                  </a:lnTo>
                  <a:lnTo>
                    <a:pt x="422" y="58"/>
                  </a:lnTo>
                  <a:lnTo>
                    <a:pt x="432" y="96"/>
                  </a:lnTo>
                  <a:lnTo>
                    <a:pt x="435" y="122"/>
                  </a:lnTo>
                  <a:lnTo>
                    <a:pt x="442" y="153"/>
                  </a:lnTo>
                  <a:lnTo>
                    <a:pt x="458" y="204"/>
                  </a:lnTo>
                  <a:lnTo>
                    <a:pt x="482" y="233"/>
                  </a:lnTo>
                  <a:lnTo>
                    <a:pt x="508" y="246"/>
                  </a:lnTo>
                  <a:lnTo>
                    <a:pt x="553" y="246"/>
                  </a:lnTo>
                  <a:lnTo>
                    <a:pt x="583" y="239"/>
                  </a:lnTo>
                  <a:lnTo>
                    <a:pt x="615" y="230"/>
                  </a:lnTo>
                  <a:lnTo>
                    <a:pt x="643" y="209"/>
                  </a:lnTo>
                  <a:lnTo>
                    <a:pt x="668" y="178"/>
                  </a:lnTo>
                  <a:lnTo>
                    <a:pt x="689" y="153"/>
                  </a:lnTo>
                  <a:lnTo>
                    <a:pt x="705" y="126"/>
                  </a:lnTo>
                  <a:lnTo>
                    <a:pt x="722" y="103"/>
                  </a:lnTo>
                  <a:lnTo>
                    <a:pt x="742" y="71"/>
                  </a:lnTo>
                  <a:lnTo>
                    <a:pt x="739" y="133"/>
                  </a:lnTo>
                  <a:lnTo>
                    <a:pt x="735" y="178"/>
                  </a:lnTo>
                  <a:lnTo>
                    <a:pt x="729" y="233"/>
                  </a:lnTo>
                  <a:lnTo>
                    <a:pt x="709" y="294"/>
                  </a:lnTo>
                  <a:lnTo>
                    <a:pt x="672" y="347"/>
                  </a:lnTo>
                  <a:lnTo>
                    <a:pt x="633" y="385"/>
                  </a:lnTo>
                  <a:lnTo>
                    <a:pt x="588" y="400"/>
                  </a:lnTo>
                  <a:lnTo>
                    <a:pt x="558" y="427"/>
                  </a:lnTo>
                  <a:lnTo>
                    <a:pt x="519" y="473"/>
                  </a:lnTo>
                  <a:lnTo>
                    <a:pt x="583" y="453"/>
                  </a:lnTo>
                  <a:lnTo>
                    <a:pt x="645" y="432"/>
                  </a:lnTo>
                  <a:lnTo>
                    <a:pt x="684" y="425"/>
                  </a:lnTo>
                  <a:lnTo>
                    <a:pt x="733" y="417"/>
                  </a:lnTo>
                  <a:lnTo>
                    <a:pt x="770" y="415"/>
                  </a:lnTo>
                  <a:lnTo>
                    <a:pt x="838" y="415"/>
                  </a:lnTo>
                  <a:lnTo>
                    <a:pt x="814" y="470"/>
                  </a:lnTo>
                  <a:lnTo>
                    <a:pt x="793" y="511"/>
                  </a:lnTo>
                  <a:lnTo>
                    <a:pt x="754" y="558"/>
                  </a:lnTo>
                  <a:lnTo>
                    <a:pt x="729" y="581"/>
                  </a:lnTo>
                  <a:lnTo>
                    <a:pt x="701" y="608"/>
                  </a:lnTo>
                  <a:lnTo>
                    <a:pt x="692" y="619"/>
                  </a:lnTo>
                  <a:lnTo>
                    <a:pt x="694" y="641"/>
                  </a:lnTo>
                  <a:lnTo>
                    <a:pt x="699" y="655"/>
                  </a:lnTo>
                  <a:lnTo>
                    <a:pt x="719" y="676"/>
                  </a:lnTo>
                  <a:lnTo>
                    <a:pt x="748" y="696"/>
                  </a:lnTo>
                  <a:lnTo>
                    <a:pt x="785" y="709"/>
                  </a:lnTo>
                  <a:lnTo>
                    <a:pt x="812" y="702"/>
                  </a:lnTo>
                  <a:lnTo>
                    <a:pt x="827" y="676"/>
                  </a:lnTo>
                  <a:lnTo>
                    <a:pt x="847" y="629"/>
                  </a:lnTo>
                  <a:lnTo>
                    <a:pt x="856" y="584"/>
                  </a:lnTo>
                  <a:lnTo>
                    <a:pt x="882" y="549"/>
                  </a:lnTo>
                  <a:lnTo>
                    <a:pt x="897" y="601"/>
                  </a:lnTo>
                  <a:lnTo>
                    <a:pt x="904" y="648"/>
                  </a:lnTo>
                  <a:lnTo>
                    <a:pt x="894" y="702"/>
                  </a:lnTo>
                  <a:lnTo>
                    <a:pt x="871" y="749"/>
                  </a:lnTo>
                  <a:lnTo>
                    <a:pt x="854" y="829"/>
                  </a:lnTo>
                  <a:lnTo>
                    <a:pt x="854" y="909"/>
                  </a:lnTo>
                  <a:lnTo>
                    <a:pt x="888" y="913"/>
                  </a:lnTo>
                  <a:lnTo>
                    <a:pt x="921" y="907"/>
                  </a:lnTo>
                  <a:lnTo>
                    <a:pt x="948" y="886"/>
                  </a:lnTo>
                  <a:lnTo>
                    <a:pt x="973" y="855"/>
                  </a:lnTo>
                  <a:lnTo>
                    <a:pt x="1002" y="804"/>
                  </a:lnTo>
                  <a:lnTo>
                    <a:pt x="1008" y="849"/>
                  </a:lnTo>
                  <a:lnTo>
                    <a:pt x="1000" y="896"/>
                  </a:lnTo>
                  <a:lnTo>
                    <a:pt x="977" y="953"/>
                  </a:lnTo>
                  <a:lnTo>
                    <a:pt x="954" y="980"/>
                  </a:lnTo>
                  <a:lnTo>
                    <a:pt x="921" y="1023"/>
                  </a:lnTo>
                  <a:lnTo>
                    <a:pt x="871" y="1071"/>
                  </a:lnTo>
                  <a:lnTo>
                    <a:pt x="833" y="1096"/>
                  </a:lnTo>
                  <a:lnTo>
                    <a:pt x="813" y="1136"/>
                  </a:lnTo>
                  <a:lnTo>
                    <a:pt x="804" y="1214"/>
                  </a:lnTo>
                  <a:lnTo>
                    <a:pt x="764" y="1224"/>
                  </a:lnTo>
                  <a:lnTo>
                    <a:pt x="719" y="1224"/>
                  </a:lnTo>
                  <a:lnTo>
                    <a:pt x="675" y="1214"/>
                  </a:lnTo>
                  <a:lnTo>
                    <a:pt x="633" y="1198"/>
                  </a:lnTo>
                  <a:lnTo>
                    <a:pt x="595" y="1174"/>
                  </a:lnTo>
                  <a:lnTo>
                    <a:pt x="562" y="1147"/>
                  </a:lnTo>
                  <a:lnTo>
                    <a:pt x="535" y="1104"/>
                  </a:lnTo>
                  <a:lnTo>
                    <a:pt x="521" y="1070"/>
                  </a:lnTo>
                  <a:lnTo>
                    <a:pt x="475" y="1081"/>
                  </a:lnTo>
                  <a:lnTo>
                    <a:pt x="414" y="1071"/>
                  </a:lnTo>
                  <a:lnTo>
                    <a:pt x="369" y="1051"/>
                  </a:lnTo>
                  <a:lnTo>
                    <a:pt x="343" y="1027"/>
                  </a:lnTo>
                  <a:lnTo>
                    <a:pt x="321" y="989"/>
                  </a:lnTo>
                  <a:lnTo>
                    <a:pt x="262" y="1011"/>
                  </a:lnTo>
                  <a:lnTo>
                    <a:pt x="197" y="1004"/>
                  </a:lnTo>
                  <a:lnTo>
                    <a:pt x="126" y="980"/>
                  </a:lnTo>
                  <a:lnTo>
                    <a:pt x="70" y="953"/>
                  </a:lnTo>
                  <a:lnTo>
                    <a:pt x="29" y="924"/>
                  </a:lnTo>
                  <a:close/>
                </a:path>
              </a:pathLst>
            </a:custGeom>
            <a:solidFill>
              <a:srgbClr val="FF8000"/>
            </a:solidFill>
            <a:ln w="9525">
              <a:noFill/>
              <a:round/>
              <a:headEnd/>
              <a:tailEnd/>
            </a:ln>
          </p:spPr>
          <p:txBody>
            <a:bodyPr/>
            <a:lstStyle/>
            <a:p>
              <a:endParaRPr lang="en-US"/>
            </a:p>
          </p:txBody>
        </p:sp>
        <p:sp>
          <p:nvSpPr>
            <p:cNvPr id="43" name="Freeform 36">
              <a:extLst>
                <a:ext uri="{FF2B5EF4-FFF2-40B4-BE49-F238E27FC236}">
                  <a16:creationId xmlns:a16="http://schemas.microsoft.com/office/drawing/2014/main" id="{823816A1-A633-B102-4F12-B4432CF38E6F}"/>
                </a:ext>
              </a:extLst>
            </p:cNvPr>
            <p:cNvSpPr>
              <a:spLocks/>
            </p:cNvSpPr>
            <p:nvPr/>
          </p:nvSpPr>
          <p:spPr bwMode="auto">
            <a:xfrm>
              <a:off x="2660" y="1736"/>
              <a:ext cx="611" cy="745"/>
            </a:xfrm>
            <a:custGeom>
              <a:avLst/>
              <a:gdLst>
                <a:gd name="T0" fmla="*/ 3 w 611"/>
                <a:gd name="T1" fmla="*/ 534 h 745"/>
                <a:gd name="T2" fmla="*/ 1 w 611"/>
                <a:gd name="T3" fmla="*/ 442 h 745"/>
                <a:gd name="T4" fmla="*/ 22 w 611"/>
                <a:gd name="T5" fmla="*/ 386 h 745"/>
                <a:gd name="T6" fmla="*/ 57 w 611"/>
                <a:gd name="T7" fmla="*/ 344 h 745"/>
                <a:gd name="T8" fmla="*/ 47 w 611"/>
                <a:gd name="T9" fmla="*/ 287 h 745"/>
                <a:gd name="T10" fmla="*/ 51 w 611"/>
                <a:gd name="T11" fmla="*/ 227 h 745"/>
                <a:gd name="T12" fmla="*/ 84 w 611"/>
                <a:gd name="T13" fmla="*/ 231 h 745"/>
                <a:gd name="T14" fmla="*/ 120 w 611"/>
                <a:gd name="T15" fmla="*/ 294 h 745"/>
                <a:gd name="T16" fmla="*/ 128 w 611"/>
                <a:gd name="T17" fmla="*/ 112 h 745"/>
                <a:gd name="T18" fmla="*/ 128 w 611"/>
                <a:gd name="T19" fmla="*/ 53 h 745"/>
                <a:gd name="T20" fmla="*/ 166 w 611"/>
                <a:gd name="T21" fmla="*/ 87 h 745"/>
                <a:gd name="T22" fmla="*/ 183 w 611"/>
                <a:gd name="T23" fmla="*/ 87 h 745"/>
                <a:gd name="T24" fmla="*/ 200 w 611"/>
                <a:gd name="T25" fmla="*/ 49 h 745"/>
                <a:gd name="T26" fmla="*/ 250 w 611"/>
                <a:gd name="T27" fmla="*/ 0 h 745"/>
                <a:gd name="T28" fmla="*/ 261 w 611"/>
                <a:gd name="T29" fmla="*/ 58 h 745"/>
                <a:gd name="T30" fmla="*/ 267 w 611"/>
                <a:gd name="T31" fmla="*/ 92 h 745"/>
                <a:gd name="T32" fmla="*/ 291 w 611"/>
                <a:gd name="T33" fmla="*/ 141 h 745"/>
                <a:gd name="T34" fmla="*/ 334 w 611"/>
                <a:gd name="T35" fmla="*/ 149 h 745"/>
                <a:gd name="T36" fmla="*/ 371 w 611"/>
                <a:gd name="T37" fmla="*/ 138 h 745"/>
                <a:gd name="T38" fmla="*/ 405 w 611"/>
                <a:gd name="T39" fmla="*/ 108 h 745"/>
                <a:gd name="T40" fmla="*/ 427 w 611"/>
                <a:gd name="T41" fmla="*/ 77 h 745"/>
                <a:gd name="T42" fmla="*/ 449 w 611"/>
                <a:gd name="T43" fmla="*/ 44 h 745"/>
                <a:gd name="T44" fmla="*/ 444 w 611"/>
                <a:gd name="T45" fmla="*/ 108 h 745"/>
                <a:gd name="T46" fmla="*/ 430 w 611"/>
                <a:gd name="T47" fmla="*/ 177 h 745"/>
                <a:gd name="T48" fmla="*/ 382 w 611"/>
                <a:gd name="T49" fmla="*/ 233 h 745"/>
                <a:gd name="T50" fmla="*/ 340 w 611"/>
                <a:gd name="T51" fmla="*/ 261 h 745"/>
                <a:gd name="T52" fmla="*/ 351 w 611"/>
                <a:gd name="T53" fmla="*/ 274 h 745"/>
                <a:gd name="T54" fmla="*/ 414 w 611"/>
                <a:gd name="T55" fmla="*/ 259 h 745"/>
                <a:gd name="T56" fmla="*/ 466 w 611"/>
                <a:gd name="T57" fmla="*/ 251 h 745"/>
                <a:gd name="T58" fmla="*/ 494 w 611"/>
                <a:gd name="T59" fmla="*/ 285 h 745"/>
                <a:gd name="T60" fmla="*/ 458 w 611"/>
                <a:gd name="T61" fmla="*/ 339 h 745"/>
                <a:gd name="T62" fmla="*/ 424 w 611"/>
                <a:gd name="T63" fmla="*/ 370 h 745"/>
                <a:gd name="T64" fmla="*/ 421 w 611"/>
                <a:gd name="T65" fmla="*/ 391 h 745"/>
                <a:gd name="T66" fmla="*/ 435 w 611"/>
                <a:gd name="T67" fmla="*/ 411 h 745"/>
                <a:gd name="T68" fmla="*/ 477 w 611"/>
                <a:gd name="T69" fmla="*/ 431 h 745"/>
                <a:gd name="T70" fmla="*/ 501 w 611"/>
                <a:gd name="T71" fmla="*/ 411 h 745"/>
                <a:gd name="T72" fmla="*/ 521 w 611"/>
                <a:gd name="T73" fmla="*/ 357 h 745"/>
                <a:gd name="T74" fmla="*/ 545 w 611"/>
                <a:gd name="T75" fmla="*/ 367 h 745"/>
                <a:gd name="T76" fmla="*/ 543 w 611"/>
                <a:gd name="T77" fmla="*/ 429 h 745"/>
                <a:gd name="T78" fmla="*/ 516 w 611"/>
                <a:gd name="T79" fmla="*/ 504 h 745"/>
                <a:gd name="T80" fmla="*/ 538 w 611"/>
                <a:gd name="T81" fmla="*/ 554 h 745"/>
                <a:gd name="T82" fmla="*/ 576 w 611"/>
                <a:gd name="T83" fmla="*/ 538 h 745"/>
                <a:gd name="T84" fmla="*/ 606 w 611"/>
                <a:gd name="T85" fmla="*/ 488 h 745"/>
                <a:gd name="T86" fmla="*/ 606 w 611"/>
                <a:gd name="T87" fmla="*/ 544 h 745"/>
                <a:gd name="T88" fmla="*/ 578 w 611"/>
                <a:gd name="T89" fmla="*/ 598 h 745"/>
                <a:gd name="T90" fmla="*/ 528 w 611"/>
                <a:gd name="T91" fmla="*/ 651 h 745"/>
                <a:gd name="T92" fmla="*/ 494 w 611"/>
                <a:gd name="T93" fmla="*/ 691 h 745"/>
                <a:gd name="T94" fmla="*/ 463 w 611"/>
                <a:gd name="T95" fmla="*/ 745 h 745"/>
                <a:gd name="T96" fmla="*/ 409 w 611"/>
                <a:gd name="T97" fmla="*/ 738 h 745"/>
                <a:gd name="T98" fmla="*/ 362 w 611"/>
                <a:gd name="T99" fmla="*/ 714 h 745"/>
                <a:gd name="T100" fmla="*/ 323 w 611"/>
                <a:gd name="T101" fmla="*/ 672 h 745"/>
                <a:gd name="T102" fmla="*/ 288 w 611"/>
                <a:gd name="T103" fmla="*/ 657 h 745"/>
                <a:gd name="T104" fmla="*/ 222 w 611"/>
                <a:gd name="T105" fmla="*/ 639 h 745"/>
                <a:gd name="T106" fmla="*/ 194 w 611"/>
                <a:gd name="T107" fmla="*/ 602 h 745"/>
                <a:gd name="T108" fmla="*/ 118 w 611"/>
                <a:gd name="T109" fmla="*/ 611 h 745"/>
                <a:gd name="T110" fmla="*/ 41 w 611"/>
                <a:gd name="T111" fmla="*/ 581 h 7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745"/>
                <a:gd name="T170" fmla="*/ 611 w 611"/>
                <a:gd name="T171" fmla="*/ 745 h 7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745">
                  <a:moveTo>
                    <a:pt x="15" y="561"/>
                  </a:moveTo>
                  <a:lnTo>
                    <a:pt x="3" y="534"/>
                  </a:lnTo>
                  <a:lnTo>
                    <a:pt x="0" y="486"/>
                  </a:lnTo>
                  <a:lnTo>
                    <a:pt x="1" y="442"/>
                  </a:lnTo>
                  <a:lnTo>
                    <a:pt x="7" y="403"/>
                  </a:lnTo>
                  <a:lnTo>
                    <a:pt x="22" y="386"/>
                  </a:lnTo>
                  <a:lnTo>
                    <a:pt x="58" y="370"/>
                  </a:lnTo>
                  <a:lnTo>
                    <a:pt x="57" y="344"/>
                  </a:lnTo>
                  <a:lnTo>
                    <a:pt x="51" y="310"/>
                  </a:lnTo>
                  <a:lnTo>
                    <a:pt x="47" y="287"/>
                  </a:lnTo>
                  <a:lnTo>
                    <a:pt x="47" y="259"/>
                  </a:lnTo>
                  <a:lnTo>
                    <a:pt x="51" y="227"/>
                  </a:lnTo>
                  <a:lnTo>
                    <a:pt x="65" y="193"/>
                  </a:lnTo>
                  <a:lnTo>
                    <a:pt x="84" y="231"/>
                  </a:lnTo>
                  <a:lnTo>
                    <a:pt x="105" y="285"/>
                  </a:lnTo>
                  <a:lnTo>
                    <a:pt x="120" y="294"/>
                  </a:lnTo>
                  <a:lnTo>
                    <a:pt x="128" y="203"/>
                  </a:lnTo>
                  <a:lnTo>
                    <a:pt x="128" y="112"/>
                  </a:lnTo>
                  <a:lnTo>
                    <a:pt x="113" y="49"/>
                  </a:lnTo>
                  <a:lnTo>
                    <a:pt x="128" y="53"/>
                  </a:lnTo>
                  <a:lnTo>
                    <a:pt x="149" y="67"/>
                  </a:lnTo>
                  <a:lnTo>
                    <a:pt x="166" y="87"/>
                  </a:lnTo>
                  <a:lnTo>
                    <a:pt x="180" y="120"/>
                  </a:lnTo>
                  <a:lnTo>
                    <a:pt x="183" y="87"/>
                  </a:lnTo>
                  <a:lnTo>
                    <a:pt x="188" y="67"/>
                  </a:lnTo>
                  <a:lnTo>
                    <a:pt x="200" y="49"/>
                  </a:lnTo>
                  <a:lnTo>
                    <a:pt x="212" y="32"/>
                  </a:lnTo>
                  <a:lnTo>
                    <a:pt x="250" y="0"/>
                  </a:lnTo>
                  <a:lnTo>
                    <a:pt x="256" y="35"/>
                  </a:lnTo>
                  <a:lnTo>
                    <a:pt x="261" y="58"/>
                  </a:lnTo>
                  <a:lnTo>
                    <a:pt x="263" y="74"/>
                  </a:lnTo>
                  <a:lnTo>
                    <a:pt x="267" y="92"/>
                  </a:lnTo>
                  <a:lnTo>
                    <a:pt x="278" y="121"/>
                  </a:lnTo>
                  <a:lnTo>
                    <a:pt x="291" y="141"/>
                  </a:lnTo>
                  <a:lnTo>
                    <a:pt x="308" y="149"/>
                  </a:lnTo>
                  <a:lnTo>
                    <a:pt x="334" y="149"/>
                  </a:lnTo>
                  <a:lnTo>
                    <a:pt x="351" y="145"/>
                  </a:lnTo>
                  <a:lnTo>
                    <a:pt x="371" y="138"/>
                  </a:lnTo>
                  <a:lnTo>
                    <a:pt x="388" y="126"/>
                  </a:lnTo>
                  <a:lnTo>
                    <a:pt x="405" y="108"/>
                  </a:lnTo>
                  <a:lnTo>
                    <a:pt x="416" y="92"/>
                  </a:lnTo>
                  <a:lnTo>
                    <a:pt x="427" y="77"/>
                  </a:lnTo>
                  <a:lnTo>
                    <a:pt x="437" y="63"/>
                  </a:lnTo>
                  <a:lnTo>
                    <a:pt x="449" y="44"/>
                  </a:lnTo>
                  <a:lnTo>
                    <a:pt x="448" y="80"/>
                  </a:lnTo>
                  <a:lnTo>
                    <a:pt x="444" y="108"/>
                  </a:lnTo>
                  <a:lnTo>
                    <a:pt x="442" y="141"/>
                  </a:lnTo>
                  <a:lnTo>
                    <a:pt x="430" y="177"/>
                  </a:lnTo>
                  <a:lnTo>
                    <a:pt x="407" y="211"/>
                  </a:lnTo>
                  <a:lnTo>
                    <a:pt x="382" y="233"/>
                  </a:lnTo>
                  <a:lnTo>
                    <a:pt x="356" y="243"/>
                  </a:lnTo>
                  <a:lnTo>
                    <a:pt x="340" y="261"/>
                  </a:lnTo>
                  <a:lnTo>
                    <a:pt x="314" y="289"/>
                  </a:lnTo>
                  <a:lnTo>
                    <a:pt x="351" y="274"/>
                  </a:lnTo>
                  <a:lnTo>
                    <a:pt x="391" y="262"/>
                  </a:lnTo>
                  <a:lnTo>
                    <a:pt x="414" y="259"/>
                  </a:lnTo>
                  <a:lnTo>
                    <a:pt x="443" y="255"/>
                  </a:lnTo>
                  <a:lnTo>
                    <a:pt x="466" y="251"/>
                  </a:lnTo>
                  <a:lnTo>
                    <a:pt x="508" y="251"/>
                  </a:lnTo>
                  <a:lnTo>
                    <a:pt x="494" y="285"/>
                  </a:lnTo>
                  <a:lnTo>
                    <a:pt x="483" y="312"/>
                  </a:lnTo>
                  <a:lnTo>
                    <a:pt x="458" y="339"/>
                  </a:lnTo>
                  <a:lnTo>
                    <a:pt x="442" y="353"/>
                  </a:lnTo>
                  <a:lnTo>
                    <a:pt x="424" y="370"/>
                  </a:lnTo>
                  <a:lnTo>
                    <a:pt x="420" y="377"/>
                  </a:lnTo>
                  <a:lnTo>
                    <a:pt x="421" y="391"/>
                  </a:lnTo>
                  <a:lnTo>
                    <a:pt x="422" y="400"/>
                  </a:lnTo>
                  <a:lnTo>
                    <a:pt x="435" y="411"/>
                  </a:lnTo>
                  <a:lnTo>
                    <a:pt x="454" y="424"/>
                  </a:lnTo>
                  <a:lnTo>
                    <a:pt x="477" y="431"/>
                  </a:lnTo>
                  <a:lnTo>
                    <a:pt x="493" y="429"/>
                  </a:lnTo>
                  <a:lnTo>
                    <a:pt x="501" y="411"/>
                  </a:lnTo>
                  <a:lnTo>
                    <a:pt x="514" y="383"/>
                  </a:lnTo>
                  <a:lnTo>
                    <a:pt x="521" y="357"/>
                  </a:lnTo>
                  <a:lnTo>
                    <a:pt x="534" y="334"/>
                  </a:lnTo>
                  <a:lnTo>
                    <a:pt x="545" y="367"/>
                  </a:lnTo>
                  <a:lnTo>
                    <a:pt x="549" y="395"/>
                  </a:lnTo>
                  <a:lnTo>
                    <a:pt x="543" y="429"/>
                  </a:lnTo>
                  <a:lnTo>
                    <a:pt x="528" y="455"/>
                  </a:lnTo>
                  <a:lnTo>
                    <a:pt x="516" y="504"/>
                  </a:lnTo>
                  <a:lnTo>
                    <a:pt x="516" y="553"/>
                  </a:lnTo>
                  <a:lnTo>
                    <a:pt x="538" y="554"/>
                  </a:lnTo>
                  <a:lnTo>
                    <a:pt x="559" y="551"/>
                  </a:lnTo>
                  <a:lnTo>
                    <a:pt x="576" y="538"/>
                  </a:lnTo>
                  <a:lnTo>
                    <a:pt x="590" y="521"/>
                  </a:lnTo>
                  <a:lnTo>
                    <a:pt x="606" y="488"/>
                  </a:lnTo>
                  <a:lnTo>
                    <a:pt x="611" y="517"/>
                  </a:lnTo>
                  <a:lnTo>
                    <a:pt x="606" y="544"/>
                  </a:lnTo>
                  <a:lnTo>
                    <a:pt x="593" y="581"/>
                  </a:lnTo>
                  <a:lnTo>
                    <a:pt x="578" y="598"/>
                  </a:lnTo>
                  <a:lnTo>
                    <a:pt x="559" y="623"/>
                  </a:lnTo>
                  <a:lnTo>
                    <a:pt x="528" y="651"/>
                  </a:lnTo>
                  <a:lnTo>
                    <a:pt x="506" y="667"/>
                  </a:lnTo>
                  <a:lnTo>
                    <a:pt x="494" y="691"/>
                  </a:lnTo>
                  <a:lnTo>
                    <a:pt x="487" y="738"/>
                  </a:lnTo>
                  <a:lnTo>
                    <a:pt x="463" y="745"/>
                  </a:lnTo>
                  <a:lnTo>
                    <a:pt x="435" y="745"/>
                  </a:lnTo>
                  <a:lnTo>
                    <a:pt x="409" y="738"/>
                  </a:lnTo>
                  <a:lnTo>
                    <a:pt x="382" y="729"/>
                  </a:lnTo>
                  <a:lnTo>
                    <a:pt x="362" y="714"/>
                  </a:lnTo>
                  <a:lnTo>
                    <a:pt x="341" y="698"/>
                  </a:lnTo>
                  <a:lnTo>
                    <a:pt x="323" y="672"/>
                  </a:lnTo>
                  <a:lnTo>
                    <a:pt x="314" y="651"/>
                  </a:lnTo>
                  <a:lnTo>
                    <a:pt x="288" y="657"/>
                  </a:lnTo>
                  <a:lnTo>
                    <a:pt x="250" y="651"/>
                  </a:lnTo>
                  <a:lnTo>
                    <a:pt x="222" y="639"/>
                  </a:lnTo>
                  <a:lnTo>
                    <a:pt x="207" y="625"/>
                  </a:lnTo>
                  <a:lnTo>
                    <a:pt x="194" y="602"/>
                  </a:lnTo>
                  <a:lnTo>
                    <a:pt x="158" y="615"/>
                  </a:lnTo>
                  <a:lnTo>
                    <a:pt x="118" y="611"/>
                  </a:lnTo>
                  <a:lnTo>
                    <a:pt x="76" y="598"/>
                  </a:lnTo>
                  <a:lnTo>
                    <a:pt x="41" y="581"/>
                  </a:lnTo>
                  <a:lnTo>
                    <a:pt x="15" y="561"/>
                  </a:lnTo>
                  <a:close/>
                </a:path>
              </a:pathLst>
            </a:custGeom>
            <a:solidFill>
              <a:srgbClr val="FFFF00"/>
            </a:solidFill>
            <a:ln w="9525">
              <a:noFill/>
              <a:round/>
              <a:headEnd/>
              <a:tailEnd/>
            </a:ln>
          </p:spPr>
          <p:txBody>
            <a:bodyPr/>
            <a:lstStyle/>
            <a:p>
              <a:endParaRPr lang="en-US"/>
            </a:p>
          </p:txBody>
        </p:sp>
        <p:grpSp>
          <p:nvGrpSpPr>
            <p:cNvPr id="44" name="Group 37">
              <a:extLst>
                <a:ext uri="{FF2B5EF4-FFF2-40B4-BE49-F238E27FC236}">
                  <a16:creationId xmlns:a16="http://schemas.microsoft.com/office/drawing/2014/main" id="{BC50CA2F-825F-4CA2-6EAA-1F8D7A0CF78A}"/>
                </a:ext>
              </a:extLst>
            </p:cNvPr>
            <p:cNvGrpSpPr>
              <a:grpSpLocks/>
            </p:cNvGrpSpPr>
            <p:nvPr/>
          </p:nvGrpSpPr>
          <p:grpSpPr bwMode="auto">
            <a:xfrm>
              <a:off x="3457" y="1872"/>
              <a:ext cx="970" cy="919"/>
              <a:chOff x="3457" y="1872"/>
              <a:chExt cx="970" cy="919"/>
            </a:xfrm>
          </p:grpSpPr>
          <p:sp>
            <p:nvSpPr>
              <p:cNvPr id="47" name="Freeform 38">
                <a:extLst>
                  <a:ext uri="{FF2B5EF4-FFF2-40B4-BE49-F238E27FC236}">
                    <a16:creationId xmlns:a16="http://schemas.microsoft.com/office/drawing/2014/main" id="{E44EC072-A67B-A6B9-990F-052214BD7ECA}"/>
                  </a:ext>
                </a:extLst>
              </p:cNvPr>
              <p:cNvSpPr>
                <a:spLocks/>
              </p:cNvSpPr>
              <p:nvPr/>
            </p:nvSpPr>
            <p:spPr bwMode="auto">
              <a:xfrm>
                <a:off x="3457" y="1872"/>
                <a:ext cx="970" cy="919"/>
              </a:xfrm>
              <a:custGeom>
                <a:avLst/>
                <a:gdLst>
                  <a:gd name="T0" fmla="*/ 5 w 970"/>
                  <a:gd name="T1" fmla="*/ 573 h 919"/>
                  <a:gd name="T2" fmla="*/ 0 w 970"/>
                  <a:gd name="T3" fmla="*/ 428 h 919"/>
                  <a:gd name="T4" fmla="*/ 33 w 970"/>
                  <a:gd name="T5" fmla="*/ 333 h 919"/>
                  <a:gd name="T6" fmla="*/ 85 w 970"/>
                  <a:gd name="T7" fmla="*/ 264 h 919"/>
                  <a:gd name="T8" fmla="*/ 188 w 970"/>
                  <a:gd name="T9" fmla="*/ 202 h 919"/>
                  <a:gd name="T10" fmla="*/ 273 w 970"/>
                  <a:gd name="T11" fmla="*/ 169 h 919"/>
                  <a:gd name="T12" fmla="*/ 319 w 970"/>
                  <a:gd name="T13" fmla="*/ 132 h 919"/>
                  <a:gd name="T14" fmla="*/ 335 w 970"/>
                  <a:gd name="T15" fmla="*/ 69 h 919"/>
                  <a:gd name="T16" fmla="*/ 353 w 970"/>
                  <a:gd name="T17" fmla="*/ 36 h 919"/>
                  <a:gd name="T18" fmla="*/ 390 w 970"/>
                  <a:gd name="T19" fmla="*/ 102 h 919"/>
                  <a:gd name="T20" fmla="*/ 403 w 970"/>
                  <a:gd name="T21" fmla="*/ 151 h 919"/>
                  <a:gd name="T22" fmla="*/ 463 w 970"/>
                  <a:gd name="T23" fmla="*/ 120 h 919"/>
                  <a:gd name="T24" fmla="*/ 483 w 970"/>
                  <a:gd name="T25" fmla="*/ 50 h 919"/>
                  <a:gd name="T26" fmla="*/ 491 w 970"/>
                  <a:gd name="T27" fmla="*/ 2 h 919"/>
                  <a:gd name="T28" fmla="*/ 543 w 970"/>
                  <a:gd name="T29" fmla="*/ 57 h 919"/>
                  <a:gd name="T30" fmla="*/ 563 w 970"/>
                  <a:gd name="T31" fmla="*/ 154 h 919"/>
                  <a:gd name="T32" fmla="*/ 545 w 970"/>
                  <a:gd name="T33" fmla="*/ 234 h 919"/>
                  <a:gd name="T34" fmla="*/ 613 w 970"/>
                  <a:gd name="T35" fmla="*/ 175 h 919"/>
                  <a:gd name="T36" fmla="*/ 709 w 970"/>
                  <a:gd name="T37" fmla="*/ 151 h 919"/>
                  <a:gd name="T38" fmla="*/ 791 w 970"/>
                  <a:gd name="T39" fmla="*/ 165 h 919"/>
                  <a:gd name="T40" fmla="*/ 811 w 970"/>
                  <a:gd name="T41" fmla="*/ 210 h 919"/>
                  <a:gd name="T42" fmla="*/ 741 w 970"/>
                  <a:gd name="T43" fmla="*/ 231 h 919"/>
                  <a:gd name="T44" fmla="*/ 702 w 970"/>
                  <a:gd name="T45" fmla="*/ 301 h 919"/>
                  <a:gd name="T46" fmla="*/ 746 w 970"/>
                  <a:gd name="T47" fmla="*/ 366 h 919"/>
                  <a:gd name="T48" fmla="*/ 823 w 970"/>
                  <a:gd name="T49" fmla="*/ 396 h 919"/>
                  <a:gd name="T50" fmla="*/ 881 w 970"/>
                  <a:gd name="T51" fmla="*/ 385 h 919"/>
                  <a:gd name="T52" fmla="*/ 888 w 970"/>
                  <a:gd name="T53" fmla="*/ 341 h 919"/>
                  <a:gd name="T54" fmla="*/ 918 w 970"/>
                  <a:gd name="T55" fmla="*/ 345 h 919"/>
                  <a:gd name="T56" fmla="*/ 958 w 970"/>
                  <a:gd name="T57" fmla="*/ 395 h 919"/>
                  <a:gd name="T58" fmla="*/ 968 w 970"/>
                  <a:gd name="T59" fmla="*/ 481 h 919"/>
                  <a:gd name="T60" fmla="*/ 930 w 970"/>
                  <a:gd name="T61" fmla="*/ 579 h 919"/>
                  <a:gd name="T62" fmla="*/ 881 w 970"/>
                  <a:gd name="T63" fmla="*/ 606 h 919"/>
                  <a:gd name="T64" fmla="*/ 793 w 970"/>
                  <a:gd name="T65" fmla="*/ 647 h 919"/>
                  <a:gd name="T66" fmla="*/ 746 w 970"/>
                  <a:gd name="T67" fmla="*/ 695 h 919"/>
                  <a:gd name="T68" fmla="*/ 712 w 970"/>
                  <a:gd name="T69" fmla="*/ 772 h 919"/>
                  <a:gd name="T70" fmla="*/ 675 w 970"/>
                  <a:gd name="T71" fmla="*/ 858 h 919"/>
                  <a:gd name="T72" fmla="*/ 616 w 970"/>
                  <a:gd name="T73" fmla="*/ 894 h 919"/>
                  <a:gd name="T74" fmla="*/ 512 w 970"/>
                  <a:gd name="T75" fmla="*/ 912 h 919"/>
                  <a:gd name="T76" fmla="*/ 376 w 970"/>
                  <a:gd name="T77" fmla="*/ 919 h 919"/>
                  <a:gd name="T78" fmla="*/ 195 w 970"/>
                  <a:gd name="T79" fmla="*/ 894 h 919"/>
                  <a:gd name="T80" fmla="*/ 80 w 970"/>
                  <a:gd name="T81" fmla="*/ 842 h 919"/>
                  <a:gd name="T82" fmla="*/ 40 w 970"/>
                  <a:gd name="T83" fmla="*/ 769 h 9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0"/>
                  <a:gd name="T127" fmla="*/ 0 h 919"/>
                  <a:gd name="T128" fmla="*/ 970 w 970"/>
                  <a:gd name="T129" fmla="*/ 919 h 9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0" h="919">
                    <a:moveTo>
                      <a:pt x="25" y="687"/>
                    </a:moveTo>
                    <a:lnTo>
                      <a:pt x="13" y="628"/>
                    </a:lnTo>
                    <a:lnTo>
                      <a:pt x="5" y="573"/>
                    </a:lnTo>
                    <a:lnTo>
                      <a:pt x="0" y="519"/>
                    </a:lnTo>
                    <a:lnTo>
                      <a:pt x="0" y="469"/>
                    </a:lnTo>
                    <a:lnTo>
                      <a:pt x="0" y="428"/>
                    </a:lnTo>
                    <a:lnTo>
                      <a:pt x="5" y="391"/>
                    </a:lnTo>
                    <a:lnTo>
                      <a:pt x="14" y="360"/>
                    </a:lnTo>
                    <a:lnTo>
                      <a:pt x="33" y="333"/>
                    </a:lnTo>
                    <a:lnTo>
                      <a:pt x="45" y="310"/>
                    </a:lnTo>
                    <a:lnTo>
                      <a:pt x="65" y="285"/>
                    </a:lnTo>
                    <a:lnTo>
                      <a:pt x="85" y="264"/>
                    </a:lnTo>
                    <a:lnTo>
                      <a:pt x="120" y="238"/>
                    </a:lnTo>
                    <a:lnTo>
                      <a:pt x="155" y="216"/>
                    </a:lnTo>
                    <a:lnTo>
                      <a:pt x="188" y="202"/>
                    </a:lnTo>
                    <a:lnTo>
                      <a:pt x="215" y="193"/>
                    </a:lnTo>
                    <a:lnTo>
                      <a:pt x="250" y="182"/>
                    </a:lnTo>
                    <a:lnTo>
                      <a:pt x="273" y="169"/>
                    </a:lnTo>
                    <a:lnTo>
                      <a:pt x="295" y="157"/>
                    </a:lnTo>
                    <a:lnTo>
                      <a:pt x="314" y="141"/>
                    </a:lnTo>
                    <a:lnTo>
                      <a:pt x="319" y="132"/>
                    </a:lnTo>
                    <a:lnTo>
                      <a:pt x="330" y="114"/>
                    </a:lnTo>
                    <a:lnTo>
                      <a:pt x="335" y="90"/>
                    </a:lnTo>
                    <a:lnTo>
                      <a:pt x="335" y="69"/>
                    </a:lnTo>
                    <a:lnTo>
                      <a:pt x="327" y="41"/>
                    </a:lnTo>
                    <a:lnTo>
                      <a:pt x="325" y="16"/>
                    </a:lnTo>
                    <a:lnTo>
                      <a:pt x="353" y="36"/>
                    </a:lnTo>
                    <a:lnTo>
                      <a:pt x="375" y="55"/>
                    </a:lnTo>
                    <a:lnTo>
                      <a:pt x="387" y="81"/>
                    </a:lnTo>
                    <a:lnTo>
                      <a:pt x="390" y="102"/>
                    </a:lnTo>
                    <a:lnTo>
                      <a:pt x="387" y="125"/>
                    </a:lnTo>
                    <a:lnTo>
                      <a:pt x="382" y="151"/>
                    </a:lnTo>
                    <a:lnTo>
                      <a:pt x="403" y="151"/>
                    </a:lnTo>
                    <a:lnTo>
                      <a:pt x="427" y="145"/>
                    </a:lnTo>
                    <a:lnTo>
                      <a:pt x="446" y="134"/>
                    </a:lnTo>
                    <a:lnTo>
                      <a:pt x="463" y="120"/>
                    </a:lnTo>
                    <a:lnTo>
                      <a:pt x="477" y="102"/>
                    </a:lnTo>
                    <a:lnTo>
                      <a:pt x="483" y="81"/>
                    </a:lnTo>
                    <a:lnTo>
                      <a:pt x="483" y="50"/>
                    </a:lnTo>
                    <a:lnTo>
                      <a:pt x="477" y="23"/>
                    </a:lnTo>
                    <a:lnTo>
                      <a:pt x="465" y="0"/>
                    </a:lnTo>
                    <a:lnTo>
                      <a:pt x="491" y="2"/>
                    </a:lnTo>
                    <a:lnTo>
                      <a:pt x="517" y="16"/>
                    </a:lnTo>
                    <a:lnTo>
                      <a:pt x="533" y="36"/>
                    </a:lnTo>
                    <a:lnTo>
                      <a:pt x="543" y="57"/>
                    </a:lnTo>
                    <a:lnTo>
                      <a:pt x="555" y="86"/>
                    </a:lnTo>
                    <a:lnTo>
                      <a:pt x="561" y="120"/>
                    </a:lnTo>
                    <a:lnTo>
                      <a:pt x="563" y="154"/>
                    </a:lnTo>
                    <a:lnTo>
                      <a:pt x="561" y="186"/>
                    </a:lnTo>
                    <a:lnTo>
                      <a:pt x="555" y="210"/>
                    </a:lnTo>
                    <a:lnTo>
                      <a:pt x="545" y="234"/>
                    </a:lnTo>
                    <a:lnTo>
                      <a:pt x="571" y="210"/>
                    </a:lnTo>
                    <a:lnTo>
                      <a:pt x="593" y="191"/>
                    </a:lnTo>
                    <a:lnTo>
                      <a:pt x="613" y="175"/>
                    </a:lnTo>
                    <a:lnTo>
                      <a:pt x="645" y="164"/>
                    </a:lnTo>
                    <a:lnTo>
                      <a:pt x="675" y="154"/>
                    </a:lnTo>
                    <a:lnTo>
                      <a:pt x="709" y="151"/>
                    </a:lnTo>
                    <a:lnTo>
                      <a:pt x="741" y="152"/>
                    </a:lnTo>
                    <a:lnTo>
                      <a:pt x="766" y="157"/>
                    </a:lnTo>
                    <a:lnTo>
                      <a:pt x="791" y="165"/>
                    </a:lnTo>
                    <a:lnTo>
                      <a:pt x="814" y="182"/>
                    </a:lnTo>
                    <a:lnTo>
                      <a:pt x="840" y="214"/>
                    </a:lnTo>
                    <a:lnTo>
                      <a:pt x="811" y="210"/>
                    </a:lnTo>
                    <a:lnTo>
                      <a:pt x="787" y="210"/>
                    </a:lnTo>
                    <a:lnTo>
                      <a:pt x="764" y="220"/>
                    </a:lnTo>
                    <a:lnTo>
                      <a:pt x="741" y="231"/>
                    </a:lnTo>
                    <a:lnTo>
                      <a:pt x="717" y="251"/>
                    </a:lnTo>
                    <a:lnTo>
                      <a:pt x="704" y="272"/>
                    </a:lnTo>
                    <a:lnTo>
                      <a:pt x="702" y="301"/>
                    </a:lnTo>
                    <a:lnTo>
                      <a:pt x="706" y="327"/>
                    </a:lnTo>
                    <a:lnTo>
                      <a:pt x="719" y="345"/>
                    </a:lnTo>
                    <a:lnTo>
                      <a:pt x="746" y="366"/>
                    </a:lnTo>
                    <a:lnTo>
                      <a:pt x="776" y="379"/>
                    </a:lnTo>
                    <a:lnTo>
                      <a:pt x="804" y="390"/>
                    </a:lnTo>
                    <a:lnTo>
                      <a:pt x="823" y="396"/>
                    </a:lnTo>
                    <a:lnTo>
                      <a:pt x="844" y="400"/>
                    </a:lnTo>
                    <a:lnTo>
                      <a:pt x="873" y="396"/>
                    </a:lnTo>
                    <a:lnTo>
                      <a:pt x="881" y="385"/>
                    </a:lnTo>
                    <a:lnTo>
                      <a:pt x="890" y="369"/>
                    </a:lnTo>
                    <a:lnTo>
                      <a:pt x="890" y="351"/>
                    </a:lnTo>
                    <a:lnTo>
                      <a:pt x="888" y="341"/>
                    </a:lnTo>
                    <a:lnTo>
                      <a:pt x="888" y="327"/>
                    </a:lnTo>
                    <a:lnTo>
                      <a:pt x="901" y="335"/>
                    </a:lnTo>
                    <a:lnTo>
                      <a:pt x="918" y="345"/>
                    </a:lnTo>
                    <a:lnTo>
                      <a:pt x="933" y="360"/>
                    </a:lnTo>
                    <a:lnTo>
                      <a:pt x="947" y="377"/>
                    </a:lnTo>
                    <a:lnTo>
                      <a:pt x="958" y="395"/>
                    </a:lnTo>
                    <a:lnTo>
                      <a:pt x="966" y="418"/>
                    </a:lnTo>
                    <a:lnTo>
                      <a:pt x="970" y="449"/>
                    </a:lnTo>
                    <a:lnTo>
                      <a:pt x="968" y="481"/>
                    </a:lnTo>
                    <a:lnTo>
                      <a:pt x="963" y="514"/>
                    </a:lnTo>
                    <a:lnTo>
                      <a:pt x="951" y="556"/>
                    </a:lnTo>
                    <a:lnTo>
                      <a:pt x="930" y="579"/>
                    </a:lnTo>
                    <a:lnTo>
                      <a:pt x="916" y="592"/>
                    </a:lnTo>
                    <a:lnTo>
                      <a:pt x="901" y="600"/>
                    </a:lnTo>
                    <a:lnTo>
                      <a:pt x="881" y="606"/>
                    </a:lnTo>
                    <a:lnTo>
                      <a:pt x="853" y="621"/>
                    </a:lnTo>
                    <a:lnTo>
                      <a:pt x="817" y="638"/>
                    </a:lnTo>
                    <a:lnTo>
                      <a:pt x="793" y="647"/>
                    </a:lnTo>
                    <a:lnTo>
                      <a:pt x="771" y="662"/>
                    </a:lnTo>
                    <a:lnTo>
                      <a:pt x="761" y="673"/>
                    </a:lnTo>
                    <a:lnTo>
                      <a:pt x="746" y="695"/>
                    </a:lnTo>
                    <a:lnTo>
                      <a:pt x="731" y="721"/>
                    </a:lnTo>
                    <a:lnTo>
                      <a:pt x="719" y="742"/>
                    </a:lnTo>
                    <a:lnTo>
                      <a:pt x="712" y="772"/>
                    </a:lnTo>
                    <a:lnTo>
                      <a:pt x="702" y="809"/>
                    </a:lnTo>
                    <a:lnTo>
                      <a:pt x="691" y="837"/>
                    </a:lnTo>
                    <a:lnTo>
                      <a:pt x="675" y="858"/>
                    </a:lnTo>
                    <a:lnTo>
                      <a:pt x="657" y="872"/>
                    </a:lnTo>
                    <a:lnTo>
                      <a:pt x="639" y="883"/>
                    </a:lnTo>
                    <a:lnTo>
                      <a:pt x="616" y="894"/>
                    </a:lnTo>
                    <a:lnTo>
                      <a:pt x="585" y="904"/>
                    </a:lnTo>
                    <a:lnTo>
                      <a:pt x="548" y="909"/>
                    </a:lnTo>
                    <a:lnTo>
                      <a:pt x="512" y="912"/>
                    </a:lnTo>
                    <a:lnTo>
                      <a:pt x="460" y="918"/>
                    </a:lnTo>
                    <a:lnTo>
                      <a:pt x="427" y="918"/>
                    </a:lnTo>
                    <a:lnTo>
                      <a:pt x="376" y="919"/>
                    </a:lnTo>
                    <a:lnTo>
                      <a:pt x="312" y="918"/>
                    </a:lnTo>
                    <a:lnTo>
                      <a:pt x="255" y="909"/>
                    </a:lnTo>
                    <a:lnTo>
                      <a:pt x="195" y="894"/>
                    </a:lnTo>
                    <a:lnTo>
                      <a:pt x="148" y="877"/>
                    </a:lnTo>
                    <a:lnTo>
                      <a:pt x="107" y="858"/>
                    </a:lnTo>
                    <a:lnTo>
                      <a:pt x="80" y="842"/>
                    </a:lnTo>
                    <a:lnTo>
                      <a:pt x="65" y="825"/>
                    </a:lnTo>
                    <a:lnTo>
                      <a:pt x="53" y="800"/>
                    </a:lnTo>
                    <a:lnTo>
                      <a:pt x="40" y="769"/>
                    </a:lnTo>
                    <a:lnTo>
                      <a:pt x="26" y="723"/>
                    </a:lnTo>
                    <a:lnTo>
                      <a:pt x="25" y="687"/>
                    </a:lnTo>
                    <a:close/>
                  </a:path>
                </a:pathLst>
              </a:custGeom>
              <a:solidFill>
                <a:srgbClr val="E00000"/>
              </a:solidFill>
              <a:ln w="9525">
                <a:noFill/>
                <a:round/>
                <a:headEnd/>
                <a:tailEnd/>
              </a:ln>
            </p:spPr>
            <p:txBody>
              <a:bodyPr/>
              <a:lstStyle/>
              <a:p>
                <a:endParaRPr lang="en-US"/>
              </a:p>
            </p:txBody>
          </p:sp>
          <p:sp>
            <p:nvSpPr>
              <p:cNvPr id="48" name="Freeform 39">
                <a:extLst>
                  <a:ext uri="{FF2B5EF4-FFF2-40B4-BE49-F238E27FC236}">
                    <a16:creationId xmlns:a16="http://schemas.microsoft.com/office/drawing/2014/main" id="{A7B00658-555C-D0C6-7B82-A9B0ACB5DDC3}"/>
                  </a:ext>
                </a:extLst>
              </p:cNvPr>
              <p:cNvSpPr>
                <a:spLocks/>
              </p:cNvSpPr>
              <p:nvPr/>
            </p:nvSpPr>
            <p:spPr bwMode="auto">
              <a:xfrm>
                <a:off x="3607" y="2044"/>
                <a:ext cx="676" cy="745"/>
              </a:xfrm>
              <a:custGeom>
                <a:avLst/>
                <a:gdLst>
                  <a:gd name="T0" fmla="*/ 5 w 676"/>
                  <a:gd name="T1" fmla="*/ 464 h 745"/>
                  <a:gd name="T2" fmla="*/ 0 w 676"/>
                  <a:gd name="T3" fmla="*/ 345 h 745"/>
                  <a:gd name="T4" fmla="*/ 22 w 676"/>
                  <a:gd name="T5" fmla="*/ 268 h 745"/>
                  <a:gd name="T6" fmla="*/ 61 w 676"/>
                  <a:gd name="T7" fmla="*/ 213 h 745"/>
                  <a:gd name="T8" fmla="*/ 132 w 676"/>
                  <a:gd name="T9" fmla="*/ 163 h 745"/>
                  <a:gd name="T10" fmla="*/ 190 w 676"/>
                  <a:gd name="T11" fmla="*/ 137 h 745"/>
                  <a:gd name="T12" fmla="*/ 221 w 676"/>
                  <a:gd name="T13" fmla="*/ 106 h 745"/>
                  <a:gd name="T14" fmla="*/ 234 w 676"/>
                  <a:gd name="T15" fmla="*/ 54 h 745"/>
                  <a:gd name="T16" fmla="*/ 247 w 676"/>
                  <a:gd name="T17" fmla="*/ 28 h 745"/>
                  <a:gd name="T18" fmla="*/ 271 w 676"/>
                  <a:gd name="T19" fmla="*/ 82 h 745"/>
                  <a:gd name="T20" fmla="*/ 281 w 676"/>
                  <a:gd name="T21" fmla="*/ 121 h 745"/>
                  <a:gd name="T22" fmla="*/ 321 w 676"/>
                  <a:gd name="T23" fmla="*/ 98 h 745"/>
                  <a:gd name="T24" fmla="*/ 338 w 676"/>
                  <a:gd name="T25" fmla="*/ 41 h 745"/>
                  <a:gd name="T26" fmla="*/ 342 w 676"/>
                  <a:gd name="T27" fmla="*/ 2 h 745"/>
                  <a:gd name="T28" fmla="*/ 378 w 676"/>
                  <a:gd name="T29" fmla="*/ 44 h 745"/>
                  <a:gd name="T30" fmla="*/ 393 w 676"/>
                  <a:gd name="T31" fmla="*/ 124 h 745"/>
                  <a:gd name="T32" fmla="*/ 381 w 676"/>
                  <a:gd name="T33" fmla="*/ 190 h 745"/>
                  <a:gd name="T34" fmla="*/ 428 w 676"/>
                  <a:gd name="T35" fmla="*/ 140 h 745"/>
                  <a:gd name="T36" fmla="*/ 495 w 676"/>
                  <a:gd name="T37" fmla="*/ 121 h 745"/>
                  <a:gd name="T38" fmla="*/ 550 w 676"/>
                  <a:gd name="T39" fmla="*/ 133 h 745"/>
                  <a:gd name="T40" fmla="*/ 567 w 676"/>
                  <a:gd name="T41" fmla="*/ 171 h 745"/>
                  <a:gd name="T42" fmla="*/ 517 w 676"/>
                  <a:gd name="T43" fmla="*/ 185 h 745"/>
                  <a:gd name="T44" fmla="*/ 489 w 676"/>
                  <a:gd name="T45" fmla="*/ 242 h 745"/>
                  <a:gd name="T46" fmla="*/ 519 w 676"/>
                  <a:gd name="T47" fmla="*/ 293 h 745"/>
                  <a:gd name="T48" fmla="*/ 575 w 676"/>
                  <a:gd name="T49" fmla="*/ 320 h 745"/>
                  <a:gd name="T50" fmla="*/ 614 w 676"/>
                  <a:gd name="T51" fmla="*/ 311 h 745"/>
                  <a:gd name="T52" fmla="*/ 620 w 676"/>
                  <a:gd name="T53" fmla="*/ 274 h 745"/>
                  <a:gd name="T54" fmla="*/ 641 w 676"/>
                  <a:gd name="T55" fmla="*/ 277 h 745"/>
                  <a:gd name="T56" fmla="*/ 667 w 676"/>
                  <a:gd name="T57" fmla="*/ 317 h 745"/>
                  <a:gd name="T58" fmla="*/ 675 w 676"/>
                  <a:gd name="T59" fmla="*/ 389 h 745"/>
                  <a:gd name="T60" fmla="*/ 649 w 676"/>
                  <a:gd name="T61" fmla="*/ 468 h 745"/>
                  <a:gd name="T62" fmla="*/ 614 w 676"/>
                  <a:gd name="T63" fmla="*/ 491 h 745"/>
                  <a:gd name="T64" fmla="*/ 553 w 676"/>
                  <a:gd name="T65" fmla="*/ 524 h 745"/>
                  <a:gd name="T66" fmla="*/ 519 w 676"/>
                  <a:gd name="T67" fmla="*/ 563 h 745"/>
                  <a:gd name="T68" fmla="*/ 497 w 676"/>
                  <a:gd name="T69" fmla="*/ 626 h 745"/>
                  <a:gd name="T70" fmla="*/ 471 w 676"/>
                  <a:gd name="T71" fmla="*/ 695 h 745"/>
                  <a:gd name="T72" fmla="*/ 429 w 676"/>
                  <a:gd name="T73" fmla="*/ 723 h 745"/>
                  <a:gd name="T74" fmla="*/ 356 w 676"/>
                  <a:gd name="T75" fmla="*/ 739 h 745"/>
                  <a:gd name="T76" fmla="*/ 263 w 676"/>
                  <a:gd name="T77" fmla="*/ 745 h 745"/>
                  <a:gd name="T78" fmla="*/ 136 w 676"/>
                  <a:gd name="T79" fmla="*/ 723 h 745"/>
                  <a:gd name="T80" fmla="*/ 56 w 676"/>
                  <a:gd name="T81" fmla="*/ 682 h 745"/>
                  <a:gd name="T82" fmla="*/ 27 w 676"/>
                  <a:gd name="T83" fmla="*/ 625 h 7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6"/>
                  <a:gd name="T127" fmla="*/ 0 h 745"/>
                  <a:gd name="T128" fmla="*/ 676 w 676"/>
                  <a:gd name="T129" fmla="*/ 745 h 7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6" h="745">
                    <a:moveTo>
                      <a:pt x="17" y="556"/>
                    </a:moveTo>
                    <a:lnTo>
                      <a:pt x="10" y="507"/>
                    </a:lnTo>
                    <a:lnTo>
                      <a:pt x="5" y="464"/>
                    </a:lnTo>
                    <a:lnTo>
                      <a:pt x="0" y="420"/>
                    </a:lnTo>
                    <a:lnTo>
                      <a:pt x="0" y="379"/>
                    </a:lnTo>
                    <a:lnTo>
                      <a:pt x="0" y="345"/>
                    </a:lnTo>
                    <a:lnTo>
                      <a:pt x="5" y="315"/>
                    </a:lnTo>
                    <a:lnTo>
                      <a:pt x="11" y="290"/>
                    </a:lnTo>
                    <a:lnTo>
                      <a:pt x="22" y="268"/>
                    </a:lnTo>
                    <a:lnTo>
                      <a:pt x="32" y="249"/>
                    </a:lnTo>
                    <a:lnTo>
                      <a:pt x="47" y="229"/>
                    </a:lnTo>
                    <a:lnTo>
                      <a:pt x="61" y="213"/>
                    </a:lnTo>
                    <a:lnTo>
                      <a:pt x="84" y="191"/>
                    </a:lnTo>
                    <a:lnTo>
                      <a:pt x="110" y="174"/>
                    </a:lnTo>
                    <a:lnTo>
                      <a:pt x="132" y="163"/>
                    </a:lnTo>
                    <a:lnTo>
                      <a:pt x="150" y="156"/>
                    </a:lnTo>
                    <a:lnTo>
                      <a:pt x="174" y="146"/>
                    </a:lnTo>
                    <a:lnTo>
                      <a:pt x="190" y="137"/>
                    </a:lnTo>
                    <a:lnTo>
                      <a:pt x="207" y="126"/>
                    </a:lnTo>
                    <a:lnTo>
                      <a:pt x="219" y="113"/>
                    </a:lnTo>
                    <a:lnTo>
                      <a:pt x="221" y="106"/>
                    </a:lnTo>
                    <a:lnTo>
                      <a:pt x="230" y="92"/>
                    </a:lnTo>
                    <a:lnTo>
                      <a:pt x="234" y="72"/>
                    </a:lnTo>
                    <a:lnTo>
                      <a:pt x="234" y="54"/>
                    </a:lnTo>
                    <a:lnTo>
                      <a:pt x="228" y="33"/>
                    </a:lnTo>
                    <a:lnTo>
                      <a:pt x="226" y="11"/>
                    </a:lnTo>
                    <a:lnTo>
                      <a:pt x="247" y="28"/>
                    </a:lnTo>
                    <a:lnTo>
                      <a:pt x="260" y="43"/>
                    </a:lnTo>
                    <a:lnTo>
                      <a:pt x="269" y="66"/>
                    </a:lnTo>
                    <a:lnTo>
                      <a:pt x="271" y="82"/>
                    </a:lnTo>
                    <a:lnTo>
                      <a:pt x="269" y="100"/>
                    </a:lnTo>
                    <a:lnTo>
                      <a:pt x="266" y="121"/>
                    </a:lnTo>
                    <a:lnTo>
                      <a:pt x="281" y="121"/>
                    </a:lnTo>
                    <a:lnTo>
                      <a:pt x="298" y="116"/>
                    </a:lnTo>
                    <a:lnTo>
                      <a:pt x="310" y="107"/>
                    </a:lnTo>
                    <a:lnTo>
                      <a:pt x="321" y="98"/>
                    </a:lnTo>
                    <a:lnTo>
                      <a:pt x="333" y="82"/>
                    </a:lnTo>
                    <a:lnTo>
                      <a:pt x="338" y="66"/>
                    </a:lnTo>
                    <a:lnTo>
                      <a:pt x="338" y="41"/>
                    </a:lnTo>
                    <a:lnTo>
                      <a:pt x="333" y="19"/>
                    </a:lnTo>
                    <a:lnTo>
                      <a:pt x="325" y="0"/>
                    </a:lnTo>
                    <a:lnTo>
                      <a:pt x="342" y="2"/>
                    </a:lnTo>
                    <a:lnTo>
                      <a:pt x="360" y="11"/>
                    </a:lnTo>
                    <a:lnTo>
                      <a:pt x="371" y="28"/>
                    </a:lnTo>
                    <a:lnTo>
                      <a:pt x="378" y="44"/>
                    </a:lnTo>
                    <a:lnTo>
                      <a:pt x="388" y="69"/>
                    </a:lnTo>
                    <a:lnTo>
                      <a:pt x="392" y="98"/>
                    </a:lnTo>
                    <a:lnTo>
                      <a:pt x="393" y="124"/>
                    </a:lnTo>
                    <a:lnTo>
                      <a:pt x="392" y="149"/>
                    </a:lnTo>
                    <a:lnTo>
                      <a:pt x="388" y="171"/>
                    </a:lnTo>
                    <a:lnTo>
                      <a:pt x="381" y="190"/>
                    </a:lnTo>
                    <a:lnTo>
                      <a:pt x="399" y="171"/>
                    </a:lnTo>
                    <a:lnTo>
                      <a:pt x="412" y="154"/>
                    </a:lnTo>
                    <a:lnTo>
                      <a:pt x="428" y="140"/>
                    </a:lnTo>
                    <a:lnTo>
                      <a:pt x="449" y="130"/>
                    </a:lnTo>
                    <a:lnTo>
                      <a:pt x="471" y="124"/>
                    </a:lnTo>
                    <a:lnTo>
                      <a:pt x="495" y="121"/>
                    </a:lnTo>
                    <a:lnTo>
                      <a:pt x="517" y="122"/>
                    </a:lnTo>
                    <a:lnTo>
                      <a:pt x="535" y="126"/>
                    </a:lnTo>
                    <a:lnTo>
                      <a:pt x="550" y="133"/>
                    </a:lnTo>
                    <a:lnTo>
                      <a:pt x="568" y="146"/>
                    </a:lnTo>
                    <a:lnTo>
                      <a:pt x="588" y="172"/>
                    </a:lnTo>
                    <a:lnTo>
                      <a:pt x="567" y="171"/>
                    </a:lnTo>
                    <a:lnTo>
                      <a:pt x="550" y="171"/>
                    </a:lnTo>
                    <a:lnTo>
                      <a:pt x="532" y="177"/>
                    </a:lnTo>
                    <a:lnTo>
                      <a:pt x="517" y="185"/>
                    </a:lnTo>
                    <a:lnTo>
                      <a:pt x="500" y="203"/>
                    </a:lnTo>
                    <a:lnTo>
                      <a:pt x="491" y="220"/>
                    </a:lnTo>
                    <a:lnTo>
                      <a:pt x="489" y="242"/>
                    </a:lnTo>
                    <a:lnTo>
                      <a:pt x="492" y="262"/>
                    </a:lnTo>
                    <a:lnTo>
                      <a:pt x="502" y="277"/>
                    </a:lnTo>
                    <a:lnTo>
                      <a:pt x="519" y="293"/>
                    </a:lnTo>
                    <a:lnTo>
                      <a:pt x="541" y="307"/>
                    </a:lnTo>
                    <a:lnTo>
                      <a:pt x="560" y="314"/>
                    </a:lnTo>
                    <a:lnTo>
                      <a:pt x="575" y="320"/>
                    </a:lnTo>
                    <a:lnTo>
                      <a:pt x="590" y="324"/>
                    </a:lnTo>
                    <a:lnTo>
                      <a:pt x="610" y="320"/>
                    </a:lnTo>
                    <a:lnTo>
                      <a:pt x="614" y="311"/>
                    </a:lnTo>
                    <a:lnTo>
                      <a:pt x="621" y="298"/>
                    </a:lnTo>
                    <a:lnTo>
                      <a:pt x="621" y="282"/>
                    </a:lnTo>
                    <a:lnTo>
                      <a:pt x="620" y="274"/>
                    </a:lnTo>
                    <a:lnTo>
                      <a:pt x="620" y="262"/>
                    </a:lnTo>
                    <a:lnTo>
                      <a:pt x="630" y="269"/>
                    </a:lnTo>
                    <a:lnTo>
                      <a:pt x="641" y="277"/>
                    </a:lnTo>
                    <a:lnTo>
                      <a:pt x="650" y="290"/>
                    </a:lnTo>
                    <a:lnTo>
                      <a:pt x="661" y="304"/>
                    </a:lnTo>
                    <a:lnTo>
                      <a:pt x="667" y="317"/>
                    </a:lnTo>
                    <a:lnTo>
                      <a:pt x="673" y="338"/>
                    </a:lnTo>
                    <a:lnTo>
                      <a:pt x="676" y="364"/>
                    </a:lnTo>
                    <a:lnTo>
                      <a:pt x="675" y="389"/>
                    </a:lnTo>
                    <a:lnTo>
                      <a:pt x="671" y="416"/>
                    </a:lnTo>
                    <a:lnTo>
                      <a:pt x="662" y="450"/>
                    </a:lnTo>
                    <a:lnTo>
                      <a:pt x="649" y="468"/>
                    </a:lnTo>
                    <a:lnTo>
                      <a:pt x="641" y="479"/>
                    </a:lnTo>
                    <a:lnTo>
                      <a:pt x="630" y="485"/>
                    </a:lnTo>
                    <a:lnTo>
                      <a:pt x="614" y="491"/>
                    </a:lnTo>
                    <a:lnTo>
                      <a:pt x="593" y="503"/>
                    </a:lnTo>
                    <a:lnTo>
                      <a:pt x="570" y="515"/>
                    </a:lnTo>
                    <a:lnTo>
                      <a:pt x="553" y="524"/>
                    </a:lnTo>
                    <a:lnTo>
                      <a:pt x="540" y="537"/>
                    </a:lnTo>
                    <a:lnTo>
                      <a:pt x="531" y="545"/>
                    </a:lnTo>
                    <a:lnTo>
                      <a:pt x="519" y="563"/>
                    </a:lnTo>
                    <a:lnTo>
                      <a:pt x="509" y="585"/>
                    </a:lnTo>
                    <a:lnTo>
                      <a:pt x="502" y="602"/>
                    </a:lnTo>
                    <a:lnTo>
                      <a:pt x="497" y="626"/>
                    </a:lnTo>
                    <a:lnTo>
                      <a:pt x="489" y="656"/>
                    </a:lnTo>
                    <a:lnTo>
                      <a:pt x="481" y="677"/>
                    </a:lnTo>
                    <a:lnTo>
                      <a:pt x="471" y="695"/>
                    </a:lnTo>
                    <a:lnTo>
                      <a:pt x="460" y="706"/>
                    </a:lnTo>
                    <a:lnTo>
                      <a:pt x="446" y="715"/>
                    </a:lnTo>
                    <a:lnTo>
                      <a:pt x="429" y="723"/>
                    </a:lnTo>
                    <a:lnTo>
                      <a:pt x="407" y="732"/>
                    </a:lnTo>
                    <a:lnTo>
                      <a:pt x="382" y="737"/>
                    </a:lnTo>
                    <a:lnTo>
                      <a:pt x="356" y="739"/>
                    </a:lnTo>
                    <a:lnTo>
                      <a:pt x="320" y="744"/>
                    </a:lnTo>
                    <a:lnTo>
                      <a:pt x="298" y="744"/>
                    </a:lnTo>
                    <a:lnTo>
                      <a:pt x="263" y="745"/>
                    </a:lnTo>
                    <a:lnTo>
                      <a:pt x="217" y="744"/>
                    </a:lnTo>
                    <a:lnTo>
                      <a:pt x="177" y="737"/>
                    </a:lnTo>
                    <a:lnTo>
                      <a:pt x="136" y="723"/>
                    </a:lnTo>
                    <a:lnTo>
                      <a:pt x="105" y="711"/>
                    </a:lnTo>
                    <a:lnTo>
                      <a:pt x="76" y="695"/>
                    </a:lnTo>
                    <a:lnTo>
                      <a:pt x="56" y="682"/>
                    </a:lnTo>
                    <a:lnTo>
                      <a:pt x="47" y="669"/>
                    </a:lnTo>
                    <a:lnTo>
                      <a:pt x="36" y="649"/>
                    </a:lnTo>
                    <a:lnTo>
                      <a:pt x="27" y="625"/>
                    </a:lnTo>
                    <a:lnTo>
                      <a:pt x="19" y="587"/>
                    </a:lnTo>
                    <a:lnTo>
                      <a:pt x="17" y="556"/>
                    </a:lnTo>
                    <a:close/>
                  </a:path>
                </a:pathLst>
              </a:custGeom>
              <a:solidFill>
                <a:srgbClr val="FF0000"/>
              </a:solidFill>
              <a:ln w="9525">
                <a:noFill/>
                <a:round/>
                <a:headEnd/>
                <a:tailEnd/>
              </a:ln>
            </p:spPr>
            <p:txBody>
              <a:bodyPr/>
              <a:lstStyle/>
              <a:p>
                <a:endParaRPr lang="en-US"/>
              </a:p>
            </p:txBody>
          </p:sp>
          <p:sp>
            <p:nvSpPr>
              <p:cNvPr id="49" name="Freeform 40">
                <a:extLst>
                  <a:ext uri="{FF2B5EF4-FFF2-40B4-BE49-F238E27FC236}">
                    <a16:creationId xmlns:a16="http://schemas.microsoft.com/office/drawing/2014/main" id="{CD0EC684-BBF1-19C3-1EA9-393394EE5F69}"/>
                  </a:ext>
                </a:extLst>
              </p:cNvPr>
              <p:cNvSpPr>
                <a:spLocks/>
              </p:cNvSpPr>
              <p:nvPr/>
            </p:nvSpPr>
            <p:spPr bwMode="auto">
              <a:xfrm>
                <a:off x="3739" y="2336"/>
                <a:ext cx="368" cy="407"/>
              </a:xfrm>
              <a:custGeom>
                <a:avLst/>
                <a:gdLst>
                  <a:gd name="T0" fmla="*/ 1 w 368"/>
                  <a:gd name="T1" fmla="*/ 254 h 407"/>
                  <a:gd name="T2" fmla="*/ 0 w 368"/>
                  <a:gd name="T3" fmla="*/ 189 h 407"/>
                  <a:gd name="T4" fmla="*/ 9 w 368"/>
                  <a:gd name="T5" fmla="*/ 148 h 407"/>
                  <a:gd name="T6" fmla="*/ 30 w 368"/>
                  <a:gd name="T7" fmla="*/ 117 h 407"/>
                  <a:gd name="T8" fmla="*/ 69 w 368"/>
                  <a:gd name="T9" fmla="*/ 89 h 407"/>
                  <a:gd name="T10" fmla="*/ 102 w 368"/>
                  <a:gd name="T11" fmla="*/ 74 h 407"/>
                  <a:gd name="T12" fmla="*/ 121 w 368"/>
                  <a:gd name="T13" fmla="*/ 58 h 407"/>
                  <a:gd name="T14" fmla="*/ 125 w 368"/>
                  <a:gd name="T15" fmla="*/ 29 h 407"/>
                  <a:gd name="T16" fmla="*/ 133 w 368"/>
                  <a:gd name="T17" fmla="*/ 15 h 407"/>
                  <a:gd name="T18" fmla="*/ 147 w 368"/>
                  <a:gd name="T19" fmla="*/ 45 h 407"/>
                  <a:gd name="T20" fmla="*/ 151 w 368"/>
                  <a:gd name="T21" fmla="*/ 67 h 407"/>
                  <a:gd name="T22" fmla="*/ 173 w 368"/>
                  <a:gd name="T23" fmla="*/ 53 h 407"/>
                  <a:gd name="T24" fmla="*/ 183 w 368"/>
                  <a:gd name="T25" fmla="*/ 22 h 407"/>
                  <a:gd name="T26" fmla="*/ 185 w 368"/>
                  <a:gd name="T27" fmla="*/ 0 h 407"/>
                  <a:gd name="T28" fmla="*/ 205 w 368"/>
                  <a:gd name="T29" fmla="*/ 24 h 407"/>
                  <a:gd name="T30" fmla="*/ 213 w 368"/>
                  <a:gd name="T31" fmla="*/ 68 h 407"/>
                  <a:gd name="T32" fmla="*/ 206 w 368"/>
                  <a:gd name="T33" fmla="*/ 103 h 407"/>
                  <a:gd name="T34" fmla="*/ 232 w 368"/>
                  <a:gd name="T35" fmla="*/ 77 h 407"/>
                  <a:gd name="T36" fmla="*/ 268 w 368"/>
                  <a:gd name="T37" fmla="*/ 67 h 407"/>
                  <a:gd name="T38" fmla="*/ 300 w 368"/>
                  <a:gd name="T39" fmla="*/ 72 h 407"/>
                  <a:gd name="T40" fmla="*/ 308 w 368"/>
                  <a:gd name="T41" fmla="*/ 92 h 407"/>
                  <a:gd name="T42" fmla="*/ 280 w 368"/>
                  <a:gd name="T43" fmla="*/ 101 h 407"/>
                  <a:gd name="T44" fmla="*/ 266 w 368"/>
                  <a:gd name="T45" fmla="*/ 134 h 407"/>
                  <a:gd name="T46" fmla="*/ 281 w 368"/>
                  <a:gd name="T47" fmla="*/ 162 h 407"/>
                  <a:gd name="T48" fmla="*/ 311 w 368"/>
                  <a:gd name="T49" fmla="*/ 175 h 407"/>
                  <a:gd name="T50" fmla="*/ 332 w 368"/>
                  <a:gd name="T51" fmla="*/ 171 h 407"/>
                  <a:gd name="T52" fmla="*/ 337 w 368"/>
                  <a:gd name="T53" fmla="*/ 151 h 407"/>
                  <a:gd name="T54" fmla="*/ 349 w 368"/>
                  <a:gd name="T55" fmla="*/ 152 h 407"/>
                  <a:gd name="T56" fmla="*/ 363 w 368"/>
                  <a:gd name="T57" fmla="*/ 175 h 407"/>
                  <a:gd name="T58" fmla="*/ 368 w 368"/>
                  <a:gd name="T59" fmla="*/ 214 h 407"/>
                  <a:gd name="T60" fmla="*/ 352 w 368"/>
                  <a:gd name="T61" fmla="*/ 256 h 407"/>
                  <a:gd name="T62" fmla="*/ 332 w 368"/>
                  <a:gd name="T63" fmla="*/ 270 h 407"/>
                  <a:gd name="T64" fmla="*/ 300 w 368"/>
                  <a:gd name="T65" fmla="*/ 287 h 407"/>
                  <a:gd name="T66" fmla="*/ 281 w 368"/>
                  <a:gd name="T67" fmla="*/ 308 h 407"/>
                  <a:gd name="T68" fmla="*/ 268 w 368"/>
                  <a:gd name="T69" fmla="*/ 343 h 407"/>
                  <a:gd name="T70" fmla="*/ 255 w 368"/>
                  <a:gd name="T71" fmla="*/ 381 h 407"/>
                  <a:gd name="T72" fmla="*/ 233 w 368"/>
                  <a:gd name="T73" fmla="*/ 396 h 407"/>
                  <a:gd name="T74" fmla="*/ 194 w 368"/>
                  <a:gd name="T75" fmla="*/ 404 h 407"/>
                  <a:gd name="T76" fmla="*/ 142 w 368"/>
                  <a:gd name="T77" fmla="*/ 407 h 407"/>
                  <a:gd name="T78" fmla="*/ 72 w 368"/>
                  <a:gd name="T79" fmla="*/ 396 h 407"/>
                  <a:gd name="T80" fmla="*/ 29 w 368"/>
                  <a:gd name="T81" fmla="*/ 374 h 407"/>
                  <a:gd name="T82" fmla="*/ 14 w 368"/>
                  <a:gd name="T83" fmla="*/ 343 h 4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8"/>
                  <a:gd name="T127" fmla="*/ 0 h 407"/>
                  <a:gd name="T128" fmla="*/ 368 w 368"/>
                  <a:gd name="T129" fmla="*/ 407 h 4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8" h="407">
                    <a:moveTo>
                      <a:pt x="7" y="306"/>
                    </a:moveTo>
                    <a:lnTo>
                      <a:pt x="4" y="278"/>
                    </a:lnTo>
                    <a:lnTo>
                      <a:pt x="1" y="254"/>
                    </a:lnTo>
                    <a:lnTo>
                      <a:pt x="0" y="230"/>
                    </a:lnTo>
                    <a:lnTo>
                      <a:pt x="0" y="208"/>
                    </a:lnTo>
                    <a:lnTo>
                      <a:pt x="0" y="189"/>
                    </a:lnTo>
                    <a:lnTo>
                      <a:pt x="1" y="174"/>
                    </a:lnTo>
                    <a:lnTo>
                      <a:pt x="4" y="159"/>
                    </a:lnTo>
                    <a:lnTo>
                      <a:pt x="9" y="148"/>
                    </a:lnTo>
                    <a:lnTo>
                      <a:pt x="15" y="137"/>
                    </a:lnTo>
                    <a:lnTo>
                      <a:pt x="23" y="126"/>
                    </a:lnTo>
                    <a:lnTo>
                      <a:pt x="30" y="117"/>
                    </a:lnTo>
                    <a:lnTo>
                      <a:pt x="43" y="104"/>
                    </a:lnTo>
                    <a:lnTo>
                      <a:pt x="58" y="95"/>
                    </a:lnTo>
                    <a:lnTo>
                      <a:pt x="69" y="89"/>
                    </a:lnTo>
                    <a:lnTo>
                      <a:pt x="80" y="85"/>
                    </a:lnTo>
                    <a:lnTo>
                      <a:pt x="93" y="79"/>
                    </a:lnTo>
                    <a:lnTo>
                      <a:pt x="102" y="74"/>
                    </a:lnTo>
                    <a:lnTo>
                      <a:pt x="110" y="68"/>
                    </a:lnTo>
                    <a:lnTo>
                      <a:pt x="117" y="61"/>
                    </a:lnTo>
                    <a:lnTo>
                      <a:pt x="121" y="58"/>
                    </a:lnTo>
                    <a:lnTo>
                      <a:pt x="123" y="51"/>
                    </a:lnTo>
                    <a:lnTo>
                      <a:pt x="125" y="39"/>
                    </a:lnTo>
                    <a:lnTo>
                      <a:pt x="125" y="29"/>
                    </a:lnTo>
                    <a:lnTo>
                      <a:pt x="122" y="18"/>
                    </a:lnTo>
                    <a:lnTo>
                      <a:pt x="121" y="6"/>
                    </a:lnTo>
                    <a:lnTo>
                      <a:pt x="133" y="15"/>
                    </a:lnTo>
                    <a:lnTo>
                      <a:pt x="142" y="23"/>
                    </a:lnTo>
                    <a:lnTo>
                      <a:pt x="145" y="35"/>
                    </a:lnTo>
                    <a:lnTo>
                      <a:pt x="147" y="45"/>
                    </a:lnTo>
                    <a:lnTo>
                      <a:pt x="145" y="55"/>
                    </a:lnTo>
                    <a:lnTo>
                      <a:pt x="143" y="67"/>
                    </a:lnTo>
                    <a:lnTo>
                      <a:pt x="151" y="67"/>
                    </a:lnTo>
                    <a:lnTo>
                      <a:pt x="161" y="63"/>
                    </a:lnTo>
                    <a:lnTo>
                      <a:pt x="167" y="58"/>
                    </a:lnTo>
                    <a:lnTo>
                      <a:pt x="173" y="53"/>
                    </a:lnTo>
                    <a:lnTo>
                      <a:pt x="181" y="45"/>
                    </a:lnTo>
                    <a:lnTo>
                      <a:pt x="183" y="35"/>
                    </a:lnTo>
                    <a:lnTo>
                      <a:pt x="183" y="22"/>
                    </a:lnTo>
                    <a:lnTo>
                      <a:pt x="181" y="8"/>
                    </a:lnTo>
                    <a:lnTo>
                      <a:pt x="175" y="0"/>
                    </a:lnTo>
                    <a:lnTo>
                      <a:pt x="185" y="0"/>
                    </a:lnTo>
                    <a:lnTo>
                      <a:pt x="194" y="6"/>
                    </a:lnTo>
                    <a:lnTo>
                      <a:pt x="201" y="15"/>
                    </a:lnTo>
                    <a:lnTo>
                      <a:pt x="205" y="24"/>
                    </a:lnTo>
                    <a:lnTo>
                      <a:pt x="210" y="38"/>
                    </a:lnTo>
                    <a:lnTo>
                      <a:pt x="213" y="53"/>
                    </a:lnTo>
                    <a:lnTo>
                      <a:pt x="213" y="68"/>
                    </a:lnTo>
                    <a:lnTo>
                      <a:pt x="213" y="83"/>
                    </a:lnTo>
                    <a:lnTo>
                      <a:pt x="210" y="92"/>
                    </a:lnTo>
                    <a:lnTo>
                      <a:pt x="206" y="103"/>
                    </a:lnTo>
                    <a:lnTo>
                      <a:pt x="216" y="92"/>
                    </a:lnTo>
                    <a:lnTo>
                      <a:pt x="224" y="84"/>
                    </a:lnTo>
                    <a:lnTo>
                      <a:pt x="232" y="77"/>
                    </a:lnTo>
                    <a:lnTo>
                      <a:pt x="244" y="70"/>
                    </a:lnTo>
                    <a:lnTo>
                      <a:pt x="255" y="68"/>
                    </a:lnTo>
                    <a:lnTo>
                      <a:pt x="268" y="67"/>
                    </a:lnTo>
                    <a:lnTo>
                      <a:pt x="280" y="67"/>
                    </a:lnTo>
                    <a:lnTo>
                      <a:pt x="289" y="68"/>
                    </a:lnTo>
                    <a:lnTo>
                      <a:pt x="300" y="72"/>
                    </a:lnTo>
                    <a:lnTo>
                      <a:pt x="308" y="79"/>
                    </a:lnTo>
                    <a:lnTo>
                      <a:pt x="319" y="94"/>
                    </a:lnTo>
                    <a:lnTo>
                      <a:pt x="308" y="92"/>
                    </a:lnTo>
                    <a:lnTo>
                      <a:pt x="297" y="92"/>
                    </a:lnTo>
                    <a:lnTo>
                      <a:pt x="289" y="96"/>
                    </a:lnTo>
                    <a:lnTo>
                      <a:pt x="280" y="101"/>
                    </a:lnTo>
                    <a:lnTo>
                      <a:pt x="272" y="111"/>
                    </a:lnTo>
                    <a:lnTo>
                      <a:pt x="267" y="120"/>
                    </a:lnTo>
                    <a:lnTo>
                      <a:pt x="266" y="134"/>
                    </a:lnTo>
                    <a:lnTo>
                      <a:pt x="268" y="145"/>
                    </a:lnTo>
                    <a:lnTo>
                      <a:pt x="273" y="152"/>
                    </a:lnTo>
                    <a:lnTo>
                      <a:pt x="281" y="162"/>
                    </a:lnTo>
                    <a:lnTo>
                      <a:pt x="294" y="168"/>
                    </a:lnTo>
                    <a:lnTo>
                      <a:pt x="303" y="172"/>
                    </a:lnTo>
                    <a:lnTo>
                      <a:pt x="311" y="175"/>
                    </a:lnTo>
                    <a:lnTo>
                      <a:pt x="319" y="177"/>
                    </a:lnTo>
                    <a:lnTo>
                      <a:pt x="331" y="175"/>
                    </a:lnTo>
                    <a:lnTo>
                      <a:pt x="332" y="171"/>
                    </a:lnTo>
                    <a:lnTo>
                      <a:pt x="337" y="164"/>
                    </a:lnTo>
                    <a:lnTo>
                      <a:pt x="337" y="155"/>
                    </a:lnTo>
                    <a:lnTo>
                      <a:pt x="337" y="151"/>
                    </a:lnTo>
                    <a:lnTo>
                      <a:pt x="337" y="145"/>
                    </a:lnTo>
                    <a:lnTo>
                      <a:pt x="342" y="148"/>
                    </a:lnTo>
                    <a:lnTo>
                      <a:pt x="349" y="152"/>
                    </a:lnTo>
                    <a:lnTo>
                      <a:pt x="353" y="159"/>
                    </a:lnTo>
                    <a:lnTo>
                      <a:pt x="359" y="166"/>
                    </a:lnTo>
                    <a:lnTo>
                      <a:pt x="363" y="175"/>
                    </a:lnTo>
                    <a:lnTo>
                      <a:pt x="366" y="185"/>
                    </a:lnTo>
                    <a:lnTo>
                      <a:pt x="368" y="199"/>
                    </a:lnTo>
                    <a:lnTo>
                      <a:pt x="368" y="214"/>
                    </a:lnTo>
                    <a:lnTo>
                      <a:pt x="365" y="228"/>
                    </a:lnTo>
                    <a:lnTo>
                      <a:pt x="360" y="247"/>
                    </a:lnTo>
                    <a:lnTo>
                      <a:pt x="352" y="256"/>
                    </a:lnTo>
                    <a:lnTo>
                      <a:pt x="347" y="262"/>
                    </a:lnTo>
                    <a:lnTo>
                      <a:pt x="342" y="265"/>
                    </a:lnTo>
                    <a:lnTo>
                      <a:pt x="332" y="270"/>
                    </a:lnTo>
                    <a:lnTo>
                      <a:pt x="323" y="276"/>
                    </a:lnTo>
                    <a:lnTo>
                      <a:pt x="309" y="283"/>
                    </a:lnTo>
                    <a:lnTo>
                      <a:pt x="300" y="287"/>
                    </a:lnTo>
                    <a:lnTo>
                      <a:pt x="292" y="294"/>
                    </a:lnTo>
                    <a:lnTo>
                      <a:pt x="289" y="298"/>
                    </a:lnTo>
                    <a:lnTo>
                      <a:pt x="281" y="308"/>
                    </a:lnTo>
                    <a:lnTo>
                      <a:pt x="275" y="321"/>
                    </a:lnTo>
                    <a:lnTo>
                      <a:pt x="273" y="329"/>
                    </a:lnTo>
                    <a:lnTo>
                      <a:pt x="268" y="343"/>
                    </a:lnTo>
                    <a:lnTo>
                      <a:pt x="266" y="360"/>
                    </a:lnTo>
                    <a:lnTo>
                      <a:pt x="261" y="370"/>
                    </a:lnTo>
                    <a:lnTo>
                      <a:pt x="255" y="381"/>
                    </a:lnTo>
                    <a:lnTo>
                      <a:pt x="249" y="387"/>
                    </a:lnTo>
                    <a:lnTo>
                      <a:pt x="243" y="391"/>
                    </a:lnTo>
                    <a:lnTo>
                      <a:pt x="233" y="396"/>
                    </a:lnTo>
                    <a:lnTo>
                      <a:pt x="221" y="400"/>
                    </a:lnTo>
                    <a:lnTo>
                      <a:pt x="207" y="403"/>
                    </a:lnTo>
                    <a:lnTo>
                      <a:pt x="194" y="404"/>
                    </a:lnTo>
                    <a:lnTo>
                      <a:pt x="173" y="407"/>
                    </a:lnTo>
                    <a:lnTo>
                      <a:pt x="161" y="407"/>
                    </a:lnTo>
                    <a:lnTo>
                      <a:pt x="142" y="407"/>
                    </a:lnTo>
                    <a:lnTo>
                      <a:pt x="117" y="407"/>
                    </a:lnTo>
                    <a:lnTo>
                      <a:pt x="94" y="403"/>
                    </a:lnTo>
                    <a:lnTo>
                      <a:pt x="72" y="396"/>
                    </a:lnTo>
                    <a:lnTo>
                      <a:pt x="55" y="389"/>
                    </a:lnTo>
                    <a:lnTo>
                      <a:pt x="38" y="381"/>
                    </a:lnTo>
                    <a:lnTo>
                      <a:pt x="29" y="374"/>
                    </a:lnTo>
                    <a:lnTo>
                      <a:pt x="23" y="367"/>
                    </a:lnTo>
                    <a:lnTo>
                      <a:pt x="17" y="355"/>
                    </a:lnTo>
                    <a:lnTo>
                      <a:pt x="14" y="343"/>
                    </a:lnTo>
                    <a:lnTo>
                      <a:pt x="8" y="321"/>
                    </a:lnTo>
                    <a:lnTo>
                      <a:pt x="7" y="306"/>
                    </a:lnTo>
                    <a:close/>
                  </a:path>
                </a:pathLst>
              </a:custGeom>
              <a:solidFill>
                <a:srgbClr val="FF8000"/>
              </a:solidFill>
              <a:ln w="9525">
                <a:noFill/>
                <a:round/>
                <a:headEnd/>
                <a:tailEnd/>
              </a:ln>
            </p:spPr>
            <p:txBody>
              <a:bodyPr/>
              <a:lstStyle/>
              <a:p>
                <a:endParaRPr lang="en-US"/>
              </a:p>
            </p:txBody>
          </p:sp>
          <p:sp>
            <p:nvSpPr>
              <p:cNvPr id="50" name="Freeform 41">
                <a:extLst>
                  <a:ext uri="{FF2B5EF4-FFF2-40B4-BE49-F238E27FC236}">
                    <a16:creationId xmlns:a16="http://schemas.microsoft.com/office/drawing/2014/main" id="{61771D36-8FC3-3EE9-7114-68A05399A78C}"/>
                  </a:ext>
                </a:extLst>
              </p:cNvPr>
              <p:cNvSpPr>
                <a:spLocks/>
              </p:cNvSpPr>
              <p:nvPr/>
            </p:nvSpPr>
            <p:spPr bwMode="auto">
              <a:xfrm>
                <a:off x="3802" y="2456"/>
                <a:ext cx="240" cy="278"/>
              </a:xfrm>
              <a:custGeom>
                <a:avLst/>
                <a:gdLst>
                  <a:gd name="T0" fmla="*/ 0 w 240"/>
                  <a:gd name="T1" fmla="*/ 174 h 278"/>
                  <a:gd name="T2" fmla="*/ 0 w 240"/>
                  <a:gd name="T3" fmla="*/ 129 h 278"/>
                  <a:gd name="T4" fmla="*/ 6 w 240"/>
                  <a:gd name="T5" fmla="*/ 101 h 278"/>
                  <a:gd name="T6" fmla="*/ 20 w 240"/>
                  <a:gd name="T7" fmla="*/ 79 h 278"/>
                  <a:gd name="T8" fmla="*/ 46 w 240"/>
                  <a:gd name="T9" fmla="*/ 61 h 278"/>
                  <a:gd name="T10" fmla="*/ 67 w 240"/>
                  <a:gd name="T11" fmla="*/ 51 h 278"/>
                  <a:gd name="T12" fmla="*/ 79 w 240"/>
                  <a:gd name="T13" fmla="*/ 39 h 278"/>
                  <a:gd name="T14" fmla="*/ 82 w 240"/>
                  <a:gd name="T15" fmla="*/ 21 h 278"/>
                  <a:gd name="T16" fmla="*/ 87 w 240"/>
                  <a:gd name="T17" fmla="*/ 11 h 278"/>
                  <a:gd name="T18" fmla="*/ 97 w 240"/>
                  <a:gd name="T19" fmla="*/ 31 h 278"/>
                  <a:gd name="T20" fmla="*/ 99 w 240"/>
                  <a:gd name="T21" fmla="*/ 45 h 278"/>
                  <a:gd name="T22" fmla="*/ 114 w 240"/>
                  <a:gd name="T23" fmla="*/ 37 h 278"/>
                  <a:gd name="T24" fmla="*/ 120 w 240"/>
                  <a:gd name="T25" fmla="*/ 15 h 278"/>
                  <a:gd name="T26" fmla="*/ 121 w 240"/>
                  <a:gd name="T27" fmla="*/ 0 h 278"/>
                  <a:gd name="T28" fmla="*/ 133 w 240"/>
                  <a:gd name="T29" fmla="*/ 16 h 278"/>
                  <a:gd name="T30" fmla="*/ 139 w 240"/>
                  <a:gd name="T31" fmla="*/ 46 h 278"/>
                  <a:gd name="T32" fmla="*/ 133 w 240"/>
                  <a:gd name="T33" fmla="*/ 71 h 278"/>
                  <a:gd name="T34" fmla="*/ 153 w 240"/>
                  <a:gd name="T35" fmla="*/ 52 h 278"/>
                  <a:gd name="T36" fmla="*/ 176 w 240"/>
                  <a:gd name="T37" fmla="*/ 45 h 278"/>
                  <a:gd name="T38" fmla="*/ 195 w 240"/>
                  <a:gd name="T39" fmla="*/ 50 h 278"/>
                  <a:gd name="T40" fmla="*/ 200 w 240"/>
                  <a:gd name="T41" fmla="*/ 63 h 278"/>
                  <a:gd name="T42" fmla="*/ 183 w 240"/>
                  <a:gd name="T43" fmla="*/ 71 h 278"/>
                  <a:gd name="T44" fmla="*/ 173 w 240"/>
                  <a:gd name="T45" fmla="*/ 91 h 278"/>
                  <a:gd name="T46" fmla="*/ 184 w 240"/>
                  <a:gd name="T47" fmla="*/ 111 h 278"/>
                  <a:gd name="T48" fmla="*/ 204 w 240"/>
                  <a:gd name="T49" fmla="*/ 119 h 278"/>
                  <a:gd name="T50" fmla="*/ 218 w 240"/>
                  <a:gd name="T51" fmla="*/ 117 h 278"/>
                  <a:gd name="T52" fmla="*/ 221 w 240"/>
                  <a:gd name="T53" fmla="*/ 102 h 278"/>
                  <a:gd name="T54" fmla="*/ 227 w 240"/>
                  <a:gd name="T55" fmla="*/ 103 h 278"/>
                  <a:gd name="T56" fmla="*/ 238 w 240"/>
                  <a:gd name="T57" fmla="*/ 119 h 278"/>
                  <a:gd name="T58" fmla="*/ 240 w 240"/>
                  <a:gd name="T59" fmla="*/ 145 h 278"/>
                  <a:gd name="T60" fmla="*/ 231 w 240"/>
                  <a:gd name="T61" fmla="*/ 175 h 278"/>
                  <a:gd name="T62" fmla="*/ 218 w 240"/>
                  <a:gd name="T63" fmla="*/ 184 h 278"/>
                  <a:gd name="T64" fmla="*/ 197 w 240"/>
                  <a:gd name="T65" fmla="*/ 197 h 278"/>
                  <a:gd name="T66" fmla="*/ 184 w 240"/>
                  <a:gd name="T67" fmla="*/ 210 h 278"/>
                  <a:gd name="T68" fmla="*/ 176 w 240"/>
                  <a:gd name="T69" fmla="*/ 233 h 278"/>
                  <a:gd name="T70" fmla="*/ 166 w 240"/>
                  <a:gd name="T71" fmla="*/ 261 h 278"/>
                  <a:gd name="T72" fmla="*/ 153 w 240"/>
                  <a:gd name="T73" fmla="*/ 270 h 278"/>
                  <a:gd name="T74" fmla="*/ 126 w 240"/>
                  <a:gd name="T75" fmla="*/ 276 h 278"/>
                  <a:gd name="T76" fmla="*/ 93 w 240"/>
                  <a:gd name="T77" fmla="*/ 278 h 278"/>
                  <a:gd name="T78" fmla="*/ 47 w 240"/>
                  <a:gd name="T79" fmla="*/ 270 h 278"/>
                  <a:gd name="T80" fmla="*/ 19 w 240"/>
                  <a:gd name="T81" fmla="*/ 255 h 278"/>
                  <a:gd name="T82" fmla="*/ 8 w 240"/>
                  <a:gd name="T83" fmla="*/ 233 h 2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
                  <a:gd name="T127" fmla="*/ 0 h 278"/>
                  <a:gd name="T128" fmla="*/ 240 w 240"/>
                  <a:gd name="T129" fmla="*/ 278 h 2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 h="278">
                    <a:moveTo>
                      <a:pt x="6" y="208"/>
                    </a:moveTo>
                    <a:lnTo>
                      <a:pt x="2" y="190"/>
                    </a:lnTo>
                    <a:lnTo>
                      <a:pt x="0" y="174"/>
                    </a:lnTo>
                    <a:lnTo>
                      <a:pt x="0" y="157"/>
                    </a:lnTo>
                    <a:lnTo>
                      <a:pt x="0" y="142"/>
                    </a:lnTo>
                    <a:lnTo>
                      <a:pt x="0" y="129"/>
                    </a:lnTo>
                    <a:lnTo>
                      <a:pt x="0" y="118"/>
                    </a:lnTo>
                    <a:lnTo>
                      <a:pt x="3" y="110"/>
                    </a:lnTo>
                    <a:lnTo>
                      <a:pt x="6" y="101"/>
                    </a:lnTo>
                    <a:lnTo>
                      <a:pt x="9" y="94"/>
                    </a:lnTo>
                    <a:lnTo>
                      <a:pt x="16" y="86"/>
                    </a:lnTo>
                    <a:lnTo>
                      <a:pt x="20" y="79"/>
                    </a:lnTo>
                    <a:lnTo>
                      <a:pt x="29" y="72"/>
                    </a:lnTo>
                    <a:lnTo>
                      <a:pt x="37" y="66"/>
                    </a:lnTo>
                    <a:lnTo>
                      <a:pt x="46" y="61"/>
                    </a:lnTo>
                    <a:lnTo>
                      <a:pt x="52" y="59"/>
                    </a:lnTo>
                    <a:lnTo>
                      <a:pt x="60" y="55"/>
                    </a:lnTo>
                    <a:lnTo>
                      <a:pt x="67" y="51"/>
                    </a:lnTo>
                    <a:lnTo>
                      <a:pt x="74" y="46"/>
                    </a:lnTo>
                    <a:lnTo>
                      <a:pt x="77" y="43"/>
                    </a:lnTo>
                    <a:lnTo>
                      <a:pt x="79" y="39"/>
                    </a:lnTo>
                    <a:lnTo>
                      <a:pt x="81" y="34"/>
                    </a:lnTo>
                    <a:lnTo>
                      <a:pt x="82" y="27"/>
                    </a:lnTo>
                    <a:lnTo>
                      <a:pt x="82" y="21"/>
                    </a:lnTo>
                    <a:lnTo>
                      <a:pt x="81" y="12"/>
                    </a:lnTo>
                    <a:lnTo>
                      <a:pt x="80" y="4"/>
                    </a:lnTo>
                    <a:lnTo>
                      <a:pt x="87" y="11"/>
                    </a:lnTo>
                    <a:lnTo>
                      <a:pt x="93" y="16"/>
                    </a:lnTo>
                    <a:lnTo>
                      <a:pt x="96" y="23"/>
                    </a:lnTo>
                    <a:lnTo>
                      <a:pt x="97" y="31"/>
                    </a:lnTo>
                    <a:lnTo>
                      <a:pt x="96" y="37"/>
                    </a:lnTo>
                    <a:lnTo>
                      <a:pt x="95" y="45"/>
                    </a:lnTo>
                    <a:lnTo>
                      <a:pt x="99" y="45"/>
                    </a:lnTo>
                    <a:lnTo>
                      <a:pt x="107" y="44"/>
                    </a:lnTo>
                    <a:lnTo>
                      <a:pt x="109" y="39"/>
                    </a:lnTo>
                    <a:lnTo>
                      <a:pt x="114" y="37"/>
                    </a:lnTo>
                    <a:lnTo>
                      <a:pt x="119" y="31"/>
                    </a:lnTo>
                    <a:lnTo>
                      <a:pt x="120" y="23"/>
                    </a:lnTo>
                    <a:lnTo>
                      <a:pt x="120" y="15"/>
                    </a:lnTo>
                    <a:lnTo>
                      <a:pt x="119" y="6"/>
                    </a:lnTo>
                    <a:lnTo>
                      <a:pt x="115" y="0"/>
                    </a:lnTo>
                    <a:lnTo>
                      <a:pt x="121" y="0"/>
                    </a:lnTo>
                    <a:lnTo>
                      <a:pt x="129" y="4"/>
                    </a:lnTo>
                    <a:lnTo>
                      <a:pt x="131" y="11"/>
                    </a:lnTo>
                    <a:lnTo>
                      <a:pt x="133" y="16"/>
                    </a:lnTo>
                    <a:lnTo>
                      <a:pt x="137" y="25"/>
                    </a:lnTo>
                    <a:lnTo>
                      <a:pt x="138" y="37"/>
                    </a:lnTo>
                    <a:lnTo>
                      <a:pt x="139" y="46"/>
                    </a:lnTo>
                    <a:lnTo>
                      <a:pt x="138" y="55"/>
                    </a:lnTo>
                    <a:lnTo>
                      <a:pt x="137" y="63"/>
                    </a:lnTo>
                    <a:lnTo>
                      <a:pt x="133" y="71"/>
                    </a:lnTo>
                    <a:lnTo>
                      <a:pt x="143" y="63"/>
                    </a:lnTo>
                    <a:lnTo>
                      <a:pt x="146" y="56"/>
                    </a:lnTo>
                    <a:lnTo>
                      <a:pt x="153" y="52"/>
                    </a:lnTo>
                    <a:lnTo>
                      <a:pt x="159" y="48"/>
                    </a:lnTo>
                    <a:lnTo>
                      <a:pt x="166" y="46"/>
                    </a:lnTo>
                    <a:lnTo>
                      <a:pt x="176" y="45"/>
                    </a:lnTo>
                    <a:lnTo>
                      <a:pt x="183" y="45"/>
                    </a:lnTo>
                    <a:lnTo>
                      <a:pt x="189" y="46"/>
                    </a:lnTo>
                    <a:lnTo>
                      <a:pt x="195" y="50"/>
                    </a:lnTo>
                    <a:lnTo>
                      <a:pt x="201" y="55"/>
                    </a:lnTo>
                    <a:lnTo>
                      <a:pt x="209" y="63"/>
                    </a:lnTo>
                    <a:lnTo>
                      <a:pt x="200" y="63"/>
                    </a:lnTo>
                    <a:lnTo>
                      <a:pt x="195" y="63"/>
                    </a:lnTo>
                    <a:lnTo>
                      <a:pt x="189" y="66"/>
                    </a:lnTo>
                    <a:lnTo>
                      <a:pt x="183" y="71"/>
                    </a:lnTo>
                    <a:lnTo>
                      <a:pt x="177" y="77"/>
                    </a:lnTo>
                    <a:lnTo>
                      <a:pt x="175" y="82"/>
                    </a:lnTo>
                    <a:lnTo>
                      <a:pt x="173" y="91"/>
                    </a:lnTo>
                    <a:lnTo>
                      <a:pt x="176" y="100"/>
                    </a:lnTo>
                    <a:lnTo>
                      <a:pt x="178" y="103"/>
                    </a:lnTo>
                    <a:lnTo>
                      <a:pt x="184" y="111"/>
                    </a:lnTo>
                    <a:lnTo>
                      <a:pt x="192" y="116"/>
                    </a:lnTo>
                    <a:lnTo>
                      <a:pt x="199" y="118"/>
                    </a:lnTo>
                    <a:lnTo>
                      <a:pt x="204" y="119"/>
                    </a:lnTo>
                    <a:lnTo>
                      <a:pt x="210" y="120"/>
                    </a:lnTo>
                    <a:lnTo>
                      <a:pt x="217" y="119"/>
                    </a:lnTo>
                    <a:lnTo>
                      <a:pt x="218" y="117"/>
                    </a:lnTo>
                    <a:lnTo>
                      <a:pt x="221" y="112"/>
                    </a:lnTo>
                    <a:lnTo>
                      <a:pt x="221" y="107"/>
                    </a:lnTo>
                    <a:lnTo>
                      <a:pt x="221" y="102"/>
                    </a:lnTo>
                    <a:lnTo>
                      <a:pt x="221" y="100"/>
                    </a:lnTo>
                    <a:lnTo>
                      <a:pt x="223" y="101"/>
                    </a:lnTo>
                    <a:lnTo>
                      <a:pt x="227" y="103"/>
                    </a:lnTo>
                    <a:lnTo>
                      <a:pt x="232" y="110"/>
                    </a:lnTo>
                    <a:lnTo>
                      <a:pt x="234" y="113"/>
                    </a:lnTo>
                    <a:lnTo>
                      <a:pt x="238" y="119"/>
                    </a:lnTo>
                    <a:lnTo>
                      <a:pt x="240" y="127"/>
                    </a:lnTo>
                    <a:lnTo>
                      <a:pt x="240" y="136"/>
                    </a:lnTo>
                    <a:lnTo>
                      <a:pt x="240" y="145"/>
                    </a:lnTo>
                    <a:lnTo>
                      <a:pt x="239" y="156"/>
                    </a:lnTo>
                    <a:lnTo>
                      <a:pt x="234" y="168"/>
                    </a:lnTo>
                    <a:lnTo>
                      <a:pt x="231" y="175"/>
                    </a:lnTo>
                    <a:lnTo>
                      <a:pt x="227" y="180"/>
                    </a:lnTo>
                    <a:lnTo>
                      <a:pt x="223" y="181"/>
                    </a:lnTo>
                    <a:lnTo>
                      <a:pt x="218" y="184"/>
                    </a:lnTo>
                    <a:lnTo>
                      <a:pt x="211" y="188"/>
                    </a:lnTo>
                    <a:lnTo>
                      <a:pt x="203" y="192"/>
                    </a:lnTo>
                    <a:lnTo>
                      <a:pt x="197" y="197"/>
                    </a:lnTo>
                    <a:lnTo>
                      <a:pt x="190" y="201"/>
                    </a:lnTo>
                    <a:lnTo>
                      <a:pt x="189" y="204"/>
                    </a:lnTo>
                    <a:lnTo>
                      <a:pt x="184" y="210"/>
                    </a:lnTo>
                    <a:lnTo>
                      <a:pt x="181" y="220"/>
                    </a:lnTo>
                    <a:lnTo>
                      <a:pt x="178" y="225"/>
                    </a:lnTo>
                    <a:lnTo>
                      <a:pt x="176" y="233"/>
                    </a:lnTo>
                    <a:lnTo>
                      <a:pt x="173" y="246"/>
                    </a:lnTo>
                    <a:lnTo>
                      <a:pt x="172" y="254"/>
                    </a:lnTo>
                    <a:lnTo>
                      <a:pt x="166" y="261"/>
                    </a:lnTo>
                    <a:lnTo>
                      <a:pt x="163" y="265"/>
                    </a:lnTo>
                    <a:lnTo>
                      <a:pt x="158" y="267"/>
                    </a:lnTo>
                    <a:lnTo>
                      <a:pt x="153" y="270"/>
                    </a:lnTo>
                    <a:lnTo>
                      <a:pt x="144" y="274"/>
                    </a:lnTo>
                    <a:lnTo>
                      <a:pt x="136" y="274"/>
                    </a:lnTo>
                    <a:lnTo>
                      <a:pt x="126" y="276"/>
                    </a:lnTo>
                    <a:lnTo>
                      <a:pt x="114" y="278"/>
                    </a:lnTo>
                    <a:lnTo>
                      <a:pt x="107" y="278"/>
                    </a:lnTo>
                    <a:lnTo>
                      <a:pt x="93" y="278"/>
                    </a:lnTo>
                    <a:lnTo>
                      <a:pt x="77" y="278"/>
                    </a:lnTo>
                    <a:lnTo>
                      <a:pt x="62" y="274"/>
                    </a:lnTo>
                    <a:lnTo>
                      <a:pt x="47" y="270"/>
                    </a:lnTo>
                    <a:lnTo>
                      <a:pt x="36" y="266"/>
                    </a:lnTo>
                    <a:lnTo>
                      <a:pt x="25" y="261"/>
                    </a:lnTo>
                    <a:lnTo>
                      <a:pt x="19" y="255"/>
                    </a:lnTo>
                    <a:lnTo>
                      <a:pt x="16" y="250"/>
                    </a:lnTo>
                    <a:lnTo>
                      <a:pt x="11" y="242"/>
                    </a:lnTo>
                    <a:lnTo>
                      <a:pt x="8" y="233"/>
                    </a:lnTo>
                    <a:lnTo>
                      <a:pt x="6" y="220"/>
                    </a:lnTo>
                    <a:lnTo>
                      <a:pt x="6" y="208"/>
                    </a:lnTo>
                    <a:close/>
                  </a:path>
                </a:pathLst>
              </a:custGeom>
              <a:solidFill>
                <a:srgbClr val="FFFF00"/>
              </a:solidFill>
              <a:ln w="9525">
                <a:noFill/>
                <a:round/>
                <a:headEnd/>
                <a:tailEnd/>
              </a:ln>
            </p:spPr>
            <p:txBody>
              <a:bodyPr/>
              <a:lstStyle/>
              <a:p>
                <a:endParaRPr lang="en-US"/>
              </a:p>
            </p:txBody>
          </p:sp>
        </p:grpSp>
        <p:sp>
          <p:nvSpPr>
            <p:cNvPr id="45" name="Freeform 42">
              <a:extLst>
                <a:ext uri="{FF2B5EF4-FFF2-40B4-BE49-F238E27FC236}">
                  <a16:creationId xmlns:a16="http://schemas.microsoft.com/office/drawing/2014/main" id="{F4EFEC92-157B-20BD-81EE-F441332533D4}"/>
                </a:ext>
              </a:extLst>
            </p:cNvPr>
            <p:cNvSpPr>
              <a:spLocks/>
            </p:cNvSpPr>
            <p:nvPr/>
          </p:nvSpPr>
          <p:spPr bwMode="auto">
            <a:xfrm>
              <a:off x="2275" y="1952"/>
              <a:ext cx="103" cy="226"/>
            </a:xfrm>
            <a:custGeom>
              <a:avLst/>
              <a:gdLst>
                <a:gd name="T0" fmla="*/ 14 w 103"/>
                <a:gd name="T1" fmla="*/ 207 h 226"/>
                <a:gd name="T2" fmla="*/ 3 w 103"/>
                <a:gd name="T3" fmla="*/ 185 h 226"/>
                <a:gd name="T4" fmla="*/ 0 w 103"/>
                <a:gd name="T5" fmla="*/ 161 h 226"/>
                <a:gd name="T6" fmla="*/ 0 w 103"/>
                <a:gd name="T7" fmla="*/ 135 h 226"/>
                <a:gd name="T8" fmla="*/ 2 w 103"/>
                <a:gd name="T9" fmla="*/ 113 h 226"/>
                <a:gd name="T10" fmla="*/ 9 w 103"/>
                <a:gd name="T11" fmla="*/ 95 h 226"/>
                <a:gd name="T12" fmla="*/ 10 w 103"/>
                <a:gd name="T13" fmla="*/ 73 h 226"/>
                <a:gd name="T14" fmla="*/ 8 w 103"/>
                <a:gd name="T15" fmla="*/ 60 h 226"/>
                <a:gd name="T16" fmla="*/ 3 w 103"/>
                <a:gd name="T17" fmla="*/ 45 h 226"/>
                <a:gd name="T18" fmla="*/ 4 w 103"/>
                <a:gd name="T19" fmla="*/ 40 h 226"/>
                <a:gd name="T20" fmla="*/ 13 w 103"/>
                <a:gd name="T21" fmla="*/ 50 h 226"/>
                <a:gd name="T22" fmla="*/ 18 w 103"/>
                <a:gd name="T23" fmla="*/ 54 h 226"/>
                <a:gd name="T24" fmla="*/ 18 w 103"/>
                <a:gd name="T25" fmla="*/ 32 h 226"/>
                <a:gd name="T26" fmla="*/ 9 w 103"/>
                <a:gd name="T27" fmla="*/ 7 h 226"/>
                <a:gd name="T28" fmla="*/ 9 w 103"/>
                <a:gd name="T29" fmla="*/ 0 h 226"/>
                <a:gd name="T30" fmla="*/ 23 w 103"/>
                <a:gd name="T31" fmla="*/ 1 h 226"/>
                <a:gd name="T32" fmla="*/ 35 w 103"/>
                <a:gd name="T33" fmla="*/ 15 h 226"/>
                <a:gd name="T34" fmla="*/ 43 w 103"/>
                <a:gd name="T35" fmla="*/ 37 h 226"/>
                <a:gd name="T36" fmla="*/ 47 w 103"/>
                <a:gd name="T37" fmla="*/ 44 h 226"/>
                <a:gd name="T38" fmla="*/ 58 w 103"/>
                <a:gd name="T39" fmla="*/ 31 h 226"/>
                <a:gd name="T40" fmla="*/ 70 w 103"/>
                <a:gd name="T41" fmla="*/ 22 h 226"/>
                <a:gd name="T42" fmla="*/ 81 w 103"/>
                <a:gd name="T43" fmla="*/ 23 h 226"/>
                <a:gd name="T44" fmla="*/ 87 w 103"/>
                <a:gd name="T45" fmla="*/ 37 h 226"/>
                <a:gd name="T46" fmla="*/ 79 w 103"/>
                <a:gd name="T47" fmla="*/ 37 h 226"/>
                <a:gd name="T48" fmla="*/ 72 w 103"/>
                <a:gd name="T49" fmla="*/ 40 h 226"/>
                <a:gd name="T50" fmla="*/ 70 w 103"/>
                <a:gd name="T51" fmla="*/ 52 h 226"/>
                <a:gd name="T52" fmla="*/ 71 w 103"/>
                <a:gd name="T53" fmla="*/ 62 h 226"/>
                <a:gd name="T54" fmla="*/ 79 w 103"/>
                <a:gd name="T55" fmla="*/ 69 h 226"/>
                <a:gd name="T56" fmla="*/ 87 w 103"/>
                <a:gd name="T57" fmla="*/ 69 h 226"/>
                <a:gd name="T58" fmla="*/ 87 w 103"/>
                <a:gd name="T59" fmla="*/ 52 h 226"/>
                <a:gd name="T60" fmla="*/ 96 w 103"/>
                <a:gd name="T61" fmla="*/ 65 h 226"/>
                <a:gd name="T62" fmla="*/ 100 w 103"/>
                <a:gd name="T63" fmla="*/ 82 h 226"/>
                <a:gd name="T64" fmla="*/ 100 w 103"/>
                <a:gd name="T65" fmla="*/ 97 h 226"/>
                <a:gd name="T66" fmla="*/ 96 w 103"/>
                <a:gd name="T67" fmla="*/ 111 h 226"/>
                <a:gd name="T68" fmla="*/ 87 w 103"/>
                <a:gd name="T69" fmla="*/ 123 h 226"/>
                <a:gd name="T70" fmla="*/ 83 w 103"/>
                <a:gd name="T71" fmla="*/ 134 h 226"/>
                <a:gd name="T72" fmla="*/ 86 w 103"/>
                <a:gd name="T73" fmla="*/ 147 h 226"/>
                <a:gd name="T74" fmla="*/ 96 w 103"/>
                <a:gd name="T75" fmla="*/ 157 h 226"/>
                <a:gd name="T76" fmla="*/ 100 w 103"/>
                <a:gd name="T77" fmla="*/ 153 h 226"/>
                <a:gd name="T78" fmla="*/ 103 w 103"/>
                <a:gd name="T79" fmla="*/ 168 h 226"/>
                <a:gd name="T80" fmla="*/ 100 w 103"/>
                <a:gd name="T81" fmla="*/ 187 h 226"/>
                <a:gd name="T82" fmla="*/ 94 w 103"/>
                <a:gd name="T83" fmla="*/ 204 h 226"/>
                <a:gd name="T84" fmla="*/ 83 w 103"/>
                <a:gd name="T85" fmla="*/ 216 h 226"/>
                <a:gd name="T86" fmla="*/ 74 w 103"/>
                <a:gd name="T87" fmla="*/ 225 h 226"/>
                <a:gd name="T88" fmla="*/ 60 w 103"/>
                <a:gd name="T89" fmla="*/ 226 h 226"/>
                <a:gd name="T90" fmla="*/ 45 w 103"/>
                <a:gd name="T91" fmla="*/ 219 h 226"/>
                <a:gd name="T92" fmla="*/ 21 w 103"/>
                <a:gd name="T93" fmla="*/ 214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226"/>
                <a:gd name="T143" fmla="*/ 103 w 103"/>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226">
                  <a:moveTo>
                    <a:pt x="21" y="214"/>
                  </a:moveTo>
                  <a:lnTo>
                    <a:pt x="18" y="210"/>
                  </a:lnTo>
                  <a:lnTo>
                    <a:pt x="14" y="207"/>
                  </a:lnTo>
                  <a:lnTo>
                    <a:pt x="9" y="199"/>
                  </a:lnTo>
                  <a:lnTo>
                    <a:pt x="6" y="192"/>
                  </a:lnTo>
                  <a:lnTo>
                    <a:pt x="3" y="185"/>
                  </a:lnTo>
                  <a:lnTo>
                    <a:pt x="2" y="178"/>
                  </a:lnTo>
                  <a:lnTo>
                    <a:pt x="1" y="168"/>
                  </a:lnTo>
                  <a:lnTo>
                    <a:pt x="0" y="161"/>
                  </a:lnTo>
                  <a:lnTo>
                    <a:pt x="0" y="151"/>
                  </a:lnTo>
                  <a:lnTo>
                    <a:pt x="0" y="142"/>
                  </a:lnTo>
                  <a:lnTo>
                    <a:pt x="0" y="135"/>
                  </a:lnTo>
                  <a:lnTo>
                    <a:pt x="0" y="128"/>
                  </a:lnTo>
                  <a:lnTo>
                    <a:pt x="1" y="120"/>
                  </a:lnTo>
                  <a:lnTo>
                    <a:pt x="2" y="113"/>
                  </a:lnTo>
                  <a:lnTo>
                    <a:pt x="4" y="106"/>
                  </a:lnTo>
                  <a:lnTo>
                    <a:pt x="8" y="101"/>
                  </a:lnTo>
                  <a:lnTo>
                    <a:pt x="9" y="95"/>
                  </a:lnTo>
                  <a:lnTo>
                    <a:pt x="10" y="86"/>
                  </a:lnTo>
                  <a:lnTo>
                    <a:pt x="10" y="80"/>
                  </a:lnTo>
                  <a:lnTo>
                    <a:pt x="10" y="73"/>
                  </a:lnTo>
                  <a:lnTo>
                    <a:pt x="9" y="69"/>
                  </a:lnTo>
                  <a:lnTo>
                    <a:pt x="8" y="65"/>
                  </a:lnTo>
                  <a:lnTo>
                    <a:pt x="8" y="60"/>
                  </a:lnTo>
                  <a:lnTo>
                    <a:pt x="7" y="55"/>
                  </a:lnTo>
                  <a:lnTo>
                    <a:pt x="4" y="50"/>
                  </a:lnTo>
                  <a:lnTo>
                    <a:pt x="3" y="45"/>
                  </a:lnTo>
                  <a:lnTo>
                    <a:pt x="2" y="41"/>
                  </a:lnTo>
                  <a:lnTo>
                    <a:pt x="1" y="39"/>
                  </a:lnTo>
                  <a:lnTo>
                    <a:pt x="4" y="40"/>
                  </a:lnTo>
                  <a:lnTo>
                    <a:pt x="8" y="44"/>
                  </a:lnTo>
                  <a:lnTo>
                    <a:pt x="10" y="48"/>
                  </a:lnTo>
                  <a:lnTo>
                    <a:pt x="13" y="50"/>
                  </a:lnTo>
                  <a:lnTo>
                    <a:pt x="15" y="55"/>
                  </a:lnTo>
                  <a:lnTo>
                    <a:pt x="17" y="62"/>
                  </a:lnTo>
                  <a:lnTo>
                    <a:pt x="18" y="54"/>
                  </a:lnTo>
                  <a:lnTo>
                    <a:pt x="18" y="46"/>
                  </a:lnTo>
                  <a:lnTo>
                    <a:pt x="18" y="39"/>
                  </a:lnTo>
                  <a:lnTo>
                    <a:pt x="18" y="32"/>
                  </a:lnTo>
                  <a:lnTo>
                    <a:pt x="15" y="22"/>
                  </a:lnTo>
                  <a:lnTo>
                    <a:pt x="13" y="16"/>
                  </a:lnTo>
                  <a:lnTo>
                    <a:pt x="9" y="7"/>
                  </a:lnTo>
                  <a:lnTo>
                    <a:pt x="8" y="4"/>
                  </a:lnTo>
                  <a:lnTo>
                    <a:pt x="6" y="0"/>
                  </a:lnTo>
                  <a:lnTo>
                    <a:pt x="9" y="0"/>
                  </a:lnTo>
                  <a:lnTo>
                    <a:pt x="15" y="0"/>
                  </a:lnTo>
                  <a:lnTo>
                    <a:pt x="19" y="1"/>
                  </a:lnTo>
                  <a:lnTo>
                    <a:pt x="23" y="1"/>
                  </a:lnTo>
                  <a:lnTo>
                    <a:pt x="27" y="5"/>
                  </a:lnTo>
                  <a:lnTo>
                    <a:pt x="31" y="10"/>
                  </a:lnTo>
                  <a:lnTo>
                    <a:pt x="35" y="15"/>
                  </a:lnTo>
                  <a:lnTo>
                    <a:pt x="37" y="21"/>
                  </a:lnTo>
                  <a:lnTo>
                    <a:pt x="40" y="29"/>
                  </a:lnTo>
                  <a:lnTo>
                    <a:pt x="43" y="37"/>
                  </a:lnTo>
                  <a:lnTo>
                    <a:pt x="45" y="44"/>
                  </a:lnTo>
                  <a:lnTo>
                    <a:pt x="46" y="54"/>
                  </a:lnTo>
                  <a:lnTo>
                    <a:pt x="47" y="44"/>
                  </a:lnTo>
                  <a:lnTo>
                    <a:pt x="51" y="39"/>
                  </a:lnTo>
                  <a:lnTo>
                    <a:pt x="53" y="34"/>
                  </a:lnTo>
                  <a:lnTo>
                    <a:pt x="58" y="31"/>
                  </a:lnTo>
                  <a:lnTo>
                    <a:pt x="60" y="26"/>
                  </a:lnTo>
                  <a:lnTo>
                    <a:pt x="66" y="23"/>
                  </a:lnTo>
                  <a:lnTo>
                    <a:pt x="70" y="22"/>
                  </a:lnTo>
                  <a:lnTo>
                    <a:pt x="74" y="21"/>
                  </a:lnTo>
                  <a:lnTo>
                    <a:pt x="79" y="22"/>
                  </a:lnTo>
                  <a:lnTo>
                    <a:pt x="81" y="23"/>
                  </a:lnTo>
                  <a:lnTo>
                    <a:pt x="83" y="26"/>
                  </a:lnTo>
                  <a:lnTo>
                    <a:pt x="83" y="31"/>
                  </a:lnTo>
                  <a:lnTo>
                    <a:pt x="87" y="37"/>
                  </a:lnTo>
                  <a:lnTo>
                    <a:pt x="83" y="34"/>
                  </a:lnTo>
                  <a:lnTo>
                    <a:pt x="81" y="34"/>
                  </a:lnTo>
                  <a:lnTo>
                    <a:pt x="79" y="37"/>
                  </a:lnTo>
                  <a:lnTo>
                    <a:pt x="76" y="38"/>
                  </a:lnTo>
                  <a:lnTo>
                    <a:pt x="74" y="38"/>
                  </a:lnTo>
                  <a:lnTo>
                    <a:pt x="72" y="40"/>
                  </a:lnTo>
                  <a:lnTo>
                    <a:pt x="71" y="44"/>
                  </a:lnTo>
                  <a:lnTo>
                    <a:pt x="70" y="48"/>
                  </a:lnTo>
                  <a:lnTo>
                    <a:pt x="70" y="52"/>
                  </a:lnTo>
                  <a:lnTo>
                    <a:pt x="70" y="55"/>
                  </a:lnTo>
                  <a:lnTo>
                    <a:pt x="71" y="58"/>
                  </a:lnTo>
                  <a:lnTo>
                    <a:pt x="71" y="62"/>
                  </a:lnTo>
                  <a:lnTo>
                    <a:pt x="72" y="65"/>
                  </a:lnTo>
                  <a:lnTo>
                    <a:pt x="75" y="67"/>
                  </a:lnTo>
                  <a:lnTo>
                    <a:pt x="79" y="69"/>
                  </a:lnTo>
                  <a:lnTo>
                    <a:pt x="81" y="71"/>
                  </a:lnTo>
                  <a:lnTo>
                    <a:pt x="83" y="72"/>
                  </a:lnTo>
                  <a:lnTo>
                    <a:pt x="87" y="69"/>
                  </a:lnTo>
                  <a:lnTo>
                    <a:pt x="88" y="65"/>
                  </a:lnTo>
                  <a:lnTo>
                    <a:pt x="88" y="58"/>
                  </a:lnTo>
                  <a:lnTo>
                    <a:pt x="87" y="52"/>
                  </a:lnTo>
                  <a:lnTo>
                    <a:pt x="89" y="55"/>
                  </a:lnTo>
                  <a:lnTo>
                    <a:pt x="92" y="60"/>
                  </a:lnTo>
                  <a:lnTo>
                    <a:pt x="96" y="65"/>
                  </a:lnTo>
                  <a:lnTo>
                    <a:pt x="97" y="71"/>
                  </a:lnTo>
                  <a:lnTo>
                    <a:pt x="98" y="75"/>
                  </a:lnTo>
                  <a:lnTo>
                    <a:pt x="100" y="82"/>
                  </a:lnTo>
                  <a:lnTo>
                    <a:pt x="102" y="88"/>
                  </a:lnTo>
                  <a:lnTo>
                    <a:pt x="102" y="91"/>
                  </a:lnTo>
                  <a:lnTo>
                    <a:pt x="100" y="97"/>
                  </a:lnTo>
                  <a:lnTo>
                    <a:pt x="98" y="102"/>
                  </a:lnTo>
                  <a:lnTo>
                    <a:pt x="97" y="106"/>
                  </a:lnTo>
                  <a:lnTo>
                    <a:pt x="96" y="111"/>
                  </a:lnTo>
                  <a:lnTo>
                    <a:pt x="92" y="114"/>
                  </a:lnTo>
                  <a:lnTo>
                    <a:pt x="89" y="119"/>
                  </a:lnTo>
                  <a:lnTo>
                    <a:pt x="87" y="123"/>
                  </a:lnTo>
                  <a:lnTo>
                    <a:pt x="83" y="126"/>
                  </a:lnTo>
                  <a:lnTo>
                    <a:pt x="83" y="129"/>
                  </a:lnTo>
                  <a:lnTo>
                    <a:pt x="83" y="134"/>
                  </a:lnTo>
                  <a:lnTo>
                    <a:pt x="83" y="137"/>
                  </a:lnTo>
                  <a:lnTo>
                    <a:pt x="83" y="142"/>
                  </a:lnTo>
                  <a:lnTo>
                    <a:pt x="86" y="147"/>
                  </a:lnTo>
                  <a:lnTo>
                    <a:pt x="88" y="151"/>
                  </a:lnTo>
                  <a:lnTo>
                    <a:pt x="91" y="153"/>
                  </a:lnTo>
                  <a:lnTo>
                    <a:pt x="96" y="157"/>
                  </a:lnTo>
                  <a:lnTo>
                    <a:pt x="97" y="153"/>
                  </a:lnTo>
                  <a:lnTo>
                    <a:pt x="97" y="150"/>
                  </a:lnTo>
                  <a:lnTo>
                    <a:pt x="100" y="153"/>
                  </a:lnTo>
                  <a:lnTo>
                    <a:pt x="102" y="158"/>
                  </a:lnTo>
                  <a:lnTo>
                    <a:pt x="103" y="162"/>
                  </a:lnTo>
                  <a:lnTo>
                    <a:pt x="103" y="168"/>
                  </a:lnTo>
                  <a:lnTo>
                    <a:pt x="103" y="176"/>
                  </a:lnTo>
                  <a:lnTo>
                    <a:pt x="102" y="182"/>
                  </a:lnTo>
                  <a:lnTo>
                    <a:pt x="100" y="187"/>
                  </a:lnTo>
                  <a:lnTo>
                    <a:pt x="98" y="193"/>
                  </a:lnTo>
                  <a:lnTo>
                    <a:pt x="97" y="199"/>
                  </a:lnTo>
                  <a:lnTo>
                    <a:pt x="94" y="204"/>
                  </a:lnTo>
                  <a:lnTo>
                    <a:pt x="89" y="210"/>
                  </a:lnTo>
                  <a:lnTo>
                    <a:pt x="87" y="214"/>
                  </a:lnTo>
                  <a:lnTo>
                    <a:pt x="83" y="216"/>
                  </a:lnTo>
                  <a:lnTo>
                    <a:pt x="82" y="220"/>
                  </a:lnTo>
                  <a:lnTo>
                    <a:pt x="79" y="222"/>
                  </a:lnTo>
                  <a:lnTo>
                    <a:pt x="74" y="225"/>
                  </a:lnTo>
                  <a:lnTo>
                    <a:pt x="69" y="226"/>
                  </a:lnTo>
                  <a:lnTo>
                    <a:pt x="65" y="226"/>
                  </a:lnTo>
                  <a:lnTo>
                    <a:pt x="60" y="226"/>
                  </a:lnTo>
                  <a:lnTo>
                    <a:pt x="55" y="220"/>
                  </a:lnTo>
                  <a:lnTo>
                    <a:pt x="51" y="219"/>
                  </a:lnTo>
                  <a:lnTo>
                    <a:pt x="45" y="219"/>
                  </a:lnTo>
                  <a:lnTo>
                    <a:pt x="35" y="219"/>
                  </a:lnTo>
                  <a:lnTo>
                    <a:pt x="29" y="216"/>
                  </a:lnTo>
                  <a:lnTo>
                    <a:pt x="21" y="214"/>
                  </a:lnTo>
                  <a:close/>
                </a:path>
              </a:pathLst>
            </a:custGeom>
            <a:solidFill>
              <a:srgbClr val="FFFF00"/>
            </a:solidFill>
            <a:ln w="9525">
              <a:noFill/>
              <a:round/>
              <a:headEnd/>
              <a:tailEnd/>
            </a:ln>
          </p:spPr>
          <p:txBody>
            <a:bodyPr/>
            <a:lstStyle/>
            <a:p>
              <a:endParaRPr lang="en-US"/>
            </a:p>
          </p:txBody>
        </p:sp>
        <p:sp>
          <p:nvSpPr>
            <p:cNvPr id="46" name="Freeform 43">
              <a:extLst>
                <a:ext uri="{FF2B5EF4-FFF2-40B4-BE49-F238E27FC236}">
                  <a16:creationId xmlns:a16="http://schemas.microsoft.com/office/drawing/2014/main" id="{0EAA1DBE-70E8-F0BC-AB7A-BB218502D07B}"/>
                </a:ext>
              </a:extLst>
            </p:cNvPr>
            <p:cNvSpPr>
              <a:spLocks/>
            </p:cNvSpPr>
            <p:nvPr/>
          </p:nvSpPr>
          <p:spPr bwMode="auto">
            <a:xfrm>
              <a:off x="2788" y="2082"/>
              <a:ext cx="308" cy="375"/>
            </a:xfrm>
            <a:custGeom>
              <a:avLst/>
              <a:gdLst>
                <a:gd name="T0" fmla="*/ 2 w 308"/>
                <a:gd name="T1" fmla="*/ 270 h 375"/>
                <a:gd name="T2" fmla="*/ 2 w 308"/>
                <a:gd name="T3" fmla="*/ 222 h 375"/>
                <a:gd name="T4" fmla="*/ 11 w 308"/>
                <a:gd name="T5" fmla="*/ 196 h 375"/>
                <a:gd name="T6" fmla="*/ 30 w 308"/>
                <a:gd name="T7" fmla="*/ 175 h 375"/>
                <a:gd name="T8" fmla="*/ 26 w 308"/>
                <a:gd name="T9" fmla="*/ 147 h 375"/>
                <a:gd name="T10" fmla="*/ 27 w 308"/>
                <a:gd name="T11" fmla="*/ 117 h 375"/>
                <a:gd name="T12" fmla="*/ 43 w 308"/>
                <a:gd name="T13" fmla="*/ 118 h 375"/>
                <a:gd name="T14" fmla="*/ 62 w 308"/>
                <a:gd name="T15" fmla="*/ 150 h 375"/>
                <a:gd name="T16" fmla="*/ 66 w 308"/>
                <a:gd name="T17" fmla="*/ 58 h 375"/>
                <a:gd name="T18" fmla="*/ 66 w 308"/>
                <a:gd name="T19" fmla="*/ 28 h 375"/>
                <a:gd name="T20" fmla="*/ 84 w 308"/>
                <a:gd name="T21" fmla="*/ 46 h 375"/>
                <a:gd name="T22" fmla="*/ 93 w 308"/>
                <a:gd name="T23" fmla="*/ 46 h 375"/>
                <a:gd name="T24" fmla="*/ 101 w 308"/>
                <a:gd name="T25" fmla="*/ 26 h 375"/>
                <a:gd name="T26" fmla="*/ 127 w 308"/>
                <a:gd name="T27" fmla="*/ 0 h 375"/>
                <a:gd name="T28" fmla="*/ 132 w 308"/>
                <a:gd name="T29" fmla="*/ 31 h 375"/>
                <a:gd name="T30" fmla="*/ 135 w 308"/>
                <a:gd name="T31" fmla="*/ 48 h 375"/>
                <a:gd name="T32" fmla="*/ 147 w 308"/>
                <a:gd name="T33" fmla="*/ 72 h 375"/>
                <a:gd name="T34" fmla="*/ 169 w 308"/>
                <a:gd name="T35" fmla="*/ 77 h 375"/>
                <a:gd name="T36" fmla="*/ 188 w 308"/>
                <a:gd name="T37" fmla="*/ 71 h 375"/>
                <a:gd name="T38" fmla="*/ 206 w 308"/>
                <a:gd name="T39" fmla="*/ 56 h 375"/>
                <a:gd name="T40" fmla="*/ 216 w 308"/>
                <a:gd name="T41" fmla="*/ 39 h 375"/>
                <a:gd name="T42" fmla="*/ 228 w 308"/>
                <a:gd name="T43" fmla="*/ 23 h 375"/>
                <a:gd name="T44" fmla="*/ 224 w 308"/>
                <a:gd name="T45" fmla="*/ 56 h 375"/>
                <a:gd name="T46" fmla="*/ 217 w 308"/>
                <a:gd name="T47" fmla="*/ 91 h 375"/>
                <a:gd name="T48" fmla="*/ 194 w 308"/>
                <a:gd name="T49" fmla="*/ 119 h 375"/>
                <a:gd name="T50" fmla="*/ 171 w 308"/>
                <a:gd name="T51" fmla="*/ 133 h 375"/>
                <a:gd name="T52" fmla="*/ 178 w 308"/>
                <a:gd name="T53" fmla="*/ 141 h 375"/>
                <a:gd name="T54" fmla="*/ 209 w 308"/>
                <a:gd name="T55" fmla="*/ 133 h 375"/>
                <a:gd name="T56" fmla="*/ 236 w 308"/>
                <a:gd name="T57" fmla="*/ 129 h 375"/>
                <a:gd name="T58" fmla="*/ 250 w 308"/>
                <a:gd name="T59" fmla="*/ 145 h 375"/>
                <a:gd name="T60" fmla="*/ 230 w 308"/>
                <a:gd name="T61" fmla="*/ 173 h 375"/>
                <a:gd name="T62" fmla="*/ 214 w 308"/>
                <a:gd name="T63" fmla="*/ 187 h 375"/>
                <a:gd name="T64" fmla="*/ 213 w 308"/>
                <a:gd name="T65" fmla="*/ 197 h 375"/>
                <a:gd name="T66" fmla="*/ 219 w 308"/>
                <a:gd name="T67" fmla="*/ 207 h 375"/>
                <a:gd name="T68" fmla="*/ 241 w 308"/>
                <a:gd name="T69" fmla="*/ 218 h 375"/>
                <a:gd name="T70" fmla="*/ 252 w 308"/>
                <a:gd name="T71" fmla="*/ 207 h 375"/>
                <a:gd name="T72" fmla="*/ 260 w 308"/>
                <a:gd name="T73" fmla="*/ 181 h 375"/>
                <a:gd name="T74" fmla="*/ 274 w 308"/>
                <a:gd name="T75" fmla="*/ 186 h 375"/>
                <a:gd name="T76" fmla="*/ 273 w 308"/>
                <a:gd name="T77" fmla="*/ 215 h 375"/>
                <a:gd name="T78" fmla="*/ 260 w 308"/>
                <a:gd name="T79" fmla="*/ 254 h 375"/>
                <a:gd name="T80" fmla="*/ 271 w 308"/>
                <a:gd name="T81" fmla="*/ 279 h 375"/>
                <a:gd name="T82" fmla="*/ 290 w 308"/>
                <a:gd name="T83" fmla="*/ 271 h 375"/>
                <a:gd name="T84" fmla="*/ 307 w 308"/>
                <a:gd name="T85" fmla="*/ 245 h 375"/>
                <a:gd name="T86" fmla="*/ 305 w 308"/>
                <a:gd name="T87" fmla="*/ 275 h 375"/>
                <a:gd name="T88" fmla="*/ 292 w 308"/>
                <a:gd name="T89" fmla="*/ 301 h 375"/>
                <a:gd name="T90" fmla="*/ 267 w 308"/>
                <a:gd name="T91" fmla="*/ 331 h 375"/>
                <a:gd name="T92" fmla="*/ 250 w 308"/>
                <a:gd name="T93" fmla="*/ 350 h 375"/>
                <a:gd name="T94" fmla="*/ 234 w 308"/>
                <a:gd name="T95" fmla="*/ 375 h 375"/>
                <a:gd name="T96" fmla="*/ 207 w 308"/>
                <a:gd name="T97" fmla="*/ 373 h 375"/>
                <a:gd name="T98" fmla="*/ 182 w 308"/>
                <a:gd name="T99" fmla="*/ 361 h 375"/>
                <a:gd name="T100" fmla="*/ 164 w 308"/>
                <a:gd name="T101" fmla="*/ 340 h 375"/>
                <a:gd name="T102" fmla="*/ 145 w 308"/>
                <a:gd name="T103" fmla="*/ 333 h 375"/>
                <a:gd name="T104" fmla="*/ 112 w 308"/>
                <a:gd name="T105" fmla="*/ 323 h 375"/>
                <a:gd name="T106" fmla="*/ 99 w 308"/>
                <a:gd name="T107" fmla="*/ 304 h 375"/>
                <a:gd name="T108" fmla="*/ 59 w 308"/>
                <a:gd name="T109" fmla="*/ 309 h 375"/>
                <a:gd name="T110" fmla="*/ 21 w 308"/>
                <a:gd name="T111" fmla="*/ 293 h 3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8"/>
                <a:gd name="T169" fmla="*/ 0 h 375"/>
                <a:gd name="T170" fmla="*/ 308 w 308"/>
                <a:gd name="T171" fmla="*/ 375 h 3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8" h="375">
                  <a:moveTo>
                    <a:pt x="9" y="284"/>
                  </a:moveTo>
                  <a:lnTo>
                    <a:pt x="2" y="270"/>
                  </a:lnTo>
                  <a:lnTo>
                    <a:pt x="0" y="244"/>
                  </a:lnTo>
                  <a:lnTo>
                    <a:pt x="2" y="222"/>
                  </a:lnTo>
                  <a:lnTo>
                    <a:pt x="5" y="204"/>
                  </a:lnTo>
                  <a:lnTo>
                    <a:pt x="11" y="196"/>
                  </a:lnTo>
                  <a:lnTo>
                    <a:pt x="31" y="187"/>
                  </a:lnTo>
                  <a:lnTo>
                    <a:pt x="30" y="175"/>
                  </a:lnTo>
                  <a:lnTo>
                    <a:pt x="27" y="158"/>
                  </a:lnTo>
                  <a:lnTo>
                    <a:pt x="26" y="147"/>
                  </a:lnTo>
                  <a:lnTo>
                    <a:pt x="26" y="133"/>
                  </a:lnTo>
                  <a:lnTo>
                    <a:pt x="27" y="117"/>
                  </a:lnTo>
                  <a:lnTo>
                    <a:pt x="34" y="100"/>
                  </a:lnTo>
                  <a:lnTo>
                    <a:pt x="43" y="118"/>
                  </a:lnTo>
                  <a:lnTo>
                    <a:pt x="54" y="145"/>
                  </a:lnTo>
                  <a:lnTo>
                    <a:pt x="62" y="150"/>
                  </a:lnTo>
                  <a:lnTo>
                    <a:pt x="66" y="105"/>
                  </a:lnTo>
                  <a:lnTo>
                    <a:pt x="66" y="58"/>
                  </a:lnTo>
                  <a:lnTo>
                    <a:pt x="59" y="26"/>
                  </a:lnTo>
                  <a:lnTo>
                    <a:pt x="66" y="28"/>
                  </a:lnTo>
                  <a:lnTo>
                    <a:pt x="77" y="35"/>
                  </a:lnTo>
                  <a:lnTo>
                    <a:pt x="84" y="46"/>
                  </a:lnTo>
                  <a:lnTo>
                    <a:pt x="92" y="62"/>
                  </a:lnTo>
                  <a:lnTo>
                    <a:pt x="93" y="46"/>
                  </a:lnTo>
                  <a:lnTo>
                    <a:pt x="95" y="35"/>
                  </a:lnTo>
                  <a:lnTo>
                    <a:pt x="101" y="26"/>
                  </a:lnTo>
                  <a:lnTo>
                    <a:pt x="107" y="16"/>
                  </a:lnTo>
                  <a:lnTo>
                    <a:pt x="127" y="0"/>
                  </a:lnTo>
                  <a:lnTo>
                    <a:pt x="129" y="20"/>
                  </a:lnTo>
                  <a:lnTo>
                    <a:pt x="132" y="31"/>
                  </a:lnTo>
                  <a:lnTo>
                    <a:pt x="133" y="39"/>
                  </a:lnTo>
                  <a:lnTo>
                    <a:pt x="135" y="48"/>
                  </a:lnTo>
                  <a:lnTo>
                    <a:pt x="141" y="63"/>
                  </a:lnTo>
                  <a:lnTo>
                    <a:pt x="147" y="72"/>
                  </a:lnTo>
                  <a:lnTo>
                    <a:pt x="156" y="77"/>
                  </a:lnTo>
                  <a:lnTo>
                    <a:pt x="169" y="77"/>
                  </a:lnTo>
                  <a:lnTo>
                    <a:pt x="178" y="75"/>
                  </a:lnTo>
                  <a:lnTo>
                    <a:pt x="188" y="71"/>
                  </a:lnTo>
                  <a:lnTo>
                    <a:pt x="196" y="66"/>
                  </a:lnTo>
                  <a:lnTo>
                    <a:pt x="206" y="56"/>
                  </a:lnTo>
                  <a:lnTo>
                    <a:pt x="209" y="48"/>
                  </a:lnTo>
                  <a:lnTo>
                    <a:pt x="216" y="39"/>
                  </a:lnTo>
                  <a:lnTo>
                    <a:pt x="220" y="32"/>
                  </a:lnTo>
                  <a:lnTo>
                    <a:pt x="228" y="23"/>
                  </a:lnTo>
                  <a:lnTo>
                    <a:pt x="225" y="43"/>
                  </a:lnTo>
                  <a:lnTo>
                    <a:pt x="224" y="56"/>
                  </a:lnTo>
                  <a:lnTo>
                    <a:pt x="223" y="72"/>
                  </a:lnTo>
                  <a:lnTo>
                    <a:pt x="217" y="91"/>
                  </a:lnTo>
                  <a:lnTo>
                    <a:pt x="206" y="108"/>
                  </a:lnTo>
                  <a:lnTo>
                    <a:pt x="194" y="119"/>
                  </a:lnTo>
                  <a:lnTo>
                    <a:pt x="179" y="125"/>
                  </a:lnTo>
                  <a:lnTo>
                    <a:pt x="171" y="133"/>
                  </a:lnTo>
                  <a:lnTo>
                    <a:pt x="158" y="148"/>
                  </a:lnTo>
                  <a:lnTo>
                    <a:pt x="178" y="141"/>
                  </a:lnTo>
                  <a:lnTo>
                    <a:pt x="197" y="134"/>
                  </a:lnTo>
                  <a:lnTo>
                    <a:pt x="209" y="133"/>
                  </a:lnTo>
                  <a:lnTo>
                    <a:pt x="223" y="129"/>
                  </a:lnTo>
                  <a:lnTo>
                    <a:pt x="236" y="129"/>
                  </a:lnTo>
                  <a:lnTo>
                    <a:pt x="257" y="129"/>
                  </a:lnTo>
                  <a:lnTo>
                    <a:pt x="250" y="145"/>
                  </a:lnTo>
                  <a:lnTo>
                    <a:pt x="242" y="158"/>
                  </a:lnTo>
                  <a:lnTo>
                    <a:pt x="230" y="173"/>
                  </a:lnTo>
                  <a:lnTo>
                    <a:pt x="223" y="180"/>
                  </a:lnTo>
                  <a:lnTo>
                    <a:pt x="214" y="187"/>
                  </a:lnTo>
                  <a:lnTo>
                    <a:pt x="212" y="190"/>
                  </a:lnTo>
                  <a:lnTo>
                    <a:pt x="213" y="197"/>
                  </a:lnTo>
                  <a:lnTo>
                    <a:pt x="213" y="202"/>
                  </a:lnTo>
                  <a:lnTo>
                    <a:pt x="219" y="207"/>
                  </a:lnTo>
                  <a:lnTo>
                    <a:pt x="229" y="213"/>
                  </a:lnTo>
                  <a:lnTo>
                    <a:pt x="241" y="218"/>
                  </a:lnTo>
                  <a:lnTo>
                    <a:pt x="248" y="215"/>
                  </a:lnTo>
                  <a:lnTo>
                    <a:pt x="252" y="207"/>
                  </a:lnTo>
                  <a:lnTo>
                    <a:pt x="259" y="192"/>
                  </a:lnTo>
                  <a:lnTo>
                    <a:pt x="260" y="181"/>
                  </a:lnTo>
                  <a:lnTo>
                    <a:pt x="270" y="169"/>
                  </a:lnTo>
                  <a:lnTo>
                    <a:pt x="274" y="186"/>
                  </a:lnTo>
                  <a:lnTo>
                    <a:pt x="275" y="199"/>
                  </a:lnTo>
                  <a:lnTo>
                    <a:pt x="273" y="215"/>
                  </a:lnTo>
                  <a:lnTo>
                    <a:pt x="267" y="230"/>
                  </a:lnTo>
                  <a:lnTo>
                    <a:pt x="260" y="254"/>
                  </a:lnTo>
                  <a:lnTo>
                    <a:pt x="260" y="278"/>
                  </a:lnTo>
                  <a:lnTo>
                    <a:pt x="271" y="279"/>
                  </a:lnTo>
                  <a:lnTo>
                    <a:pt x="281" y="278"/>
                  </a:lnTo>
                  <a:lnTo>
                    <a:pt x="290" y="271"/>
                  </a:lnTo>
                  <a:lnTo>
                    <a:pt x="297" y="262"/>
                  </a:lnTo>
                  <a:lnTo>
                    <a:pt x="307" y="245"/>
                  </a:lnTo>
                  <a:lnTo>
                    <a:pt x="308" y="260"/>
                  </a:lnTo>
                  <a:lnTo>
                    <a:pt x="305" y="275"/>
                  </a:lnTo>
                  <a:lnTo>
                    <a:pt x="299" y="293"/>
                  </a:lnTo>
                  <a:lnTo>
                    <a:pt x="292" y="301"/>
                  </a:lnTo>
                  <a:lnTo>
                    <a:pt x="281" y="315"/>
                  </a:lnTo>
                  <a:lnTo>
                    <a:pt x="267" y="331"/>
                  </a:lnTo>
                  <a:lnTo>
                    <a:pt x="256" y="337"/>
                  </a:lnTo>
                  <a:lnTo>
                    <a:pt x="250" y="350"/>
                  </a:lnTo>
                  <a:lnTo>
                    <a:pt x="246" y="373"/>
                  </a:lnTo>
                  <a:lnTo>
                    <a:pt x="234" y="375"/>
                  </a:lnTo>
                  <a:lnTo>
                    <a:pt x="219" y="375"/>
                  </a:lnTo>
                  <a:lnTo>
                    <a:pt x="207" y="373"/>
                  </a:lnTo>
                  <a:lnTo>
                    <a:pt x="194" y="368"/>
                  </a:lnTo>
                  <a:lnTo>
                    <a:pt x="182" y="361"/>
                  </a:lnTo>
                  <a:lnTo>
                    <a:pt x="172" y="352"/>
                  </a:lnTo>
                  <a:lnTo>
                    <a:pt x="164" y="340"/>
                  </a:lnTo>
                  <a:lnTo>
                    <a:pt x="158" y="328"/>
                  </a:lnTo>
                  <a:lnTo>
                    <a:pt x="145" y="333"/>
                  </a:lnTo>
                  <a:lnTo>
                    <a:pt x="128" y="331"/>
                  </a:lnTo>
                  <a:lnTo>
                    <a:pt x="112" y="323"/>
                  </a:lnTo>
                  <a:lnTo>
                    <a:pt x="105" y="316"/>
                  </a:lnTo>
                  <a:lnTo>
                    <a:pt x="99" y="304"/>
                  </a:lnTo>
                  <a:lnTo>
                    <a:pt x="79" y="311"/>
                  </a:lnTo>
                  <a:lnTo>
                    <a:pt x="59" y="309"/>
                  </a:lnTo>
                  <a:lnTo>
                    <a:pt x="39" y="301"/>
                  </a:lnTo>
                  <a:lnTo>
                    <a:pt x="21" y="293"/>
                  </a:lnTo>
                  <a:lnTo>
                    <a:pt x="9" y="284"/>
                  </a:lnTo>
                  <a:close/>
                </a:path>
              </a:pathLst>
            </a:custGeom>
            <a:solidFill>
              <a:srgbClr val="FF0000"/>
            </a:solidFill>
            <a:ln w="9525">
              <a:noFill/>
              <a:round/>
              <a:headEnd/>
              <a:tailEnd/>
            </a:ln>
          </p:spPr>
          <p:txBody>
            <a:bodyPr/>
            <a:lstStyle/>
            <a:p>
              <a:endParaRPr lang="en-US"/>
            </a:p>
          </p:txBody>
        </p:sp>
      </p:grpSp>
    </p:spTree>
    <p:extLst>
      <p:ext uri="{BB962C8B-B14F-4D97-AF65-F5344CB8AC3E}">
        <p14:creationId xmlns:p14="http://schemas.microsoft.com/office/powerpoint/2010/main" val="316658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7" presetClass="entr" presetSubtype="4"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ppt_x</p:attrName>
                                        </p:attrNameLst>
                                      </p:cBhvr>
                                      <p:tavLst>
                                        <p:tav tm="0">
                                          <p:val>
                                            <p:strVal val="#ppt_x"/>
                                          </p:val>
                                        </p:tav>
                                        <p:tav tm="100000">
                                          <p:val>
                                            <p:strVal val="#ppt_x"/>
                                          </p:val>
                                        </p:tav>
                                      </p:tavLst>
                                    </p:anim>
                                    <p:anim calcmode="lin" valueType="num">
                                      <p:cBhvr>
                                        <p:cTn id="28" dur="500" fill="hold"/>
                                        <p:tgtEl>
                                          <p:spTgt spid="36"/>
                                        </p:tgtEl>
                                        <p:attrNameLst>
                                          <p:attrName>ppt_y</p:attrName>
                                        </p:attrNameLst>
                                      </p:cBhvr>
                                      <p:tavLst>
                                        <p:tav tm="0">
                                          <p:val>
                                            <p:strVal val="#ppt_y+#ppt_h/2"/>
                                          </p:val>
                                        </p:tav>
                                        <p:tav tm="100000">
                                          <p:val>
                                            <p:strVal val="#ppt_y"/>
                                          </p:val>
                                        </p:tav>
                                      </p:tavLst>
                                    </p:anim>
                                    <p:anim calcmode="lin" valueType="num">
                                      <p:cBhvr>
                                        <p:cTn id="29" dur="500" fill="hold"/>
                                        <p:tgtEl>
                                          <p:spTgt spid="36"/>
                                        </p:tgtEl>
                                        <p:attrNameLst>
                                          <p:attrName>ppt_w</p:attrName>
                                        </p:attrNameLst>
                                      </p:cBhvr>
                                      <p:tavLst>
                                        <p:tav tm="0">
                                          <p:val>
                                            <p:strVal val="#ppt_w"/>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82608"/>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851802" y="6482608"/>
            <a:ext cx="29219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9</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1027">
            <a:extLst>
              <a:ext uri="{FF2B5EF4-FFF2-40B4-BE49-F238E27FC236}">
                <a16:creationId xmlns:a16="http://schemas.microsoft.com/office/drawing/2014/main" id="{024CF212-0713-8E66-7FF6-1B3188B2FE78}"/>
              </a:ext>
            </a:extLst>
          </p:cNvPr>
          <p:cNvSpPr>
            <a:spLocks noChangeArrowheads="1"/>
          </p:cNvSpPr>
          <p:nvPr/>
        </p:nvSpPr>
        <p:spPr bwMode="auto">
          <a:xfrm>
            <a:off x="0" y="368300"/>
            <a:ext cx="9144000" cy="605367"/>
          </a:xfrm>
          <a:prstGeom prst="rect">
            <a:avLst/>
          </a:prstGeom>
          <a:noFill/>
          <a:ln w="9525">
            <a:noFill/>
            <a:miter lim="800000"/>
            <a:headEnd/>
            <a:tailEnd/>
          </a:ln>
        </p:spPr>
        <p:txBody>
          <a:bodyPr anchor="ctr"/>
          <a:lstStyle/>
          <a:p>
            <a:pPr algn="ctr"/>
            <a:r>
              <a:rPr lang="en-US" sz="3600" b="1">
                <a:latin typeface="Arial" charset="0"/>
              </a:rPr>
              <a:t>TARGET LOCATION</a:t>
            </a:r>
          </a:p>
        </p:txBody>
      </p:sp>
      <p:sp>
        <p:nvSpPr>
          <p:cNvPr id="10" name="Text Box 1028">
            <a:extLst>
              <a:ext uri="{FF2B5EF4-FFF2-40B4-BE49-F238E27FC236}">
                <a16:creationId xmlns:a16="http://schemas.microsoft.com/office/drawing/2014/main" id="{20B33EDB-6D9A-041F-EBA8-F5892DEDE378}"/>
              </a:ext>
            </a:extLst>
          </p:cNvPr>
          <p:cNvSpPr txBox="1">
            <a:spLocks noChangeArrowheads="1"/>
          </p:cNvSpPr>
          <p:nvPr/>
        </p:nvSpPr>
        <p:spPr bwMode="auto">
          <a:xfrm>
            <a:off x="763275" y="2091214"/>
            <a:ext cx="7975600" cy="4367212"/>
          </a:xfrm>
          <a:prstGeom prst="rect">
            <a:avLst/>
          </a:prstGeom>
          <a:noFill/>
          <a:ln w="9525">
            <a:noFill/>
            <a:miter lim="800000"/>
            <a:headEnd/>
            <a:tailEnd/>
          </a:ln>
        </p:spPr>
        <p:txBody>
          <a:bodyPr>
            <a:spAutoFit/>
          </a:bodyPr>
          <a:lstStyle/>
          <a:p>
            <a:pPr marL="457200" indent="-457200">
              <a:spcBef>
                <a:spcPct val="50000"/>
              </a:spcBef>
            </a:pPr>
            <a:r>
              <a:rPr lang="en-US" sz="2800">
                <a:latin typeface="Arial" charset="0"/>
              </a:rPr>
              <a:t>1.  GRID</a:t>
            </a:r>
          </a:p>
          <a:p>
            <a:pPr marL="457200" indent="-457200">
              <a:spcBef>
                <a:spcPct val="50000"/>
              </a:spcBef>
            </a:pPr>
            <a:endParaRPr lang="en-US" sz="2800">
              <a:latin typeface="Arial" charset="0"/>
            </a:endParaRPr>
          </a:p>
          <a:p>
            <a:pPr marL="457200" indent="-457200">
              <a:spcBef>
                <a:spcPct val="50000"/>
              </a:spcBef>
            </a:pPr>
            <a:r>
              <a:rPr lang="en-US" sz="2800">
                <a:latin typeface="Arial" charset="0"/>
              </a:rPr>
              <a:t>2.  POLAR</a:t>
            </a:r>
          </a:p>
          <a:p>
            <a:pPr marL="457200" indent="-457200">
              <a:spcBef>
                <a:spcPct val="50000"/>
              </a:spcBef>
              <a:buFontTx/>
              <a:buAutoNum type="arabicPlain" startAt="2"/>
            </a:pPr>
            <a:endParaRPr lang="en-US" sz="2800">
              <a:latin typeface="Arial" charset="0"/>
            </a:endParaRPr>
          </a:p>
          <a:p>
            <a:pPr marL="457200" indent="-457200">
              <a:spcBef>
                <a:spcPct val="50000"/>
              </a:spcBef>
            </a:pPr>
            <a:r>
              <a:rPr lang="en-US" sz="2800">
                <a:latin typeface="Arial" charset="0"/>
              </a:rPr>
              <a:t>3.  SHIFT FROM A KNOWN POINT</a:t>
            </a:r>
          </a:p>
          <a:p>
            <a:pPr marL="457200" indent="-457200">
              <a:spcBef>
                <a:spcPct val="50000"/>
              </a:spcBef>
              <a:buFontTx/>
              <a:buAutoNum type="arabicPlain" startAt="2"/>
            </a:pPr>
            <a:endParaRPr lang="en-US" sz="2800">
              <a:latin typeface="Arial" charset="0"/>
            </a:endParaRPr>
          </a:p>
          <a:p>
            <a:pPr marL="457200" indent="-457200">
              <a:spcBef>
                <a:spcPct val="50000"/>
              </a:spcBef>
            </a:pPr>
            <a:r>
              <a:rPr lang="en-US" sz="2800">
                <a:latin typeface="Arial" charset="0"/>
              </a:rPr>
              <a:t>* THE MOST IMPORTANT ELEMENT IN A CFF</a:t>
            </a:r>
          </a:p>
        </p:txBody>
      </p:sp>
    </p:spTree>
    <p:extLst>
      <p:ext uri="{BB962C8B-B14F-4D97-AF65-F5344CB8AC3E}">
        <p14:creationId xmlns:p14="http://schemas.microsoft.com/office/powerpoint/2010/main" val="13409269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90</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TextBox 8">
            <a:extLst>
              <a:ext uri="{FF2B5EF4-FFF2-40B4-BE49-F238E27FC236}">
                <a16:creationId xmlns:a16="http://schemas.microsoft.com/office/drawing/2014/main" id="{E7E06344-78C6-FAA0-1841-2E37F555B111}"/>
              </a:ext>
            </a:extLst>
          </p:cNvPr>
          <p:cNvSpPr txBox="1"/>
          <p:nvPr/>
        </p:nvSpPr>
        <p:spPr>
          <a:xfrm>
            <a:off x="1022647" y="1780540"/>
            <a:ext cx="7600060" cy="4801314"/>
          </a:xfrm>
          <a:prstGeom prst="rect">
            <a:avLst/>
          </a:prstGeom>
          <a:noFill/>
        </p:spPr>
        <p:txBody>
          <a:bodyPr wrap="square">
            <a:spAutoFit/>
          </a:bodyPr>
          <a:lstStyle/>
          <a:p>
            <a:pPr>
              <a:defRPr/>
            </a:pPr>
            <a:r>
              <a:rPr lang="en-US" sz="1800">
                <a:latin typeface="+mj-lt"/>
              </a:rPr>
              <a:t>HOW DOES AN FO SPOT EACH ROUND AS IT IMPACTS?</a:t>
            </a:r>
          </a:p>
          <a:p>
            <a:pPr>
              <a:defRPr/>
            </a:pPr>
            <a:r>
              <a:rPr lang="en-US" sz="1800">
                <a:latin typeface="+mj-lt"/>
              </a:rPr>
              <a:t>	</a:t>
            </a:r>
            <a:r>
              <a:rPr lang="en-US" sz="1800">
                <a:solidFill>
                  <a:srgbClr val="FF0000"/>
                </a:solidFill>
                <a:latin typeface="+mj-lt"/>
              </a:rPr>
              <a:t>OVER, SHORT, LEFT, OR RIGHT OF THE TARGET</a:t>
            </a:r>
          </a:p>
          <a:p>
            <a:pPr>
              <a:defRPr/>
            </a:pPr>
            <a:r>
              <a:rPr lang="en-US" sz="1800">
                <a:latin typeface="+mj-lt"/>
              </a:rPr>
              <a:t>WHEN IS A FIRE FOR EFFECT PHASE USED DURING ADJUSTMENT OF FIRES?</a:t>
            </a:r>
          </a:p>
          <a:p>
            <a:pPr>
              <a:defRPr/>
            </a:pPr>
            <a:r>
              <a:rPr lang="en-US" sz="1800">
                <a:latin typeface="+mj-lt"/>
              </a:rPr>
              <a:t>	</a:t>
            </a:r>
            <a:r>
              <a:rPr lang="en-US" sz="1800">
                <a:solidFill>
                  <a:srgbClr val="FF0000"/>
                </a:solidFill>
                <a:latin typeface="+mj-lt"/>
              </a:rPr>
              <a:t>WHEN THE 100 METER BRACKET IS SPLIT</a:t>
            </a:r>
          </a:p>
          <a:p>
            <a:pPr>
              <a:defRPr/>
            </a:pPr>
            <a:r>
              <a:rPr lang="en-US" sz="1800">
                <a:latin typeface="+mj-lt"/>
              </a:rPr>
              <a:t>WHEN IN A HURRY HOW CAN THE FO DETERMINE DEVIATION?</a:t>
            </a:r>
          </a:p>
          <a:p>
            <a:pPr>
              <a:defRPr/>
            </a:pPr>
            <a:r>
              <a:rPr lang="en-US" sz="1800">
                <a:solidFill>
                  <a:srgbClr val="FF0000"/>
                </a:solidFill>
                <a:latin typeface="+mj-lt"/>
              </a:rPr>
              <a:t>	HAND-METHOD</a:t>
            </a:r>
          </a:p>
          <a:p>
            <a:pPr>
              <a:defRPr/>
            </a:pPr>
            <a:r>
              <a:rPr lang="en-US" sz="1800">
                <a:latin typeface="+mj-lt"/>
              </a:rPr>
              <a:t>IN SHIFT FROM A KNOWN POINT, HOW IS RANGE DETERMINED?</a:t>
            </a:r>
          </a:p>
          <a:p>
            <a:pPr>
              <a:defRPr/>
            </a:pPr>
            <a:r>
              <a:rPr lang="en-US" sz="1800">
                <a:solidFill>
                  <a:srgbClr val="FF0000"/>
                </a:solidFill>
                <a:latin typeface="+mj-lt"/>
              </a:rPr>
              <a:t>	TO THE NEAREST 100 METERS</a:t>
            </a:r>
          </a:p>
          <a:p>
            <a:pPr>
              <a:defRPr/>
            </a:pPr>
            <a:r>
              <a:rPr lang="en-US" sz="1800">
                <a:latin typeface="+mj-lt"/>
              </a:rPr>
              <a:t>WHAT MUST BE KNOWN TO CONDUCT A POLAR MISSION?</a:t>
            </a:r>
          </a:p>
          <a:p>
            <a:pPr>
              <a:defRPr/>
            </a:pPr>
            <a:r>
              <a:rPr lang="en-US" sz="1800">
                <a:solidFill>
                  <a:srgbClr val="FF0000"/>
                </a:solidFill>
                <a:latin typeface="+mj-lt"/>
              </a:rPr>
              <a:t>	THE FDC MUST KNOW THE OBSERVER’S LOCATION</a:t>
            </a:r>
          </a:p>
          <a:p>
            <a:pPr>
              <a:defRPr/>
            </a:pPr>
            <a:r>
              <a:rPr lang="en-US" sz="1800">
                <a:latin typeface="+mj-lt"/>
              </a:rPr>
              <a:t>WHEN USING POLAR MISSIONS, HOW IS DIRECTION EXPRESSED?</a:t>
            </a:r>
          </a:p>
          <a:p>
            <a:pPr>
              <a:defRPr/>
            </a:pPr>
            <a:r>
              <a:rPr lang="en-US" sz="1800">
                <a:solidFill>
                  <a:srgbClr val="FF0000"/>
                </a:solidFill>
                <a:latin typeface="+mj-lt"/>
              </a:rPr>
              <a:t>	TO THE NEAREST 10 MILS</a:t>
            </a:r>
          </a:p>
          <a:p>
            <a:pPr>
              <a:defRPr/>
            </a:pPr>
            <a:r>
              <a:rPr lang="en-US" sz="1800">
                <a:latin typeface="+mj-lt"/>
              </a:rPr>
              <a:t>WHAT IS THE STANDARD MISSION USED IN A CFF?</a:t>
            </a:r>
          </a:p>
          <a:p>
            <a:pPr>
              <a:defRPr/>
            </a:pPr>
            <a:r>
              <a:rPr lang="en-US" sz="1800">
                <a:solidFill>
                  <a:srgbClr val="FF0000"/>
                </a:solidFill>
                <a:latin typeface="+mj-lt"/>
              </a:rPr>
              <a:t>	GRID MISSION</a:t>
            </a:r>
          </a:p>
          <a:p>
            <a:pPr>
              <a:defRPr/>
            </a:pPr>
            <a:r>
              <a:rPr lang="en-US" sz="1800">
                <a:latin typeface="+mj-lt"/>
              </a:rPr>
              <a:t>WHAT TYPE OF GRID IS NORMALLY SENT WHEN USING A GRID MISSION?</a:t>
            </a:r>
          </a:p>
          <a:p>
            <a:pPr>
              <a:defRPr/>
            </a:pPr>
            <a:r>
              <a:rPr lang="en-US" sz="1800">
                <a:solidFill>
                  <a:srgbClr val="FF0000"/>
                </a:solidFill>
                <a:latin typeface="+mj-lt"/>
              </a:rPr>
              <a:t>	6 DIGIT GRIDS ARE NORMALLY SENT</a:t>
            </a:r>
          </a:p>
          <a:p>
            <a:pPr>
              <a:defRPr/>
            </a:pPr>
            <a:endParaRPr lang="en-US" sz="1800">
              <a:latin typeface="+mj-lt"/>
            </a:endParaRPr>
          </a:p>
        </p:txBody>
      </p:sp>
      <p:sp>
        <p:nvSpPr>
          <p:cNvPr id="10" name="Rectangle 2">
            <a:extLst>
              <a:ext uri="{FF2B5EF4-FFF2-40B4-BE49-F238E27FC236}">
                <a16:creationId xmlns:a16="http://schemas.microsoft.com/office/drawing/2014/main" id="{8BC113C9-F11D-4EF8-F32E-65AB8B3799A6}"/>
              </a:ext>
            </a:extLst>
          </p:cNvPr>
          <p:cNvSpPr>
            <a:spLocks noChangeArrowheads="1"/>
          </p:cNvSpPr>
          <p:nvPr/>
        </p:nvSpPr>
        <p:spPr bwMode="auto">
          <a:xfrm>
            <a:off x="17536" y="414954"/>
            <a:ext cx="9126464" cy="653931"/>
          </a:xfrm>
          <a:prstGeom prst="rect">
            <a:avLst/>
          </a:prstGeom>
          <a:noFill/>
          <a:ln w="12700">
            <a:noFill/>
            <a:miter lim="800000"/>
            <a:headEnd/>
            <a:tailEnd/>
          </a:ln>
        </p:spPr>
        <p:txBody>
          <a:bodyPr lIns="90488" tIns="44450" rIns="90488" bIns="44450" anchor="b"/>
          <a:lstStyle/>
          <a:p>
            <a:pPr algn="ctr">
              <a:lnSpc>
                <a:spcPct val="80000"/>
              </a:lnSpc>
            </a:pPr>
            <a:r>
              <a:rPr lang="en-US" sz="3600" b="1">
                <a:latin typeface="Arial" charset="0"/>
              </a:rPr>
              <a:t>QUESTIONS</a:t>
            </a:r>
            <a:endParaRPr lang="en-US" sz="3600" b="1" i="1" u="sng">
              <a:latin typeface="Arial" charset="0"/>
            </a:endParaRPr>
          </a:p>
        </p:txBody>
      </p:sp>
    </p:spTree>
    <p:extLst>
      <p:ext uri="{BB962C8B-B14F-4D97-AF65-F5344CB8AC3E}">
        <p14:creationId xmlns:p14="http://schemas.microsoft.com/office/powerpoint/2010/main" val="39399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additive="base">
                                        <p:cTn id="5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 calcmode="lin" valueType="num">
                                      <p:cBhvr additive="base">
                                        <p:cTn id="6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10" end="10"/>
                                            </p:txEl>
                                          </p:spTgt>
                                        </p:tgtEl>
                                        <p:attrNameLst>
                                          <p:attrName>style.visibility</p:attrName>
                                        </p:attrNameLst>
                                      </p:cBhvr>
                                      <p:to>
                                        <p:strVal val="visible"/>
                                      </p:to>
                                    </p:set>
                                    <p:anim calcmode="lin" valueType="num">
                                      <p:cBhvr additive="base">
                                        <p:cTn id="6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xEl>
                                              <p:pRg st="11" end="11"/>
                                            </p:txEl>
                                          </p:spTgt>
                                        </p:tgtEl>
                                        <p:attrNameLst>
                                          <p:attrName>style.visibility</p:attrName>
                                        </p:attrNameLst>
                                      </p:cBhvr>
                                      <p:to>
                                        <p:strVal val="visible"/>
                                      </p:to>
                                    </p:set>
                                    <p:anim calcmode="lin" valueType="num">
                                      <p:cBhvr additive="base">
                                        <p:cTn id="73"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
                                            <p:txEl>
                                              <p:pRg st="12" end="12"/>
                                            </p:txEl>
                                          </p:spTgt>
                                        </p:tgtEl>
                                        <p:attrNameLst>
                                          <p:attrName>style.visibility</p:attrName>
                                        </p:attrNameLst>
                                      </p:cBhvr>
                                      <p:to>
                                        <p:strVal val="visible"/>
                                      </p:to>
                                    </p:set>
                                    <p:anim calcmode="lin" valueType="num">
                                      <p:cBhvr additive="base">
                                        <p:cTn id="79"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
                                            <p:txEl>
                                              <p:pRg st="13" end="13"/>
                                            </p:txEl>
                                          </p:spTgt>
                                        </p:tgtEl>
                                        <p:attrNameLst>
                                          <p:attrName>style.visibility</p:attrName>
                                        </p:attrNameLst>
                                      </p:cBhvr>
                                      <p:to>
                                        <p:strVal val="visible"/>
                                      </p:to>
                                    </p:set>
                                    <p:anim calcmode="lin" valueType="num">
                                      <p:cBhvr additive="base">
                                        <p:cTn id="85"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9">
                                            <p:txEl>
                                              <p:pRg st="14" end="14"/>
                                            </p:txEl>
                                          </p:spTgt>
                                        </p:tgtEl>
                                        <p:attrNameLst>
                                          <p:attrName>style.visibility</p:attrName>
                                        </p:attrNameLst>
                                      </p:cBhvr>
                                      <p:to>
                                        <p:strVal val="visible"/>
                                      </p:to>
                                    </p:set>
                                    <p:anim calcmode="lin" valueType="num">
                                      <p:cBhvr additive="base">
                                        <p:cTn id="91"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9">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9">
                                            <p:txEl>
                                              <p:pRg st="15" end="15"/>
                                            </p:txEl>
                                          </p:spTgt>
                                        </p:tgtEl>
                                        <p:attrNameLst>
                                          <p:attrName>style.visibility</p:attrName>
                                        </p:attrNameLst>
                                      </p:cBhvr>
                                      <p:to>
                                        <p:strVal val="visible"/>
                                      </p:to>
                                    </p:set>
                                    <p:anim calcmode="lin" valueType="num">
                                      <p:cBhvr additive="base">
                                        <p:cTn id="97" dur="500" fill="hold"/>
                                        <p:tgtEl>
                                          <p:spTgt spid="9">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4319759E-0452-30DF-95A7-E9F5B14B899A}"/>
              </a:ext>
            </a:extLst>
          </p:cNvPr>
          <p:cNvSpPr>
            <a:spLocks noGrp="1"/>
          </p:cNvSpPr>
          <p:nvPr>
            <p:ph type="ftr" sz="quarter" idx="11"/>
          </p:nvPr>
        </p:nvSpPr>
        <p:spPr>
          <a:xfrm>
            <a:off x="3208025" y="6492875"/>
            <a:ext cx="3086100" cy="365125"/>
          </a:xfrm>
        </p:spPr>
        <p:txBody>
          <a:bodyPr>
            <a:normAutofit/>
          </a:bodyPr>
          <a:lstStyle/>
          <a:p>
            <a:pPr>
              <a:spcAft>
                <a:spcPts val="600"/>
              </a:spcAft>
            </a:pPr>
            <a:r>
              <a:rPr lang="en-US" b="1">
                <a:solidFill>
                  <a:schemeClr val="tx1">
                    <a:alpha val="80000"/>
                  </a:schemeClr>
                </a:solidFill>
              </a:rPr>
              <a:t>UNCLASSIFIED / FOUO</a:t>
            </a:r>
          </a:p>
        </p:txBody>
      </p:sp>
      <p:sp>
        <p:nvSpPr>
          <p:cNvPr id="5" name="Slide Number Placeholder 4">
            <a:extLst>
              <a:ext uri="{FF2B5EF4-FFF2-40B4-BE49-F238E27FC236}">
                <a16:creationId xmlns:a16="http://schemas.microsoft.com/office/drawing/2014/main" id="{15264652-39E9-D10D-83AF-F42E6B70B3CD}"/>
              </a:ext>
            </a:extLst>
          </p:cNvPr>
          <p:cNvSpPr>
            <a:spLocks noGrp="1"/>
          </p:cNvSpPr>
          <p:nvPr>
            <p:ph type="sldNum" sz="quarter" idx="12"/>
          </p:nvPr>
        </p:nvSpPr>
        <p:spPr>
          <a:xfrm>
            <a:off x="8785077" y="6464031"/>
            <a:ext cx="341388" cy="365125"/>
          </a:xfrm>
        </p:spPr>
        <p:txBody>
          <a:bodyPr>
            <a:normAutofit/>
          </a:bodyPr>
          <a:lstStyle/>
          <a:p>
            <a:pPr>
              <a:spcAft>
                <a:spcPts val="600"/>
              </a:spcAft>
            </a:pPr>
            <a:fld id="{D141A26B-79DC-4A53-857D-7401E21E816A}" type="slidenum">
              <a:rPr lang="en-US">
                <a:solidFill>
                  <a:schemeClr val="tx1">
                    <a:alpha val="80000"/>
                  </a:schemeClr>
                </a:solidFill>
              </a:rPr>
              <a:pPr>
                <a:spcAft>
                  <a:spcPts val="600"/>
                </a:spcAft>
              </a:pPr>
              <a:t>91</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832DE586-DC2F-981B-3F9A-C2FFA2A3E8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825" y="126207"/>
            <a:ext cx="1112432" cy="1107281"/>
          </a:xfrm>
          <a:prstGeom prst="rect">
            <a:avLst/>
          </a:prstGeom>
        </p:spPr>
      </p:pic>
      <p:pic>
        <p:nvPicPr>
          <p:cNvPr id="16" name="Picture 15">
            <a:extLst>
              <a:ext uri="{FF2B5EF4-FFF2-40B4-BE49-F238E27FC236}">
                <a16:creationId xmlns:a16="http://schemas.microsoft.com/office/drawing/2014/main" id="{3BBF57CB-814B-E5F9-89EE-7D33DB47B6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5717" y="211406"/>
            <a:ext cx="1234458" cy="933182"/>
          </a:xfrm>
          <a:prstGeom prst="rect">
            <a:avLst/>
          </a:prstGeom>
        </p:spPr>
      </p:pic>
      <p:sp>
        <p:nvSpPr>
          <p:cNvPr id="9" name="Rectangle 2">
            <a:extLst>
              <a:ext uri="{FF2B5EF4-FFF2-40B4-BE49-F238E27FC236}">
                <a16:creationId xmlns:a16="http://schemas.microsoft.com/office/drawing/2014/main" id="{F9513FC7-48E0-A5A5-AD16-AF2F83D9725D}"/>
              </a:ext>
            </a:extLst>
          </p:cNvPr>
          <p:cNvSpPr>
            <a:spLocks noChangeArrowheads="1"/>
          </p:cNvSpPr>
          <p:nvPr/>
        </p:nvSpPr>
        <p:spPr bwMode="auto">
          <a:xfrm>
            <a:off x="-17534" y="386769"/>
            <a:ext cx="9143999" cy="1081088"/>
          </a:xfrm>
          <a:prstGeom prst="rect">
            <a:avLst/>
          </a:prstGeom>
          <a:noFill/>
          <a:ln w="12700">
            <a:noFill/>
            <a:miter lim="800000"/>
            <a:headEnd/>
            <a:tailEnd/>
          </a:ln>
        </p:spPr>
        <p:txBody>
          <a:bodyPr lIns="90488" tIns="44450" rIns="90488" bIns="44450" anchor="b"/>
          <a:lstStyle/>
          <a:p>
            <a:pPr algn="ctr">
              <a:lnSpc>
                <a:spcPct val="80000"/>
              </a:lnSpc>
            </a:pPr>
            <a:r>
              <a:rPr lang="en-US" sz="3600" b="1">
                <a:latin typeface="Arial" charset="0"/>
              </a:rPr>
              <a:t>TERMINAL LEARNING</a:t>
            </a:r>
            <a:r>
              <a:rPr lang="en-US" sz="3600" b="1" i="1">
                <a:latin typeface="Arial" charset="0"/>
              </a:rPr>
              <a:t> </a:t>
            </a:r>
          </a:p>
          <a:p>
            <a:pPr algn="ctr">
              <a:lnSpc>
                <a:spcPct val="80000"/>
              </a:lnSpc>
            </a:pPr>
            <a:r>
              <a:rPr lang="en-US" sz="3600" b="1">
                <a:latin typeface="Arial" charset="0"/>
              </a:rPr>
              <a:t>OBJECTIVE</a:t>
            </a:r>
            <a:endParaRPr lang="en-US" sz="3600" b="1" i="1" u="sng">
              <a:latin typeface="Arial" charset="0"/>
            </a:endParaRPr>
          </a:p>
        </p:txBody>
      </p:sp>
      <p:sp>
        <p:nvSpPr>
          <p:cNvPr id="10" name="Text Box 5">
            <a:extLst>
              <a:ext uri="{FF2B5EF4-FFF2-40B4-BE49-F238E27FC236}">
                <a16:creationId xmlns:a16="http://schemas.microsoft.com/office/drawing/2014/main" id="{BA489EA3-0EEE-293B-DD87-D4D03FAF1E0C}"/>
              </a:ext>
            </a:extLst>
          </p:cNvPr>
          <p:cNvSpPr txBox="1">
            <a:spLocks noChangeArrowheads="1"/>
          </p:cNvSpPr>
          <p:nvPr/>
        </p:nvSpPr>
        <p:spPr bwMode="auto">
          <a:xfrm>
            <a:off x="948570" y="1789300"/>
            <a:ext cx="7975600" cy="4401205"/>
          </a:xfrm>
          <a:prstGeom prst="rect">
            <a:avLst/>
          </a:prstGeom>
          <a:noFill/>
          <a:ln w="9525">
            <a:noFill/>
            <a:miter lim="800000"/>
            <a:headEnd/>
            <a:tailEnd/>
          </a:ln>
        </p:spPr>
        <p:txBody>
          <a:bodyPr>
            <a:spAutoFit/>
          </a:bodyPr>
          <a:lstStyle/>
          <a:p>
            <a:pPr eaLnBrk="0" hangingPunct="0"/>
            <a:r>
              <a:rPr lang="en-US" sz="2000" u="sng">
                <a:latin typeface="Arial" charset="0"/>
              </a:rPr>
              <a:t>ACTION</a:t>
            </a:r>
            <a:r>
              <a:rPr lang="en-US" sz="2000">
                <a:latin typeface="Arial" charset="0"/>
              </a:rPr>
              <a:t>:  Call for and Adjust Indirect Fire.</a:t>
            </a:r>
          </a:p>
          <a:p>
            <a:pPr eaLnBrk="0" hangingPunct="0"/>
            <a:endParaRPr lang="en-US" sz="2000">
              <a:latin typeface="Arial" charset="0"/>
            </a:endParaRPr>
          </a:p>
          <a:p>
            <a:pPr eaLnBrk="0" hangingPunct="0"/>
            <a:r>
              <a:rPr lang="en-US" sz="2000" u="sng">
                <a:latin typeface="Arial" charset="0"/>
              </a:rPr>
              <a:t>CONDITIONS</a:t>
            </a:r>
            <a:r>
              <a:rPr lang="en-US" sz="2000">
                <a:latin typeface="Arial" charset="0"/>
              </a:rPr>
              <a:t>:  As a small unit leader in a GUARDFIST / CFFT, given binoculars, radio, M2 compass, pencils, coordinate scale, 1:50,000 map of target area, grid location of friendly troops and a supporting unit.</a:t>
            </a:r>
          </a:p>
          <a:p>
            <a:pPr eaLnBrk="0" hangingPunct="0"/>
            <a:endParaRPr lang="en-US" sz="2000">
              <a:latin typeface="Arial" charset="0"/>
            </a:endParaRPr>
          </a:p>
          <a:p>
            <a:pPr eaLnBrk="0" hangingPunct="0"/>
            <a:r>
              <a:rPr lang="en-US" sz="2000" u="sng">
                <a:latin typeface="Arial" charset="0"/>
              </a:rPr>
              <a:t>STANDARDS</a:t>
            </a:r>
            <a:r>
              <a:rPr lang="en-US" sz="2000">
                <a:latin typeface="Arial" charset="0"/>
              </a:rPr>
              <a:t>:  Determine the target location to within 250 meters of it’s actual location. Adjustments must be sent within 45 seconds after each round impacts. Observer must enter the fire for effect phase using no more than six rounds (initial round plus five for adjustment). Fire for effect must be within 50 meters of the target using successive bracketing procedures or creeping fire if danger close. </a:t>
            </a:r>
          </a:p>
        </p:txBody>
      </p:sp>
    </p:spTree>
    <p:extLst>
      <p:ext uri="{BB962C8B-B14F-4D97-AF65-F5344CB8AC3E}">
        <p14:creationId xmlns:p14="http://schemas.microsoft.com/office/powerpoint/2010/main" val="39862924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 ALC_Slide_Template v2" id="{2E11C6FA-D3FD-49C1-B4C4-12B96F6C9076}" vid="{3203829D-33C3-4698-B8EA-A9F132A78F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48de226-9649-4240-8bfb-15b600037279">
      <Terms xmlns="http://schemas.microsoft.com/office/infopath/2007/PartnerControls"/>
    </lcf76f155ced4ddcb4097134ff3c332f>
    <TaxCatchAll xmlns="fe40b97f-f325-46b3-babb-f4269e043981" xsi:nil="true"/>
    <_ip_UnifiedCompliancePolicyUIAction xmlns="http://schemas.microsoft.com/sharepoint/v3" xsi:nil="true"/>
    <_ip_UnifiedCompliancePolicyProperties xmlns="http://schemas.microsoft.com/sharepoint/v3" xsi:nil="true"/>
    <SharedWithUsers xmlns="fe40b97f-f325-46b3-babb-f4269e043981">
      <UserInfo>
        <DisplayName>Bridinger, Michael C SSG USARMY 2 CAV REGT (USA)</DisplayName>
        <AccountId>652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E03221DB8575428E79CBD780947F3A" ma:contentTypeVersion="25" ma:contentTypeDescription="Create a new document." ma:contentTypeScope="" ma:versionID="c2ba80072e30ccb3f2d8287d780eb750">
  <xsd:schema xmlns:xsd="http://www.w3.org/2001/XMLSchema" xmlns:xs="http://www.w3.org/2001/XMLSchema" xmlns:p="http://schemas.microsoft.com/office/2006/metadata/properties" xmlns:ns1="http://schemas.microsoft.com/sharepoint/v3" xmlns:ns2="248de226-9649-4240-8bfb-15b600037279" xmlns:ns3="fe40b97f-f325-46b3-babb-f4269e043981" targetNamespace="http://schemas.microsoft.com/office/2006/metadata/properties" ma:root="true" ma:fieldsID="f6ae7476cd2c5a95074ce8ec66fec3c9" ns1:_="" ns2:_="" ns3:_="">
    <xsd:import namespace="http://schemas.microsoft.com/sharepoint/v3"/>
    <xsd:import namespace="248de226-9649-4240-8bfb-15b600037279"/>
    <xsd:import namespace="fe40b97f-f325-46b3-babb-f4269e0439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de226-9649-4240-8bfb-15b600037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hidden="true"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40b97f-f325-46b3-babb-f4269e0439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61b4ad-2fbb-48f3-a284-9ff1657daf7d}" ma:internalName="TaxCatchAll" ma:readOnly="false" ma:showField="CatchAllData" ma:web="fe40b97f-f325-46b3-babb-f4269e04398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C53FBC-DD9F-4451-8074-464477400F3D}">
  <ds:schemaRefs>
    <ds:schemaRef ds:uri="090b8f64-56cf-4f04-b49d-a3b6b1075ae2"/>
    <ds:schemaRef ds:uri="21db7bcc-ed28-4417-ade6-779bd399651c"/>
    <ds:schemaRef ds:uri="248de226-9649-4240-8bfb-15b600037279"/>
    <ds:schemaRef ds:uri="8c836f21-c000-4eeb-89ae-96ced418ddeb"/>
    <ds:schemaRef ds:uri="fe40b97f-f325-46b3-babb-f4269e0439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9BEA57-E1DE-4774-B727-1712D8E4328F}"/>
</file>

<file path=customXml/itemProps3.xml><?xml version="1.0" encoding="utf-8"?>
<ds:datastoreItem xmlns:ds="http://schemas.openxmlformats.org/officeDocument/2006/customXml" ds:itemID="{9053D395-0BEC-4EEB-A220-B3B96ED094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INF ALC_Slide_Template v2</Template>
  <Application>Microsoft Office PowerPoint</Application>
  <PresentationFormat>On-screen Show (4:3)</PresentationFormat>
  <Slides>91</Slides>
  <Notes>91</Notes>
  <HiddenSlides>0</HiddenSlide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 Thomas P CIV USARMY MCOE (USA)</dc:creator>
  <cp:revision>1</cp:revision>
  <dcterms:created xsi:type="dcterms:W3CDTF">2022-05-31T12:14:28Z</dcterms:created>
  <dcterms:modified xsi:type="dcterms:W3CDTF">2023-04-24T12:56:10Z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0x0101002DE03221DB8575428E79CBD780947F3A</vt:lpwstr>
  </property>
  <property fmtid="{D5CDD505-2E9C-101B-9397-08002B2CF9AE}" pid="3" name="_dlc_DocIdItemGuid">
    <vt:lpwstr>388992bd-00db-4ee2-93e3-95f0ead550c6</vt:lpwstr>
  </property>
  <property fmtid="{D5CDD505-2E9C-101B-9397-08002B2CF9AE}" pid="4" name="MediaServiceImageTags">
    <vt:lpwstr/>
  </property>
</Properties>
</file>