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4"/>
    <p:sldMasterId id="2147483902" r:id="rId5"/>
    <p:sldMasterId id="2147483696" r:id="rId6"/>
    <p:sldMasterId id="2147483936" r:id="rId7"/>
  </p:sldMasterIdLst>
  <p:notesMasterIdLst>
    <p:notesMasterId r:id="rId33"/>
  </p:notesMasterIdLst>
  <p:handoutMasterIdLst>
    <p:handoutMasterId r:id="rId34"/>
  </p:handoutMasterIdLst>
  <p:sldIdLst>
    <p:sldId id="595" r:id="rId8"/>
    <p:sldId id="258" r:id="rId9"/>
    <p:sldId id="472" r:id="rId10"/>
    <p:sldId id="574" r:id="rId11"/>
    <p:sldId id="281" r:id="rId12"/>
    <p:sldId id="629" r:id="rId13"/>
    <p:sldId id="621" r:id="rId14"/>
    <p:sldId id="620" r:id="rId15"/>
    <p:sldId id="615" r:id="rId16"/>
    <p:sldId id="627" r:id="rId17"/>
    <p:sldId id="624" r:id="rId18"/>
    <p:sldId id="609" r:id="rId19"/>
    <p:sldId id="611" r:id="rId20"/>
    <p:sldId id="613" r:id="rId21"/>
    <p:sldId id="616" r:id="rId22"/>
    <p:sldId id="619" r:id="rId23"/>
    <p:sldId id="582" r:id="rId24"/>
    <p:sldId id="584" r:id="rId25"/>
    <p:sldId id="617" r:id="rId26"/>
    <p:sldId id="628" r:id="rId27"/>
    <p:sldId id="585" r:id="rId28"/>
    <p:sldId id="569" r:id="rId29"/>
    <p:sldId id="591" r:id="rId30"/>
    <p:sldId id="586" r:id="rId31"/>
    <p:sldId id="588"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D Admin" initials="DA" lastIdx="3" clrIdx="0">
    <p:extLst>
      <p:ext uri="{19B8F6BF-5375-455C-9EA6-DF929625EA0E}">
        <p15:presenceInfo xmlns:p15="http://schemas.microsoft.com/office/powerpoint/2012/main" userId="DoD 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FF"/>
    <a:srgbClr val="FFFFFF"/>
    <a:srgbClr val="ADB9CA"/>
    <a:srgbClr val="FF9900"/>
    <a:srgbClr val="0080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979B7-83E9-486D-A0F8-70B7B1F19850}" v="988" dt="2023-06-28T16:26:01.885"/>
    <p1510:client id="{2283FC76-8BCC-45DA-B333-77DDCB831F6C}" v="92" dt="2023-06-27T20:32:51.597"/>
    <p1510:client id="{3F3A343C-0244-4FDD-805E-7F943B8A7FCF}" v="1091" dt="2023-06-28T18:48:28.425"/>
    <p1510:client id="{5058E27B-4741-4229-9BDF-7B426042A58B}" v="1425" dt="2023-06-29T17:31:54.067"/>
    <p1510:client id="{6873D5C0-C760-4D32-9B55-4CBB38346D2D}" v="242" dt="2023-06-27T16:07:58.600"/>
    <p1510:client id="{82ADA2EC-0101-4079-A267-F6773C18DE82}" v="768" dt="2023-06-28T14:52:49.038"/>
    <p1510:client id="{A6704ADC-3728-4E6A-84BA-54F87364E37E}" v="79" dt="2023-06-27T11:39:22.431"/>
    <p1510:client id="{D060D7B3-B67E-4413-9CD1-2A11EFB8508D}" v="54" dt="2023-07-07T14:32:27.651"/>
    <p1510:client id="{E870A3FF-FC89-41B9-92B3-61A5B347C0F0}" v="28" dt="2023-07-07T15:54:33.433"/>
    <p1510:client id="{F19E110D-6E03-4F84-864F-8364F6CFFEB2}" vWet="4" dt="2023-06-28T15:20:14.0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14"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10"/>
            <a:ext cx="3037735" cy="466088"/>
          </a:xfrm>
          <a:prstGeom prst="rect">
            <a:avLst/>
          </a:prstGeom>
        </p:spPr>
        <p:txBody>
          <a:bodyPr vert="horz" lIns="91214" tIns="45603" rIns="91214" bIns="45603" rtlCol="0"/>
          <a:lstStyle>
            <a:lvl1pPr algn="l">
              <a:defRPr sz="1200"/>
            </a:lvl1pPr>
          </a:lstStyle>
          <a:p>
            <a:endParaRPr lang="en-US"/>
          </a:p>
        </p:txBody>
      </p:sp>
      <p:sp>
        <p:nvSpPr>
          <p:cNvPr id="3" name="Date Placeholder 2"/>
          <p:cNvSpPr>
            <a:spLocks noGrp="1"/>
          </p:cNvSpPr>
          <p:nvPr>
            <p:ph type="dt" sz="quarter" idx="1"/>
          </p:nvPr>
        </p:nvSpPr>
        <p:spPr>
          <a:xfrm>
            <a:off x="3971089" y="10"/>
            <a:ext cx="3037735" cy="466088"/>
          </a:xfrm>
          <a:prstGeom prst="rect">
            <a:avLst/>
          </a:prstGeom>
        </p:spPr>
        <p:txBody>
          <a:bodyPr vert="horz" lIns="91214" tIns="45603" rIns="91214" bIns="45603" rtlCol="0"/>
          <a:lstStyle>
            <a:lvl1pPr algn="r">
              <a:defRPr sz="1200"/>
            </a:lvl1pPr>
          </a:lstStyle>
          <a:p>
            <a:fld id="{953029FF-BC73-48F9-AC85-10D9112A44A1}" type="datetimeFigureOut">
              <a:rPr lang="en-US" smtClean="0"/>
              <a:t>7/11/2023</a:t>
            </a:fld>
            <a:endParaRPr lang="en-US"/>
          </a:p>
        </p:txBody>
      </p:sp>
      <p:sp>
        <p:nvSpPr>
          <p:cNvPr id="4" name="Footer Placeholder 3"/>
          <p:cNvSpPr>
            <a:spLocks noGrp="1"/>
          </p:cNvSpPr>
          <p:nvPr>
            <p:ph type="ftr" sz="quarter" idx="2"/>
          </p:nvPr>
        </p:nvSpPr>
        <p:spPr>
          <a:xfrm>
            <a:off x="8" y="8830312"/>
            <a:ext cx="3037735" cy="466088"/>
          </a:xfrm>
          <a:prstGeom prst="rect">
            <a:avLst/>
          </a:prstGeom>
        </p:spPr>
        <p:txBody>
          <a:bodyPr vert="horz" lIns="91214" tIns="45603" rIns="91214" bIns="45603" rtlCol="0" anchor="b"/>
          <a:lstStyle>
            <a:lvl1pPr algn="l">
              <a:defRPr sz="1200"/>
            </a:lvl1pPr>
          </a:lstStyle>
          <a:p>
            <a:endParaRPr lang="en-US"/>
          </a:p>
        </p:txBody>
      </p:sp>
      <p:sp>
        <p:nvSpPr>
          <p:cNvPr id="5" name="Slide Number Placeholder 4"/>
          <p:cNvSpPr>
            <a:spLocks noGrp="1"/>
          </p:cNvSpPr>
          <p:nvPr>
            <p:ph type="sldNum" sz="quarter" idx="3"/>
          </p:nvPr>
        </p:nvSpPr>
        <p:spPr>
          <a:xfrm>
            <a:off x="3971089" y="8830312"/>
            <a:ext cx="3037735" cy="466088"/>
          </a:xfrm>
          <a:prstGeom prst="rect">
            <a:avLst/>
          </a:prstGeom>
        </p:spPr>
        <p:txBody>
          <a:bodyPr vert="horz" lIns="91214" tIns="45603" rIns="91214" bIns="45603" rtlCol="0" anchor="b"/>
          <a:lstStyle>
            <a:lvl1pPr algn="r">
              <a:defRPr sz="1200"/>
            </a:lvl1pPr>
          </a:lstStyle>
          <a:p>
            <a:fld id="{D821DE54-EF53-441C-A444-4600F11DDBE9}" type="slidenum">
              <a:rPr lang="en-US" smtClean="0"/>
              <a:t>‹#›</a:t>
            </a:fld>
            <a:endParaRPr lang="en-US"/>
          </a:p>
        </p:txBody>
      </p:sp>
    </p:spTree>
    <p:extLst>
      <p:ext uri="{BB962C8B-B14F-4D97-AF65-F5344CB8AC3E}">
        <p14:creationId xmlns:p14="http://schemas.microsoft.com/office/powerpoint/2010/main" val="249327821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8T16:25:23.938"/>
    </inkml:context>
    <inkml:brush xml:id="br0">
      <inkml:brushProperty name="width" value="0.05" units="cm"/>
      <inkml:brushProperty name="height" value="0.05" units="cm"/>
    </inkml:brush>
  </inkml:definitions>
  <inkml:trace contextRef="#ctx0" brushRef="#br0">1560 4746 24575,'2'6'0,"0"0"0,0 0 0,1 0 0,-1 0 0,1 0 0,1 0 0,-1-1 0,1 0 0,4 6 0,-3-5 0,34 41 0,-27-34 0,-1 1 0,0 0 0,9 17 0,-9-12 0,1-2 0,1 1 0,1-2 0,23 24 0,-14-15 0,-15-16 0,0 1 0,-1 1 0,0-1 0,-1 1 0,0 0 0,0 1 0,-2 0 0,1-1 0,-1 1 0,-1 1 0,0-1 0,-1 0 0,1 24 0,-1-12 0,1-1 0,1 0 0,10 34 0,-7-33 0,-1 0 0,4 46 0,-9-53 0,1 0 0,1 1 0,1-1 0,0 0 0,1-1 0,1 1 0,0-1 0,1 0 0,13 20 0,-5-7 0,14 40 0,-4-10 0,-19-42 0,0 1 0,-1 0 0,5 34 0,5 15 0,-7-35 0,-2 0 0,-1 1 0,1 43 0,-6 102 0,-2-69 0,1-39 0,2 75 0,2-127 0,0 0 0,2 0 0,7 21 0,-5-19 0,6 34 0,-11-44 0,1 1 0,1-1 0,0 0 0,7 15 0,-6-15 0,0 0 0,-1 1 0,0-1 0,3 17 0,12 129 0,-12-93 0,-3 0 0,-5 89 0,-1-47 0,1-36 0,3 78 0,-1-138 0,0 0 0,1 0 0,1 0 0,-1-1 0,1 1 0,1 0 0,-1-1 0,2 0 0,-1 0 0,1 0 0,0 0 0,1-1 0,-1 0 0,1 0 0,1-1 0,0 1 0,0-1 0,0-1 0,0 1 0,17 8 0,-8-6 0,0 0 0,1-1 0,0-1 0,1-1 0,-1 0 0,1-1 0,0-1 0,0-1 0,31 0 0,252-5 0,-292 3 0,1-1 0,-1 0 0,0 0 0,0-1 0,0-1 0,0 1 0,0-1 0,11-6 0,5-5 0,33-22 0,19-12 0,82-17 0,-112 48 0,-25 6 0,-1 0 0,0-2 0,0 0 0,-1-2 0,31-28 0,-12 10 0,-29 25 0,11-11 0,2 2 0,0 0 0,0 1 0,2 2 0,35-17 0,-43 24 0,0-2 0,-1 0 0,22-16 0,-19 12 0,33-18 0,-29 19 0,43-31 0,-22 13 0,-30 22 0,1 0 0,0 2 0,17-6 0,22-10 0,138-65 0,-142 67 0,103-24 0,-44 13 0,-45 10 0,-48 18 0,1 0 0,0 0 0,28 1 0,-26 1 0,0 0 0,28-6 0,19-1 0,-7 1 0,-50 5 0,-1-1 0,1 0 0,-1-1 0,10-5 0,-11 5 0,1 0 0,0 1 0,0 0 0,15-4 0,28 2 0,-38 4 0,0 0 0,0-1 0,-1 0 0,22-7 0,-2-3 0,1 1 0,0 2 0,0 1 0,1 1 0,0 2 0,62-1 0,-52 7 0,-8 0 0,-1-1 0,65-9 0,-7-4 0,-67 11 0,0-2 0,0 0 0,-1-1 0,0-2 0,41-16 0,-28 7 0,-25 12 0,-1-2 0,1 0 0,-1 0 0,12-9 0,-15 9 0,-1 0 0,1 1 0,1 1 0,-1 0 0,1 0 0,15-4 0,0 2 0,39-3 0,-46 6 0,-1-2 0,1 1 0,-1-2 0,0-1 0,0 0 0,27-16 0,-20 10 0,47-18 0,-6 7 0,108-59 0,-117 54 0,1 2 0,82-27 0,-94 41 0,1 2 0,0 2 0,0 3 0,0 1 0,1 2 0,67 5 0,219 4 0,-214-7 0,-96 0 0,0-2 0,0 0 0,44-13 0,-40 8 0,53-7 0,-56 13 0,1-1 0,-1-2 0,1 0 0,-2-2 0,1 0 0,-1-2 0,24-12 0,-20 9 0,-1 1 0,1 1 0,35-7 0,-30 9 0,0-2 0,31-14 0,227-140 0,-279 157 0,0 1 0,1 0 0,0 0 0,0 1 0,0 1 0,1 0 0,-1 1 0,1 0 0,0 0 0,0 2 0,20-1 0,-16 1 0,-1-1 0,1-1 0,-1 0 0,0-1 0,0-1 0,23-10 0,-19 7 0,1 1 0,0 1 0,21-4 0,-25 7 0,-1-1 0,1-1 0,-1 0 0,0-1 0,-1-1 0,26-15 0,-38 21 0,33-15 0,0 2 0,1 1 0,1 2 0,42-7 0,-43 10 0,-7 3 0,41-3 0,-38 5 0,33-6 0,-28 2 0,53-1 0,-59 6 0,-1-1 0,62-14 0,-56 9 0,0 1 0,63-4 0,-88 10 0,107-18 0,-108 17 0,-1 0 0,1-1 0,-1-1 0,0 1 0,0-2 0,-1 1 0,11-7 0,-7 4 0,0 0 0,0 1 0,16-4 0,6 0 0,0 2 0,1 1 0,0 2 0,37 0 0,-56 4 0,-1-1 0,0 0 0,0-1 0,0 0 0,26-11 0,76-37 0,-57 22 0,19-11 0,12-5 0,-78 39 0,0 1 0,0 1 0,1 1 0,0 0 0,14-2 0,10 2 0,39-9 0,22-6 0,25-5 0,-65 10 0,-38 9 0,0 0 0,-1-2 0,1-1 0,-1 0 0,27-14 0,-18 4 0,1 2 0,0 2 0,1 0 0,1 2 0,0 2 0,39-7 0,-54 12 0,0-1 0,0 0 0,0-2 0,18-9 0,68-41 0,-69 37 0,40-25 0,-34 19 0,49-22 0,-75 42 0,1-1 0,0 2 0,1 0 0,-1 1 0,1 1 0,33-3 0,178 7 0,-82 1 0,1712-2 0,-1831 2 0,-1 1 0,1 1 0,36 10 0,38 7 0,-18-15 0,91-6 0,-71-2 0,-89 3 0,-1 1 0,1 0 0,0 1 0,-1 0 0,22 10 0,-19-8 0,0 0 0,0 0 0,25 2 0,198-3 0,-125-7 0,457 3 0,-550-1 0,1-2 0,-1 0 0,0-2 0,0 0 0,33-13 0,-23 7 0,42-9 0,-69 19 0,4 0 0,-1 0 0,-1-1 0,1 0 0,0 0 0,7-4 0,-13 6 0,0-1 0,0 0 0,0 1 0,0-1 0,0 0 0,0 1 0,0-1 0,0 0 0,0 0 0,-1 0 0,1 0 0,0 0 0,0 0 0,-1 0 0,1 0 0,-1 0 0,1 0 0,-1 0 0,1 0 0,-1 0 0,0 0 0,0-1 0,1 1 0,-1 0 0,0 0 0,0 0 0,0-1 0,0 1 0,0 0 0,-1 0 0,1 0 0,0 0 0,0-1 0,-1 1 0,1 0 0,-1 0 0,1 0 0,-2-1 0,-2-6 0,-1 0 0,-1 0 0,1 1 0,-1 0 0,-1 0 0,-13-11 0,-48-32 0,4 14 0,48 28 0,0 0 0,1-1 0,-23-17 0,-1-5 0,-46-28 0,74 51 0,0 0 0,2-1 0,-1 0 0,1-1 0,0 0 0,1 0 0,-8-14 0,7 11 0,0 1 0,0 0 0,-1 1 0,-1 0 0,-13-11 0,12 12 0,0-1 0,1 0 0,1 0 0,0-1 0,0-1 0,1 1 0,-13-26 0,15 27 0,-1 1 0,0 1 0,0 0 0,-1 0 0,0 0 0,-18-11 0,16 11 0,0 0 0,0 0 0,1-1 0,-14-18 0,3-1 0,-38-40 0,48 58 0,-1 0 0,-1 1 0,1 0 0,-2 0 0,-24-12 0,36 21 0,-150-79 0,133 67 0,-1 2 0,0 0 0,-1 1 0,0 2 0,-1 0 0,0 1 0,0 1 0,-29-4 0,24 7 0,0-2 0,0-2 0,1 0 0,-1-1 0,1-2 0,1-1 0,-43-24 0,53 24 0,1 1 0,1-2 0,-15-15 0,18 16 0,-1 1 0,0 0 0,-1 1 0,0 0 0,-15-9 0,-11 1 0,24 11 0,0-1 0,0 0 0,1-1 0,0 0 0,-17-15 0,2 0 0,-41-28 0,48 37 0,0-1 0,1-1 0,0 0 0,-27-32 0,37 38 0,0 0 0,-20-16 0,18 17 0,1 0 0,-16-19 0,10 9 0,0 1 0,-1 0 0,0 2 0,-2 0 0,-41-26 0,33 25 0,1-2 0,0-1 0,-38-37 0,48 41 0,-1 1 0,0 1 0,0 0 0,-25-12 0,-85-39 0,46 26 0,-42-24 0,109 57 0,0 0 0,-1 1 0,1 1 0,-21-3 0,17 3 0,-1-1 0,-22-8 0,4-2 0,12 6 0,1-1 0,0-1 0,0-1 0,2-1 0,-39-28 0,47 30 0,0 1 0,-1 0 0,0 1 0,-33-13 0,30 15 0,1-2 0,-1-1 0,-26-18 0,-42-29 0,59 40 0,2 0 0,-33-27 0,39 27 0,0 1 0,-1 2 0,-1 0 0,-1 1 0,0 1 0,0 1 0,-48-15 0,50 22 0,0 0 0,0 2 0,-29-1 0,35 3 0,-1 0 0,1-2 0,0 1 0,-1-2 0,1 0 0,0-1 0,0 0 0,-14-8 0,-43-28 0,-26-12 0,54 37 0,35 14 0,1-2 0,0 1 0,0-1 0,0 0 0,0-1 0,-8-5 0,-33-21 0,-54-24 0,63 33 0,20 13 0,0 0 0,-1 2 0,0 0 0,0 1 0,0 1 0,-1 1 0,-23 0 0,36 2 0,-12-2 0,0-1 0,-33-11 0,-20-4 0,58 15 0,1-1 0,-1-1 0,1 0 0,0-1 0,-26-16 0,6 3 0,15 10 0,-1 1 0,0 1 0,0 0 0,0 2 0,-39-6 0,44 8 0,0 0 0,0-1 0,0-1 0,1 0 0,0-1 0,0-1 0,1 0 0,0-1 0,0-1 0,1 0 0,-23-23 0,25 23 0,0 0 0,-1 1 0,0 1 0,0 0 0,-1 0 0,-25-10 0,-88-25 0,74 28 0,27 8 0,0 1 0,0 1 0,-1 1 0,1 1 0,-37 2 0,28-1 0,-48-8 0,-23-1 0,74 11 0,21 1 0,0-1 0,0 0 0,0-1 0,0 0 0,1 0 0,-1-1 0,0 0 0,1-1 0,-16-6 0,14 3 0,-1 2 0,1 0 0,-1 0 0,0 1 0,0 0 0,-24-2 0,-1 4 0,-36 3 0,46-1 0,1 0 0,-1-1 0,-45-8 0,55 4 0,-32-13 0,0 0 0,-138-42 0,160 49 0,0 2 0,0 0 0,-1 2 0,0 1 0,0 2 0,-32-1 0,36 4 0,6 1 0,1-1 0,0-1 0,0 0 0,-25-6 0,3-2 0,20 5 0,0 0 0,-29-13 0,30 11 0,0 0 0,0 0 0,0 2 0,-1 0 0,-35-1 0,-97 6 0,60 1 0,34-1 0,0-3 0,-66-12 0,46 1 0,-1 3 0,-106-1 0,160 10 0,-1-1 0,-33-8 0,-6 0 0,-3 0 0,23 3 0,-62-1 0,-358 9 0,442-2 0,0-1 0,-30-7 0,29 4 0,-45-3 0,-57-6 0,58 5 0,44 6 0,0-1 0,1-2 0,0 0 0,0-1 0,0-1 0,-31-16 0,26 12 0,0 1 0,-1 1 0,0 2 0,-54-9 0,42 13 0,0 1 0,-55 5 0,22 0 0,-29-1 0,-119-3 0,201 0 0,0-2 0,0 0 0,0-1 0,-33-13 0,-73-41 0,4 1 0,71 37 0,23 8 0,-60-17 0,61 22 0,1-2 0,-39-19 0,22 9 0,26 11 0,-1-1 0,1 0 0,-16-15 0,19 15 0,1 0 0,-1 1 0,-1 1 0,-29-14 0,-217-84 0,242 98 0,-6-2 0,0 1 0,0 2 0,0 0 0,-31-3 0,43 7 0,0 0 0,1 0 0,-1-1 0,1-1 0,0 0 0,-22-13 0,7 5 0,0 1 0,-55-16 0,30 11 0,6 3 0,-1 1 0,0 3 0,0 2 0,-1 2 0,0 2 0,-51 2 0,72 0 0,0 0 0,-37-8 0,21 2 0,-144-28 0,170 32 0,0-2 0,1 1 0,-19-10 0,16 6 0,-36-11 0,18 12 0,0 1 0,-64-4 0,-76 10 0,98 2 0,56-3 0,0 0 0,-29-6 0,27 3 0,-43-3 0,-453 7 0,252 3 0,-712-2 0,966 1 0,-1 0 0,-29 8 0,-13 1 0,48-8 0,0 0 0,-1 1 0,1 0 0,1 1 0,-1 0 0,0 0 0,1 1 0,0 1 0,-14 9 0,10-6 0,0 0 0,-1-2 0,-20 9 0,4-5 0,1 1 0,1 1 0,0 1 0,1 2 0,1 0 0,-37 31 0,-28 23 0,46-37 0,-54 42 0,90-69 0,0 1 0,1 1 0,0 0 0,0 0 0,1 0 0,0 1 0,0 0 0,1 1 0,0-1 0,1 1 0,0 0 0,-7 22 0,-18 34 0,20-46 0,-11 32 0,16-39 0,-1 0 0,0 0 0,-1-1 0,-13 18 0,11-17 0,0 1 0,1 0 0,-6 15 0,-2 10 0,-2-1 0,-2-1 0,-31 45 0,20-45 0,24-30 0,0 0 0,1 0 0,0 1 0,-8 15 0,6-7 0,2-2 0,-1 0 0,-1 0 0,-1-1 0,-15 21 0,20-29 0,0-1 0,1 1 0,0 1 0,0-1 0,0 0 0,1 1 0,0-1 0,-2 8 0,-9 49 0,8-36 0,-1 17 0,2 0 0,3 0 0,3 51 0,0-9 0,-2 565 0,-1-631 0,0 1 0,-2-1 0,0 1 0,-1-1 0,-13 36 0,4-20 0,-3-1 0,-22 38 0,25-47 0,2 2 0,1-1 0,1 2 0,1-1 0,2 1 0,-5 40 0,7-19 0,3 80 0,2-67 0,-1-54 0,1-1 0,0 1 0,0 0 0,0 0 0,1-1 0,0 1 0,1-1 0,-1 0 0,1 0 0,1 0 0,0 0 0,0 0 0,8 10 0,-2-6 0,0 0 0,1-1 0,0 0 0,1-1 0,0 0 0,16 9 0,116 60 0,-134-72 0,0 1 0,0 0 0,-1 0 0,0 1 0,0 0 0,12 15 0,9 9 0,1-3 0,-2 2 0,-1 1 0,-2 1 0,33 53 0,-32-43 0,-14-25 0,-1 1 0,12 26 0,-19-34 0,1 0 0,0 0 0,0-1 0,1 0 0,1 0 0,8 8 0,56 48 0,-47-45 0,-17-13 0,0 1 0,0 0 0,11 19 0,-12-18 0,0 0 0,0-1 0,13 13 0,-5-10 0,28 18 0,-30-21 0,0-1 0,0 1 0,-1 1 0,12 13 0,-8-5 0,-3-2 0,1 0 0,1-1 0,1 0 0,0-1 0,31 19 0,-22-16 0,0 2 0,-1 0 0,34 37 0,-7-8 0,-23-19 0,-2 1 0,-1 1 0,-1 0 0,19 37 0,-37-58 0,19 30 0,-11-17 0,0-2 0,33 40 0,-26-31-1365,-14-16-5461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8T16:25:42.260"/>
    </inkml:context>
    <inkml:brush xml:id="br0">
      <inkml:brushProperty name="width" value="0.05" units="cm"/>
      <inkml:brushProperty name="height" value="0.05" units="cm"/>
    </inkml:brush>
  </inkml:definitions>
  <inkml:trace contextRef="#ctx0" brushRef="#br0">1371 0 24575,'-23'19'0,"0"-1"0,-43 26 0,8-7 0,-135 110 0,149-112 0,32-26 0,0 0 0,0 1 0,1 0 0,0 1 0,1 0 0,1 0 0,-1 1 0,-12 22 0,13-19 0,0 0 0,-1-1 0,-1 0 0,-1 0 0,0-2 0,0 1 0,-19 13 0,-11 12 0,36-32 0,1 1 0,0 0 0,0 0 0,1 0 0,-5 9 0,4-7 0,0 0 0,0 0 0,-10 11 0,5-10 0,0-1 0,-1-1 0,0 0 0,0 0 0,-15 7 0,10-6 0,0 0 0,-17 15 0,12-5 0,-13 10 0,-1 0 0,-1-3 0,-44 25 0,50-34 0,1 2 0,0 0 0,2 2 0,-44 42 0,37-33 0,24-22 0,0 1 0,-14 16 0,21-21 0,0 0 0,0 1 0,0 0 0,1-1 0,0 1 0,0 0 0,0 0 0,0 0 0,-1 11 0,0 8 0,2 0 0,1 0 0,1 0 0,1 0 0,9 42 0,-4-30 0,1 50 0,-7 245 0,-2-153 0,2-151 0,3-1 0,0 1 0,1-1 0,2 0 0,15 40 0,-15-46 0,0-2 0,1 0 0,1 0 0,0-1 0,1 0 0,23 28 0,0-7 0,38 36 0,-9-10 0,29 26 0,-84-83 0,0 1 0,-1 0 0,0 0 0,0 0 0,-1 1 0,0-1 0,-1 1 0,5 13 0,-6-14 0,0 1 0,1-1 0,0 0 0,1 0 0,-1-1 0,1 1 0,1-1 0,0 0 0,0 0 0,11 9 0,-6-8 0,-1 0 0,-1 0 0,1 1 0,-2 0 0,1 1 0,-1 0 0,-1 0 0,1 1 0,-2 0 0,0 0 0,0 0 0,-1 1 0,0 0 0,-1 0 0,0 0 0,-1 1 0,2 15 0,0-5 0,1-1 0,1 1 0,1-1 0,2 0 0,19 34 0,-21-44 0,0 0 0,2-1 0,10 11 0,-12-14 0,0 1 0,-1 0 0,0 0 0,0 0 0,-1 1 0,5 11 0,-2-2 0,0 1 0,19 29 0,-23-41 0,1-1 0,0 0 0,0-1 0,0 0 0,1 0 0,0 0 0,0-1 0,1 0 0,9 5 0,-10-7 0,-1 0 0,1 1 0,-1-1 0,0 1 0,0 0 0,0 1 0,-1 0 0,0-1 0,1 2 0,-2-1 0,1 1 0,-1-1 0,7 13 0,-4-7 0,-1 1 0,2-2 0,-1 1 0,2-1 0,-1 0 0,19 16 0,-22-21 0,13 10 0,0 0 0,37 23 0,-35-26 0,-3 1 0,28 26 0,-33-28 0,0 0 0,0-1 0,1-1 0,20 12 0,-16-12 0,4 0 0,-1 2 0,-1 0 0,0 2 0,25 20 0,77 67 0,-115-95 0,0 0 0,-1-1 0,2 1 0,-1-1 0,0-1 0,1 1 0,0-1 0,-1 0 0,12 3 0,2-2 0,0 0 0,24 0 0,-42-3 0,71 9 0,-41-5 0,42 2 0,263-6 0,-156-2 0,-176 0 0,-1 1 0,1 0 0,0 1 0,-1-1 0,1 1 0,-1 0 0,1 0 0,-1 1 0,0-1 0,1 1 0,-1 0 0,0 0 0,4 3 0,-5-2 0,0-1 0,-1 1 0,1 0 0,-1 0 0,0 0 0,0 0 0,0 0 0,0 1 0,-1-1 0,1 1 0,-1-1 0,0 1 0,0-1 0,0 1 0,0 0 0,0 5 0,14 115 0,-12-99 0,1 52 0,-4-55 0,0 0 0,2 0 0,6 30 0,-1-25 0,8 38 0,34 84 0,-45-136 0,0 0 0,-1 0 0,2 14 0,-4-19 0,0 0 0,1 0 0,0 0 0,0 0 0,0-1 0,1 1 0,0-1 0,1 0 0,0 0 0,0 0 0,7 9 0,5 3 0,3 0 0,-1 2 0,-2 0 0,0 1 0,18 34 0,-28-42 0,1 0 0,0-1 0,1 1 0,0-1 0,1-1 0,1 0 0,0 0 0,21 19 0,-23-25 0,-1 0 0,-1 1 0,1 0 0,-1 0 0,0 0 0,0 1 0,-1 0 0,0 0 0,-1 0 0,0 0 0,0 1 0,0 0 0,3 14 0,-4-13 0,1-1 0,1 1 0,-1-1 0,13 16 0,9 20 0,-19-34 0,-1 1 0,2-1 0,0 0 0,15 17 0,11 16 0,-25-30 0,-1 1 0,-1 1 0,-1-1 0,0 1 0,4 18 0,-5-16 0,1 0 0,1 0 0,15 29 0,35 58 0,-46-89 0,1-1 0,0 0 0,1-1 0,1 0 0,19 15 0,-15-13 0,-1 0 0,28 33 0,-37-40-273,0 0 0,0 0 0,1-1 0,15 11 0,-2-3-6553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8T16:25:55.875"/>
    </inkml:context>
    <inkml:brush xml:id="br0">
      <inkml:brushProperty name="width" value="0.05" units="cm"/>
      <inkml:brushProperty name="height" value="0.05" units="cm"/>
    </inkml:brush>
  </inkml:definitions>
  <inkml:trace contextRef="#ctx0" brushRef="#br0">674 0 24575,'-1'3'0,"1"-1"0,-1 1 0,1-1 0,-1 1 0,0-1 0,0 0 0,0 0 0,0 1 0,0-1 0,-1 0 0,-2 3 0,-21 24 0,16-19 0,-101 104 0,106-110 0,-34 36 0,1 2 0,-40 61 0,54-68 0,2 1 0,1 1 0,-26 69 0,23-45 0,14-40 0,1 1 0,-8 32 0,9-18 0,1-10 0,1 1 0,-1 27 0,4-28 0,-8 30 0,5-30 0,-1 30 0,5 28 0,2-51 0,-2-1 0,-8 61 0,-8 53 0,13-132 0,1 0 0,-11 23 0,9-26 0,0 1 0,1 0 0,1 0 0,-4 20 0,-3 48 0,2-27 0,0 59 0,8-71 0,-13 81 0,8-79 0,2 0 0,3 49 0,-2 31 0,-10-51 0,8-53 0,0 1 0,0 23 0,3 409 0,2-219 0,-1 1578 0,1-1799 0,0 0 0,1 0 0,0-1 0,1 1 0,0 0 0,0-1 0,2 1 0,-1-1 0,1 0 0,1-1 0,0 1 0,13 16 0,-3 0 0,-2 1 0,0 1 0,-2 1 0,13 44 0,-12-32 0,25 52 0,-35-88 0,83 153 0,-71-134 0,-2 2 0,-1-1 0,15 46 0,-18-43 0,2 0 0,1-1 0,19 32 0,3-5 0,32 73 0,-57-106 0,-1 0 0,-1 1 0,-1 0 0,-1 0 0,2 31 0,15 83 0,-12-86 0,-3-1 0,2 61 0,-9-67 0,2 0 0,9 61 0,-6-72 0,-2 0 0,-2 57 0,0 17 0,2-92 0,0 0 0,0 0 0,2 0 0,5 14 0,4 12 0,21 72 0,27 99 0,-38-67 0,-19-110 0,-2 1 0,-3 60 0,1 24 0,10-36 0,-5-50 0,1 39 0,-7 3 0,-1-43 0,1 0 0,10 66 0,-3-49 0,-6-37 0,1-1 0,0 1 0,0-1 0,1 0 0,1 0 0,9 21 0,-7-20 0,-1 0 0,0 1 0,-1 0 0,-1 0 0,0 0 0,-1 0 0,-1 0 0,1 19 0,-1-6 0,6 27 0,-2-17 0,-1 1 0,-2 39 0,2 12 0,18 54-1365,-21-122-5461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8T16:26:01.318"/>
    </inkml:context>
    <inkml:brush xml:id="br0">
      <inkml:brushProperty name="width" value="0.05" units="cm"/>
      <inkml:brushProperty name="height" value="0.05" units="cm"/>
    </inkml:brush>
  </inkml:definitions>
  <inkml:trace contextRef="#ctx0" brushRef="#br0">433 3005 24575,'-28'-30'0,"2"-1"0,2 0 0,0-2 0,2-1 0,-30-64 0,28 45 0,3-1 0,2 0 0,-16-80 0,19 37 0,5 0 0,1-190 0,7 235 0,-2 0 0,-2 1 0,-19-68 0,6 28 0,2 6 0,4 30 0,4-1 0,-8-108 0,20-550 0,0 663 0,9-53 0,0 19 0,-4 32 66,18-61 0,-9 44-1563,-4 15-5329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8T16:26:06.948"/>
    </inkml:context>
    <inkml:brush xml:id="br0">
      <inkml:brushProperty name="width" value="0.05" units="cm"/>
      <inkml:brushProperty name="height" value="0.05" units="cm"/>
    </inkml:brush>
  </inkml:definitions>
  <inkml:trace contextRef="#ctx0" brushRef="#br0">1 4375 24575,'20'-22'0,"-1"-1"0,0-1 0,-2-1 0,20-37 0,3-4 0,2 6 0,19-32 0,-54 80 0,-1 0 0,-1-1 0,0 1 0,0-1 0,-1 0 0,2-15 0,-2 10 0,1 1 0,0-1 0,1 1 0,2 0 0,-1 1 0,2 0 0,0 0 0,1 1 0,21-26 0,14-9 0,66-59 0,-69 69 0,42-41 0,195-169 0,-265 240 0,1 0 0,1 1 0,-1 1 0,1 0 0,1 1 0,-1 1 0,31-7 0,-22 4 0,0 0 0,24-14 0,-35 17 0,-6 1 0,0 0 0,0 0 0,0-1 0,-1 0 0,0 0 0,0 0 0,-1-1 0,0 0 0,0 0 0,7-11 0,4-11 0,20-45 0,-33 64 0,7-11 0,-2-2 0,-1 1 0,-1-1 0,-1 0 0,0-1 0,-2 1 0,-1-1 0,0-39 0,-2 45 0,1 1 0,0 0 0,2 0 0,10-33 0,-8 28 0,0 0 0,3-27 0,-4-30 0,-7-82 0,0 49 0,1 48 0,3-75 0,19 13 0,-16-227 0,-7 195 0,2-109 0,-2 251 0,-1 0 0,0 0 0,-1 0 0,-1 0 0,-1 1 0,0 0 0,-11-22 0,9 22 0,-38-97 0,40 95 0,2 0 0,0-1 0,1 1 0,-2-33 0,5-296 230,1 161-1825,-1 159-5231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6-12T21:20:59.881"/>
    </inkml:context>
    <inkml:brush xml:id="br0">
      <inkml:brushProperty name="width" value="0.1" units="cm"/>
      <inkml:brushProperty name="height" value="0.1" units="cm"/>
    </inkml:brush>
  </inkml:definitions>
  <inkml:trace contextRef="#ctx0" brushRef="#br0">4419 17571 16383 0 0,'0'-4'0'0'0,"4"-1"0"0"0,9-1 0 0 0,8 2 0 0 0,7 1 0 0 0,17-7 0 0 0,3-2 0 0 0,-1 1 0 0 0,4 3 0 0 0,-4 2 0 0 0,0 2 0 0 0,-1 3 0 0 0,1 0 0 0 0,-5 1 0 0 0,-4 1 0 0 0,0-1 0 0 0,1 0 0 0 0,-2 1 0 0 0,1-1 0 0 0,3 0 0 0 0,6 0 0 0 0,8 0 0 0 0,11 0 0 0 0,19 0 0 0 0,12 0 0 0 0,2 0 0 0 0,-13 0 0 0 0,-11 0 0 0 0,-11 0 0 0 0,-8 0 0 0 0,-10 0 0 0 0,-7 0 0 0 0,-8 0 0 0 0,-4 0 0 0 0,-2 0 0 0 0,-2 0 0 0 0,-1 0 0 0 0,1 0 0 0 0,0 0 0 0 0,4 0 0 0 0,7 0 0 0 0,9 0 0 0 0,1 0 0 0 0,7 0 0 0 0,6 0 0 0 0,-3 0 0 0 0,3 0 0 0 0,0 0 0 0 0,-3 0 0 0 0,-1 0 0 0 0,-5 0 0 0 0,-8 0 0 0 0,-5 0 0 0 0,-2 0 0 0 0,3 0 0 0 0,8 0 0 0 0,8 0 0 0 0,-1 0 0 0 0,5 0 0 0 0,-5 0 0 0 0,-1 0 0 0 0,-2 0 0 0 0,-5 0 0 0 0,-5 0 0 0 0,-5 0 0 0 0,-4 0 0 0 0,1 0 0 0 0,0 0 0 0 0,-2 0 0 0 0,0 0 0 0 0,2 0 0 0 0,1 0 0 0 0,3 0 0 0 0,4 0 0 0 0,9 0 0 0 0,3 0 0 0 0,-1 0 0 0 0,2 0 0 0 0,-3 0 0 0 0,-1 0 0 0 0,-1 0 0 0 0,1 0 0 0 0,-4 0 0 0 0,-5 0 0 0 0,-1 0 0 0 0,6 0 0 0 0,4 0 0 0 0,2 0 0 0 0,1 0 0 0 0,0 0 0 0 0,-4 0 0 0 0,-5 0 0 0 0,-7 0 0 0 0,-4 0 0 0 0,-3 0 0 0 0,-2 0 0 0 0,-1 0 0 0 0,-1 0 0 0 0,0 0 0 0 0,0 0 0 0 0,1 0 0 0 0,0 0 0 0 0,0 0 0 0 0,0 0 0 0 0,0 0 0 0 0,1 0 0 0 0,-1 0 0 0 0,1 0 0 0 0,-1 0 0 0 0,0 0 0 0 0,1 0 0 0 0,-1 0 0 0 0,0 0 0 0 0,5 0 0 0 0,1 0 0 0 0,-1 0 0 0 0,0 0 0 0 0,-2 0 0 0 0,3 0 0 0 0,1 0 0 0 0,-1 0 0 0 0,-1 0 0 0 0,-2 0 0 0 0,3 0 0 0 0,1 0 0 0 0,3 0 0 0 0,-1 0 0 0 0,4 0 0 0 0,-1 0 0 0 0,1 0 0 0 0,-1 0 0 0 0,-2 0 0 0 0,-4 0 0 0 0,-2 0 0 0 0,-2 0 0 0 0,4 0 0 0 0,3-4 0 0 0,2-1 0 0 0,2-1 0 0 0,0 2 0 0 0,-3 1 0 0 0,-3 1 0 0 0,-2 1 0 0 0,-3 1 0 0 0,-1 0 0 0 0,0 0 0 0 0,-2 0 0 0 0,1 1 0 0 0,0-5 0 0 0,0-2 0 0 0,0 1 0 0 0,4-3 0 0 0,2-1 0 0 0,4 2 0 0 0,0 2 0 0 0,-2 2 0 0 0,-1 1 0 0 0,-3 1 0 0 0,-5-4 0 0 0,-4 0 0 0 0,1 0 0 0 0,0 1 0 0 0,1 2 0 0 0,1 0 0 0 0,1 1 0 0 0,0 1 0 0 0,1-4 0 0 0,1-1 0 0 0,-1 0 0 0 0,1 0 0 0 0,-1 3 0 0 0,5-4 0 0 0,1-1 0 0 0,0-2 0 0 0,-2-1 0 0 0,-1 2 0 0 0,0 2 0 0 0,-2 2 0 0 0,0 2 0 0 0,-1 1 0 0 0,0 1 0 0 0,0 0 0 0 0,0 1 0 0 0,1-1 0 0 0,-1 1 0 0 0,0-1 0 0 0,4 0 0 0 0,2-4 0 0 0,4-2 0 0 0,0 1 0 0 0,-1 1 0 0 0,-3 1 0 0 0,-2 1 0 0 0,-1 1 0 0 0,-2 1 0 0 0,0 0 0 0 0,-1 0 0 0 0,0 0 0 0 0,0 0 0 0 0,4 0 0 0 0,1 1 0 0 0,5-1 0 0 0,0 0 0 0 0,-2 0 0 0 0,-1 0 0 0 0,-3 0 0 0 0,-1 0 0 0 0,-2 0 0 0 0,0 0 0 0 0,-1 0 0 0 0,0 0 0 0 0,0 0 0 0 0,0 0 0 0 0,0 0 0 0 0,4 0 0 0 0,2 0 0 0 0,3 0 0 0 0,1 0 0 0 0,-1 0 0 0 0,-2 0 0 0 0,-3 0 0 0 0,-2 0 0 0 0,0 0 0 0 0,-2 0 0 0 0,0 0 0 0 0,0 0 0 0 0,0 0 0 0 0,0 0 0 0 0,0 0 0 0 0,0 0 0 0 0,1 0 0 0 0,-1 0 0 0 0,0 0 0 0 0,5 0 0 0 0,1 0 0 0 0,3 0 0 0 0,1 0 0 0 0,3 0 0 0 0,-1 0 0 0 0,2 0 0 0 0,-2 0 0 0 0,-2 0 0 0 0,-4 4 0 0 0,-1 1 0 0 0,-3 5 0 0 0,-1-1 0 0 0,-1 0 0 0 0,0-3 0 0 0,-1-2 0 0 0,-3 2 0 0 0,-2 1 0 0 0,1-2 0 0 0,1-1 0 0 0,1 3 0 0 0,2 0 0 0 0,0-1 0 0 0,1-2 0 0 0,1-1 0 0 0,-1 3 0 0 0,1 0 0 0 0,-1-1 0 0 0,1-1 0 0 0,-1-1 0 0 0,1-1 0 0 0,-1-2 0 0 0,0 1 0 0 0,5-2 0 0 0,1 5 0 0 0,-1 2 0 0 0,0-1 0 0 0,-2-1 0 0 0,-1-2 0 0 0,0 0 0 0 0,2-1 0 0 0,2 4 0 0 0,0 0 0 0 0,-2 0 0 0 0,-1-1 0 0 0,-5 3 0 0 0,-2 0 0 0 0,-1 0 0 0 0,1-3 0 0 0,1-1 0 0 0,1-1 0 0 0,2-1 0 0 0,-1-1 0 0 0,6 0 0 0 0,5 3 0 0 0,1 3 0 0 0,-1-1 0 0 0,-2-1 0 0 0,-3-2 0 0 0,-2 4 0 0 0,3 1 0 0 0,1-2 0 0 0,2 4 0 0 0,1-1 0 0 0,2-1 0 0 0,0-2 0 0 0,1-2 0 0 0,-1 3 0 0 0,-3 0 0 0 0,-2 0 0 0 0,1-2 0 0 0,0-2 0 0 0,2 4 0 0 0,-4 4 0 0 0,1 1 0 0 0,3 3 0 0 0,0-2 0 0 0,-1-2 0 0 0,-2-3 0 0 0,-3-3 0 0 0,-2-2 0 0 0,-5 3 0 0 0,-2 5 0 0 0,0 0 0 0 0,1-1 0 0 0,1-2 0 0 0,1-3 0 0 0,1-1 0 0 0,1-2 0 0 0,0 3 0 0 0,0 2 0 0 0,1-1 0 0 0,0 2 0 0 0,-1 2 0 0 0,1 2 0 0 0,-1-1 0 0 0,4-1 0 0 0,2-3 0 0 0,0 2 0 0 0,-2-1 0 0 0,0-1 0 0 0,-6 3 0 0 0,-2-1 0 0 0,-1-2 0 0 0,1-1 0 0 0,1 2 0 0 0,2 0 0 0 0,0-1 0 0 0,0 3 0 0 0,2-1 0 0 0,-1 3 0 0 0,1 3 0 0 0,-1 0 0 0 0,1 2 0 0 0,3-3 0 0 0,6 5 0 0 0,1 0 0 0 0,-1-3 0 0 0,-6-1 0 0 0,0-2 0 0 0,-1-3 0 0 0,0-3 0 0 0,-1 5 0 0 0,-1 2 0 0 0,0-3 0 0 0,-1 2 0 0 0,1-1 0 0 0,3-2 0 0 0,2 0 0 0 0,-1 0 0 0 0,-1-2 0 0 0,0 2 0 0 0,-2 0 0 0 0,-1-3 0 0 0,4 3 0 0 0,1-1 0 0 0,-1 3 0 0 0,0 0 0 0 0,-2 1 0 0 0,-1-1 0 0 0,-1-2 0 0 0,0-3 0 0 0,-5 2 0 0 0,-2 0 0 0 0,1-3 0 0 0,1 0 0 0 0,5-3 0 0 0,3 0 0 0 0,-3 2 0 0 0,-3 6 0 0 0,4 0 0 0 0,2-1 0 0 0,0-2 0 0 0,-5 2 0 0 0,-2-1 0 0 0,0-1 0 0 0,4-3 0 0 0,2-1 0 0 0,1-1 0 0 0,-1-2 0 0 0,0 0 0 0 0,3 0 0 0 0,-3 4 0 0 0,-3 5 0 0 0,4 1 0 0 0,1 0 0 0 0,3 1 0 0 0,1-1 0 0 0,3-2 0 0 0,0-2 0 0 0,-7 1 0 0 0,-4 5 0 0 0,-2-1 0 0 0,-1-1 0 0 0,0-4 0 0 0,1 3 0 0 0,0-1 0 0 0,0-2 0 0 0,5-1 0 0 0,6-3 0 0 0,1 4 0 0 0,-1 4 0 0 0,-2 1 0 0 0,-3-2 0 0 0,2-2 0 0 0,1 1 0 0 0,-2 0 0 0 0,-2-1 0 0 0,3-3 0 0 0,0-1 0 0 0,-1-1 0 0 0,-1 2 0 0 0,-6 6 0 0 0,-3 0 0 0 0,0-1 0 0 0,0 2 0 0 0,2 0 0 0 0,0-4 0 0 0,5-1 0 0 0,6 6 0 0 0,2 0 0 0 0,-1-1 0 0 0,2 2 0 0 0,-1-2 0 0 0,-3 2 0 0 0,-1-2 0 0 0,-4 2 0 0 0,-1 2 0 0 0,4 0 0 0 0,-1-4 0 0 0,0-4 0 0 0,0-2 0 0 0,-3 2 0 0 0,4-1 0 0 0,1-1 0 0 0,3-1 0 0 0,0-2 0 0 0,2-1 0 0 0,0 0 0 0 0,-3 3 0 0 0,-2 1 0 0 0,-3 0 0 0 0,-1-1 0 0 0,2-1 0 0 0,-3 3 0 0 0,-3 0 0 0 0,0 0 0 0 0,0 2 0 0 0,-1 1 0 0 0,6 2 0 0 0,-3 3 0 0 0,-2 0 0 0 0,0 2 0 0 0,0-3 0 0 0,-4 2 0 0 0,0-3 0 0 0,-5 1 0 0 0,0 3 0 0 0,2 3 0 0 0,2-3 0 0 0,3 1 0 0 0,1-3 0 0 0,1 1 0 0 0,-3 2 0 0 0,-1-3 0 0 0,1 2 0 0 0,0-3 0 0 0,2-4 0 0 0,1-2 0 0 0,0-4 0 0 0,-3 3 0 0 0,-1 0 0 0 0,0-1 0 0 0,6 3 0 0 0,2 0 0 0 0,-3 2 0 0 0,-2 1 0 0 0,0-3 0 0 0,0-2 0 0 0,4-2 0 0 0,3 2 0 0 0,0 0 0 0 0,-5 3 0 0 0,-3 1 0 0 0,4 2 0 0 0,2-1 0 0 0,4-2 0 0 0,2 1 0 0 0,-2 0 0 0 0,-1-3 0 0 0,-6 2 0 0 0,-3-1 0 0 0,-1-1 0 0 0,1-2 0 0 0,0 2 0 0 0,1 0 0 0 0,1-1 0 0 0,1-2 0 0 0,0-1 0 0 0,0-2 0 0 0,-4 4 0 0 0,-1 0 0 0 0,5 0 0 0 0,2-1 0 0 0,4-1 0 0 0,3 3 0 0 0,-2 0 0 0 0,-1 0 0 0 0,3 2 0 0 0,-1 0 0 0 0,-1-1 0 0 0,-2-2 0 0 0,-2-2 0 0 0,-1-1 0 0 0,-1-1 0 0 0,-1-1 0 0 0,1 0 0 0 0,-2-1 0 0 0,1 1 0 0 0,1 4 0 0 0,-1 5 0 0 0,0 2 0 0 0,0-2 0 0 0,0-2 0 0 0,1-2 0 0 0,-1-2 0 0 0,0-1 0 0 0,1-2 0 0 0,-1 0 0 0 0,0 4 0 0 0,1 1 0 0 0,-1 0 0 0 0,5-2 0 0 0,0 0 0 0 0,5-1 0 0 0,0 3 0 0 0,3 1 0 0 0,-1-1 0 0 0,-7 3 0 0 0,1 1 0 0 0,-2-2 0 0 0,4 2 0 0 0,0 0 0 0 0,3-2 0 0 0,-1-2 0 0 0,3 2 0 0 0,-1 0 0 0 0,-7 3 0 0 0,0 0 0 0 0,0 2 0 0 0,-2-1 0 0 0,-1-2 0 0 0,4-3 0 0 0,0-2 0 0 0,0 6 0 0 0,-2 2 0 0 0,-1-2 0 0 0,-1-2 0 0 0,-1 2 0 0 0,0-1 0 0 0,-1-2 0 0 0,0-3 0 0 0,4-1 0 0 0,2 3 0 0 0,-5 4 0 0 0,-2 1 0 0 0,-1-2 0 0 0,0-2 0 0 0,0-3 0 0 0,1-1 0 0 0,1-2 0 0 0,-1 3 0 0 0,1 1 0 0 0,1 0 0 0 0,-1-1 0 0 0,1-1 0 0 0,3-2 0 0 0,2 0 0 0 0,4-1 0 0 0,0 4 0 0 0,-1 6 0 0 0,-3 0 0 0 0,-2 0 0 0 0,-1-3 0 0 0,-2-3 0 0 0,0-1 0 0 0,3-1 0 0 0,1-2 0 0 0,1 4 0 0 0,-2 1 0 0 0,-1 0 0 0 0,3-1 0 0 0,1-2 0 0 0,3 0 0 0 0,0-1 0 0 0,2-1 0 0 0,0 4 0 0 0,-7 6 0 0 0,-3 0 0 0 0,-3 0 0 0 0,-1-3 0 0 0,0-3 0 0 0,4-1 0 0 0,3-1 0 0 0,-1-2 0 0 0,-4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6-12T21:20:59.882"/>
    </inkml:context>
    <inkml:brush xml:id="br0">
      <inkml:brushProperty name="width" value="0.1" units="cm"/>
      <inkml:brushProperty name="height" value="0.1" units="cm"/>
    </inkml:brush>
  </inkml:definitions>
  <inkml:trace contextRef="#ctx0" brushRef="#br0">4277 17568 16383 0 0,'0'4'0'0'0,"0"10"0"0"0,0 11 0 0 0,0 5 0 0 0,0 1 0 0 0,4 0 0 0 0,2-1 0 0 0,-1-1 0 0 0,-1-3 0 0 0,-1 0 0 0 0,-1-1 0 0 0,-1-1 0 0 0,-1 0 0 0 0,0 0 0 0 0,0 0 0 0 0,0 0 0 0 0,0 0 0 0 0,0 1 0 0 0,0-1 0 0 0,-1 0 0 0 0,1 1 0 0 0,-4-1 0 0 0,-1 0 0 0 0,-1 1 0 0 0,2-1 0 0 0,-3-4 0 0 0,0-1 0 0 0,1 4 0 0 0,1 3 0 0 0,-2 0 0 0 0,0 1 0 0 0,1-1 0 0 0,-3 0 0 0 0,1 4 0 0 0,-3-4 0 0 0,0-2 0 0 0,3 4 0 0 0,2 0 0 0 0,-6 1 0 0 0,-1-2 0 0 0,2 0 0 0 0,2-1 0 0 0,0-5 0 0 0,0-2 0 0 0,2 0 0 0 0,-6 1 0 0 0,-1 1 0 0 0,-2 5 0 0 0,-2 3 0 0 0,1 0 0 0 0,0 0 0 0 0,3-2 0 0 0,-1 0 0 0 0,3-2 0 0 0,-1-4 0 0 0,1-2 0 0 0,4 0 0 0 0,-2 1 0 0 0,1 1 0 0 0,-2-3 0 0 0,1 0 0 0 0,2 0 0 0 0,3 2 0 0 0,-3-2 0 0 0,-3-1 0 0 0,-1 1 0 0 0,3 2 0 0 0,-2 2 0 0 0,1 4 0 0 0,-2-1 0 0 0,-3-1 0 0 0,-3 4 0 0 0,2 1 0 0 0,-6 0 0 0 0,2-1 0 0 0,0-2 0 0 0,-1 0 0 0 0,4 0 0 0 0,-1-2 0 0 0,0-3 0 0 0,2-3 0 0 0,5 1 0 0 0,-1 1 0 0 0,-2 1 0 0 0,1 2 0 0 0,-1 4 0 0 0,-2 2 0 0 0,1 1 0 0 0,-1-1 0 0 0,3-2 0 0 0,-2-4 0 0 0,3-3 0 0 0,-1-5 0 0 0,2 0 0 0 0,-2 1 0 0 0,2 2 0 0 0,-2-2 0 0 0,2 0 0 0 0,2 2 0 0 0,-1 2 0 0 0,-3-3 0 0 0,0 0 0 0 0,-1-2 0 0 0,2-1 0 0 0,-2 3 0 0 0,-2 1 0 0 0,-3 3 0 0 0,-2 1 0 0 0,2 2 0 0 0,1-4 0 0 0,3-1 0 0 0,0-4 0 0 0,-2-4 0 0 0,3 0 0 0 0,-1-2 0 0 0,2 2 0 0 0,-1 3 0 0 0,-2-1 0 0 0,-2 2 0 0 0,-7-2 0 0 0,1 1 0 0 0,0 2 0 0 0,1-1 0 0 0,4 0 0 0 0,1-2 0 0 0,-1-3 0 0 0,3 1 0 0 0,0-2 0 0 0,3 2 0 0 0,0 4 0 0 0,-3 2 0 0 0,-2-1 0 0 0,-3 1 0 0 0,3 2 0 0 0,0-3 0 0 0,-1 0 0 0 0,-2 2 0 0 0,-4 6 0 0 0,-4 3 0 0 0,4-3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10"/>
            <a:ext cx="3037735" cy="466088"/>
          </a:xfrm>
          <a:prstGeom prst="rect">
            <a:avLst/>
          </a:prstGeom>
        </p:spPr>
        <p:txBody>
          <a:bodyPr vert="horz" lIns="91214" tIns="45603" rIns="91214" bIns="45603" rtlCol="0"/>
          <a:lstStyle>
            <a:lvl1pPr algn="l">
              <a:defRPr sz="1200"/>
            </a:lvl1pPr>
          </a:lstStyle>
          <a:p>
            <a:endParaRPr lang="en-US"/>
          </a:p>
        </p:txBody>
      </p:sp>
      <p:sp>
        <p:nvSpPr>
          <p:cNvPr id="3" name="Date Placeholder 2"/>
          <p:cNvSpPr>
            <a:spLocks noGrp="1"/>
          </p:cNvSpPr>
          <p:nvPr>
            <p:ph type="dt" idx="1"/>
          </p:nvPr>
        </p:nvSpPr>
        <p:spPr>
          <a:xfrm>
            <a:off x="3971089" y="10"/>
            <a:ext cx="3037735" cy="466088"/>
          </a:xfrm>
          <a:prstGeom prst="rect">
            <a:avLst/>
          </a:prstGeom>
        </p:spPr>
        <p:txBody>
          <a:bodyPr vert="horz" lIns="91214" tIns="45603" rIns="91214" bIns="45603" rtlCol="0"/>
          <a:lstStyle>
            <a:lvl1pPr algn="r">
              <a:defRPr sz="1200"/>
            </a:lvl1pPr>
          </a:lstStyle>
          <a:p>
            <a:fld id="{93B5D62B-CF85-4DC0-B309-82C3586BE790}" type="datetimeFigureOut">
              <a:rPr lang="en-US" smtClean="0"/>
              <a:t>7/11/2023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214" tIns="45603" rIns="91214" bIns="45603" rtlCol="0" anchor="ctr"/>
          <a:lstStyle/>
          <a:p>
            <a:endParaRPr lang="en-US"/>
          </a:p>
        </p:txBody>
      </p:sp>
      <p:sp>
        <p:nvSpPr>
          <p:cNvPr id="5" name="Notes Placeholder 4"/>
          <p:cNvSpPr>
            <a:spLocks noGrp="1"/>
          </p:cNvSpPr>
          <p:nvPr>
            <p:ph type="body" sz="quarter" idx="3"/>
          </p:nvPr>
        </p:nvSpPr>
        <p:spPr>
          <a:xfrm>
            <a:off x="700407" y="4473813"/>
            <a:ext cx="5609588" cy="3660537"/>
          </a:xfrm>
          <a:prstGeom prst="rect">
            <a:avLst/>
          </a:prstGeom>
        </p:spPr>
        <p:txBody>
          <a:bodyPr vert="horz" lIns="91214" tIns="45603" rIns="91214" bIns="456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8" y="8830312"/>
            <a:ext cx="3037735" cy="466088"/>
          </a:xfrm>
          <a:prstGeom prst="rect">
            <a:avLst/>
          </a:prstGeom>
        </p:spPr>
        <p:txBody>
          <a:bodyPr vert="horz" lIns="91214" tIns="45603" rIns="91214" bIns="45603" rtlCol="0" anchor="b"/>
          <a:lstStyle>
            <a:lvl1pPr algn="l">
              <a:defRPr sz="1200"/>
            </a:lvl1pPr>
          </a:lstStyle>
          <a:p>
            <a:endParaRPr lang="en-US"/>
          </a:p>
        </p:txBody>
      </p:sp>
      <p:sp>
        <p:nvSpPr>
          <p:cNvPr id="7" name="Slide Number Placeholder 6"/>
          <p:cNvSpPr>
            <a:spLocks noGrp="1"/>
          </p:cNvSpPr>
          <p:nvPr>
            <p:ph type="sldNum" sz="quarter" idx="5"/>
          </p:nvPr>
        </p:nvSpPr>
        <p:spPr>
          <a:xfrm>
            <a:off x="3971089" y="8830312"/>
            <a:ext cx="3037735" cy="466088"/>
          </a:xfrm>
          <a:prstGeom prst="rect">
            <a:avLst/>
          </a:prstGeom>
        </p:spPr>
        <p:txBody>
          <a:bodyPr vert="horz" lIns="91214" tIns="45603" rIns="91214" bIns="45603" rtlCol="0" anchor="b"/>
          <a:lstStyle>
            <a:lvl1pPr algn="r">
              <a:defRPr sz="1200"/>
            </a:lvl1pPr>
          </a:lstStyle>
          <a:p>
            <a:fld id="{00FB5604-34C8-4FDC-A9A6-CC6071634218}" type="slidenum">
              <a:rPr lang="en-US" smtClean="0"/>
              <a:t>‹#›</a:t>
            </a:fld>
            <a:endParaRPr lang="en-US"/>
          </a:p>
        </p:txBody>
      </p:sp>
    </p:spTree>
    <p:extLst>
      <p:ext uri="{BB962C8B-B14F-4D97-AF65-F5344CB8AC3E}">
        <p14:creationId xmlns:p14="http://schemas.microsoft.com/office/powerpoint/2010/main" val="2279185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930482" y="3373516"/>
            <a:ext cx="7435436" cy="276058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3: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FB5604-34C8-4FDC-A9A6-CC6071634218}" type="slidenum">
              <a:rPr lang="en-US" smtClean="0"/>
              <a:t>3</a:t>
            </a:fld>
            <a:endParaRPr lang="en-US"/>
          </a:p>
        </p:txBody>
      </p:sp>
    </p:spTree>
    <p:extLst>
      <p:ext uri="{BB962C8B-B14F-4D97-AF65-F5344CB8AC3E}">
        <p14:creationId xmlns:p14="http://schemas.microsoft.com/office/powerpoint/2010/main" val="1373180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FB5604-34C8-4FDC-A9A6-CC6071634218}" type="slidenum">
              <a:rPr lang="en-US" smtClean="0"/>
              <a:t>4</a:t>
            </a:fld>
            <a:endParaRPr lang="en-US"/>
          </a:p>
        </p:txBody>
      </p:sp>
    </p:spTree>
    <p:extLst>
      <p:ext uri="{BB962C8B-B14F-4D97-AF65-F5344CB8AC3E}">
        <p14:creationId xmlns:p14="http://schemas.microsoft.com/office/powerpoint/2010/main" val="3696929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0FB5604-34C8-4FDC-A9A6-CC607163421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29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defTabSz="912937">
              <a:defRPr/>
            </a:pPr>
            <a:fld id="{00FB5604-34C8-4FDC-A9A6-CC6071634218}" type="slidenum">
              <a:rPr lang="en-US">
                <a:solidFill>
                  <a:prstClr val="black"/>
                </a:solidFill>
                <a:latin typeface="Calibri" panose="020F0502020204030204"/>
              </a:rPr>
              <a:pPr defTabSz="91293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506815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00FB5604-34C8-4FDC-A9A6-CC6071634218}"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4224977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57059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Table">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127340" y="6541492"/>
            <a:ext cx="2844800" cy="114775"/>
          </a:xfrm>
          <a:prstGeom prst="rect">
            <a:avLst/>
          </a:prstGeom>
        </p:spPr>
        <p:txBody>
          <a:bodyPr vert="horz" lIns="18288" tIns="18288" rIns="18288" bIns="18288" rtlCol="0" anchor="ctr">
            <a:spAutoFit/>
          </a:bodyPr>
          <a:lstStyle>
            <a:lvl1pPr algn="r">
              <a:defRPr sz="506" b="1">
                <a:solidFill>
                  <a:schemeClr val="tx1"/>
                </a:solidFill>
                <a:latin typeface="Arial" pitchFamily="34" charset="0"/>
                <a:cs typeface="Arial" pitchFamily="34" charset="0"/>
              </a:defRPr>
            </a:lvl1pPr>
          </a:lstStyle>
          <a:p>
            <a:fld id="{3A2434CF-8138-46AC-AF35-0C39313BA98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2304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BAB413-DDED-4A62-BCDA-07C618D10500}"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3D479-4AC1-412D-B7D6-F38D72152825}" type="slidenum">
              <a:rPr lang="en-US" smtClean="0"/>
              <a:t>‹#›</a:t>
            </a:fld>
            <a:endParaRPr lang="en-US"/>
          </a:p>
        </p:txBody>
      </p:sp>
    </p:spTree>
    <p:extLst>
      <p:ext uri="{BB962C8B-B14F-4D97-AF65-F5344CB8AC3E}">
        <p14:creationId xmlns:p14="http://schemas.microsoft.com/office/powerpoint/2010/main" val="28810742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82826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10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Table">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127340" y="6528475"/>
            <a:ext cx="2844800" cy="140808"/>
          </a:xfrm>
          <a:prstGeom prst="rect">
            <a:avLst/>
          </a:prstGeom>
        </p:spPr>
        <p:txBody>
          <a:bodyPr vert="horz" lIns="18288" tIns="18288" rIns="18288" bIns="18288" rtlCol="0" anchor="ctr">
            <a:spAutoFit/>
          </a:bodyPr>
          <a:lstStyle>
            <a:lvl1pPr algn="r">
              <a:defRPr sz="675" b="1">
                <a:solidFill>
                  <a:schemeClr val="tx1"/>
                </a:solidFill>
                <a:latin typeface="Arial" pitchFamily="34" charset="0"/>
                <a:cs typeface="Arial" pitchFamily="34" charset="0"/>
              </a:defRPr>
            </a:lvl1pPr>
          </a:lstStyle>
          <a:p>
            <a:fld id="{3A2434CF-8138-46AC-AF35-0C39313BA98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35809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9C0DD55-13AA-470C-B61E-D9CEB887D560}" type="slidenum">
              <a:rPr lang="en-US" smtClean="0">
                <a:solidFill>
                  <a:prstClr val="black"/>
                </a:solidFill>
              </a:rPr>
              <a:pPr/>
              <a:t>‹#›</a:t>
            </a:fld>
            <a:endParaRPr lang="en-US">
              <a:solidFill>
                <a:prstClr val="black"/>
              </a:solidFill>
            </a:endParaRPr>
          </a:p>
        </p:txBody>
      </p:sp>
      <p:sp>
        <p:nvSpPr>
          <p:cNvPr id="4" name="Content Placeholder 3"/>
          <p:cNvSpPr>
            <a:spLocks noGrp="1"/>
          </p:cNvSpPr>
          <p:nvPr>
            <p:ph sz="quarter" idx="11"/>
          </p:nvPr>
        </p:nvSpPr>
        <p:spPr>
          <a:xfrm>
            <a:off x="819151" y="661988"/>
            <a:ext cx="12192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9424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90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757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389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127340" y="6511161"/>
            <a:ext cx="2844800" cy="175433"/>
          </a:xfrm>
          <a:prstGeom prst="rect">
            <a:avLst/>
          </a:prstGeom>
        </p:spPr>
        <p:txBody>
          <a:bodyPr vert="horz" lIns="18288" tIns="18288" rIns="18288" bIns="18288" rtlCol="0" anchor="ctr">
            <a:spAutoFit/>
          </a:bodyPr>
          <a:lstStyle>
            <a:lvl1pPr algn="r">
              <a:defRPr sz="900" b="1">
                <a:solidFill>
                  <a:schemeClr val="tx1"/>
                </a:solidFill>
                <a:latin typeface="Arial" pitchFamily="34" charset="0"/>
                <a:cs typeface="Arial" pitchFamily="34" charset="0"/>
              </a:defRPr>
            </a:lvl1pPr>
          </a:lstStyle>
          <a:p>
            <a:fld id="{3A2434CF-8138-46AC-AF35-0C39313BA98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4310118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and Table">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127340" y="6511164"/>
            <a:ext cx="2844800" cy="175433"/>
          </a:xfrm>
          <a:prstGeom prst="rect">
            <a:avLst/>
          </a:prstGeom>
        </p:spPr>
        <p:txBody>
          <a:bodyPr vert="horz" lIns="18288" tIns="18288" rIns="18288" bIns="18288" rtlCol="0" anchor="ctr">
            <a:spAutoFit/>
          </a:bodyPr>
          <a:lstStyle>
            <a:lvl1pPr algn="r">
              <a:defRPr sz="900" b="1">
                <a:solidFill>
                  <a:schemeClr val="tx1"/>
                </a:solidFill>
                <a:latin typeface="Arial" pitchFamily="34" charset="0"/>
                <a:cs typeface="Arial" pitchFamily="34" charset="0"/>
              </a:defRPr>
            </a:lvl1pPr>
          </a:lstStyle>
          <a:p>
            <a:fld id="{3A2434CF-8138-46AC-AF35-0C39313BA98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428835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4"/>
            <a:ext cx="2743200" cy="365125"/>
          </a:xfrm>
          <a:prstGeom prst="rect">
            <a:avLst/>
          </a:prstGeom>
        </p:spPr>
        <p:txBody>
          <a:bodyPr/>
          <a:lstStyle/>
          <a:p>
            <a:fld id="{9ABAB413-DDED-4A62-BCDA-07C618D10500}" type="datetimeFigureOut">
              <a:rPr lang="en-US" smtClean="0">
                <a:solidFill>
                  <a:prstClr val="black"/>
                </a:solidFill>
              </a:rPr>
              <a:pPr/>
              <a:t>7/11/2023</a:t>
            </a:fld>
            <a:endParaRPr lang="en-US">
              <a:solidFill>
                <a:prstClr val="black"/>
              </a:solidFill>
            </a:endParaRPr>
          </a:p>
        </p:txBody>
      </p:sp>
      <p:sp>
        <p:nvSpPr>
          <p:cNvPr id="4" name="Footer Placeholder 3"/>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7793D479-4AC1-412D-B7D6-F38D7215282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12523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09025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76292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Table">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127340" y="6511164"/>
            <a:ext cx="2844800" cy="175433"/>
          </a:xfrm>
          <a:prstGeom prst="rect">
            <a:avLst/>
          </a:prstGeom>
        </p:spPr>
        <p:txBody>
          <a:bodyPr vert="horz" lIns="18288" tIns="18288" rIns="18288" bIns="18288" rtlCol="0" anchor="ctr">
            <a:spAutoFit/>
          </a:bodyPr>
          <a:lstStyle>
            <a:lvl1pPr algn="r">
              <a:defRPr sz="900" b="1">
                <a:solidFill>
                  <a:schemeClr val="tx1"/>
                </a:solidFill>
                <a:latin typeface="Arial" pitchFamily="34" charset="0"/>
                <a:cs typeface="Arial" pitchFamily="34" charset="0"/>
              </a:defRPr>
            </a:lvl1pPr>
          </a:lstStyle>
          <a:p>
            <a:fld id="{3A2434CF-8138-46AC-AF35-0C39313BA98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119214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9C0DD55-13AA-470C-B61E-D9CEB887D560}" type="slidenum">
              <a:rPr lang="en-US" smtClean="0">
                <a:solidFill>
                  <a:prstClr val="black"/>
                </a:solidFill>
              </a:rPr>
              <a:pPr/>
              <a:t>‹#›</a:t>
            </a:fld>
            <a:endParaRPr lang="en-US">
              <a:solidFill>
                <a:prstClr val="black"/>
              </a:solidFill>
            </a:endParaRPr>
          </a:p>
        </p:txBody>
      </p:sp>
      <p:sp>
        <p:nvSpPr>
          <p:cNvPr id="4" name="Content Placeholder 3"/>
          <p:cNvSpPr>
            <a:spLocks noGrp="1"/>
          </p:cNvSpPr>
          <p:nvPr>
            <p:ph sz="quarter" idx="11"/>
          </p:nvPr>
        </p:nvSpPr>
        <p:spPr>
          <a:xfrm>
            <a:off x="819151" y="661988"/>
            <a:ext cx="12192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422293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Table">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127340" y="6528475"/>
            <a:ext cx="2844800" cy="140808"/>
          </a:xfrm>
          <a:prstGeom prst="rect">
            <a:avLst/>
          </a:prstGeom>
        </p:spPr>
        <p:txBody>
          <a:bodyPr vert="horz" lIns="18288" tIns="18288" rIns="18288" bIns="18288" rtlCol="0" anchor="ctr">
            <a:spAutoFit/>
          </a:bodyPr>
          <a:lstStyle>
            <a:lvl1pPr algn="r">
              <a:defRPr sz="675" b="1">
                <a:solidFill>
                  <a:schemeClr val="tx1"/>
                </a:solidFill>
                <a:latin typeface="Arial" pitchFamily="34" charset="0"/>
                <a:cs typeface="Arial" pitchFamily="34" charset="0"/>
              </a:defRPr>
            </a:lvl1pPr>
          </a:lstStyle>
          <a:p>
            <a:fld id="{3A2434CF-8138-46AC-AF35-0C39313BA98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951933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BAB413-DDED-4A62-BCDA-07C618D10500}" type="datetimeFigureOut">
              <a:rPr lang="en-US" smtClean="0"/>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93D479-4AC1-412D-B7D6-F38D72152825}" type="slidenum">
              <a:rPr lang="en-US" smtClean="0"/>
              <a:t>‹#›</a:t>
            </a:fld>
            <a:endParaRPr lang="en-US"/>
          </a:p>
        </p:txBody>
      </p:sp>
    </p:spTree>
    <p:extLst>
      <p:ext uri="{BB962C8B-B14F-4D97-AF65-F5344CB8AC3E}">
        <p14:creationId xmlns:p14="http://schemas.microsoft.com/office/powerpoint/2010/main" val="383149012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BAB413-DDED-4A62-BCDA-07C618D10500}"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3D479-4AC1-412D-B7D6-F38D72152825}" type="slidenum">
              <a:rPr lang="en-US" smtClean="0"/>
              <a:t>‹#›</a:t>
            </a:fld>
            <a:endParaRPr lang="en-US"/>
          </a:p>
        </p:txBody>
      </p:sp>
    </p:spTree>
    <p:extLst>
      <p:ext uri="{BB962C8B-B14F-4D97-AF65-F5344CB8AC3E}">
        <p14:creationId xmlns:p14="http://schemas.microsoft.com/office/powerpoint/2010/main" val="227808353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27642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Table">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127340" y="6528475"/>
            <a:ext cx="2844800" cy="140808"/>
          </a:xfrm>
          <a:prstGeom prst="rect">
            <a:avLst/>
          </a:prstGeom>
        </p:spPr>
        <p:txBody>
          <a:bodyPr vert="horz" lIns="18288" tIns="18288" rIns="18288" bIns="18288" rtlCol="0" anchor="ctr">
            <a:spAutoFit/>
          </a:bodyPr>
          <a:lstStyle>
            <a:lvl1pPr algn="r">
              <a:defRPr sz="675" b="1">
                <a:solidFill>
                  <a:schemeClr val="tx1"/>
                </a:solidFill>
                <a:latin typeface="Arial" pitchFamily="34" charset="0"/>
                <a:cs typeface="Arial" pitchFamily="34" charset="0"/>
              </a:defRPr>
            </a:lvl1pPr>
          </a:lstStyle>
          <a:p>
            <a:fld id="{3A2434CF-8138-46AC-AF35-0C39313BA98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1504274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BAB413-DDED-4A62-BCDA-07C618D10500}" type="datetimeFigureOut">
              <a:rPr lang="en-US" smtClean="0"/>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93D479-4AC1-412D-B7D6-F38D72152825}" type="slidenum">
              <a:rPr lang="en-US" smtClean="0"/>
              <a:t>‹#›</a:t>
            </a:fld>
            <a:endParaRPr lang="en-US"/>
          </a:p>
        </p:txBody>
      </p:sp>
    </p:spTree>
    <p:extLst>
      <p:ext uri="{BB962C8B-B14F-4D97-AF65-F5344CB8AC3E}">
        <p14:creationId xmlns:p14="http://schemas.microsoft.com/office/powerpoint/2010/main" val="149174521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BAB413-DDED-4A62-BCDA-07C618D10500}"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3D479-4AC1-412D-B7D6-F38D72152825}" type="slidenum">
              <a:rPr lang="en-US" smtClean="0"/>
              <a:t>‹#›</a:t>
            </a:fld>
            <a:endParaRPr lang="en-US"/>
          </a:p>
        </p:txBody>
      </p:sp>
    </p:spTree>
    <p:extLst>
      <p:ext uri="{BB962C8B-B14F-4D97-AF65-F5344CB8AC3E}">
        <p14:creationId xmlns:p14="http://schemas.microsoft.com/office/powerpoint/2010/main" val="162599396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7195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9127340" y="6528474"/>
            <a:ext cx="2844800" cy="140808"/>
          </a:xfrm>
          <a:prstGeom prst="rect">
            <a:avLst/>
          </a:prstGeom>
        </p:spPr>
        <p:txBody>
          <a:bodyPr vert="horz" lIns="18288" tIns="18288" rIns="18288" bIns="18288" rtlCol="0" anchor="ctr">
            <a:spAutoFit/>
          </a:bodyPr>
          <a:lstStyle>
            <a:lvl1pPr algn="r">
              <a:defRPr sz="675" b="1">
                <a:solidFill>
                  <a:schemeClr val="tx1"/>
                </a:solidFill>
                <a:latin typeface="Arial" pitchFamily="34" charset="0"/>
                <a:cs typeface="Arial" pitchFamily="34" charset="0"/>
              </a:defRPr>
            </a:lvl1pPr>
          </a:lstStyle>
          <a:p>
            <a:fld id="{3A2434CF-8138-46AC-AF35-0C39313BA98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6651371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2300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9C0DD55-13AA-470C-B61E-D9CEB887D560}" type="slidenum">
              <a:rPr lang="en-US" smtClean="0">
                <a:solidFill>
                  <a:prstClr val="black"/>
                </a:solidFill>
              </a:rPr>
              <a:pPr/>
              <a:t>‹#›</a:t>
            </a:fld>
            <a:endParaRPr lang="en-US">
              <a:solidFill>
                <a:prstClr val="black"/>
              </a:solidFill>
            </a:endParaRPr>
          </a:p>
        </p:txBody>
      </p:sp>
      <p:sp>
        <p:nvSpPr>
          <p:cNvPr id="4" name="Content Placeholder 3"/>
          <p:cNvSpPr>
            <a:spLocks noGrp="1"/>
          </p:cNvSpPr>
          <p:nvPr>
            <p:ph sz="quarter" idx="11"/>
          </p:nvPr>
        </p:nvSpPr>
        <p:spPr>
          <a:xfrm>
            <a:off x="819151" y="661988"/>
            <a:ext cx="12192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3049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2.wdp"/><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microsoft.com/office/2007/relationships/hdphoto" Target="../media/hdphoto2.wdp"/><Relationship Id="rId5" Type="http://schemas.openxmlformats.org/officeDocument/2006/relationships/slideLayout" Target="../slideLayouts/slideLayout11.xml"/><Relationship Id="rId10" Type="http://schemas.openxmlformats.org/officeDocument/2006/relationships/image" Target="../media/image2.png"/><Relationship Id="rId4" Type="http://schemas.openxmlformats.org/officeDocument/2006/relationships/slideLayout" Target="../slideLayouts/slideLayout10.xml"/><Relationship Id="rId9"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microsoft.com/office/2007/relationships/hdphoto" Target="../media/hdphoto3.wdp"/><Relationship Id="rId5" Type="http://schemas.openxmlformats.org/officeDocument/2006/relationships/slideLayout" Target="../slideLayouts/slideLayout17.xml"/><Relationship Id="rId10" Type="http://schemas.openxmlformats.org/officeDocument/2006/relationships/image" Target="../media/image3.png"/><Relationship Id="rId4" Type="http://schemas.openxmlformats.org/officeDocument/2006/relationships/slideLayout" Target="../slideLayouts/slideLayout16.xml"/><Relationship Id="rId9"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microsoft.com/office/2007/relationships/hdphoto" Target="../media/hdphoto1.wdp"/><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4.xml"/><Relationship Id="rId5" Type="http://schemas.openxmlformats.org/officeDocument/2006/relationships/slideLayout" Target="../slideLayouts/slideLayout23.xml"/><Relationship Id="rId15" Type="http://schemas.microsoft.com/office/2007/relationships/hdphoto" Target="../media/hdphoto2.wdp"/><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8" cstate="print">
            <a:extLst>
              <a:ext uri="{BEBA8EAE-BF5A-486C-A8C5-ECC9F3942E4B}">
                <a14:imgProps xmlns:a14="http://schemas.microsoft.com/office/drawing/2010/main">
                  <a14:imgLayer r:embed="rId9">
                    <a14:imgEffect>
                      <a14:backgroundRemoval t="1439" b="100000" l="0" r="97238"/>
                    </a14:imgEffect>
                  </a14:imgLayer>
                </a14:imgProps>
              </a:ext>
              <a:ext uri="{28A0092B-C50C-407E-A947-70E740481C1C}">
                <a14:useLocalDpi xmlns:a14="http://schemas.microsoft.com/office/drawing/2010/main" val="0"/>
              </a:ext>
            </a:extLst>
          </a:blip>
          <a:stretch>
            <a:fillRect/>
          </a:stretch>
        </p:blipFill>
        <p:spPr>
          <a:xfrm>
            <a:off x="176166" y="66185"/>
            <a:ext cx="466103" cy="626980"/>
          </a:xfrm>
          <a:prstGeom prst="rect">
            <a:avLst/>
          </a:prstGeom>
          <a:effectLst>
            <a:outerShdw blurRad="50800" dist="38100" dir="5400000" algn="t" rotWithShape="0">
              <a:prstClr val="black">
                <a:alpha val="40000"/>
              </a:prstClr>
            </a:outerShdw>
          </a:effectLst>
        </p:spPr>
      </p:pic>
      <p:pic>
        <p:nvPicPr>
          <p:cNvPr id="14" name="Picture 13"/>
          <p:cNvPicPr>
            <a:picLocks noChangeAspect="1"/>
          </p:cNvPicPr>
          <p:nvPr userDrawn="1"/>
        </p:nvPicPr>
        <p:blipFill>
          <a:blip r:embed="rId10" cstate="print">
            <a:extLst>
              <a:ext uri="{BEBA8EAE-BF5A-486C-A8C5-ECC9F3942E4B}">
                <a14:imgProps xmlns:a14="http://schemas.microsoft.com/office/drawing/2010/main">
                  <a14:imgLayer r:embed="rId11">
                    <a14:imgEffect>
                      <a14:backgroundRemoval t="6308" b="93506" l="9647" r="89796"/>
                    </a14:imgEffect>
                  </a14:imgLayer>
                </a14:imgProps>
              </a:ext>
              <a:ext uri="{28A0092B-C50C-407E-A947-70E740481C1C}">
                <a14:useLocalDpi xmlns:a14="http://schemas.microsoft.com/office/drawing/2010/main" val="0"/>
              </a:ext>
            </a:extLst>
          </a:blip>
          <a:stretch>
            <a:fillRect/>
          </a:stretch>
        </p:blipFill>
        <p:spPr>
          <a:xfrm>
            <a:off x="11335352" y="-7938"/>
            <a:ext cx="856649" cy="775225"/>
          </a:xfrm>
          <a:prstGeom prst="rect">
            <a:avLst/>
          </a:prstGeom>
          <a:effectLst>
            <a:outerShdw blurRad="50800" dist="38100" dir="5400000" algn="t" rotWithShape="0">
              <a:prstClr val="black">
                <a:alpha val="40000"/>
              </a:prstClr>
            </a:outerShdw>
          </a:effectLst>
        </p:spPr>
      </p:pic>
      <p:sp>
        <p:nvSpPr>
          <p:cNvPr id="9" name="Slide Number Placeholder 5"/>
          <p:cNvSpPr>
            <a:spLocks noGrp="1"/>
          </p:cNvSpPr>
          <p:nvPr>
            <p:ph type="sldNum" sz="quarter" idx="4"/>
          </p:nvPr>
        </p:nvSpPr>
        <p:spPr>
          <a:xfrm>
            <a:off x="9127340" y="6511161"/>
            <a:ext cx="2844800" cy="175433"/>
          </a:xfrm>
          <a:prstGeom prst="rect">
            <a:avLst/>
          </a:prstGeom>
        </p:spPr>
        <p:txBody>
          <a:bodyPr vert="horz" lIns="18288" tIns="18288" rIns="18288" bIns="18288" rtlCol="0" anchor="ctr">
            <a:spAutoFit/>
          </a:bodyPr>
          <a:lstStyle>
            <a:lvl1pPr algn="r">
              <a:defRPr sz="900" b="1">
                <a:solidFill>
                  <a:schemeClr val="tx1"/>
                </a:solidFill>
                <a:latin typeface="Arial" pitchFamily="34" charset="0"/>
                <a:cs typeface="Arial" pitchFamily="34" charset="0"/>
              </a:defRPr>
            </a:lvl1pPr>
          </a:lstStyle>
          <a:p>
            <a:r>
              <a:rPr lang="en-US">
                <a:solidFill>
                  <a:prstClr val="black"/>
                </a:solidFill>
              </a:rPr>
              <a:t>1</a:t>
            </a:r>
          </a:p>
        </p:txBody>
      </p:sp>
    </p:spTree>
    <p:extLst>
      <p:ext uri="{BB962C8B-B14F-4D97-AF65-F5344CB8AC3E}">
        <p14:creationId xmlns:p14="http://schemas.microsoft.com/office/powerpoint/2010/main" val="1635514768"/>
      </p:ext>
    </p:extLst>
  </p:cSld>
  <p:clrMap bg1="lt1" tx1="dk1" bg2="lt2" tx2="dk2" accent1="accent1" accent2="accent2" accent3="accent3" accent4="accent4" accent5="accent5" accent6="accent6" hlink="hlink" folHlink="folHlink"/>
  <p:sldLayoutIdLst>
    <p:sldLayoutId id="2147483817" r:id="rId1"/>
    <p:sldLayoutId id="2147483934" r:id="rId2"/>
    <p:sldLayoutId id="2147483850" r:id="rId3"/>
    <p:sldLayoutId id="2147483900" r:id="rId4"/>
    <p:sldLayoutId id="2147483901" r:id="rId5"/>
    <p:sldLayoutId id="2147483804" r:id="rId6"/>
  </p:sldLayoutIdLst>
  <p:hf sldNum="0" hdr="0" ftr="0" dt="0"/>
  <p:txStyles>
    <p:titleStyle>
      <a:lvl1pPr algn="ctr" defTabSz="685800" rtl="0" eaLnBrk="1" latinLnBrk="0" hangingPunct="1">
        <a:spcBef>
          <a:spcPct val="0"/>
        </a:spcBef>
        <a:buNone/>
        <a:defRPr sz="2400" b="1" kern="1200">
          <a:solidFill>
            <a:schemeClr val="tx1"/>
          </a:solidFill>
          <a:latin typeface="Arial" pitchFamily="34" charset="0"/>
          <a:ea typeface="+mj-ea"/>
          <a:cs typeface="Arial" pitchFamily="34" charset="0"/>
        </a:defRPr>
      </a:lvl1pPr>
    </p:titleStyle>
    <p:bodyStyle>
      <a:lvl1pPr marL="129779" indent="-129779" algn="l" defTabSz="685800" rtl="0" eaLnBrk="1" latinLnBrk="0" hangingPunct="1">
        <a:spcBef>
          <a:spcPts val="0"/>
        </a:spcBef>
        <a:spcAft>
          <a:spcPts val="450"/>
        </a:spcAft>
        <a:buFont typeface="Arial" pitchFamily="34" charset="0"/>
        <a:buChar char="•"/>
        <a:defRPr sz="1950" b="0" kern="1200">
          <a:solidFill>
            <a:schemeClr val="tx1"/>
          </a:solidFill>
          <a:latin typeface="Arial" pitchFamily="34" charset="0"/>
          <a:ea typeface="+mn-ea"/>
          <a:cs typeface="Arial" pitchFamily="34" charset="0"/>
        </a:defRPr>
      </a:lvl1pPr>
      <a:lvl2pPr marL="258366" indent="-128588" algn="l" defTabSz="685800" rtl="0" eaLnBrk="1" latinLnBrk="0" hangingPunct="1">
        <a:spcBef>
          <a:spcPts val="0"/>
        </a:spcBef>
        <a:spcAft>
          <a:spcPts val="450"/>
        </a:spcAft>
        <a:buFont typeface="Arial" pitchFamily="34" charset="0"/>
        <a:buChar char="–"/>
        <a:defRPr sz="1800" b="0" kern="1200">
          <a:solidFill>
            <a:schemeClr val="tx1"/>
          </a:solidFill>
          <a:latin typeface="Arial" pitchFamily="34" charset="0"/>
          <a:ea typeface="+mn-ea"/>
          <a:cs typeface="Arial" pitchFamily="34" charset="0"/>
        </a:defRPr>
      </a:lvl2pPr>
      <a:lvl3pPr marL="388144" indent="-134541" algn="l" defTabSz="685800" rtl="0" eaLnBrk="1" latinLnBrk="0" hangingPunct="1">
        <a:spcBef>
          <a:spcPts val="0"/>
        </a:spcBef>
        <a:spcAft>
          <a:spcPts val="450"/>
        </a:spcAft>
        <a:buFont typeface="Arial" pitchFamily="34" charset="0"/>
        <a:buChar char="•"/>
        <a:defRPr sz="1650" b="0" kern="1200">
          <a:solidFill>
            <a:schemeClr val="tx1"/>
          </a:solidFill>
          <a:latin typeface="Arial" pitchFamily="34" charset="0"/>
          <a:ea typeface="+mn-ea"/>
          <a:cs typeface="Arial" pitchFamily="34" charset="0"/>
        </a:defRPr>
      </a:lvl3pPr>
      <a:lvl4pPr marL="516731" indent="-129779" algn="l" defTabSz="685800" rtl="0" eaLnBrk="1" latinLnBrk="0" hangingPunct="1">
        <a:spcBef>
          <a:spcPts val="0"/>
        </a:spcBef>
        <a:spcAft>
          <a:spcPts val="450"/>
        </a:spcAft>
        <a:buFont typeface="Arial" pitchFamily="34" charset="0"/>
        <a:buChar char="–"/>
        <a:defRPr sz="1500" b="0" kern="1200">
          <a:solidFill>
            <a:schemeClr val="tx1"/>
          </a:solidFill>
          <a:latin typeface="Arial" pitchFamily="34" charset="0"/>
          <a:ea typeface="+mn-ea"/>
          <a:cs typeface="Arial" pitchFamily="34" charset="0"/>
        </a:defRPr>
      </a:lvl4pPr>
      <a:lvl5pPr marL="688181" indent="-171450" algn="l" defTabSz="685800" rtl="0" eaLnBrk="1" latinLnBrk="0" hangingPunct="1">
        <a:spcBef>
          <a:spcPts val="0"/>
        </a:spcBef>
        <a:spcAft>
          <a:spcPts val="450"/>
        </a:spcAft>
        <a:buFont typeface="Arial" pitchFamily="34" charset="0"/>
        <a:buChar char="»"/>
        <a:defRPr sz="1350" b="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8" cstate="print">
            <a:extLst>
              <a:ext uri="{BEBA8EAE-BF5A-486C-A8C5-ECC9F3942E4B}">
                <a14:imgProps xmlns:a14="http://schemas.microsoft.com/office/drawing/2010/main">
                  <a14:imgLayer r:embed="rId9">
                    <a14:imgEffect>
                      <a14:backgroundRemoval t="1439" b="100000" l="0" r="97238"/>
                    </a14:imgEffect>
                  </a14:imgLayer>
                </a14:imgProps>
              </a:ext>
              <a:ext uri="{28A0092B-C50C-407E-A947-70E740481C1C}">
                <a14:useLocalDpi xmlns:a14="http://schemas.microsoft.com/office/drawing/2010/main" val="0"/>
              </a:ext>
            </a:extLst>
          </a:blip>
          <a:stretch>
            <a:fillRect/>
          </a:stretch>
        </p:blipFill>
        <p:spPr>
          <a:xfrm>
            <a:off x="176167" y="66185"/>
            <a:ext cx="466103" cy="626980"/>
          </a:xfrm>
          <a:prstGeom prst="rect">
            <a:avLst/>
          </a:prstGeom>
          <a:effectLst>
            <a:outerShdw blurRad="50800" dist="38100" dir="5400000" algn="t" rotWithShape="0">
              <a:prstClr val="black">
                <a:alpha val="40000"/>
              </a:prstClr>
            </a:outerShdw>
          </a:effectLst>
        </p:spPr>
      </p:pic>
      <p:pic>
        <p:nvPicPr>
          <p:cNvPr id="14" name="Picture 13"/>
          <p:cNvPicPr>
            <a:picLocks noChangeAspect="1"/>
          </p:cNvPicPr>
          <p:nvPr userDrawn="1"/>
        </p:nvPicPr>
        <p:blipFill>
          <a:blip r:embed="rId10" cstate="print">
            <a:extLst>
              <a:ext uri="{BEBA8EAE-BF5A-486C-A8C5-ECC9F3942E4B}">
                <a14:imgProps xmlns:a14="http://schemas.microsoft.com/office/drawing/2010/main">
                  <a14:imgLayer r:embed="rId11">
                    <a14:imgEffect>
                      <a14:backgroundRemoval t="6308" b="93506" l="9647" r="89796"/>
                    </a14:imgEffect>
                  </a14:imgLayer>
                </a14:imgProps>
              </a:ext>
              <a:ext uri="{28A0092B-C50C-407E-A947-70E740481C1C}">
                <a14:useLocalDpi xmlns:a14="http://schemas.microsoft.com/office/drawing/2010/main" val="0"/>
              </a:ext>
            </a:extLst>
          </a:blip>
          <a:stretch>
            <a:fillRect/>
          </a:stretch>
        </p:blipFill>
        <p:spPr>
          <a:xfrm>
            <a:off x="11335353" y="-7938"/>
            <a:ext cx="856649" cy="775225"/>
          </a:xfrm>
          <a:prstGeom prst="rect">
            <a:avLst/>
          </a:prstGeom>
          <a:effectLst>
            <a:outerShdw blurRad="50800" dist="38100" dir="5400000" algn="t" rotWithShape="0">
              <a:prstClr val="black">
                <a:alpha val="40000"/>
              </a:prstClr>
            </a:outerShdw>
          </a:effectLst>
        </p:spPr>
      </p:pic>
      <p:sp>
        <p:nvSpPr>
          <p:cNvPr id="9" name="Slide Number Placeholder 5"/>
          <p:cNvSpPr>
            <a:spLocks noGrp="1"/>
          </p:cNvSpPr>
          <p:nvPr>
            <p:ph type="sldNum" sz="quarter" idx="4"/>
          </p:nvPr>
        </p:nvSpPr>
        <p:spPr>
          <a:xfrm>
            <a:off x="9127340" y="6528474"/>
            <a:ext cx="2844800" cy="140808"/>
          </a:xfrm>
          <a:prstGeom prst="rect">
            <a:avLst/>
          </a:prstGeom>
        </p:spPr>
        <p:txBody>
          <a:bodyPr vert="horz" lIns="18288" tIns="18288" rIns="18288" bIns="18288" rtlCol="0" anchor="ctr">
            <a:spAutoFit/>
          </a:bodyPr>
          <a:lstStyle>
            <a:lvl1pPr algn="r">
              <a:defRPr sz="675" b="1">
                <a:solidFill>
                  <a:schemeClr val="tx1"/>
                </a:solidFill>
                <a:latin typeface="Arial" pitchFamily="34" charset="0"/>
                <a:cs typeface="Arial" pitchFamily="34" charset="0"/>
              </a:defRPr>
            </a:lvl1pPr>
          </a:lstStyle>
          <a:p>
            <a:r>
              <a:rPr lang="en-US">
                <a:solidFill>
                  <a:prstClr val="black"/>
                </a:solidFill>
              </a:rPr>
              <a:t>1</a:t>
            </a:r>
          </a:p>
        </p:txBody>
      </p:sp>
    </p:spTree>
    <p:extLst>
      <p:ext uri="{BB962C8B-B14F-4D97-AF65-F5344CB8AC3E}">
        <p14:creationId xmlns:p14="http://schemas.microsoft.com/office/powerpoint/2010/main" val="284177617"/>
      </p:ext>
    </p:extLst>
  </p:cSld>
  <p:clrMap bg1="lt1" tx1="dk1" bg2="lt2" tx2="dk2" accent1="accent1" accent2="accent2" accent3="accent3" accent4="accent4" accent5="accent5" accent6="accent6" hlink="hlink" folHlink="folHlink"/>
  <p:sldLayoutIdLst>
    <p:sldLayoutId id="2147483903" r:id="rId1"/>
    <p:sldLayoutId id="2147483905" r:id="rId2"/>
    <p:sldLayoutId id="2147483908" r:id="rId3"/>
    <p:sldLayoutId id="2147483911" r:id="rId4"/>
    <p:sldLayoutId id="2147483926" r:id="rId5"/>
    <p:sldLayoutId id="2147483929" r:id="rId6"/>
  </p:sldLayoutIdLst>
  <p:hf sldNum="0" hdr="0" ftr="0" dt="0"/>
  <p:txStyles>
    <p:titleStyle>
      <a:lvl1pPr algn="ctr" defTabSz="514350" rtl="0" eaLnBrk="1" latinLnBrk="0" hangingPunct="1">
        <a:spcBef>
          <a:spcPct val="0"/>
        </a:spcBef>
        <a:buNone/>
        <a:defRPr sz="1800" b="1" kern="1200">
          <a:solidFill>
            <a:schemeClr val="tx1"/>
          </a:solidFill>
          <a:latin typeface="Arial" pitchFamily="34" charset="0"/>
          <a:ea typeface="+mj-ea"/>
          <a:cs typeface="Arial" pitchFamily="34" charset="0"/>
        </a:defRPr>
      </a:lvl1pPr>
    </p:titleStyle>
    <p:bodyStyle>
      <a:lvl1pPr marL="97334" indent="-97334" algn="l" defTabSz="514350" rtl="0" eaLnBrk="1" latinLnBrk="0" hangingPunct="1">
        <a:spcBef>
          <a:spcPts val="0"/>
        </a:spcBef>
        <a:spcAft>
          <a:spcPts val="338"/>
        </a:spcAft>
        <a:buFont typeface="Arial" pitchFamily="34" charset="0"/>
        <a:buChar char="•"/>
        <a:defRPr sz="1463" b="0" kern="1200">
          <a:solidFill>
            <a:schemeClr val="tx1"/>
          </a:solidFill>
          <a:latin typeface="Arial" pitchFamily="34" charset="0"/>
          <a:ea typeface="+mn-ea"/>
          <a:cs typeface="Arial" pitchFamily="34" charset="0"/>
        </a:defRPr>
      </a:lvl1pPr>
      <a:lvl2pPr marL="193775" indent="-96441" algn="l" defTabSz="514350" rtl="0" eaLnBrk="1" latinLnBrk="0" hangingPunct="1">
        <a:spcBef>
          <a:spcPts val="0"/>
        </a:spcBef>
        <a:spcAft>
          <a:spcPts val="338"/>
        </a:spcAft>
        <a:buFont typeface="Arial" pitchFamily="34" charset="0"/>
        <a:buChar char="–"/>
        <a:defRPr sz="1350" b="0" kern="1200">
          <a:solidFill>
            <a:schemeClr val="tx1"/>
          </a:solidFill>
          <a:latin typeface="Arial" pitchFamily="34" charset="0"/>
          <a:ea typeface="+mn-ea"/>
          <a:cs typeface="Arial" pitchFamily="34" charset="0"/>
        </a:defRPr>
      </a:lvl2pPr>
      <a:lvl3pPr marL="291108" indent="-100906" algn="l" defTabSz="514350" rtl="0" eaLnBrk="1" latinLnBrk="0" hangingPunct="1">
        <a:spcBef>
          <a:spcPts val="0"/>
        </a:spcBef>
        <a:spcAft>
          <a:spcPts val="338"/>
        </a:spcAft>
        <a:buFont typeface="Arial" pitchFamily="34" charset="0"/>
        <a:buChar char="•"/>
        <a:defRPr sz="1238" b="0" kern="1200">
          <a:solidFill>
            <a:schemeClr val="tx1"/>
          </a:solidFill>
          <a:latin typeface="Arial" pitchFamily="34" charset="0"/>
          <a:ea typeface="+mn-ea"/>
          <a:cs typeface="Arial" pitchFamily="34" charset="0"/>
        </a:defRPr>
      </a:lvl3pPr>
      <a:lvl4pPr marL="387548" indent="-97334" algn="l" defTabSz="514350" rtl="0" eaLnBrk="1" latinLnBrk="0" hangingPunct="1">
        <a:spcBef>
          <a:spcPts val="0"/>
        </a:spcBef>
        <a:spcAft>
          <a:spcPts val="338"/>
        </a:spcAft>
        <a:buFont typeface="Arial" pitchFamily="34" charset="0"/>
        <a:buChar char="–"/>
        <a:defRPr sz="1125" b="0" kern="1200">
          <a:solidFill>
            <a:schemeClr val="tx1"/>
          </a:solidFill>
          <a:latin typeface="Arial" pitchFamily="34" charset="0"/>
          <a:ea typeface="+mn-ea"/>
          <a:cs typeface="Arial" pitchFamily="34" charset="0"/>
        </a:defRPr>
      </a:lvl4pPr>
      <a:lvl5pPr marL="516136" indent="-128588" algn="l" defTabSz="514350" rtl="0" eaLnBrk="1" latinLnBrk="0" hangingPunct="1">
        <a:spcBef>
          <a:spcPts val="0"/>
        </a:spcBef>
        <a:spcAft>
          <a:spcPts val="338"/>
        </a:spcAft>
        <a:buFont typeface="Arial" pitchFamily="34" charset="0"/>
        <a:buChar char="»"/>
        <a:defRPr sz="1013" b="0" kern="1200">
          <a:solidFill>
            <a:schemeClr val="tx1"/>
          </a:solidFill>
          <a:latin typeface="Arial" pitchFamily="34" charset="0"/>
          <a:ea typeface="+mn-ea"/>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8" cstate="print">
            <a:extLst>
              <a:ext uri="{BEBA8EAE-BF5A-486C-A8C5-ECC9F3942E4B}">
                <a14:imgProps xmlns:a14="http://schemas.microsoft.com/office/drawing/2010/main">
                  <a14:imgLayer r:embed="rId9">
                    <a14:imgEffect>
                      <a14:backgroundRemoval t="1439" b="100000" l="0" r="97238"/>
                    </a14:imgEffect>
                  </a14:imgLayer>
                </a14:imgProps>
              </a:ext>
              <a:ext uri="{28A0092B-C50C-407E-A947-70E740481C1C}">
                <a14:useLocalDpi xmlns:a14="http://schemas.microsoft.com/office/drawing/2010/main" val="0"/>
              </a:ext>
            </a:extLst>
          </a:blip>
          <a:stretch>
            <a:fillRect/>
          </a:stretch>
        </p:blipFill>
        <p:spPr>
          <a:xfrm>
            <a:off x="360892" y="135020"/>
            <a:ext cx="558800" cy="858269"/>
          </a:xfrm>
          <a:prstGeom prst="rect">
            <a:avLst/>
          </a:prstGeom>
          <a:effectLst>
            <a:outerShdw blurRad="50800" dist="38100" dir="5400000" algn="t" rotWithShape="0">
              <a:prstClr val="black">
                <a:alpha val="40000"/>
              </a:prstClr>
            </a:outerShdw>
          </a:effectLst>
        </p:spPr>
      </p:pic>
      <p:pic>
        <p:nvPicPr>
          <p:cNvPr id="14" name="Picture 13"/>
          <p:cNvPicPr>
            <a:picLocks noChangeAspect="1"/>
          </p:cNvPicPr>
          <p:nvPr userDrawn="1"/>
        </p:nvPicPr>
        <p:blipFill>
          <a:blip r:embed="rId10" cstate="print">
            <a:extLst>
              <a:ext uri="{BEBA8EAE-BF5A-486C-A8C5-ECC9F3942E4B}">
                <a14:imgProps xmlns:a14="http://schemas.microsoft.com/office/drawing/2010/main">
                  <a14:imgLayer r:embed="rId11">
                    <a14:imgEffect>
                      <a14:backgroundRemoval t="6308" b="93506" l="9647" r="89796"/>
                    </a14:imgEffect>
                  </a14:imgLayer>
                </a14:imgProps>
              </a:ext>
              <a:ext uri="{28A0092B-C50C-407E-A947-70E740481C1C}">
                <a14:useLocalDpi xmlns:a14="http://schemas.microsoft.com/office/drawing/2010/main" val="0"/>
              </a:ext>
            </a:extLst>
          </a:blip>
          <a:stretch>
            <a:fillRect/>
          </a:stretch>
        </p:blipFill>
        <p:spPr>
          <a:xfrm>
            <a:off x="11115491" y="66185"/>
            <a:ext cx="927100" cy="927100"/>
          </a:xfrm>
          <a:prstGeom prst="rect">
            <a:avLst/>
          </a:prstGeom>
          <a:effectLst>
            <a:outerShdw blurRad="50800" dist="38100" dir="5400000" algn="t" rotWithShape="0">
              <a:prstClr val="black">
                <a:alpha val="40000"/>
              </a:prstClr>
            </a:outerShdw>
          </a:effectLst>
        </p:spPr>
      </p:pic>
      <p:sp>
        <p:nvSpPr>
          <p:cNvPr id="9" name="Slide Number Placeholder 5"/>
          <p:cNvSpPr>
            <a:spLocks noGrp="1"/>
          </p:cNvSpPr>
          <p:nvPr>
            <p:ph type="sldNum" sz="quarter" idx="4"/>
          </p:nvPr>
        </p:nvSpPr>
        <p:spPr>
          <a:xfrm>
            <a:off x="9127340" y="6528472"/>
            <a:ext cx="2844800" cy="140808"/>
          </a:xfrm>
          <a:prstGeom prst="rect">
            <a:avLst/>
          </a:prstGeom>
        </p:spPr>
        <p:txBody>
          <a:bodyPr vert="horz" lIns="18288" tIns="18288" rIns="18288" bIns="18288" rtlCol="0" anchor="ctr">
            <a:spAutoFit/>
          </a:bodyPr>
          <a:lstStyle>
            <a:lvl1pPr algn="r">
              <a:defRPr sz="675" b="1">
                <a:solidFill>
                  <a:schemeClr val="tx1"/>
                </a:solidFill>
                <a:latin typeface="Arial" pitchFamily="34" charset="0"/>
                <a:cs typeface="Arial" pitchFamily="34" charset="0"/>
              </a:defRPr>
            </a:lvl1pPr>
          </a:lstStyle>
          <a:p>
            <a:r>
              <a:rPr lang="en-US">
                <a:solidFill>
                  <a:prstClr val="black"/>
                </a:solidFill>
              </a:rPr>
              <a:t>1</a:t>
            </a:r>
          </a:p>
        </p:txBody>
      </p:sp>
    </p:spTree>
    <p:extLst>
      <p:ext uri="{BB962C8B-B14F-4D97-AF65-F5344CB8AC3E}">
        <p14:creationId xmlns:p14="http://schemas.microsoft.com/office/powerpoint/2010/main" val="3770609292"/>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2" r:id="rId3"/>
    <p:sldLayoutId id="2147483703" r:id="rId4"/>
    <p:sldLayoutId id="2147483704" r:id="rId5"/>
    <p:sldLayoutId id="2147483705" r:id="rId6"/>
  </p:sldLayoutIdLst>
  <p:hf hdr="0" ftr="0" dt="0"/>
  <p:txStyles>
    <p:titleStyle>
      <a:lvl1pPr algn="ctr" defTabSz="514350" rtl="0" eaLnBrk="1" latinLnBrk="0" hangingPunct="1">
        <a:spcBef>
          <a:spcPct val="0"/>
        </a:spcBef>
        <a:buNone/>
        <a:defRPr sz="1800" b="1" kern="1200">
          <a:solidFill>
            <a:schemeClr val="tx1"/>
          </a:solidFill>
          <a:latin typeface="Arial" pitchFamily="34" charset="0"/>
          <a:ea typeface="+mj-ea"/>
          <a:cs typeface="Arial" pitchFamily="34" charset="0"/>
        </a:defRPr>
      </a:lvl1pPr>
    </p:titleStyle>
    <p:bodyStyle>
      <a:lvl1pPr marL="97334" indent="-97334" algn="l" defTabSz="514350" rtl="0" eaLnBrk="1" latinLnBrk="0" hangingPunct="1">
        <a:spcBef>
          <a:spcPts val="0"/>
        </a:spcBef>
        <a:spcAft>
          <a:spcPts val="338"/>
        </a:spcAft>
        <a:buFont typeface="Arial" pitchFamily="34" charset="0"/>
        <a:buChar char="•"/>
        <a:defRPr sz="1463" b="0" kern="1200">
          <a:solidFill>
            <a:schemeClr val="tx1"/>
          </a:solidFill>
          <a:latin typeface="Arial" pitchFamily="34" charset="0"/>
          <a:ea typeface="+mn-ea"/>
          <a:cs typeface="Arial" pitchFamily="34" charset="0"/>
        </a:defRPr>
      </a:lvl1pPr>
      <a:lvl2pPr marL="193775" indent="-96441" algn="l" defTabSz="514350" rtl="0" eaLnBrk="1" latinLnBrk="0" hangingPunct="1">
        <a:spcBef>
          <a:spcPts val="0"/>
        </a:spcBef>
        <a:spcAft>
          <a:spcPts val="338"/>
        </a:spcAft>
        <a:buFont typeface="Arial" pitchFamily="34" charset="0"/>
        <a:buChar char="–"/>
        <a:defRPr sz="1350" b="0" kern="1200">
          <a:solidFill>
            <a:schemeClr val="tx1"/>
          </a:solidFill>
          <a:latin typeface="Arial" pitchFamily="34" charset="0"/>
          <a:ea typeface="+mn-ea"/>
          <a:cs typeface="Arial" pitchFamily="34" charset="0"/>
        </a:defRPr>
      </a:lvl2pPr>
      <a:lvl3pPr marL="291108" indent="-100906" algn="l" defTabSz="514350" rtl="0" eaLnBrk="1" latinLnBrk="0" hangingPunct="1">
        <a:spcBef>
          <a:spcPts val="0"/>
        </a:spcBef>
        <a:spcAft>
          <a:spcPts val="338"/>
        </a:spcAft>
        <a:buFont typeface="Arial" pitchFamily="34" charset="0"/>
        <a:buChar char="•"/>
        <a:defRPr sz="1238" b="0" kern="1200">
          <a:solidFill>
            <a:schemeClr val="tx1"/>
          </a:solidFill>
          <a:latin typeface="Arial" pitchFamily="34" charset="0"/>
          <a:ea typeface="+mn-ea"/>
          <a:cs typeface="Arial" pitchFamily="34" charset="0"/>
        </a:defRPr>
      </a:lvl3pPr>
      <a:lvl4pPr marL="387548" indent="-97334" algn="l" defTabSz="514350" rtl="0" eaLnBrk="1" latinLnBrk="0" hangingPunct="1">
        <a:spcBef>
          <a:spcPts val="0"/>
        </a:spcBef>
        <a:spcAft>
          <a:spcPts val="338"/>
        </a:spcAft>
        <a:buFont typeface="Arial" pitchFamily="34" charset="0"/>
        <a:buChar char="–"/>
        <a:defRPr sz="1125" b="0" kern="1200">
          <a:solidFill>
            <a:schemeClr val="tx1"/>
          </a:solidFill>
          <a:latin typeface="Arial" pitchFamily="34" charset="0"/>
          <a:ea typeface="+mn-ea"/>
          <a:cs typeface="Arial" pitchFamily="34" charset="0"/>
        </a:defRPr>
      </a:lvl4pPr>
      <a:lvl5pPr marL="516136" indent="-128588" algn="l" defTabSz="514350" rtl="0" eaLnBrk="1" latinLnBrk="0" hangingPunct="1">
        <a:spcBef>
          <a:spcPts val="0"/>
        </a:spcBef>
        <a:spcAft>
          <a:spcPts val="338"/>
        </a:spcAft>
        <a:buFont typeface="Arial" pitchFamily="34" charset="0"/>
        <a:buChar char="»"/>
        <a:defRPr sz="1013" b="0" kern="1200">
          <a:solidFill>
            <a:schemeClr val="tx1"/>
          </a:solidFill>
          <a:latin typeface="Arial" pitchFamily="34" charset="0"/>
          <a:ea typeface="+mn-ea"/>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12" cstate="print">
            <a:extLst>
              <a:ext uri="{BEBA8EAE-BF5A-486C-A8C5-ECC9F3942E4B}">
                <a14:imgProps xmlns:a14="http://schemas.microsoft.com/office/drawing/2010/main">
                  <a14:imgLayer r:embed="rId13">
                    <a14:imgEffect>
                      <a14:backgroundRemoval t="1439" b="100000" l="0" r="97238"/>
                    </a14:imgEffect>
                  </a14:imgLayer>
                </a14:imgProps>
              </a:ext>
              <a:ext uri="{28A0092B-C50C-407E-A947-70E740481C1C}">
                <a14:useLocalDpi xmlns:a14="http://schemas.microsoft.com/office/drawing/2010/main" val="0"/>
              </a:ext>
            </a:extLst>
          </a:blip>
          <a:stretch>
            <a:fillRect/>
          </a:stretch>
        </p:blipFill>
        <p:spPr>
          <a:xfrm>
            <a:off x="176166" y="66185"/>
            <a:ext cx="466103" cy="626980"/>
          </a:xfrm>
          <a:prstGeom prst="rect">
            <a:avLst/>
          </a:prstGeom>
          <a:effectLst>
            <a:outerShdw blurRad="50800" dist="38100" dir="5400000" algn="t" rotWithShape="0">
              <a:prstClr val="black">
                <a:alpha val="40000"/>
              </a:prstClr>
            </a:outerShdw>
          </a:effectLst>
        </p:spPr>
      </p:pic>
      <p:pic>
        <p:nvPicPr>
          <p:cNvPr id="14" name="Picture 13"/>
          <p:cNvPicPr>
            <a:picLocks noChangeAspect="1"/>
          </p:cNvPicPr>
          <p:nvPr userDrawn="1"/>
        </p:nvPicPr>
        <p:blipFill>
          <a:blip r:embed="rId14" cstate="print">
            <a:extLst>
              <a:ext uri="{BEBA8EAE-BF5A-486C-A8C5-ECC9F3942E4B}">
                <a14:imgProps xmlns:a14="http://schemas.microsoft.com/office/drawing/2010/main">
                  <a14:imgLayer r:embed="rId15">
                    <a14:imgEffect>
                      <a14:backgroundRemoval t="6308" b="93506" l="9647" r="89796"/>
                    </a14:imgEffect>
                  </a14:imgLayer>
                </a14:imgProps>
              </a:ext>
              <a:ext uri="{28A0092B-C50C-407E-A947-70E740481C1C}">
                <a14:useLocalDpi xmlns:a14="http://schemas.microsoft.com/office/drawing/2010/main" val="0"/>
              </a:ext>
            </a:extLst>
          </a:blip>
          <a:stretch>
            <a:fillRect/>
          </a:stretch>
        </p:blipFill>
        <p:spPr>
          <a:xfrm>
            <a:off x="11335352" y="-7938"/>
            <a:ext cx="856649" cy="775225"/>
          </a:xfrm>
          <a:prstGeom prst="rect">
            <a:avLst/>
          </a:prstGeom>
          <a:effectLst>
            <a:outerShdw blurRad="50800" dist="38100" dir="5400000" algn="t" rotWithShape="0">
              <a:prstClr val="black">
                <a:alpha val="40000"/>
              </a:prstClr>
            </a:outerShdw>
          </a:effectLst>
        </p:spPr>
      </p:pic>
      <p:sp>
        <p:nvSpPr>
          <p:cNvPr id="9" name="Slide Number Placeholder 5"/>
          <p:cNvSpPr>
            <a:spLocks noGrp="1"/>
          </p:cNvSpPr>
          <p:nvPr>
            <p:ph type="sldNum" sz="quarter" idx="4"/>
          </p:nvPr>
        </p:nvSpPr>
        <p:spPr>
          <a:xfrm>
            <a:off x="9127340" y="6511161"/>
            <a:ext cx="2844800" cy="175433"/>
          </a:xfrm>
          <a:prstGeom prst="rect">
            <a:avLst/>
          </a:prstGeom>
        </p:spPr>
        <p:txBody>
          <a:bodyPr vert="horz" lIns="18288" tIns="18288" rIns="18288" bIns="18288" rtlCol="0" anchor="ctr">
            <a:spAutoFit/>
          </a:bodyPr>
          <a:lstStyle>
            <a:lvl1pPr algn="r">
              <a:defRPr sz="900" b="1">
                <a:solidFill>
                  <a:schemeClr val="tx1"/>
                </a:solidFill>
                <a:latin typeface="Arial" pitchFamily="34" charset="0"/>
                <a:cs typeface="Arial" pitchFamily="34" charset="0"/>
              </a:defRPr>
            </a:lvl1pPr>
          </a:lstStyle>
          <a:p>
            <a:r>
              <a:rPr lang="en-US">
                <a:solidFill>
                  <a:prstClr val="black"/>
                </a:solidFill>
              </a:rPr>
              <a:t>1</a:t>
            </a:r>
          </a:p>
        </p:txBody>
      </p:sp>
    </p:spTree>
    <p:extLst>
      <p:ext uri="{BB962C8B-B14F-4D97-AF65-F5344CB8AC3E}">
        <p14:creationId xmlns:p14="http://schemas.microsoft.com/office/powerpoint/2010/main" val="98969392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Lst>
  <p:hf sldNum="0" hdr="0" ftr="0" dt="0"/>
  <p:txStyles>
    <p:titleStyle>
      <a:lvl1pPr algn="ctr" defTabSz="685800" rtl="0" eaLnBrk="1" latinLnBrk="0" hangingPunct="1">
        <a:spcBef>
          <a:spcPct val="0"/>
        </a:spcBef>
        <a:buNone/>
        <a:defRPr sz="2400" b="1" kern="1200">
          <a:solidFill>
            <a:schemeClr val="tx1"/>
          </a:solidFill>
          <a:latin typeface="Arial" pitchFamily="34" charset="0"/>
          <a:ea typeface="+mj-ea"/>
          <a:cs typeface="Arial" pitchFamily="34" charset="0"/>
        </a:defRPr>
      </a:lvl1pPr>
    </p:titleStyle>
    <p:bodyStyle>
      <a:lvl1pPr marL="129779" indent="-129779" algn="l" defTabSz="685800" rtl="0" eaLnBrk="1" latinLnBrk="0" hangingPunct="1">
        <a:spcBef>
          <a:spcPts val="0"/>
        </a:spcBef>
        <a:spcAft>
          <a:spcPts val="450"/>
        </a:spcAft>
        <a:buFont typeface="Arial" pitchFamily="34" charset="0"/>
        <a:buChar char="•"/>
        <a:defRPr sz="1950" b="0" kern="1200">
          <a:solidFill>
            <a:schemeClr val="tx1"/>
          </a:solidFill>
          <a:latin typeface="Arial" pitchFamily="34" charset="0"/>
          <a:ea typeface="+mn-ea"/>
          <a:cs typeface="Arial" pitchFamily="34" charset="0"/>
        </a:defRPr>
      </a:lvl1pPr>
      <a:lvl2pPr marL="258366" indent="-128588" algn="l" defTabSz="685800" rtl="0" eaLnBrk="1" latinLnBrk="0" hangingPunct="1">
        <a:spcBef>
          <a:spcPts val="0"/>
        </a:spcBef>
        <a:spcAft>
          <a:spcPts val="450"/>
        </a:spcAft>
        <a:buFont typeface="Arial" pitchFamily="34" charset="0"/>
        <a:buChar char="–"/>
        <a:defRPr sz="1800" b="0" kern="1200">
          <a:solidFill>
            <a:schemeClr val="tx1"/>
          </a:solidFill>
          <a:latin typeface="Arial" pitchFamily="34" charset="0"/>
          <a:ea typeface="+mn-ea"/>
          <a:cs typeface="Arial" pitchFamily="34" charset="0"/>
        </a:defRPr>
      </a:lvl2pPr>
      <a:lvl3pPr marL="388144" indent="-134541" algn="l" defTabSz="685800" rtl="0" eaLnBrk="1" latinLnBrk="0" hangingPunct="1">
        <a:spcBef>
          <a:spcPts val="0"/>
        </a:spcBef>
        <a:spcAft>
          <a:spcPts val="450"/>
        </a:spcAft>
        <a:buFont typeface="Arial" pitchFamily="34" charset="0"/>
        <a:buChar char="•"/>
        <a:defRPr sz="1650" b="0" kern="1200">
          <a:solidFill>
            <a:schemeClr val="tx1"/>
          </a:solidFill>
          <a:latin typeface="Arial" pitchFamily="34" charset="0"/>
          <a:ea typeface="+mn-ea"/>
          <a:cs typeface="Arial" pitchFamily="34" charset="0"/>
        </a:defRPr>
      </a:lvl3pPr>
      <a:lvl4pPr marL="516731" indent="-129779" algn="l" defTabSz="685800" rtl="0" eaLnBrk="1" latinLnBrk="0" hangingPunct="1">
        <a:spcBef>
          <a:spcPts val="0"/>
        </a:spcBef>
        <a:spcAft>
          <a:spcPts val="450"/>
        </a:spcAft>
        <a:buFont typeface="Arial" pitchFamily="34" charset="0"/>
        <a:buChar char="–"/>
        <a:defRPr sz="1500" b="0" kern="1200">
          <a:solidFill>
            <a:schemeClr val="tx1"/>
          </a:solidFill>
          <a:latin typeface="Arial" pitchFamily="34" charset="0"/>
          <a:ea typeface="+mn-ea"/>
          <a:cs typeface="Arial" pitchFamily="34" charset="0"/>
        </a:defRPr>
      </a:lvl4pPr>
      <a:lvl5pPr marL="688181" indent="-171450" algn="l" defTabSz="685800" rtl="0" eaLnBrk="1" latinLnBrk="0" hangingPunct="1">
        <a:spcBef>
          <a:spcPts val="0"/>
        </a:spcBef>
        <a:spcAft>
          <a:spcPts val="450"/>
        </a:spcAft>
        <a:buFont typeface="Arial" pitchFamily="34" charset="0"/>
        <a:buChar char="»"/>
        <a:defRPr sz="1350" b="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1.png"/><Relationship Id="rId1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customXml" Target="../ink/ink5.xml"/><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customXml" Target="../ink/ink7.xml"/><Relationship Id="rId1" Type="http://schemas.openxmlformats.org/officeDocument/2006/relationships/slideLayout" Target="../slideLayouts/slideLayout5.xml"/><Relationship Id="rId6" Type="http://schemas.openxmlformats.org/officeDocument/2006/relationships/customXml" Target="../ink/ink2.xml"/><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customXml" Target="../ink/ink4.xml"/><Relationship Id="rId19" Type="http://schemas.openxmlformats.org/officeDocument/2006/relationships/image" Target="../media/image6.png"/><Relationship Id="rId4" Type="http://schemas.openxmlformats.org/officeDocument/2006/relationships/customXml" Target="../ink/ink1.xml"/><Relationship Id="rId9" Type="http://schemas.openxmlformats.org/officeDocument/2006/relationships/image" Target="../media/image9.png"/><Relationship Id="rId14" Type="http://schemas.openxmlformats.org/officeDocument/2006/relationships/customXml" Target="../ink/ink6.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2583379"/>
            <a:ext cx="10972800" cy="843148"/>
          </a:xfrm>
        </p:spPr>
        <p:txBody>
          <a:bodyPr/>
          <a:lstStyle/>
          <a:p>
            <a:r>
              <a:rPr lang="en-US" sz="5400">
                <a:latin typeface=" Arial"/>
                <a:cs typeface="Arial"/>
              </a:rPr>
              <a:t>AO Overview (ANNEX B)</a:t>
            </a:r>
            <a:endParaRPr lang="en-US" sz="4400">
              <a:latin typeface=" Arial"/>
              <a:cs typeface="Arial"/>
            </a:endParaRPr>
          </a:p>
        </p:txBody>
      </p:sp>
      <p:sp>
        <p:nvSpPr>
          <p:cNvPr id="4" name="Slide Number Placeholder 3"/>
          <p:cNvSpPr>
            <a:spLocks noGrp="1"/>
          </p:cNvSpPr>
          <p:nvPr>
            <p:ph type="sldNum" sz="quarter" idx="4"/>
          </p:nvPr>
        </p:nvSpPr>
        <p:spPr>
          <a:xfrm>
            <a:off x="9336116" y="6529476"/>
            <a:ext cx="2844800" cy="365125"/>
          </a:xfrm>
          <a:prstGeom prst="rect">
            <a:avLst/>
          </a:prstGeom>
        </p:spPr>
        <p:txBody>
          <a:bodyP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44DF65-09BB-4BB6-8F23-FDE8F8E86167}" type="slidenum">
              <a:rPr lang="en-US" smtClean="0">
                <a:solidFill>
                  <a:prstClr val="white"/>
                </a:solidFill>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100" b="0" i="0" u="none" strike="noStrike" kern="1200" cap="none" spc="0" normalizeH="0" baseline="0" noProof="0">
              <a:ln>
                <a:noFill/>
              </a:ln>
              <a:solidFill>
                <a:prstClr val="white"/>
              </a:solidFill>
              <a:effectLst/>
              <a:uLnTx/>
              <a:uFillTx/>
              <a:latin typeface=" Arial"/>
              <a:ea typeface="+mn-ea"/>
              <a:cs typeface="+mn-cs"/>
            </a:endParaRPr>
          </a:p>
        </p:txBody>
      </p:sp>
      <p:sp>
        <p:nvSpPr>
          <p:cNvPr id="6" name="TextBox 5">
            <a:extLst>
              <a:ext uri="{FF2B5EF4-FFF2-40B4-BE49-F238E27FC236}">
                <a16:creationId xmlns:a16="http://schemas.microsoft.com/office/drawing/2014/main" id="{DA887BC1-64FB-4203-8F7B-F8489374B938}"/>
              </a:ext>
            </a:extLst>
          </p:cNvPr>
          <p:cNvSpPr txBox="1"/>
          <p:nvPr/>
        </p:nvSpPr>
        <p:spPr>
          <a:xfrm>
            <a:off x="581025" y="23987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0000"/>
              </a:solidFill>
              <a:cs typeface="Calibri"/>
            </a:endParaRPr>
          </a:p>
        </p:txBody>
      </p:sp>
      <p:sp>
        <p:nvSpPr>
          <p:cNvPr id="7" name="Content Placeholder 6">
            <a:extLst>
              <a:ext uri="{FF2B5EF4-FFF2-40B4-BE49-F238E27FC236}">
                <a16:creationId xmlns:a16="http://schemas.microsoft.com/office/drawing/2014/main" id="{C3107F15-5551-6EC6-EB71-C9F9DEAAD337}"/>
              </a:ext>
            </a:extLst>
          </p:cNvPr>
          <p:cNvSpPr>
            <a:spLocks noGrp="1"/>
          </p:cNvSpPr>
          <p:nvPr>
            <p:ph idx="1"/>
          </p:nvPr>
        </p:nvSpPr>
        <p:spPr/>
        <p:txBody>
          <a:bodyPr/>
          <a:lstStyle/>
          <a:p>
            <a:pPr marL="0" indent="0">
              <a:buNone/>
            </a:pPr>
            <a:endParaRPr lang="en-US"/>
          </a:p>
        </p:txBody>
      </p:sp>
    </p:spTree>
    <p:extLst>
      <p:ext uri="{BB962C8B-B14F-4D97-AF65-F5344CB8AC3E}">
        <p14:creationId xmlns:p14="http://schemas.microsoft.com/office/powerpoint/2010/main" val="3090571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1FCEAE-8EB9-E1AD-897A-75EC9174EA56}"/>
              </a:ext>
            </a:extLst>
          </p:cNvPr>
          <p:cNvGrpSpPr/>
          <p:nvPr/>
        </p:nvGrpSpPr>
        <p:grpSpPr>
          <a:xfrm>
            <a:off x="0" y="1200435"/>
            <a:ext cx="12167353" cy="5648606"/>
            <a:chOff x="0" y="873637"/>
            <a:chExt cx="12167353" cy="4457129"/>
          </a:xfrm>
        </p:grpSpPr>
        <p:grpSp>
          <p:nvGrpSpPr>
            <p:cNvPr id="5" name="Google Shape;77;p4">
              <a:extLst>
                <a:ext uri="{FF2B5EF4-FFF2-40B4-BE49-F238E27FC236}">
                  <a16:creationId xmlns:a16="http://schemas.microsoft.com/office/drawing/2014/main" id="{AF38FC22-0719-3598-120D-45140223C00D}"/>
                </a:ext>
              </a:extLst>
            </p:cNvPr>
            <p:cNvGrpSpPr/>
            <p:nvPr/>
          </p:nvGrpSpPr>
          <p:grpSpPr>
            <a:xfrm>
              <a:off x="5833" y="873637"/>
              <a:ext cx="12161520" cy="4457129"/>
              <a:chOff x="5430714" y="750551"/>
              <a:chExt cx="5544628" cy="3340369"/>
            </a:xfrm>
          </p:grpSpPr>
          <p:pic>
            <p:nvPicPr>
              <p:cNvPr id="42" name="Google Shape;78;p4">
                <a:extLst>
                  <a:ext uri="{FF2B5EF4-FFF2-40B4-BE49-F238E27FC236}">
                    <a16:creationId xmlns:a16="http://schemas.microsoft.com/office/drawing/2014/main" id="{36E83EB3-D89E-3A8F-87CB-C26B8F90CF85}"/>
                  </a:ext>
                </a:extLst>
              </p:cNvPr>
              <p:cNvPicPr preferRelativeResize="0"/>
              <p:nvPr/>
            </p:nvPicPr>
            <p:blipFill rotWithShape="1">
              <a:blip r:embed="rId2">
                <a:alphaModFix/>
              </a:blip>
              <a:srcRect b="10357"/>
              <a:stretch/>
            </p:blipFill>
            <p:spPr>
              <a:xfrm>
                <a:off x="5430714" y="750551"/>
                <a:ext cx="5544628" cy="3340369"/>
              </a:xfrm>
              <a:prstGeom prst="rect">
                <a:avLst/>
              </a:prstGeom>
              <a:noFill/>
              <a:ln w="9525" cap="flat" cmpd="sng">
                <a:solidFill>
                  <a:schemeClr val="dk1"/>
                </a:solidFill>
                <a:prstDash val="solid"/>
                <a:round/>
                <a:headEnd type="none" w="sm" len="sm"/>
                <a:tailEnd type="none" w="sm" len="sm"/>
              </a:ln>
            </p:spPr>
          </p:pic>
          <p:grpSp>
            <p:nvGrpSpPr>
              <p:cNvPr id="43" name="Google Shape;79;p4">
                <a:extLst>
                  <a:ext uri="{FF2B5EF4-FFF2-40B4-BE49-F238E27FC236}">
                    <a16:creationId xmlns:a16="http://schemas.microsoft.com/office/drawing/2014/main" id="{113F335F-4F46-9C52-94D4-F986A0A57DD3}"/>
                  </a:ext>
                </a:extLst>
              </p:cNvPr>
              <p:cNvGrpSpPr/>
              <p:nvPr/>
            </p:nvGrpSpPr>
            <p:grpSpPr>
              <a:xfrm>
                <a:off x="7196888" y="2420735"/>
                <a:ext cx="96054" cy="103190"/>
                <a:chOff x="602457" y="1709734"/>
                <a:chExt cx="152400" cy="215031"/>
              </a:xfrm>
            </p:grpSpPr>
            <p:sp>
              <p:nvSpPr>
                <p:cNvPr id="59" name="Google Shape;80;p4">
                  <a:extLst>
                    <a:ext uri="{FF2B5EF4-FFF2-40B4-BE49-F238E27FC236}">
                      <a16:creationId xmlns:a16="http://schemas.microsoft.com/office/drawing/2014/main" id="{BB078482-76D8-8081-47F6-5E9824D6F427}"/>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60" name="Google Shape;81;p4">
                  <a:extLst>
                    <a:ext uri="{FF2B5EF4-FFF2-40B4-BE49-F238E27FC236}">
                      <a16:creationId xmlns:a16="http://schemas.microsoft.com/office/drawing/2014/main" id="{90DD3C19-96B1-A8DC-5A71-F12AE754EC40}"/>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nvGrpSpPr>
              <p:cNvPr id="44" name="Google Shape;82;p4">
                <a:extLst>
                  <a:ext uri="{FF2B5EF4-FFF2-40B4-BE49-F238E27FC236}">
                    <a16:creationId xmlns:a16="http://schemas.microsoft.com/office/drawing/2014/main" id="{DC211716-E5DD-E3A9-AD0D-72754A1F0B9C}"/>
                  </a:ext>
                </a:extLst>
              </p:cNvPr>
              <p:cNvGrpSpPr/>
              <p:nvPr/>
            </p:nvGrpSpPr>
            <p:grpSpPr>
              <a:xfrm>
                <a:off x="6912596" y="1784847"/>
                <a:ext cx="302347" cy="374562"/>
                <a:chOff x="189724" y="1497603"/>
                <a:chExt cx="677904" cy="1174879"/>
              </a:xfrm>
            </p:grpSpPr>
            <p:sp>
              <p:nvSpPr>
                <p:cNvPr id="55" name="Google Shape;83;p4">
                  <a:extLst>
                    <a:ext uri="{FF2B5EF4-FFF2-40B4-BE49-F238E27FC236}">
                      <a16:creationId xmlns:a16="http://schemas.microsoft.com/office/drawing/2014/main" id="{7449B575-3635-7976-FAED-CCC5F520B7F0}"/>
                    </a:ext>
                  </a:extLst>
                </p:cNvPr>
                <p:cNvSpPr txBox="1"/>
                <p:nvPr/>
              </p:nvSpPr>
              <p:spPr>
                <a:xfrm>
                  <a:off x="189724" y="2238376"/>
                  <a:ext cx="189964" cy="434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grpSp>
              <p:nvGrpSpPr>
                <p:cNvPr id="56" name="Google Shape;84;p4">
                  <a:extLst>
                    <a:ext uri="{FF2B5EF4-FFF2-40B4-BE49-F238E27FC236}">
                      <a16:creationId xmlns:a16="http://schemas.microsoft.com/office/drawing/2014/main" id="{8C79450D-0327-4E67-2975-32CE13D87DBB}"/>
                    </a:ext>
                  </a:extLst>
                </p:cNvPr>
                <p:cNvGrpSpPr/>
                <p:nvPr/>
              </p:nvGrpSpPr>
              <p:grpSpPr>
                <a:xfrm>
                  <a:off x="652261" y="1497603"/>
                  <a:ext cx="215367" cy="323673"/>
                  <a:chOff x="602457" y="1709734"/>
                  <a:chExt cx="152400" cy="215031"/>
                </a:xfrm>
              </p:grpSpPr>
              <p:sp>
                <p:nvSpPr>
                  <p:cNvPr id="57" name="Google Shape;85;p4">
                    <a:extLst>
                      <a:ext uri="{FF2B5EF4-FFF2-40B4-BE49-F238E27FC236}">
                        <a16:creationId xmlns:a16="http://schemas.microsoft.com/office/drawing/2014/main" id="{6F2E814D-E8E6-F434-6BA6-4E85909D9AF8}"/>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58" name="Google Shape;86;p4">
                    <a:extLst>
                      <a:ext uri="{FF2B5EF4-FFF2-40B4-BE49-F238E27FC236}">
                        <a16:creationId xmlns:a16="http://schemas.microsoft.com/office/drawing/2014/main" id="{69341655-73FF-83F2-DB1F-30109FA0C93C}"/>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grpSp>
            <p:nvGrpSpPr>
              <p:cNvPr id="45" name="Google Shape;87;p4">
                <a:extLst>
                  <a:ext uri="{FF2B5EF4-FFF2-40B4-BE49-F238E27FC236}">
                    <a16:creationId xmlns:a16="http://schemas.microsoft.com/office/drawing/2014/main" id="{69D4F1DF-F286-409A-5375-0DAA6ECE25CE}"/>
                  </a:ext>
                </a:extLst>
              </p:cNvPr>
              <p:cNvGrpSpPr/>
              <p:nvPr/>
            </p:nvGrpSpPr>
            <p:grpSpPr>
              <a:xfrm>
                <a:off x="5577734" y="2211601"/>
                <a:ext cx="96054" cy="103190"/>
                <a:chOff x="602457" y="1709734"/>
                <a:chExt cx="152400" cy="215031"/>
              </a:xfrm>
            </p:grpSpPr>
            <p:sp>
              <p:nvSpPr>
                <p:cNvPr id="52" name="Google Shape;88;p4">
                  <a:extLst>
                    <a:ext uri="{FF2B5EF4-FFF2-40B4-BE49-F238E27FC236}">
                      <a16:creationId xmlns:a16="http://schemas.microsoft.com/office/drawing/2014/main" id="{752B972B-74A8-5F59-1337-C496B953E897}"/>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53" name="Google Shape;89;p4">
                  <a:extLst>
                    <a:ext uri="{FF2B5EF4-FFF2-40B4-BE49-F238E27FC236}">
                      <a16:creationId xmlns:a16="http://schemas.microsoft.com/office/drawing/2014/main" id="{6D0E5D09-C36C-17D5-930F-AEAE04D57C2A}"/>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nvGrpSpPr>
              <p:cNvPr id="46" name="Google Shape;90;p4">
                <a:extLst>
                  <a:ext uri="{FF2B5EF4-FFF2-40B4-BE49-F238E27FC236}">
                    <a16:creationId xmlns:a16="http://schemas.microsoft.com/office/drawing/2014/main" id="{1C820D92-C568-7A7C-E9DF-280588D32D71}"/>
                  </a:ext>
                </a:extLst>
              </p:cNvPr>
              <p:cNvGrpSpPr/>
              <p:nvPr/>
            </p:nvGrpSpPr>
            <p:grpSpPr>
              <a:xfrm>
                <a:off x="6065272" y="3336645"/>
                <a:ext cx="96054" cy="103190"/>
                <a:chOff x="602457" y="1709734"/>
                <a:chExt cx="152400" cy="215031"/>
              </a:xfrm>
            </p:grpSpPr>
            <p:sp>
              <p:nvSpPr>
                <p:cNvPr id="50" name="Google Shape;91;p4">
                  <a:extLst>
                    <a:ext uri="{FF2B5EF4-FFF2-40B4-BE49-F238E27FC236}">
                      <a16:creationId xmlns:a16="http://schemas.microsoft.com/office/drawing/2014/main" id="{76509C32-D0CC-0F2D-0818-368F6CA2A5DC}"/>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51" name="Google Shape;92;p4">
                  <a:extLst>
                    <a:ext uri="{FF2B5EF4-FFF2-40B4-BE49-F238E27FC236}">
                      <a16:creationId xmlns:a16="http://schemas.microsoft.com/office/drawing/2014/main" id="{797D26D0-A8B7-CAD7-5BB5-1ABC25B35769}"/>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nvGrpSpPr>
              <p:cNvPr id="47" name="Google Shape;93;p4">
                <a:extLst>
                  <a:ext uri="{FF2B5EF4-FFF2-40B4-BE49-F238E27FC236}">
                    <a16:creationId xmlns:a16="http://schemas.microsoft.com/office/drawing/2014/main" id="{0C686575-AD6A-70D9-6EA1-AD09A95CB0AD}"/>
                  </a:ext>
                </a:extLst>
              </p:cNvPr>
              <p:cNvGrpSpPr/>
              <p:nvPr/>
            </p:nvGrpSpPr>
            <p:grpSpPr>
              <a:xfrm>
                <a:off x="7516110" y="2842908"/>
                <a:ext cx="96054" cy="103190"/>
                <a:chOff x="602457" y="1709734"/>
                <a:chExt cx="152400" cy="215031"/>
              </a:xfrm>
            </p:grpSpPr>
            <p:sp>
              <p:nvSpPr>
                <p:cNvPr id="48" name="Google Shape;94;p4">
                  <a:extLst>
                    <a:ext uri="{FF2B5EF4-FFF2-40B4-BE49-F238E27FC236}">
                      <a16:creationId xmlns:a16="http://schemas.microsoft.com/office/drawing/2014/main" id="{B7BB4E72-49A1-FA33-BF3C-D49D47B36458}"/>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49" name="Google Shape;95;p4">
                  <a:extLst>
                    <a:ext uri="{FF2B5EF4-FFF2-40B4-BE49-F238E27FC236}">
                      <a16:creationId xmlns:a16="http://schemas.microsoft.com/office/drawing/2014/main" id="{F66F3368-BB11-ED48-DE1E-8162AC51552E}"/>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sp>
          <p:nvSpPr>
            <p:cNvPr id="6" name="Google Shape;96;p4">
              <a:extLst>
                <a:ext uri="{FF2B5EF4-FFF2-40B4-BE49-F238E27FC236}">
                  <a16:creationId xmlns:a16="http://schemas.microsoft.com/office/drawing/2014/main" id="{F1722441-0818-9DB4-C717-C119FD5AD244}"/>
                </a:ext>
              </a:extLst>
            </p:cNvPr>
            <p:cNvSpPr/>
            <p:nvPr/>
          </p:nvSpPr>
          <p:spPr>
            <a:xfrm rot="10800000">
              <a:off x="11713883" y="1328018"/>
              <a:ext cx="299995" cy="639930"/>
            </a:xfrm>
            <a:prstGeom prst="downArrow">
              <a:avLst>
                <a:gd name="adj1" fmla="val 50000"/>
                <a:gd name="adj2" fmla="val 50000"/>
              </a:avLst>
            </a:prstGeom>
            <a:solidFill>
              <a:schemeClr val="dk1"/>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Arial"/>
                  <a:ea typeface="Arial"/>
                  <a:cs typeface="Arial"/>
                  <a:sym typeface="Arial"/>
                </a:rPr>
                <a:t>N</a:t>
              </a:r>
              <a:endParaRPr/>
            </a:p>
          </p:txBody>
        </p:sp>
        <p:sp>
          <p:nvSpPr>
            <p:cNvPr id="7" name="Google Shape;97;p4">
              <a:extLst>
                <a:ext uri="{FF2B5EF4-FFF2-40B4-BE49-F238E27FC236}">
                  <a16:creationId xmlns:a16="http://schemas.microsoft.com/office/drawing/2014/main" id="{1456127B-EC47-222D-3023-F5A1180BCE96}"/>
                </a:ext>
              </a:extLst>
            </p:cNvPr>
            <p:cNvSpPr/>
            <p:nvPr/>
          </p:nvSpPr>
          <p:spPr>
            <a:xfrm>
              <a:off x="4256122" y="3603731"/>
              <a:ext cx="2055136" cy="1511928"/>
            </a:xfrm>
            <a:custGeom>
              <a:avLst/>
              <a:gdLst/>
              <a:ahLst/>
              <a:cxnLst/>
              <a:rect l="l" t="t" r="r" b="b"/>
              <a:pathLst>
                <a:path w="2055136" h="1511928" extrusionOk="0">
                  <a:moveTo>
                    <a:pt x="0" y="651849"/>
                  </a:moveTo>
                  <a:lnTo>
                    <a:pt x="1783532" y="0"/>
                  </a:lnTo>
                  <a:lnTo>
                    <a:pt x="2055136" y="1149790"/>
                  </a:lnTo>
                  <a:lnTo>
                    <a:pt x="217283" y="1511928"/>
                  </a:lnTo>
                  <a:lnTo>
                    <a:pt x="0" y="651849"/>
                  </a:lnTo>
                  <a:close/>
                </a:path>
              </a:pathLst>
            </a:custGeom>
            <a:solidFill>
              <a:srgbClr val="FF0000">
                <a:alpha val="16862"/>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19A</a:t>
              </a:r>
              <a:endParaRPr/>
            </a:p>
          </p:txBody>
        </p:sp>
        <p:sp>
          <p:nvSpPr>
            <p:cNvPr id="8" name="Google Shape;98;p4">
              <a:extLst>
                <a:ext uri="{FF2B5EF4-FFF2-40B4-BE49-F238E27FC236}">
                  <a16:creationId xmlns:a16="http://schemas.microsoft.com/office/drawing/2014/main" id="{81B9DB5A-7521-4EE2-4158-894D37CA8B02}"/>
                </a:ext>
              </a:extLst>
            </p:cNvPr>
            <p:cNvSpPr/>
            <p:nvPr/>
          </p:nvSpPr>
          <p:spPr>
            <a:xfrm>
              <a:off x="3230714" y="2809552"/>
              <a:ext cx="3367889" cy="1439501"/>
            </a:xfrm>
            <a:custGeom>
              <a:avLst/>
              <a:gdLst/>
              <a:ahLst/>
              <a:cxnLst/>
              <a:rect l="l" t="t" r="r" b="b"/>
              <a:pathLst>
                <a:path w="3367889" h="1439501" extrusionOk="0">
                  <a:moveTo>
                    <a:pt x="1004934" y="1439501"/>
                  </a:moveTo>
                  <a:lnTo>
                    <a:pt x="787651" y="1122630"/>
                  </a:lnTo>
                  <a:lnTo>
                    <a:pt x="552261" y="959668"/>
                  </a:lnTo>
                  <a:lnTo>
                    <a:pt x="334978" y="860080"/>
                  </a:lnTo>
                  <a:lnTo>
                    <a:pt x="108641" y="751438"/>
                  </a:lnTo>
                  <a:lnTo>
                    <a:pt x="0" y="597529"/>
                  </a:lnTo>
                  <a:lnTo>
                    <a:pt x="0" y="597529"/>
                  </a:lnTo>
                  <a:lnTo>
                    <a:pt x="72427" y="253497"/>
                  </a:lnTo>
                  <a:lnTo>
                    <a:pt x="90534" y="135802"/>
                  </a:lnTo>
                  <a:lnTo>
                    <a:pt x="153909" y="0"/>
                  </a:lnTo>
                  <a:lnTo>
                    <a:pt x="552261" y="90535"/>
                  </a:lnTo>
                  <a:lnTo>
                    <a:pt x="905346" y="172016"/>
                  </a:lnTo>
                  <a:lnTo>
                    <a:pt x="1394233" y="208230"/>
                  </a:lnTo>
                  <a:lnTo>
                    <a:pt x="1747318" y="316872"/>
                  </a:lnTo>
                  <a:lnTo>
                    <a:pt x="2018922" y="353085"/>
                  </a:lnTo>
                  <a:lnTo>
                    <a:pt x="2308633" y="334979"/>
                  </a:lnTo>
                  <a:lnTo>
                    <a:pt x="2571184" y="181070"/>
                  </a:lnTo>
                  <a:lnTo>
                    <a:pt x="2779414" y="99588"/>
                  </a:lnTo>
                  <a:lnTo>
                    <a:pt x="3105338" y="108642"/>
                  </a:lnTo>
                  <a:lnTo>
                    <a:pt x="3367889" y="90535"/>
                  </a:lnTo>
                  <a:lnTo>
                    <a:pt x="3241140" y="334979"/>
                  </a:lnTo>
                  <a:lnTo>
                    <a:pt x="3078178" y="543208"/>
                  </a:lnTo>
                  <a:lnTo>
                    <a:pt x="2842788" y="787652"/>
                  </a:lnTo>
                  <a:lnTo>
                    <a:pt x="2779414" y="823866"/>
                  </a:lnTo>
                  <a:lnTo>
                    <a:pt x="2372008" y="923454"/>
                  </a:lnTo>
                  <a:lnTo>
                    <a:pt x="2055136" y="1050202"/>
                  </a:lnTo>
                  <a:lnTo>
                    <a:pt x="1683944" y="1158844"/>
                  </a:lnTo>
                  <a:lnTo>
                    <a:pt x="1267485" y="1321806"/>
                  </a:lnTo>
                  <a:lnTo>
                    <a:pt x="1004934" y="1439501"/>
                  </a:lnTo>
                  <a:close/>
                </a:path>
              </a:pathLst>
            </a:custGeom>
            <a:solidFill>
              <a:srgbClr val="00B0F0">
                <a:alpha val="20000"/>
              </a:srgbClr>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18D</a:t>
              </a:r>
              <a:endParaRPr/>
            </a:p>
          </p:txBody>
        </p:sp>
        <p:sp>
          <p:nvSpPr>
            <p:cNvPr id="12" name="Google Shape;99;p4">
              <a:extLst>
                <a:ext uri="{FF2B5EF4-FFF2-40B4-BE49-F238E27FC236}">
                  <a16:creationId xmlns:a16="http://schemas.microsoft.com/office/drawing/2014/main" id="{DB80B4AE-1B2A-4724-30E7-66472A665C74}"/>
                </a:ext>
              </a:extLst>
            </p:cNvPr>
            <p:cNvSpPr/>
            <p:nvPr/>
          </p:nvSpPr>
          <p:spPr>
            <a:xfrm>
              <a:off x="3329412" y="1359784"/>
              <a:ext cx="4110273" cy="1792587"/>
            </a:xfrm>
            <a:custGeom>
              <a:avLst/>
              <a:gdLst/>
              <a:ahLst/>
              <a:cxnLst/>
              <a:rect l="l" t="t" r="r" b="b"/>
              <a:pathLst>
                <a:path w="4110273" h="1792587" extrusionOk="0">
                  <a:moveTo>
                    <a:pt x="45267" y="1439501"/>
                  </a:moveTo>
                  <a:lnTo>
                    <a:pt x="162962" y="1023042"/>
                  </a:lnTo>
                  <a:lnTo>
                    <a:pt x="126748" y="814812"/>
                  </a:lnTo>
                  <a:lnTo>
                    <a:pt x="36214" y="588476"/>
                  </a:lnTo>
                  <a:lnTo>
                    <a:pt x="0" y="452674"/>
                  </a:lnTo>
                  <a:lnTo>
                    <a:pt x="162962" y="389299"/>
                  </a:lnTo>
                  <a:lnTo>
                    <a:pt x="362138" y="298765"/>
                  </a:lnTo>
                  <a:lnTo>
                    <a:pt x="679010" y="298765"/>
                  </a:lnTo>
                  <a:lnTo>
                    <a:pt x="1013988" y="334979"/>
                  </a:lnTo>
                  <a:lnTo>
                    <a:pt x="1303699" y="262551"/>
                  </a:lnTo>
                  <a:lnTo>
                    <a:pt x="1530035" y="181070"/>
                  </a:lnTo>
                  <a:lnTo>
                    <a:pt x="1783532" y="172016"/>
                  </a:lnTo>
                  <a:lnTo>
                    <a:pt x="2037029" y="271604"/>
                  </a:lnTo>
                  <a:lnTo>
                    <a:pt x="2516863" y="172016"/>
                  </a:lnTo>
                  <a:lnTo>
                    <a:pt x="2833734" y="18107"/>
                  </a:lnTo>
                  <a:lnTo>
                    <a:pt x="3168713" y="0"/>
                  </a:lnTo>
                  <a:lnTo>
                    <a:pt x="3485584" y="72428"/>
                  </a:lnTo>
                  <a:lnTo>
                    <a:pt x="4110273" y="54321"/>
                  </a:lnTo>
                  <a:lnTo>
                    <a:pt x="3820562" y="325925"/>
                  </a:lnTo>
                  <a:lnTo>
                    <a:pt x="3648546" y="597529"/>
                  </a:lnTo>
                  <a:lnTo>
                    <a:pt x="3503691" y="932507"/>
                  </a:lnTo>
                  <a:lnTo>
                    <a:pt x="3395049" y="1167898"/>
                  </a:lnTo>
                  <a:lnTo>
                    <a:pt x="3313568" y="1385181"/>
                  </a:lnTo>
                  <a:lnTo>
                    <a:pt x="3259247" y="1548143"/>
                  </a:lnTo>
                  <a:lnTo>
                    <a:pt x="2833734" y="1557197"/>
                  </a:lnTo>
                  <a:lnTo>
                    <a:pt x="2634558" y="1557197"/>
                  </a:lnTo>
                  <a:lnTo>
                    <a:pt x="2299580" y="1692998"/>
                  </a:lnTo>
                  <a:lnTo>
                    <a:pt x="2018922" y="1792587"/>
                  </a:lnTo>
                  <a:lnTo>
                    <a:pt x="1738265" y="1765426"/>
                  </a:lnTo>
                  <a:lnTo>
                    <a:pt x="1385180" y="1683945"/>
                  </a:lnTo>
                  <a:lnTo>
                    <a:pt x="1041148" y="1638678"/>
                  </a:lnTo>
                  <a:lnTo>
                    <a:pt x="561314" y="1575303"/>
                  </a:lnTo>
                  <a:lnTo>
                    <a:pt x="280657" y="1520983"/>
                  </a:lnTo>
                  <a:lnTo>
                    <a:pt x="45267" y="1439501"/>
                  </a:lnTo>
                  <a:close/>
                </a:path>
              </a:pathLst>
            </a:custGeom>
            <a:solidFill>
              <a:srgbClr val="FFFFFF">
                <a:alpha val="20000"/>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18B</a:t>
              </a:r>
              <a:endParaRPr/>
            </a:p>
          </p:txBody>
        </p:sp>
        <p:sp>
          <p:nvSpPr>
            <p:cNvPr id="13" name="Google Shape;100;p4">
              <a:extLst>
                <a:ext uri="{FF2B5EF4-FFF2-40B4-BE49-F238E27FC236}">
                  <a16:creationId xmlns:a16="http://schemas.microsoft.com/office/drawing/2014/main" id="{4D790C24-6743-6A07-CCB2-0562FCF93CC5}"/>
                </a:ext>
              </a:extLst>
            </p:cNvPr>
            <p:cNvSpPr/>
            <p:nvPr/>
          </p:nvSpPr>
          <p:spPr>
            <a:xfrm>
              <a:off x="6184702" y="1366265"/>
              <a:ext cx="4599161" cy="2154724"/>
            </a:xfrm>
            <a:custGeom>
              <a:avLst/>
              <a:gdLst/>
              <a:ahLst/>
              <a:cxnLst/>
              <a:rect l="l" t="t" r="r" b="b"/>
              <a:pathLst>
                <a:path w="4599161" h="2154724" extrusionOk="0">
                  <a:moveTo>
                    <a:pt x="1330860" y="0"/>
                  </a:moveTo>
                  <a:lnTo>
                    <a:pt x="2553078" y="479833"/>
                  </a:lnTo>
                  <a:lnTo>
                    <a:pt x="3340729" y="706170"/>
                  </a:lnTo>
                  <a:lnTo>
                    <a:pt x="3657600" y="887239"/>
                  </a:lnTo>
                  <a:lnTo>
                    <a:pt x="4155541" y="986827"/>
                  </a:lnTo>
                  <a:lnTo>
                    <a:pt x="4354717" y="1176950"/>
                  </a:lnTo>
                  <a:lnTo>
                    <a:pt x="4599161" y="1086415"/>
                  </a:lnTo>
                  <a:lnTo>
                    <a:pt x="4581054" y="1195057"/>
                  </a:lnTo>
                  <a:lnTo>
                    <a:pt x="4309450" y="1376126"/>
                  </a:lnTo>
                  <a:lnTo>
                    <a:pt x="3911097" y="1520982"/>
                  </a:lnTo>
                  <a:lnTo>
                    <a:pt x="3693814" y="1611516"/>
                  </a:lnTo>
                  <a:lnTo>
                    <a:pt x="2607398" y="1901227"/>
                  </a:lnTo>
                  <a:lnTo>
                    <a:pt x="1720159" y="1946495"/>
                  </a:lnTo>
                  <a:lnTo>
                    <a:pt x="878186" y="2009869"/>
                  </a:lnTo>
                  <a:lnTo>
                    <a:pt x="0" y="2154724"/>
                  </a:lnTo>
                  <a:lnTo>
                    <a:pt x="425513" y="1647731"/>
                  </a:lnTo>
                  <a:lnTo>
                    <a:pt x="597529" y="1140737"/>
                  </a:lnTo>
                  <a:lnTo>
                    <a:pt x="823866" y="606582"/>
                  </a:lnTo>
                  <a:lnTo>
                    <a:pt x="1013989" y="253497"/>
                  </a:lnTo>
                  <a:lnTo>
                    <a:pt x="1330860" y="0"/>
                  </a:lnTo>
                  <a:close/>
                </a:path>
              </a:pathLst>
            </a:custGeom>
            <a:solidFill>
              <a:srgbClr val="FFFF00">
                <a:alpha val="20000"/>
              </a:srgbClr>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18C</a:t>
              </a:r>
              <a:endParaRPr/>
            </a:p>
          </p:txBody>
        </p:sp>
        <p:sp>
          <p:nvSpPr>
            <p:cNvPr id="18" name="Google Shape;101;p4">
              <a:extLst>
                <a:ext uri="{FF2B5EF4-FFF2-40B4-BE49-F238E27FC236}">
                  <a16:creationId xmlns:a16="http://schemas.microsoft.com/office/drawing/2014/main" id="{B87F8310-445A-C204-CEF1-C2096FB6F80E}"/>
                </a:ext>
              </a:extLst>
            </p:cNvPr>
            <p:cNvSpPr/>
            <p:nvPr/>
          </p:nvSpPr>
          <p:spPr>
            <a:xfrm>
              <a:off x="7630657" y="3036842"/>
              <a:ext cx="4300396" cy="1249378"/>
            </a:xfrm>
            <a:custGeom>
              <a:avLst/>
              <a:gdLst/>
              <a:ahLst/>
              <a:cxnLst/>
              <a:rect l="l" t="t" r="r" b="b"/>
              <a:pathLst>
                <a:path w="4300396" h="1249378" extrusionOk="0">
                  <a:moveTo>
                    <a:pt x="0" y="389299"/>
                  </a:moveTo>
                  <a:lnTo>
                    <a:pt x="1122629" y="334978"/>
                  </a:lnTo>
                  <a:lnTo>
                    <a:pt x="2263366" y="0"/>
                  </a:lnTo>
                  <a:lnTo>
                    <a:pt x="3060071" y="307818"/>
                  </a:lnTo>
                  <a:lnTo>
                    <a:pt x="3775295" y="624689"/>
                  </a:lnTo>
                  <a:lnTo>
                    <a:pt x="4300396" y="968721"/>
                  </a:lnTo>
                  <a:lnTo>
                    <a:pt x="3476530" y="1059255"/>
                  </a:lnTo>
                  <a:lnTo>
                    <a:pt x="2607398" y="1050202"/>
                  </a:lnTo>
                  <a:lnTo>
                    <a:pt x="2109457" y="1050202"/>
                  </a:lnTo>
                  <a:lnTo>
                    <a:pt x="1656784" y="1131683"/>
                  </a:lnTo>
                  <a:lnTo>
                    <a:pt x="1013988" y="1249378"/>
                  </a:lnTo>
                  <a:lnTo>
                    <a:pt x="887239" y="1240325"/>
                  </a:lnTo>
                  <a:lnTo>
                    <a:pt x="516047" y="860079"/>
                  </a:lnTo>
                  <a:lnTo>
                    <a:pt x="208229" y="597529"/>
                  </a:lnTo>
                  <a:lnTo>
                    <a:pt x="0" y="389299"/>
                  </a:lnTo>
                  <a:close/>
                </a:path>
              </a:pathLst>
            </a:custGeom>
            <a:solidFill>
              <a:srgbClr val="E46C0A">
                <a:alpha val="20000"/>
              </a:srgbClr>
            </a:solid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19B</a:t>
              </a:r>
              <a:endParaRPr/>
            </a:p>
          </p:txBody>
        </p:sp>
        <p:sp>
          <p:nvSpPr>
            <p:cNvPr id="19" name="Google Shape;102;p4">
              <a:extLst>
                <a:ext uri="{FF2B5EF4-FFF2-40B4-BE49-F238E27FC236}">
                  <a16:creationId xmlns:a16="http://schemas.microsoft.com/office/drawing/2014/main" id="{399514F3-0888-CB21-0ED2-407EBD099F59}"/>
                </a:ext>
              </a:extLst>
            </p:cNvPr>
            <p:cNvSpPr/>
            <p:nvPr/>
          </p:nvSpPr>
          <p:spPr>
            <a:xfrm>
              <a:off x="6083925" y="3404100"/>
              <a:ext cx="2477775" cy="1339913"/>
            </a:xfrm>
            <a:custGeom>
              <a:avLst/>
              <a:gdLst/>
              <a:ahLst/>
              <a:cxnLst/>
              <a:rect l="l" t="t" r="r" b="b"/>
              <a:pathLst>
                <a:path w="2471596" h="1339913" extrusionOk="0">
                  <a:moveTo>
                    <a:pt x="262550" y="1339913"/>
                  </a:moveTo>
                  <a:lnTo>
                    <a:pt x="2471596" y="914400"/>
                  </a:lnTo>
                  <a:lnTo>
                    <a:pt x="1520982" y="0"/>
                  </a:lnTo>
                  <a:lnTo>
                    <a:pt x="660903" y="90535"/>
                  </a:lnTo>
                  <a:lnTo>
                    <a:pt x="0" y="217283"/>
                  </a:lnTo>
                  <a:lnTo>
                    <a:pt x="262550" y="1339913"/>
                  </a:lnTo>
                  <a:close/>
                </a:path>
              </a:pathLst>
            </a:custGeom>
            <a:solidFill>
              <a:srgbClr val="00B050">
                <a:alpha val="2000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a:solidFill>
                    <a:schemeClr val="lt1"/>
                  </a:solidFill>
                  <a:latin typeface="Calibri"/>
                  <a:ea typeface="Calibri"/>
                  <a:cs typeface="Calibri"/>
                  <a:sym typeface="Calibri"/>
                </a:rPr>
                <a:t>Brady Village</a:t>
              </a:r>
              <a:endParaRPr sz="400"/>
            </a:p>
          </p:txBody>
        </p:sp>
        <p:sp>
          <p:nvSpPr>
            <p:cNvPr id="20" name="Google Shape;103;p4">
              <a:extLst>
                <a:ext uri="{FF2B5EF4-FFF2-40B4-BE49-F238E27FC236}">
                  <a16:creationId xmlns:a16="http://schemas.microsoft.com/office/drawing/2014/main" id="{BC649FBB-D6F2-B679-2A9B-3FB75E739D94}"/>
                </a:ext>
              </a:extLst>
            </p:cNvPr>
            <p:cNvSpPr/>
            <p:nvPr/>
          </p:nvSpPr>
          <p:spPr>
            <a:xfrm>
              <a:off x="18661" y="886408"/>
              <a:ext cx="10860833" cy="4422710"/>
            </a:xfrm>
            <a:custGeom>
              <a:avLst/>
              <a:gdLst/>
              <a:ahLst/>
              <a:cxnLst/>
              <a:rect l="l" t="t" r="r" b="b"/>
              <a:pathLst>
                <a:path w="10860833" h="4422710" extrusionOk="0">
                  <a:moveTo>
                    <a:pt x="0" y="4422710"/>
                  </a:moveTo>
                  <a:lnTo>
                    <a:pt x="317241" y="4329404"/>
                  </a:lnTo>
                  <a:lnTo>
                    <a:pt x="531845" y="4338735"/>
                  </a:lnTo>
                  <a:lnTo>
                    <a:pt x="895739" y="4357396"/>
                  </a:lnTo>
                  <a:lnTo>
                    <a:pt x="1203649" y="4329404"/>
                  </a:lnTo>
                  <a:lnTo>
                    <a:pt x="1530221" y="4282751"/>
                  </a:lnTo>
                  <a:lnTo>
                    <a:pt x="1959429" y="4180114"/>
                  </a:lnTo>
                  <a:lnTo>
                    <a:pt x="2444621" y="4077478"/>
                  </a:lnTo>
                  <a:lnTo>
                    <a:pt x="2789853" y="3993502"/>
                  </a:lnTo>
                  <a:lnTo>
                    <a:pt x="3293706" y="3872204"/>
                  </a:lnTo>
                  <a:lnTo>
                    <a:pt x="3666931" y="3704253"/>
                  </a:lnTo>
                  <a:lnTo>
                    <a:pt x="4096139" y="3470988"/>
                  </a:lnTo>
                  <a:lnTo>
                    <a:pt x="4320074" y="3349690"/>
                  </a:lnTo>
                  <a:lnTo>
                    <a:pt x="4767943" y="3163078"/>
                  </a:lnTo>
                  <a:lnTo>
                    <a:pt x="5318449" y="2976465"/>
                  </a:lnTo>
                  <a:lnTo>
                    <a:pt x="6064898" y="2733870"/>
                  </a:lnTo>
                  <a:lnTo>
                    <a:pt x="6550090" y="2640563"/>
                  </a:lnTo>
                  <a:lnTo>
                    <a:pt x="7016621" y="2556588"/>
                  </a:lnTo>
                  <a:lnTo>
                    <a:pt x="7613780" y="2491274"/>
                  </a:lnTo>
                  <a:lnTo>
                    <a:pt x="8182947" y="2491274"/>
                  </a:lnTo>
                  <a:lnTo>
                    <a:pt x="8658808" y="2416629"/>
                  </a:lnTo>
                  <a:lnTo>
                    <a:pt x="9116008" y="2313992"/>
                  </a:lnTo>
                  <a:lnTo>
                    <a:pt x="9470572" y="2230016"/>
                  </a:lnTo>
                  <a:lnTo>
                    <a:pt x="9741159" y="2174033"/>
                  </a:lnTo>
                  <a:lnTo>
                    <a:pt x="10049070" y="2062065"/>
                  </a:lnTo>
                  <a:lnTo>
                    <a:pt x="10366310" y="1978090"/>
                  </a:lnTo>
                  <a:lnTo>
                    <a:pt x="10655559" y="1819470"/>
                  </a:lnTo>
                  <a:lnTo>
                    <a:pt x="10748866" y="1632857"/>
                  </a:lnTo>
                  <a:lnTo>
                    <a:pt x="10823510" y="1511559"/>
                  </a:lnTo>
                  <a:lnTo>
                    <a:pt x="10851502" y="1287625"/>
                  </a:lnTo>
                  <a:lnTo>
                    <a:pt x="10804849" y="1063690"/>
                  </a:lnTo>
                  <a:lnTo>
                    <a:pt x="10832841" y="849086"/>
                  </a:lnTo>
                  <a:lnTo>
                    <a:pt x="10860833" y="531845"/>
                  </a:lnTo>
                  <a:lnTo>
                    <a:pt x="10860833" y="326572"/>
                  </a:lnTo>
                  <a:lnTo>
                    <a:pt x="10786188" y="167951"/>
                  </a:lnTo>
                  <a:lnTo>
                    <a:pt x="10748866" y="18661"/>
                  </a:lnTo>
                  <a:lnTo>
                    <a:pt x="10739535" y="0"/>
                  </a:lnTo>
                </a:path>
              </a:pathLst>
            </a:custGeom>
            <a:noFill/>
            <a:ln w="539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104;p4">
              <a:extLst>
                <a:ext uri="{FF2B5EF4-FFF2-40B4-BE49-F238E27FC236}">
                  <a16:creationId xmlns:a16="http://schemas.microsoft.com/office/drawing/2014/main" id="{E14FF662-6152-7830-E1DB-BBB2B76468DE}"/>
                </a:ext>
              </a:extLst>
            </p:cNvPr>
            <p:cNvSpPr/>
            <p:nvPr/>
          </p:nvSpPr>
          <p:spPr>
            <a:xfrm>
              <a:off x="4189445" y="3946849"/>
              <a:ext cx="7959012" cy="1362269"/>
            </a:xfrm>
            <a:custGeom>
              <a:avLst/>
              <a:gdLst/>
              <a:ahLst/>
              <a:cxnLst/>
              <a:rect l="l" t="t" r="r" b="b"/>
              <a:pathLst>
                <a:path w="7959012" h="1362269" extrusionOk="0">
                  <a:moveTo>
                    <a:pt x="0" y="1362269"/>
                  </a:moveTo>
                  <a:lnTo>
                    <a:pt x="214604" y="1203649"/>
                  </a:lnTo>
                  <a:lnTo>
                    <a:pt x="727788" y="1119673"/>
                  </a:lnTo>
                  <a:lnTo>
                    <a:pt x="1520890" y="942392"/>
                  </a:lnTo>
                  <a:lnTo>
                    <a:pt x="2323322" y="783771"/>
                  </a:lnTo>
                  <a:lnTo>
                    <a:pt x="3191069" y="606490"/>
                  </a:lnTo>
                  <a:lnTo>
                    <a:pt x="4180114" y="438539"/>
                  </a:lnTo>
                  <a:lnTo>
                    <a:pt x="5159828" y="195943"/>
                  </a:lnTo>
                  <a:lnTo>
                    <a:pt x="5924939" y="111967"/>
                  </a:lnTo>
                  <a:lnTo>
                    <a:pt x="6596743" y="111967"/>
                  </a:lnTo>
                  <a:lnTo>
                    <a:pt x="7492482" y="83975"/>
                  </a:lnTo>
                  <a:lnTo>
                    <a:pt x="7819053" y="65314"/>
                  </a:lnTo>
                  <a:lnTo>
                    <a:pt x="7959012" y="0"/>
                  </a:lnTo>
                  <a:lnTo>
                    <a:pt x="7949682" y="9331"/>
                  </a:lnTo>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105;p4">
              <a:extLst>
                <a:ext uri="{FF2B5EF4-FFF2-40B4-BE49-F238E27FC236}">
                  <a16:creationId xmlns:a16="http://schemas.microsoft.com/office/drawing/2014/main" id="{3F0FB89B-70E8-33FF-D4CA-C5551A89374D}"/>
                </a:ext>
              </a:extLst>
            </p:cNvPr>
            <p:cNvSpPr txBox="1"/>
            <p:nvPr/>
          </p:nvSpPr>
          <p:spPr>
            <a:xfrm rot="-1023357">
              <a:off x="9360380" y="2925821"/>
              <a:ext cx="736664" cy="26161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DIXIE RD</a:t>
              </a:r>
              <a:r>
                <a:rPr lang="en-US" sz="1100">
                  <a:solidFill>
                    <a:schemeClr val="dk1"/>
                  </a:solidFill>
                  <a:latin typeface="Calibri"/>
                  <a:ea typeface="Calibri"/>
                  <a:cs typeface="Calibri"/>
                  <a:sym typeface="Calibri"/>
                </a:rPr>
                <a:t>.</a:t>
              </a:r>
              <a:endParaRPr/>
            </a:p>
          </p:txBody>
        </p:sp>
        <p:sp>
          <p:nvSpPr>
            <p:cNvPr id="23" name="Google Shape;106;p4">
              <a:extLst>
                <a:ext uri="{FF2B5EF4-FFF2-40B4-BE49-F238E27FC236}">
                  <a16:creationId xmlns:a16="http://schemas.microsoft.com/office/drawing/2014/main" id="{1B27FD91-D0DE-33AE-A8B5-7E46D008AD13}"/>
                </a:ext>
              </a:extLst>
            </p:cNvPr>
            <p:cNvSpPr txBox="1"/>
            <p:nvPr/>
          </p:nvSpPr>
          <p:spPr>
            <a:xfrm>
              <a:off x="9905362" y="3935677"/>
              <a:ext cx="1355834" cy="26161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JOHNSON RIFLE RD.</a:t>
              </a:r>
              <a:endParaRPr/>
            </a:p>
          </p:txBody>
        </p:sp>
        <p:sp>
          <p:nvSpPr>
            <p:cNvPr id="24" name="Google Shape;107;p4">
              <a:extLst>
                <a:ext uri="{FF2B5EF4-FFF2-40B4-BE49-F238E27FC236}">
                  <a16:creationId xmlns:a16="http://schemas.microsoft.com/office/drawing/2014/main" id="{2F455CBE-4BB9-E9C3-D12A-C6AA9BABFB75}"/>
                </a:ext>
              </a:extLst>
            </p:cNvPr>
            <p:cNvSpPr/>
            <p:nvPr/>
          </p:nvSpPr>
          <p:spPr>
            <a:xfrm>
              <a:off x="6088346" y="1330859"/>
              <a:ext cx="1448663" cy="3459348"/>
            </a:xfrm>
            <a:custGeom>
              <a:avLst/>
              <a:gdLst/>
              <a:ahLst/>
              <a:cxnLst/>
              <a:rect l="l" t="t" r="r" b="b"/>
              <a:pathLst>
                <a:path w="1443882" h="3459348" extrusionOk="0">
                  <a:moveTo>
                    <a:pt x="1443882" y="0"/>
                  </a:moveTo>
                  <a:lnTo>
                    <a:pt x="1235652" y="217284"/>
                  </a:lnTo>
                  <a:lnTo>
                    <a:pt x="1000262" y="479834"/>
                  </a:lnTo>
                  <a:lnTo>
                    <a:pt x="837300" y="751438"/>
                  </a:lnTo>
                  <a:lnTo>
                    <a:pt x="710551" y="1113577"/>
                  </a:lnTo>
                  <a:lnTo>
                    <a:pt x="601910" y="1367074"/>
                  </a:lnTo>
                  <a:lnTo>
                    <a:pt x="529482" y="1620571"/>
                  </a:lnTo>
                  <a:lnTo>
                    <a:pt x="438948" y="1828800"/>
                  </a:lnTo>
                  <a:lnTo>
                    <a:pt x="312199" y="1982709"/>
                  </a:lnTo>
                  <a:lnTo>
                    <a:pt x="248825" y="2037030"/>
                  </a:lnTo>
                  <a:lnTo>
                    <a:pt x="933" y="2266693"/>
                  </a:lnTo>
                  <a:cubicBezTo>
                    <a:pt x="-17174" y="2284800"/>
                    <a:pt x="234413" y="3441241"/>
                    <a:pt x="216306" y="3459348"/>
                  </a:cubicBezTo>
                </a:path>
              </a:pathLst>
            </a:custGeom>
            <a:noFill/>
            <a:ln w="444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108;p4">
              <a:extLst>
                <a:ext uri="{FF2B5EF4-FFF2-40B4-BE49-F238E27FC236}">
                  <a16:creationId xmlns:a16="http://schemas.microsoft.com/office/drawing/2014/main" id="{C87FD125-F520-2250-C12F-1D552B57AEE8}"/>
                </a:ext>
              </a:extLst>
            </p:cNvPr>
            <p:cNvSpPr txBox="1"/>
            <p:nvPr/>
          </p:nvSpPr>
          <p:spPr>
            <a:xfrm rot="17721853">
              <a:off x="6428540" y="2928823"/>
              <a:ext cx="965035" cy="261610"/>
            </a:xfrm>
            <a:prstGeom prst="rect">
              <a:avLst/>
            </a:prstGeom>
            <a:solidFill>
              <a:srgbClr val="7F7F7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WOODS RD</a:t>
              </a:r>
              <a:r>
                <a:rPr lang="en-US" sz="1100">
                  <a:solidFill>
                    <a:schemeClr val="dk1"/>
                  </a:solidFill>
                  <a:latin typeface="Calibri"/>
                  <a:ea typeface="Calibri"/>
                  <a:cs typeface="Calibri"/>
                  <a:sym typeface="Calibri"/>
                </a:rPr>
                <a:t>.</a:t>
              </a:r>
              <a:endParaRPr/>
            </a:p>
          </p:txBody>
        </p:sp>
        <p:pic>
          <p:nvPicPr>
            <p:cNvPr id="26" name="Google Shape;113;p4" descr="Shape, square&#10;&#10;Description automatically generated">
              <a:extLst>
                <a:ext uri="{FF2B5EF4-FFF2-40B4-BE49-F238E27FC236}">
                  <a16:creationId xmlns:a16="http://schemas.microsoft.com/office/drawing/2014/main" id="{0D37F9F3-41F8-DC6E-DC23-91E73B38CBF6}"/>
                </a:ext>
              </a:extLst>
            </p:cNvPr>
            <p:cNvPicPr preferRelativeResize="0"/>
            <p:nvPr/>
          </p:nvPicPr>
          <p:blipFill rotWithShape="1">
            <a:blip r:embed="rId3">
              <a:alphaModFix/>
            </a:blip>
            <a:srcRect/>
            <a:stretch/>
          </p:blipFill>
          <p:spPr>
            <a:xfrm>
              <a:off x="2296827" y="2206820"/>
              <a:ext cx="627783" cy="741362"/>
            </a:xfrm>
            <a:prstGeom prst="rect">
              <a:avLst/>
            </a:prstGeom>
            <a:noFill/>
            <a:ln>
              <a:noFill/>
            </a:ln>
          </p:spPr>
        </p:pic>
        <p:pic>
          <p:nvPicPr>
            <p:cNvPr id="28" name="Google Shape;114;p4" descr="A picture containing shape&#10;&#10;Description automatically generated">
              <a:extLst>
                <a:ext uri="{FF2B5EF4-FFF2-40B4-BE49-F238E27FC236}">
                  <a16:creationId xmlns:a16="http://schemas.microsoft.com/office/drawing/2014/main" id="{F90BFFC2-B713-81F2-579F-9486A1D4F326}"/>
                </a:ext>
              </a:extLst>
            </p:cNvPr>
            <p:cNvPicPr preferRelativeResize="0"/>
            <p:nvPr/>
          </p:nvPicPr>
          <p:blipFill rotWithShape="1">
            <a:blip r:embed="rId4">
              <a:alphaModFix/>
            </a:blip>
            <a:srcRect/>
            <a:stretch/>
          </p:blipFill>
          <p:spPr>
            <a:xfrm>
              <a:off x="0" y="1804945"/>
              <a:ext cx="710562" cy="897552"/>
            </a:xfrm>
            <a:prstGeom prst="rect">
              <a:avLst/>
            </a:prstGeom>
            <a:noFill/>
            <a:ln>
              <a:noFill/>
            </a:ln>
          </p:spPr>
        </p:pic>
        <p:pic>
          <p:nvPicPr>
            <p:cNvPr id="30" name="Google Shape;127;p4" descr="TAC.svg">
              <a:extLst>
                <a:ext uri="{FF2B5EF4-FFF2-40B4-BE49-F238E27FC236}">
                  <a16:creationId xmlns:a16="http://schemas.microsoft.com/office/drawing/2014/main" id="{DA398B94-11D5-0894-6A84-5FBDE10642DF}"/>
                </a:ext>
              </a:extLst>
            </p:cNvPr>
            <p:cNvPicPr preferRelativeResize="0"/>
            <p:nvPr/>
          </p:nvPicPr>
          <p:blipFill rotWithShape="1">
            <a:blip r:embed="rId5">
              <a:alphaModFix/>
            </a:blip>
            <a:srcRect/>
            <a:stretch/>
          </p:blipFill>
          <p:spPr>
            <a:xfrm>
              <a:off x="7311357" y="3536826"/>
              <a:ext cx="649775" cy="642563"/>
            </a:xfrm>
            <a:prstGeom prst="rect">
              <a:avLst/>
            </a:prstGeom>
            <a:noFill/>
            <a:ln>
              <a:noFill/>
            </a:ln>
          </p:spPr>
        </p:pic>
        <p:sp>
          <p:nvSpPr>
            <p:cNvPr id="31" name="Google Shape;128;p4">
              <a:extLst>
                <a:ext uri="{FF2B5EF4-FFF2-40B4-BE49-F238E27FC236}">
                  <a16:creationId xmlns:a16="http://schemas.microsoft.com/office/drawing/2014/main" id="{D3B7C0CB-7658-4A6B-36F2-080D01C32638}"/>
                </a:ext>
              </a:extLst>
            </p:cNvPr>
            <p:cNvSpPr txBox="1"/>
            <p:nvPr/>
          </p:nvSpPr>
          <p:spPr>
            <a:xfrm>
              <a:off x="6240749" y="1370800"/>
              <a:ext cx="1624826" cy="267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Calibri"/>
                  <a:ea typeface="Calibri"/>
                  <a:cs typeface="Calibri"/>
                  <a:sym typeface="Calibri"/>
                </a:rPr>
                <a:t>AO LIBERTY</a:t>
              </a:r>
              <a:endParaRPr sz="100"/>
            </a:p>
          </p:txBody>
        </p:sp>
      </p:grpSp>
      <p:sp>
        <p:nvSpPr>
          <p:cNvPr id="11" name="TextBox 10">
            <a:extLst>
              <a:ext uri="{FF2B5EF4-FFF2-40B4-BE49-F238E27FC236}">
                <a16:creationId xmlns:a16="http://schemas.microsoft.com/office/drawing/2014/main" id="{B671AF33-C9A6-6FF4-B7EB-F9740F8C8CAB}"/>
              </a:ext>
            </a:extLst>
          </p:cNvPr>
          <p:cNvSpPr txBox="1">
            <a:spLocks noChangeAspect="1"/>
          </p:cNvSpPr>
          <p:nvPr/>
        </p:nvSpPr>
        <p:spPr>
          <a:xfrm>
            <a:off x="0" y="794327"/>
            <a:ext cx="12192000" cy="375410"/>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prstClr val="black"/>
                </a:solidFill>
                <a:latin typeface="Arial"/>
                <a:cs typeface="Arial"/>
              </a:rPr>
              <a:t>Defensive Positions </a:t>
            </a:r>
            <a:endParaRPr kumimoji="0" lang="en-US" sz="2000" b="1" i="0" u="none" strike="noStrike" kern="1200" cap="none" spc="0" normalizeH="0" baseline="0" noProof="0">
              <a:ln>
                <a:noFill/>
              </a:ln>
              <a:solidFill>
                <a:prstClr val="black"/>
              </a:solidFill>
              <a:effectLst/>
              <a:uLnTx/>
              <a:uFillTx/>
              <a:latin typeface="Arial"/>
              <a:ea typeface="+mn-ea"/>
              <a:cs typeface="Arial"/>
            </a:endParaRPr>
          </a:p>
        </p:txBody>
      </p:sp>
      <p:sp>
        <p:nvSpPr>
          <p:cNvPr id="2" name="TextBox 1">
            <a:extLst>
              <a:ext uri="{FF2B5EF4-FFF2-40B4-BE49-F238E27FC236}">
                <a16:creationId xmlns:a16="http://schemas.microsoft.com/office/drawing/2014/main" id="{9F638788-C49D-03CF-0DC0-522AB77B2AD6}"/>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III (</a:t>
            </a:r>
            <a:r>
              <a:rPr lang="en-US" sz="3200" b="1">
                <a:solidFill>
                  <a:prstClr val="black"/>
                </a:solidFill>
                <a:latin typeface="Arial"/>
                <a:cs typeface="Arial"/>
              </a:rPr>
              <a:t>Operations</a:t>
            </a:r>
            <a:r>
              <a:rPr kumimoji="0" lang="en-US" sz="3200" b="1" i="0" u="none" strike="noStrike" kern="1200" cap="none" spc="0" normalizeH="0" baseline="0" noProof="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2816D404-0E9E-AE52-BBF5-E761A154FC70}"/>
              </a:ext>
            </a:extLst>
          </p:cNvPr>
          <p:cNvGrpSpPr/>
          <p:nvPr/>
        </p:nvGrpSpPr>
        <p:grpSpPr>
          <a:xfrm>
            <a:off x="10376" y="5139150"/>
            <a:ext cx="3766026" cy="1731243"/>
            <a:chOff x="8469110" y="3929297"/>
            <a:chExt cx="2198891" cy="2085646"/>
          </a:xfrm>
        </p:grpSpPr>
        <p:cxnSp>
          <p:nvCxnSpPr>
            <p:cNvPr id="15" name="Straight Connector 14">
              <a:extLst>
                <a:ext uri="{FF2B5EF4-FFF2-40B4-BE49-F238E27FC236}">
                  <a16:creationId xmlns:a16="http://schemas.microsoft.com/office/drawing/2014/main" id="{F629F293-6FB3-4BCF-81A5-738E449390DC}"/>
                </a:ext>
              </a:extLst>
            </p:cNvPr>
            <p:cNvCxnSpPr>
              <a:cxnSpLocks/>
            </p:cNvCxnSpPr>
            <p:nvPr/>
          </p:nvCxnSpPr>
          <p:spPr>
            <a:xfrm flipH="1" flipV="1">
              <a:off x="9320682" y="4205468"/>
              <a:ext cx="291472" cy="197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DBAF36D-FD89-7A49-CF50-09990347C616}"/>
                </a:ext>
              </a:extLst>
            </p:cNvPr>
            <p:cNvSpPr/>
            <p:nvPr/>
          </p:nvSpPr>
          <p:spPr>
            <a:xfrm>
              <a:off x="8469110" y="4028171"/>
              <a:ext cx="2198891" cy="19718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7" name="TextBox 16">
              <a:extLst>
                <a:ext uri="{FF2B5EF4-FFF2-40B4-BE49-F238E27FC236}">
                  <a16:creationId xmlns:a16="http://schemas.microsoft.com/office/drawing/2014/main" id="{C966C687-0974-E347-8E84-BD66D43B7E06}"/>
                </a:ext>
              </a:extLst>
            </p:cNvPr>
            <p:cNvSpPr txBox="1"/>
            <p:nvPr/>
          </p:nvSpPr>
          <p:spPr>
            <a:xfrm>
              <a:off x="8485423" y="3929297"/>
              <a:ext cx="2176469" cy="2085646"/>
            </a:xfrm>
            <a:prstGeom prst="rect">
              <a:avLst/>
            </a:prstGeom>
            <a:noFill/>
            <a:ln w="15875">
              <a:noFill/>
              <a:miter lim="800000"/>
            </a:ln>
          </p:spPr>
          <p:txBody>
            <a:bodyPr wrap="square" lIns="68580" tIns="34290" rIns="68580" bIns="34290" anchor="t">
              <a:spAutoFit/>
            </a:bodyPr>
            <a:lstStyle/>
            <a:p>
              <a:pPr algn="ctr"/>
              <a:r>
                <a:rPr lang="en-US">
                  <a:latin typeface="Calibri"/>
                  <a:cs typeface="Calibri"/>
                </a:rPr>
                <a:t>BP Assignment: </a:t>
              </a:r>
            </a:p>
            <a:p>
              <a:r>
                <a:rPr lang="en-US">
                  <a:latin typeface="Calibri"/>
                  <a:cs typeface="Calibri"/>
                </a:rPr>
                <a:t>BP1: A CO</a:t>
              </a:r>
            </a:p>
            <a:p>
              <a:r>
                <a:rPr lang="en-US">
                  <a:latin typeface="Calibri"/>
                  <a:cs typeface="Calibri"/>
                </a:rPr>
                <a:t>BP2: B CO</a:t>
              </a:r>
            </a:p>
            <a:p>
              <a:r>
                <a:rPr lang="en-US">
                  <a:latin typeface="Calibri"/>
                  <a:cs typeface="Calibri"/>
                </a:rPr>
                <a:t>BP3: C CO</a:t>
              </a:r>
            </a:p>
            <a:p>
              <a:r>
                <a:rPr lang="en-US">
                  <a:latin typeface="Calibri"/>
                  <a:cs typeface="Calibri"/>
                </a:rPr>
                <a:t>BP4: E CO</a:t>
              </a:r>
            </a:p>
            <a:p>
              <a:r>
                <a:rPr lang="en-US">
                  <a:latin typeface="Calibri"/>
                  <a:cs typeface="Calibri"/>
                </a:rPr>
                <a:t>BP5: D CO</a:t>
              </a:r>
            </a:p>
          </p:txBody>
        </p:sp>
      </p:grpSp>
      <p:sp>
        <p:nvSpPr>
          <p:cNvPr id="62" name="Oval 61">
            <a:extLst>
              <a:ext uri="{FF2B5EF4-FFF2-40B4-BE49-F238E27FC236}">
                <a16:creationId xmlns:a16="http://schemas.microsoft.com/office/drawing/2014/main" id="{35CEAEDA-4694-739C-6CA9-BA8A946BC092}"/>
              </a:ext>
            </a:extLst>
          </p:cNvPr>
          <p:cNvSpPr/>
          <p:nvPr/>
        </p:nvSpPr>
        <p:spPr>
          <a:xfrm rot="19298128">
            <a:off x="5661585" y="3619691"/>
            <a:ext cx="1125912" cy="336207"/>
          </a:xfrm>
          <a:prstGeom prst="ellipse">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rial" pitchFamily="34" charset="0"/>
                <a:cs typeface="Arial" pitchFamily="34" charset="0"/>
              </a:rPr>
              <a:t>BP1</a:t>
            </a:r>
          </a:p>
        </p:txBody>
      </p:sp>
      <p:sp>
        <p:nvSpPr>
          <p:cNvPr id="63" name="Oval 62">
            <a:extLst>
              <a:ext uri="{FF2B5EF4-FFF2-40B4-BE49-F238E27FC236}">
                <a16:creationId xmlns:a16="http://schemas.microsoft.com/office/drawing/2014/main" id="{178EAA96-3BAD-B7A3-24AE-E15F63AEF33E}"/>
              </a:ext>
            </a:extLst>
          </p:cNvPr>
          <p:cNvSpPr/>
          <p:nvPr/>
        </p:nvSpPr>
        <p:spPr>
          <a:xfrm rot="1636705">
            <a:off x="7303441" y="3711096"/>
            <a:ext cx="1125912" cy="336207"/>
          </a:xfrm>
          <a:prstGeom prst="ellipse">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rial" pitchFamily="34" charset="0"/>
                <a:cs typeface="Arial" pitchFamily="34" charset="0"/>
              </a:rPr>
              <a:t>BP5</a:t>
            </a:r>
          </a:p>
        </p:txBody>
      </p:sp>
      <p:sp>
        <p:nvSpPr>
          <p:cNvPr id="110" name="Oval 109">
            <a:extLst>
              <a:ext uri="{FF2B5EF4-FFF2-40B4-BE49-F238E27FC236}">
                <a16:creationId xmlns:a16="http://schemas.microsoft.com/office/drawing/2014/main" id="{23B44592-6E3F-0EC5-F195-558A19B14B0B}"/>
              </a:ext>
            </a:extLst>
          </p:cNvPr>
          <p:cNvSpPr/>
          <p:nvPr/>
        </p:nvSpPr>
        <p:spPr>
          <a:xfrm rot="2797770">
            <a:off x="8771326" y="4602851"/>
            <a:ext cx="1125912" cy="336207"/>
          </a:xfrm>
          <a:prstGeom prst="ellipse">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rial" pitchFamily="34" charset="0"/>
                <a:cs typeface="Arial" pitchFamily="34" charset="0"/>
              </a:rPr>
              <a:t>BP4</a:t>
            </a:r>
          </a:p>
        </p:txBody>
      </p:sp>
      <p:sp>
        <p:nvSpPr>
          <p:cNvPr id="111" name="Oval 110">
            <a:extLst>
              <a:ext uri="{FF2B5EF4-FFF2-40B4-BE49-F238E27FC236}">
                <a16:creationId xmlns:a16="http://schemas.microsoft.com/office/drawing/2014/main" id="{9EF4CB29-2D2A-1E14-710B-99239E9A84C3}"/>
              </a:ext>
            </a:extLst>
          </p:cNvPr>
          <p:cNvSpPr/>
          <p:nvPr/>
        </p:nvSpPr>
        <p:spPr>
          <a:xfrm rot="15520853">
            <a:off x="5211115" y="5474387"/>
            <a:ext cx="967377" cy="336207"/>
          </a:xfrm>
          <a:prstGeom prst="ellipse">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rial" pitchFamily="34" charset="0"/>
                <a:cs typeface="Arial" pitchFamily="34" charset="0"/>
              </a:rPr>
              <a:t>BP3</a:t>
            </a:r>
          </a:p>
        </p:txBody>
      </p:sp>
      <p:sp>
        <p:nvSpPr>
          <p:cNvPr id="112" name="Oval 111">
            <a:extLst>
              <a:ext uri="{FF2B5EF4-FFF2-40B4-BE49-F238E27FC236}">
                <a16:creationId xmlns:a16="http://schemas.microsoft.com/office/drawing/2014/main" id="{19859526-175E-9470-23C1-AF7BD8712DC6}"/>
              </a:ext>
            </a:extLst>
          </p:cNvPr>
          <p:cNvSpPr/>
          <p:nvPr/>
        </p:nvSpPr>
        <p:spPr>
          <a:xfrm rot="16976003">
            <a:off x="5250853" y="4477806"/>
            <a:ext cx="896751" cy="336207"/>
          </a:xfrm>
          <a:prstGeom prst="ellipse">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rial" pitchFamily="34" charset="0"/>
                <a:cs typeface="Arial" pitchFamily="34" charset="0"/>
              </a:rPr>
              <a:t>BP2</a:t>
            </a:r>
          </a:p>
        </p:txBody>
      </p:sp>
    </p:spTree>
    <p:extLst>
      <p:ext uri="{BB962C8B-B14F-4D97-AF65-F5344CB8AC3E}">
        <p14:creationId xmlns:p14="http://schemas.microsoft.com/office/powerpoint/2010/main" val="2961555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5168E-2F02-ED4B-D512-144626A11941}"/>
              </a:ext>
            </a:extLst>
          </p:cNvPr>
          <p:cNvPicPr>
            <a:picLocks noChangeAspect="1"/>
          </p:cNvPicPr>
          <p:nvPr/>
        </p:nvPicPr>
        <p:blipFill>
          <a:blip r:embed="rId2"/>
          <a:stretch>
            <a:fillRect/>
          </a:stretch>
        </p:blipFill>
        <p:spPr>
          <a:xfrm>
            <a:off x="0" y="1169735"/>
            <a:ext cx="12192000" cy="5712058"/>
          </a:xfrm>
          <a:prstGeom prst="rect">
            <a:avLst/>
          </a:prstGeom>
        </p:spPr>
      </p:pic>
      <p:sp>
        <p:nvSpPr>
          <p:cNvPr id="11" name="TextBox 10">
            <a:extLst>
              <a:ext uri="{FF2B5EF4-FFF2-40B4-BE49-F238E27FC236}">
                <a16:creationId xmlns:a16="http://schemas.microsoft.com/office/drawing/2014/main" id="{B671AF33-C9A6-6FF4-B7EB-F9740F8C8CAB}"/>
              </a:ext>
            </a:extLst>
          </p:cNvPr>
          <p:cNvSpPr txBox="1">
            <a:spLocks noChangeAspect="1"/>
          </p:cNvSpPr>
          <p:nvPr/>
        </p:nvSpPr>
        <p:spPr>
          <a:xfrm>
            <a:off x="0" y="794327"/>
            <a:ext cx="12192000" cy="375410"/>
          </a:xfrm>
          <a:prstGeom prst="rect">
            <a:avLst/>
          </a:prstGeom>
          <a:solidFill>
            <a:schemeClr val="bg1"/>
          </a:solidFill>
          <a:ln w="19050">
            <a:solidFill>
              <a:schemeClr val="tx1"/>
            </a:solidFill>
          </a:ln>
        </p:spPr>
        <p:txBody>
          <a:bodyPr wrap="square" lIns="68580" tIns="34290" rIns="68580" bIns="34290" rtlCol="0" anchor="t">
            <a:noAutofit/>
          </a:bodyPr>
          <a:lstStyle/>
          <a:p>
            <a:pPr algn="ctr">
              <a:defRPr/>
            </a:pPr>
            <a:r>
              <a:rPr lang="en-US" sz="2000" b="1">
                <a:latin typeface="Arial"/>
                <a:cs typeface="Arial"/>
              </a:rPr>
              <a:t>Defensive Positions BP3 (C CO)</a:t>
            </a:r>
            <a:endParaRPr kumimoji="0" lang="en-US" sz="2000" b="1" i="0" u="none" strike="noStrike" kern="1200" cap="none" spc="0" normalizeH="0" baseline="0" noProof="0">
              <a:ln>
                <a:noFill/>
              </a:ln>
              <a:solidFill>
                <a:prstClr val="black"/>
              </a:solidFill>
              <a:effectLst/>
              <a:uLnTx/>
              <a:uFillTx/>
              <a:latin typeface="Arial"/>
              <a:ea typeface="+mn-ea"/>
              <a:cs typeface="Arial"/>
            </a:endParaRPr>
          </a:p>
        </p:txBody>
      </p:sp>
      <p:sp>
        <p:nvSpPr>
          <p:cNvPr id="2" name="TextBox 1">
            <a:extLst>
              <a:ext uri="{FF2B5EF4-FFF2-40B4-BE49-F238E27FC236}">
                <a16:creationId xmlns:a16="http://schemas.microsoft.com/office/drawing/2014/main" id="{9F638788-C49D-03CF-0DC0-522AB77B2AD6}"/>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III (</a:t>
            </a:r>
            <a:r>
              <a:rPr lang="en-US" sz="3200" b="1">
                <a:solidFill>
                  <a:prstClr val="black"/>
                </a:solidFill>
                <a:latin typeface="Arial"/>
                <a:cs typeface="Arial"/>
              </a:rPr>
              <a:t>Operations</a:t>
            </a:r>
            <a:r>
              <a:rPr kumimoji="0" lang="en-US" sz="3200" b="1" i="0" u="none" strike="noStrike" kern="1200" cap="none" spc="0" normalizeH="0" baseline="0" noProof="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Google Shape;96;p4">
            <a:extLst>
              <a:ext uri="{FF2B5EF4-FFF2-40B4-BE49-F238E27FC236}">
                <a16:creationId xmlns:a16="http://schemas.microsoft.com/office/drawing/2014/main" id="{23F4E98F-88D8-4AAA-AB56-1B6BE1E2D94F}"/>
              </a:ext>
            </a:extLst>
          </p:cNvPr>
          <p:cNvSpPr/>
          <p:nvPr/>
        </p:nvSpPr>
        <p:spPr>
          <a:xfrm rot="10800000">
            <a:off x="168589" y="1376016"/>
            <a:ext cx="299995" cy="810996"/>
          </a:xfrm>
          <a:prstGeom prst="downArrow">
            <a:avLst>
              <a:gd name="adj1" fmla="val 50000"/>
              <a:gd name="adj2" fmla="val 50000"/>
            </a:avLst>
          </a:prstGeom>
          <a:solidFill>
            <a:schemeClr val="dk1"/>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Arial"/>
                <a:ea typeface="Arial"/>
                <a:cs typeface="Arial"/>
                <a:sym typeface="Arial"/>
              </a:rPr>
              <a:t>N</a:t>
            </a:r>
            <a:endParaRPr/>
          </a:p>
        </p:txBody>
      </p:sp>
      <p:sp>
        <p:nvSpPr>
          <p:cNvPr id="5" name="Oval 4">
            <a:extLst>
              <a:ext uri="{FF2B5EF4-FFF2-40B4-BE49-F238E27FC236}">
                <a16:creationId xmlns:a16="http://schemas.microsoft.com/office/drawing/2014/main" id="{80C1A431-87A7-7492-2106-71BE4C8B85C4}"/>
              </a:ext>
            </a:extLst>
          </p:cNvPr>
          <p:cNvSpPr/>
          <p:nvPr/>
        </p:nvSpPr>
        <p:spPr>
          <a:xfrm rot="18549167">
            <a:off x="4687677" y="2153167"/>
            <a:ext cx="1150089" cy="402993"/>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itchFamily="34" charset="0"/>
                <a:cs typeface="Arial" pitchFamily="34" charset="0"/>
              </a:rPr>
              <a:t>1ST</a:t>
            </a:r>
          </a:p>
        </p:txBody>
      </p:sp>
      <p:sp>
        <p:nvSpPr>
          <p:cNvPr id="8" name="Oval 7">
            <a:extLst>
              <a:ext uri="{FF2B5EF4-FFF2-40B4-BE49-F238E27FC236}">
                <a16:creationId xmlns:a16="http://schemas.microsoft.com/office/drawing/2014/main" id="{A0137DFD-4424-0FB6-BE5C-576B69942151}"/>
              </a:ext>
            </a:extLst>
          </p:cNvPr>
          <p:cNvSpPr/>
          <p:nvPr/>
        </p:nvSpPr>
        <p:spPr>
          <a:xfrm rot="21200332">
            <a:off x="4491458" y="2952878"/>
            <a:ext cx="494159" cy="1065674"/>
          </a:xfrm>
          <a:prstGeom prst="ellipse">
            <a:avLst/>
          </a:prstGeom>
          <a:solidFill>
            <a:srgbClr val="FFFFFF"/>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itchFamily="34" charset="0"/>
                <a:cs typeface="Arial" pitchFamily="34" charset="0"/>
              </a:rPr>
              <a:t>2ND</a:t>
            </a:r>
          </a:p>
        </p:txBody>
      </p:sp>
      <p:sp>
        <p:nvSpPr>
          <p:cNvPr id="9" name="Oval 8">
            <a:extLst>
              <a:ext uri="{FF2B5EF4-FFF2-40B4-BE49-F238E27FC236}">
                <a16:creationId xmlns:a16="http://schemas.microsoft.com/office/drawing/2014/main" id="{8B93D9C9-30A1-E5DC-4134-C6947A887580}"/>
              </a:ext>
            </a:extLst>
          </p:cNvPr>
          <p:cNvSpPr/>
          <p:nvPr/>
        </p:nvSpPr>
        <p:spPr>
          <a:xfrm rot="20613354">
            <a:off x="4611295" y="4057482"/>
            <a:ext cx="406714" cy="908778"/>
          </a:xfrm>
          <a:prstGeom prst="ellipse">
            <a:avLst/>
          </a:prstGeom>
          <a:solidFill>
            <a:srgbClr val="0000FF"/>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rial" pitchFamily="34" charset="0"/>
                <a:cs typeface="Arial" pitchFamily="34" charset="0"/>
              </a:rPr>
              <a:t>3RD</a:t>
            </a:r>
          </a:p>
        </p:txBody>
      </p:sp>
      <p:sp>
        <p:nvSpPr>
          <p:cNvPr id="10" name="Oval 9">
            <a:extLst>
              <a:ext uri="{FF2B5EF4-FFF2-40B4-BE49-F238E27FC236}">
                <a16:creationId xmlns:a16="http://schemas.microsoft.com/office/drawing/2014/main" id="{994EB997-6E0B-177E-5D57-642470A9270E}"/>
              </a:ext>
            </a:extLst>
          </p:cNvPr>
          <p:cNvSpPr/>
          <p:nvPr/>
        </p:nvSpPr>
        <p:spPr>
          <a:xfrm rot="399644">
            <a:off x="5037403" y="5064599"/>
            <a:ext cx="1038423" cy="256695"/>
          </a:xfrm>
          <a:prstGeom prst="ellipse">
            <a:avLst/>
          </a:prstGeom>
          <a:solidFill>
            <a:srgbClr val="FFFF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itchFamily="34" charset="0"/>
                <a:cs typeface="Arial" pitchFamily="34" charset="0"/>
              </a:rPr>
              <a:t>4TH</a:t>
            </a:r>
          </a:p>
        </p:txBody>
      </p:sp>
      <p:sp>
        <p:nvSpPr>
          <p:cNvPr id="12" name="Rectangle: Rounded Corners 11">
            <a:extLst>
              <a:ext uri="{FF2B5EF4-FFF2-40B4-BE49-F238E27FC236}">
                <a16:creationId xmlns:a16="http://schemas.microsoft.com/office/drawing/2014/main" id="{1C6B09A3-8D1B-2F7F-311A-66BEDA987612}"/>
              </a:ext>
            </a:extLst>
          </p:cNvPr>
          <p:cNvSpPr/>
          <p:nvPr/>
        </p:nvSpPr>
        <p:spPr>
          <a:xfrm>
            <a:off x="5946346" y="3429000"/>
            <a:ext cx="820132" cy="546755"/>
          </a:xfrm>
          <a:prstGeom prst="roundRect">
            <a:avLst/>
          </a:prstGeom>
          <a:solidFill>
            <a:schemeClr val="tx2">
              <a:lumMod val="40000"/>
              <a:lumOff val="60000"/>
            </a:schemeClr>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itchFamily="34" charset="0"/>
                <a:cs typeface="Arial" pitchFamily="34" charset="0"/>
              </a:rPr>
              <a:t>C/1-13</a:t>
            </a:r>
          </a:p>
          <a:p>
            <a:pPr algn="ctr"/>
            <a:r>
              <a:rPr lang="en-US" sz="1400" dirty="0">
                <a:solidFill>
                  <a:schemeClr val="tx1"/>
                </a:solidFill>
                <a:latin typeface="Arial" pitchFamily="34" charset="0"/>
                <a:cs typeface="Arial" pitchFamily="34" charset="0"/>
              </a:rPr>
              <a:t>CP</a:t>
            </a:r>
          </a:p>
        </p:txBody>
      </p:sp>
    </p:spTree>
    <p:extLst>
      <p:ext uri="{BB962C8B-B14F-4D97-AF65-F5344CB8AC3E}">
        <p14:creationId xmlns:p14="http://schemas.microsoft.com/office/powerpoint/2010/main" val="4115696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1FCEAE-8EB9-E1AD-897A-75EC9174EA56}"/>
              </a:ext>
            </a:extLst>
          </p:cNvPr>
          <p:cNvGrpSpPr/>
          <p:nvPr/>
        </p:nvGrpSpPr>
        <p:grpSpPr>
          <a:xfrm>
            <a:off x="0" y="1200435"/>
            <a:ext cx="12167353" cy="4457129"/>
            <a:chOff x="0" y="873637"/>
            <a:chExt cx="12167353" cy="4457129"/>
          </a:xfrm>
        </p:grpSpPr>
        <p:grpSp>
          <p:nvGrpSpPr>
            <p:cNvPr id="5" name="Google Shape;77;p4">
              <a:extLst>
                <a:ext uri="{FF2B5EF4-FFF2-40B4-BE49-F238E27FC236}">
                  <a16:creationId xmlns:a16="http://schemas.microsoft.com/office/drawing/2014/main" id="{AF38FC22-0719-3598-120D-45140223C00D}"/>
                </a:ext>
              </a:extLst>
            </p:cNvPr>
            <p:cNvGrpSpPr/>
            <p:nvPr/>
          </p:nvGrpSpPr>
          <p:grpSpPr>
            <a:xfrm>
              <a:off x="5833" y="873637"/>
              <a:ext cx="12161520" cy="4457129"/>
              <a:chOff x="5430714" y="750551"/>
              <a:chExt cx="5544628" cy="3340369"/>
            </a:xfrm>
          </p:grpSpPr>
          <p:pic>
            <p:nvPicPr>
              <p:cNvPr id="42" name="Google Shape;78;p4">
                <a:extLst>
                  <a:ext uri="{FF2B5EF4-FFF2-40B4-BE49-F238E27FC236}">
                    <a16:creationId xmlns:a16="http://schemas.microsoft.com/office/drawing/2014/main" id="{36E83EB3-D89E-3A8F-87CB-C26B8F90CF85}"/>
                  </a:ext>
                </a:extLst>
              </p:cNvPr>
              <p:cNvPicPr preferRelativeResize="0"/>
              <p:nvPr/>
            </p:nvPicPr>
            <p:blipFill rotWithShape="1">
              <a:blip r:embed="rId2">
                <a:alphaModFix/>
              </a:blip>
              <a:srcRect b="10357"/>
              <a:stretch/>
            </p:blipFill>
            <p:spPr>
              <a:xfrm>
                <a:off x="5430714" y="750551"/>
                <a:ext cx="5544628" cy="3340369"/>
              </a:xfrm>
              <a:prstGeom prst="rect">
                <a:avLst/>
              </a:prstGeom>
              <a:noFill/>
              <a:ln w="9525" cap="flat" cmpd="sng">
                <a:solidFill>
                  <a:schemeClr val="dk1"/>
                </a:solidFill>
                <a:prstDash val="solid"/>
                <a:round/>
                <a:headEnd type="none" w="sm" len="sm"/>
                <a:tailEnd type="none" w="sm" len="sm"/>
              </a:ln>
            </p:spPr>
          </p:pic>
          <p:grpSp>
            <p:nvGrpSpPr>
              <p:cNvPr id="43" name="Google Shape;79;p4">
                <a:extLst>
                  <a:ext uri="{FF2B5EF4-FFF2-40B4-BE49-F238E27FC236}">
                    <a16:creationId xmlns:a16="http://schemas.microsoft.com/office/drawing/2014/main" id="{113F335F-4F46-9C52-94D4-F986A0A57DD3}"/>
                  </a:ext>
                </a:extLst>
              </p:cNvPr>
              <p:cNvGrpSpPr/>
              <p:nvPr/>
            </p:nvGrpSpPr>
            <p:grpSpPr>
              <a:xfrm>
                <a:off x="7196888" y="2420735"/>
                <a:ext cx="96054" cy="103190"/>
                <a:chOff x="602457" y="1709734"/>
                <a:chExt cx="152400" cy="215031"/>
              </a:xfrm>
            </p:grpSpPr>
            <p:sp>
              <p:nvSpPr>
                <p:cNvPr id="59" name="Google Shape;80;p4">
                  <a:extLst>
                    <a:ext uri="{FF2B5EF4-FFF2-40B4-BE49-F238E27FC236}">
                      <a16:creationId xmlns:a16="http://schemas.microsoft.com/office/drawing/2014/main" id="{BB078482-76D8-8081-47F6-5E9824D6F427}"/>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60" name="Google Shape;81;p4">
                  <a:extLst>
                    <a:ext uri="{FF2B5EF4-FFF2-40B4-BE49-F238E27FC236}">
                      <a16:creationId xmlns:a16="http://schemas.microsoft.com/office/drawing/2014/main" id="{90DD3C19-96B1-A8DC-5A71-F12AE754EC40}"/>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nvGrpSpPr>
              <p:cNvPr id="44" name="Google Shape;82;p4">
                <a:extLst>
                  <a:ext uri="{FF2B5EF4-FFF2-40B4-BE49-F238E27FC236}">
                    <a16:creationId xmlns:a16="http://schemas.microsoft.com/office/drawing/2014/main" id="{DC211716-E5DD-E3A9-AD0D-72754A1F0B9C}"/>
                  </a:ext>
                </a:extLst>
              </p:cNvPr>
              <p:cNvGrpSpPr/>
              <p:nvPr/>
            </p:nvGrpSpPr>
            <p:grpSpPr>
              <a:xfrm>
                <a:off x="6912596" y="1784847"/>
                <a:ext cx="302347" cy="374562"/>
                <a:chOff x="189724" y="1497603"/>
                <a:chExt cx="677904" cy="1174879"/>
              </a:xfrm>
            </p:grpSpPr>
            <p:sp>
              <p:nvSpPr>
                <p:cNvPr id="55" name="Google Shape;83;p4">
                  <a:extLst>
                    <a:ext uri="{FF2B5EF4-FFF2-40B4-BE49-F238E27FC236}">
                      <a16:creationId xmlns:a16="http://schemas.microsoft.com/office/drawing/2014/main" id="{7449B575-3635-7976-FAED-CCC5F520B7F0}"/>
                    </a:ext>
                  </a:extLst>
                </p:cNvPr>
                <p:cNvSpPr txBox="1"/>
                <p:nvPr/>
              </p:nvSpPr>
              <p:spPr>
                <a:xfrm>
                  <a:off x="189724" y="2238376"/>
                  <a:ext cx="189964" cy="434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grpSp>
              <p:nvGrpSpPr>
                <p:cNvPr id="56" name="Google Shape;84;p4">
                  <a:extLst>
                    <a:ext uri="{FF2B5EF4-FFF2-40B4-BE49-F238E27FC236}">
                      <a16:creationId xmlns:a16="http://schemas.microsoft.com/office/drawing/2014/main" id="{8C79450D-0327-4E67-2975-32CE13D87DBB}"/>
                    </a:ext>
                  </a:extLst>
                </p:cNvPr>
                <p:cNvGrpSpPr/>
                <p:nvPr/>
              </p:nvGrpSpPr>
              <p:grpSpPr>
                <a:xfrm>
                  <a:off x="652261" y="1497603"/>
                  <a:ext cx="215367" cy="323673"/>
                  <a:chOff x="602457" y="1709734"/>
                  <a:chExt cx="152400" cy="215031"/>
                </a:xfrm>
              </p:grpSpPr>
              <p:sp>
                <p:nvSpPr>
                  <p:cNvPr id="57" name="Google Shape;85;p4">
                    <a:extLst>
                      <a:ext uri="{FF2B5EF4-FFF2-40B4-BE49-F238E27FC236}">
                        <a16:creationId xmlns:a16="http://schemas.microsoft.com/office/drawing/2014/main" id="{6F2E814D-E8E6-F434-6BA6-4E85909D9AF8}"/>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58" name="Google Shape;86;p4">
                    <a:extLst>
                      <a:ext uri="{FF2B5EF4-FFF2-40B4-BE49-F238E27FC236}">
                        <a16:creationId xmlns:a16="http://schemas.microsoft.com/office/drawing/2014/main" id="{69341655-73FF-83F2-DB1F-30109FA0C93C}"/>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grpSp>
            <p:nvGrpSpPr>
              <p:cNvPr id="45" name="Google Shape;87;p4">
                <a:extLst>
                  <a:ext uri="{FF2B5EF4-FFF2-40B4-BE49-F238E27FC236}">
                    <a16:creationId xmlns:a16="http://schemas.microsoft.com/office/drawing/2014/main" id="{69D4F1DF-F286-409A-5375-0DAA6ECE25CE}"/>
                  </a:ext>
                </a:extLst>
              </p:cNvPr>
              <p:cNvGrpSpPr/>
              <p:nvPr/>
            </p:nvGrpSpPr>
            <p:grpSpPr>
              <a:xfrm>
                <a:off x="5577734" y="2211601"/>
                <a:ext cx="96054" cy="103190"/>
                <a:chOff x="602457" y="1709734"/>
                <a:chExt cx="152400" cy="215031"/>
              </a:xfrm>
            </p:grpSpPr>
            <p:sp>
              <p:nvSpPr>
                <p:cNvPr id="52" name="Google Shape;88;p4">
                  <a:extLst>
                    <a:ext uri="{FF2B5EF4-FFF2-40B4-BE49-F238E27FC236}">
                      <a16:creationId xmlns:a16="http://schemas.microsoft.com/office/drawing/2014/main" id="{752B972B-74A8-5F59-1337-C496B953E897}"/>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53" name="Google Shape;89;p4">
                  <a:extLst>
                    <a:ext uri="{FF2B5EF4-FFF2-40B4-BE49-F238E27FC236}">
                      <a16:creationId xmlns:a16="http://schemas.microsoft.com/office/drawing/2014/main" id="{6D0E5D09-C36C-17D5-930F-AEAE04D57C2A}"/>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nvGrpSpPr>
              <p:cNvPr id="46" name="Google Shape;90;p4">
                <a:extLst>
                  <a:ext uri="{FF2B5EF4-FFF2-40B4-BE49-F238E27FC236}">
                    <a16:creationId xmlns:a16="http://schemas.microsoft.com/office/drawing/2014/main" id="{1C820D92-C568-7A7C-E9DF-280588D32D71}"/>
                  </a:ext>
                </a:extLst>
              </p:cNvPr>
              <p:cNvGrpSpPr/>
              <p:nvPr/>
            </p:nvGrpSpPr>
            <p:grpSpPr>
              <a:xfrm>
                <a:off x="6065272" y="3336645"/>
                <a:ext cx="96054" cy="103190"/>
                <a:chOff x="602457" y="1709734"/>
                <a:chExt cx="152400" cy="215031"/>
              </a:xfrm>
            </p:grpSpPr>
            <p:sp>
              <p:nvSpPr>
                <p:cNvPr id="50" name="Google Shape;91;p4">
                  <a:extLst>
                    <a:ext uri="{FF2B5EF4-FFF2-40B4-BE49-F238E27FC236}">
                      <a16:creationId xmlns:a16="http://schemas.microsoft.com/office/drawing/2014/main" id="{76509C32-D0CC-0F2D-0818-368F6CA2A5DC}"/>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51" name="Google Shape;92;p4">
                  <a:extLst>
                    <a:ext uri="{FF2B5EF4-FFF2-40B4-BE49-F238E27FC236}">
                      <a16:creationId xmlns:a16="http://schemas.microsoft.com/office/drawing/2014/main" id="{797D26D0-A8B7-CAD7-5BB5-1ABC25B35769}"/>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nvGrpSpPr>
              <p:cNvPr id="47" name="Google Shape;93;p4">
                <a:extLst>
                  <a:ext uri="{FF2B5EF4-FFF2-40B4-BE49-F238E27FC236}">
                    <a16:creationId xmlns:a16="http://schemas.microsoft.com/office/drawing/2014/main" id="{0C686575-AD6A-70D9-6EA1-AD09A95CB0AD}"/>
                  </a:ext>
                </a:extLst>
              </p:cNvPr>
              <p:cNvGrpSpPr/>
              <p:nvPr/>
            </p:nvGrpSpPr>
            <p:grpSpPr>
              <a:xfrm>
                <a:off x="7516110" y="2842908"/>
                <a:ext cx="96054" cy="103190"/>
                <a:chOff x="602457" y="1709734"/>
                <a:chExt cx="152400" cy="215031"/>
              </a:xfrm>
            </p:grpSpPr>
            <p:sp>
              <p:nvSpPr>
                <p:cNvPr id="48" name="Google Shape;94;p4">
                  <a:extLst>
                    <a:ext uri="{FF2B5EF4-FFF2-40B4-BE49-F238E27FC236}">
                      <a16:creationId xmlns:a16="http://schemas.microsoft.com/office/drawing/2014/main" id="{B7BB4E72-49A1-FA33-BF3C-D49D47B36458}"/>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49" name="Google Shape;95;p4">
                  <a:extLst>
                    <a:ext uri="{FF2B5EF4-FFF2-40B4-BE49-F238E27FC236}">
                      <a16:creationId xmlns:a16="http://schemas.microsoft.com/office/drawing/2014/main" id="{F66F3368-BB11-ED48-DE1E-8162AC51552E}"/>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sp>
          <p:nvSpPr>
            <p:cNvPr id="6" name="Google Shape;96;p4">
              <a:extLst>
                <a:ext uri="{FF2B5EF4-FFF2-40B4-BE49-F238E27FC236}">
                  <a16:creationId xmlns:a16="http://schemas.microsoft.com/office/drawing/2014/main" id="{F1722441-0818-9DB4-C717-C119FD5AD244}"/>
                </a:ext>
              </a:extLst>
            </p:cNvPr>
            <p:cNvSpPr/>
            <p:nvPr/>
          </p:nvSpPr>
          <p:spPr>
            <a:xfrm rot="10800000">
              <a:off x="11713883" y="1328018"/>
              <a:ext cx="299995" cy="639930"/>
            </a:xfrm>
            <a:prstGeom prst="downArrow">
              <a:avLst>
                <a:gd name="adj1" fmla="val 50000"/>
                <a:gd name="adj2" fmla="val 50000"/>
              </a:avLst>
            </a:prstGeom>
            <a:solidFill>
              <a:schemeClr val="dk1"/>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Arial"/>
                  <a:ea typeface="Arial"/>
                  <a:cs typeface="Arial"/>
                  <a:sym typeface="Arial"/>
                </a:rPr>
                <a:t>N</a:t>
              </a:r>
              <a:endParaRPr/>
            </a:p>
          </p:txBody>
        </p:sp>
        <p:sp>
          <p:nvSpPr>
            <p:cNvPr id="7" name="Google Shape;97;p4">
              <a:extLst>
                <a:ext uri="{FF2B5EF4-FFF2-40B4-BE49-F238E27FC236}">
                  <a16:creationId xmlns:a16="http://schemas.microsoft.com/office/drawing/2014/main" id="{1456127B-EC47-222D-3023-F5A1180BCE96}"/>
                </a:ext>
              </a:extLst>
            </p:cNvPr>
            <p:cNvSpPr/>
            <p:nvPr/>
          </p:nvSpPr>
          <p:spPr>
            <a:xfrm>
              <a:off x="4256122" y="3603731"/>
              <a:ext cx="2055136" cy="1511928"/>
            </a:xfrm>
            <a:custGeom>
              <a:avLst/>
              <a:gdLst/>
              <a:ahLst/>
              <a:cxnLst/>
              <a:rect l="l" t="t" r="r" b="b"/>
              <a:pathLst>
                <a:path w="2055136" h="1511928" extrusionOk="0">
                  <a:moveTo>
                    <a:pt x="0" y="651849"/>
                  </a:moveTo>
                  <a:lnTo>
                    <a:pt x="1783532" y="0"/>
                  </a:lnTo>
                  <a:lnTo>
                    <a:pt x="2055136" y="1149790"/>
                  </a:lnTo>
                  <a:lnTo>
                    <a:pt x="217283" y="1511928"/>
                  </a:lnTo>
                  <a:lnTo>
                    <a:pt x="0" y="651849"/>
                  </a:lnTo>
                  <a:close/>
                </a:path>
              </a:pathLst>
            </a:custGeom>
            <a:solidFill>
              <a:srgbClr val="FF0000">
                <a:alpha val="16862"/>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19A</a:t>
              </a:r>
              <a:endParaRPr/>
            </a:p>
          </p:txBody>
        </p:sp>
        <p:sp>
          <p:nvSpPr>
            <p:cNvPr id="8" name="Google Shape;98;p4">
              <a:extLst>
                <a:ext uri="{FF2B5EF4-FFF2-40B4-BE49-F238E27FC236}">
                  <a16:creationId xmlns:a16="http://schemas.microsoft.com/office/drawing/2014/main" id="{81B9DB5A-7521-4EE2-4158-894D37CA8B02}"/>
                </a:ext>
              </a:extLst>
            </p:cNvPr>
            <p:cNvSpPr/>
            <p:nvPr/>
          </p:nvSpPr>
          <p:spPr>
            <a:xfrm>
              <a:off x="3230714" y="2809552"/>
              <a:ext cx="3367889" cy="1439501"/>
            </a:xfrm>
            <a:custGeom>
              <a:avLst/>
              <a:gdLst/>
              <a:ahLst/>
              <a:cxnLst/>
              <a:rect l="l" t="t" r="r" b="b"/>
              <a:pathLst>
                <a:path w="3367889" h="1439501" extrusionOk="0">
                  <a:moveTo>
                    <a:pt x="1004934" y="1439501"/>
                  </a:moveTo>
                  <a:lnTo>
                    <a:pt x="787651" y="1122630"/>
                  </a:lnTo>
                  <a:lnTo>
                    <a:pt x="552261" y="959668"/>
                  </a:lnTo>
                  <a:lnTo>
                    <a:pt x="334978" y="860080"/>
                  </a:lnTo>
                  <a:lnTo>
                    <a:pt x="108641" y="751438"/>
                  </a:lnTo>
                  <a:lnTo>
                    <a:pt x="0" y="597529"/>
                  </a:lnTo>
                  <a:lnTo>
                    <a:pt x="0" y="597529"/>
                  </a:lnTo>
                  <a:lnTo>
                    <a:pt x="72427" y="253497"/>
                  </a:lnTo>
                  <a:lnTo>
                    <a:pt x="90534" y="135802"/>
                  </a:lnTo>
                  <a:lnTo>
                    <a:pt x="153909" y="0"/>
                  </a:lnTo>
                  <a:lnTo>
                    <a:pt x="552261" y="90535"/>
                  </a:lnTo>
                  <a:lnTo>
                    <a:pt x="905346" y="172016"/>
                  </a:lnTo>
                  <a:lnTo>
                    <a:pt x="1394233" y="208230"/>
                  </a:lnTo>
                  <a:lnTo>
                    <a:pt x="1747318" y="316872"/>
                  </a:lnTo>
                  <a:lnTo>
                    <a:pt x="2018922" y="353085"/>
                  </a:lnTo>
                  <a:lnTo>
                    <a:pt x="2308633" y="334979"/>
                  </a:lnTo>
                  <a:lnTo>
                    <a:pt x="2571184" y="181070"/>
                  </a:lnTo>
                  <a:lnTo>
                    <a:pt x="2779414" y="99588"/>
                  </a:lnTo>
                  <a:lnTo>
                    <a:pt x="3105338" y="108642"/>
                  </a:lnTo>
                  <a:lnTo>
                    <a:pt x="3367889" y="90535"/>
                  </a:lnTo>
                  <a:lnTo>
                    <a:pt x="3241140" y="334979"/>
                  </a:lnTo>
                  <a:lnTo>
                    <a:pt x="3078178" y="543208"/>
                  </a:lnTo>
                  <a:lnTo>
                    <a:pt x="2842788" y="787652"/>
                  </a:lnTo>
                  <a:lnTo>
                    <a:pt x="2779414" y="823866"/>
                  </a:lnTo>
                  <a:lnTo>
                    <a:pt x="2372008" y="923454"/>
                  </a:lnTo>
                  <a:lnTo>
                    <a:pt x="2055136" y="1050202"/>
                  </a:lnTo>
                  <a:lnTo>
                    <a:pt x="1683944" y="1158844"/>
                  </a:lnTo>
                  <a:lnTo>
                    <a:pt x="1267485" y="1321806"/>
                  </a:lnTo>
                  <a:lnTo>
                    <a:pt x="1004934" y="1439501"/>
                  </a:lnTo>
                  <a:close/>
                </a:path>
              </a:pathLst>
            </a:custGeom>
            <a:solidFill>
              <a:srgbClr val="00B0F0">
                <a:alpha val="20000"/>
              </a:srgbClr>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18D</a:t>
              </a:r>
              <a:endParaRPr/>
            </a:p>
          </p:txBody>
        </p:sp>
        <p:sp>
          <p:nvSpPr>
            <p:cNvPr id="12" name="Google Shape;99;p4">
              <a:extLst>
                <a:ext uri="{FF2B5EF4-FFF2-40B4-BE49-F238E27FC236}">
                  <a16:creationId xmlns:a16="http://schemas.microsoft.com/office/drawing/2014/main" id="{DB80B4AE-1B2A-4724-30E7-66472A665C74}"/>
                </a:ext>
              </a:extLst>
            </p:cNvPr>
            <p:cNvSpPr/>
            <p:nvPr/>
          </p:nvSpPr>
          <p:spPr>
            <a:xfrm>
              <a:off x="3329412" y="1359784"/>
              <a:ext cx="4110273" cy="1792587"/>
            </a:xfrm>
            <a:custGeom>
              <a:avLst/>
              <a:gdLst/>
              <a:ahLst/>
              <a:cxnLst/>
              <a:rect l="l" t="t" r="r" b="b"/>
              <a:pathLst>
                <a:path w="4110273" h="1792587" extrusionOk="0">
                  <a:moveTo>
                    <a:pt x="45267" y="1439501"/>
                  </a:moveTo>
                  <a:lnTo>
                    <a:pt x="162962" y="1023042"/>
                  </a:lnTo>
                  <a:lnTo>
                    <a:pt x="126748" y="814812"/>
                  </a:lnTo>
                  <a:lnTo>
                    <a:pt x="36214" y="588476"/>
                  </a:lnTo>
                  <a:lnTo>
                    <a:pt x="0" y="452674"/>
                  </a:lnTo>
                  <a:lnTo>
                    <a:pt x="162962" y="389299"/>
                  </a:lnTo>
                  <a:lnTo>
                    <a:pt x="362138" y="298765"/>
                  </a:lnTo>
                  <a:lnTo>
                    <a:pt x="679010" y="298765"/>
                  </a:lnTo>
                  <a:lnTo>
                    <a:pt x="1013988" y="334979"/>
                  </a:lnTo>
                  <a:lnTo>
                    <a:pt x="1303699" y="262551"/>
                  </a:lnTo>
                  <a:lnTo>
                    <a:pt x="1530035" y="181070"/>
                  </a:lnTo>
                  <a:lnTo>
                    <a:pt x="1783532" y="172016"/>
                  </a:lnTo>
                  <a:lnTo>
                    <a:pt x="2037029" y="271604"/>
                  </a:lnTo>
                  <a:lnTo>
                    <a:pt x="2516863" y="172016"/>
                  </a:lnTo>
                  <a:lnTo>
                    <a:pt x="2833734" y="18107"/>
                  </a:lnTo>
                  <a:lnTo>
                    <a:pt x="3168713" y="0"/>
                  </a:lnTo>
                  <a:lnTo>
                    <a:pt x="3485584" y="72428"/>
                  </a:lnTo>
                  <a:lnTo>
                    <a:pt x="4110273" y="54321"/>
                  </a:lnTo>
                  <a:lnTo>
                    <a:pt x="3820562" y="325925"/>
                  </a:lnTo>
                  <a:lnTo>
                    <a:pt x="3648546" y="597529"/>
                  </a:lnTo>
                  <a:lnTo>
                    <a:pt x="3503691" y="932507"/>
                  </a:lnTo>
                  <a:lnTo>
                    <a:pt x="3395049" y="1167898"/>
                  </a:lnTo>
                  <a:lnTo>
                    <a:pt x="3313568" y="1385181"/>
                  </a:lnTo>
                  <a:lnTo>
                    <a:pt x="3259247" y="1548143"/>
                  </a:lnTo>
                  <a:lnTo>
                    <a:pt x="2833734" y="1557197"/>
                  </a:lnTo>
                  <a:lnTo>
                    <a:pt x="2634558" y="1557197"/>
                  </a:lnTo>
                  <a:lnTo>
                    <a:pt x="2299580" y="1692998"/>
                  </a:lnTo>
                  <a:lnTo>
                    <a:pt x="2018922" y="1792587"/>
                  </a:lnTo>
                  <a:lnTo>
                    <a:pt x="1738265" y="1765426"/>
                  </a:lnTo>
                  <a:lnTo>
                    <a:pt x="1385180" y="1683945"/>
                  </a:lnTo>
                  <a:lnTo>
                    <a:pt x="1041148" y="1638678"/>
                  </a:lnTo>
                  <a:lnTo>
                    <a:pt x="561314" y="1575303"/>
                  </a:lnTo>
                  <a:lnTo>
                    <a:pt x="280657" y="1520983"/>
                  </a:lnTo>
                  <a:lnTo>
                    <a:pt x="45267" y="1439501"/>
                  </a:lnTo>
                  <a:close/>
                </a:path>
              </a:pathLst>
            </a:custGeom>
            <a:solidFill>
              <a:srgbClr val="FFFFFF">
                <a:alpha val="20000"/>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18B</a:t>
              </a:r>
              <a:endParaRPr/>
            </a:p>
          </p:txBody>
        </p:sp>
        <p:sp>
          <p:nvSpPr>
            <p:cNvPr id="13" name="Google Shape;100;p4">
              <a:extLst>
                <a:ext uri="{FF2B5EF4-FFF2-40B4-BE49-F238E27FC236}">
                  <a16:creationId xmlns:a16="http://schemas.microsoft.com/office/drawing/2014/main" id="{4D790C24-6743-6A07-CCB2-0562FCF93CC5}"/>
                </a:ext>
              </a:extLst>
            </p:cNvPr>
            <p:cNvSpPr/>
            <p:nvPr/>
          </p:nvSpPr>
          <p:spPr>
            <a:xfrm>
              <a:off x="6184702" y="1366265"/>
              <a:ext cx="4599161" cy="2154724"/>
            </a:xfrm>
            <a:custGeom>
              <a:avLst/>
              <a:gdLst/>
              <a:ahLst/>
              <a:cxnLst/>
              <a:rect l="l" t="t" r="r" b="b"/>
              <a:pathLst>
                <a:path w="4599161" h="2154724" extrusionOk="0">
                  <a:moveTo>
                    <a:pt x="1330860" y="0"/>
                  </a:moveTo>
                  <a:lnTo>
                    <a:pt x="2553078" y="479833"/>
                  </a:lnTo>
                  <a:lnTo>
                    <a:pt x="3340729" y="706170"/>
                  </a:lnTo>
                  <a:lnTo>
                    <a:pt x="3657600" y="887239"/>
                  </a:lnTo>
                  <a:lnTo>
                    <a:pt x="4155541" y="986827"/>
                  </a:lnTo>
                  <a:lnTo>
                    <a:pt x="4354717" y="1176950"/>
                  </a:lnTo>
                  <a:lnTo>
                    <a:pt x="4599161" y="1086415"/>
                  </a:lnTo>
                  <a:lnTo>
                    <a:pt x="4581054" y="1195057"/>
                  </a:lnTo>
                  <a:lnTo>
                    <a:pt x="4309450" y="1376126"/>
                  </a:lnTo>
                  <a:lnTo>
                    <a:pt x="3911097" y="1520982"/>
                  </a:lnTo>
                  <a:lnTo>
                    <a:pt x="3693814" y="1611516"/>
                  </a:lnTo>
                  <a:lnTo>
                    <a:pt x="2607398" y="1901227"/>
                  </a:lnTo>
                  <a:lnTo>
                    <a:pt x="1720159" y="1946495"/>
                  </a:lnTo>
                  <a:lnTo>
                    <a:pt x="878186" y="2009869"/>
                  </a:lnTo>
                  <a:lnTo>
                    <a:pt x="0" y="2154724"/>
                  </a:lnTo>
                  <a:lnTo>
                    <a:pt x="425513" y="1647731"/>
                  </a:lnTo>
                  <a:lnTo>
                    <a:pt x="597529" y="1140737"/>
                  </a:lnTo>
                  <a:lnTo>
                    <a:pt x="823866" y="606582"/>
                  </a:lnTo>
                  <a:lnTo>
                    <a:pt x="1013989" y="253497"/>
                  </a:lnTo>
                  <a:lnTo>
                    <a:pt x="1330860" y="0"/>
                  </a:lnTo>
                  <a:close/>
                </a:path>
              </a:pathLst>
            </a:custGeom>
            <a:solidFill>
              <a:srgbClr val="FFFF00">
                <a:alpha val="20000"/>
              </a:srgbClr>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18C</a:t>
              </a:r>
              <a:endParaRPr/>
            </a:p>
          </p:txBody>
        </p:sp>
        <p:sp>
          <p:nvSpPr>
            <p:cNvPr id="18" name="Google Shape;101;p4">
              <a:extLst>
                <a:ext uri="{FF2B5EF4-FFF2-40B4-BE49-F238E27FC236}">
                  <a16:creationId xmlns:a16="http://schemas.microsoft.com/office/drawing/2014/main" id="{B87F8310-445A-C204-CEF1-C2096FB6F80E}"/>
                </a:ext>
              </a:extLst>
            </p:cNvPr>
            <p:cNvSpPr/>
            <p:nvPr/>
          </p:nvSpPr>
          <p:spPr>
            <a:xfrm>
              <a:off x="7630657" y="3036842"/>
              <a:ext cx="4300396" cy="1249378"/>
            </a:xfrm>
            <a:custGeom>
              <a:avLst/>
              <a:gdLst/>
              <a:ahLst/>
              <a:cxnLst/>
              <a:rect l="l" t="t" r="r" b="b"/>
              <a:pathLst>
                <a:path w="4300396" h="1249378" extrusionOk="0">
                  <a:moveTo>
                    <a:pt x="0" y="389299"/>
                  </a:moveTo>
                  <a:lnTo>
                    <a:pt x="1122629" y="334978"/>
                  </a:lnTo>
                  <a:lnTo>
                    <a:pt x="2263366" y="0"/>
                  </a:lnTo>
                  <a:lnTo>
                    <a:pt x="3060071" y="307818"/>
                  </a:lnTo>
                  <a:lnTo>
                    <a:pt x="3775295" y="624689"/>
                  </a:lnTo>
                  <a:lnTo>
                    <a:pt x="4300396" y="968721"/>
                  </a:lnTo>
                  <a:lnTo>
                    <a:pt x="3476530" y="1059255"/>
                  </a:lnTo>
                  <a:lnTo>
                    <a:pt x="2607398" y="1050202"/>
                  </a:lnTo>
                  <a:lnTo>
                    <a:pt x="2109457" y="1050202"/>
                  </a:lnTo>
                  <a:lnTo>
                    <a:pt x="1656784" y="1131683"/>
                  </a:lnTo>
                  <a:lnTo>
                    <a:pt x="1013988" y="1249378"/>
                  </a:lnTo>
                  <a:lnTo>
                    <a:pt x="887239" y="1240325"/>
                  </a:lnTo>
                  <a:lnTo>
                    <a:pt x="516047" y="860079"/>
                  </a:lnTo>
                  <a:lnTo>
                    <a:pt x="208229" y="597529"/>
                  </a:lnTo>
                  <a:lnTo>
                    <a:pt x="0" y="389299"/>
                  </a:lnTo>
                  <a:close/>
                </a:path>
              </a:pathLst>
            </a:custGeom>
            <a:solidFill>
              <a:srgbClr val="E46C0A">
                <a:alpha val="20000"/>
              </a:srgbClr>
            </a:solid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19B</a:t>
              </a:r>
              <a:endParaRPr/>
            </a:p>
          </p:txBody>
        </p:sp>
        <p:sp>
          <p:nvSpPr>
            <p:cNvPr id="19" name="Google Shape;102;p4">
              <a:extLst>
                <a:ext uri="{FF2B5EF4-FFF2-40B4-BE49-F238E27FC236}">
                  <a16:creationId xmlns:a16="http://schemas.microsoft.com/office/drawing/2014/main" id="{399514F3-0888-CB21-0ED2-407EBD099F59}"/>
                </a:ext>
              </a:extLst>
            </p:cNvPr>
            <p:cNvSpPr/>
            <p:nvPr/>
          </p:nvSpPr>
          <p:spPr>
            <a:xfrm>
              <a:off x="6083925" y="3404100"/>
              <a:ext cx="2477775" cy="1339913"/>
            </a:xfrm>
            <a:custGeom>
              <a:avLst/>
              <a:gdLst/>
              <a:ahLst/>
              <a:cxnLst/>
              <a:rect l="l" t="t" r="r" b="b"/>
              <a:pathLst>
                <a:path w="2471596" h="1339913" extrusionOk="0">
                  <a:moveTo>
                    <a:pt x="262550" y="1339913"/>
                  </a:moveTo>
                  <a:lnTo>
                    <a:pt x="2471596" y="914400"/>
                  </a:lnTo>
                  <a:lnTo>
                    <a:pt x="1520982" y="0"/>
                  </a:lnTo>
                  <a:lnTo>
                    <a:pt x="660903" y="90535"/>
                  </a:lnTo>
                  <a:lnTo>
                    <a:pt x="0" y="217283"/>
                  </a:lnTo>
                  <a:lnTo>
                    <a:pt x="262550" y="1339913"/>
                  </a:lnTo>
                  <a:close/>
                </a:path>
              </a:pathLst>
            </a:custGeom>
            <a:solidFill>
              <a:srgbClr val="00B050">
                <a:alpha val="2000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a:solidFill>
                    <a:schemeClr val="lt1"/>
                  </a:solidFill>
                  <a:latin typeface="Calibri"/>
                  <a:ea typeface="Calibri"/>
                  <a:cs typeface="Calibri"/>
                  <a:sym typeface="Calibri"/>
                </a:rPr>
                <a:t>Brady Village</a:t>
              </a:r>
              <a:endParaRPr sz="400"/>
            </a:p>
          </p:txBody>
        </p:sp>
        <p:sp>
          <p:nvSpPr>
            <p:cNvPr id="20" name="Google Shape;103;p4">
              <a:extLst>
                <a:ext uri="{FF2B5EF4-FFF2-40B4-BE49-F238E27FC236}">
                  <a16:creationId xmlns:a16="http://schemas.microsoft.com/office/drawing/2014/main" id="{BC649FBB-D6F2-B679-2A9B-3FB75E739D94}"/>
                </a:ext>
              </a:extLst>
            </p:cNvPr>
            <p:cNvSpPr/>
            <p:nvPr/>
          </p:nvSpPr>
          <p:spPr>
            <a:xfrm>
              <a:off x="18661" y="886408"/>
              <a:ext cx="10860833" cy="4422710"/>
            </a:xfrm>
            <a:custGeom>
              <a:avLst/>
              <a:gdLst/>
              <a:ahLst/>
              <a:cxnLst/>
              <a:rect l="l" t="t" r="r" b="b"/>
              <a:pathLst>
                <a:path w="10860833" h="4422710" extrusionOk="0">
                  <a:moveTo>
                    <a:pt x="0" y="4422710"/>
                  </a:moveTo>
                  <a:lnTo>
                    <a:pt x="317241" y="4329404"/>
                  </a:lnTo>
                  <a:lnTo>
                    <a:pt x="531845" y="4338735"/>
                  </a:lnTo>
                  <a:lnTo>
                    <a:pt x="895739" y="4357396"/>
                  </a:lnTo>
                  <a:lnTo>
                    <a:pt x="1203649" y="4329404"/>
                  </a:lnTo>
                  <a:lnTo>
                    <a:pt x="1530221" y="4282751"/>
                  </a:lnTo>
                  <a:lnTo>
                    <a:pt x="1959429" y="4180114"/>
                  </a:lnTo>
                  <a:lnTo>
                    <a:pt x="2444621" y="4077478"/>
                  </a:lnTo>
                  <a:lnTo>
                    <a:pt x="2789853" y="3993502"/>
                  </a:lnTo>
                  <a:lnTo>
                    <a:pt x="3293706" y="3872204"/>
                  </a:lnTo>
                  <a:lnTo>
                    <a:pt x="3666931" y="3704253"/>
                  </a:lnTo>
                  <a:lnTo>
                    <a:pt x="4096139" y="3470988"/>
                  </a:lnTo>
                  <a:lnTo>
                    <a:pt x="4320074" y="3349690"/>
                  </a:lnTo>
                  <a:lnTo>
                    <a:pt x="4767943" y="3163078"/>
                  </a:lnTo>
                  <a:lnTo>
                    <a:pt x="5318449" y="2976465"/>
                  </a:lnTo>
                  <a:lnTo>
                    <a:pt x="6064898" y="2733870"/>
                  </a:lnTo>
                  <a:lnTo>
                    <a:pt x="6550090" y="2640563"/>
                  </a:lnTo>
                  <a:lnTo>
                    <a:pt x="7016621" y="2556588"/>
                  </a:lnTo>
                  <a:lnTo>
                    <a:pt x="7613780" y="2491274"/>
                  </a:lnTo>
                  <a:lnTo>
                    <a:pt x="8182947" y="2491274"/>
                  </a:lnTo>
                  <a:lnTo>
                    <a:pt x="8658808" y="2416629"/>
                  </a:lnTo>
                  <a:lnTo>
                    <a:pt x="9116008" y="2313992"/>
                  </a:lnTo>
                  <a:lnTo>
                    <a:pt x="9470572" y="2230016"/>
                  </a:lnTo>
                  <a:lnTo>
                    <a:pt x="9741159" y="2174033"/>
                  </a:lnTo>
                  <a:lnTo>
                    <a:pt x="10049070" y="2062065"/>
                  </a:lnTo>
                  <a:lnTo>
                    <a:pt x="10366310" y="1978090"/>
                  </a:lnTo>
                  <a:lnTo>
                    <a:pt x="10655559" y="1819470"/>
                  </a:lnTo>
                  <a:lnTo>
                    <a:pt x="10748866" y="1632857"/>
                  </a:lnTo>
                  <a:lnTo>
                    <a:pt x="10823510" y="1511559"/>
                  </a:lnTo>
                  <a:lnTo>
                    <a:pt x="10851502" y="1287625"/>
                  </a:lnTo>
                  <a:lnTo>
                    <a:pt x="10804849" y="1063690"/>
                  </a:lnTo>
                  <a:lnTo>
                    <a:pt x="10832841" y="849086"/>
                  </a:lnTo>
                  <a:lnTo>
                    <a:pt x="10860833" y="531845"/>
                  </a:lnTo>
                  <a:lnTo>
                    <a:pt x="10860833" y="326572"/>
                  </a:lnTo>
                  <a:lnTo>
                    <a:pt x="10786188" y="167951"/>
                  </a:lnTo>
                  <a:lnTo>
                    <a:pt x="10748866" y="18661"/>
                  </a:lnTo>
                  <a:lnTo>
                    <a:pt x="10739535" y="0"/>
                  </a:lnTo>
                </a:path>
              </a:pathLst>
            </a:custGeom>
            <a:noFill/>
            <a:ln w="539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104;p4">
              <a:extLst>
                <a:ext uri="{FF2B5EF4-FFF2-40B4-BE49-F238E27FC236}">
                  <a16:creationId xmlns:a16="http://schemas.microsoft.com/office/drawing/2014/main" id="{E14FF662-6152-7830-E1DB-BBB2B76468DE}"/>
                </a:ext>
              </a:extLst>
            </p:cNvPr>
            <p:cNvSpPr/>
            <p:nvPr/>
          </p:nvSpPr>
          <p:spPr>
            <a:xfrm>
              <a:off x="4189445" y="3946849"/>
              <a:ext cx="7959012" cy="1362269"/>
            </a:xfrm>
            <a:custGeom>
              <a:avLst/>
              <a:gdLst/>
              <a:ahLst/>
              <a:cxnLst/>
              <a:rect l="l" t="t" r="r" b="b"/>
              <a:pathLst>
                <a:path w="7959012" h="1362269" extrusionOk="0">
                  <a:moveTo>
                    <a:pt x="0" y="1362269"/>
                  </a:moveTo>
                  <a:lnTo>
                    <a:pt x="214604" y="1203649"/>
                  </a:lnTo>
                  <a:lnTo>
                    <a:pt x="727788" y="1119673"/>
                  </a:lnTo>
                  <a:lnTo>
                    <a:pt x="1520890" y="942392"/>
                  </a:lnTo>
                  <a:lnTo>
                    <a:pt x="2323322" y="783771"/>
                  </a:lnTo>
                  <a:lnTo>
                    <a:pt x="3191069" y="606490"/>
                  </a:lnTo>
                  <a:lnTo>
                    <a:pt x="4180114" y="438539"/>
                  </a:lnTo>
                  <a:lnTo>
                    <a:pt x="5159828" y="195943"/>
                  </a:lnTo>
                  <a:lnTo>
                    <a:pt x="5924939" y="111967"/>
                  </a:lnTo>
                  <a:lnTo>
                    <a:pt x="6596743" y="111967"/>
                  </a:lnTo>
                  <a:lnTo>
                    <a:pt x="7492482" y="83975"/>
                  </a:lnTo>
                  <a:lnTo>
                    <a:pt x="7819053" y="65314"/>
                  </a:lnTo>
                  <a:lnTo>
                    <a:pt x="7959012" y="0"/>
                  </a:lnTo>
                  <a:lnTo>
                    <a:pt x="7949682" y="9331"/>
                  </a:lnTo>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105;p4">
              <a:extLst>
                <a:ext uri="{FF2B5EF4-FFF2-40B4-BE49-F238E27FC236}">
                  <a16:creationId xmlns:a16="http://schemas.microsoft.com/office/drawing/2014/main" id="{3F0FB89B-70E8-33FF-D4CA-C5551A89374D}"/>
                </a:ext>
              </a:extLst>
            </p:cNvPr>
            <p:cNvSpPr txBox="1"/>
            <p:nvPr/>
          </p:nvSpPr>
          <p:spPr>
            <a:xfrm rot="-1023357">
              <a:off x="9360380" y="2925821"/>
              <a:ext cx="736664" cy="26161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DIXIE RD</a:t>
              </a:r>
              <a:r>
                <a:rPr lang="en-US" sz="1100">
                  <a:solidFill>
                    <a:schemeClr val="dk1"/>
                  </a:solidFill>
                  <a:latin typeface="Calibri"/>
                  <a:ea typeface="Calibri"/>
                  <a:cs typeface="Calibri"/>
                  <a:sym typeface="Calibri"/>
                </a:rPr>
                <a:t>.</a:t>
              </a:r>
              <a:endParaRPr/>
            </a:p>
          </p:txBody>
        </p:sp>
        <p:sp>
          <p:nvSpPr>
            <p:cNvPr id="23" name="Google Shape;106;p4">
              <a:extLst>
                <a:ext uri="{FF2B5EF4-FFF2-40B4-BE49-F238E27FC236}">
                  <a16:creationId xmlns:a16="http://schemas.microsoft.com/office/drawing/2014/main" id="{1B27FD91-D0DE-33AE-A8B5-7E46D008AD13}"/>
                </a:ext>
              </a:extLst>
            </p:cNvPr>
            <p:cNvSpPr txBox="1"/>
            <p:nvPr/>
          </p:nvSpPr>
          <p:spPr>
            <a:xfrm>
              <a:off x="9905362" y="3935677"/>
              <a:ext cx="1355834" cy="26161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JOHNSON RIFLE RD.</a:t>
              </a:r>
              <a:endParaRPr/>
            </a:p>
          </p:txBody>
        </p:sp>
        <p:sp>
          <p:nvSpPr>
            <p:cNvPr id="24" name="Google Shape;107;p4">
              <a:extLst>
                <a:ext uri="{FF2B5EF4-FFF2-40B4-BE49-F238E27FC236}">
                  <a16:creationId xmlns:a16="http://schemas.microsoft.com/office/drawing/2014/main" id="{2F455CBE-4BB9-E9C3-D12A-C6AA9BABFB75}"/>
                </a:ext>
              </a:extLst>
            </p:cNvPr>
            <p:cNvSpPr/>
            <p:nvPr/>
          </p:nvSpPr>
          <p:spPr>
            <a:xfrm>
              <a:off x="6088346" y="1330859"/>
              <a:ext cx="1448663" cy="3459348"/>
            </a:xfrm>
            <a:custGeom>
              <a:avLst/>
              <a:gdLst/>
              <a:ahLst/>
              <a:cxnLst/>
              <a:rect l="l" t="t" r="r" b="b"/>
              <a:pathLst>
                <a:path w="1443882" h="3459348" extrusionOk="0">
                  <a:moveTo>
                    <a:pt x="1443882" y="0"/>
                  </a:moveTo>
                  <a:lnTo>
                    <a:pt x="1235652" y="217284"/>
                  </a:lnTo>
                  <a:lnTo>
                    <a:pt x="1000262" y="479834"/>
                  </a:lnTo>
                  <a:lnTo>
                    <a:pt x="837300" y="751438"/>
                  </a:lnTo>
                  <a:lnTo>
                    <a:pt x="710551" y="1113577"/>
                  </a:lnTo>
                  <a:lnTo>
                    <a:pt x="601910" y="1367074"/>
                  </a:lnTo>
                  <a:lnTo>
                    <a:pt x="529482" y="1620571"/>
                  </a:lnTo>
                  <a:lnTo>
                    <a:pt x="438948" y="1828800"/>
                  </a:lnTo>
                  <a:lnTo>
                    <a:pt x="312199" y="1982709"/>
                  </a:lnTo>
                  <a:lnTo>
                    <a:pt x="248825" y="2037030"/>
                  </a:lnTo>
                  <a:lnTo>
                    <a:pt x="933" y="2266693"/>
                  </a:lnTo>
                  <a:cubicBezTo>
                    <a:pt x="-17174" y="2284800"/>
                    <a:pt x="234413" y="3441241"/>
                    <a:pt x="216306" y="3459348"/>
                  </a:cubicBezTo>
                </a:path>
              </a:pathLst>
            </a:custGeom>
            <a:noFill/>
            <a:ln w="444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108;p4">
              <a:extLst>
                <a:ext uri="{FF2B5EF4-FFF2-40B4-BE49-F238E27FC236}">
                  <a16:creationId xmlns:a16="http://schemas.microsoft.com/office/drawing/2014/main" id="{C87FD125-F520-2250-C12F-1D552B57AEE8}"/>
                </a:ext>
              </a:extLst>
            </p:cNvPr>
            <p:cNvSpPr txBox="1"/>
            <p:nvPr/>
          </p:nvSpPr>
          <p:spPr>
            <a:xfrm rot="-3878147">
              <a:off x="6228598" y="2566569"/>
              <a:ext cx="965035" cy="261610"/>
            </a:xfrm>
            <a:prstGeom prst="rect">
              <a:avLst/>
            </a:prstGeom>
            <a:solidFill>
              <a:srgbClr val="7F7F7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WOODS RD</a:t>
              </a:r>
              <a:r>
                <a:rPr lang="en-US" sz="1100">
                  <a:solidFill>
                    <a:schemeClr val="dk1"/>
                  </a:solidFill>
                  <a:latin typeface="Calibri"/>
                  <a:ea typeface="Calibri"/>
                  <a:cs typeface="Calibri"/>
                  <a:sym typeface="Calibri"/>
                </a:rPr>
                <a:t>.</a:t>
              </a:r>
              <a:endParaRPr/>
            </a:p>
          </p:txBody>
        </p:sp>
        <p:pic>
          <p:nvPicPr>
            <p:cNvPr id="26" name="Google Shape;113;p4" descr="Shape, square&#10;&#10;Description automatically generated">
              <a:extLst>
                <a:ext uri="{FF2B5EF4-FFF2-40B4-BE49-F238E27FC236}">
                  <a16:creationId xmlns:a16="http://schemas.microsoft.com/office/drawing/2014/main" id="{0D37F9F3-41F8-DC6E-DC23-91E73B38CBF6}"/>
                </a:ext>
              </a:extLst>
            </p:cNvPr>
            <p:cNvPicPr preferRelativeResize="0"/>
            <p:nvPr/>
          </p:nvPicPr>
          <p:blipFill rotWithShape="1">
            <a:blip r:embed="rId3">
              <a:alphaModFix/>
            </a:blip>
            <a:srcRect/>
            <a:stretch/>
          </p:blipFill>
          <p:spPr>
            <a:xfrm>
              <a:off x="2296827" y="2206820"/>
              <a:ext cx="627783" cy="741362"/>
            </a:xfrm>
            <a:prstGeom prst="rect">
              <a:avLst/>
            </a:prstGeom>
            <a:noFill/>
            <a:ln>
              <a:noFill/>
            </a:ln>
          </p:spPr>
        </p:pic>
        <p:pic>
          <p:nvPicPr>
            <p:cNvPr id="28" name="Google Shape;114;p4" descr="A picture containing shape&#10;&#10;Description automatically generated">
              <a:extLst>
                <a:ext uri="{FF2B5EF4-FFF2-40B4-BE49-F238E27FC236}">
                  <a16:creationId xmlns:a16="http://schemas.microsoft.com/office/drawing/2014/main" id="{F90BFFC2-B713-81F2-579F-9486A1D4F326}"/>
                </a:ext>
              </a:extLst>
            </p:cNvPr>
            <p:cNvPicPr preferRelativeResize="0"/>
            <p:nvPr/>
          </p:nvPicPr>
          <p:blipFill rotWithShape="1">
            <a:blip r:embed="rId4">
              <a:alphaModFix/>
            </a:blip>
            <a:srcRect/>
            <a:stretch/>
          </p:blipFill>
          <p:spPr>
            <a:xfrm>
              <a:off x="0" y="1804945"/>
              <a:ext cx="710562" cy="897552"/>
            </a:xfrm>
            <a:prstGeom prst="rect">
              <a:avLst/>
            </a:prstGeom>
            <a:noFill/>
            <a:ln>
              <a:noFill/>
            </a:ln>
          </p:spPr>
        </p:pic>
        <p:grpSp>
          <p:nvGrpSpPr>
            <p:cNvPr id="29" name="Google Shape;116;p4">
              <a:extLst>
                <a:ext uri="{FF2B5EF4-FFF2-40B4-BE49-F238E27FC236}">
                  <a16:creationId xmlns:a16="http://schemas.microsoft.com/office/drawing/2014/main" id="{CDF7898F-1F9B-0164-F68D-BCE50F3E4316}"/>
                </a:ext>
              </a:extLst>
            </p:cNvPr>
            <p:cNvGrpSpPr/>
            <p:nvPr/>
          </p:nvGrpSpPr>
          <p:grpSpPr>
            <a:xfrm>
              <a:off x="5420479" y="2221333"/>
              <a:ext cx="4016075" cy="2133610"/>
              <a:chOff x="5386646" y="2309863"/>
              <a:chExt cx="4016075" cy="2133610"/>
            </a:xfrm>
          </p:grpSpPr>
          <p:pic>
            <p:nvPicPr>
              <p:cNvPr id="32" name="Google Shape;117;p4" descr="A picture containing building, window&#10;&#10;Description automatically generated">
                <a:extLst>
                  <a:ext uri="{FF2B5EF4-FFF2-40B4-BE49-F238E27FC236}">
                    <a16:creationId xmlns:a16="http://schemas.microsoft.com/office/drawing/2014/main" id="{33156C1E-52CF-1BB4-7620-7FEEC8BDB200}"/>
                  </a:ext>
                </a:extLst>
              </p:cNvPr>
              <p:cNvPicPr preferRelativeResize="0"/>
              <p:nvPr/>
            </p:nvPicPr>
            <p:blipFill rotWithShape="1">
              <a:blip r:embed="rId5">
                <a:alphaModFix/>
              </a:blip>
              <a:srcRect/>
              <a:stretch/>
            </p:blipFill>
            <p:spPr>
              <a:xfrm>
                <a:off x="5909348" y="2349279"/>
                <a:ext cx="552953" cy="517956"/>
              </a:xfrm>
              <a:prstGeom prst="rect">
                <a:avLst/>
              </a:prstGeom>
              <a:noFill/>
              <a:ln>
                <a:noFill/>
              </a:ln>
            </p:spPr>
          </p:pic>
          <p:pic>
            <p:nvPicPr>
              <p:cNvPr id="33" name="Google Shape;118;p4" descr="A picture containing building, window&#10;&#10;Description automatically generated">
                <a:extLst>
                  <a:ext uri="{FF2B5EF4-FFF2-40B4-BE49-F238E27FC236}">
                    <a16:creationId xmlns:a16="http://schemas.microsoft.com/office/drawing/2014/main" id="{357F5E37-BA1B-BAC9-F3BE-7DA81954969F}"/>
                  </a:ext>
                </a:extLst>
              </p:cNvPr>
              <p:cNvPicPr preferRelativeResize="0"/>
              <p:nvPr/>
            </p:nvPicPr>
            <p:blipFill rotWithShape="1">
              <a:blip r:embed="rId5">
                <a:alphaModFix/>
              </a:blip>
              <a:srcRect/>
              <a:stretch/>
            </p:blipFill>
            <p:spPr>
              <a:xfrm>
                <a:off x="5531386" y="3031825"/>
                <a:ext cx="552953" cy="517956"/>
              </a:xfrm>
              <a:prstGeom prst="rect">
                <a:avLst/>
              </a:prstGeom>
              <a:noFill/>
              <a:ln>
                <a:noFill/>
              </a:ln>
            </p:spPr>
          </p:pic>
          <p:pic>
            <p:nvPicPr>
              <p:cNvPr id="34" name="Google Shape;119;p4" descr="A picture containing building, window&#10;&#10;Description automatically generated">
                <a:extLst>
                  <a:ext uri="{FF2B5EF4-FFF2-40B4-BE49-F238E27FC236}">
                    <a16:creationId xmlns:a16="http://schemas.microsoft.com/office/drawing/2014/main" id="{BAF14E44-60EF-E930-B2CD-C705830F3CE8}"/>
                  </a:ext>
                </a:extLst>
              </p:cNvPr>
              <p:cNvPicPr preferRelativeResize="0"/>
              <p:nvPr/>
            </p:nvPicPr>
            <p:blipFill rotWithShape="1">
              <a:blip r:embed="rId5">
                <a:alphaModFix/>
              </a:blip>
              <a:srcRect/>
              <a:stretch/>
            </p:blipFill>
            <p:spPr>
              <a:xfrm>
                <a:off x="7255015" y="2309863"/>
                <a:ext cx="552953" cy="517956"/>
              </a:xfrm>
              <a:prstGeom prst="rect">
                <a:avLst/>
              </a:prstGeom>
              <a:noFill/>
              <a:ln>
                <a:noFill/>
              </a:ln>
            </p:spPr>
          </p:pic>
          <p:pic>
            <p:nvPicPr>
              <p:cNvPr id="35" name="Google Shape;120;p4" descr="A picture containing building, window&#10;&#10;Description automatically generated">
                <a:extLst>
                  <a:ext uri="{FF2B5EF4-FFF2-40B4-BE49-F238E27FC236}">
                    <a16:creationId xmlns:a16="http://schemas.microsoft.com/office/drawing/2014/main" id="{9E840040-6EE1-49DD-7F80-28E77F037394}"/>
                  </a:ext>
                </a:extLst>
              </p:cNvPr>
              <p:cNvPicPr preferRelativeResize="0"/>
              <p:nvPr/>
            </p:nvPicPr>
            <p:blipFill rotWithShape="1">
              <a:blip r:embed="rId5">
                <a:alphaModFix/>
              </a:blip>
              <a:srcRect/>
              <a:stretch/>
            </p:blipFill>
            <p:spPr>
              <a:xfrm>
                <a:off x="5386646" y="3866209"/>
                <a:ext cx="552953" cy="517956"/>
              </a:xfrm>
              <a:prstGeom prst="rect">
                <a:avLst/>
              </a:prstGeom>
              <a:noFill/>
              <a:ln>
                <a:noFill/>
              </a:ln>
            </p:spPr>
          </p:pic>
          <p:pic>
            <p:nvPicPr>
              <p:cNvPr id="36" name="Google Shape;121;p4" descr="A picture containing building, window&#10;&#10;Description automatically generated">
                <a:extLst>
                  <a:ext uri="{FF2B5EF4-FFF2-40B4-BE49-F238E27FC236}">
                    <a16:creationId xmlns:a16="http://schemas.microsoft.com/office/drawing/2014/main" id="{61AA37D1-E8F7-9BDD-F8BA-A36C6CD70095}"/>
                  </a:ext>
                </a:extLst>
              </p:cNvPr>
              <p:cNvPicPr preferRelativeResize="0"/>
              <p:nvPr/>
            </p:nvPicPr>
            <p:blipFill rotWithShape="1">
              <a:blip r:embed="rId5">
                <a:alphaModFix/>
              </a:blip>
              <a:srcRect/>
              <a:stretch/>
            </p:blipFill>
            <p:spPr>
              <a:xfrm>
                <a:off x="8191186" y="3404393"/>
                <a:ext cx="552953" cy="517956"/>
              </a:xfrm>
              <a:prstGeom prst="rect">
                <a:avLst/>
              </a:prstGeom>
              <a:noFill/>
              <a:ln>
                <a:noFill/>
              </a:ln>
            </p:spPr>
          </p:pic>
          <p:sp>
            <p:nvSpPr>
              <p:cNvPr id="37" name="Google Shape;122;p4">
                <a:extLst>
                  <a:ext uri="{FF2B5EF4-FFF2-40B4-BE49-F238E27FC236}">
                    <a16:creationId xmlns:a16="http://schemas.microsoft.com/office/drawing/2014/main" id="{C948EE72-DA41-0EBD-A1E3-6BDFC234AF4E}"/>
                  </a:ext>
                </a:extLst>
              </p:cNvPr>
              <p:cNvSpPr txBox="1"/>
              <p:nvPr/>
            </p:nvSpPr>
            <p:spPr>
              <a:xfrm>
                <a:off x="6459206" y="2311019"/>
                <a:ext cx="74198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lt1"/>
                    </a:solidFill>
                    <a:latin typeface="Calibri"/>
                    <a:ea typeface="Calibri"/>
                    <a:cs typeface="Calibri"/>
                    <a:sym typeface="Calibri"/>
                  </a:rPr>
                  <a:t>A/1-13</a:t>
                </a:r>
                <a:endParaRPr sz="1000" b="1">
                  <a:solidFill>
                    <a:schemeClr val="lt1"/>
                  </a:solidFill>
                  <a:latin typeface="Calibri"/>
                  <a:ea typeface="Calibri"/>
                  <a:cs typeface="Calibri"/>
                  <a:sym typeface="Calibri"/>
                </a:endParaRPr>
              </a:p>
            </p:txBody>
          </p:sp>
          <p:sp>
            <p:nvSpPr>
              <p:cNvPr id="38" name="Google Shape;123;p4">
                <a:extLst>
                  <a:ext uri="{FF2B5EF4-FFF2-40B4-BE49-F238E27FC236}">
                    <a16:creationId xmlns:a16="http://schemas.microsoft.com/office/drawing/2014/main" id="{176377D7-3F5F-AD55-EDB8-3BF3434CC1A3}"/>
                  </a:ext>
                </a:extLst>
              </p:cNvPr>
              <p:cNvSpPr txBox="1"/>
              <p:nvPr/>
            </p:nvSpPr>
            <p:spPr>
              <a:xfrm>
                <a:off x="6018519" y="3330708"/>
                <a:ext cx="74198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lt1"/>
                    </a:solidFill>
                    <a:latin typeface="Calibri"/>
                    <a:ea typeface="Calibri"/>
                    <a:cs typeface="Calibri"/>
                    <a:sym typeface="Calibri"/>
                  </a:rPr>
                  <a:t>B/1-13</a:t>
                </a:r>
                <a:endParaRPr sz="1050" b="1">
                  <a:solidFill>
                    <a:schemeClr val="lt1"/>
                  </a:solidFill>
                  <a:latin typeface="Calibri"/>
                  <a:ea typeface="Calibri"/>
                  <a:cs typeface="Calibri"/>
                  <a:sym typeface="Calibri"/>
                </a:endParaRPr>
              </a:p>
            </p:txBody>
          </p:sp>
          <p:sp>
            <p:nvSpPr>
              <p:cNvPr id="39" name="Google Shape;124;p4">
                <a:extLst>
                  <a:ext uri="{FF2B5EF4-FFF2-40B4-BE49-F238E27FC236}">
                    <a16:creationId xmlns:a16="http://schemas.microsoft.com/office/drawing/2014/main" id="{7A140883-0581-60C9-E784-B565A891CDD0}"/>
                  </a:ext>
                </a:extLst>
              </p:cNvPr>
              <p:cNvSpPr txBox="1"/>
              <p:nvPr/>
            </p:nvSpPr>
            <p:spPr>
              <a:xfrm>
                <a:off x="5857482" y="4189557"/>
                <a:ext cx="74198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lt1"/>
                    </a:solidFill>
                    <a:latin typeface="Calibri"/>
                    <a:ea typeface="Calibri"/>
                    <a:cs typeface="Calibri"/>
                    <a:sym typeface="Calibri"/>
                  </a:rPr>
                  <a:t>C/1-13</a:t>
                </a:r>
                <a:endParaRPr sz="1050" b="1">
                  <a:solidFill>
                    <a:schemeClr val="lt1"/>
                  </a:solidFill>
                  <a:latin typeface="Calibri"/>
                  <a:ea typeface="Calibri"/>
                  <a:cs typeface="Calibri"/>
                  <a:sym typeface="Calibri"/>
                </a:endParaRPr>
              </a:p>
            </p:txBody>
          </p:sp>
          <p:sp>
            <p:nvSpPr>
              <p:cNvPr id="40" name="Google Shape;125;p4">
                <a:extLst>
                  <a:ext uri="{FF2B5EF4-FFF2-40B4-BE49-F238E27FC236}">
                    <a16:creationId xmlns:a16="http://schemas.microsoft.com/office/drawing/2014/main" id="{522B01CD-3DB2-C349-69E4-0552A741992C}"/>
                  </a:ext>
                </a:extLst>
              </p:cNvPr>
              <p:cNvSpPr txBox="1"/>
              <p:nvPr/>
            </p:nvSpPr>
            <p:spPr>
              <a:xfrm>
                <a:off x="7738366" y="2572511"/>
                <a:ext cx="74198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lt1"/>
                    </a:solidFill>
                    <a:latin typeface="Calibri"/>
                    <a:ea typeface="Calibri"/>
                    <a:cs typeface="Calibri"/>
                    <a:sym typeface="Calibri"/>
                  </a:rPr>
                  <a:t>D/1-13</a:t>
                </a:r>
                <a:endParaRPr>
                  <a:solidFill>
                    <a:schemeClr val="lt1"/>
                  </a:solidFill>
                </a:endParaRPr>
              </a:p>
            </p:txBody>
          </p:sp>
          <p:sp>
            <p:nvSpPr>
              <p:cNvPr id="41" name="Google Shape;126;p4">
                <a:extLst>
                  <a:ext uri="{FF2B5EF4-FFF2-40B4-BE49-F238E27FC236}">
                    <a16:creationId xmlns:a16="http://schemas.microsoft.com/office/drawing/2014/main" id="{5EC91E01-E40A-F11F-302C-508D2CEF25B1}"/>
                  </a:ext>
                </a:extLst>
              </p:cNvPr>
              <p:cNvSpPr txBox="1"/>
              <p:nvPr/>
            </p:nvSpPr>
            <p:spPr>
              <a:xfrm>
                <a:off x="8660737" y="3675334"/>
                <a:ext cx="74198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lt1"/>
                    </a:solidFill>
                    <a:latin typeface="Calibri"/>
                    <a:ea typeface="Calibri"/>
                    <a:cs typeface="Calibri"/>
                    <a:sym typeface="Calibri"/>
                  </a:rPr>
                  <a:t>E/1-13</a:t>
                </a:r>
                <a:endParaRPr sz="1050">
                  <a:solidFill>
                    <a:schemeClr val="lt1"/>
                  </a:solidFill>
                  <a:latin typeface="Calibri"/>
                  <a:ea typeface="Calibri"/>
                  <a:cs typeface="Calibri"/>
                  <a:sym typeface="Calibri"/>
                </a:endParaRPr>
              </a:p>
            </p:txBody>
          </p:sp>
        </p:grpSp>
        <p:pic>
          <p:nvPicPr>
            <p:cNvPr id="30" name="Google Shape;127;p4" descr="TAC.svg">
              <a:extLst>
                <a:ext uri="{FF2B5EF4-FFF2-40B4-BE49-F238E27FC236}">
                  <a16:creationId xmlns:a16="http://schemas.microsoft.com/office/drawing/2014/main" id="{DA398B94-11D5-0894-6A84-5FBDE10642DF}"/>
                </a:ext>
              </a:extLst>
            </p:cNvPr>
            <p:cNvPicPr preferRelativeResize="0"/>
            <p:nvPr/>
          </p:nvPicPr>
          <p:blipFill rotWithShape="1">
            <a:blip r:embed="rId6">
              <a:alphaModFix/>
            </a:blip>
            <a:srcRect/>
            <a:stretch/>
          </p:blipFill>
          <p:spPr>
            <a:xfrm>
              <a:off x="7311357" y="3536826"/>
              <a:ext cx="649775" cy="642563"/>
            </a:xfrm>
            <a:prstGeom prst="rect">
              <a:avLst/>
            </a:prstGeom>
            <a:noFill/>
            <a:ln>
              <a:noFill/>
            </a:ln>
          </p:spPr>
        </p:pic>
        <p:sp>
          <p:nvSpPr>
            <p:cNvPr id="31" name="Google Shape;128;p4">
              <a:extLst>
                <a:ext uri="{FF2B5EF4-FFF2-40B4-BE49-F238E27FC236}">
                  <a16:creationId xmlns:a16="http://schemas.microsoft.com/office/drawing/2014/main" id="{D3B7C0CB-7658-4A6B-36F2-080D01C32638}"/>
                </a:ext>
              </a:extLst>
            </p:cNvPr>
            <p:cNvSpPr txBox="1"/>
            <p:nvPr/>
          </p:nvSpPr>
          <p:spPr>
            <a:xfrm>
              <a:off x="6240749" y="1370800"/>
              <a:ext cx="162482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Calibri"/>
                  <a:ea typeface="Calibri"/>
                  <a:cs typeface="Calibri"/>
                  <a:sym typeface="Calibri"/>
                </a:rPr>
                <a:t>AO VICKSBURG</a:t>
              </a:r>
              <a:endParaRPr sz="100"/>
            </a:p>
          </p:txBody>
        </p:sp>
      </p:grpSp>
      <p:sp>
        <p:nvSpPr>
          <p:cNvPr id="11" name="TextBox 10">
            <a:extLst>
              <a:ext uri="{FF2B5EF4-FFF2-40B4-BE49-F238E27FC236}">
                <a16:creationId xmlns:a16="http://schemas.microsoft.com/office/drawing/2014/main" id="{B671AF33-C9A6-6FF4-B7EB-F9740F8C8CAB}"/>
              </a:ext>
            </a:extLst>
          </p:cNvPr>
          <p:cNvSpPr txBox="1">
            <a:spLocks noChangeAspect="1"/>
          </p:cNvSpPr>
          <p:nvPr/>
        </p:nvSpPr>
        <p:spPr>
          <a:xfrm>
            <a:off x="0" y="794327"/>
            <a:ext cx="12192000" cy="375410"/>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prstClr val="black"/>
                </a:solidFill>
                <a:latin typeface="Arial"/>
                <a:cs typeface="Arial"/>
              </a:rPr>
              <a:t>Lanes Day 1 </a:t>
            </a:r>
            <a:endParaRPr kumimoji="0" lang="en-US" sz="2000" b="1" i="0" u="none" strike="noStrike" kern="1200" cap="none" spc="0" normalizeH="0" baseline="0" noProof="0">
              <a:ln>
                <a:noFill/>
              </a:ln>
              <a:solidFill>
                <a:prstClr val="black"/>
              </a:solidFill>
              <a:effectLst/>
              <a:uLnTx/>
              <a:uFillTx/>
              <a:latin typeface="Arial"/>
              <a:ea typeface="+mn-ea"/>
              <a:cs typeface="Arial"/>
            </a:endParaRPr>
          </a:p>
        </p:txBody>
      </p:sp>
      <p:sp>
        <p:nvSpPr>
          <p:cNvPr id="2" name="TextBox 1">
            <a:extLst>
              <a:ext uri="{FF2B5EF4-FFF2-40B4-BE49-F238E27FC236}">
                <a16:creationId xmlns:a16="http://schemas.microsoft.com/office/drawing/2014/main" id="{9F638788-C49D-03CF-0DC0-522AB77B2AD6}"/>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 (</a:t>
            </a:r>
            <a:r>
              <a:rPr kumimoji="0" lang="en-US" sz="3200" b="1" i="0" u="none" strike="noStrike" kern="1200" cap="none" spc="0" normalizeH="0" baseline="0" noProof="0" err="1">
                <a:ln>
                  <a:noFill/>
                </a:ln>
                <a:solidFill>
                  <a:prstClr val="black"/>
                </a:solidFill>
                <a:effectLst/>
                <a:uLnTx/>
                <a:uFillTx/>
                <a:latin typeface="Arial"/>
                <a:ea typeface="+mn-ea"/>
                <a:cs typeface="Arial"/>
              </a:rPr>
              <a:t>Infil</a:t>
            </a:r>
            <a:r>
              <a:rPr kumimoji="0" lang="en-US" sz="3200" b="1" i="0" u="none" strike="noStrike" kern="1200" cap="none" spc="0" normalizeH="0" baseline="0" noProof="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3B23F262-15D9-21CA-6990-EBD74876FC90}"/>
              </a:ext>
            </a:extLst>
          </p:cNvPr>
          <p:cNvGrpSpPr/>
          <p:nvPr/>
        </p:nvGrpSpPr>
        <p:grpSpPr>
          <a:xfrm>
            <a:off x="0" y="5714090"/>
            <a:ext cx="8056766" cy="1120826"/>
            <a:chOff x="1542761" y="4769125"/>
            <a:chExt cx="4165739" cy="1120826"/>
          </a:xfrm>
        </p:grpSpPr>
        <p:sp>
          <p:nvSpPr>
            <p:cNvPr id="9" name="Rectangle 8">
              <a:extLst>
                <a:ext uri="{FF2B5EF4-FFF2-40B4-BE49-F238E27FC236}">
                  <a16:creationId xmlns:a16="http://schemas.microsoft.com/office/drawing/2014/main" id="{3DB9D544-9C52-C568-2512-CE1DCF0FCC5B}"/>
                </a:ext>
              </a:extLst>
            </p:cNvPr>
            <p:cNvSpPr/>
            <p:nvPr/>
          </p:nvSpPr>
          <p:spPr>
            <a:xfrm>
              <a:off x="1542761" y="4769125"/>
              <a:ext cx="4157031" cy="11208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0" name="TextBox 9">
              <a:extLst>
                <a:ext uri="{FF2B5EF4-FFF2-40B4-BE49-F238E27FC236}">
                  <a16:creationId xmlns:a16="http://schemas.microsoft.com/office/drawing/2014/main" id="{22D3DF9A-9445-023C-E278-5610AE443AC9}"/>
                </a:ext>
              </a:extLst>
            </p:cNvPr>
            <p:cNvSpPr txBox="1"/>
            <p:nvPr/>
          </p:nvSpPr>
          <p:spPr>
            <a:xfrm>
              <a:off x="1551468" y="4805039"/>
              <a:ext cx="4157032" cy="784830"/>
            </a:xfrm>
            <a:prstGeom prst="rect">
              <a:avLst/>
            </a:prstGeom>
            <a:noFill/>
            <a:ln w="15875">
              <a:noFill/>
              <a:miter lim="800000"/>
            </a:ln>
          </p:spPr>
          <p:txBody>
            <a:bodyPr wrap="square">
              <a:spAutoFit/>
            </a:bodyPr>
            <a:lstStyle/>
            <a:p>
              <a:pPr marL="0" marR="0" lvl="0" indent="0" algn="l" rtl="0">
                <a:spcBef>
                  <a:spcPts val="0"/>
                </a:spcBef>
                <a:spcAft>
                  <a:spcPts val="0"/>
                </a:spcAft>
                <a:buNone/>
              </a:pPr>
              <a:r>
                <a:rPr lang="en-US" sz="900" b="1" u="sng">
                  <a:solidFill>
                    <a:srgbClr val="000000"/>
                  </a:solidFill>
                  <a:latin typeface="Arial"/>
                  <a:ea typeface="Arial"/>
                  <a:cs typeface="Arial"/>
                  <a:sym typeface="Arial"/>
                </a:rPr>
                <a:t>Concept of Operations</a:t>
              </a:r>
              <a:endParaRPr lang="en-US" sz="900" b="1">
                <a:solidFill>
                  <a:srgbClr val="000000"/>
                </a:solidFill>
                <a:latin typeface="Arial"/>
                <a:ea typeface="Arial"/>
                <a:cs typeface="Arial"/>
                <a:sym typeface="Arial"/>
              </a:endParaRPr>
            </a:p>
            <a:p>
              <a:pPr marL="0" marR="0" lvl="0" indent="0" algn="l" rtl="0">
                <a:spcBef>
                  <a:spcPts val="0"/>
                </a:spcBef>
                <a:spcAft>
                  <a:spcPts val="0"/>
                </a:spcAft>
                <a:buNone/>
              </a:pPr>
              <a:r>
                <a:rPr lang="en-US" sz="900" b="1">
                  <a:solidFill>
                    <a:srgbClr val="000000"/>
                  </a:solidFill>
                  <a:latin typeface="Arial"/>
                  <a:ea typeface="Arial"/>
                  <a:cs typeface="Arial"/>
                  <a:sym typeface="Arial"/>
                </a:rPr>
                <a:t>A Co, B Co, C Co will receive mission from higher to conduct move to contact patrol based on intelligence of enemy observation posts observing the screen line. Each company will </a:t>
              </a:r>
              <a:r>
                <a:rPr lang="en-US" sz="900" b="1"/>
                <a:t>deploy</a:t>
              </a:r>
              <a:r>
                <a:rPr lang="en-US" sz="900" b="1">
                  <a:solidFill>
                    <a:srgbClr val="000000"/>
                  </a:solidFill>
                  <a:latin typeface="Arial"/>
                  <a:ea typeface="Arial"/>
                  <a:cs typeface="Arial"/>
                  <a:sym typeface="Arial"/>
                </a:rPr>
                <a:t> a squad to </a:t>
              </a:r>
              <a:r>
                <a:rPr lang="en-US" sz="900" b="1"/>
                <a:t>confirm or deny enemy presence</a:t>
              </a:r>
              <a:r>
                <a:rPr lang="en-US" sz="900" b="1">
                  <a:solidFill>
                    <a:srgbClr val="000000"/>
                  </a:solidFill>
                  <a:latin typeface="Arial"/>
                  <a:ea typeface="Arial"/>
                  <a:cs typeface="Arial"/>
                  <a:sym typeface="Arial"/>
                </a:rPr>
                <a:t>. While on patrol, the squad will react to contact.</a:t>
              </a:r>
            </a:p>
            <a:p>
              <a:pPr marL="0" marR="0" lvl="0" indent="0" algn="l" rtl="0">
                <a:spcBef>
                  <a:spcPts val="0"/>
                </a:spcBef>
                <a:spcAft>
                  <a:spcPts val="0"/>
                </a:spcAft>
                <a:buNone/>
              </a:pPr>
              <a:endParaRPr lang="en-US" sz="900" b="1"/>
            </a:p>
            <a:p>
              <a:pPr marL="0" marR="0" lvl="0" indent="0" algn="l" rtl="0">
                <a:spcBef>
                  <a:spcPts val="0"/>
                </a:spcBef>
                <a:spcAft>
                  <a:spcPts val="0"/>
                </a:spcAft>
                <a:buNone/>
              </a:pPr>
              <a:r>
                <a:rPr lang="en-US" sz="900" b="1">
                  <a:solidFill>
                    <a:srgbClr val="000000"/>
                  </a:solidFill>
                  <a:latin typeface="Arial"/>
                  <a:ea typeface="Arial"/>
                  <a:cs typeface="Arial"/>
                  <a:sym typeface="Arial"/>
                </a:rPr>
                <a:t>D Co and E co will administer tasks within their security posture react to IDF</a:t>
              </a:r>
            </a:p>
          </p:txBody>
        </p:sp>
      </p:grpSp>
      <p:grpSp>
        <p:nvGrpSpPr>
          <p:cNvPr id="14" name="Group 13">
            <a:extLst>
              <a:ext uri="{FF2B5EF4-FFF2-40B4-BE49-F238E27FC236}">
                <a16:creationId xmlns:a16="http://schemas.microsoft.com/office/drawing/2014/main" id="{2816D404-0E9E-AE52-BBF5-E761A154FC70}"/>
              </a:ext>
            </a:extLst>
          </p:cNvPr>
          <p:cNvGrpSpPr/>
          <p:nvPr/>
        </p:nvGrpSpPr>
        <p:grpSpPr>
          <a:xfrm>
            <a:off x="8056765" y="5114925"/>
            <a:ext cx="4135236" cy="1734116"/>
            <a:chOff x="8469110" y="4028171"/>
            <a:chExt cx="2198891" cy="1971842"/>
          </a:xfrm>
        </p:grpSpPr>
        <p:cxnSp>
          <p:nvCxnSpPr>
            <p:cNvPr id="15" name="Straight Connector 14">
              <a:extLst>
                <a:ext uri="{FF2B5EF4-FFF2-40B4-BE49-F238E27FC236}">
                  <a16:creationId xmlns:a16="http://schemas.microsoft.com/office/drawing/2014/main" id="{F629F293-6FB3-4BCF-81A5-738E449390DC}"/>
                </a:ext>
              </a:extLst>
            </p:cNvPr>
            <p:cNvCxnSpPr>
              <a:cxnSpLocks/>
            </p:cNvCxnSpPr>
            <p:nvPr/>
          </p:nvCxnSpPr>
          <p:spPr>
            <a:xfrm flipH="1" flipV="1">
              <a:off x="9320682" y="4205468"/>
              <a:ext cx="291472" cy="197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DBAF36D-FD89-7A49-CF50-09990347C616}"/>
                </a:ext>
              </a:extLst>
            </p:cNvPr>
            <p:cNvSpPr/>
            <p:nvPr/>
          </p:nvSpPr>
          <p:spPr>
            <a:xfrm>
              <a:off x="8469110" y="4028171"/>
              <a:ext cx="2198891" cy="19718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7" name="TextBox 16">
              <a:extLst>
                <a:ext uri="{FF2B5EF4-FFF2-40B4-BE49-F238E27FC236}">
                  <a16:creationId xmlns:a16="http://schemas.microsoft.com/office/drawing/2014/main" id="{C966C687-0974-E347-8E84-BD66D43B7E06}"/>
                </a:ext>
              </a:extLst>
            </p:cNvPr>
            <p:cNvSpPr txBox="1"/>
            <p:nvPr/>
          </p:nvSpPr>
          <p:spPr>
            <a:xfrm>
              <a:off x="8483658" y="4054503"/>
              <a:ext cx="2176469" cy="1338631"/>
            </a:xfrm>
            <a:prstGeom prst="rect">
              <a:avLst/>
            </a:prstGeom>
            <a:noFill/>
            <a:ln w="15875">
              <a:noFill/>
              <a:miter lim="800000"/>
            </a:ln>
          </p:spPr>
          <p:txBody>
            <a:bodyPr wrap="square" lIns="68580" tIns="34290" rIns="68580" bIns="34290" anchor="t">
              <a:spAutoFit/>
            </a:bodyPr>
            <a:lstStyle/>
            <a:p>
              <a:pPr algn="ctr"/>
              <a:r>
                <a:rPr lang="en-US" sz="900" b="1" u="sng">
                  <a:latin typeface="Arial"/>
                  <a:ea typeface="+mn-lt"/>
                  <a:cs typeface="Calibri"/>
                </a:rPr>
                <a:t>Admin Timeline</a:t>
              </a:r>
            </a:p>
            <a:p>
              <a:endParaRPr lang="en-US" sz="900">
                <a:solidFill>
                  <a:prstClr val="black"/>
                </a:solidFill>
                <a:highlight>
                  <a:srgbClr val="FFFF00"/>
                </a:highlight>
                <a:latin typeface="Arial"/>
                <a:ea typeface="+mn-lt"/>
                <a:cs typeface="Calibri"/>
              </a:endParaRPr>
            </a:p>
            <a:p>
              <a:r>
                <a:rPr lang="en-US" sz="900">
                  <a:highlight>
                    <a:srgbClr val="FFFFFF"/>
                  </a:highlight>
                  <a:latin typeface="Arial"/>
                  <a:ea typeface="+mn-lt"/>
                  <a:cs typeface="Calibri"/>
                </a:rPr>
                <a:t>17 1400 JUL23: D CO Begins Lanes </a:t>
              </a:r>
            </a:p>
            <a:p>
              <a:r>
                <a:rPr lang="en-US" sz="900">
                  <a:highlight>
                    <a:srgbClr val="FFFFFF"/>
                  </a:highlight>
                  <a:latin typeface="Arial"/>
                  <a:ea typeface="+mn-lt"/>
                  <a:cs typeface="Calibri"/>
                </a:rPr>
                <a:t>17 1315 JUL23: E CO Begins Lanes</a:t>
              </a:r>
            </a:p>
            <a:p>
              <a:r>
                <a:rPr lang="en-US" sz="900">
                  <a:highlight>
                    <a:srgbClr val="FFFFFF"/>
                  </a:highlight>
                  <a:latin typeface="Arial"/>
                  <a:ea typeface="+mn-lt"/>
                  <a:cs typeface="Calibri"/>
                </a:rPr>
                <a:t>17 1445 JUL23: A CO Begins Lanes</a:t>
              </a:r>
            </a:p>
            <a:p>
              <a:r>
                <a:rPr lang="en-US" sz="900">
                  <a:highlight>
                    <a:srgbClr val="FFFFFF"/>
                  </a:highlight>
                  <a:latin typeface="Arial"/>
                  <a:ea typeface="+mn-lt"/>
                  <a:cs typeface="Calibri"/>
                </a:rPr>
                <a:t>17 1745 JUL23: B CO Begins Lanes</a:t>
              </a:r>
            </a:p>
            <a:p>
              <a:r>
                <a:rPr lang="en-US" sz="900">
                  <a:highlight>
                    <a:srgbClr val="FFFFFF"/>
                  </a:highlight>
                  <a:latin typeface="Arial"/>
                  <a:ea typeface="+mn-lt"/>
                  <a:cs typeface="Calibri"/>
                </a:rPr>
                <a:t>17 1515 JUL23: C CO Begins Lanes</a:t>
              </a:r>
            </a:p>
            <a:p>
              <a:endParaRPr lang="en-US" sz="900">
                <a:solidFill>
                  <a:prstClr val="black"/>
                </a:solidFill>
                <a:highlight>
                  <a:srgbClr val="FFFF00"/>
                </a:highlight>
                <a:latin typeface="Arial"/>
                <a:cs typeface="Calibri"/>
              </a:endParaRPr>
            </a:p>
          </p:txBody>
        </p:sp>
      </p:grpSp>
      <p:sp>
        <p:nvSpPr>
          <p:cNvPr id="62" name="Google Shape;181;p5">
            <a:extLst>
              <a:ext uri="{FF2B5EF4-FFF2-40B4-BE49-F238E27FC236}">
                <a16:creationId xmlns:a16="http://schemas.microsoft.com/office/drawing/2014/main" id="{70FB142D-3968-E026-AB4E-024A04181CBB}"/>
              </a:ext>
            </a:extLst>
          </p:cNvPr>
          <p:cNvSpPr/>
          <p:nvPr/>
        </p:nvSpPr>
        <p:spPr>
          <a:xfrm>
            <a:off x="4981242" y="2684987"/>
            <a:ext cx="903389" cy="444977"/>
          </a:xfrm>
          <a:prstGeom prst="ellipse">
            <a:avLst/>
          </a:prstGeom>
          <a:solidFill>
            <a:schemeClr val="lt1">
              <a:alpha val="29803"/>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React to Contact</a:t>
            </a:r>
            <a:endParaRPr/>
          </a:p>
        </p:txBody>
      </p:sp>
      <p:sp>
        <p:nvSpPr>
          <p:cNvPr id="63" name="Google Shape;181;p5">
            <a:extLst>
              <a:ext uri="{FF2B5EF4-FFF2-40B4-BE49-F238E27FC236}">
                <a16:creationId xmlns:a16="http://schemas.microsoft.com/office/drawing/2014/main" id="{9B5A4775-3BBE-4C2E-9112-1C363DE53FB3}"/>
              </a:ext>
            </a:extLst>
          </p:cNvPr>
          <p:cNvSpPr/>
          <p:nvPr/>
        </p:nvSpPr>
        <p:spPr>
          <a:xfrm>
            <a:off x="4232851" y="3409416"/>
            <a:ext cx="903389" cy="444977"/>
          </a:xfrm>
          <a:prstGeom prst="ellipse">
            <a:avLst/>
          </a:prstGeom>
          <a:solidFill>
            <a:schemeClr val="lt1">
              <a:alpha val="29803"/>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React to Contact</a:t>
            </a:r>
            <a:endParaRPr/>
          </a:p>
        </p:txBody>
      </p:sp>
      <p:sp>
        <p:nvSpPr>
          <p:cNvPr id="64" name="Google Shape;181;p5">
            <a:extLst>
              <a:ext uri="{FF2B5EF4-FFF2-40B4-BE49-F238E27FC236}">
                <a16:creationId xmlns:a16="http://schemas.microsoft.com/office/drawing/2014/main" id="{B6440942-A3AD-E70E-06E7-1B39939169C4}"/>
              </a:ext>
            </a:extLst>
          </p:cNvPr>
          <p:cNvSpPr/>
          <p:nvPr/>
        </p:nvSpPr>
        <p:spPr>
          <a:xfrm>
            <a:off x="4212125" y="4406308"/>
            <a:ext cx="903389" cy="444977"/>
          </a:xfrm>
          <a:prstGeom prst="ellipse">
            <a:avLst/>
          </a:prstGeom>
          <a:solidFill>
            <a:schemeClr val="lt1">
              <a:alpha val="29803"/>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React to Contact</a:t>
            </a:r>
            <a:endParaRPr/>
          </a:p>
        </p:txBody>
      </p:sp>
      <p:sp>
        <p:nvSpPr>
          <p:cNvPr id="54" name="Google Shape;181;p5">
            <a:extLst>
              <a:ext uri="{FF2B5EF4-FFF2-40B4-BE49-F238E27FC236}">
                <a16:creationId xmlns:a16="http://schemas.microsoft.com/office/drawing/2014/main" id="{68559BC4-C3DE-5416-DD03-20604E0AA6BD}"/>
              </a:ext>
            </a:extLst>
          </p:cNvPr>
          <p:cNvSpPr/>
          <p:nvPr/>
        </p:nvSpPr>
        <p:spPr>
          <a:xfrm>
            <a:off x="8919948" y="4007179"/>
            <a:ext cx="903389" cy="444977"/>
          </a:xfrm>
          <a:prstGeom prst="ellipse">
            <a:avLst/>
          </a:prstGeom>
          <a:solidFill>
            <a:schemeClr val="lt1">
              <a:alpha val="29803"/>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React to IDF</a:t>
            </a:r>
            <a:endParaRPr/>
          </a:p>
        </p:txBody>
      </p:sp>
      <p:sp>
        <p:nvSpPr>
          <p:cNvPr id="65" name="Google Shape;181;p5">
            <a:extLst>
              <a:ext uri="{FF2B5EF4-FFF2-40B4-BE49-F238E27FC236}">
                <a16:creationId xmlns:a16="http://schemas.microsoft.com/office/drawing/2014/main" id="{58E56BC3-823A-D608-1624-C79ABEC88CD6}"/>
              </a:ext>
            </a:extLst>
          </p:cNvPr>
          <p:cNvSpPr/>
          <p:nvPr/>
        </p:nvSpPr>
        <p:spPr>
          <a:xfrm>
            <a:off x="8263673" y="2877612"/>
            <a:ext cx="903389" cy="444977"/>
          </a:xfrm>
          <a:prstGeom prst="ellipse">
            <a:avLst/>
          </a:prstGeom>
          <a:solidFill>
            <a:schemeClr val="lt1">
              <a:alpha val="29803"/>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React to </a:t>
            </a:r>
          </a:p>
          <a:p>
            <a:pPr marL="0" marR="0" lvl="0" indent="0" algn="ctr" rtl="0">
              <a:spcBef>
                <a:spcPts val="0"/>
              </a:spcBef>
              <a:spcAft>
                <a:spcPts val="0"/>
              </a:spcAft>
              <a:buNone/>
            </a:pPr>
            <a:r>
              <a:rPr lang="en-US" sz="800" b="1">
                <a:solidFill>
                  <a:schemeClr val="lt1"/>
                </a:solidFill>
                <a:latin typeface="Arial"/>
                <a:cs typeface="Arial"/>
                <a:sym typeface="Arial"/>
              </a:rPr>
              <a:t>IDF</a:t>
            </a:r>
            <a:endParaRPr/>
          </a:p>
        </p:txBody>
      </p:sp>
    </p:spTree>
    <p:extLst>
      <p:ext uri="{BB962C8B-B14F-4D97-AF65-F5344CB8AC3E}">
        <p14:creationId xmlns:p14="http://schemas.microsoft.com/office/powerpoint/2010/main" val="522171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878EAE62-F565-21EF-3513-D940DDC3F3BE}"/>
              </a:ext>
            </a:extLst>
          </p:cNvPr>
          <p:cNvPicPr>
            <a:picLocks noChangeAspect="1"/>
          </p:cNvPicPr>
          <p:nvPr/>
        </p:nvPicPr>
        <p:blipFill>
          <a:blip r:embed="rId2"/>
          <a:stretch>
            <a:fillRect/>
          </a:stretch>
        </p:blipFill>
        <p:spPr>
          <a:xfrm>
            <a:off x="7276666" y="1100040"/>
            <a:ext cx="4959429" cy="5154235"/>
          </a:xfrm>
          <a:prstGeom prst="rect">
            <a:avLst/>
          </a:prstGeom>
        </p:spPr>
      </p:pic>
      <p:sp>
        <p:nvSpPr>
          <p:cNvPr id="2" name="TextBox 1">
            <a:extLst>
              <a:ext uri="{FF2B5EF4-FFF2-40B4-BE49-F238E27FC236}">
                <a16:creationId xmlns:a16="http://schemas.microsoft.com/office/drawing/2014/main" id="{7488BF5B-481B-28EA-A377-5D75620D5259}"/>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III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A10BB0C-FA03-9008-772A-61848FF8866D}"/>
              </a:ext>
            </a:extLst>
          </p:cNvPr>
          <p:cNvSpPr txBox="1">
            <a:spLocks noChangeAspect="1"/>
          </p:cNvSpPr>
          <p:nvPr/>
        </p:nvSpPr>
        <p:spPr>
          <a:xfrm>
            <a:off x="0" y="803564"/>
            <a:ext cx="12191998" cy="289007"/>
          </a:xfrm>
          <a:prstGeom prst="rect">
            <a:avLst/>
          </a:prstGeom>
          <a:no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Arial"/>
              </a:rPr>
              <a:t>Mission: </a:t>
            </a:r>
            <a:r>
              <a:rPr lang="en-US" b="1">
                <a:solidFill>
                  <a:prstClr val="black"/>
                </a:solidFill>
                <a:latin typeface="Arial"/>
                <a:cs typeface="Arial"/>
              </a:rPr>
              <a:t>Squad Attack/Break Contact  </a:t>
            </a:r>
            <a:endParaRPr kumimoji="0" lang="en-US" sz="1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156A8D75-C0F0-E23A-7AF0-6A812A5AED76}"/>
              </a:ext>
            </a:extLst>
          </p:cNvPr>
          <p:cNvSpPr txBox="1">
            <a:spLocks noChangeAspect="1"/>
          </p:cNvSpPr>
          <p:nvPr/>
        </p:nvSpPr>
        <p:spPr>
          <a:xfrm>
            <a:off x="0" y="1092571"/>
            <a:ext cx="7261019" cy="427083"/>
          </a:xfrm>
          <a:prstGeom prst="rect">
            <a:avLst/>
          </a:prstGeom>
          <a:noFill/>
          <a:ln w="19050">
            <a:solidFill>
              <a:schemeClr val="tx1"/>
            </a:solidFill>
          </a:ln>
        </p:spPr>
        <p:txBody>
          <a:bodyPr wrap="square" lIns="68580" tIns="34290" rIns="68580" bIns="34290" rtlCol="0" anchor="t">
            <a:noAutofit/>
          </a:bodyPr>
          <a:lstStyle/>
          <a:p>
            <a:r>
              <a:rPr lang="en-US" sz="1100" b="1" u="sng">
                <a:solidFill>
                  <a:prstClr val="black"/>
                </a:solidFill>
                <a:latin typeface="Arial" panose="020B0604020202020204" pitchFamily="34" charset="0"/>
                <a:cs typeface="Arial" panose="020B0604020202020204" pitchFamily="34" charset="0"/>
              </a:rPr>
              <a:t>Mission</a:t>
            </a:r>
            <a:r>
              <a:rPr lang="en-US" sz="1100" b="1">
                <a:solidFill>
                  <a:prstClr val="black"/>
                </a:solidFill>
                <a:latin typeface="Arial" panose="020B0604020202020204" pitchFamily="34" charset="0"/>
                <a:cs typeface="Arial" panose="020B0604020202020204" pitchFamily="34" charset="0"/>
              </a:rPr>
              <a:t>: </a:t>
            </a:r>
            <a:r>
              <a:rPr lang="en-US" sz="1100">
                <a:solidFill>
                  <a:prstClr val="black"/>
                </a:solidFill>
                <a:latin typeface=" Arial"/>
                <a:cs typeface="Arial" panose="020B0604020202020204" pitchFamily="34" charset="0"/>
              </a:rPr>
              <a:t>X SQD/ X PLT/ X CO conducts an attack on ENY Forces IVO (GRID) NLT (XX XXXX JUL 2023) IOT deny ENY Forces Freedom of Maneuver within the Area of Operations.</a:t>
            </a:r>
          </a:p>
        </p:txBody>
      </p:sp>
      <p:sp>
        <p:nvSpPr>
          <p:cNvPr id="5" name="TextBox 4">
            <a:extLst>
              <a:ext uri="{FF2B5EF4-FFF2-40B4-BE49-F238E27FC236}">
                <a16:creationId xmlns:a16="http://schemas.microsoft.com/office/drawing/2014/main" id="{9AA44FAC-44B9-47E4-1114-B673328588ED}"/>
              </a:ext>
            </a:extLst>
          </p:cNvPr>
          <p:cNvSpPr txBox="1"/>
          <p:nvPr/>
        </p:nvSpPr>
        <p:spPr>
          <a:xfrm>
            <a:off x="7390" y="1519655"/>
            <a:ext cx="7226047" cy="1367400"/>
          </a:xfrm>
          <a:prstGeom prst="rect">
            <a:avLst/>
          </a:prstGeom>
          <a:solidFill>
            <a:schemeClr val="bg1"/>
          </a:solidFill>
          <a:ln w="19050">
            <a:solidFill>
              <a:schemeClr val="tx1"/>
            </a:solidFill>
          </a:ln>
        </p:spPr>
        <p:txBody>
          <a:bodyPr wrap="square" lIns="68580" tIns="34290" rIns="68580" bIns="34290" rtlCol="0" anchor="t">
            <a:noAutofit/>
          </a:bodyPr>
          <a:lstStyle/>
          <a:p>
            <a:pPr defTabSz="685800">
              <a:defRPr/>
            </a:pPr>
            <a:r>
              <a:rPr lang="en-US" sz="1050" b="1" u="sng" dirty="0">
                <a:solidFill>
                  <a:prstClr val="black"/>
                </a:solidFill>
                <a:latin typeface="Arial" panose="020B0604020202020204" pitchFamily="34" charset="0"/>
                <a:cs typeface="Arial" panose="020B0604020202020204" pitchFamily="34" charset="0"/>
              </a:rPr>
              <a:t>POI Supported:</a:t>
            </a:r>
          </a:p>
          <a:p>
            <a:pPr defTabSz="685800">
              <a:defRPr/>
            </a:pPr>
            <a:r>
              <a:rPr lang="en-US" sz="1050" dirty="0">
                <a:solidFill>
                  <a:prstClr val="black"/>
                </a:solidFill>
                <a:latin typeface="Arial" panose="020B0604020202020204" pitchFamily="34" charset="0"/>
                <a:cs typeface="Arial" panose="020B0604020202020204" pitchFamily="34" charset="0"/>
              </a:rPr>
              <a:t>FORGE TLO: 1 13 Reinforce tasks that were taught in The Hammer and the Anvil</a:t>
            </a:r>
          </a:p>
          <a:p>
            <a:pPr defTabSz="685800">
              <a:defRPr/>
            </a:pPr>
            <a:r>
              <a:rPr lang="en-US" sz="1050" dirty="0">
                <a:solidFill>
                  <a:prstClr val="black"/>
                </a:solidFill>
                <a:latin typeface="Arial" panose="020B0604020202020204" pitchFamily="34" charset="0"/>
                <a:cs typeface="Arial" panose="020B0604020202020204" pitchFamily="34" charset="0"/>
              </a:rPr>
              <a:t>-Individual Tactical Training (BT071001)     </a:t>
            </a:r>
          </a:p>
          <a:p>
            <a:pPr defTabSz="685800">
              <a:defRPr/>
            </a:pPr>
            <a:r>
              <a:rPr lang="en-US" sz="1050" b="1" u="sng" dirty="0">
                <a:solidFill>
                  <a:prstClr val="black"/>
                </a:solidFill>
                <a:latin typeface="Arial" panose="020B0604020202020204" pitchFamily="34" charset="0"/>
                <a:cs typeface="Arial" panose="020B0604020202020204" pitchFamily="34" charset="0"/>
              </a:rPr>
              <a:t>Task</a:t>
            </a:r>
            <a:r>
              <a:rPr lang="en-US" sz="1050" b="1" dirty="0">
                <a:solidFill>
                  <a:prstClr val="black"/>
                </a:solidFill>
                <a:latin typeface="Arial" panose="020B0604020202020204" pitchFamily="34" charset="0"/>
                <a:cs typeface="Arial" panose="020B0604020202020204" pitchFamily="34" charset="0"/>
              </a:rPr>
              <a:t>: </a:t>
            </a:r>
            <a:r>
              <a:rPr lang="en-US" sz="1050" dirty="0">
                <a:solidFill>
                  <a:prstClr val="black"/>
                </a:solidFill>
                <a:latin typeface="Arial" panose="020B0604020202020204" pitchFamily="34" charset="0"/>
                <a:cs typeface="Arial" panose="020B0604020202020204" pitchFamily="34" charset="0"/>
              </a:rPr>
              <a:t>Conduct a squad attack on an enemy observation post.  Drill Sergeants act as the squad leader and trainees act as members of their teams. </a:t>
            </a:r>
            <a:endParaRPr lang="en-US" sz="1050" b="1" u="sng" dirty="0">
              <a:solidFill>
                <a:prstClr val="black"/>
              </a:solidFill>
              <a:latin typeface="Arial" panose="020B0604020202020204" pitchFamily="34" charset="0"/>
              <a:cs typeface="Arial" panose="020B0604020202020204" pitchFamily="34" charset="0"/>
            </a:endParaRPr>
          </a:p>
          <a:p>
            <a:pPr defTabSz="685800">
              <a:defRPr/>
            </a:pPr>
            <a:r>
              <a:rPr lang="en-US" sz="1050" b="1" u="sng" dirty="0">
                <a:solidFill>
                  <a:prstClr val="black"/>
                </a:solidFill>
                <a:latin typeface="Arial" panose="020B0604020202020204" pitchFamily="34" charset="0"/>
                <a:cs typeface="Arial" panose="020B0604020202020204" pitchFamily="34" charset="0"/>
              </a:rPr>
              <a:t>Conditions</a:t>
            </a:r>
            <a:r>
              <a:rPr lang="en-US" sz="1050" b="1" dirty="0">
                <a:solidFill>
                  <a:prstClr val="black"/>
                </a:solidFill>
                <a:latin typeface="Arial" panose="020B0604020202020204" pitchFamily="34" charset="0"/>
                <a:cs typeface="Arial" panose="020B0604020202020204" pitchFamily="34" charset="0"/>
              </a:rPr>
              <a:t>: </a:t>
            </a:r>
            <a:r>
              <a:rPr lang="en-US" sz="1050" dirty="0">
                <a:solidFill>
                  <a:prstClr val="black"/>
                </a:solidFill>
                <a:latin typeface="Arial" panose="020B0604020202020204" pitchFamily="34" charset="0"/>
                <a:cs typeface="Arial" panose="020B0604020202020204" pitchFamily="34" charset="0"/>
              </a:rPr>
              <a:t>During daylight in a field environment with an ACH, FLC, 2x magazines with 20 blank rounds each, M4 carbine/w BUIS and BFA , ear pro, eye pro, and water source.</a:t>
            </a:r>
          </a:p>
          <a:p>
            <a:pPr defTabSz="685800">
              <a:defRPr/>
            </a:pPr>
            <a:r>
              <a:rPr lang="en-US" sz="1050" b="1" u="sng" dirty="0">
                <a:solidFill>
                  <a:prstClr val="black"/>
                </a:solidFill>
                <a:latin typeface="Arial" panose="020B0604020202020204" pitchFamily="34" charset="0"/>
                <a:cs typeface="Arial" panose="020B0604020202020204" pitchFamily="34" charset="0"/>
              </a:rPr>
              <a:t>Standard</a:t>
            </a:r>
            <a:r>
              <a:rPr lang="en-US" sz="1050" b="1" dirty="0">
                <a:solidFill>
                  <a:prstClr val="black"/>
                </a:solidFill>
                <a:latin typeface="Arial" panose="020B0604020202020204" pitchFamily="34" charset="0"/>
                <a:cs typeface="Arial" panose="020B0604020202020204" pitchFamily="34" charset="0"/>
              </a:rPr>
              <a:t>: </a:t>
            </a:r>
            <a:r>
              <a:rPr lang="en-US" sz="1050" dirty="0">
                <a:solidFill>
                  <a:prstClr val="black"/>
                </a:solidFill>
                <a:latin typeface="Arial" panose="020B0604020202020204" pitchFamily="34" charset="0"/>
                <a:cs typeface="Arial" panose="020B0604020202020204" pitchFamily="34" charset="0"/>
              </a:rPr>
              <a:t>All squads successfully complete a squad attack and receive their evaluation and after-action review.</a:t>
            </a:r>
          </a:p>
        </p:txBody>
      </p:sp>
      <p:sp>
        <p:nvSpPr>
          <p:cNvPr id="6" name="TextBox 5">
            <a:extLst>
              <a:ext uri="{FF2B5EF4-FFF2-40B4-BE49-F238E27FC236}">
                <a16:creationId xmlns:a16="http://schemas.microsoft.com/office/drawing/2014/main" id="{1201508E-D15F-D5F2-BA29-2269A0AD5654}"/>
              </a:ext>
            </a:extLst>
          </p:cNvPr>
          <p:cNvSpPr txBox="1"/>
          <p:nvPr/>
        </p:nvSpPr>
        <p:spPr>
          <a:xfrm>
            <a:off x="-8257" y="2887055"/>
            <a:ext cx="7233436" cy="2241931"/>
          </a:xfrm>
          <a:prstGeom prst="rect">
            <a:avLst/>
          </a:prstGeom>
          <a:solidFill>
            <a:schemeClr val="bg1"/>
          </a:solidFill>
          <a:ln w="19050">
            <a:solidFill>
              <a:schemeClr val="tx1"/>
            </a:solidFill>
          </a:ln>
        </p:spPr>
        <p:txBody>
          <a:bodyPr wrap="square" lIns="68580" tIns="34290" rIns="68580" bIns="34290" rtlCol="0" anchor="t">
            <a:noAutofit/>
          </a:bodyPr>
          <a:lstStyle/>
          <a:p>
            <a:r>
              <a:rPr lang="en-US" sz="1100" b="1" u="sng">
                <a:latin typeface="Arial"/>
                <a:cs typeface="Arial"/>
              </a:rPr>
              <a:t>Concept of the Operation: </a:t>
            </a:r>
            <a:r>
              <a:rPr lang="en-US" sz="1100">
                <a:latin typeface=" Arial" panose="02020603050405020304"/>
              </a:rPr>
              <a:t>While conducting BP operations, companies will issue fragmentary orders to their platoons to neutralize enemy observation posts near the BP.  Drill Sergeants will have one hour to conduct TLPs, rehearsals, and PCCs.  Following the completion of TLPs, each platoon will send its first squad to begin the attack. Trainees will utilize their land navigation skills to move to the first ORP.  One leader from the CO (SDS or above) will meet the squad at the first checkpoint on their approach to the objective and assess their performance throughout. Two soldiers will be prepositioned to serve as OPFOR. Each squad will engage and defeat two enemy riflemen. Once each squad completes the attack and moves off the objective, they will continue mission.  During their approach to the objective each SQD will receive direct fire contact from a simulated ENY heavy machine gun. Each squad will be assessed on its ability to successfully break contact with the ENY using movement techniques.  They will bound back to the ORP to receive their after-action review. They will then return to the BP on an alternate route.  Each subsequent squad will be staggered one hour behind the previous squad</a:t>
            </a:r>
          </a:p>
          <a:p>
            <a:r>
              <a:rPr lang="en-US" sz="1100">
                <a:latin typeface=" Arial" panose="02020603050405020304"/>
              </a:rPr>
              <a:t>Distance from BP to enemy OP will be at least 400m and the distance from the enemy OP to the MG position will be at least 100M.</a:t>
            </a:r>
          </a:p>
          <a:p>
            <a:endParaRPr lang="en-US" sz="1100">
              <a:latin typeface=" Arial" panose="02020603050405020304"/>
            </a:endParaRPr>
          </a:p>
        </p:txBody>
      </p:sp>
      <p:sp>
        <p:nvSpPr>
          <p:cNvPr id="7" name="TextBox 6">
            <a:extLst>
              <a:ext uri="{FF2B5EF4-FFF2-40B4-BE49-F238E27FC236}">
                <a16:creationId xmlns:a16="http://schemas.microsoft.com/office/drawing/2014/main" id="{E5B3EF7E-2101-D8EE-A3C5-9E98C0AF2236}"/>
              </a:ext>
            </a:extLst>
          </p:cNvPr>
          <p:cNvSpPr txBox="1">
            <a:spLocks noChangeAspect="1"/>
          </p:cNvSpPr>
          <p:nvPr/>
        </p:nvSpPr>
        <p:spPr>
          <a:xfrm>
            <a:off x="-8257" y="5128986"/>
            <a:ext cx="7233436" cy="1729014"/>
          </a:xfrm>
          <a:prstGeom prst="rect">
            <a:avLst/>
          </a:prstGeom>
          <a:noFill/>
          <a:ln w="19050">
            <a:solidFill>
              <a:schemeClr val="tx1"/>
            </a:solidFill>
          </a:ln>
        </p:spPr>
        <p:txBody>
          <a:bodyPr wrap="square" lIns="68580" tIns="34290" rIns="68580" bIns="34290" rtlCol="0" anchor="t">
            <a:noAutofit/>
          </a:bodyPr>
          <a:lstStyle/>
          <a:p>
            <a:r>
              <a:rPr lang="en-US" sz="1050" b="1" u="sng">
                <a:solidFill>
                  <a:prstClr val="black"/>
                </a:solidFill>
                <a:latin typeface="Arial" panose="020B0604020202020204" pitchFamily="34" charset="0"/>
                <a:cs typeface="Arial" panose="020B0604020202020204" pitchFamily="34" charset="0"/>
              </a:rPr>
              <a:t>Coordinating Instructions:</a:t>
            </a:r>
          </a:p>
          <a:p>
            <a:r>
              <a:rPr lang="en-US" sz="1050" b="1">
                <a:solidFill>
                  <a:prstClr val="black"/>
                </a:solidFill>
                <a:latin typeface="Arial" panose="020B0604020202020204" pitchFamily="34" charset="0"/>
                <a:cs typeface="Arial" panose="020B0604020202020204" pitchFamily="34" charset="0"/>
              </a:rPr>
              <a:t>Battalion</a:t>
            </a:r>
            <a:r>
              <a:rPr lang="en-US" sz="1050" b="1">
                <a:latin typeface=" Arial" panose="02020603050405020304"/>
              </a:rPr>
              <a:t>: </a:t>
            </a:r>
          </a:p>
          <a:p>
            <a:pPr marL="285750" indent="-285750">
              <a:buFontTx/>
              <a:buChar char="-"/>
            </a:pPr>
            <a:r>
              <a:rPr lang="en-US" sz="1050">
                <a:latin typeface=" Arial" panose="02020603050405020304"/>
              </a:rPr>
              <a:t>Track completion of lanes by each CO	</a:t>
            </a:r>
            <a:endParaRPr lang="en-US" sz="1050" b="1" u="sng">
              <a:solidFill>
                <a:prstClr val="black"/>
              </a:solidFill>
              <a:latin typeface="Arial" panose="020B0604020202020204" pitchFamily="34" charset="0"/>
              <a:cs typeface="Arial" panose="020B0604020202020204" pitchFamily="34" charset="0"/>
            </a:endParaRPr>
          </a:p>
          <a:p>
            <a:r>
              <a:rPr lang="en-US" sz="1050" b="1">
                <a:latin typeface=" Arial" panose="02020603050405020304"/>
              </a:rPr>
              <a:t>Companies: </a:t>
            </a:r>
          </a:p>
          <a:p>
            <a:pPr marL="285750" indent="-285750">
              <a:buFontTx/>
              <a:buChar char="-"/>
            </a:pPr>
            <a:r>
              <a:rPr lang="en-US" sz="1050">
                <a:latin typeface=" Arial" panose="02020603050405020304"/>
              </a:rPr>
              <a:t>1X Company Leader (SDS or above) per PLT Lane</a:t>
            </a:r>
          </a:p>
          <a:p>
            <a:pPr marL="285750" indent="-285750">
              <a:buFontTx/>
              <a:buChar char="-"/>
            </a:pPr>
            <a:r>
              <a:rPr lang="en-US" sz="1050">
                <a:latin typeface=" Arial" panose="02020603050405020304"/>
              </a:rPr>
              <a:t>2X 20 round magazines blank ammunition for each trainee</a:t>
            </a:r>
          </a:p>
          <a:p>
            <a:pPr marL="285750" indent="-285750">
              <a:buFontTx/>
              <a:buChar char="-"/>
            </a:pPr>
            <a:r>
              <a:rPr lang="en-US" sz="1050">
                <a:latin typeface=" Arial" panose="02020603050405020304"/>
              </a:rPr>
              <a:t>2X soldiers per PLT lane as OPFOR (Wearing inverted blouses) with ammunition for four iterations</a:t>
            </a:r>
          </a:p>
          <a:p>
            <a:pPr marL="285750" indent="-285750">
              <a:buFontTx/>
              <a:buChar char="-"/>
            </a:pPr>
            <a:r>
              <a:rPr lang="en-US" sz="1050">
                <a:latin typeface=" Arial" panose="02020603050405020304"/>
              </a:rPr>
              <a:t>1 X Compass, map, and protractor per SQD</a:t>
            </a:r>
          </a:p>
          <a:p>
            <a:pPr marL="285750" indent="-285750">
              <a:buFontTx/>
              <a:buChar char="-"/>
            </a:pPr>
            <a:r>
              <a:rPr lang="en-US" sz="1050">
                <a:latin typeface=" Arial" panose="02020603050405020304"/>
              </a:rPr>
              <a:t>1 X pneumatic gun per PLT lane</a:t>
            </a:r>
          </a:p>
          <a:p>
            <a:endParaRPr lang="en-US" sz="1050">
              <a:latin typeface=" Arial" panose="02020603050405020304"/>
            </a:endParaRPr>
          </a:p>
        </p:txBody>
      </p:sp>
      <p:sp>
        <p:nvSpPr>
          <p:cNvPr id="11" name="Oval 10">
            <a:extLst>
              <a:ext uri="{FF2B5EF4-FFF2-40B4-BE49-F238E27FC236}">
                <a16:creationId xmlns:a16="http://schemas.microsoft.com/office/drawing/2014/main" id="{6860F802-89B4-A29C-10C8-0896B9497DEB}"/>
              </a:ext>
            </a:extLst>
          </p:cNvPr>
          <p:cNvSpPr/>
          <p:nvPr/>
        </p:nvSpPr>
        <p:spPr>
          <a:xfrm>
            <a:off x="7957551" y="4598906"/>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15F8951-23C2-0B4D-09DB-E33F5ECA96BF}"/>
              </a:ext>
            </a:extLst>
          </p:cNvPr>
          <p:cNvGrpSpPr/>
          <p:nvPr/>
        </p:nvGrpSpPr>
        <p:grpSpPr>
          <a:xfrm>
            <a:off x="7891408" y="4618974"/>
            <a:ext cx="165325" cy="276623"/>
            <a:chOff x="6595091" y="1683675"/>
            <a:chExt cx="165325" cy="276623"/>
          </a:xfrm>
        </p:grpSpPr>
        <p:grpSp>
          <p:nvGrpSpPr>
            <p:cNvPr id="13" name="Google Shape;1664;p32">
              <a:extLst>
                <a:ext uri="{FF2B5EF4-FFF2-40B4-BE49-F238E27FC236}">
                  <a16:creationId xmlns:a16="http://schemas.microsoft.com/office/drawing/2014/main" id="{EF4C896B-7588-FEA5-D81C-E19EABBE5B5C}"/>
                </a:ext>
              </a:extLst>
            </p:cNvPr>
            <p:cNvGrpSpPr/>
            <p:nvPr/>
          </p:nvGrpSpPr>
          <p:grpSpPr>
            <a:xfrm>
              <a:off x="6595091" y="1685978"/>
              <a:ext cx="165325" cy="274320"/>
              <a:chOff x="3461411" y="2716343"/>
              <a:chExt cx="439891" cy="693539"/>
            </a:xfrm>
          </p:grpSpPr>
          <p:grpSp>
            <p:nvGrpSpPr>
              <p:cNvPr id="15" name="Google Shape;1665;p32">
                <a:extLst>
                  <a:ext uri="{FF2B5EF4-FFF2-40B4-BE49-F238E27FC236}">
                    <a16:creationId xmlns:a16="http://schemas.microsoft.com/office/drawing/2014/main" id="{CFA90A9B-C46C-1CB1-1083-438008B38B61}"/>
                  </a:ext>
                </a:extLst>
              </p:cNvPr>
              <p:cNvGrpSpPr/>
              <p:nvPr/>
            </p:nvGrpSpPr>
            <p:grpSpPr>
              <a:xfrm>
                <a:off x="3461411" y="2997131"/>
                <a:ext cx="439891" cy="412751"/>
                <a:chOff x="6157318" y="3030664"/>
                <a:chExt cx="439461" cy="412734"/>
              </a:xfrm>
            </p:grpSpPr>
            <p:grpSp>
              <p:nvGrpSpPr>
                <p:cNvPr id="17" name="Google Shape;1666;p32">
                  <a:extLst>
                    <a:ext uri="{FF2B5EF4-FFF2-40B4-BE49-F238E27FC236}">
                      <a16:creationId xmlns:a16="http://schemas.microsoft.com/office/drawing/2014/main" id="{4E56C2F8-6EE2-40A9-2822-4FE10DA24D82}"/>
                    </a:ext>
                  </a:extLst>
                </p:cNvPr>
                <p:cNvGrpSpPr/>
                <p:nvPr/>
              </p:nvGrpSpPr>
              <p:grpSpPr>
                <a:xfrm>
                  <a:off x="6157318" y="3030664"/>
                  <a:ext cx="439461" cy="412734"/>
                  <a:chOff x="2513573" y="3030664"/>
                  <a:chExt cx="439461" cy="412734"/>
                </a:xfrm>
              </p:grpSpPr>
              <p:sp>
                <p:nvSpPr>
                  <p:cNvPr id="19" name="Google Shape;1667;p32">
                    <a:extLst>
                      <a:ext uri="{FF2B5EF4-FFF2-40B4-BE49-F238E27FC236}">
                        <a16:creationId xmlns:a16="http://schemas.microsoft.com/office/drawing/2014/main" id="{7D17B4D2-3E9C-3E81-73AE-769015CE2439}"/>
                      </a:ext>
                    </a:extLst>
                  </p:cNvPr>
                  <p:cNvSpPr/>
                  <p:nvPr/>
                </p:nvSpPr>
                <p:spPr>
                  <a:xfrm rot="-2700000">
                    <a:off x="2513573" y="3030664"/>
                    <a:ext cx="439461" cy="412734"/>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20" name="Google Shape;1668;p32">
                    <a:extLst>
                      <a:ext uri="{FF2B5EF4-FFF2-40B4-BE49-F238E27FC236}">
                        <a16:creationId xmlns:a16="http://schemas.microsoft.com/office/drawing/2014/main" id="{5690DFC7-DD34-8D5C-BFDD-617A918A82F1}"/>
                      </a:ext>
                    </a:extLst>
                  </p:cNvPr>
                  <p:cNvCxnSpPr>
                    <a:stCxn id="19" idx="1"/>
                    <a:endCxn id="19" idx="3"/>
                  </p:cNvCxnSpPr>
                  <p:nvPr/>
                </p:nvCxnSpPr>
                <p:spPr>
                  <a:xfrm rot="10800000" flipH="1">
                    <a:off x="2577931" y="3081604"/>
                    <a:ext cx="310800" cy="310800"/>
                  </a:xfrm>
                  <a:prstGeom prst="straightConnector1">
                    <a:avLst/>
                  </a:prstGeom>
                  <a:noFill/>
                  <a:ln w="19050" cap="flat" cmpd="sng">
                    <a:solidFill>
                      <a:srgbClr val="000000"/>
                    </a:solidFill>
                    <a:prstDash val="solid"/>
                    <a:miter lim="800000"/>
                    <a:headEnd type="none" w="sm" len="sm"/>
                    <a:tailEnd type="none" w="sm" len="sm"/>
                  </a:ln>
                </p:spPr>
              </p:cxnSp>
            </p:grpSp>
            <p:cxnSp>
              <p:nvCxnSpPr>
                <p:cNvPr id="18" name="Google Shape;1670;p32">
                  <a:extLst>
                    <a:ext uri="{FF2B5EF4-FFF2-40B4-BE49-F238E27FC236}">
                      <a16:creationId xmlns:a16="http://schemas.microsoft.com/office/drawing/2014/main" id="{BCB76DE1-8B97-E129-0A65-79F9691B2F58}"/>
                    </a:ext>
                  </a:extLst>
                </p:cNvPr>
                <p:cNvCxnSpPr/>
                <p:nvPr/>
              </p:nvCxnSpPr>
              <p:spPr>
                <a:xfrm>
                  <a:off x="6221202" y="3082614"/>
                  <a:ext cx="291574" cy="291845"/>
                </a:xfrm>
                <a:prstGeom prst="straightConnector1">
                  <a:avLst/>
                </a:prstGeom>
                <a:noFill/>
                <a:ln w="19050" cap="flat" cmpd="sng">
                  <a:solidFill>
                    <a:srgbClr val="000000"/>
                  </a:solidFill>
                  <a:prstDash val="solid"/>
                  <a:miter lim="800000"/>
                  <a:headEnd type="none" w="sm" len="sm"/>
                  <a:tailEnd type="none" w="sm" len="sm"/>
                </a:ln>
              </p:spPr>
            </p:cxnSp>
          </p:grpSp>
          <p:sp>
            <p:nvSpPr>
              <p:cNvPr id="16" name="Google Shape;1671;p32">
                <a:extLst>
                  <a:ext uri="{FF2B5EF4-FFF2-40B4-BE49-F238E27FC236}">
                    <a16:creationId xmlns:a16="http://schemas.microsoft.com/office/drawing/2014/main" id="{1D0E2EF8-471A-10A2-588A-B29275337E0F}"/>
                  </a:ext>
                </a:extLst>
              </p:cNvPr>
              <p:cNvSpPr txBox="1"/>
              <p:nvPr/>
            </p:nvSpPr>
            <p:spPr>
              <a:xfrm>
                <a:off x="3526178" y="2716343"/>
                <a:ext cx="344100" cy="259986"/>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000000"/>
                  </a:buClr>
                  <a:buSzPts val="1000"/>
                  <a:buFont typeface="Arial Black"/>
                  <a:buNone/>
                  <a:tabLst/>
                  <a:defRPr/>
                </a:pPr>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grpSp>
        <p:cxnSp>
          <p:nvCxnSpPr>
            <p:cNvPr id="14" name="Straight Connector 13">
              <a:extLst>
                <a:ext uri="{FF2B5EF4-FFF2-40B4-BE49-F238E27FC236}">
                  <a16:creationId xmlns:a16="http://schemas.microsoft.com/office/drawing/2014/main" id="{3EA8106C-D0B0-2D43-AC55-AD3B608FA62D}"/>
                </a:ext>
              </a:extLst>
            </p:cNvPr>
            <p:cNvCxnSpPr>
              <a:cxnSpLocks/>
            </p:cNvCxnSpPr>
            <p:nvPr/>
          </p:nvCxnSpPr>
          <p:spPr>
            <a:xfrm flipH="1">
              <a:off x="6625568" y="1683675"/>
              <a:ext cx="104800" cy="770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1F8B57FE-307B-54F7-B757-794CA40BB4C5}"/>
              </a:ext>
            </a:extLst>
          </p:cNvPr>
          <p:cNvCxnSpPr>
            <a:cxnSpLocks/>
          </p:cNvCxnSpPr>
          <p:nvPr/>
        </p:nvCxnSpPr>
        <p:spPr>
          <a:xfrm flipH="1" flipV="1">
            <a:off x="8142927" y="4834393"/>
            <a:ext cx="897706" cy="1943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16D1CDF-6BDC-5E9E-2D93-813ECD549F4D}"/>
              </a:ext>
            </a:extLst>
          </p:cNvPr>
          <p:cNvCxnSpPr>
            <a:cxnSpLocks/>
          </p:cNvCxnSpPr>
          <p:nvPr/>
        </p:nvCxnSpPr>
        <p:spPr>
          <a:xfrm>
            <a:off x="7921885" y="4077728"/>
            <a:ext cx="1213358" cy="710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871A0CA-A84B-0850-093A-FA25B7D031D0}"/>
              </a:ext>
            </a:extLst>
          </p:cNvPr>
          <p:cNvCxnSpPr>
            <a:cxnSpLocks/>
          </p:cNvCxnSpPr>
          <p:nvPr/>
        </p:nvCxnSpPr>
        <p:spPr>
          <a:xfrm flipH="1" flipV="1">
            <a:off x="7510503" y="4365266"/>
            <a:ext cx="347395" cy="3588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7E1A7A8-97C0-D611-0D3C-479C613AB7D9}"/>
              </a:ext>
            </a:extLst>
          </p:cNvPr>
          <p:cNvSpPr txBox="1"/>
          <p:nvPr/>
        </p:nvSpPr>
        <p:spPr>
          <a:xfrm rot="20509752">
            <a:off x="9141037" y="1364584"/>
            <a:ext cx="819455" cy="215444"/>
          </a:xfrm>
          <a:prstGeom prst="rect">
            <a:avLst/>
          </a:prstGeom>
          <a:noFill/>
        </p:spPr>
        <p:txBody>
          <a:bodyPr wrap="none" lIns="91440" tIns="45720" rIns="91440" bIns="45720" rtlCol="0" anchor="t">
            <a:spAutoFit/>
          </a:bodyPr>
          <a:lstStyle/>
          <a:p>
            <a:r>
              <a:rPr lang="en-US" sz="800" b="1">
                <a:latin typeface="Arial"/>
                <a:cs typeface="Arial"/>
              </a:rPr>
              <a:t>MSR SIMPLE</a:t>
            </a:r>
          </a:p>
        </p:txBody>
      </p:sp>
      <p:cxnSp>
        <p:nvCxnSpPr>
          <p:cNvPr id="44" name="Straight Arrow Connector 43">
            <a:extLst>
              <a:ext uri="{FF2B5EF4-FFF2-40B4-BE49-F238E27FC236}">
                <a16:creationId xmlns:a16="http://schemas.microsoft.com/office/drawing/2014/main" id="{2F1A6A95-8110-9D00-7F42-ADF1C8A0C3D0}"/>
              </a:ext>
            </a:extLst>
          </p:cNvPr>
          <p:cNvCxnSpPr>
            <a:cxnSpLocks/>
          </p:cNvCxnSpPr>
          <p:nvPr/>
        </p:nvCxnSpPr>
        <p:spPr>
          <a:xfrm flipV="1">
            <a:off x="7539311" y="4027219"/>
            <a:ext cx="360363" cy="1717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6FD4B4D6-6493-4903-7657-3A34B29FF636}"/>
              </a:ext>
            </a:extLst>
          </p:cNvPr>
          <p:cNvGrpSpPr/>
          <p:nvPr/>
        </p:nvGrpSpPr>
        <p:grpSpPr>
          <a:xfrm>
            <a:off x="7340529" y="3994701"/>
            <a:ext cx="169974" cy="316973"/>
            <a:chOff x="8191103" y="5750480"/>
            <a:chExt cx="169974" cy="316973"/>
          </a:xfrm>
        </p:grpSpPr>
        <p:grpSp>
          <p:nvGrpSpPr>
            <p:cNvPr id="48" name="Google Shape;1664;p32">
              <a:extLst>
                <a:ext uri="{FF2B5EF4-FFF2-40B4-BE49-F238E27FC236}">
                  <a16:creationId xmlns:a16="http://schemas.microsoft.com/office/drawing/2014/main" id="{310534EC-A681-D277-73C6-47749009ACA2}"/>
                </a:ext>
              </a:extLst>
            </p:cNvPr>
            <p:cNvGrpSpPr/>
            <p:nvPr/>
          </p:nvGrpSpPr>
          <p:grpSpPr>
            <a:xfrm>
              <a:off x="8192990" y="5793133"/>
              <a:ext cx="165325" cy="274320"/>
              <a:chOff x="3461411" y="2716343"/>
              <a:chExt cx="439891" cy="693539"/>
            </a:xfrm>
          </p:grpSpPr>
          <p:grpSp>
            <p:nvGrpSpPr>
              <p:cNvPr id="49" name="Google Shape;1665;p32">
                <a:extLst>
                  <a:ext uri="{FF2B5EF4-FFF2-40B4-BE49-F238E27FC236}">
                    <a16:creationId xmlns:a16="http://schemas.microsoft.com/office/drawing/2014/main" id="{513EC5D9-78C5-D305-D4DA-F1FBBCCD34A8}"/>
                  </a:ext>
                </a:extLst>
              </p:cNvPr>
              <p:cNvGrpSpPr/>
              <p:nvPr/>
            </p:nvGrpSpPr>
            <p:grpSpPr>
              <a:xfrm>
                <a:off x="3461411" y="2997131"/>
                <a:ext cx="439891" cy="412751"/>
                <a:chOff x="6157318" y="3030664"/>
                <a:chExt cx="439461" cy="412734"/>
              </a:xfrm>
            </p:grpSpPr>
            <p:grpSp>
              <p:nvGrpSpPr>
                <p:cNvPr id="51" name="Google Shape;1666;p32">
                  <a:extLst>
                    <a:ext uri="{FF2B5EF4-FFF2-40B4-BE49-F238E27FC236}">
                      <a16:creationId xmlns:a16="http://schemas.microsoft.com/office/drawing/2014/main" id="{B24F9737-461B-F7C7-8AB4-02A1F922E3D0}"/>
                    </a:ext>
                  </a:extLst>
                </p:cNvPr>
                <p:cNvGrpSpPr/>
                <p:nvPr/>
              </p:nvGrpSpPr>
              <p:grpSpPr>
                <a:xfrm>
                  <a:off x="6157318" y="3030664"/>
                  <a:ext cx="439461" cy="412734"/>
                  <a:chOff x="2513573" y="3030664"/>
                  <a:chExt cx="439461" cy="412734"/>
                </a:xfrm>
              </p:grpSpPr>
              <p:sp>
                <p:nvSpPr>
                  <p:cNvPr id="53" name="Google Shape;1667;p32">
                    <a:extLst>
                      <a:ext uri="{FF2B5EF4-FFF2-40B4-BE49-F238E27FC236}">
                        <a16:creationId xmlns:a16="http://schemas.microsoft.com/office/drawing/2014/main" id="{EB99CC35-C566-90C9-A774-1EA67ACC7D56}"/>
                      </a:ext>
                    </a:extLst>
                  </p:cNvPr>
                  <p:cNvSpPr/>
                  <p:nvPr/>
                </p:nvSpPr>
                <p:spPr>
                  <a:xfrm rot="-2700000">
                    <a:off x="2513573" y="3030664"/>
                    <a:ext cx="439461" cy="412734"/>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54" name="Google Shape;1668;p32">
                    <a:extLst>
                      <a:ext uri="{FF2B5EF4-FFF2-40B4-BE49-F238E27FC236}">
                        <a16:creationId xmlns:a16="http://schemas.microsoft.com/office/drawing/2014/main" id="{F1FF3E1D-3CFF-B11E-AE90-38C2F9CE20A0}"/>
                      </a:ext>
                    </a:extLst>
                  </p:cNvPr>
                  <p:cNvCxnSpPr>
                    <a:stCxn id="53" idx="1"/>
                    <a:endCxn id="53" idx="3"/>
                  </p:cNvCxnSpPr>
                  <p:nvPr/>
                </p:nvCxnSpPr>
                <p:spPr>
                  <a:xfrm rot="10800000" flipH="1">
                    <a:off x="2577931" y="3081604"/>
                    <a:ext cx="310800" cy="310800"/>
                  </a:xfrm>
                  <a:prstGeom prst="straightConnector1">
                    <a:avLst/>
                  </a:prstGeom>
                  <a:noFill/>
                  <a:ln w="19050" cap="flat" cmpd="sng">
                    <a:solidFill>
                      <a:srgbClr val="000000"/>
                    </a:solidFill>
                    <a:prstDash val="solid"/>
                    <a:miter lim="800000"/>
                    <a:headEnd type="none" w="sm" len="sm"/>
                    <a:tailEnd type="none" w="sm" len="sm"/>
                  </a:ln>
                </p:spPr>
              </p:cxnSp>
            </p:grpSp>
            <p:cxnSp>
              <p:nvCxnSpPr>
                <p:cNvPr id="52" name="Google Shape;1670;p32">
                  <a:extLst>
                    <a:ext uri="{FF2B5EF4-FFF2-40B4-BE49-F238E27FC236}">
                      <a16:creationId xmlns:a16="http://schemas.microsoft.com/office/drawing/2014/main" id="{5677C60B-EBC4-33CE-2B3F-0B6CEF324F28}"/>
                    </a:ext>
                  </a:extLst>
                </p:cNvPr>
                <p:cNvCxnSpPr/>
                <p:nvPr/>
              </p:nvCxnSpPr>
              <p:spPr>
                <a:xfrm>
                  <a:off x="6221202" y="3082615"/>
                  <a:ext cx="291573" cy="291846"/>
                </a:xfrm>
                <a:prstGeom prst="straightConnector1">
                  <a:avLst/>
                </a:prstGeom>
                <a:noFill/>
                <a:ln w="19050" cap="flat" cmpd="sng">
                  <a:solidFill>
                    <a:srgbClr val="000000"/>
                  </a:solidFill>
                  <a:prstDash val="solid"/>
                  <a:miter lim="800000"/>
                  <a:headEnd type="none" w="sm" len="sm"/>
                  <a:tailEnd type="none" w="sm" len="sm"/>
                </a:ln>
              </p:spPr>
            </p:cxnSp>
          </p:grpSp>
          <p:sp>
            <p:nvSpPr>
              <p:cNvPr id="50" name="Google Shape;1671;p32">
                <a:extLst>
                  <a:ext uri="{FF2B5EF4-FFF2-40B4-BE49-F238E27FC236}">
                    <a16:creationId xmlns:a16="http://schemas.microsoft.com/office/drawing/2014/main" id="{50E6F99A-4BB6-823E-FBA8-CB73EDE7B1ED}"/>
                  </a:ext>
                </a:extLst>
              </p:cNvPr>
              <p:cNvSpPr txBox="1"/>
              <p:nvPr/>
            </p:nvSpPr>
            <p:spPr>
              <a:xfrm>
                <a:off x="3526178" y="2716343"/>
                <a:ext cx="344100" cy="259986"/>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000000"/>
                  </a:buClr>
                  <a:buSzPts val="1000"/>
                  <a:buFont typeface="Arial Black"/>
                  <a:buNone/>
                  <a:tabLst/>
                  <a:defRPr/>
                </a:pPr>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grpSp>
        <p:sp>
          <p:nvSpPr>
            <p:cNvPr id="55" name="Oval 54">
              <a:extLst>
                <a:ext uri="{FF2B5EF4-FFF2-40B4-BE49-F238E27FC236}">
                  <a16:creationId xmlns:a16="http://schemas.microsoft.com/office/drawing/2014/main" id="{527A1394-6B55-F7B6-7B8F-17B3236F8D74}"/>
                </a:ext>
              </a:extLst>
            </p:cNvPr>
            <p:cNvSpPr/>
            <p:nvPr/>
          </p:nvSpPr>
          <p:spPr>
            <a:xfrm>
              <a:off x="8259133" y="5752972"/>
              <a:ext cx="45719" cy="45719"/>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56" name="Oval 55">
              <a:extLst>
                <a:ext uri="{FF2B5EF4-FFF2-40B4-BE49-F238E27FC236}">
                  <a16:creationId xmlns:a16="http://schemas.microsoft.com/office/drawing/2014/main" id="{EF1BB576-279C-A267-272C-101148562A29}"/>
                </a:ext>
              </a:extLst>
            </p:cNvPr>
            <p:cNvSpPr/>
            <p:nvPr/>
          </p:nvSpPr>
          <p:spPr>
            <a:xfrm>
              <a:off x="8191103" y="5752697"/>
              <a:ext cx="45719" cy="45719"/>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57" name="Oval 56">
              <a:extLst>
                <a:ext uri="{FF2B5EF4-FFF2-40B4-BE49-F238E27FC236}">
                  <a16:creationId xmlns:a16="http://schemas.microsoft.com/office/drawing/2014/main" id="{CBA0EA47-7F9C-F592-495C-DCD0FA859440}"/>
                </a:ext>
              </a:extLst>
            </p:cNvPr>
            <p:cNvSpPr/>
            <p:nvPr/>
          </p:nvSpPr>
          <p:spPr>
            <a:xfrm>
              <a:off x="8315358" y="5750480"/>
              <a:ext cx="45719" cy="45719"/>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grpSp>
      <p:pic>
        <p:nvPicPr>
          <p:cNvPr id="61" name="Google Shape;255;p6">
            <a:extLst>
              <a:ext uri="{FF2B5EF4-FFF2-40B4-BE49-F238E27FC236}">
                <a16:creationId xmlns:a16="http://schemas.microsoft.com/office/drawing/2014/main" id="{4566DED2-5FB0-28A9-AE8A-030F07B63F4D}"/>
              </a:ext>
            </a:extLst>
          </p:cNvPr>
          <p:cNvPicPr preferRelativeResize="0"/>
          <p:nvPr/>
        </p:nvPicPr>
        <p:blipFill>
          <a:blip r:embed="rId3">
            <a:alphaModFix/>
          </a:blip>
          <a:stretch>
            <a:fillRect/>
          </a:stretch>
        </p:blipFill>
        <p:spPr>
          <a:xfrm>
            <a:off x="9127876" y="4757286"/>
            <a:ext cx="374277" cy="330621"/>
          </a:xfrm>
          <a:prstGeom prst="rect">
            <a:avLst/>
          </a:prstGeom>
          <a:noFill/>
          <a:ln>
            <a:noFill/>
          </a:ln>
        </p:spPr>
      </p:pic>
      <p:pic>
        <p:nvPicPr>
          <p:cNvPr id="62" name="Google Shape;255;p6">
            <a:extLst>
              <a:ext uri="{FF2B5EF4-FFF2-40B4-BE49-F238E27FC236}">
                <a16:creationId xmlns:a16="http://schemas.microsoft.com/office/drawing/2014/main" id="{C766D446-F55C-D454-A559-1FCBC510D73B}"/>
              </a:ext>
            </a:extLst>
          </p:cNvPr>
          <p:cNvPicPr preferRelativeResize="0"/>
          <p:nvPr/>
        </p:nvPicPr>
        <p:blipFill>
          <a:blip r:embed="rId3">
            <a:alphaModFix/>
          </a:blip>
          <a:stretch>
            <a:fillRect/>
          </a:stretch>
        </p:blipFill>
        <p:spPr>
          <a:xfrm>
            <a:off x="9400840" y="4093880"/>
            <a:ext cx="374277" cy="330621"/>
          </a:xfrm>
          <a:prstGeom prst="rect">
            <a:avLst/>
          </a:prstGeom>
          <a:noFill/>
          <a:ln>
            <a:noFill/>
          </a:ln>
        </p:spPr>
      </p:pic>
      <p:pic>
        <p:nvPicPr>
          <p:cNvPr id="63" name="Google Shape;255;p6">
            <a:extLst>
              <a:ext uri="{FF2B5EF4-FFF2-40B4-BE49-F238E27FC236}">
                <a16:creationId xmlns:a16="http://schemas.microsoft.com/office/drawing/2014/main" id="{C6190D0B-0A28-9F9A-E2CE-C2FD95612166}"/>
              </a:ext>
            </a:extLst>
          </p:cNvPr>
          <p:cNvPicPr preferRelativeResize="0"/>
          <p:nvPr/>
        </p:nvPicPr>
        <p:blipFill>
          <a:blip r:embed="rId3">
            <a:alphaModFix/>
          </a:blip>
          <a:stretch>
            <a:fillRect/>
          </a:stretch>
        </p:blipFill>
        <p:spPr>
          <a:xfrm>
            <a:off x="9658574" y="3339066"/>
            <a:ext cx="374277" cy="330621"/>
          </a:xfrm>
          <a:prstGeom prst="rect">
            <a:avLst/>
          </a:prstGeom>
          <a:noFill/>
          <a:ln>
            <a:noFill/>
          </a:ln>
        </p:spPr>
      </p:pic>
      <p:pic>
        <p:nvPicPr>
          <p:cNvPr id="64" name="Google Shape;255;p6">
            <a:extLst>
              <a:ext uri="{FF2B5EF4-FFF2-40B4-BE49-F238E27FC236}">
                <a16:creationId xmlns:a16="http://schemas.microsoft.com/office/drawing/2014/main" id="{D0DBE305-A803-3342-8E47-A97B842D2F4D}"/>
              </a:ext>
            </a:extLst>
          </p:cNvPr>
          <p:cNvPicPr preferRelativeResize="0"/>
          <p:nvPr/>
        </p:nvPicPr>
        <p:blipFill>
          <a:blip r:embed="rId3">
            <a:alphaModFix/>
          </a:blip>
          <a:stretch>
            <a:fillRect/>
          </a:stretch>
        </p:blipFill>
        <p:spPr>
          <a:xfrm>
            <a:off x="10113419" y="2354121"/>
            <a:ext cx="374277" cy="330621"/>
          </a:xfrm>
          <a:prstGeom prst="rect">
            <a:avLst/>
          </a:prstGeom>
          <a:noFill/>
          <a:ln>
            <a:noFill/>
          </a:ln>
        </p:spPr>
      </p:pic>
      <p:pic>
        <p:nvPicPr>
          <p:cNvPr id="65" name="Google Shape;244;p6" descr="A picture containing building, window&#10;&#10;Description automatically generated">
            <a:extLst>
              <a:ext uri="{FF2B5EF4-FFF2-40B4-BE49-F238E27FC236}">
                <a16:creationId xmlns:a16="http://schemas.microsoft.com/office/drawing/2014/main" id="{DE4C1524-919B-0F2E-82E5-E326CFA3A923}"/>
              </a:ext>
            </a:extLst>
          </p:cNvPr>
          <p:cNvPicPr preferRelativeResize="0"/>
          <p:nvPr/>
        </p:nvPicPr>
        <p:blipFill rotWithShape="1">
          <a:blip r:embed="rId4">
            <a:alphaModFix/>
          </a:blip>
          <a:srcRect/>
          <a:stretch/>
        </p:blipFill>
        <p:spPr>
          <a:xfrm>
            <a:off x="10692865" y="4093880"/>
            <a:ext cx="374277" cy="330621"/>
          </a:xfrm>
          <a:prstGeom prst="rect">
            <a:avLst/>
          </a:prstGeom>
          <a:noFill/>
          <a:ln>
            <a:noFill/>
          </a:ln>
        </p:spPr>
      </p:pic>
      <p:grpSp>
        <p:nvGrpSpPr>
          <p:cNvPr id="73" name="Group 72">
            <a:extLst>
              <a:ext uri="{FF2B5EF4-FFF2-40B4-BE49-F238E27FC236}">
                <a16:creationId xmlns:a16="http://schemas.microsoft.com/office/drawing/2014/main" id="{849DE058-AF0B-DE4E-F732-C2812DF2B01F}"/>
              </a:ext>
            </a:extLst>
          </p:cNvPr>
          <p:cNvGrpSpPr/>
          <p:nvPr/>
        </p:nvGrpSpPr>
        <p:grpSpPr>
          <a:xfrm>
            <a:off x="8218362" y="3919112"/>
            <a:ext cx="165325" cy="276623"/>
            <a:chOff x="6595091" y="1683675"/>
            <a:chExt cx="165325" cy="276623"/>
          </a:xfrm>
        </p:grpSpPr>
        <p:grpSp>
          <p:nvGrpSpPr>
            <p:cNvPr id="74" name="Google Shape;1664;p32">
              <a:extLst>
                <a:ext uri="{FF2B5EF4-FFF2-40B4-BE49-F238E27FC236}">
                  <a16:creationId xmlns:a16="http://schemas.microsoft.com/office/drawing/2014/main" id="{CCDBD3F0-8086-D263-2471-CC4A84324818}"/>
                </a:ext>
              </a:extLst>
            </p:cNvPr>
            <p:cNvGrpSpPr/>
            <p:nvPr/>
          </p:nvGrpSpPr>
          <p:grpSpPr>
            <a:xfrm>
              <a:off x="6595091" y="1685978"/>
              <a:ext cx="165325" cy="274320"/>
              <a:chOff x="3461411" y="2716343"/>
              <a:chExt cx="439891" cy="693539"/>
            </a:xfrm>
          </p:grpSpPr>
          <p:grpSp>
            <p:nvGrpSpPr>
              <p:cNvPr id="76" name="Google Shape;1665;p32">
                <a:extLst>
                  <a:ext uri="{FF2B5EF4-FFF2-40B4-BE49-F238E27FC236}">
                    <a16:creationId xmlns:a16="http://schemas.microsoft.com/office/drawing/2014/main" id="{C0FB038F-DF8B-600E-5854-83C3A5A3698B}"/>
                  </a:ext>
                </a:extLst>
              </p:cNvPr>
              <p:cNvGrpSpPr/>
              <p:nvPr/>
            </p:nvGrpSpPr>
            <p:grpSpPr>
              <a:xfrm>
                <a:off x="3461411" y="2997131"/>
                <a:ext cx="439891" cy="412751"/>
                <a:chOff x="6157318" y="3030664"/>
                <a:chExt cx="439461" cy="412734"/>
              </a:xfrm>
            </p:grpSpPr>
            <p:grpSp>
              <p:nvGrpSpPr>
                <p:cNvPr id="78" name="Google Shape;1666;p32">
                  <a:extLst>
                    <a:ext uri="{FF2B5EF4-FFF2-40B4-BE49-F238E27FC236}">
                      <a16:creationId xmlns:a16="http://schemas.microsoft.com/office/drawing/2014/main" id="{A0628EE1-820E-35D6-CA3F-A95B9AA982C8}"/>
                    </a:ext>
                  </a:extLst>
                </p:cNvPr>
                <p:cNvGrpSpPr/>
                <p:nvPr/>
              </p:nvGrpSpPr>
              <p:grpSpPr>
                <a:xfrm>
                  <a:off x="6157318" y="3030664"/>
                  <a:ext cx="439461" cy="412734"/>
                  <a:chOff x="2513573" y="3030664"/>
                  <a:chExt cx="439461" cy="412734"/>
                </a:xfrm>
              </p:grpSpPr>
              <p:sp>
                <p:nvSpPr>
                  <p:cNvPr id="80" name="Google Shape;1667;p32">
                    <a:extLst>
                      <a:ext uri="{FF2B5EF4-FFF2-40B4-BE49-F238E27FC236}">
                        <a16:creationId xmlns:a16="http://schemas.microsoft.com/office/drawing/2014/main" id="{02BAF5F9-0A38-4EC1-156B-F0B901B40BE4}"/>
                      </a:ext>
                    </a:extLst>
                  </p:cNvPr>
                  <p:cNvSpPr/>
                  <p:nvPr/>
                </p:nvSpPr>
                <p:spPr>
                  <a:xfrm rot="-2700000">
                    <a:off x="2513573" y="3030664"/>
                    <a:ext cx="439461" cy="412734"/>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81" name="Google Shape;1668;p32">
                    <a:extLst>
                      <a:ext uri="{FF2B5EF4-FFF2-40B4-BE49-F238E27FC236}">
                        <a16:creationId xmlns:a16="http://schemas.microsoft.com/office/drawing/2014/main" id="{C8B0A9BC-9BBD-46FF-9BE7-26E5B63E91FF}"/>
                      </a:ext>
                    </a:extLst>
                  </p:cNvPr>
                  <p:cNvCxnSpPr>
                    <a:stCxn id="80" idx="1"/>
                    <a:endCxn id="80" idx="3"/>
                  </p:cNvCxnSpPr>
                  <p:nvPr/>
                </p:nvCxnSpPr>
                <p:spPr>
                  <a:xfrm rot="10800000" flipH="1">
                    <a:off x="2577931" y="3081604"/>
                    <a:ext cx="310800" cy="310800"/>
                  </a:xfrm>
                  <a:prstGeom prst="straightConnector1">
                    <a:avLst/>
                  </a:prstGeom>
                  <a:noFill/>
                  <a:ln w="19050" cap="flat" cmpd="sng">
                    <a:solidFill>
                      <a:srgbClr val="000000"/>
                    </a:solidFill>
                    <a:prstDash val="solid"/>
                    <a:miter lim="800000"/>
                    <a:headEnd type="none" w="sm" len="sm"/>
                    <a:tailEnd type="none" w="sm" len="sm"/>
                  </a:ln>
                </p:spPr>
              </p:cxnSp>
            </p:grpSp>
            <p:cxnSp>
              <p:nvCxnSpPr>
                <p:cNvPr id="79" name="Google Shape;1670;p32">
                  <a:extLst>
                    <a:ext uri="{FF2B5EF4-FFF2-40B4-BE49-F238E27FC236}">
                      <a16:creationId xmlns:a16="http://schemas.microsoft.com/office/drawing/2014/main" id="{3DE2263B-45AD-745A-003B-BD729366B03B}"/>
                    </a:ext>
                  </a:extLst>
                </p:cNvPr>
                <p:cNvCxnSpPr/>
                <p:nvPr/>
              </p:nvCxnSpPr>
              <p:spPr>
                <a:xfrm>
                  <a:off x="6221202" y="3082614"/>
                  <a:ext cx="291574" cy="291845"/>
                </a:xfrm>
                <a:prstGeom prst="straightConnector1">
                  <a:avLst/>
                </a:prstGeom>
                <a:noFill/>
                <a:ln w="19050" cap="flat" cmpd="sng">
                  <a:solidFill>
                    <a:srgbClr val="000000"/>
                  </a:solidFill>
                  <a:prstDash val="solid"/>
                  <a:miter lim="800000"/>
                  <a:headEnd type="none" w="sm" len="sm"/>
                  <a:tailEnd type="none" w="sm" len="sm"/>
                </a:ln>
              </p:spPr>
            </p:cxnSp>
          </p:grpSp>
          <p:sp>
            <p:nvSpPr>
              <p:cNvPr id="77" name="Google Shape;1671;p32">
                <a:extLst>
                  <a:ext uri="{FF2B5EF4-FFF2-40B4-BE49-F238E27FC236}">
                    <a16:creationId xmlns:a16="http://schemas.microsoft.com/office/drawing/2014/main" id="{58F4349B-31A9-16BD-FCB5-DD77C0B7E9BF}"/>
                  </a:ext>
                </a:extLst>
              </p:cNvPr>
              <p:cNvSpPr txBox="1"/>
              <p:nvPr/>
            </p:nvSpPr>
            <p:spPr>
              <a:xfrm>
                <a:off x="3526178" y="2716343"/>
                <a:ext cx="344100" cy="259986"/>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000000"/>
                  </a:buClr>
                  <a:buSzPts val="1000"/>
                  <a:buFont typeface="Arial Black"/>
                  <a:buNone/>
                  <a:tabLst/>
                  <a:defRPr/>
                </a:pPr>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grpSp>
        <p:cxnSp>
          <p:nvCxnSpPr>
            <p:cNvPr id="75" name="Straight Connector 74">
              <a:extLst>
                <a:ext uri="{FF2B5EF4-FFF2-40B4-BE49-F238E27FC236}">
                  <a16:creationId xmlns:a16="http://schemas.microsoft.com/office/drawing/2014/main" id="{30743454-B678-35D4-477D-0A4C7A45CA3A}"/>
                </a:ext>
              </a:extLst>
            </p:cNvPr>
            <p:cNvCxnSpPr>
              <a:cxnSpLocks/>
            </p:cNvCxnSpPr>
            <p:nvPr/>
          </p:nvCxnSpPr>
          <p:spPr>
            <a:xfrm flipH="1">
              <a:off x="6625568" y="1683675"/>
              <a:ext cx="104800" cy="770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2" name="Straight Arrow Connector 81">
            <a:extLst>
              <a:ext uri="{FF2B5EF4-FFF2-40B4-BE49-F238E27FC236}">
                <a16:creationId xmlns:a16="http://schemas.microsoft.com/office/drawing/2014/main" id="{FA60CD3A-EFD1-2E80-DAF2-1CA7EE1C2012}"/>
              </a:ext>
            </a:extLst>
          </p:cNvPr>
          <p:cNvCxnSpPr>
            <a:cxnSpLocks/>
          </p:cNvCxnSpPr>
          <p:nvPr/>
        </p:nvCxnSpPr>
        <p:spPr>
          <a:xfrm flipH="1" flipV="1">
            <a:off x="8469881" y="4134531"/>
            <a:ext cx="897706" cy="1943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37422F2-AEDD-8C15-8B17-AC34AB45E1A4}"/>
              </a:ext>
            </a:extLst>
          </p:cNvPr>
          <p:cNvCxnSpPr>
            <a:cxnSpLocks/>
          </p:cNvCxnSpPr>
          <p:nvPr/>
        </p:nvCxnSpPr>
        <p:spPr>
          <a:xfrm>
            <a:off x="8248839" y="3377866"/>
            <a:ext cx="1213358" cy="710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218C515-A198-C1A2-7568-DE53F028EAD2}"/>
              </a:ext>
            </a:extLst>
          </p:cNvPr>
          <p:cNvCxnSpPr>
            <a:cxnSpLocks/>
          </p:cNvCxnSpPr>
          <p:nvPr/>
        </p:nvCxnSpPr>
        <p:spPr>
          <a:xfrm flipH="1" flipV="1">
            <a:off x="7837457" y="3665404"/>
            <a:ext cx="347395" cy="3588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132DF118-FD75-6C2F-48B3-A5E16C804773}"/>
              </a:ext>
            </a:extLst>
          </p:cNvPr>
          <p:cNvCxnSpPr>
            <a:cxnSpLocks/>
          </p:cNvCxnSpPr>
          <p:nvPr/>
        </p:nvCxnSpPr>
        <p:spPr>
          <a:xfrm flipV="1">
            <a:off x="7866265" y="3327357"/>
            <a:ext cx="360363" cy="1717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9B42DFDF-4402-B801-B4F9-4820ECD3606B}"/>
              </a:ext>
            </a:extLst>
          </p:cNvPr>
          <p:cNvGrpSpPr/>
          <p:nvPr/>
        </p:nvGrpSpPr>
        <p:grpSpPr>
          <a:xfrm>
            <a:off x="7667483" y="3294839"/>
            <a:ext cx="169974" cy="316973"/>
            <a:chOff x="8191103" y="5750480"/>
            <a:chExt cx="169974" cy="316973"/>
          </a:xfrm>
        </p:grpSpPr>
        <p:grpSp>
          <p:nvGrpSpPr>
            <p:cNvPr id="87" name="Google Shape;1664;p32">
              <a:extLst>
                <a:ext uri="{FF2B5EF4-FFF2-40B4-BE49-F238E27FC236}">
                  <a16:creationId xmlns:a16="http://schemas.microsoft.com/office/drawing/2014/main" id="{10E26BED-247F-9E36-6383-FA5A20568EFF}"/>
                </a:ext>
              </a:extLst>
            </p:cNvPr>
            <p:cNvGrpSpPr/>
            <p:nvPr/>
          </p:nvGrpSpPr>
          <p:grpSpPr>
            <a:xfrm>
              <a:off x="8192990" y="5793133"/>
              <a:ext cx="165325" cy="274320"/>
              <a:chOff x="3461411" y="2716343"/>
              <a:chExt cx="439891" cy="693539"/>
            </a:xfrm>
          </p:grpSpPr>
          <p:grpSp>
            <p:nvGrpSpPr>
              <p:cNvPr id="91" name="Google Shape;1665;p32">
                <a:extLst>
                  <a:ext uri="{FF2B5EF4-FFF2-40B4-BE49-F238E27FC236}">
                    <a16:creationId xmlns:a16="http://schemas.microsoft.com/office/drawing/2014/main" id="{929D752A-D29F-CAD6-E0C8-2F8C716623D2}"/>
                  </a:ext>
                </a:extLst>
              </p:cNvPr>
              <p:cNvGrpSpPr/>
              <p:nvPr/>
            </p:nvGrpSpPr>
            <p:grpSpPr>
              <a:xfrm>
                <a:off x="3461411" y="2997131"/>
                <a:ext cx="439891" cy="412751"/>
                <a:chOff x="6157318" y="3030664"/>
                <a:chExt cx="439461" cy="412734"/>
              </a:xfrm>
            </p:grpSpPr>
            <p:grpSp>
              <p:nvGrpSpPr>
                <p:cNvPr id="93" name="Google Shape;1666;p32">
                  <a:extLst>
                    <a:ext uri="{FF2B5EF4-FFF2-40B4-BE49-F238E27FC236}">
                      <a16:creationId xmlns:a16="http://schemas.microsoft.com/office/drawing/2014/main" id="{F55A125C-1038-8785-8FD0-9476D019C369}"/>
                    </a:ext>
                  </a:extLst>
                </p:cNvPr>
                <p:cNvGrpSpPr/>
                <p:nvPr/>
              </p:nvGrpSpPr>
              <p:grpSpPr>
                <a:xfrm>
                  <a:off x="6157318" y="3030664"/>
                  <a:ext cx="439461" cy="412734"/>
                  <a:chOff x="2513573" y="3030664"/>
                  <a:chExt cx="439461" cy="412734"/>
                </a:xfrm>
              </p:grpSpPr>
              <p:sp>
                <p:nvSpPr>
                  <p:cNvPr id="95" name="Google Shape;1667;p32">
                    <a:extLst>
                      <a:ext uri="{FF2B5EF4-FFF2-40B4-BE49-F238E27FC236}">
                        <a16:creationId xmlns:a16="http://schemas.microsoft.com/office/drawing/2014/main" id="{A073E4D7-7666-8A9C-CDAE-F6FE2F049D37}"/>
                      </a:ext>
                    </a:extLst>
                  </p:cNvPr>
                  <p:cNvSpPr/>
                  <p:nvPr/>
                </p:nvSpPr>
                <p:spPr>
                  <a:xfrm rot="-2700000">
                    <a:off x="2513573" y="3030664"/>
                    <a:ext cx="439461" cy="412734"/>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96" name="Google Shape;1668;p32">
                    <a:extLst>
                      <a:ext uri="{FF2B5EF4-FFF2-40B4-BE49-F238E27FC236}">
                        <a16:creationId xmlns:a16="http://schemas.microsoft.com/office/drawing/2014/main" id="{AF12BA23-144C-4887-D7CB-2E7018F2354F}"/>
                      </a:ext>
                    </a:extLst>
                  </p:cNvPr>
                  <p:cNvCxnSpPr>
                    <a:stCxn id="95" idx="1"/>
                    <a:endCxn id="95" idx="3"/>
                  </p:cNvCxnSpPr>
                  <p:nvPr/>
                </p:nvCxnSpPr>
                <p:spPr>
                  <a:xfrm rot="10800000" flipH="1">
                    <a:off x="2577931" y="3081604"/>
                    <a:ext cx="310800" cy="310800"/>
                  </a:xfrm>
                  <a:prstGeom prst="straightConnector1">
                    <a:avLst/>
                  </a:prstGeom>
                  <a:noFill/>
                  <a:ln w="19050" cap="flat" cmpd="sng">
                    <a:solidFill>
                      <a:srgbClr val="000000"/>
                    </a:solidFill>
                    <a:prstDash val="solid"/>
                    <a:miter lim="800000"/>
                    <a:headEnd type="none" w="sm" len="sm"/>
                    <a:tailEnd type="none" w="sm" len="sm"/>
                  </a:ln>
                </p:spPr>
              </p:cxnSp>
            </p:grpSp>
            <p:cxnSp>
              <p:nvCxnSpPr>
                <p:cNvPr id="94" name="Google Shape;1670;p32">
                  <a:extLst>
                    <a:ext uri="{FF2B5EF4-FFF2-40B4-BE49-F238E27FC236}">
                      <a16:creationId xmlns:a16="http://schemas.microsoft.com/office/drawing/2014/main" id="{D0A24C53-9613-B3D2-DC53-DA62468BFFC8}"/>
                    </a:ext>
                  </a:extLst>
                </p:cNvPr>
                <p:cNvCxnSpPr/>
                <p:nvPr/>
              </p:nvCxnSpPr>
              <p:spPr>
                <a:xfrm>
                  <a:off x="6221202" y="3082615"/>
                  <a:ext cx="291573" cy="291846"/>
                </a:xfrm>
                <a:prstGeom prst="straightConnector1">
                  <a:avLst/>
                </a:prstGeom>
                <a:noFill/>
                <a:ln w="19050" cap="flat" cmpd="sng">
                  <a:solidFill>
                    <a:srgbClr val="000000"/>
                  </a:solidFill>
                  <a:prstDash val="solid"/>
                  <a:miter lim="800000"/>
                  <a:headEnd type="none" w="sm" len="sm"/>
                  <a:tailEnd type="none" w="sm" len="sm"/>
                </a:ln>
              </p:spPr>
            </p:cxnSp>
          </p:grpSp>
          <p:sp>
            <p:nvSpPr>
              <p:cNvPr id="92" name="Google Shape;1671;p32">
                <a:extLst>
                  <a:ext uri="{FF2B5EF4-FFF2-40B4-BE49-F238E27FC236}">
                    <a16:creationId xmlns:a16="http://schemas.microsoft.com/office/drawing/2014/main" id="{53E2340D-4240-DFEF-6ED1-70FE9A3A18C7}"/>
                  </a:ext>
                </a:extLst>
              </p:cNvPr>
              <p:cNvSpPr txBox="1"/>
              <p:nvPr/>
            </p:nvSpPr>
            <p:spPr>
              <a:xfrm>
                <a:off x="3526178" y="2716343"/>
                <a:ext cx="344100" cy="259986"/>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000000"/>
                  </a:buClr>
                  <a:buSzPts val="1000"/>
                  <a:buFont typeface="Arial Black"/>
                  <a:buNone/>
                  <a:tabLst/>
                  <a:defRPr/>
                </a:pPr>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grpSp>
        <p:sp>
          <p:nvSpPr>
            <p:cNvPr id="88" name="Oval 87">
              <a:extLst>
                <a:ext uri="{FF2B5EF4-FFF2-40B4-BE49-F238E27FC236}">
                  <a16:creationId xmlns:a16="http://schemas.microsoft.com/office/drawing/2014/main" id="{E86155E7-9DD1-3381-82B6-7075FF6E518E}"/>
                </a:ext>
              </a:extLst>
            </p:cNvPr>
            <p:cNvSpPr/>
            <p:nvPr/>
          </p:nvSpPr>
          <p:spPr>
            <a:xfrm>
              <a:off x="8259133" y="5752972"/>
              <a:ext cx="45719" cy="45719"/>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89" name="Oval 88">
              <a:extLst>
                <a:ext uri="{FF2B5EF4-FFF2-40B4-BE49-F238E27FC236}">
                  <a16:creationId xmlns:a16="http://schemas.microsoft.com/office/drawing/2014/main" id="{FAA4FD84-788E-5C2C-E427-11014C074FC4}"/>
                </a:ext>
              </a:extLst>
            </p:cNvPr>
            <p:cNvSpPr/>
            <p:nvPr/>
          </p:nvSpPr>
          <p:spPr>
            <a:xfrm>
              <a:off x="8191103" y="5752697"/>
              <a:ext cx="45719" cy="45719"/>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90" name="Oval 89">
              <a:extLst>
                <a:ext uri="{FF2B5EF4-FFF2-40B4-BE49-F238E27FC236}">
                  <a16:creationId xmlns:a16="http://schemas.microsoft.com/office/drawing/2014/main" id="{D288BDEE-F548-87AD-FF4B-086318A72D8E}"/>
                </a:ext>
              </a:extLst>
            </p:cNvPr>
            <p:cNvSpPr/>
            <p:nvPr/>
          </p:nvSpPr>
          <p:spPr>
            <a:xfrm>
              <a:off x="8315358" y="5750480"/>
              <a:ext cx="45719" cy="45719"/>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grpSp>
      <p:grpSp>
        <p:nvGrpSpPr>
          <p:cNvPr id="97" name="Group 96">
            <a:extLst>
              <a:ext uri="{FF2B5EF4-FFF2-40B4-BE49-F238E27FC236}">
                <a16:creationId xmlns:a16="http://schemas.microsoft.com/office/drawing/2014/main" id="{10E77371-8F14-B291-236E-938E22A0B8AD}"/>
              </a:ext>
            </a:extLst>
          </p:cNvPr>
          <p:cNvGrpSpPr/>
          <p:nvPr/>
        </p:nvGrpSpPr>
        <p:grpSpPr>
          <a:xfrm>
            <a:off x="8457033" y="3120846"/>
            <a:ext cx="165325" cy="276623"/>
            <a:chOff x="6595091" y="1683675"/>
            <a:chExt cx="165325" cy="276623"/>
          </a:xfrm>
        </p:grpSpPr>
        <p:grpSp>
          <p:nvGrpSpPr>
            <p:cNvPr id="98" name="Google Shape;1664;p32">
              <a:extLst>
                <a:ext uri="{FF2B5EF4-FFF2-40B4-BE49-F238E27FC236}">
                  <a16:creationId xmlns:a16="http://schemas.microsoft.com/office/drawing/2014/main" id="{A9C888BF-B27E-ACB7-2858-1285EA770B6B}"/>
                </a:ext>
              </a:extLst>
            </p:cNvPr>
            <p:cNvGrpSpPr/>
            <p:nvPr/>
          </p:nvGrpSpPr>
          <p:grpSpPr>
            <a:xfrm>
              <a:off x="6595091" y="1685978"/>
              <a:ext cx="165325" cy="274320"/>
              <a:chOff x="3461411" y="2716343"/>
              <a:chExt cx="439891" cy="693539"/>
            </a:xfrm>
          </p:grpSpPr>
          <p:grpSp>
            <p:nvGrpSpPr>
              <p:cNvPr id="100" name="Google Shape;1665;p32">
                <a:extLst>
                  <a:ext uri="{FF2B5EF4-FFF2-40B4-BE49-F238E27FC236}">
                    <a16:creationId xmlns:a16="http://schemas.microsoft.com/office/drawing/2014/main" id="{50F2AFD6-C1D6-77B3-388F-9365854BCDAE}"/>
                  </a:ext>
                </a:extLst>
              </p:cNvPr>
              <p:cNvGrpSpPr/>
              <p:nvPr/>
            </p:nvGrpSpPr>
            <p:grpSpPr>
              <a:xfrm>
                <a:off x="3461411" y="2997131"/>
                <a:ext cx="439891" cy="412751"/>
                <a:chOff x="6157318" y="3030664"/>
                <a:chExt cx="439461" cy="412734"/>
              </a:xfrm>
            </p:grpSpPr>
            <p:grpSp>
              <p:nvGrpSpPr>
                <p:cNvPr id="102" name="Google Shape;1666;p32">
                  <a:extLst>
                    <a:ext uri="{FF2B5EF4-FFF2-40B4-BE49-F238E27FC236}">
                      <a16:creationId xmlns:a16="http://schemas.microsoft.com/office/drawing/2014/main" id="{F6238EF2-60F4-9E06-D48D-1772E27A2FD6}"/>
                    </a:ext>
                  </a:extLst>
                </p:cNvPr>
                <p:cNvGrpSpPr/>
                <p:nvPr/>
              </p:nvGrpSpPr>
              <p:grpSpPr>
                <a:xfrm>
                  <a:off x="6157318" y="3030664"/>
                  <a:ext cx="439461" cy="412734"/>
                  <a:chOff x="2513573" y="3030664"/>
                  <a:chExt cx="439461" cy="412734"/>
                </a:xfrm>
              </p:grpSpPr>
              <p:sp>
                <p:nvSpPr>
                  <p:cNvPr id="104" name="Google Shape;1667;p32">
                    <a:extLst>
                      <a:ext uri="{FF2B5EF4-FFF2-40B4-BE49-F238E27FC236}">
                        <a16:creationId xmlns:a16="http://schemas.microsoft.com/office/drawing/2014/main" id="{0047DC89-15AA-E26C-7C5D-DF22882BDBF6}"/>
                      </a:ext>
                    </a:extLst>
                  </p:cNvPr>
                  <p:cNvSpPr/>
                  <p:nvPr/>
                </p:nvSpPr>
                <p:spPr>
                  <a:xfrm rot="-2700000">
                    <a:off x="2513573" y="3030664"/>
                    <a:ext cx="439461" cy="412734"/>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105" name="Google Shape;1668;p32">
                    <a:extLst>
                      <a:ext uri="{FF2B5EF4-FFF2-40B4-BE49-F238E27FC236}">
                        <a16:creationId xmlns:a16="http://schemas.microsoft.com/office/drawing/2014/main" id="{2AF29916-22A1-1C1A-90A4-E21FF28A7008}"/>
                      </a:ext>
                    </a:extLst>
                  </p:cNvPr>
                  <p:cNvCxnSpPr>
                    <a:stCxn id="104" idx="1"/>
                    <a:endCxn id="104" idx="3"/>
                  </p:cNvCxnSpPr>
                  <p:nvPr/>
                </p:nvCxnSpPr>
                <p:spPr>
                  <a:xfrm rot="10800000" flipH="1">
                    <a:off x="2577931" y="3081604"/>
                    <a:ext cx="310800" cy="310800"/>
                  </a:xfrm>
                  <a:prstGeom prst="straightConnector1">
                    <a:avLst/>
                  </a:prstGeom>
                  <a:noFill/>
                  <a:ln w="19050" cap="flat" cmpd="sng">
                    <a:solidFill>
                      <a:srgbClr val="000000"/>
                    </a:solidFill>
                    <a:prstDash val="solid"/>
                    <a:miter lim="800000"/>
                    <a:headEnd type="none" w="sm" len="sm"/>
                    <a:tailEnd type="none" w="sm" len="sm"/>
                  </a:ln>
                </p:spPr>
              </p:cxnSp>
            </p:grpSp>
            <p:cxnSp>
              <p:nvCxnSpPr>
                <p:cNvPr id="103" name="Google Shape;1670;p32">
                  <a:extLst>
                    <a:ext uri="{FF2B5EF4-FFF2-40B4-BE49-F238E27FC236}">
                      <a16:creationId xmlns:a16="http://schemas.microsoft.com/office/drawing/2014/main" id="{54509102-8865-8D70-C1E8-FF812D9C5866}"/>
                    </a:ext>
                  </a:extLst>
                </p:cNvPr>
                <p:cNvCxnSpPr/>
                <p:nvPr/>
              </p:nvCxnSpPr>
              <p:spPr>
                <a:xfrm>
                  <a:off x="6221202" y="3082614"/>
                  <a:ext cx="291574" cy="291845"/>
                </a:xfrm>
                <a:prstGeom prst="straightConnector1">
                  <a:avLst/>
                </a:prstGeom>
                <a:noFill/>
                <a:ln w="19050" cap="flat" cmpd="sng">
                  <a:solidFill>
                    <a:srgbClr val="000000"/>
                  </a:solidFill>
                  <a:prstDash val="solid"/>
                  <a:miter lim="800000"/>
                  <a:headEnd type="none" w="sm" len="sm"/>
                  <a:tailEnd type="none" w="sm" len="sm"/>
                </a:ln>
              </p:spPr>
            </p:cxnSp>
          </p:grpSp>
          <p:sp>
            <p:nvSpPr>
              <p:cNvPr id="101" name="Google Shape;1671;p32">
                <a:extLst>
                  <a:ext uri="{FF2B5EF4-FFF2-40B4-BE49-F238E27FC236}">
                    <a16:creationId xmlns:a16="http://schemas.microsoft.com/office/drawing/2014/main" id="{48EB3149-2284-0071-8F79-D61786426D85}"/>
                  </a:ext>
                </a:extLst>
              </p:cNvPr>
              <p:cNvSpPr txBox="1"/>
              <p:nvPr/>
            </p:nvSpPr>
            <p:spPr>
              <a:xfrm>
                <a:off x="3526178" y="2716343"/>
                <a:ext cx="344100" cy="259986"/>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000000"/>
                  </a:buClr>
                  <a:buSzPts val="1000"/>
                  <a:buFont typeface="Arial Black"/>
                  <a:buNone/>
                  <a:tabLst/>
                  <a:defRPr/>
                </a:pPr>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grpSp>
        <p:cxnSp>
          <p:nvCxnSpPr>
            <p:cNvPr id="99" name="Straight Connector 98">
              <a:extLst>
                <a:ext uri="{FF2B5EF4-FFF2-40B4-BE49-F238E27FC236}">
                  <a16:creationId xmlns:a16="http://schemas.microsoft.com/office/drawing/2014/main" id="{A805C71D-15D8-235A-9F0E-84B091C69882}"/>
                </a:ext>
              </a:extLst>
            </p:cNvPr>
            <p:cNvCxnSpPr>
              <a:cxnSpLocks/>
            </p:cNvCxnSpPr>
            <p:nvPr/>
          </p:nvCxnSpPr>
          <p:spPr>
            <a:xfrm flipH="1">
              <a:off x="6625568" y="1683675"/>
              <a:ext cx="104800" cy="770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6" name="Straight Arrow Connector 105">
            <a:extLst>
              <a:ext uri="{FF2B5EF4-FFF2-40B4-BE49-F238E27FC236}">
                <a16:creationId xmlns:a16="http://schemas.microsoft.com/office/drawing/2014/main" id="{EF84664C-DE9F-AC2C-212D-000D5DD289DC}"/>
              </a:ext>
            </a:extLst>
          </p:cNvPr>
          <p:cNvCxnSpPr>
            <a:cxnSpLocks/>
          </p:cNvCxnSpPr>
          <p:nvPr/>
        </p:nvCxnSpPr>
        <p:spPr>
          <a:xfrm flipH="1" flipV="1">
            <a:off x="8708552" y="3336265"/>
            <a:ext cx="897706" cy="1943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5F094FCA-07D5-28D9-81A8-F64C13000ECB}"/>
              </a:ext>
            </a:extLst>
          </p:cNvPr>
          <p:cNvCxnSpPr>
            <a:cxnSpLocks/>
          </p:cNvCxnSpPr>
          <p:nvPr/>
        </p:nvCxnSpPr>
        <p:spPr>
          <a:xfrm>
            <a:off x="8487510" y="2579600"/>
            <a:ext cx="1213358" cy="710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23B12EC2-6E1B-2F71-0B8D-115EDAB1D1B9}"/>
              </a:ext>
            </a:extLst>
          </p:cNvPr>
          <p:cNvCxnSpPr>
            <a:cxnSpLocks/>
          </p:cNvCxnSpPr>
          <p:nvPr/>
        </p:nvCxnSpPr>
        <p:spPr>
          <a:xfrm flipH="1" flipV="1">
            <a:off x="8076128" y="2867138"/>
            <a:ext cx="347395" cy="3588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F35FF9CC-BE54-7B05-CE30-0BA5073975B2}"/>
              </a:ext>
            </a:extLst>
          </p:cNvPr>
          <p:cNvCxnSpPr>
            <a:cxnSpLocks/>
          </p:cNvCxnSpPr>
          <p:nvPr/>
        </p:nvCxnSpPr>
        <p:spPr>
          <a:xfrm flipV="1">
            <a:off x="8104936" y="2529091"/>
            <a:ext cx="360363" cy="1717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5AD9EFB6-3124-AE2F-D300-40A8647D978F}"/>
              </a:ext>
            </a:extLst>
          </p:cNvPr>
          <p:cNvGrpSpPr/>
          <p:nvPr/>
        </p:nvGrpSpPr>
        <p:grpSpPr>
          <a:xfrm>
            <a:off x="7906154" y="2496573"/>
            <a:ext cx="169974" cy="316973"/>
            <a:chOff x="8191103" y="5750480"/>
            <a:chExt cx="169974" cy="316973"/>
          </a:xfrm>
        </p:grpSpPr>
        <p:grpSp>
          <p:nvGrpSpPr>
            <p:cNvPr id="111" name="Google Shape;1664;p32">
              <a:extLst>
                <a:ext uri="{FF2B5EF4-FFF2-40B4-BE49-F238E27FC236}">
                  <a16:creationId xmlns:a16="http://schemas.microsoft.com/office/drawing/2014/main" id="{F50B6CE5-B582-2EE8-2260-6BD757FC8E91}"/>
                </a:ext>
              </a:extLst>
            </p:cNvPr>
            <p:cNvGrpSpPr/>
            <p:nvPr/>
          </p:nvGrpSpPr>
          <p:grpSpPr>
            <a:xfrm>
              <a:off x="8192990" y="5793133"/>
              <a:ext cx="165325" cy="274320"/>
              <a:chOff x="3461411" y="2716343"/>
              <a:chExt cx="439891" cy="693539"/>
            </a:xfrm>
          </p:grpSpPr>
          <p:grpSp>
            <p:nvGrpSpPr>
              <p:cNvPr id="115" name="Google Shape;1665;p32">
                <a:extLst>
                  <a:ext uri="{FF2B5EF4-FFF2-40B4-BE49-F238E27FC236}">
                    <a16:creationId xmlns:a16="http://schemas.microsoft.com/office/drawing/2014/main" id="{B96E54D8-603E-A4E9-0A32-416339A3A366}"/>
                  </a:ext>
                </a:extLst>
              </p:cNvPr>
              <p:cNvGrpSpPr/>
              <p:nvPr/>
            </p:nvGrpSpPr>
            <p:grpSpPr>
              <a:xfrm>
                <a:off x="3461411" y="2997131"/>
                <a:ext cx="439891" cy="412751"/>
                <a:chOff x="6157318" y="3030664"/>
                <a:chExt cx="439461" cy="412734"/>
              </a:xfrm>
            </p:grpSpPr>
            <p:grpSp>
              <p:nvGrpSpPr>
                <p:cNvPr id="117" name="Google Shape;1666;p32">
                  <a:extLst>
                    <a:ext uri="{FF2B5EF4-FFF2-40B4-BE49-F238E27FC236}">
                      <a16:creationId xmlns:a16="http://schemas.microsoft.com/office/drawing/2014/main" id="{1BA77E6C-F818-9729-45C7-8C45D37B9BD2}"/>
                    </a:ext>
                  </a:extLst>
                </p:cNvPr>
                <p:cNvGrpSpPr/>
                <p:nvPr/>
              </p:nvGrpSpPr>
              <p:grpSpPr>
                <a:xfrm>
                  <a:off x="6157318" y="3030664"/>
                  <a:ext cx="439461" cy="412734"/>
                  <a:chOff x="2513573" y="3030664"/>
                  <a:chExt cx="439461" cy="412734"/>
                </a:xfrm>
              </p:grpSpPr>
              <p:sp>
                <p:nvSpPr>
                  <p:cNvPr id="119" name="Google Shape;1667;p32">
                    <a:extLst>
                      <a:ext uri="{FF2B5EF4-FFF2-40B4-BE49-F238E27FC236}">
                        <a16:creationId xmlns:a16="http://schemas.microsoft.com/office/drawing/2014/main" id="{E7BD0D60-98FC-8A58-D83A-F9BA01B311DC}"/>
                      </a:ext>
                    </a:extLst>
                  </p:cNvPr>
                  <p:cNvSpPr/>
                  <p:nvPr/>
                </p:nvSpPr>
                <p:spPr>
                  <a:xfrm rot="-2700000">
                    <a:off x="2513573" y="3030664"/>
                    <a:ext cx="439461" cy="412734"/>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120" name="Google Shape;1668;p32">
                    <a:extLst>
                      <a:ext uri="{FF2B5EF4-FFF2-40B4-BE49-F238E27FC236}">
                        <a16:creationId xmlns:a16="http://schemas.microsoft.com/office/drawing/2014/main" id="{6BEC0FE2-7580-6C21-3318-C4E5C08F0802}"/>
                      </a:ext>
                    </a:extLst>
                  </p:cNvPr>
                  <p:cNvCxnSpPr>
                    <a:stCxn id="119" idx="1"/>
                    <a:endCxn id="119" idx="3"/>
                  </p:cNvCxnSpPr>
                  <p:nvPr/>
                </p:nvCxnSpPr>
                <p:spPr>
                  <a:xfrm rot="10800000" flipH="1">
                    <a:off x="2577931" y="3081604"/>
                    <a:ext cx="310800" cy="310800"/>
                  </a:xfrm>
                  <a:prstGeom prst="straightConnector1">
                    <a:avLst/>
                  </a:prstGeom>
                  <a:noFill/>
                  <a:ln w="19050" cap="flat" cmpd="sng">
                    <a:solidFill>
                      <a:srgbClr val="000000"/>
                    </a:solidFill>
                    <a:prstDash val="solid"/>
                    <a:miter lim="800000"/>
                    <a:headEnd type="none" w="sm" len="sm"/>
                    <a:tailEnd type="none" w="sm" len="sm"/>
                  </a:ln>
                </p:spPr>
              </p:cxnSp>
            </p:grpSp>
            <p:cxnSp>
              <p:nvCxnSpPr>
                <p:cNvPr id="118" name="Google Shape;1670;p32">
                  <a:extLst>
                    <a:ext uri="{FF2B5EF4-FFF2-40B4-BE49-F238E27FC236}">
                      <a16:creationId xmlns:a16="http://schemas.microsoft.com/office/drawing/2014/main" id="{BC88E180-102A-4F9A-FCBB-F193719A6B60}"/>
                    </a:ext>
                  </a:extLst>
                </p:cNvPr>
                <p:cNvCxnSpPr/>
                <p:nvPr/>
              </p:nvCxnSpPr>
              <p:spPr>
                <a:xfrm>
                  <a:off x="6221202" y="3082615"/>
                  <a:ext cx="291573" cy="291846"/>
                </a:xfrm>
                <a:prstGeom prst="straightConnector1">
                  <a:avLst/>
                </a:prstGeom>
                <a:noFill/>
                <a:ln w="19050" cap="flat" cmpd="sng">
                  <a:solidFill>
                    <a:srgbClr val="000000"/>
                  </a:solidFill>
                  <a:prstDash val="solid"/>
                  <a:miter lim="800000"/>
                  <a:headEnd type="none" w="sm" len="sm"/>
                  <a:tailEnd type="none" w="sm" len="sm"/>
                </a:ln>
              </p:spPr>
            </p:cxnSp>
          </p:grpSp>
          <p:sp>
            <p:nvSpPr>
              <p:cNvPr id="116" name="Google Shape;1671;p32">
                <a:extLst>
                  <a:ext uri="{FF2B5EF4-FFF2-40B4-BE49-F238E27FC236}">
                    <a16:creationId xmlns:a16="http://schemas.microsoft.com/office/drawing/2014/main" id="{82FC5399-FCBE-A6E8-1E2F-07F789F565AE}"/>
                  </a:ext>
                </a:extLst>
              </p:cNvPr>
              <p:cNvSpPr txBox="1"/>
              <p:nvPr/>
            </p:nvSpPr>
            <p:spPr>
              <a:xfrm>
                <a:off x="3526178" y="2716343"/>
                <a:ext cx="344100" cy="259986"/>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000000"/>
                  </a:buClr>
                  <a:buSzPts val="1000"/>
                  <a:buFont typeface="Arial Black"/>
                  <a:buNone/>
                  <a:tabLst/>
                  <a:defRPr/>
                </a:pPr>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grpSp>
        <p:sp>
          <p:nvSpPr>
            <p:cNvPr id="112" name="Oval 111">
              <a:extLst>
                <a:ext uri="{FF2B5EF4-FFF2-40B4-BE49-F238E27FC236}">
                  <a16:creationId xmlns:a16="http://schemas.microsoft.com/office/drawing/2014/main" id="{7F35D908-87E0-CDB0-9277-7901E18E2A78}"/>
                </a:ext>
              </a:extLst>
            </p:cNvPr>
            <p:cNvSpPr/>
            <p:nvPr/>
          </p:nvSpPr>
          <p:spPr>
            <a:xfrm>
              <a:off x="8259133" y="5752972"/>
              <a:ext cx="45719" cy="45719"/>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113" name="Oval 112">
              <a:extLst>
                <a:ext uri="{FF2B5EF4-FFF2-40B4-BE49-F238E27FC236}">
                  <a16:creationId xmlns:a16="http://schemas.microsoft.com/office/drawing/2014/main" id="{ACFA34C9-3843-0FA4-F4F0-347E62FA9BE0}"/>
                </a:ext>
              </a:extLst>
            </p:cNvPr>
            <p:cNvSpPr/>
            <p:nvPr/>
          </p:nvSpPr>
          <p:spPr>
            <a:xfrm>
              <a:off x="8191103" y="5752697"/>
              <a:ext cx="45719" cy="45719"/>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114" name="Oval 113">
              <a:extLst>
                <a:ext uri="{FF2B5EF4-FFF2-40B4-BE49-F238E27FC236}">
                  <a16:creationId xmlns:a16="http://schemas.microsoft.com/office/drawing/2014/main" id="{26380AF3-D3E2-317A-6860-3305EB5B3365}"/>
                </a:ext>
              </a:extLst>
            </p:cNvPr>
            <p:cNvSpPr/>
            <p:nvPr/>
          </p:nvSpPr>
          <p:spPr>
            <a:xfrm>
              <a:off x="8315358" y="5750480"/>
              <a:ext cx="45719" cy="45719"/>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grpSp>
      <p:grpSp>
        <p:nvGrpSpPr>
          <p:cNvPr id="121" name="Group 120">
            <a:extLst>
              <a:ext uri="{FF2B5EF4-FFF2-40B4-BE49-F238E27FC236}">
                <a16:creationId xmlns:a16="http://schemas.microsoft.com/office/drawing/2014/main" id="{9BF5DFF3-CD7C-CF64-DCCA-7D2B6AADE3FD}"/>
              </a:ext>
            </a:extLst>
          </p:cNvPr>
          <p:cNvGrpSpPr/>
          <p:nvPr/>
        </p:nvGrpSpPr>
        <p:grpSpPr>
          <a:xfrm>
            <a:off x="8909560" y="2211218"/>
            <a:ext cx="165325" cy="276623"/>
            <a:chOff x="6595091" y="1683675"/>
            <a:chExt cx="165325" cy="276623"/>
          </a:xfrm>
        </p:grpSpPr>
        <p:grpSp>
          <p:nvGrpSpPr>
            <p:cNvPr id="122" name="Google Shape;1664;p32">
              <a:extLst>
                <a:ext uri="{FF2B5EF4-FFF2-40B4-BE49-F238E27FC236}">
                  <a16:creationId xmlns:a16="http://schemas.microsoft.com/office/drawing/2014/main" id="{C61FC2BE-2B67-AD61-C341-293661E1455C}"/>
                </a:ext>
              </a:extLst>
            </p:cNvPr>
            <p:cNvGrpSpPr/>
            <p:nvPr/>
          </p:nvGrpSpPr>
          <p:grpSpPr>
            <a:xfrm>
              <a:off x="6595091" y="1685978"/>
              <a:ext cx="165325" cy="274320"/>
              <a:chOff x="3461411" y="2716343"/>
              <a:chExt cx="439891" cy="693539"/>
            </a:xfrm>
          </p:grpSpPr>
          <p:grpSp>
            <p:nvGrpSpPr>
              <p:cNvPr id="124" name="Google Shape;1665;p32">
                <a:extLst>
                  <a:ext uri="{FF2B5EF4-FFF2-40B4-BE49-F238E27FC236}">
                    <a16:creationId xmlns:a16="http://schemas.microsoft.com/office/drawing/2014/main" id="{0EA6FECC-018F-0F16-CAC5-CA9232FBB314}"/>
                  </a:ext>
                </a:extLst>
              </p:cNvPr>
              <p:cNvGrpSpPr/>
              <p:nvPr/>
            </p:nvGrpSpPr>
            <p:grpSpPr>
              <a:xfrm>
                <a:off x="3461411" y="2997131"/>
                <a:ext cx="439891" cy="412751"/>
                <a:chOff x="6157318" y="3030664"/>
                <a:chExt cx="439461" cy="412734"/>
              </a:xfrm>
            </p:grpSpPr>
            <p:grpSp>
              <p:nvGrpSpPr>
                <p:cNvPr id="126" name="Google Shape;1666;p32">
                  <a:extLst>
                    <a:ext uri="{FF2B5EF4-FFF2-40B4-BE49-F238E27FC236}">
                      <a16:creationId xmlns:a16="http://schemas.microsoft.com/office/drawing/2014/main" id="{0436A57B-17E2-311A-5328-D9F4916FA8E7}"/>
                    </a:ext>
                  </a:extLst>
                </p:cNvPr>
                <p:cNvGrpSpPr/>
                <p:nvPr/>
              </p:nvGrpSpPr>
              <p:grpSpPr>
                <a:xfrm>
                  <a:off x="6157318" y="3030664"/>
                  <a:ext cx="439461" cy="412734"/>
                  <a:chOff x="2513573" y="3030664"/>
                  <a:chExt cx="439461" cy="412734"/>
                </a:xfrm>
              </p:grpSpPr>
              <p:sp>
                <p:nvSpPr>
                  <p:cNvPr id="128" name="Google Shape;1667;p32">
                    <a:extLst>
                      <a:ext uri="{FF2B5EF4-FFF2-40B4-BE49-F238E27FC236}">
                        <a16:creationId xmlns:a16="http://schemas.microsoft.com/office/drawing/2014/main" id="{CC5BC80D-D524-3434-E653-B9E441D8E757}"/>
                      </a:ext>
                    </a:extLst>
                  </p:cNvPr>
                  <p:cNvSpPr/>
                  <p:nvPr/>
                </p:nvSpPr>
                <p:spPr>
                  <a:xfrm rot="-2700000">
                    <a:off x="2513573" y="3030664"/>
                    <a:ext cx="439461" cy="412734"/>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129" name="Google Shape;1668;p32">
                    <a:extLst>
                      <a:ext uri="{FF2B5EF4-FFF2-40B4-BE49-F238E27FC236}">
                        <a16:creationId xmlns:a16="http://schemas.microsoft.com/office/drawing/2014/main" id="{41EE80BC-0509-951C-718E-770AAEC72E3E}"/>
                      </a:ext>
                    </a:extLst>
                  </p:cNvPr>
                  <p:cNvCxnSpPr>
                    <a:stCxn id="128" idx="1"/>
                    <a:endCxn id="128" idx="3"/>
                  </p:cNvCxnSpPr>
                  <p:nvPr/>
                </p:nvCxnSpPr>
                <p:spPr>
                  <a:xfrm rot="10800000" flipH="1">
                    <a:off x="2577931" y="3081604"/>
                    <a:ext cx="310800" cy="310800"/>
                  </a:xfrm>
                  <a:prstGeom prst="straightConnector1">
                    <a:avLst/>
                  </a:prstGeom>
                  <a:noFill/>
                  <a:ln w="19050" cap="flat" cmpd="sng">
                    <a:solidFill>
                      <a:srgbClr val="000000"/>
                    </a:solidFill>
                    <a:prstDash val="solid"/>
                    <a:miter lim="800000"/>
                    <a:headEnd type="none" w="sm" len="sm"/>
                    <a:tailEnd type="none" w="sm" len="sm"/>
                  </a:ln>
                </p:spPr>
              </p:cxnSp>
            </p:grpSp>
            <p:cxnSp>
              <p:nvCxnSpPr>
                <p:cNvPr id="127" name="Google Shape;1670;p32">
                  <a:extLst>
                    <a:ext uri="{FF2B5EF4-FFF2-40B4-BE49-F238E27FC236}">
                      <a16:creationId xmlns:a16="http://schemas.microsoft.com/office/drawing/2014/main" id="{9A123DF6-4995-3A77-72D9-272395EE4519}"/>
                    </a:ext>
                  </a:extLst>
                </p:cNvPr>
                <p:cNvCxnSpPr/>
                <p:nvPr/>
              </p:nvCxnSpPr>
              <p:spPr>
                <a:xfrm>
                  <a:off x="6221202" y="3082614"/>
                  <a:ext cx="291574" cy="291845"/>
                </a:xfrm>
                <a:prstGeom prst="straightConnector1">
                  <a:avLst/>
                </a:prstGeom>
                <a:noFill/>
                <a:ln w="19050" cap="flat" cmpd="sng">
                  <a:solidFill>
                    <a:srgbClr val="000000"/>
                  </a:solidFill>
                  <a:prstDash val="solid"/>
                  <a:miter lim="800000"/>
                  <a:headEnd type="none" w="sm" len="sm"/>
                  <a:tailEnd type="none" w="sm" len="sm"/>
                </a:ln>
              </p:spPr>
            </p:cxnSp>
          </p:grpSp>
          <p:sp>
            <p:nvSpPr>
              <p:cNvPr id="125" name="Google Shape;1671;p32">
                <a:extLst>
                  <a:ext uri="{FF2B5EF4-FFF2-40B4-BE49-F238E27FC236}">
                    <a16:creationId xmlns:a16="http://schemas.microsoft.com/office/drawing/2014/main" id="{22C0DA08-C421-C9D6-4B09-FC84230E342B}"/>
                  </a:ext>
                </a:extLst>
              </p:cNvPr>
              <p:cNvSpPr txBox="1"/>
              <p:nvPr/>
            </p:nvSpPr>
            <p:spPr>
              <a:xfrm>
                <a:off x="3526178" y="2716343"/>
                <a:ext cx="344100" cy="259986"/>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000000"/>
                  </a:buClr>
                  <a:buSzPts val="1000"/>
                  <a:buFont typeface="Arial Black"/>
                  <a:buNone/>
                  <a:tabLst/>
                  <a:defRPr/>
                </a:pPr>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grpSp>
        <p:cxnSp>
          <p:nvCxnSpPr>
            <p:cNvPr id="123" name="Straight Connector 122">
              <a:extLst>
                <a:ext uri="{FF2B5EF4-FFF2-40B4-BE49-F238E27FC236}">
                  <a16:creationId xmlns:a16="http://schemas.microsoft.com/office/drawing/2014/main" id="{BC6C119C-3B23-819A-9084-F18D6256A63D}"/>
                </a:ext>
              </a:extLst>
            </p:cNvPr>
            <p:cNvCxnSpPr>
              <a:cxnSpLocks/>
            </p:cNvCxnSpPr>
            <p:nvPr/>
          </p:nvCxnSpPr>
          <p:spPr>
            <a:xfrm flipH="1">
              <a:off x="6625568" y="1683675"/>
              <a:ext cx="104800" cy="770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0" name="Straight Arrow Connector 129">
            <a:extLst>
              <a:ext uri="{FF2B5EF4-FFF2-40B4-BE49-F238E27FC236}">
                <a16:creationId xmlns:a16="http://schemas.microsoft.com/office/drawing/2014/main" id="{C70DCFD3-2C09-485E-0AF9-6D493C951C1C}"/>
              </a:ext>
            </a:extLst>
          </p:cNvPr>
          <p:cNvCxnSpPr>
            <a:cxnSpLocks/>
          </p:cNvCxnSpPr>
          <p:nvPr/>
        </p:nvCxnSpPr>
        <p:spPr>
          <a:xfrm flipH="1" flipV="1">
            <a:off x="9161079" y="2426637"/>
            <a:ext cx="897706" cy="1943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DC87F973-E8A5-C44A-2E34-02947E2D8755}"/>
              </a:ext>
            </a:extLst>
          </p:cNvPr>
          <p:cNvCxnSpPr>
            <a:cxnSpLocks/>
          </p:cNvCxnSpPr>
          <p:nvPr/>
        </p:nvCxnSpPr>
        <p:spPr>
          <a:xfrm>
            <a:off x="8940037" y="1669972"/>
            <a:ext cx="1213358" cy="7109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272E7C24-6B6F-08C0-296E-D937E8176751}"/>
              </a:ext>
            </a:extLst>
          </p:cNvPr>
          <p:cNvCxnSpPr>
            <a:cxnSpLocks/>
          </p:cNvCxnSpPr>
          <p:nvPr/>
        </p:nvCxnSpPr>
        <p:spPr>
          <a:xfrm flipH="1" flipV="1">
            <a:off x="8528655" y="1957510"/>
            <a:ext cx="347395" cy="3588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4FD14A69-2CCB-DCB4-2AF3-BBDCBC360CCE}"/>
              </a:ext>
            </a:extLst>
          </p:cNvPr>
          <p:cNvCxnSpPr>
            <a:cxnSpLocks/>
          </p:cNvCxnSpPr>
          <p:nvPr/>
        </p:nvCxnSpPr>
        <p:spPr>
          <a:xfrm flipV="1">
            <a:off x="8557463" y="1619463"/>
            <a:ext cx="360363" cy="1717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762D7D8F-8453-E7C0-B99C-6CE8E8FC3210}"/>
              </a:ext>
            </a:extLst>
          </p:cNvPr>
          <p:cNvGrpSpPr/>
          <p:nvPr/>
        </p:nvGrpSpPr>
        <p:grpSpPr>
          <a:xfrm>
            <a:off x="8358681" y="1586945"/>
            <a:ext cx="169974" cy="316973"/>
            <a:chOff x="8191103" y="5750480"/>
            <a:chExt cx="169974" cy="316973"/>
          </a:xfrm>
        </p:grpSpPr>
        <p:grpSp>
          <p:nvGrpSpPr>
            <p:cNvPr id="135" name="Google Shape;1664;p32">
              <a:extLst>
                <a:ext uri="{FF2B5EF4-FFF2-40B4-BE49-F238E27FC236}">
                  <a16:creationId xmlns:a16="http://schemas.microsoft.com/office/drawing/2014/main" id="{5894A625-41BD-82A3-BC9D-A8B8144692D2}"/>
                </a:ext>
              </a:extLst>
            </p:cNvPr>
            <p:cNvGrpSpPr/>
            <p:nvPr/>
          </p:nvGrpSpPr>
          <p:grpSpPr>
            <a:xfrm>
              <a:off x="8192990" y="5793133"/>
              <a:ext cx="165325" cy="274320"/>
              <a:chOff x="3461411" y="2716343"/>
              <a:chExt cx="439891" cy="693539"/>
            </a:xfrm>
          </p:grpSpPr>
          <p:grpSp>
            <p:nvGrpSpPr>
              <p:cNvPr id="139" name="Google Shape;1665;p32">
                <a:extLst>
                  <a:ext uri="{FF2B5EF4-FFF2-40B4-BE49-F238E27FC236}">
                    <a16:creationId xmlns:a16="http://schemas.microsoft.com/office/drawing/2014/main" id="{F8430892-2E21-D2E5-6B2C-DF4A922B8252}"/>
                  </a:ext>
                </a:extLst>
              </p:cNvPr>
              <p:cNvGrpSpPr/>
              <p:nvPr/>
            </p:nvGrpSpPr>
            <p:grpSpPr>
              <a:xfrm>
                <a:off x="3461411" y="2997131"/>
                <a:ext cx="439891" cy="412751"/>
                <a:chOff x="6157318" y="3030664"/>
                <a:chExt cx="439461" cy="412734"/>
              </a:xfrm>
            </p:grpSpPr>
            <p:grpSp>
              <p:nvGrpSpPr>
                <p:cNvPr id="141" name="Google Shape;1666;p32">
                  <a:extLst>
                    <a:ext uri="{FF2B5EF4-FFF2-40B4-BE49-F238E27FC236}">
                      <a16:creationId xmlns:a16="http://schemas.microsoft.com/office/drawing/2014/main" id="{F1D4D40D-D7BB-D349-49AD-685F7DC20A9C}"/>
                    </a:ext>
                  </a:extLst>
                </p:cNvPr>
                <p:cNvGrpSpPr/>
                <p:nvPr/>
              </p:nvGrpSpPr>
              <p:grpSpPr>
                <a:xfrm>
                  <a:off x="6157318" y="3030664"/>
                  <a:ext cx="439461" cy="412734"/>
                  <a:chOff x="2513573" y="3030664"/>
                  <a:chExt cx="439461" cy="412734"/>
                </a:xfrm>
              </p:grpSpPr>
              <p:sp>
                <p:nvSpPr>
                  <p:cNvPr id="143" name="Google Shape;1667;p32">
                    <a:extLst>
                      <a:ext uri="{FF2B5EF4-FFF2-40B4-BE49-F238E27FC236}">
                        <a16:creationId xmlns:a16="http://schemas.microsoft.com/office/drawing/2014/main" id="{088D5153-2C88-86BA-6A6A-134A1C376923}"/>
                      </a:ext>
                    </a:extLst>
                  </p:cNvPr>
                  <p:cNvSpPr/>
                  <p:nvPr/>
                </p:nvSpPr>
                <p:spPr>
                  <a:xfrm rot="-2700000">
                    <a:off x="2513573" y="3030664"/>
                    <a:ext cx="439461" cy="412734"/>
                  </a:xfrm>
                  <a:prstGeom prst="rect">
                    <a:avLst/>
                  </a:prstGeom>
                  <a:solidFill>
                    <a:srgbClr val="FF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cxnSp>
                <p:nvCxnSpPr>
                  <p:cNvPr id="144" name="Google Shape;1668;p32">
                    <a:extLst>
                      <a:ext uri="{FF2B5EF4-FFF2-40B4-BE49-F238E27FC236}">
                        <a16:creationId xmlns:a16="http://schemas.microsoft.com/office/drawing/2014/main" id="{B90A187C-E004-6A85-3B2B-155F67F78CC0}"/>
                      </a:ext>
                    </a:extLst>
                  </p:cNvPr>
                  <p:cNvCxnSpPr>
                    <a:stCxn id="143" idx="1"/>
                    <a:endCxn id="143" idx="3"/>
                  </p:cNvCxnSpPr>
                  <p:nvPr/>
                </p:nvCxnSpPr>
                <p:spPr>
                  <a:xfrm rot="10800000" flipH="1">
                    <a:off x="2577931" y="3081604"/>
                    <a:ext cx="310800" cy="310800"/>
                  </a:xfrm>
                  <a:prstGeom prst="straightConnector1">
                    <a:avLst/>
                  </a:prstGeom>
                  <a:noFill/>
                  <a:ln w="19050" cap="flat" cmpd="sng">
                    <a:solidFill>
                      <a:srgbClr val="000000"/>
                    </a:solidFill>
                    <a:prstDash val="solid"/>
                    <a:miter lim="800000"/>
                    <a:headEnd type="none" w="sm" len="sm"/>
                    <a:tailEnd type="none" w="sm" len="sm"/>
                  </a:ln>
                </p:spPr>
              </p:cxnSp>
            </p:grpSp>
            <p:cxnSp>
              <p:nvCxnSpPr>
                <p:cNvPr id="142" name="Google Shape;1670;p32">
                  <a:extLst>
                    <a:ext uri="{FF2B5EF4-FFF2-40B4-BE49-F238E27FC236}">
                      <a16:creationId xmlns:a16="http://schemas.microsoft.com/office/drawing/2014/main" id="{DA10D747-66D3-933E-9879-0F9D88B76ED1}"/>
                    </a:ext>
                  </a:extLst>
                </p:cNvPr>
                <p:cNvCxnSpPr/>
                <p:nvPr/>
              </p:nvCxnSpPr>
              <p:spPr>
                <a:xfrm>
                  <a:off x="6221202" y="3082615"/>
                  <a:ext cx="291573" cy="291846"/>
                </a:xfrm>
                <a:prstGeom prst="straightConnector1">
                  <a:avLst/>
                </a:prstGeom>
                <a:noFill/>
                <a:ln w="19050" cap="flat" cmpd="sng">
                  <a:solidFill>
                    <a:srgbClr val="000000"/>
                  </a:solidFill>
                  <a:prstDash val="solid"/>
                  <a:miter lim="800000"/>
                  <a:headEnd type="none" w="sm" len="sm"/>
                  <a:tailEnd type="none" w="sm" len="sm"/>
                </a:ln>
              </p:spPr>
            </p:cxnSp>
          </p:grpSp>
          <p:sp>
            <p:nvSpPr>
              <p:cNvPr id="140" name="Google Shape;1671;p32">
                <a:extLst>
                  <a:ext uri="{FF2B5EF4-FFF2-40B4-BE49-F238E27FC236}">
                    <a16:creationId xmlns:a16="http://schemas.microsoft.com/office/drawing/2014/main" id="{3E79D754-9CEB-5800-9175-BCF96DDD5B94}"/>
                  </a:ext>
                </a:extLst>
              </p:cNvPr>
              <p:cNvSpPr txBox="1"/>
              <p:nvPr/>
            </p:nvSpPr>
            <p:spPr>
              <a:xfrm>
                <a:off x="3526178" y="2716343"/>
                <a:ext cx="344100" cy="259986"/>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
                    <a:srgbClr val="000000"/>
                  </a:buClr>
                  <a:buSzPts val="1000"/>
                  <a:buFont typeface="Arial Black"/>
                  <a:buNone/>
                  <a:tabLst/>
                  <a:defRPr/>
                </a:pPr>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grpSp>
        <p:sp>
          <p:nvSpPr>
            <p:cNvPr id="136" name="Oval 135">
              <a:extLst>
                <a:ext uri="{FF2B5EF4-FFF2-40B4-BE49-F238E27FC236}">
                  <a16:creationId xmlns:a16="http://schemas.microsoft.com/office/drawing/2014/main" id="{39A4FCAA-E761-23FE-2214-F1D0B8B9F0F5}"/>
                </a:ext>
              </a:extLst>
            </p:cNvPr>
            <p:cNvSpPr/>
            <p:nvPr/>
          </p:nvSpPr>
          <p:spPr>
            <a:xfrm>
              <a:off x="8259133" y="5752972"/>
              <a:ext cx="45719" cy="45719"/>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137" name="Oval 136">
              <a:extLst>
                <a:ext uri="{FF2B5EF4-FFF2-40B4-BE49-F238E27FC236}">
                  <a16:creationId xmlns:a16="http://schemas.microsoft.com/office/drawing/2014/main" id="{5003824F-B062-179D-04F0-6FE66794622A}"/>
                </a:ext>
              </a:extLst>
            </p:cNvPr>
            <p:cNvSpPr/>
            <p:nvPr/>
          </p:nvSpPr>
          <p:spPr>
            <a:xfrm>
              <a:off x="8191103" y="5752697"/>
              <a:ext cx="45719" cy="45719"/>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138" name="Oval 137">
              <a:extLst>
                <a:ext uri="{FF2B5EF4-FFF2-40B4-BE49-F238E27FC236}">
                  <a16:creationId xmlns:a16="http://schemas.microsoft.com/office/drawing/2014/main" id="{DEB2AEDA-B36E-C51D-46B4-203577C7E264}"/>
                </a:ext>
              </a:extLst>
            </p:cNvPr>
            <p:cNvSpPr/>
            <p:nvPr/>
          </p:nvSpPr>
          <p:spPr>
            <a:xfrm>
              <a:off x="8315358" y="5750480"/>
              <a:ext cx="45719" cy="45719"/>
            </a:xfrm>
            <a:prstGeom prst="ellipse">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grpSp>
      <p:sp>
        <p:nvSpPr>
          <p:cNvPr id="146" name="Oval 145">
            <a:extLst>
              <a:ext uri="{FF2B5EF4-FFF2-40B4-BE49-F238E27FC236}">
                <a16:creationId xmlns:a16="http://schemas.microsoft.com/office/drawing/2014/main" id="{222AD844-D6A9-3357-EEEB-C9D426CDF644}"/>
              </a:ext>
            </a:extLst>
          </p:cNvPr>
          <p:cNvSpPr/>
          <p:nvPr/>
        </p:nvSpPr>
        <p:spPr>
          <a:xfrm>
            <a:off x="8284505" y="3918320"/>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C6C5A017-CD61-869A-CDBE-C0398E0F6359}"/>
              </a:ext>
            </a:extLst>
          </p:cNvPr>
          <p:cNvSpPr/>
          <p:nvPr/>
        </p:nvSpPr>
        <p:spPr>
          <a:xfrm>
            <a:off x="8975703" y="2239293"/>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A80D3507-AAFD-D94B-E54C-7C139CC277B3}"/>
              </a:ext>
            </a:extLst>
          </p:cNvPr>
          <p:cNvSpPr/>
          <p:nvPr/>
        </p:nvSpPr>
        <p:spPr>
          <a:xfrm>
            <a:off x="8535911" y="3125341"/>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605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1FCEAE-8EB9-E1AD-897A-75EC9174EA56}"/>
              </a:ext>
            </a:extLst>
          </p:cNvPr>
          <p:cNvGrpSpPr/>
          <p:nvPr/>
        </p:nvGrpSpPr>
        <p:grpSpPr>
          <a:xfrm>
            <a:off x="0" y="1200435"/>
            <a:ext cx="12167353" cy="4457129"/>
            <a:chOff x="0" y="873637"/>
            <a:chExt cx="12167353" cy="4457129"/>
          </a:xfrm>
        </p:grpSpPr>
        <p:grpSp>
          <p:nvGrpSpPr>
            <p:cNvPr id="5" name="Google Shape;77;p4">
              <a:extLst>
                <a:ext uri="{FF2B5EF4-FFF2-40B4-BE49-F238E27FC236}">
                  <a16:creationId xmlns:a16="http://schemas.microsoft.com/office/drawing/2014/main" id="{AF38FC22-0719-3598-120D-45140223C00D}"/>
                </a:ext>
              </a:extLst>
            </p:cNvPr>
            <p:cNvGrpSpPr/>
            <p:nvPr/>
          </p:nvGrpSpPr>
          <p:grpSpPr>
            <a:xfrm>
              <a:off x="5833" y="873637"/>
              <a:ext cx="12161520" cy="4457129"/>
              <a:chOff x="5430714" y="750551"/>
              <a:chExt cx="5544628" cy="3340369"/>
            </a:xfrm>
          </p:grpSpPr>
          <p:pic>
            <p:nvPicPr>
              <p:cNvPr id="42" name="Google Shape;78;p4">
                <a:extLst>
                  <a:ext uri="{FF2B5EF4-FFF2-40B4-BE49-F238E27FC236}">
                    <a16:creationId xmlns:a16="http://schemas.microsoft.com/office/drawing/2014/main" id="{36E83EB3-D89E-3A8F-87CB-C26B8F90CF85}"/>
                  </a:ext>
                </a:extLst>
              </p:cNvPr>
              <p:cNvPicPr preferRelativeResize="0"/>
              <p:nvPr/>
            </p:nvPicPr>
            <p:blipFill rotWithShape="1">
              <a:blip r:embed="rId2">
                <a:alphaModFix/>
              </a:blip>
              <a:srcRect b="10357"/>
              <a:stretch/>
            </p:blipFill>
            <p:spPr>
              <a:xfrm>
                <a:off x="5430714" y="750551"/>
                <a:ext cx="5544628" cy="3340369"/>
              </a:xfrm>
              <a:prstGeom prst="rect">
                <a:avLst/>
              </a:prstGeom>
              <a:noFill/>
              <a:ln w="9525" cap="flat" cmpd="sng">
                <a:solidFill>
                  <a:schemeClr val="dk1"/>
                </a:solidFill>
                <a:prstDash val="solid"/>
                <a:round/>
                <a:headEnd type="none" w="sm" len="sm"/>
                <a:tailEnd type="none" w="sm" len="sm"/>
              </a:ln>
            </p:spPr>
          </p:pic>
          <p:grpSp>
            <p:nvGrpSpPr>
              <p:cNvPr id="43" name="Google Shape;79;p4">
                <a:extLst>
                  <a:ext uri="{FF2B5EF4-FFF2-40B4-BE49-F238E27FC236}">
                    <a16:creationId xmlns:a16="http://schemas.microsoft.com/office/drawing/2014/main" id="{113F335F-4F46-9C52-94D4-F986A0A57DD3}"/>
                  </a:ext>
                </a:extLst>
              </p:cNvPr>
              <p:cNvGrpSpPr/>
              <p:nvPr/>
            </p:nvGrpSpPr>
            <p:grpSpPr>
              <a:xfrm>
                <a:off x="7196888" y="2420735"/>
                <a:ext cx="96054" cy="103190"/>
                <a:chOff x="602457" y="1709734"/>
                <a:chExt cx="152400" cy="215031"/>
              </a:xfrm>
            </p:grpSpPr>
            <p:sp>
              <p:nvSpPr>
                <p:cNvPr id="59" name="Google Shape;80;p4">
                  <a:extLst>
                    <a:ext uri="{FF2B5EF4-FFF2-40B4-BE49-F238E27FC236}">
                      <a16:creationId xmlns:a16="http://schemas.microsoft.com/office/drawing/2014/main" id="{BB078482-76D8-8081-47F6-5E9824D6F427}"/>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60" name="Google Shape;81;p4">
                  <a:extLst>
                    <a:ext uri="{FF2B5EF4-FFF2-40B4-BE49-F238E27FC236}">
                      <a16:creationId xmlns:a16="http://schemas.microsoft.com/office/drawing/2014/main" id="{90DD3C19-96B1-A8DC-5A71-F12AE754EC40}"/>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nvGrpSpPr>
              <p:cNvPr id="44" name="Google Shape;82;p4">
                <a:extLst>
                  <a:ext uri="{FF2B5EF4-FFF2-40B4-BE49-F238E27FC236}">
                    <a16:creationId xmlns:a16="http://schemas.microsoft.com/office/drawing/2014/main" id="{DC211716-E5DD-E3A9-AD0D-72754A1F0B9C}"/>
                  </a:ext>
                </a:extLst>
              </p:cNvPr>
              <p:cNvGrpSpPr/>
              <p:nvPr/>
            </p:nvGrpSpPr>
            <p:grpSpPr>
              <a:xfrm>
                <a:off x="6912596" y="1784847"/>
                <a:ext cx="302347" cy="374562"/>
                <a:chOff x="189724" y="1497603"/>
                <a:chExt cx="677904" cy="1174879"/>
              </a:xfrm>
            </p:grpSpPr>
            <p:sp>
              <p:nvSpPr>
                <p:cNvPr id="55" name="Google Shape;83;p4">
                  <a:extLst>
                    <a:ext uri="{FF2B5EF4-FFF2-40B4-BE49-F238E27FC236}">
                      <a16:creationId xmlns:a16="http://schemas.microsoft.com/office/drawing/2014/main" id="{7449B575-3635-7976-FAED-CCC5F520B7F0}"/>
                    </a:ext>
                  </a:extLst>
                </p:cNvPr>
                <p:cNvSpPr txBox="1"/>
                <p:nvPr/>
              </p:nvSpPr>
              <p:spPr>
                <a:xfrm>
                  <a:off x="189724" y="2238376"/>
                  <a:ext cx="189964" cy="434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grpSp>
              <p:nvGrpSpPr>
                <p:cNvPr id="56" name="Google Shape;84;p4">
                  <a:extLst>
                    <a:ext uri="{FF2B5EF4-FFF2-40B4-BE49-F238E27FC236}">
                      <a16:creationId xmlns:a16="http://schemas.microsoft.com/office/drawing/2014/main" id="{8C79450D-0327-4E67-2975-32CE13D87DBB}"/>
                    </a:ext>
                  </a:extLst>
                </p:cNvPr>
                <p:cNvGrpSpPr/>
                <p:nvPr/>
              </p:nvGrpSpPr>
              <p:grpSpPr>
                <a:xfrm>
                  <a:off x="652261" y="1497603"/>
                  <a:ext cx="215367" cy="323673"/>
                  <a:chOff x="602457" y="1709734"/>
                  <a:chExt cx="152400" cy="215031"/>
                </a:xfrm>
              </p:grpSpPr>
              <p:sp>
                <p:nvSpPr>
                  <p:cNvPr id="57" name="Google Shape;85;p4">
                    <a:extLst>
                      <a:ext uri="{FF2B5EF4-FFF2-40B4-BE49-F238E27FC236}">
                        <a16:creationId xmlns:a16="http://schemas.microsoft.com/office/drawing/2014/main" id="{6F2E814D-E8E6-F434-6BA6-4E85909D9AF8}"/>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58" name="Google Shape;86;p4">
                    <a:extLst>
                      <a:ext uri="{FF2B5EF4-FFF2-40B4-BE49-F238E27FC236}">
                        <a16:creationId xmlns:a16="http://schemas.microsoft.com/office/drawing/2014/main" id="{69341655-73FF-83F2-DB1F-30109FA0C93C}"/>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grpSp>
            <p:nvGrpSpPr>
              <p:cNvPr id="45" name="Google Shape;87;p4">
                <a:extLst>
                  <a:ext uri="{FF2B5EF4-FFF2-40B4-BE49-F238E27FC236}">
                    <a16:creationId xmlns:a16="http://schemas.microsoft.com/office/drawing/2014/main" id="{69D4F1DF-F286-409A-5375-0DAA6ECE25CE}"/>
                  </a:ext>
                </a:extLst>
              </p:cNvPr>
              <p:cNvGrpSpPr/>
              <p:nvPr/>
            </p:nvGrpSpPr>
            <p:grpSpPr>
              <a:xfrm>
                <a:off x="5577734" y="2211601"/>
                <a:ext cx="96054" cy="103190"/>
                <a:chOff x="602457" y="1709734"/>
                <a:chExt cx="152400" cy="215031"/>
              </a:xfrm>
            </p:grpSpPr>
            <p:sp>
              <p:nvSpPr>
                <p:cNvPr id="52" name="Google Shape;88;p4">
                  <a:extLst>
                    <a:ext uri="{FF2B5EF4-FFF2-40B4-BE49-F238E27FC236}">
                      <a16:creationId xmlns:a16="http://schemas.microsoft.com/office/drawing/2014/main" id="{752B972B-74A8-5F59-1337-C496B953E897}"/>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53" name="Google Shape;89;p4">
                  <a:extLst>
                    <a:ext uri="{FF2B5EF4-FFF2-40B4-BE49-F238E27FC236}">
                      <a16:creationId xmlns:a16="http://schemas.microsoft.com/office/drawing/2014/main" id="{6D0E5D09-C36C-17D5-930F-AEAE04D57C2A}"/>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nvGrpSpPr>
              <p:cNvPr id="46" name="Google Shape;90;p4">
                <a:extLst>
                  <a:ext uri="{FF2B5EF4-FFF2-40B4-BE49-F238E27FC236}">
                    <a16:creationId xmlns:a16="http://schemas.microsoft.com/office/drawing/2014/main" id="{1C820D92-C568-7A7C-E9DF-280588D32D71}"/>
                  </a:ext>
                </a:extLst>
              </p:cNvPr>
              <p:cNvGrpSpPr/>
              <p:nvPr/>
            </p:nvGrpSpPr>
            <p:grpSpPr>
              <a:xfrm>
                <a:off x="6065272" y="3336645"/>
                <a:ext cx="96054" cy="103190"/>
                <a:chOff x="602457" y="1709734"/>
                <a:chExt cx="152400" cy="215031"/>
              </a:xfrm>
            </p:grpSpPr>
            <p:sp>
              <p:nvSpPr>
                <p:cNvPr id="50" name="Google Shape;91;p4">
                  <a:extLst>
                    <a:ext uri="{FF2B5EF4-FFF2-40B4-BE49-F238E27FC236}">
                      <a16:creationId xmlns:a16="http://schemas.microsoft.com/office/drawing/2014/main" id="{76509C32-D0CC-0F2D-0818-368F6CA2A5DC}"/>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51" name="Google Shape;92;p4">
                  <a:extLst>
                    <a:ext uri="{FF2B5EF4-FFF2-40B4-BE49-F238E27FC236}">
                      <a16:creationId xmlns:a16="http://schemas.microsoft.com/office/drawing/2014/main" id="{797D26D0-A8B7-CAD7-5BB5-1ABC25B35769}"/>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nvGrpSpPr>
              <p:cNvPr id="47" name="Google Shape;93;p4">
                <a:extLst>
                  <a:ext uri="{FF2B5EF4-FFF2-40B4-BE49-F238E27FC236}">
                    <a16:creationId xmlns:a16="http://schemas.microsoft.com/office/drawing/2014/main" id="{0C686575-AD6A-70D9-6EA1-AD09A95CB0AD}"/>
                  </a:ext>
                </a:extLst>
              </p:cNvPr>
              <p:cNvGrpSpPr/>
              <p:nvPr/>
            </p:nvGrpSpPr>
            <p:grpSpPr>
              <a:xfrm>
                <a:off x="7516110" y="2842908"/>
                <a:ext cx="96054" cy="103190"/>
                <a:chOff x="602457" y="1709734"/>
                <a:chExt cx="152400" cy="215031"/>
              </a:xfrm>
            </p:grpSpPr>
            <p:sp>
              <p:nvSpPr>
                <p:cNvPr id="48" name="Google Shape;94;p4">
                  <a:extLst>
                    <a:ext uri="{FF2B5EF4-FFF2-40B4-BE49-F238E27FC236}">
                      <a16:creationId xmlns:a16="http://schemas.microsoft.com/office/drawing/2014/main" id="{B7BB4E72-49A1-FA33-BF3C-D49D47B36458}"/>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49" name="Google Shape;95;p4">
                  <a:extLst>
                    <a:ext uri="{FF2B5EF4-FFF2-40B4-BE49-F238E27FC236}">
                      <a16:creationId xmlns:a16="http://schemas.microsoft.com/office/drawing/2014/main" id="{F66F3368-BB11-ED48-DE1E-8162AC51552E}"/>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sp>
          <p:nvSpPr>
            <p:cNvPr id="6" name="Google Shape;96;p4">
              <a:extLst>
                <a:ext uri="{FF2B5EF4-FFF2-40B4-BE49-F238E27FC236}">
                  <a16:creationId xmlns:a16="http://schemas.microsoft.com/office/drawing/2014/main" id="{F1722441-0818-9DB4-C717-C119FD5AD244}"/>
                </a:ext>
              </a:extLst>
            </p:cNvPr>
            <p:cNvSpPr/>
            <p:nvPr/>
          </p:nvSpPr>
          <p:spPr>
            <a:xfrm rot="10800000">
              <a:off x="11713883" y="1328018"/>
              <a:ext cx="299995" cy="639930"/>
            </a:xfrm>
            <a:prstGeom prst="downArrow">
              <a:avLst>
                <a:gd name="adj1" fmla="val 50000"/>
                <a:gd name="adj2" fmla="val 50000"/>
              </a:avLst>
            </a:prstGeom>
            <a:solidFill>
              <a:schemeClr val="dk1"/>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Arial"/>
                  <a:ea typeface="Arial"/>
                  <a:cs typeface="Arial"/>
                  <a:sym typeface="Arial"/>
                </a:rPr>
                <a:t>N</a:t>
              </a:r>
              <a:endParaRPr/>
            </a:p>
          </p:txBody>
        </p:sp>
        <p:sp>
          <p:nvSpPr>
            <p:cNvPr id="7" name="Google Shape;97;p4">
              <a:extLst>
                <a:ext uri="{FF2B5EF4-FFF2-40B4-BE49-F238E27FC236}">
                  <a16:creationId xmlns:a16="http://schemas.microsoft.com/office/drawing/2014/main" id="{1456127B-EC47-222D-3023-F5A1180BCE96}"/>
                </a:ext>
              </a:extLst>
            </p:cNvPr>
            <p:cNvSpPr/>
            <p:nvPr/>
          </p:nvSpPr>
          <p:spPr>
            <a:xfrm>
              <a:off x="4256122" y="3603731"/>
              <a:ext cx="2055136" cy="1511928"/>
            </a:xfrm>
            <a:custGeom>
              <a:avLst/>
              <a:gdLst/>
              <a:ahLst/>
              <a:cxnLst/>
              <a:rect l="l" t="t" r="r" b="b"/>
              <a:pathLst>
                <a:path w="2055136" h="1511928" extrusionOk="0">
                  <a:moveTo>
                    <a:pt x="0" y="651849"/>
                  </a:moveTo>
                  <a:lnTo>
                    <a:pt x="1783532" y="0"/>
                  </a:lnTo>
                  <a:lnTo>
                    <a:pt x="2055136" y="1149790"/>
                  </a:lnTo>
                  <a:lnTo>
                    <a:pt x="217283" y="1511928"/>
                  </a:lnTo>
                  <a:lnTo>
                    <a:pt x="0" y="651849"/>
                  </a:lnTo>
                  <a:close/>
                </a:path>
              </a:pathLst>
            </a:custGeom>
            <a:solidFill>
              <a:srgbClr val="FF0000">
                <a:alpha val="16862"/>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19A</a:t>
              </a:r>
              <a:endParaRPr/>
            </a:p>
          </p:txBody>
        </p:sp>
        <p:sp>
          <p:nvSpPr>
            <p:cNvPr id="8" name="Google Shape;98;p4">
              <a:extLst>
                <a:ext uri="{FF2B5EF4-FFF2-40B4-BE49-F238E27FC236}">
                  <a16:creationId xmlns:a16="http://schemas.microsoft.com/office/drawing/2014/main" id="{81B9DB5A-7521-4EE2-4158-894D37CA8B02}"/>
                </a:ext>
              </a:extLst>
            </p:cNvPr>
            <p:cNvSpPr/>
            <p:nvPr/>
          </p:nvSpPr>
          <p:spPr>
            <a:xfrm>
              <a:off x="3230714" y="2809552"/>
              <a:ext cx="3367889" cy="1439501"/>
            </a:xfrm>
            <a:custGeom>
              <a:avLst/>
              <a:gdLst/>
              <a:ahLst/>
              <a:cxnLst/>
              <a:rect l="l" t="t" r="r" b="b"/>
              <a:pathLst>
                <a:path w="3367889" h="1439501" extrusionOk="0">
                  <a:moveTo>
                    <a:pt x="1004934" y="1439501"/>
                  </a:moveTo>
                  <a:lnTo>
                    <a:pt x="787651" y="1122630"/>
                  </a:lnTo>
                  <a:lnTo>
                    <a:pt x="552261" y="959668"/>
                  </a:lnTo>
                  <a:lnTo>
                    <a:pt x="334978" y="860080"/>
                  </a:lnTo>
                  <a:lnTo>
                    <a:pt x="108641" y="751438"/>
                  </a:lnTo>
                  <a:lnTo>
                    <a:pt x="0" y="597529"/>
                  </a:lnTo>
                  <a:lnTo>
                    <a:pt x="0" y="597529"/>
                  </a:lnTo>
                  <a:lnTo>
                    <a:pt x="72427" y="253497"/>
                  </a:lnTo>
                  <a:lnTo>
                    <a:pt x="90534" y="135802"/>
                  </a:lnTo>
                  <a:lnTo>
                    <a:pt x="153909" y="0"/>
                  </a:lnTo>
                  <a:lnTo>
                    <a:pt x="552261" y="90535"/>
                  </a:lnTo>
                  <a:lnTo>
                    <a:pt x="905346" y="172016"/>
                  </a:lnTo>
                  <a:lnTo>
                    <a:pt x="1394233" y="208230"/>
                  </a:lnTo>
                  <a:lnTo>
                    <a:pt x="1747318" y="316872"/>
                  </a:lnTo>
                  <a:lnTo>
                    <a:pt x="2018922" y="353085"/>
                  </a:lnTo>
                  <a:lnTo>
                    <a:pt x="2308633" y="334979"/>
                  </a:lnTo>
                  <a:lnTo>
                    <a:pt x="2571184" y="181070"/>
                  </a:lnTo>
                  <a:lnTo>
                    <a:pt x="2779414" y="99588"/>
                  </a:lnTo>
                  <a:lnTo>
                    <a:pt x="3105338" y="108642"/>
                  </a:lnTo>
                  <a:lnTo>
                    <a:pt x="3367889" y="90535"/>
                  </a:lnTo>
                  <a:lnTo>
                    <a:pt x="3241140" y="334979"/>
                  </a:lnTo>
                  <a:lnTo>
                    <a:pt x="3078178" y="543208"/>
                  </a:lnTo>
                  <a:lnTo>
                    <a:pt x="2842788" y="787652"/>
                  </a:lnTo>
                  <a:lnTo>
                    <a:pt x="2779414" y="823866"/>
                  </a:lnTo>
                  <a:lnTo>
                    <a:pt x="2372008" y="923454"/>
                  </a:lnTo>
                  <a:lnTo>
                    <a:pt x="2055136" y="1050202"/>
                  </a:lnTo>
                  <a:lnTo>
                    <a:pt x="1683944" y="1158844"/>
                  </a:lnTo>
                  <a:lnTo>
                    <a:pt x="1267485" y="1321806"/>
                  </a:lnTo>
                  <a:lnTo>
                    <a:pt x="1004934" y="1439501"/>
                  </a:lnTo>
                  <a:close/>
                </a:path>
              </a:pathLst>
            </a:custGeom>
            <a:solidFill>
              <a:srgbClr val="00B0F0">
                <a:alpha val="20000"/>
              </a:srgbClr>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18D</a:t>
              </a:r>
              <a:endParaRPr/>
            </a:p>
          </p:txBody>
        </p:sp>
        <p:sp>
          <p:nvSpPr>
            <p:cNvPr id="12" name="Google Shape;99;p4">
              <a:extLst>
                <a:ext uri="{FF2B5EF4-FFF2-40B4-BE49-F238E27FC236}">
                  <a16:creationId xmlns:a16="http://schemas.microsoft.com/office/drawing/2014/main" id="{DB80B4AE-1B2A-4724-30E7-66472A665C74}"/>
                </a:ext>
              </a:extLst>
            </p:cNvPr>
            <p:cNvSpPr/>
            <p:nvPr/>
          </p:nvSpPr>
          <p:spPr>
            <a:xfrm>
              <a:off x="3329412" y="1359784"/>
              <a:ext cx="4110273" cy="1792587"/>
            </a:xfrm>
            <a:custGeom>
              <a:avLst/>
              <a:gdLst/>
              <a:ahLst/>
              <a:cxnLst/>
              <a:rect l="l" t="t" r="r" b="b"/>
              <a:pathLst>
                <a:path w="4110273" h="1792587" extrusionOk="0">
                  <a:moveTo>
                    <a:pt x="45267" y="1439501"/>
                  </a:moveTo>
                  <a:lnTo>
                    <a:pt x="162962" y="1023042"/>
                  </a:lnTo>
                  <a:lnTo>
                    <a:pt x="126748" y="814812"/>
                  </a:lnTo>
                  <a:lnTo>
                    <a:pt x="36214" y="588476"/>
                  </a:lnTo>
                  <a:lnTo>
                    <a:pt x="0" y="452674"/>
                  </a:lnTo>
                  <a:lnTo>
                    <a:pt x="162962" y="389299"/>
                  </a:lnTo>
                  <a:lnTo>
                    <a:pt x="362138" y="298765"/>
                  </a:lnTo>
                  <a:lnTo>
                    <a:pt x="679010" y="298765"/>
                  </a:lnTo>
                  <a:lnTo>
                    <a:pt x="1013988" y="334979"/>
                  </a:lnTo>
                  <a:lnTo>
                    <a:pt x="1303699" y="262551"/>
                  </a:lnTo>
                  <a:lnTo>
                    <a:pt x="1530035" y="181070"/>
                  </a:lnTo>
                  <a:lnTo>
                    <a:pt x="1783532" y="172016"/>
                  </a:lnTo>
                  <a:lnTo>
                    <a:pt x="2037029" y="271604"/>
                  </a:lnTo>
                  <a:lnTo>
                    <a:pt x="2516863" y="172016"/>
                  </a:lnTo>
                  <a:lnTo>
                    <a:pt x="2833734" y="18107"/>
                  </a:lnTo>
                  <a:lnTo>
                    <a:pt x="3168713" y="0"/>
                  </a:lnTo>
                  <a:lnTo>
                    <a:pt x="3485584" y="72428"/>
                  </a:lnTo>
                  <a:lnTo>
                    <a:pt x="4110273" y="54321"/>
                  </a:lnTo>
                  <a:lnTo>
                    <a:pt x="3820562" y="325925"/>
                  </a:lnTo>
                  <a:lnTo>
                    <a:pt x="3648546" y="597529"/>
                  </a:lnTo>
                  <a:lnTo>
                    <a:pt x="3503691" y="932507"/>
                  </a:lnTo>
                  <a:lnTo>
                    <a:pt x="3395049" y="1167898"/>
                  </a:lnTo>
                  <a:lnTo>
                    <a:pt x="3313568" y="1385181"/>
                  </a:lnTo>
                  <a:lnTo>
                    <a:pt x="3259247" y="1548143"/>
                  </a:lnTo>
                  <a:lnTo>
                    <a:pt x="2833734" y="1557197"/>
                  </a:lnTo>
                  <a:lnTo>
                    <a:pt x="2634558" y="1557197"/>
                  </a:lnTo>
                  <a:lnTo>
                    <a:pt x="2299580" y="1692998"/>
                  </a:lnTo>
                  <a:lnTo>
                    <a:pt x="2018922" y="1792587"/>
                  </a:lnTo>
                  <a:lnTo>
                    <a:pt x="1738265" y="1765426"/>
                  </a:lnTo>
                  <a:lnTo>
                    <a:pt x="1385180" y="1683945"/>
                  </a:lnTo>
                  <a:lnTo>
                    <a:pt x="1041148" y="1638678"/>
                  </a:lnTo>
                  <a:lnTo>
                    <a:pt x="561314" y="1575303"/>
                  </a:lnTo>
                  <a:lnTo>
                    <a:pt x="280657" y="1520983"/>
                  </a:lnTo>
                  <a:lnTo>
                    <a:pt x="45267" y="1439501"/>
                  </a:lnTo>
                  <a:close/>
                </a:path>
              </a:pathLst>
            </a:custGeom>
            <a:solidFill>
              <a:srgbClr val="FFFFFF">
                <a:alpha val="20000"/>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18B</a:t>
              </a:r>
              <a:endParaRPr/>
            </a:p>
          </p:txBody>
        </p:sp>
        <p:sp>
          <p:nvSpPr>
            <p:cNvPr id="13" name="Google Shape;100;p4">
              <a:extLst>
                <a:ext uri="{FF2B5EF4-FFF2-40B4-BE49-F238E27FC236}">
                  <a16:creationId xmlns:a16="http://schemas.microsoft.com/office/drawing/2014/main" id="{4D790C24-6743-6A07-CCB2-0562FCF93CC5}"/>
                </a:ext>
              </a:extLst>
            </p:cNvPr>
            <p:cNvSpPr/>
            <p:nvPr/>
          </p:nvSpPr>
          <p:spPr>
            <a:xfrm>
              <a:off x="6184702" y="1366265"/>
              <a:ext cx="4599161" cy="2154724"/>
            </a:xfrm>
            <a:custGeom>
              <a:avLst/>
              <a:gdLst/>
              <a:ahLst/>
              <a:cxnLst/>
              <a:rect l="l" t="t" r="r" b="b"/>
              <a:pathLst>
                <a:path w="4599161" h="2154724" extrusionOk="0">
                  <a:moveTo>
                    <a:pt x="1330860" y="0"/>
                  </a:moveTo>
                  <a:lnTo>
                    <a:pt x="2553078" y="479833"/>
                  </a:lnTo>
                  <a:lnTo>
                    <a:pt x="3340729" y="706170"/>
                  </a:lnTo>
                  <a:lnTo>
                    <a:pt x="3657600" y="887239"/>
                  </a:lnTo>
                  <a:lnTo>
                    <a:pt x="4155541" y="986827"/>
                  </a:lnTo>
                  <a:lnTo>
                    <a:pt x="4354717" y="1176950"/>
                  </a:lnTo>
                  <a:lnTo>
                    <a:pt x="4599161" y="1086415"/>
                  </a:lnTo>
                  <a:lnTo>
                    <a:pt x="4581054" y="1195057"/>
                  </a:lnTo>
                  <a:lnTo>
                    <a:pt x="4309450" y="1376126"/>
                  </a:lnTo>
                  <a:lnTo>
                    <a:pt x="3911097" y="1520982"/>
                  </a:lnTo>
                  <a:lnTo>
                    <a:pt x="3693814" y="1611516"/>
                  </a:lnTo>
                  <a:lnTo>
                    <a:pt x="2607398" y="1901227"/>
                  </a:lnTo>
                  <a:lnTo>
                    <a:pt x="1720159" y="1946495"/>
                  </a:lnTo>
                  <a:lnTo>
                    <a:pt x="878186" y="2009869"/>
                  </a:lnTo>
                  <a:lnTo>
                    <a:pt x="0" y="2154724"/>
                  </a:lnTo>
                  <a:lnTo>
                    <a:pt x="425513" y="1647731"/>
                  </a:lnTo>
                  <a:lnTo>
                    <a:pt x="597529" y="1140737"/>
                  </a:lnTo>
                  <a:lnTo>
                    <a:pt x="823866" y="606582"/>
                  </a:lnTo>
                  <a:lnTo>
                    <a:pt x="1013989" y="253497"/>
                  </a:lnTo>
                  <a:lnTo>
                    <a:pt x="1330860" y="0"/>
                  </a:lnTo>
                  <a:close/>
                </a:path>
              </a:pathLst>
            </a:custGeom>
            <a:solidFill>
              <a:srgbClr val="FFFF00">
                <a:alpha val="20000"/>
              </a:srgbClr>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18C</a:t>
              </a:r>
              <a:endParaRPr/>
            </a:p>
          </p:txBody>
        </p:sp>
        <p:sp>
          <p:nvSpPr>
            <p:cNvPr id="18" name="Google Shape;101;p4">
              <a:extLst>
                <a:ext uri="{FF2B5EF4-FFF2-40B4-BE49-F238E27FC236}">
                  <a16:creationId xmlns:a16="http://schemas.microsoft.com/office/drawing/2014/main" id="{B87F8310-445A-C204-CEF1-C2096FB6F80E}"/>
                </a:ext>
              </a:extLst>
            </p:cNvPr>
            <p:cNvSpPr/>
            <p:nvPr/>
          </p:nvSpPr>
          <p:spPr>
            <a:xfrm>
              <a:off x="7630657" y="3036842"/>
              <a:ext cx="4300396" cy="1249378"/>
            </a:xfrm>
            <a:custGeom>
              <a:avLst/>
              <a:gdLst/>
              <a:ahLst/>
              <a:cxnLst/>
              <a:rect l="l" t="t" r="r" b="b"/>
              <a:pathLst>
                <a:path w="4300396" h="1249378" extrusionOk="0">
                  <a:moveTo>
                    <a:pt x="0" y="389299"/>
                  </a:moveTo>
                  <a:lnTo>
                    <a:pt x="1122629" y="334978"/>
                  </a:lnTo>
                  <a:lnTo>
                    <a:pt x="2263366" y="0"/>
                  </a:lnTo>
                  <a:lnTo>
                    <a:pt x="3060071" y="307818"/>
                  </a:lnTo>
                  <a:lnTo>
                    <a:pt x="3775295" y="624689"/>
                  </a:lnTo>
                  <a:lnTo>
                    <a:pt x="4300396" y="968721"/>
                  </a:lnTo>
                  <a:lnTo>
                    <a:pt x="3476530" y="1059255"/>
                  </a:lnTo>
                  <a:lnTo>
                    <a:pt x="2607398" y="1050202"/>
                  </a:lnTo>
                  <a:lnTo>
                    <a:pt x="2109457" y="1050202"/>
                  </a:lnTo>
                  <a:lnTo>
                    <a:pt x="1656784" y="1131683"/>
                  </a:lnTo>
                  <a:lnTo>
                    <a:pt x="1013988" y="1249378"/>
                  </a:lnTo>
                  <a:lnTo>
                    <a:pt x="887239" y="1240325"/>
                  </a:lnTo>
                  <a:lnTo>
                    <a:pt x="516047" y="860079"/>
                  </a:lnTo>
                  <a:lnTo>
                    <a:pt x="208229" y="597529"/>
                  </a:lnTo>
                  <a:lnTo>
                    <a:pt x="0" y="389299"/>
                  </a:lnTo>
                  <a:close/>
                </a:path>
              </a:pathLst>
            </a:custGeom>
            <a:solidFill>
              <a:srgbClr val="E46C0A">
                <a:alpha val="20000"/>
              </a:srgbClr>
            </a:solid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19B</a:t>
              </a:r>
              <a:endParaRPr/>
            </a:p>
          </p:txBody>
        </p:sp>
        <p:sp>
          <p:nvSpPr>
            <p:cNvPr id="19" name="Google Shape;102;p4">
              <a:extLst>
                <a:ext uri="{FF2B5EF4-FFF2-40B4-BE49-F238E27FC236}">
                  <a16:creationId xmlns:a16="http://schemas.microsoft.com/office/drawing/2014/main" id="{399514F3-0888-CB21-0ED2-407EBD099F59}"/>
                </a:ext>
              </a:extLst>
            </p:cNvPr>
            <p:cNvSpPr/>
            <p:nvPr/>
          </p:nvSpPr>
          <p:spPr>
            <a:xfrm>
              <a:off x="6083925" y="3404100"/>
              <a:ext cx="2477775" cy="1339913"/>
            </a:xfrm>
            <a:custGeom>
              <a:avLst/>
              <a:gdLst/>
              <a:ahLst/>
              <a:cxnLst/>
              <a:rect l="l" t="t" r="r" b="b"/>
              <a:pathLst>
                <a:path w="2471596" h="1339913" extrusionOk="0">
                  <a:moveTo>
                    <a:pt x="262550" y="1339913"/>
                  </a:moveTo>
                  <a:lnTo>
                    <a:pt x="2471596" y="914400"/>
                  </a:lnTo>
                  <a:lnTo>
                    <a:pt x="1520982" y="0"/>
                  </a:lnTo>
                  <a:lnTo>
                    <a:pt x="660903" y="90535"/>
                  </a:lnTo>
                  <a:lnTo>
                    <a:pt x="0" y="217283"/>
                  </a:lnTo>
                  <a:lnTo>
                    <a:pt x="262550" y="1339913"/>
                  </a:lnTo>
                  <a:close/>
                </a:path>
              </a:pathLst>
            </a:custGeom>
            <a:solidFill>
              <a:srgbClr val="00B050">
                <a:alpha val="2000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a:solidFill>
                    <a:schemeClr val="lt1"/>
                  </a:solidFill>
                  <a:latin typeface="Calibri"/>
                  <a:ea typeface="Calibri"/>
                  <a:cs typeface="Calibri"/>
                  <a:sym typeface="Calibri"/>
                </a:rPr>
                <a:t>Brady Village</a:t>
              </a:r>
              <a:endParaRPr sz="400"/>
            </a:p>
          </p:txBody>
        </p:sp>
        <p:sp>
          <p:nvSpPr>
            <p:cNvPr id="20" name="Google Shape;103;p4">
              <a:extLst>
                <a:ext uri="{FF2B5EF4-FFF2-40B4-BE49-F238E27FC236}">
                  <a16:creationId xmlns:a16="http://schemas.microsoft.com/office/drawing/2014/main" id="{BC649FBB-D6F2-B679-2A9B-3FB75E739D94}"/>
                </a:ext>
              </a:extLst>
            </p:cNvPr>
            <p:cNvSpPr/>
            <p:nvPr/>
          </p:nvSpPr>
          <p:spPr>
            <a:xfrm>
              <a:off x="18661" y="886408"/>
              <a:ext cx="10860833" cy="4422710"/>
            </a:xfrm>
            <a:custGeom>
              <a:avLst/>
              <a:gdLst/>
              <a:ahLst/>
              <a:cxnLst/>
              <a:rect l="l" t="t" r="r" b="b"/>
              <a:pathLst>
                <a:path w="10860833" h="4422710" extrusionOk="0">
                  <a:moveTo>
                    <a:pt x="0" y="4422710"/>
                  </a:moveTo>
                  <a:lnTo>
                    <a:pt x="317241" y="4329404"/>
                  </a:lnTo>
                  <a:lnTo>
                    <a:pt x="531845" y="4338735"/>
                  </a:lnTo>
                  <a:lnTo>
                    <a:pt x="895739" y="4357396"/>
                  </a:lnTo>
                  <a:lnTo>
                    <a:pt x="1203649" y="4329404"/>
                  </a:lnTo>
                  <a:lnTo>
                    <a:pt x="1530221" y="4282751"/>
                  </a:lnTo>
                  <a:lnTo>
                    <a:pt x="1959429" y="4180114"/>
                  </a:lnTo>
                  <a:lnTo>
                    <a:pt x="2444621" y="4077478"/>
                  </a:lnTo>
                  <a:lnTo>
                    <a:pt x="2789853" y="3993502"/>
                  </a:lnTo>
                  <a:lnTo>
                    <a:pt x="3293706" y="3872204"/>
                  </a:lnTo>
                  <a:lnTo>
                    <a:pt x="3666931" y="3704253"/>
                  </a:lnTo>
                  <a:lnTo>
                    <a:pt x="4096139" y="3470988"/>
                  </a:lnTo>
                  <a:lnTo>
                    <a:pt x="4320074" y="3349690"/>
                  </a:lnTo>
                  <a:lnTo>
                    <a:pt x="4767943" y="3163078"/>
                  </a:lnTo>
                  <a:lnTo>
                    <a:pt x="5318449" y="2976465"/>
                  </a:lnTo>
                  <a:lnTo>
                    <a:pt x="6064898" y="2733870"/>
                  </a:lnTo>
                  <a:lnTo>
                    <a:pt x="6550090" y="2640563"/>
                  </a:lnTo>
                  <a:lnTo>
                    <a:pt x="7016621" y="2556588"/>
                  </a:lnTo>
                  <a:lnTo>
                    <a:pt x="7613780" y="2491274"/>
                  </a:lnTo>
                  <a:lnTo>
                    <a:pt x="8182947" y="2491274"/>
                  </a:lnTo>
                  <a:lnTo>
                    <a:pt x="8658808" y="2416629"/>
                  </a:lnTo>
                  <a:lnTo>
                    <a:pt x="9116008" y="2313992"/>
                  </a:lnTo>
                  <a:lnTo>
                    <a:pt x="9470572" y="2230016"/>
                  </a:lnTo>
                  <a:lnTo>
                    <a:pt x="9741159" y="2174033"/>
                  </a:lnTo>
                  <a:lnTo>
                    <a:pt x="10049070" y="2062065"/>
                  </a:lnTo>
                  <a:lnTo>
                    <a:pt x="10366310" y="1978090"/>
                  </a:lnTo>
                  <a:lnTo>
                    <a:pt x="10655559" y="1819470"/>
                  </a:lnTo>
                  <a:lnTo>
                    <a:pt x="10748866" y="1632857"/>
                  </a:lnTo>
                  <a:lnTo>
                    <a:pt x="10823510" y="1511559"/>
                  </a:lnTo>
                  <a:lnTo>
                    <a:pt x="10851502" y="1287625"/>
                  </a:lnTo>
                  <a:lnTo>
                    <a:pt x="10804849" y="1063690"/>
                  </a:lnTo>
                  <a:lnTo>
                    <a:pt x="10832841" y="849086"/>
                  </a:lnTo>
                  <a:lnTo>
                    <a:pt x="10860833" y="531845"/>
                  </a:lnTo>
                  <a:lnTo>
                    <a:pt x="10860833" y="326572"/>
                  </a:lnTo>
                  <a:lnTo>
                    <a:pt x="10786188" y="167951"/>
                  </a:lnTo>
                  <a:lnTo>
                    <a:pt x="10748866" y="18661"/>
                  </a:lnTo>
                  <a:lnTo>
                    <a:pt x="10739535" y="0"/>
                  </a:lnTo>
                </a:path>
              </a:pathLst>
            </a:custGeom>
            <a:noFill/>
            <a:ln w="539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104;p4">
              <a:extLst>
                <a:ext uri="{FF2B5EF4-FFF2-40B4-BE49-F238E27FC236}">
                  <a16:creationId xmlns:a16="http://schemas.microsoft.com/office/drawing/2014/main" id="{E14FF662-6152-7830-E1DB-BBB2B76468DE}"/>
                </a:ext>
              </a:extLst>
            </p:cNvPr>
            <p:cNvSpPr/>
            <p:nvPr/>
          </p:nvSpPr>
          <p:spPr>
            <a:xfrm>
              <a:off x="4189445" y="3946849"/>
              <a:ext cx="7959012" cy="1362269"/>
            </a:xfrm>
            <a:custGeom>
              <a:avLst/>
              <a:gdLst/>
              <a:ahLst/>
              <a:cxnLst/>
              <a:rect l="l" t="t" r="r" b="b"/>
              <a:pathLst>
                <a:path w="7959012" h="1362269" extrusionOk="0">
                  <a:moveTo>
                    <a:pt x="0" y="1362269"/>
                  </a:moveTo>
                  <a:lnTo>
                    <a:pt x="214604" y="1203649"/>
                  </a:lnTo>
                  <a:lnTo>
                    <a:pt x="727788" y="1119673"/>
                  </a:lnTo>
                  <a:lnTo>
                    <a:pt x="1520890" y="942392"/>
                  </a:lnTo>
                  <a:lnTo>
                    <a:pt x="2323322" y="783771"/>
                  </a:lnTo>
                  <a:lnTo>
                    <a:pt x="3191069" y="606490"/>
                  </a:lnTo>
                  <a:lnTo>
                    <a:pt x="4180114" y="438539"/>
                  </a:lnTo>
                  <a:lnTo>
                    <a:pt x="5159828" y="195943"/>
                  </a:lnTo>
                  <a:lnTo>
                    <a:pt x="5924939" y="111967"/>
                  </a:lnTo>
                  <a:lnTo>
                    <a:pt x="6596743" y="111967"/>
                  </a:lnTo>
                  <a:lnTo>
                    <a:pt x="7492482" y="83975"/>
                  </a:lnTo>
                  <a:lnTo>
                    <a:pt x="7819053" y="65314"/>
                  </a:lnTo>
                  <a:lnTo>
                    <a:pt x="7959012" y="0"/>
                  </a:lnTo>
                  <a:lnTo>
                    <a:pt x="7949682" y="9331"/>
                  </a:lnTo>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105;p4">
              <a:extLst>
                <a:ext uri="{FF2B5EF4-FFF2-40B4-BE49-F238E27FC236}">
                  <a16:creationId xmlns:a16="http://schemas.microsoft.com/office/drawing/2014/main" id="{3F0FB89B-70E8-33FF-D4CA-C5551A89374D}"/>
                </a:ext>
              </a:extLst>
            </p:cNvPr>
            <p:cNvSpPr txBox="1"/>
            <p:nvPr/>
          </p:nvSpPr>
          <p:spPr>
            <a:xfrm rot="-1023357">
              <a:off x="9360380" y="2925821"/>
              <a:ext cx="736664" cy="26161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DIXIE RD</a:t>
              </a:r>
              <a:r>
                <a:rPr lang="en-US" sz="1100">
                  <a:solidFill>
                    <a:schemeClr val="dk1"/>
                  </a:solidFill>
                  <a:latin typeface="Calibri"/>
                  <a:ea typeface="Calibri"/>
                  <a:cs typeface="Calibri"/>
                  <a:sym typeface="Calibri"/>
                </a:rPr>
                <a:t>.</a:t>
              </a:r>
              <a:endParaRPr/>
            </a:p>
          </p:txBody>
        </p:sp>
        <p:sp>
          <p:nvSpPr>
            <p:cNvPr id="23" name="Google Shape;106;p4">
              <a:extLst>
                <a:ext uri="{FF2B5EF4-FFF2-40B4-BE49-F238E27FC236}">
                  <a16:creationId xmlns:a16="http://schemas.microsoft.com/office/drawing/2014/main" id="{1B27FD91-D0DE-33AE-A8B5-7E46D008AD13}"/>
                </a:ext>
              </a:extLst>
            </p:cNvPr>
            <p:cNvSpPr txBox="1"/>
            <p:nvPr/>
          </p:nvSpPr>
          <p:spPr>
            <a:xfrm>
              <a:off x="9905362" y="3935677"/>
              <a:ext cx="1355834" cy="26161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JOHNSON RIFLE RD.</a:t>
              </a:r>
              <a:endParaRPr/>
            </a:p>
          </p:txBody>
        </p:sp>
        <p:sp>
          <p:nvSpPr>
            <p:cNvPr id="24" name="Google Shape;107;p4">
              <a:extLst>
                <a:ext uri="{FF2B5EF4-FFF2-40B4-BE49-F238E27FC236}">
                  <a16:creationId xmlns:a16="http://schemas.microsoft.com/office/drawing/2014/main" id="{2F455CBE-4BB9-E9C3-D12A-C6AA9BABFB75}"/>
                </a:ext>
              </a:extLst>
            </p:cNvPr>
            <p:cNvSpPr/>
            <p:nvPr/>
          </p:nvSpPr>
          <p:spPr>
            <a:xfrm>
              <a:off x="6088346" y="1330859"/>
              <a:ext cx="1448663" cy="3459348"/>
            </a:xfrm>
            <a:custGeom>
              <a:avLst/>
              <a:gdLst/>
              <a:ahLst/>
              <a:cxnLst/>
              <a:rect l="l" t="t" r="r" b="b"/>
              <a:pathLst>
                <a:path w="1443882" h="3459348" extrusionOk="0">
                  <a:moveTo>
                    <a:pt x="1443882" y="0"/>
                  </a:moveTo>
                  <a:lnTo>
                    <a:pt x="1235652" y="217284"/>
                  </a:lnTo>
                  <a:lnTo>
                    <a:pt x="1000262" y="479834"/>
                  </a:lnTo>
                  <a:lnTo>
                    <a:pt x="837300" y="751438"/>
                  </a:lnTo>
                  <a:lnTo>
                    <a:pt x="710551" y="1113577"/>
                  </a:lnTo>
                  <a:lnTo>
                    <a:pt x="601910" y="1367074"/>
                  </a:lnTo>
                  <a:lnTo>
                    <a:pt x="529482" y="1620571"/>
                  </a:lnTo>
                  <a:lnTo>
                    <a:pt x="438948" y="1828800"/>
                  </a:lnTo>
                  <a:lnTo>
                    <a:pt x="312199" y="1982709"/>
                  </a:lnTo>
                  <a:lnTo>
                    <a:pt x="248825" y="2037030"/>
                  </a:lnTo>
                  <a:lnTo>
                    <a:pt x="933" y="2266693"/>
                  </a:lnTo>
                  <a:cubicBezTo>
                    <a:pt x="-17174" y="2284800"/>
                    <a:pt x="234413" y="3441241"/>
                    <a:pt x="216306" y="3459348"/>
                  </a:cubicBezTo>
                </a:path>
              </a:pathLst>
            </a:custGeom>
            <a:noFill/>
            <a:ln w="444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108;p4">
              <a:extLst>
                <a:ext uri="{FF2B5EF4-FFF2-40B4-BE49-F238E27FC236}">
                  <a16:creationId xmlns:a16="http://schemas.microsoft.com/office/drawing/2014/main" id="{C87FD125-F520-2250-C12F-1D552B57AEE8}"/>
                </a:ext>
              </a:extLst>
            </p:cNvPr>
            <p:cNvSpPr txBox="1"/>
            <p:nvPr/>
          </p:nvSpPr>
          <p:spPr>
            <a:xfrm rot="-3878147">
              <a:off x="6228598" y="2566569"/>
              <a:ext cx="965035" cy="261610"/>
            </a:xfrm>
            <a:prstGeom prst="rect">
              <a:avLst/>
            </a:prstGeom>
            <a:solidFill>
              <a:srgbClr val="7F7F7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WOODS RD</a:t>
              </a:r>
              <a:r>
                <a:rPr lang="en-US" sz="1100">
                  <a:solidFill>
                    <a:schemeClr val="dk1"/>
                  </a:solidFill>
                  <a:latin typeface="Calibri"/>
                  <a:ea typeface="Calibri"/>
                  <a:cs typeface="Calibri"/>
                  <a:sym typeface="Calibri"/>
                </a:rPr>
                <a:t>.</a:t>
              </a:r>
              <a:endParaRPr/>
            </a:p>
          </p:txBody>
        </p:sp>
        <p:pic>
          <p:nvPicPr>
            <p:cNvPr id="26" name="Google Shape;113;p4" descr="Shape, square&#10;&#10;Description automatically generated">
              <a:extLst>
                <a:ext uri="{FF2B5EF4-FFF2-40B4-BE49-F238E27FC236}">
                  <a16:creationId xmlns:a16="http://schemas.microsoft.com/office/drawing/2014/main" id="{0D37F9F3-41F8-DC6E-DC23-91E73B38CBF6}"/>
                </a:ext>
              </a:extLst>
            </p:cNvPr>
            <p:cNvPicPr preferRelativeResize="0"/>
            <p:nvPr/>
          </p:nvPicPr>
          <p:blipFill rotWithShape="1">
            <a:blip r:embed="rId3">
              <a:alphaModFix/>
            </a:blip>
            <a:srcRect/>
            <a:stretch/>
          </p:blipFill>
          <p:spPr>
            <a:xfrm>
              <a:off x="2296827" y="2206820"/>
              <a:ext cx="627783" cy="741362"/>
            </a:xfrm>
            <a:prstGeom prst="rect">
              <a:avLst/>
            </a:prstGeom>
            <a:noFill/>
            <a:ln>
              <a:noFill/>
            </a:ln>
          </p:spPr>
        </p:pic>
        <p:pic>
          <p:nvPicPr>
            <p:cNvPr id="28" name="Google Shape;114;p4" descr="A picture containing shape&#10;&#10;Description automatically generated">
              <a:extLst>
                <a:ext uri="{FF2B5EF4-FFF2-40B4-BE49-F238E27FC236}">
                  <a16:creationId xmlns:a16="http://schemas.microsoft.com/office/drawing/2014/main" id="{F90BFFC2-B713-81F2-579F-9486A1D4F326}"/>
                </a:ext>
              </a:extLst>
            </p:cNvPr>
            <p:cNvPicPr preferRelativeResize="0"/>
            <p:nvPr/>
          </p:nvPicPr>
          <p:blipFill rotWithShape="1">
            <a:blip r:embed="rId4">
              <a:alphaModFix/>
            </a:blip>
            <a:srcRect/>
            <a:stretch/>
          </p:blipFill>
          <p:spPr>
            <a:xfrm>
              <a:off x="0" y="1804945"/>
              <a:ext cx="710562" cy="897552"/>
            </a:xfrm>
            <a:prstGeom prst="rect">
              <a:avLst/>
            </a:prstGeom>
            <a:noFill/>
            <a:ln>
              <a:noFill/>
            </a:ln>
          </p:spPr>
        </p:pic>
        <p:grpSp>
          <p:nvGrpSpPr>
            <p:cNvPr id="29" name="Google Shape;116;p4">
              <a:extLst>
                <a:ext uri="{FF2B5EF4-FFF2-40B4-BE49-F238E27FC236}">
                  <a16:creationId xmlns:a16="http://schemas.microsoft.com/office/drawing/2014/main" id="{CDF7898F-1F9B-0164-F68D-BCE50F3E4316}"/>
                </a:ext>
              </a:extLst>
            </p:cNvPr>
            <p:cNvGrpSpPr/>
            <p:nvPr/>
          </p:nvGrpSpPr>
          <p:grpSpPr>
            <a:xfrm>
              <a:off x="5420479" y="2221333"/>
              <a:ext cx="4016075" cy="2133610"/>
              <a:chOff x="5386646" y="2309863"/>
              <a:chExt cx="4016075" cy="2133610"/>
            </a:xfrm>
          </p:grpSpPr>
          <p:pic>
            <p:nvPicPr>
              <p:cNvPr id="32" name="Google Shape;117;p4" descr="A picture containing building, window&#10;&#10;Description automatically generated">
                <a:extLst>
                  <a:ext uri="{FF2B5EF4-FFF2-40B4-BE49-F238E27FC236}">
                    <a16:creationId xmlns:a16="http://schemas.microsoft.com/office/drawing/2014/main" id="{33156C1E-52CF-1BB4-7620-7FEEC8BDB200}"/>
                  </a:ext>
                </a:extLst>
              </p:cNvPr>
              <p:cNvPicPr preferRelativeResize="0"/>
              <p:nvPr/>
            </p:nvPicPr>
            <p:blipFill rotWithShape="1">
              <a:blip r:embed="rId5">
                <a:alphaModFix/>
              </a:blip>
              <a:srcRect/>
              <a:stretch/>
            </p:blipFill>
            <p:spPr>
              <a:xfrm>
                <a:off x="5909348" y="2349279"/>
                <a:ext cx="552953" cy="517956"/>
              </a:xfrm>
              <a:prstGeom prst="rect">
                <a:avLst/>
              </a:prstGeom>
              <a:noFill/>
              <a:ln>
                <a:noFill/>
              </a:ln>
            </p:spPr>
          </p:pic>
          <p:pic>
            <p:nvPicPr>
              <p:cNvPr id="33" name="Google Shape;118;p4" descr="A picture containing building, window&#10;&#10;Description automatically generated">
                <a:extLst>
                  <a:ext uri="{FF2B5EF4-FFF2-40B4-BE49-F238E27FC236}">
                    <a16:creationId xmlns:a16="http://schemas.microsoft.com/office/drawing/2014/main" id="{357F5E37-BA1B-BAC9-F3BE-7DA81954969F}"/>
                  </a:ext>
                </a:extLst>
              </p:cNvPr>
              <p:cNvPicPr preferRelativeResize="0"/>
              <p:nvPr/>
            </p:nvPicPr>
            <p:blipFill rotWithShape="1">
              <a:blip r:embed="rId5">
                <a:alphaModFix/>
              </a:blip>
              <a:srcRect/>
              <a:stretch/>
            </p:blipFill>
            <p:spPr>
              <a:xfrm>
                <a:off x="5531386" y="3031825"/>
                <a:ext cx="552953" cy="517956"/>
              </a:xfrm>
              <a:prstGeom prst="rect">
                <a:avLst/>
              </a:prstGeom>
              <a:noFill/>
              <a:ln>
                <a:noFill/>
              </a:ln>
            </p:spPr>
          </p:pic>
          <p:pic>
            <p:nvPicPr>
              <p:cNvPr id="34" name="Google Shape;119;p4" descr="A picture containing building, window&#10;&#10;Description automatically generated">
                <a:extLst>
                  <a:ext uri="{FF2B5EF4-FFF2-40B4-BE49-F238E27FC236}">
                    <a16:creationId xmlns:a16="http://schemas.microsoft.com/office/drawing/2014/main" id="{BAF14E44-60EF-E930-B2CD-C705830F3CE8}"/>
                  </a:ext>
                </a:extLst>
              </p:cNvPr>
              <p:cNvPicPr preferRelativeResize="0"/>
              <p:nvPr/>
            </p:nvPicPr>
            <p:blipFill rotWithShape="1">
              <a:blip r:embed="rId5">
                <a:alphaModFix/>
              </a:blip>
              <a:srcRect/>
              <a:stretch/>
            </p:blipFill>
            <p:spPr>
              <a:xfrm>
                <a:off x="7255015" y="2309863"/>
                <a:ext cx="552953" cy="517956"/>
              </a:xfrm>
              <a:prstGeom prst="rect">
                <a:avLst/>
              </a:prstGeom>
              <a:noFill/>
              <a:ln>
                <a:noFill/>
              </a:ln>
            </p:spPr>
          </p:pic>
          <p:pic>
            <p:nvPicPr>
              <p:cNvPr id="35" name="Google Shape;120;p4" descr="A picture containing building, window&#10;&#10;Description automatically generated">
                <a:extLst>
                  <a:ext uri="{FF2B5EF4-FFF2-40B4-BE49-F238E27FC236}">
                    <a16:creationId xmlns:a16="http://schemas.microsoft.com/office/drawing/2014/main" id="{9E840040-6EE1-49DD-7F80-28E77F037394}"/>
                  </a:ext>
                </a:extLst>
              </p:cNvPr>
              <p:cNvPicPr preferRelativeResize="0"/>
              <p:nvPr/>
            </p:nvPicPr>
            <p:blipFill rotWithShape="1">
              <a:blip r:embed="rId5">
                <a:alphaModFix/>
              </a:blip>
              <a:srcRect/>
              <a:stretch/>
            </p:blipFill>
            <p:spPr>
              <a:xfrm>
                <a:off x="5386646" y="3866209"/>
                <a:ext cx="552953" cy="517956"/>
              </a:xfrm>
              <a:prstGeom prst="rect">
                <a:avLst/>
              </a:prstGeom>
              <a:noFill/>
              <a:ln>
                <a:noFill/>
              </a:ln>
            </p:spPr>
          </p:pic>
          <p:pic>
            <p:nvPicPr>
              <p:cNvPr id="36" name="Google Shape;121;p4" descr="A picture containing building, window&#10;&#10;Description automatically generated">
                <a:extLst>
                  <a:ext uri="{FF2B5EF4-FFF2-40B4-BE49-F238E27FC236}">
                    <a16:creationId xmlns:a16="http://schemas.microsoft.com/office/drawing/2014/main" id="{61AA37D1-E8F7-9BDD-F8BA-A36C6CD70095}"/>
                  </a:ext>
                </a:extLst>
              </p:cNvPr>
              <p:cNvPicPr preferRelativeResize="0"/>
              <p:nvPr/>
            </p:nvPicPr>
            <p:blipFill rotWithShape="1">
              <a:blip r:embed="rId5">
                <a:alphaModFix/>
              </a:blip>
              <a:srcRect/>
              <a:stretch/>
            </p:blipFill>
            <p:spPr>
              <a:xfrm>
                <a:off x="8191186" y="3404393"/>
                <a:ext cx="552953" cy="517956"/>
              </a:xfrm>
              <a:prstGeom prst="rect">
                <a:avLst/>
              </a:prstGeom>
              <a:noFill/>
              <a:ln>
                <a:noFill/>
              </a:ln>
            </p:spPr>
          </p:pic>
          <p:sp>
            <p:nvSpPr>
              <p:cNvPr id="37" name="Google Shape;122;p4">
                <a:extLst>
                  <a:ext uri="{FF2B5EF4-FFF2-40B4-BE49-F238E27FC236}">
                    <a16:creationId xmlns:a16="http://schemas.microsoft.com/office/drawing/2014/main" id="{C948EE72-DA41-0EBD-A1E3-6BDFC234AF4E}"/>
                  </a:ext>
                </a:extLst>
              </p:cNvPr>
              <p:cNvSpPr txBox="1"/>
              <p:nvPr/>
            </p:nvSpPr>
            <p:spPr>
              <a:xfrm>
                <a:off x="6459206" y="2311019"/>
                <a:ext cx="74198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lt1"/>
                    </a:solidFill>
                    <a:latin typeface="Calibri"/>
                    <a:ea typeface="Calibri"/>
                    <a:cs typeface="Calibri"/>
                    <a:sym typeface="Calibri"/>
                  </a:rPr>
                  <a:t>A/1-13</a:t>
                </a:r>
                <a:endParaRPr sz="1000" b="1">
                  <a:solidFill>
                    <a:schemeClr val="lt1"/>
                  </a:solidFill>
                  <a:latin typeface="Calibri"/>
                  <a:ea typeface="Calibri"/>
                  <a:cs typeface="Calibri"/>
                  <a:sym typeface="Calibri"/>
                </a:endParaRPr>
              </a:p>
            </p:txBody>
          </p:sp>
          <p:sp>
            <p:nvSpPr>
              <p:cNvPr id="38" name="Google Shape;123;p4">
                <a:extLst>
                  <a:ext uri="{FF2B5EF4-FFF2-40B4-BE49-F238E27FC236}">
                    <a16:creationId xmlns:a16="http://schemas.microsoft.com/office/drawing/2014/main" id="{176377D7-3F5F-AD55-EDB8-3BF3434CC1A3}"/>
                  </a:ext>
                </a:extLst>
              </p:cNvPr>
              <p:cNvSpPr txBox="1"/>
              <p:nvPr/>
            </p:nvSpPr>
            <p:spPr>
              <a:xfrm>
                <a:off x="6018519" y="3330708"/>
                <a:ext cx="74198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lt1"/>
                    </a:solidFill>
                    <a:latin typeface="Calibri"/>
                    <a:ea typeface="Calibri"/>
                    <a:cs typeface="Calibri"/>
                    <a:sym typeface="Calibri"/>
                  </a:rPr>
                  <a:t>B/1-13</a:t>
                </a:r>
                <a:endParaRPr sz="1050" b="1">
                  <a:solidFill>
                    <a:schemeClr val="lt1"/>
                  </a:solidFill>
                  <a:latin typeface="Calibri"/>
                  <a:ea typeface="Calibri"/>
                  <a:cs typeface="Calibri"/>
                  <a:sym typeface="Calibri"/>
                </a:endParaRPr>
              </a:p>
            </p:txBody>
          </p:sp>
          <p:sp>
            <p:nvSpPr>
              <p:cNvPr id="39" name="Google Shape;124;p4">
                <a:extLst>
                  <a:ext uri="{FF2B5EF4-FFF2-40B4-BE49-F238E27FC236}">
                    <a16:creationId xmlns:a16="http://schemas.microsoft.com/office/drawing/2014/main" id="{7A140883-0581-60C9-E784-B565A891CDD0}"/>
                  </a:ext>
                </a:extLst>
              </p:cNvPr>
              <p:cNvSpPr txBox="1"/>
              <p:nvPr/>
            </p:nvSpPr>
            <p:spPr>
              <a:xfrm>
                <a:off x="5866044" y="4189557"/>
                <a:ext cx="74198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lt1"/>
                    </a:solidFill>
                    <a:latin typeface="Calibri"/>
                    <a:ea typeface="Calibri"/>
                    <a:cs typeface="Calibri"/>
                    <a:sym typeface="Calibri"/>
                  </a:rPr>
                  <a:t>C/1-13</a:t>
                </a:r>
                <a:endParaRPr sz="1050" b="1">
                  <a:solidFill>
                    <a:schemeClr val="lt1"/>
                  </a:solidFill>
                  <a:latin typeface="Calibri"/>
                  <a:ea typeface="Calibri"/>
                  <a:cs typeface="Calibri"/>
                  <a:sym typeface="Calibri"/>
                </a:endParaRPr>
              </a:p>
            </p:txBody>
          </p:sp>
          <p:sp>
            <p:nvSpPr>
              <p:cNvPr id="40" name="Google Shape;125;p4">
                <a:extLst>
                  <a:ext uri="{FF2B5EF4-FFF2-40B4-BE49-F238E27FC236}">
                    <a16:creationId xmlns:a16="http://schemas.microsoft.com/office/drawing/2014/main" id="{522B01CD-3DB2-C349-69E4-0552A741992C}"/>
                  </a:ext>
                </a:extLst>
              </p:cNvPr>
              <p:cNvSpPr txBox="1"/>
              <p:nvPr/>
            </p:nvSpPr>
            <p:spPr>
              <a:xfrm>
                <a:off x="7738366" y="2572511"/>
                <a:ext cx="74198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lt1"/>
                    </a:solidFill>
                    <a:latin typeface="Calibri"/>
                    <a:ea typeface="Calibri"/>
                    <a:cs typeface="Calibri"/>
                    <a:sym typeface="Calibri"/>
                  </a:rPr>
                  <a:t>D/1-13</a:t>
                </a:r>
                <a:endParaRPr>
                  <a:solidFill>
                    <a:schemeClr val="lt1"/>
                  </a:solidFill>
                </a:endParaRPr>
              </a:p>
            </p:txBody>
          </p:sp>
          <p:sp>
            <p:nvSpPr>
              <p:cNvPr id="41" name="Google Shape;126;p4">
                <a:extLst>
                  <a:ext uri="{FF2B5EF4-FFF2-40B4-BE49-F238E27FC236}">
                    <a16:creationId xmlns:a16="http://schemas.microsoft.com/office/drawing/2014/main" id="{5EC91E01-E40A-F11F-302C-508D2CEF25B1}"/>
                  </a:ext>
                </a:extLst>
              </p:cNvPr>
              <p:cNvSpPr txBox="1"/>
              <p:nvPr/>
            </p:nvSpPr>
            <p:spPr>
              <a:xfrm>
                <a:off x="8660737" y="3675334"/>
                <a:ext cx="74198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lt1"/>
                    </a:solidFill>
                    <a:latin typeface="Calibri"/>
                    <a:ea typeface="Calibri"/>
                    <a:cs typeface="Calibri"/>
                    <a:sym typeface="Calibri"/>
                  </a:rPr>
                  <a:t>E/1-13</a:t>
                </a:r>
                <a:endParaRPr sz="1050">
                  <a:solidFill>
                    <a:schemeClr val="lt1"/>
                  </a:solidFill>
                  <a:latin typeface="Calibri"/>
                  <a:ea typeface="Calibri"/>
                  <a:cs typeface="Calibri"/>
                  <a:sym typeface="Calibri"/>
                </a:endParaRPr>
              </a:p>
            </p:txBody>
          </p:sp>
        </p:grpSp>
        <p:pic>
          <p:nvPicPr>
            <p:cNvPr id="30" name="Google Shape;127;p4" descr="TAC.svg">
              <a:extLst>
                <a:ext uri="{FF2B5EF4-FFF2-40B4-BE49-F238E27FC236}">
                  <a16:creationId xmlns:a16="http://schemas.microsoft.com/office/drawing/2014/main" id="{DA398B94-11D5-0894-6A84-5FBDE10642DF}"/>
                </a:ext>
              </a:extLst>
            </p:cNvPr>
            <p:cNvPicPr preferRelativeResize="0"/>
            <p:nvPr/>
          </p:nvPicPr>
          <p:blipFill rotWithShape="1">
            <a:blip r:embed="rId6">
              <a:alphaModFix/>
            </a:blip>
            <a:srcRect/>
            <a:stretch/>
          </p:blipFill>
          <p:spPr>
            <a:xfrm>
              <a:off x="7311357" y="3536826"/>
              <a:ext cx="649775" cy="642563"/>
            </a:xfrm>
            <a:prstGeom prst="rect">
              <a:avLst/>
            </a:prstGeom>
            <a:noFill/>
            <a:ln>
              <a:noFill/>
            </a:ln>
          </p:spPr>
        </p:pic>
        <p:sp>
          <p:nvSpPr>
            <p:cNvPr id="31" name="Google Shape;128;p4">
              <a:extLst>
                <a:ext uri="{FF2B5EF4-FFF2-40B4-BE49-F238E27FC236}">
                  <a16:creationId xmlns:a16="http://schemas.microsoft.com/office/drawing/2014/main" id="{D3B7C0CB-7658-4A6B-36F2-080D01C32638}"/>
                </a:ext>
              </a:extLst>
            </p:cNvPr>
            <p:cNvSpPr txBox="1"/>
            <p:nvPr/>
          </p:nvSpPr>
          <p:spPr>
            <a:xfrm>
              <a:off x="6240749" y="1370800"/>
              <a:ext cx="162482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Calibri"/>
                  <a:ea typeface="Calibri"/>
                  <a:cs typeface="Calibri"/>
                  <a:sym typeface="Calibri"/>
                </a:rPr>
                <a:t>AO LIBERTY</a:t>
              </a:r>
              <a:endParaRPr sz="100">
                <a:solidFill>
                  <a:schemeClr val="lt1"/>
                </a:solidFill>
              </a:endParaRPr>
            </a:p>
          </p:txBody>
        </p:sp>
      </p:grpSp>
      <p:sp>
        <p:nvSpPr>
          <p:cNvPr id="11" name="TextBox 10">
            <a:extLst>
              <a:ext uri="{FF2B5EF4-FFF2-40B4-BE49-F238E27FC236}">
                <a16:creationId xmlns:a16="http://schemas.microsoft.com/office/drawing/2014/main" id="{B671AF33-C9A6-6FF4-B7EB-F9740F8C8CAB}"/>
              </a:ext>
            </a:extLst>
          </p:cNvPr>
          <p:cNvSpPr txBox="1">
            <a:spLocks noChangeAspect="1"/>
          </p:cNvSpPr>
          <p:nvPr/>
        </p:nvSpPr>
        <p:spPr>
          <a:xfrm>
            <a:off x="0" y="794327"/>
            <a:ext cx="12192000" cy="375410"/>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prstClr val="black"/>
                </a:solidFill>
                <a:latin typeface="Arial"/>
                <a:cs typeface="Arial"/>
              </a:rPr>
              <a:t>Battlefield Handover </a:t>
            </a:r>
            <a:endParaRPr kumimoji="0" lang="en-US" sz="2000" b="1" i="0" u="none" strike="noStrike" kern="1200" cap="none" spc="0" normalizeH="0" baseline="0" noProof="0">
              <a:ln>
                <a:noFill/>
              </a:ln>
              <a:solidFill>
                <a:prstClr val="black"/>
              </a:solidFill>
              <a:effectLst/>
              <a:uLnTx/>
              <a:uFillTx/>
              <a:latin typeface="Arial"/>
              <a:ea typeface="+mn-ea"/>
              <a:cs typeface="Arial"/>
            </a:endParaRPr>
          </a:p>
        </p:txBody>
      </p:sp>
      <p:sp>
        <p:nvSpPr>
          <p:cNvPr id="27" name="Down Arrow 21">
            <a:extLst>
              <a:ext uri="{FF2B5EF4-FFF2-40B4-BE49-F238E27FC236}">
                <a16:creationId xmlns:a16="http://schemas.microsoft.com/office/drawing/2014/main" id="{823AB43D-BCA6-2973-9392-1CA2CC53615A}"/>
              </a:ext>
            </a:extLst>
          </p:cNvPr>
          <p:cNvSpPr/>
          <p:nvPr/>
        </p:nvSpPr>
        <p:spPr>
          <a:xfrm rot="10800000">
            <a:off x="7561904" y="1247590"/>
            <a:ext cx="303671" cy="465600"/>
          </a:xfrm>
          <a:prstGeom prst="downArrow">
            <a:avLst/>
          </a:prstGeom>
          <a:solidFill>
            <a:sysClr val="windowText" lastClr="000000"/>
          </a:solidFill>
          <a:ln w="15875"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itchFamily="34" charset="0"/>
                <a:ea typeface="+mn-ea"/>
                <a:cs typeface="Arial" pitchFamily="34" charset="0"/>
              </a:rPr>
              <a:t>N</a:t>
            </a:r>
          </a:p>
        </p:txBody>
      </p:sp>
      <p:sp>
        <p:nvSpPr>
          <p:cNvPr id="2" name="TextBox 1">
            <a:extLst>
              <a:ext uri="{FF2B5EF4-FFF2-40B4-BE49-F238E27FC236}">
                <a16:creationId xmlns:a16="http://schemas.microsoft.com/office/drawing/2014/main" id="{9F638788-C49D-03CF-0DC0-522AB77B2AD6}"/>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III (</a:t>
            </a:r>
            <a:r>
              <a:rPr lang="en-US" sz="3200" b="1">
                <a:solidFill>
                  <a:prstClr val="black"/>
                </a:solidFill>
                <a:latin typeface="Arial"/>
                <a:cs typeface="Arial"/>
              </a:rPr>
              <a:t>Operations</a:t>
            </a:r>
            <a:r>
              <a:rPr kumimoji="0" lang="en-US" sz="3200" b="1" i="0" u="none" strike="noStrike" kern="1200" cap="none" spc="0" normalizeH="0" baseline="0" noProof="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3B23F262-15D9-21CA-6990-EBD74876FC90}"/>
              </a:ext>
            </a:extLst>
          </p:cNvPr>
          <p:cNvGrpSpPr/>
          <p:nvPr/>
        </p:nvGrpSpPr>
        <p:grpSpPr>
          <a:xfrm>
            <a:off x="0" y="5714090"/>
            <a:ext cx="8056766" cy="1120826"/>
            <a:chOff x="1542761" y="4769125"/>
            <a:chExt cx="4165739" cy="1120826"/>
          </a:xfrm>
        </p:grpSpPr>
        <p:sp>
          <p:nvSpPr>
            <p:cNvPr id="9" name="Rectangle 8">
              <a:extLst>
                <a:ext uri="{FF2B5EF4-FFF2-40B4-BE49-F238E27FC236}">
                  <a16:creationId xmlns:a16="http://schemas.microsoft.com/office/drawing/2014/main" id="{3DB9D544-9C52-C568-2512-CE1DCF0FCC5B}"/>
                </a:ext>
              </a:extLst>
            </p:cNvPr>
            <p:cNvSpPr/>
            <p:nvPr/>
          </p:nvSpPr>
          <p:spPr>
            <a:xfrm>
              <a:off x="1542761" y="4769125"/>
              <a:ext cx="4157031" cy="11208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0" name="TextBox 9">
              <a:extLst>
                <a:ext uri="{FF2B5EF4-FFF2-40B4-BE49-F238E27FC236}">
                  <a16:creationId xmlns:a16="http://schemas.microsoft.com/office/drawing/2014/main" id="{22D3DF9A-9445-023C-E278-5610AE443AC9}"/>
                </a:ext>
              </a:extLst>
            </p:cNvPr>
            <p:cNvSpPr txBox="1"/>
            <p:nvPr/>
          </p:nvSpPr>
          <p:spPr>
            <a:xfrm>
              <a:off x="1551468" y="4805039"/>
              <a:ext cx="4157032" cy="600164"/>
            </a:xfrm>
            <a:prstGeom prst="rect">
              <a:avLst/>
            </a:prstGeom>
            <a:noFill/>
            <a:ln w="15875">
              <a:noFill/>
              <a:miter lim="800000"/>
            </a:ln>
          </p:spPr>
          <p:txBody>
            <a:bodyPr wrap="square" lIns="91440" tIns="45720" rIns="91440" bIns="45720" anchor="t">
              <a:spAutoFit/>
            </a:bodyPr>
            <a:lstStyle/>
            <a:p>
              <a:r>
                <a:rPr lang="en-US" sz="1100" b="1" u="sng">
                  <a:latin typeface="Arial"/>
                  <a:ea typeface="+mn-lt"/>
                  <a:cs typeface="Calibri"/>
                </a:rPr>
                <a:t>Actions</a:t>
              </a:r>
              <a:r>
                <a:rPr lang="en-US" sz="1100" b="1">
                  <a:latin typeface="Arial"/>
                  <a:ea typeface="+mn-lt"/>
                  <a:cs typeface="Calibri"/>
                </a:rPr>
                <a:t>: </a:t>
              </a:r>
              <a:r>
                <a:rPr lang="en-US" sz="1100">
                  <a:latin typeface="Arial"/>
                  <a:ea typeface="+mn-lt"/>
                  <a:cs typeface="Calibri"/>
                </a:rPr>
                <a:t>On Order D Co conducts Battlefield Handover with A Co with A Co assuming the reserve position previously held by D Co. Upon completion of A/D Co Handover. E Co will conduct Battlefield Handover with C Co assuming the reserve position previously held by E Co. </a:t>
              </a:r>
              <a:endParaRPr lang="en-US" sz="1100">
                <a:solidFill>
                  <a:prstClr val="black"/>
                </a:solidFill>
                <a:latin typeface="Arial"/>
                <a:ea typeface="+mn-lt"/>
                <a:cs typeface="Calibri"/>
              </a:endParaRPr>
            </a:p>
          </p:txBody>
        </p:sp>
      </p:grpSp>
      <p:grpSp>
        <p:nvGrpSpPr>
          <p:cNvPr id="14" name="Group 13">
            <a:extLst>
              <a:ext uri="{FF2B5EF4-FFF2-40B4-BE49-F238E27FC236}">
                <a16:creationId xmlns:a16="http://schemas.microsoft.com/office/drawing/2014/main" id="{2816D404-0E9E-AE52-BBF5-E761A154FC70}"/>
              </a:ext>
            </a:extLst>
          </p:cNvPr>
          <p:cNvGrpSpPr/>
          <p:nvPr/>
        </p:nvGrpSpPr>
        <p:grpSpPr>
          <a:xfrm>
            <a:off x="8056765" y="5114925"/>
            <a:ext cx="4135236" cy="1734116"/>
            <a:chOff x="8469110" y="4028171"/>
            <a:chExt cx="2198891" cy="1971842"/>
          </a:xfrm>
        </p:grpSpPr>
        <p:cxnSp>
          <p:nvCxnSpPr>
            <p:cNvPr id="15" name="Straight Connector 14">
              <a:extLst>
                <a:ext uri="{FF2B5EF4-FFF2-40B4-BE49-F238E27FC236}">
                  <a16:creationId xmlns:a16="http://schemas.microsoft.com/office/drawing/2014/main" id="{F629F293-6FB3-4BCF-81A5-738E449390DC}"/>
                </a:ext>
              </a:extLst>
            </p:cNvPr>
            <p:cNvCxnSpPr>
              <a:cxnSpLocks/>
            </p:cNvCxnSpPr>
            <p:nvPr/>
          </p:nvCxnSpPr>
          <p:spPr>
            <a:xfrm flipH="1" flipV="1">
              <a:off x="9320682" y="4205468"/>
              <a:ext cx="291472" cy="197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DBAF36D-FD89-7A49-CF50-09990347C616}"/>
                </a:ext>
              </a:extLst>
            </p:cNvPr>
            <p:cNvSpPr/>
            <p:nvPr/>
          </p:nvSpPr>
          <p:spPr>
            <a:xfrm>
              <a:off x="8469110" y="4028171"/>
              <a:ext cx="2198891" cy="19718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7" name="TextBox 16">
              <a:extLst>
                <a:ext uri="{FF2B5EF4-FFF2-40B4-BE49-F238E27FC236}">
                  <a16:creationId xmlns:a16="http://schemas.microsoft.com/office/drawing/2014/main" id="{C966C687-0974-E347-8E84-BD66D43B7E06}"/>
                </a:ext>
              </a:extLst>
            </p:cNvPr>
            <p:cNvSpPr txBox="1"/>
            <p:nvPr/>
          </p:nvSpPr>
          <p:spPr>
            <a:xfrm>
              <a:off x="8483658" y="4054503"/>
              <a:ext cx="2176469" cy="1653603"/>
            </a:xfrm>
            <a:prstGeom prst="rect">
              <a:avLst/>
            </a:prstGeom>
            <a:noFill/>
            <a:ln w="15875">
              <a:noFill/>
              <a:miter lim="800000"/>
            </a:ln>
          </p:spPr>
          <p:txBody>
            <a:bodyPr wrap="square" lIns="68580" tIns="34290" rIns="68580" bIns="34290" anchor="t">
              <a:spAutoFit/>
            </a:bodyPr>
            <a:lstStyle/>
            <a:p>
              <a:pPr algn="ctr"/>
              <a:r>
                <a:rPr lang="en-US" sz="900" b="1" u="sng">
                  <a:latin typeface="Arial"/>
                  <a:ea typeface="+mn-lt"/>
                  <a:cs typeface="Calibri"/>
                </a:rPr>
                <a:t>Admin Timeline</a:t>
              </a:r>
              <a:r>
                <a:rPr lang="en-US" sz="900">
                  <a:latin typeface="Arial"/>
                  <a:ea typeface="+mn-lt"/>
                  <a:cs typeface="Calibri"/>
                </a:rPr>
                <a:t> </a:t>
              </a:r>
            </a:p>
            <a:p>
              <a:endParaRPr lang="en-US" sz="900">
                <a:solidFill>
                  <a:prstClr val="black"/>
                </a:solidFill>
                <a:highlight>
                  <a:srgbClr val="FFFF00"/>
                </a:highlight>
                <a:latin typeface="Arial"/>
                <a:ea typeface="+mn-lt"/>
                <a:cs typeface="Calibri"/>
              </a:endParaRPr>
            </a:p>
            <a:p>
              <a:r>
                <a:rPr lang="en-US" sz="900">
                  <a:latin typeface="Arial"/>
                  <a:ea typeface="+mn-lt"/>
                  <a:cs typeface="Calibri"/>
                </a:rPr>
                <a:t>17 0600 JUL23 (T+0): BN issues order to conduct Battlefield Handover</a:t>
              </a:r>
            </a:p>
            <a:p>
              <a:r>
                <a:rPr lang="en-US" sz="900">
                  <a:latin typeface="Arial"/>
                  <a:ea typeface="+mn-lt"/>
                  <a:cs typeface="Calibri"/>
                </a:rPr>
                <a:t>17 0700 JUL23: (T+60): D Co Conducts Battlefield handover with A CO</a:t>
              </a:r>
            </a:p>
            <a:p>
              <a:r>
                <a:rPr lang="en-US" sz="900">
                  <a:latin typeface="Arial"/>
                  <a:ea typeface="+mn-lt"/>
                  <a:cs typeface="Calibri"/>
                </a:rPr>
                <a:t>17 0930 JUL23: (T+150): E Co Conducts Battlefield handover with C Co</a:t>
              </a:r>
            </a:p>
            <a:p>
              <a:endParaRPr lang="en-US" sz="900">
                <a:solidFill>
                  <a:prstClr val="black"/>
                </a:solidFill>
                <a:latin typeface="Arial"/>
                <a:cs typeface="Calibri"/>
              </a:endParaRPr>
            </a:p>
            <a:p>
              <a:r>
                <a:rPr lang="en-US" sz="900">
                  <a:solidFill>
                    <a:srgbClr val="FF0000"/>
                  </a:solidFill>
                  <a:latin typeface="Arial"/>
                  <a:cs typeface="Calibri"/>
                </a:rPr>
                <a:t>All previous lanes must be completed prior to RIP.</a:t>
              </a:r>
            </a:p>
            <a:p>
              <a:endParaRPr lang="en-US" sz="900">
                <a:latin typeface="Arial"/>
                <a:cs typeface="Calibri"/>
              </a:endParaRPr>
            </a:p>
            <a:p>
              <a:r>
                <a:rPr lang="en-US" sz="900">
                  <a:latin typeface="Arial"/>
                  <a:cs typeface="Calibri"/>
                </a:rPr>
                <a:t>E/C Co will not begin battlefield handover until D Co has fully occupied position held by A Co</a:t>
              </a:r>
            </a:p>
          </p:txBody>
        </p:sp>
      </p:grpSp>
      <p:pic>
        <p:nvPicPr>
          <p:cNvPr id="54" name="Google Shape;622;p15" descr="Diagram, shape&#10;&#10;Description automatically generated">
            <a:extLst>
              <a:ext uri="{FF2B5EF4-FFF2-40B4-BE49-F238E27FC236}">
                <a16:creationId xmlns:a16="http://schemas.microsoft.com/office/drawing/2014/main" id="{3F2AE550-1D09-0814-22C3-2B545FE54576}"/>
              </a:ext>
            </a:extLst>
          </p:cNvPr>
          <p:cNvPicPr preferRelativeResize="0"/>
          <p:nvPr/>
        </p:nvPicPr>
        <p:blipFill rotWithShape="1">
          <a:blip r:embed="rId7">
            <a:alphaModFix/>
          </a:blip>
          <a:srcRect/>
          <a:stretch/>
        </p:blipFill>
        <p:spPr>
          <a:xfrm>
            <a:off x="5822074" y="2690964"/>
            <a:ext cx="2058191" cy="660449"/>
          </a:xfrm>
          <a:prstGeom prst="rect">
            <a:avLst/>
          </a:prstGeom>
          <a:noFill/>
          <a:ln>
            <a:noFill/>
          </a:ln>
        </p:spPr>
      </p:pic>
      <p:sp>
        <p:nvSpPr>
          <p:cNvPr id="61" name="Google Shape;625;p15">
            <a:extLst>
              <a:ext uri="{FF2B5EF4-FFF2-40B4-BE49-F238E27FC236}">
                <a16:creationId xmlns:a16="http://schemas.microsoft.com/office/drawing/2014/main" id="{7EF5345B-2770-5A31-A6E0-01BC3983DADB}"/>
              </a:ext>
            </a:extLst>
          </p:cNvPr>
          <p:cNvSpPr txBox="1"/>
          <p:nvPr/>
        </p:nvSpPr>
        <p:spPr>
          <a:xfrm>
            <a:off x="6951957" y="2456874"/>
            <a:ext cx="4860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RIP</a:t>
            </a:r>
            <a:endParaRPr/>
          </a:p>
        </p:txBody>
      </p:sp>
      <p:pic>
        <p:nvPicPr>
          <p:cNvPr id="62" name="Google Shape;622;p15" descr="Diagram, shape&#10;&#10;Description automatically generated">
            <a:extLst>
              <a:ext uri="{FF2B5EF4-FFF2-40B4-BE49-F238E27FC236}">
                <a16:creationId xmlns:a16="http://schemas.microsoft.com/office/drawing/2014/main" id="{906CF05E-81EF-93B3-44EF-F0DEFD42FEF7}"/>
              </a:ext>
            </a:extLst>
          </p:cNvPr>
          <p:cNvPicPr preferRelativeResize="0"/>
          <p:nvPr/>
        </p:nvPicPr>
        <p:blipFill rotWithShape="1">
          <a:blip r:embed="rId7">
            <a:alphaModFix/>
          </a:blip>
          <a:srcRect/>
          <a:stretch/>
        </p:blipFill>
        <p:spPr>
          <a:xfrm>
            <a:off x="5654738" y="4034826"/>
            <a:ext cx="3367889" cy="660449"/>
          </a:xfrm>
          <a:prstGeom prst="rect">
            <a:avLst/>
          </a:prstGeom>
          <a:noFill/>
          <a:ln>
            <a:noFill/>
          </a:ln>
        </p:spPr>
      </p:pic>
      <p:sp>
        <p:nvSpPr>
          <p:cNvPr id="63" name="Google Shape;625;p15">
            <a:extLst>
              <a:ext uri="{FF2B5EF4-FFF2-40B4-BE49-F238E27FC236}">
                <a16:creationId xmlns:a16="http://schemas.microsoft.com/office/drawing/2014/main" id="{82637EE0-3FEF-6C99-458B-F22B56C90ACE}"/>
              </a:ext>
            </a:extLst>
          </p:cNvPr>
          <p:cNvSpPr txBox="1"/>
          <p:nvPr/>
        </p:nvSpPr>
        <p:spPr>
          <a:xfrm>
            <a:off x="6784621" y="3638062"/>
            <a:ext cx="59733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RIP</a:t>
            </a:r>
            <a:endParaRPr/>
          </a:p>
        </p:txBody>
      </p:sp>
    </p:spTree>
    <p:extLst>
      <p:ext uri="{BB962C8B-B14F-4D97-AF65-F5344CB8AC3E}">
        <p14:creationId xmlns:p14="http://schemas.microsoft.com/office/powerpoint/2010/main" val="1991859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1FCEAE-8EB9-E1AD-897A-75EC9174EA56}"/>
              </a:ext>
            </a:extLst>
          </p:cNvPr>
          <p:cNvGrpSpPr/>
          <p:nvPr/>
        </p:nvGrpSpPr>
        <p:grpSpPr>
          <a:xfrm>
            <a:off x="0" y="1200435"/>
            <a:ext cx="12167353" cy="4457129"/>
            <a:chOff x="0" y="873637"/>
            <a:chExt cx="12167353" cy="4457129"/>
          </a:xfrm>
        </p:grpSpPr>
        <p:grpSp>
          <p:nvGrpSpPr>
            <p:cNvPr id="5" name="Google Shape;77;p4">
              <a:extLst>
                <a:ext uri="{FF2B5EF4-FFF2-40B4-BE49-F238E27FC236}">
                  <a16:creationId xmlns:a16="http://schemas.microsoft.com/office/drawing/2014/main" id="{AF38FC22-0719-3598-120D-45140223C00D}"/>
                </a:ext>
              </a:extLst>
            </p:cNvPr>
            <p:cNvGrpSpPr/>
            <p:nvPr/>
          </p:nvGrpSpPr>
          <p:grpSpPr>
            <a:xfrm>
              <a:off x="5833" y="873637"/>
              <a:ext cx="12161520" cy="4457129"/>
              <a:chOff x="5430714" y="750551"/>
              <a:chExt cx="5544628" cy="3340369"/>
            </a:xfrm>
          </p:grpSpPr>
          <p:pic>
            <p:nvPicPr>
              <p:cNvPr id="42" name="Google Shape;78;p4">
                <a:extLst>
                  <a:ext uri="{FF2B5EF4-FFF2-40B4-BE49-F238E27FC236}">
                    <a16:creationId xmlns:a16="http://schemas.microsoft.com/office/drawing/2014/main" id="{36E83EB3-D89E-3A8F-87CB-C26B8F90CF85}"/>
                  </a:ext>
                </a:extLst>
              </p:cNvPr>
              <p:cNvPicPr preferRelativeResize="0"/>
              <p:nvPr/>
            </p:nvPicPr>
            <p:blipFill rotWithShape="1">
              <a:blip r:embed="rId2">
                <a:alphaModFix/>
              </a:blip>
              <a:srcRect b="10357"/>
              <a:stretch/>
            </p:blipFill>
            <p:spPr>
              <a:xfrm>
                <a:off x="5430714" y="750551"/>
                <a:ext cx="5544628" cy="3340369"/>
              </a:xfrm>
              <a:prstGeom prst="rect">
                <a:avLst/>
              </a:prstGeom>
              <a:noFill/>
              <a:ln w="9525" cap="flat" cmpd="sng">
                <a:solidFill>
                  <a:schemeClr val="dk1"/>
                </a:solidFill>
                <a:prstDash val="solid"/>
                <a:round/>
                <a:headEnd type="none" w="sm" len="sm"/>
                <a:tailEnd type="none" w="sm" len="sm"/>
              </a:ln>
            </p:spPr>
          </p:pic>
          <p:grpSp>
            <p:nvGrpSpPr>
              <p:cNvPr id="43" name="Google Shape;79;p4">
                <a:extLst>
                  <a:ext uri="{FF2B5EF4-FFF2-40B4-BE49-F238E27FC236}">
                    <a16:creationId xmlns:a16="http://schemas.microsoft.com/office/drawing/2014/main" id="{113F335F-4F46-9C52-94D4-F986A0A57DD3}"/>
                  </a:ext>
                </a:extLst>
              </p:cNvPr>
              <p:cNvGrpSpPr/>
              <p:nvPr/>
            </p:nvGrpSpPr>
            <p:grpSpPr>
              <a:xfrm>
                <a:off x="7196888" y="2420735"/>
                <a:ext cx="96054" cy="103190"/>
                <a:chOff x="602457" y="1709734"/>
                <a:chExt cx="152400" cy="215031"/>
              </a:xfrm>
            </p:grpSpPr>
            <p:sp>
              <p:nvSpPr>
                <p:cNvPr id="59" name="Google Shape;80;p4">
                  <a:extLst>
                    <a:ext uri="{FF2B5EF4-FFF2-40B4-BE49-F238E27FC236}">
                      <a16:creationId xmlns:a16="http://schemas.microsoft.com/office/drawing/2014/main" id="{BB078482-76D8-8081-47F6-5E9824D6F427}"/>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60" name="Google Shape;81;p4">
                  <a:extLst>
                    <a:ext uri="{FF2B5EF4-FFF2-40B4-BE49-F238E27FC236}">
                      <a16:creationId xmlns:a16="http://schemas.microsoft.com/office/drawing/2014/main" id="{90DD3C19-96B1-A8DC-5A71-F12AE754EC40}"/>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nvGrpSpPr>
              <p:cNvPr id="44" name="Google Shape;82;p4">
                <a:extLst>
                  <a:ext uri="{FF2B5EF4-FFF2-40B4-BE49-F238E27FC236}">
                    <a16:creationId xmlns:a16="http://schemas.microsoft.com/office/drawing/2014/main" id="{DC211716-E5DD-E3A9-AD0D-72754A1F0B9C}"/>
                  </a:ext>
                </a:extLst>
              </p:cNvPr>
              <p:cNvGrpSpPr/>
              <p:nvPr/>
            </p:nvGrpSpPr>
            <p:grpSpPr>
              <a:xfrm>
                <a:off x="6912596" y="1784847"/>
                <a:ext cx="302347" cy="374562"/>
                <a:chOff x="189724" y="1497603"/>
                <a:chExt cx="677904" cy="1174879"/>
              </a:xfrm>
            </p:grpSpPr>
            <p:sp>
              <p:nvSpPr>
                <p:cNvPr id="55" name="Google Shape;83;p4">
                  <a:extLst>
                    <a:ext uri="{FF2B5EF4-FFF2-40B4-BE49-F238E27FC236}">
                      <a16:creationId xmlns:a16="http://schemas.microsoft.com/office/drawing/2014/main" id="{7449B575-3635-7976-FAED-CCC5F520B7F0}"/>
                    </a:ext>
                  </a:extLst>
                </p:cNvPr>
                <p:cNvSpPr txBox="1"/>
                <p:nvPr/>
              </p:nvSpPr>
              <p:spPr>
                <a:xfrm>
                  <a:off x="189724" y="2238376"/>
                  <a:ext cx="189964" cy="434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grpSp>
              <p:nvGrpSpPr>
                <p:cNvPr id="56" name="Google Shape;84;p4">
                  <a:extLst>
                    <a:ext uri="{FF2B5EF4-FFF2-40B4-BE49-F238E27FC236}">
                      <a16:creationId xmlns:a16="http://schemas.microsoft.com/office/drawing/2014/main" id="{8C79450D-0327-4E67-2975-32CE13D87DBB}"/>
                    </a:ext>
                  </a:extLst>
                </p:cNvPr>
                <p:cNvGrpSpPr/>
                <p:nvPr/>
              </p:nvGrpSpPr>
              <p:grpSpPr>
                <a:xfrm>
                  <a:off x="652261" y="1497603"/>
                  <a:ext cx="215367" cy="323673"/>
                  <a:chOff x="602457" y="1709734"/>
                  <a:chExt cx="152400" cy="215031"/>
                </a:xfrm>
              </p:grpSpPr>
              <p:sp>
                <p:nvSpPr>
                  <p:cNvPr id="57" name="Google Shape;85;p4">
                    <a:extLst>
                      <a:ext uri="{FF2B5EF4-FFF2-40B4-BE49-F238E27FC236}">
                        <a16:creationId xmlns:a16="http://schemas.microsoft.com/office/drawing/2014/main" id="{6F2E814D-E8E6-F434-6BA6-4E85909D9AF8}"/>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58" name="Google Shape;86;p4">
                    <a:extLst>
                      <a:ext uri="{FF2B5EF4-FFF2-40B4-BE49-F238E27FC236}">
                        <a16:creationId xmlns:a16="http://schemas.microsoft.com/office/drawing/2014/main" id="{69341655-73FF-83F2-DB1F-30109FA0C93C}"/>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grpSp>
            <p:nvGrpSpPr>
              <p:cNvPr id="45" name="Google Shape;87;p4">
                <a:extLst>
                  <a:ext uri="{FF2B5EF4-FFF2-40B4-BE49-F238E27FC236}">
                    <a16:creationId xmlns:a16="http://schemas.microsoft.com/office/drawing/2014/main" id="{69D4F1DF-F286-409A-5375-0DAA6ECE25CE}"/>
                  </a:ext>
                </a:extLst>
              </p:cNvPr>
              <p:cNvGrpSpPr/>
              <p:nvPr/>
            </p:nvGrpSpPr>
            <p:grpSpPr>
              <a:xfrm>
                <a:off x="5577734" y="2211601"/>
                <a:ext cx="96054" cy="103190"/>
                <a:chOff x="602457" y="1709734"/>
                <a:chExt cx="152400" cy="215031"/>
              </a:xfrm>
            </p:grpSpPr>
            <p:sp>
              <p:nvSpPr>
                <p:cNvPr id="52" name="Google Shape;88;p4">
                  <a:extLst>
                    <a:ext uri="{FF2B5EF4-FFF2-40B4-BE49-F238E27FC236}">
                      <a16:creationId xmlns:a16="http://schemas.microsoft.com/office/drawing/2014/main" id="{752B972B-74A8-5F59-1337-C496B953E897}"/>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53" name="Google Shape;89;p4">
                  <a:extLst>
                    <a:ext uri="{FF2B5EF4-FFF2-40B4-BE49-F238E27FC236}">
                      <a16:creationId xmlns:a16="http://schemas.microsoft.com/office/drawing/2014/main" id="{6D0E5D09-C36C-17D5-930F-AEAE04D57C2A}"/>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nvGrpSpPr>
              <p:cNvPr id="46" name="Google Shape;90;p4">
                <a:extLst>
                  <a:ext uri="{FF2B5EF4-FFF2-40B4-BE49-F238E27FC236}">
                    <a16:creationId xmlns:a16="http://schemas.microsoft.com/office/drawing/2014/main" id="{1C820D92-C568-7A7C-E9DF-280588D32D71}"/>
                  </a:ext>
                </a:extLst>
              </p:cNvPr>
              <p:cNvGrpSpPr/>
              <p:nvPr/>
            </p:nvGrpSpPr>
            <p:grpSpPr>
              <a:xfrm>
                <a:off x="6065272" y="3336645"/>
                <a:ext cx="96054" cy="103190"/>
                <a:chOff x="602457" y="1709734"/>
                <a:chExt cx="152400" cy="215031"/>
              </a:xfrm>
            </p:grpSpPr>
            <p:sp>
              <p:nvSpPr>
                <p:cNvPr id="50" name="Google Shape;91;p4">
                  <a:extLst>
                    <a:ext uri="{FF2B5EF4-FFF2-40B4-BE49-F238E27FC236}">
                      <a16:creationId xmlns:a16="http://schemas.microsoft.com/office/drawing/2014/main" id="{76509C32-D0CC-0F2D-0818-368F6CA2A5DC}"/>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51" name="Google Shape;92;p4">
                  <a:extLst>
                    <a:ext uri="{FF2B5EF4-FFF2-40B4-BE49-F238E27FC236}">
                      <a16:creationId xmlns:a16="http://schemas.microsoft.com/office/drawing/2014/main" id="{797D26D0-A8B7-CAD7-5BB5-1ABC25B35769}"/>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nvGrpSpPr>
              <p:cNvPr id="47" name="Google Shape;93;p4">
                <a:extLst>
                  <a:ext uri="{FF2B5EF4-FFF2-40B4-BE49-F238E27FC236}">
                    <a16:creationId xmlns:a16="http://schemas.microsoft.com/office/drawing/2014/main" id="{0C686575-AD6A-70D9-6EA1-AD09A95CB0AD}"/>
                  </a:ext>
                </a:extLst>
              </p:cNvPr>
              <p:cNvGrpSpPr/>
              <p:nvPr/>
            </p:nvGrpSpPr>
            <p:grpSpPr>
              <a:xfrm>
                <a:off x="7516110" y="2842908"/>
                <a:ext cx="96054" cy="103190"/>
                <a:chOff x="602457" y="1709734"/>
                <a:chExt cx="152400" cy="215031"/>
              </a:xfrm>
            </p:grpSpPr>
            <p:sp>
              <p:nvSpPr>
                <p:cNvPr id="48" name="Google Shape;94;p4">
                  <a:extLst>
                    <a:ext uri="{FF2B5EF4-FFF2-40B4-BE49-F238E27FC236}">
                      <a16:creationId xmlns:a16="http://schemas.microsoft.com/office/drawing/2014/main" id="{B7BB4E72-49A1-FA33-BF3C-D49D47B36458}"/>
                    </a:ext>
                  </a:extLst>
                </p:cNvPr>
                <p:cNvSpPr/>
                <p:nvPr/>
              </p:nvSpPr>
              <p:spPr>
                <a:xfrm>
                  <a:off x="602457" y="1709734"/>
                  <a:ext cx="152400" cy="1738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cxnSp>
              <p:nvCxnSpPr>
                <p:cNvPr id="49" name="Google Shape;95;p4">
                  <a:extLst>
                    <a:ext uri="{FF2B5EF4-FFF2-40B4-BE49-F238E27FC236}">
                      <a16:creationId xmlns:a16="http://schemas.microsoft.com/office/drawing/2014/main" id="{F66F3368-BB11-ED48-DE1E-8162AC51552E}"/>
                    </a:ext>
                  </a:extLst>
                </p:cNvPr>
                <p:cNvCxnSpPr/>
                <p:nvPr/>
              </p:nvCxnSpPr>
              <p:spPr>
                <a:xfrm>
                  <a:off x="718316" y="1924765"/>
                  <a:ext cx="0" cy="0"/>
                </a:xfrm>
                <a:prstGeom prst="straightConnector1">
                  <a:avLst/>
                </a:prstGeom>
                <a:noFill/>
                <a:ln w="28575" cap="flat" cmpd="sng">
                  <a:solidFill>
                    <a:schemeClr val="dk1"/>
                  </a:solidFill>
                  <a:prstDash val="solid"/>
                  <a:round/>
                  <a:headEnd type="none" w="sm" len="sm"/>
                  <a:tailEnd type="none" w="sm" len="sm"/>
                </a:ln>
              </p:spPr>
            </p:cxnSp>
          </p:grpSp>
        </p:grpSp>
        <p:sp>
          <p:nvSpPr>
            <p:cNvPr id="6" name="Google Shape;96;p4">
              <a:extLst>
                <a:ext uri="{FF2B5EF4-FFF2-40B4-BE49-F238E27FC236}">
                  <a16:creationId xmlns:a16="http://schemas.microsoft.com/office/drawing/2014/main" id="{F1722441-0818-9DB4-C717-C119FD5AD244}"/>
                </a:ext>
              </a:extLst>
            </p:cNvPr>
            <p:cNvSpPr/>
            <p:nvPr/>
          </p:nvSpPr>
          <p:spPr>
            <a:xfrm rot="10800000">
              <a:off x="11713883" y="1328018"/>
              <a:ext cx="299995" cy="639930"/>
            </a:xfrm>
            <a:prstGeom prst="downArrow">
              <a:avLst>
                <a:gd name="adj1" fmla="val 50000"/>
                <a:gd name="adj2" fmla="val 50000"/>
              </a:avLst>
            </a:prstGeom>
            <a:solidFill>
              <a:schemeClr val="dk1"/>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Arial"/>
                  <a:ea typeface="Arial"/>
                  <a:cs typeface="Arial"/>
                  <a:sym typeface="Arial"/>
                </a:rPr>
                <a:t>N</a:t>
              </a:r>
              <a:endParaRPr/>
            </a:p>
          </p:txBody>
        </p:sp>
        <p:sp>
          <p:nvSpPr>
            <p:cNvPr id="7" name="Google Shape;97;p4">
              <a:extLst>
                <a:ext uri="{FF2B5EF4-FFF2-40B4-BE49-F238E27FC236}">
                  <a16:creationId xmlns:a16="http://schemas.microsoft.com/office/drawing/2014/main" id="{1456127B-EC47-222D-3023-F5A1180BCE96}"/>
                </a:ext>
              </a:extLst>
            </p:cNvPr>
            <p:cNvSpPr/>
            <p:nvPr/>
          </p:nvSpPr>
          <p:spPr>
            <a:xfrm>
              <a:off x="4256122" y="3603731"/>
              <a:ext cx="2055136" cy="1511928"/>
            </a:xfrm>
            <a:custGeom>
              <a:avLst/>
              <a:gdLst/>
              <a:ahLst/>
              <a:cxnLst/>
              <a:rect l="l" t="t" r="r" b="b"/>
              <a:pathLst>
                <a:path w="2055136" h="1511928" extrusionOk="0">
                  <a:moveTo>
                    <a:pt x="0" y="651849"/>
                  </a:moveTo>
                  <a:lnTo>
                    <a:pt x="1783532" y="0"/>
                  </a:lnTo>
                  <a:lnTo>
                    <a:pt x="2055136" y="1149790"/>
                  </a:lnTo>
                  <a:lnTo>
                    <a:pt x="217283" y="1511928"/>
                  </a:lnTo>
                  <a:lnTo>
                    <a:pt x="0" y="651849"/>
                  </a:lnTo>
                  <a:close/>
                </a:path>
              </a:pathLst>
            </a:custGeom>
            <a:solidFill>
              <a:srgbClr val="FF0000">
                <a:alpha val="16862"/>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19A</a:t>
              </a:r>
              <a:endParaRPr/>
            </a:p>
          </p:txBody>
        </p:sp>
        <p:sp>
          <p:nvSpPr>
            <p:cNvPr id="8" name="Google Shape;98;p4">
              <a:extLst>
                <a:ext uri="{FF2B5EF4-FFF2-40B4-BE49-F238E27FC236}">
                  <a16:creationId xmlns:a16="http://schemas.microsoft.com/office/drawing/2014/main" id="{81B9DB5A-7521-4EE2-4158-894D37CA8B02}"/>
                </a:ext>
              </a:extLst>
            </p:cNvPr>
            <p:cNvSpPr/>
            <p:nvPr/>
          </p:nvSpPr>
          <p:spPr>
            <a:xfrm>
              <a:off x="3230714" y="2809552"/>
              <a:ext cx="3367889" cy="1439501"/>
            </a:xfrm>
            <a:custGeom>
              <a:avLst/>
              <a:gdLst/>
              <a:ahLst/>
              <a:cxnLst/>
              <a:rect l="l" t="t" r="r" b="b"/>
              <a:pathLst>
                <a:path w="3367889" h="1439501" extrusionOk="0">
                  <a:moveTo>
                    <a:pt x="1004934" y="1439501"/>
                  </a:moveTo>
                  <a:lnTo>
                    <a:pt x="787651" y="1122630"/>
                  </a:lnTo>
                  <a:lnTo>
                    <a:pt x="552261" y="959668"/>
                  </a:lnTo>
                  <a:lnTo>
                    <a:pt x="334978" y="860080"/>
                  </a:lnTo>
                  <a:lnTo>
                    <a:pt x="108641" y="751438"/>
                  </a:lnTo>
                  <a:lnTo>
                    <a:pt x="0" y="597529"/>
                  </a:lnTo>
                  <a:lnTo>
                    <a:pt x="0" y="597529"/>
                  </a:lnTo>
                  <a:lnTo>
                    <a:pt x="72427" y="253497"/>
                  </a:lnTo>
                  <a:lnTo>
                    <a:pt x="90534" y="135802"/>
                  </a:lnTo>
                  <a:lnTo>
                    <a:pt x="153909" y="0"/>
                  </a:lnTo>
                  <a:lnTo>
                    <a:pt x="552261" y="90535"/>
                  </a:lnTo>
                  <a:lnTo>
                    <a:pt x="905346" y="172016"/>
                  </a:lnTo>
                  <a:lnTo>
                    <a:pt x="1394233" y="208230"/>
                  </a:lnTo>
                  <a:lnTo>
                    <a:pt x="1747318" y="316872"/>
                  </a:lnTo>
                  <a:lnTo>
                    <a:pt x="2018922" y="353085"/>
                  </a:lnTo>
                  <a:lnTo>
                    <a:pt x="2308633" y="334979"/>
                  </a:lnTo>
                  <a:lnTo>
                    <a:pt x="2571184" y="181070"/>
                  </a:lnTo>
                  <a:lnTo>
                    <a:pt x="2779414" y="99588"/>
                  </a:lnTo>
                  <a:lnTo>
                    <a:pt x="3105338" y="108642"/>
                  </a:lnTo>
                  <a:lnTo>
                    <a:pt x="3367889" y="90535"/>
                  </a:lnTo>
                  <a:lnTo>
                    <a:pt x="3241140" y="334979"/>
                  </a:lnTo>
                  <a:lnTo>
                    <a:pt x="3078178" y="543208"/>
                  </a:lnTo>
                  <a:lnTo>
                    <a:pt x="2842788" y="787652"/>
                  </a:lnTo>
                  <a:lnTo>
                    <a:pt x="2779414" y="823866"/>
                  </a:lnTo>
                  <a:lnTo>
                    <a:pt x="2372008" y="923454"/>
                  </a:lnTo>
                  <a:lnTo>
                    <a:pt x="2055136" y="1050202"/>
                  </a:lnTo>
                  <a:lnTo>
                    <a:pt x="1683944" y="1158844"/>
                  </a:lnTo>
                  <a:lnTo>
                    <a:pt x="1267485" y="1321806"/>
                  </a:lnTo>
                  <a:lnTo>
                    <a:pt x="1004934" y="1439501"/>
                  </a:lnTo>
                  <a:close/>
                </a:path>
              </a:pathLst>
            </a:custGeom>
            <a:solidFill>
              <a:srgbClr val="00B0F0">
                <a:alpha val="20000"/>
              </a:srgbClr>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18D</a:t>
              </a:r>
              <a:endParaRPr/>
            </a:p>
          </p:txBody>
        </p:sp>
        <p:sp>
          <p:nvSpPr>
            <p:cNvPr id="12" name="Google Shape;99;p4">
              <a:extLst>
                <a:ext uri="{FF2B5EF4-FFF2-40B4-BE49-F238E27FC236}">
                  <a16:creationId xmlns:a16="http://schemas.microsoft.com/office/drawing/2014/main" id="{DB80B4AE-1B2A-4724-30E7-66472A665C74}"/>
                </a:ext>
              </a:extLst>
            </p:cNvPr>
            <p:cNvSpPr/>
            <p:nvPr/>
          </p:nvSpPr>
          <p:spPr>
            <a:xfrm>
              <a:off x="3329412" y="1359784"/>
              <a:ext cx="4110273" cy="1792587"/>
            </a:xfrm>
            <a:custGeom>
              <a:avLst/>
              <a:gdLst/>
              <a:ahLst/>
              <a:cxnLst/>
              <a:rect l="l" t="t" r="r" b="b"/>
              <a:pathLst>
                <a:path w="4110273" h="1792587" extrusionOk="0">
                  <a:moveTo>
                    <a:pt x="45267" y="1439501"/>
                  </a:moveTo>
                  <a:lnTo>
                    <a:pt x="162962" y="1023042"/>
                  </a:lnTo>
                  <a:lnTo>
                    <a:pt x="126748" y="814812"/>
                  </a:lnTo>
                  <a:lnTo>
                    <a:pt x="36214" y="588476"/>
                  </a:lnTo>
                  <a:lnTo>
                    <a:pt x="0" y="452674"/>
                  </a:lnTo>
                  <a:lnTo>
                    <a:pt x="162962" y="389299"/>
                  </a:lnTo>
                  <a:lnTo>
                    <a:pt x="362138" y="298765"/>
                  </a:lnTo>
                  <a:lnTo>
                    <a:pt x="679010" y="298765"/>
                  </a:lnTo>
                  <a:lnTo>
                    <a:pt x="1013988" y="334979"/>
                  </a:lnTo>
                  <a:lnTo>
                    <a:pt x="1303699" y="262551"/>
                  </a:lnTo>
                  <a:lnTo>
                    <a:pt x="1530035" y="181070"/>
                  </a:lnTo>
                  <a:lnTo>
                    <a:pt x="1783532" y="172016"/>
                  </a:lnTo>
                  <a:lnTo>
                    <a:pt x="2037029" y="271604"/>
                  </a:lnTo>
                  <a:lnTo>
                    <a:pt x="2516863" y="172016"/>
                  </a:lnTo>
                  <a:lnTo>
                    <a:pt x="2833734" y="18107"/>
                  </a:lnTo>
                  <a:lnTo>
                    <a:pt x="3168713" y="0"/>
                  </a:lnTo>
                  <a:lnTo>
                    <a:pt x="3485584" y="72428"/>
                  </a:lnTo>
                  <a:lnTo>
                    <a:pt x="4110273" y="54321"/>
                  </a:lnTo>
                  <a:lnTo>
                    <a:pt x="3820562" y="325925"/>
                  </a:lnTo>
                  <a:lnTo>
                    <a:pt x="3648546" y="597529"/>
                  </a:lnTo>
                  <a:lnTo>
                    <a:pt x="3503691" y="932507"/>
                  </a:lnTo>
                  <a:lnTo>
                    <a:pt x="3395049" y="1167898"/>
                  </a:lnTo>
                  <a:lnTo>
                    <a:pt x="3313568" y="1385181"/>
                  </a:lnTo>
                  <a:lnTo>
                    <a:pt x="3259247" y="1548143"/>
                  </a:lnTo>
                  <a:lnTo>
                    <a:pt x="2833734" y="1557197"/>
                  </a:lnTo>
                  <a:lnTo>
                    <a:pt x="2634558" y="1557197"/>
                  </a:lnTo>
                  <a:lnTo>
                    <a:pt x="2299580" y="1692998"/>
                  </a:lnTo>
                  <a:lnTo>
                    <a:pt x="2018922" y="1792587"/>
                  </a:lnTo>
                  <a:lnTo>
                    <a:pt x="1738265" y="1765426"/>
                  </a:lnTo>
                  <a:lnTo>
                    <a:pt x="1385180" y="1683945"/>
                  </a:lnTo>
                  <a:lnTo>
                    <a:pt x="1041148" y="1638678"/>
                  </a:lnTo>
                  <a:lnTo>
                    <a:pt x="561314" y="1575303"/>
                  </a:lnTo>
                  <a:lnTo>
                    <a:pt x="280657" y="1520983"/>
                  </a:lnTo>
                  <a:lnTo>
                    <a:pt x="45267" y="1439501"/>
                  </a:lnTo>
                  <a:close/>
                </a:path>
              </a:pathLst>
            </a:custGeom>
            <a:solidFill>
              <a:srgbClr val="FFFFFF">
                <a:alpha val="20000"/>
              </a:srgb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18B</a:t>
              </a:r>
              <a:endParaRPr/>
            </a:p>
          </p:txBody>
        </p:sp>
        <p:sp>
          <p:nvSpPr>
            <p:cNvPr id="13" name="Google Shape;100;p4">
              <a:extLst>
                <a:ext uri="{FF2B5EF4-FFF2-40B4-BE49-F238E27FC236}">
                  <a16:creationId xmlns:a16="http://schemas.microsoft.com/office/drawing/2014/main" id="{4D790C24-6743-6A07-CCB2-0562FCF93CC5}"/>
                </a:ext>
              </a:extLst>
            </p:cNvPr>
            <p:cNvSpPr/>
            <p:nvPr/>
          </p:nvSpPr>
          <p:spPr>
            <a:xfrm>
              <a:off x="6184702" y="1366265"/>
              <a:ext cx="4599161" cy="2154724"/>
            </a:xfrm>
            <a:custGeom>
              <a:avLst/>
              <a:gdLst/>
              <a:ahLst/>
              <a:cxnLst/>
              <a:rect l="l" t="t" r="r" b="b"/>
              <a:pathLst>
                <a:path w="4599161" h="2154724" extrusionOk="0">
                  <a:moveTo>
                    <a:pt x="1330860" y="0"/>
                  </a:moveTo>
                  <a:lnTo>
                    <a:pt x="2553078" y="479833"/>
                  </a:lnTo>
                  <a:lnTo>
                    <a:pt x="3340729" y="706170"/>
                  </a:lnTo>
                  <a:lnTo>
                    <a:pt x="3657600" y="887239"/>
                  </a:lnTo>
                  <a:lnTo>
                    <a:pt x="4155541" y="986827"/>
                  </a:lnTo>
                  <a:lnTo>
                    <a:pt x="4354717" y="1176950"/>
                  </a:lnTo>
                  <a:lnTo>
                    <a:pt x="4599161" y="1086415"/>
                  </a:lnTo>
                  <a:lnTo>
                    <a:pt x="4581054" y="1195057"/>
                  </a:lnTo>
                  <a:lnTo>
                    <a:pt x="4309450" y="1376126"/>
                  </a:lnTo>
                  <a:lnTo>
                    <a:pt x="3911097" y="1520982"/>
                  </a:lnTo>
                  <a:lnTo>
                    <a:pt x="3693814" y="1611516"/>
                  </a:lnTo>
                  <a:lnTo>
                    <a:pt x="2607398" y="1901227"/>
                  </a:lnTo>
                  <a:lnTo>
                    <a:pt x="1720159" y="1946495"/>
                  </a:lnTo>
                  <a:lnTo>
                    <a:pt x="878186" y="2009869"/>
                  </a:lnTo>
                  <a:lnTo>
                    <a:pt x="0" y="2154724"/>
                  </a:lnTo>
                  <a:lnTo>
                    <a:pt x="425513" y="1647731"/>
                  </a:lnTo>
                  <a:lnTo>
                    <a:pt x="597529" y="1140737"/>
                  </a:lnTo>
                  <a:lnTo>
                    <a:pt x="823866" y="606582"/>
                  </a:lnTo>
                  <a:lnTo>
                    <a:pt x="1013989" y="253497"/>
                  </a:lnTo>
                  <a:lnTo>
                    <a:pt x="1330860" y="0"/>
                  </a:lnTo>
                  <a:close/>
                </a:path>
              </a:pathLst>
            </a:custGeom>
            <a:solidFill>
              <a:srgbClr val="FFFF00">
                <a:alpha val="20000"/>
              </a:srgbClr>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18C</a:t>
              </a:r>
              <a:endParaRPr/>
            </a:p>
          </p:txBody>
        </p:sp>
        <p:sp>
          <p:nvSpPr>
            <p:cNvPr id="18" name="Google Shape;101;p4">
              <a:extLst>
                <a:ext uri="{FF2B5EF4-FFF2-40B4-BE49-F238E27FC236}">
                  <a16:creationId xmlns:a16="http://schemas.microsoft.com/office/drawing/2014/main" id="{B87F8310-445A-C204-CEF1-C2096FB6F80E}"/>
                </a:ext>
              </a:extLst>
            </p:cNvPr>
            <p:cNvSpPr/>
            <p:nvPr/>
          </p:nvSpPr>
          <p:spPr>
            <a:xfrm>
              <a:off x="7630657" y="3036842"/>
              <a:ext cx="4300396" cy="1249378"/>
            </a:xfrm>
            <a:custGeom>
              <a:avLst/>
              <a:gdLst/>
              <a:ahLst/>
              <a:cxnLst/>
              <a:rect l="l" t="t" r="r" b="b"/>
              <a:pathLst>
                <a:path w="4300396" h="1249378" extrusionOk="0">
                  <a:moveTo>
                    <a:pt x="0" y="389299"/>
                  </a:moveTo>
                  <a:lnTo>
                    <a:pt x="1122629" y="334978"/>
                  </a:lnTo>
                  <a:lnTo>
                    <a:pt x="2263366" y="0"/>
                  </a:lnTo>
                  <a:lnTo>
                    <a:pt x="3060071" y="307818"/>
                  </a:lnTo>
                  <a:lnTo>
                    <a:pt x="3775295" y="624689"/>
                  </a:lnTo>
                  <a:lnTo>
                    <a:pt x="4300396" y="968721"/>
                  </a:lnTo>
                  <a:lnTo>
                    <a:pt x="3476530" y="1059255"/>
                  </a:lnTo>
                  <a:lnTo>
                    <a:pt x="2607398" y="1050202"/>
                  </a:lnTo>
                  <a:lnTo>
                    <a:pt x="2109457" y="1050202"/>
                  </a:lnTo>
                  <a:lnTo>
                    <a:pt x="1656784" y="1131683"/>
                  </a:lnTo>
                  <a:lnTo>
                    <a:pt x="1013988" y="1249378"/>
                  </a:lnTo>
                  <a:lnTo>
                    <a:pt x="887239" y="1240325"/>
                  </a:lnTo>
                  <a:lnTo>
                    <a:pt x="516047" y="860079"/>
                  </a:lnTo>
                  <a:lnTo>
                    <a:pt x="208229" y="597529"/>
                  </a:lnTo>
                  <a:lnTo>
                    <a:pt x="0" y="389299"/>
                  </a:lnTo>
                  <a:close/>
                </a:path>
              </a:pathLst>
            </a:custGeom>
            <a:solidFill>
              <a:srgbClr val="E46C0A">
                <a:alpha val="20000"/>
              </a:srgbClr>
            </a:solid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19B</a:t>
              </a:r>
              <a:endParaRPr/>
            </a:p>
          </p:txBody>
        </p:sp>
        <p:sp>
          <p:nvSpPr>
            <p:cNvPr id="19" name="Google Shape;102;p4">
              <a:extLst>
                <a:ext uri="{FF2B5EF4-FFF2-40B4-BE49-F238E27FC236}">
                  <a16:creationId xmlns:a16="http://schemas.microsoft.com/office/drawing/2014/main" id="{399514F3-0888-CB21-0ED2-407EBD099F59}"/>
                </a:ext>
              </a:extLst>
            </p:cNvPr>
            <p:cNvSpPr/>
            <p:nvPr/>
          </p:nvSpPr>
          <p:spPr>
            <a:xfrm>
              <a:off x="6083925" y="3404100"/>
              <a:ext cx="2477775" cy="1339913"/>
            </a:xfrm>
            <a:custGeom>
              <a:avLst/>
              <a:gdLst/>
              <a:ahLst/>
              <a:cxnLst/>
              <a:rect l="l" t="t" r="r" b="b"/>
              <a:pathLst>
                <a:path w="2471596" h="1339913" extrusionOk="0">
                  <a:moveTo>
                    <a:pt x="262550" y="1339913"/>
                  </a:moveTo>
                  <a:lnTo>
                    <a:pt x="2471596" y="914400"/>
                  </a:lnTo>
                  <a:lnTo>
                    <a:pt x="1520982" y="0"/>
                  </a:lnTo>
                  <a:lnTo>
                    <a:pt x="660903" y="90535"/>
                  </a:lnTo>
                  <a:lnTo>
                    <a:pt x="0" y="217283"/>
                  </a:lnTo>
                  <a:lnTo>
                    <a:pt x="262550" y="1339913"/>
                  </a:lnTo>
                  <a:close/>
                </a:path>
              </a:pathLst>
            </a:custGeom>
            <a:solidFill>
              <a:srgbClr val="00B050">
                <a:alpha val="20000"/>
              </a:srgbClr>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a:solidFill>
                    <a:schemeClr val="lt1"/>
                  </a:solidFill>
                  <a:latin typeface="Calibri"/>
                  <a:ea typeface="Calibri"/>
                  <a:cs typeface="Calibri"/>
                  <a:sym typeface="Calibri"/>
                </a:rPr>
                <a:t>Brady Village</a:t>
              </a:r>
              <a:endParaRPr sz="400"/>
            </a:p>
          </p:txBody>
        </p:sp>
        <p:sp>
          <p:nvSpPr>
            <p:cNvPr id="20" name="Google Shape;103;p4">
              <a:extLst>
                <a:ext uri="{FF2B5EF4-FFF2-40B4-BE49-F238E27FC236}">
                  <a16:creationId xmlns:a16="http://schemas.microsoft.com/office/drawing/2014/main" id="{BC649FBB-D6F2-B679-2A9B-3FB75E739D94}"/>
                </a:ext>
              </a:extLst>
            </p:cNvPr>
            <p:cNvSpPr/>
            <p:nvPr/>
          </p:nvSpPr>
          <p:spPr>
            <a:xfrm>
              <a:off x="18661" y="886408"/>
              <a:ext cx="10860833" cy="4422710"/>
            </a:xfrm>
            <a:custGeom>
              <a:avLst/>
              <a:gdLst/>
              <a:ahLst/>
              <a:cxnLst/>
              <a:rect l="l" t="t" r="r" b="b"/>
              <a:pathLst>
                <a:path w="10860833" h="4422710" extrusionOk="0">
                  <a:moveTo>
                    <a:pt x="0" y="4422710"/>
                  </a:moveTo>
                  <a:lnTo>
                    <a:pt x="317241" y="4329404"/>
                  </a:lnTo>
                  <a:lnTo>
                    <a:pt x="531845" y="4338735"/>
                  </a:lnTo>
                  <a:lnTo>
                    <a:pt x="895739" y="4357396"/>
                  </a:lnTo>
                  <a:lnTo>
                    <a:pt x="1203649" y="4329404"/>
                  </a:lnTo>
                  <a:lnTo>
                    <a:pt x="1530221" y="4282751"/>
                  </a:lnTo>
                  <a:lnTo>
                    <a:pt x="1959429" y="4180114"/>
                  </a:lnTo>
                  <a:lnTo>
                    <a:pt x="2444621" y="4077478"/>
                  </a:lnTo>
                  <a:lnTo>
                    <a:pt x="2789853" y="3993502"/>
                  </a:lnTo>
                  <a:lnTo>
                    <a:pt x="3293706" y="3872204"/>
                  </a:lnTo>
                  <a:lnTo>
                    <a:pt x="3666931" y="3704253"/>
                  </a:lnTo>
                  <a:lnTo>
                    <a:pt x="4096139" y="3470988"/>
                  </a:lnTo>
                  <a:lnTo>
                    <a:pt x="4320074" y="3349690"/>
                  </a:lnTo>
                  <a:lnTo>
                    <a:pt x="4767943" y="3163078"/>
                  </a:lnTo>
                  <a:lnTo>
                    <a:pt x="5318449" y="2976465"/>
                  </a:lnTo>
                  <a:lnTo>
                    <a:pt x="6064898" y="2733870"/>
                  </a:lnTo>
                  <a:lnTo>
                    <a:pt x="6550090" y="2640563"/>
                  </a:lnTo>
                  <a:lnTo>
                    <a:pt x="7016621" y="2556588"/>
                  </a:lnTo>
                  <a:lnTo>
                    <a:pt x="7613780" y="2491274"/>
                  </a:lnTo>
                  <a:lnTo>
                    <a:pt x="8182947" y="2491274"/>
                  </a:lnTo>
                  <a:lnTo>
                    <a:pt x="8658808" y="2416629"/>
                  </a:lnTo>
                  <a:lnTo>
                    <a:pt x="9116008" y="2313992"/>
                  </a:lnTo>
                  <a:lnTo>
                    <a:pt x="9470572" y="2230016"/>
                  </a:lnTo>
                  <a:lnTo>
                    <a:pt x="9741159" y="2174033"/>
                  </a:lnTo>
                  <a:lnTo>
                    <a:pt x="10049070" y="2062065"/>
                  </a:lnTo>
                  <a:lnTo>
                    <a:pt x="10366310" y="1978090"/>
                  </a:lnTo>
                  <a:lnTo>
                    <a:pt x="10655559" y="1819470"/>
                  </a:lnTo>
                  <a:lnTo>
                    <a:pt x="10748866" y="1632857"/>
                  </a:lnTo>
                  <a:lnTo>
                    <a:pt x="10823510" y="1511559"/>
                  </a:lnTo>
                  <a:lnTo>
                    <a:pt x="10851502" y="1287625"/>
                  </a:lnTo>
                  <a:lnTo>
                    <a:pt x="10804849" y="1063690"/>
                  </a:lnTo>
                  <a:lnTo>
                    <a:pt x="10832841" y="849086"/>
                  </a:lnTo>
                  <a:lnTo>
                    <a:pt x="10860833" y="531845"/>
                  </a:lnTo>
                  <a:lnTo>
                    <a:pt x="10860833" y="326572"/>
                  </a:lnTo>
                  <a:lnTo>
                    <a:pt x="10786188" y="167951"/>
                  </a:lnTo>
                  <a:lnTo>
                    <a:pt x="10748866" y="18661"/>
                  </a:lnTo>
                  <a:lnTo>
                    <a:pt x="10739535" y="0"/>
                  </a:lnTo>
                </a:path>
              </a:pathLst>
            </a:custGeom>
            <a:noFill/>
            <a:ln w="539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104;p4">
              <a:extLst>
                <a:ext uri="{FF2B5EF4-FFF2-40B4-BE49-F238E27FC236}">
                  <a16:creationId xmlns:a16="http://schemas.microsoft.com/office/drawing/2014/main" id="{E14FF662-6152-7830-E1DB-BBB2B76468DE}"/>
                </a:ext>
              </a:extLst>
            </p:cNvPr>
            <p:cNvSpPr/>
            <p:nvPr/>
          </p:nvSpPr>
          <p:spPr>
            <a:xfrm>
              <a:off x="4189445" y="3946849"/>
              <a:ext cx="7959012" cy="1362269"/>
            </a:xfrm>
            <a:custGeom>
              <a:avLst/>
              <a:gdLst/>
              <a:ahLst/>
              <a:cxnLst/>
              <a:rect l="l" t="t" r="r" b="b"/>
              <a:pathLst>
                <a:path w="7959012" h="1362269" extrusionOk="0">
                  <a:moveTo>
                    <a:pt x="0" y="1362269"/>
                  </a:moveTo>
                  <a:lnTo>
                    <a:pt x="214604" y="1203649"/>
                  </a:lnTo>
                  <a:lnTo>
                    <a:pt x="727788" y="1119673"/>
                  </a:lnTo>
                  <a:lnTo>
                    <a:pt x="1520890" y="942392"/>
                  </a:lnTo>
                  <a:lnTo>
                    <a:pt x="2323322" y="783771"/>
                  </a:lnTo>
                  <a:lnTo>
                    <a:pt x="3191069" y="606490"/>
                  </a:lnTo>
                  <a:lnTo>
                    <a:pt x="4180114" y="438539"/>
                  </a:lnTo>
                  <a:lnTo>
                    <a:pt x="5159828" y="195943"/>
                  </a:lnTo>
                  <a:lnTo>
                    <a:pt x="5924939" y="111967"/>
                  </a:lnTo>
                  <a:lnTo>
                    <a:pt x="6596743" y="111967"/>
                  </a:lnTo>
                  <a:lnTo>
                    <a:pt x="7492482" y="83975"/>
                  </a:lnTo>
                  <a:lnTo>
                    <a:pt x="7819053" y="65314"/>
                  </a:lnTo>
                  <a:lnTo>
                    <a:pt x="7959012" y="0"/>
                  </a:lnTo>
                  <a:lnTo>
                    <a:pt x="7949682" y="9331"/>
                  </a:lnTo>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105;p4">
              <a:extLst>
                <a:ext uri="{FF2B5EF4-FFF2-40B4-BE49-F238E27FC236}">
                  <a16:creationId xmlns:a16="http://schemas.microsoft.com/office/drawing/2014/main" id="{3F0FB89B-70E8-33FF-D4CA-C5551A89374D}"/>
                </a:ext>
              </a:extLst>
            </p:cNvPr>
            <p:cNvSpPr txBox="1"/>
            <p:nvPr/>
          </p:nvSpPr>
          <p:spPr>
            <a:xfrm rot="-1023357">
              <a:off x="9360380" y="2925821"/>
              <a:ext cx="736664" cy="26161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DIXIE RD</a:t>
              </a:r>
              <a:r>
                <a:rPr lang="en-US" sz="1100">
                  <a:solidFill>
                    <a:schemeClr val="dk1"/>
                  </a:solidFill>
                  <a:latin typeface="Calibri"/>
                  <a:ea typeface="Calibri"/>
                  <a:cs typeface="Calibri"/>
                  <a:sym typeface="Calibri"/>
                </a:rPr>
                <a:t>.</a:t>
              </a:r>
              <a:endParaRPr/>
            </a:p>
          </p:txBody>
        </p:sp>
        <p:sp>
          <p:nvSpPr>
            <p:cNvPr id="23" name="Google Shape;106;p4">
              <a:extLst>
                <a:ext uri="{FF2B5EF4-FFF2-40B4-BE49-F238E27FC236}">
                  <a16:creationId xmlns:a16="http://schemas.microsoft.com/office/drawing/2014/main" id="{1B27FD91-D0DE-33AE-A8B5-7E46D008AD13}"/>
                </a:ext>
              </a:extLst>
            </p:cNvPr>
            <p:cNvSpPr txBox="1"/>
            <p:nvPr/>
          </p:nvSpPr>
          <p:spPr>
            <a:xfrm>
              <a:off x="9905362" y="3935677"/>
              <a:ext cx="1355834" cy="26161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JOHNSON RIFLE RD.</a:t>
              </a:r>
              <a:endParaRPr/>
            </a:p>
          </p:txBody>
        </p:sp>
        <p:sp>
          <p:nvSpPr>
            <p:cNvPr id="24" name="Google Shape;107;p4">
              <a:extLst>
                <a:ext uri="{FF2B5EF4-FFF2-40B4-BE49-F238E27FC236}">
                  <a16:creationId xmlns:a16="http://schemas.microsoft.com/office/drawing/2014/main" id="{2F455CBE-4BB9-E9C3-D12A-C6AA9BABFB75}"/>
                </a:ext>
              </a:extLst>
            </p:cNvPr>
            <p:cNvSpPr/>
            <p:nvPr/>
          </p:nvSpPr>
          <p:spPr>
            <a:xfrm>
              <a:off x="6088346" y="1330859"/>
              <a:ext cx="1448663" cy="3459348"/>
            </a:xfrm>
            <a:custGeom>
              <a:avLst/>
              <a:gdLst/>
              <a:ahLst/>
              <a:cxnLst/>
              <a:rect l="l" t="t" r="r" b="b"/>
              <a:pathLst>
                <a:path w="1443882" h="3459348" extrusionOk="0">
                  <a:moveTo>
                    <a:pt x="1443882" y="0"/>
                  </a:moveTo>
                  <a:lnTo>
                    <a:pt x="1235652" y="217284"/>
                  </a:lnTo>
                  <a:lnTo>
                    <a:pt x="1000262" y="479834"/>
                  </a:lnTo>
                  <a:lnTo>
                    <a:pt x="837300" y="751438"/>
                  </a:lnTo>
                  <a:lnTo>
                    <a:pt x="710551" y="1113577"/>
                  </a:lnTo>
                  <a:lnTo>
                    <a:pt x="601910" y="1367074"/>
                  </a:lnTo>
                  <a:lnTo>
                    <a:pt x="529482" y="1620571"/>
                  </a:lnTo>
                  <a:lnTo>
                    <a:pt x="438948" y="1828800"/>
                  </a:lnTo>
                  <a:lnTo>
                    <a:pt x="312199" y="1982709"/>
                  </a:lnTo>
                  <a:lnTo>
                    <a:pt x="248825" y="2037030"/>
                  </a:lnTo>
                  <a:lnTo>
                    <a:pt x="933" y="2266693"/>
                  </a:lnTo>
                  <a:cubicBezTo>
                    <a:pt x="-17174" y="2284800"/>
                    <a:pt x="234413" y="3441241"/>
                    <a:pt x="216306" y="3459348"/>
                  </a:cubicBezTo>
                </a:path>
              </a:pathLst>
            </a:custGeom>
            <a:noFill/>
            <a:ln w="4445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108;p4">
              <a:extLst>
                <a:ext uri="{FF2B5EF4-FFF2-40B4-BE49-F238E27FC236}">
                  <a16:creationId xmlns:a16="http://schemas.microsoft.com/office/drawing/2014/main" id="{C87FD125-F520-2250-C12F-1D552B57AEE8}"/>
                </a:ext>
              </a:extLst>
            </p:cNvPr>
            <p:cNvSpPr txBox="1"/>
            <p:nvPr/>
          </p:nvSpPr>
          <p:spPr>
            <a:xfrm rot="-3878147">
              <a:off x="6228598" y="2566569"/>
              <a:ext cx="965035" cy="261610"/>
            </a:xfrm>
            <a:prstGeom prst="rect">
              <a:avLst/>
            </a:prstGeom>
            <a:solidFill>
              <a:srgbClr val="7F7F7F"/>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WOODS RD</a:t>
              </a:r>
              <a:r>
                <a:rPr lang="en-US" sz="1100">
                  <a:solidFill>
                    <a:schemeClr val="dk1"/>
                  </a:solidFill>
                  <a:latin typeface="Calibri"/>
                  <a:ea typeface="Calibri"/>
                  <a:cs typeface="Calibri"/>
                  <a:sym typeface="Calibri"/>
                </a:rPr>
                <a:t>.</a:t>
              </a:r>
              <a:endParaRPr/>
            </a:p>
          </p:txBody>
        </p:sp>
        <p:pic>
          <p:nvPicPr>
            <p:cNvPr id="26" name="Google Shape;113;p4" descr="Shape, square&#10;&#10;Description automatically generated">
              <a:extLst>
                <a:ext uri="{FF2B5EF4-FFF2-40B4-BE49-F238E27FC236}">
                  <a16:creationId xmlns:a16="http://schemas.microsoft.com/office/drawing/2014/main" id="{0D37F9F3-41F8-DC6E-DC23-91E73B38CBF6}"/>
                </a:ext>
              </a:extLst>
            </p:cNvPr>
            <p:cNvPicPr preferRelativeResize="0"/>
            <p:nvPr/>
          </p:nvPicPr>
          <p:blipFill rotWithShape="1">
            <a:blip r:embed="rId3">
              <a:alphaModFix/>
            </a:blip>
            <a:srcRect/>
            <a:stretch/>
          </p:blipFill>
          <p:spPr>
            <a:xfrm>
              <a:off x="2296827" y="2206820"/>
              <a:ext cx="627783" cy="741362"/>
            </a:xfrm>
            <a:prstGeom prst="rect">
              <a:avLst/>
            </a:prstGeom>
            <a:noFill/>
            <a:ln>
              <a:noFill/>
            </a:ln>
          </p:spPr>
        </p:pic>
        <p:pic>
          <p:nvPicPr>
            <p:cNvPr id="28" name="Google Shape;114;p4" descr="A picture containing shape&#10;&#10;Description automatically generated">
              <a:extLst>
                <a:ext uri="{FF2B5EF4-FFF2-40B4-BE49-F238E27FC236}">
                  <a16:creationId xmlns:a16="http://schemas.microsoft.com/office/drawing/2014/main" id="{F90BFFC2-B713-81F2-579F-9486A1D4F326}"/>
                </a:ext>
              </a:extLst>
            </p:cNvPr>
            <p:cNvPicPr preferRelativeResize="0"/>
            <p:nvPr/>
          </p:nvPicPr>
          <p:blipFill rotWithShape="1">
            <a:blip r:embed="rId4">
              <a:alphaModFix/>
            </a:blip>
            <a:srcRect/>
            <a:stretch/>
          </p:blipFill>
          <p:spPr>
            <a:xfrm>
              <a:off x="0" y="1804945"/>
              <a:ext cx="710562" cy="897552"/>
            </a:xfrm>
            <a:prstGeom prst="rect">
              <a:avLst/>
            </a:prstGeom>
            <a:noFill/>
            <a:ln>
              <a:noFill/>
            </a:ln>
          </p:spPr>
        </p:pic>
        <p:grpSp>
          <p:nvGrpSpPr>
            <p:cNvPr id="29" name="Google Shape;116;p4">
              <a:extLst>
                <a:ext uri="{FF2B5EF4-FFF2-40B4-BE49-F238E27FC236}">
                  <a16:creationId xmlns:a16="http://schemas.microsoft.com/office/drawing/2014/main" id="{CDF7898F-1F9B-0164-F68D-BCE50F3E4316}"/>
                </a:ext>
              </a:extLst>
            </p:cNvPr>
            <p:cNvGrpSpPr/>
            <p:nvPr/>
          </p:nvGrpSpPr>
          <p:grpSpPr>
            <a:xfrm>
              <a:off x="5420479" y="2199613"/>
              <a:ext cx="4030338" cy="2144680"/>
              <a:chOff x="5386646" y="2288143"/>
              <a:chExt cx="4030338" cy="2144680"/>
            </a:xfrm>
          </p:grpSpPr>
          <p:pic>
            <p:nvPicPr>
              <p:cNvPr id="32" name="Google Shape;117;p4" descr="A picture containing building, window&#10;&#10;Description automatically generated">
                <a:extLst>
                  <a:ext uri="{FF2B5EF4-FFF2-40B4-BE49-F238E27FC236}">
                    <a16:creationId xmlns:a16="http://schemas.microsoft.com/office/drawing/2014/main" id="{33156C1E-52CF-1BB4-7620-7FEEC8BDB200}"/>
                  </a:ext>
                </a:extLst>
              </p:cNvPr>
              <p:cNvPicPr preferRelativeResize="0"/>
              <p:nvPr/>
            </p:nvPicPr>
            <p:blipFill rotWithShape="1">
              <a:blip r:embed="rId5">
                <a:alphaModFix/>
              </a:blip>
              <a:srcRect/>
              <a:stretch/>
            </p:blipFill>
            <p:spPr>
              <a:xfrm>
                <a:off x="5909348" y="2349279"/>
                <a:ext cx="552953" cy="517956"/>
              </a:xfrm>
              <a:prstGeom prst="rect">
                <a:avLst/>
              </a:prstGeom>
              <a:noFill/>
              <a:ln>
                <a:noFill/>
              </a:ln>
            </p:spPr>
          </p:pic>
          <p:pic>
            <p:nvPicPr>
              <p:cNvPr id="33" name="Google Shape;118;p4" descr="A picture containing building, window&#10;&#10;Description automatically generated">
                <a:extLst>
                  <a:ext uri="{FF2B5EF4-FFF2-40B4-BE49-F238E27FC236}">
                    <a16:creationId xmlns:a16="http://schemas.microsoft.com/office/drawing/2014/main" id="{357F5E37-BA1B-BAC9-F3BE-7DA81954969F}"/>
                  </a:ext>
                </a:extLst>
              </p:cNvPr>
              <p:cNvPicPr preferRelativeResize="0"/>
              <p:nvPr/>
            </p:nvPicPr>
            <p:blipFill rotWithShape="1">
              <a:blip r:embed="rId5">
                <a:alphaModFix/>
              </a:blip>
              <a:srcRect/>
              <a:stretch/>
            </p:blipFill>
            <p:spPr>
              <a:xfrm>
                <a:off x="5531386" y="3031825"/>
                <a:ext cx="552953" cy="517956"/>
              </a:xfrm>
              <a:prstGeom prst="rect">
                <a:avLst/>
              </a:prstGeom>
              <a:noFill/>
              <a:ln>
                <a:noFill/>
              </a:ln>
            </p:spPr>
          </p:pic>
          <p:pic>
            <p:nvPicPr>
              <p:cNvPr id="34" name="Google Shape;119;p4" descr="A picture containing building, window&#10;&#10;Description automatically generated">
                <a:extLst>
                  <a:ext uri="{FF2B5EF4-FFF2-40B4-BE49-F238E27FC236}">
                    <a16:creationId xmlns:a16="http://schemas.microsoft.com/office/drawing/2014/main" id="{BAF14E44-60EF-E930-B2CD-C705830F3CE8}"/>
                  </a:ext>
                </a:extLst>
              </p:cNvPr>
              <p:cNvPicPr preferRelativeResize="0"/>
              <p:nvPr/>
            </p:nvPicPr>
            <p:blipFill rotWithShape="1">
              <a:blip r:embed="rId5">
                <a:alphaModFix/>
              </a:blip>
              <a:srcRect/>
              <a:stretch/>
            </p:blipFill>
            <p:spPr>
              <a:xfrm>
                <a:off x="7255015" y="2309863"/>
                <a:ext cx="552953" cy="517956"/>
              </a:xfrm>
              <a:prstGeom prst="rect">
                <a:avLst/>
              </a:prstGeom>
              <a:noFill/>
              <a:ln>
                <a:noFill/>
              </a:ln>
            </p:spPr>
          </p:pic>
          <p:pic>
            <p:nvPicPr>
              <p:cNvPr id="35" name="Google Shape;120;p4" descr="A picture containing building, window&#10;&#10;Description automatically generated">
                <a:extLst>
                  <a:ext uri="{FF2B5EF4-FFF2-40B4-BE49-F238E27FC236}">
                    <a16:creationId xmlns:a16="http://schemas.microsoft.com/office/drawing/2014/main" id="{9E840040-6EE1-49DD-7F80-28E77F037394}"/>
                  </a:ext>
                </a:extLst>
              </p:cNvPr>
              <p:cNvPicPr preferRelativeResize="0"/>
              <p:nvPr/>
            </p:nvPicPr>
            <p:blipFill rotWithShape="1">
              <a:blip r:embed="rId5">
                <a:alphaModFix/>
              </a:blip>
              <a:srcRect/>
              <a:stretch/>
            </p:blipFill>
            <p:spPr>
              <a:xfrm>
                <a:off x="5386646" y="3866209"/>
                <a:ext cx="552953" cy="517956"/>
              </a:xfrm>
              <a:prstGeom prst="rect">
                <a:avLst/>
              </a:prstGeom>
              <a:noFill/>
              <a:ln>
                <a:noFill/>
              </a:ln>
            </p:spPr>
          </p:pic>
          <p:pic>
            <p:nvPicPr>
              <p:cNvPr id="36" name="Google Shape;121;p4" descr="A picture containing building, window&#10;&#10;Description automatically generated">
                <a:extLst>
                  <a:ext uri="{FF2B5EF4-FFF2-40B4-BE49-F238E27FC236}">
                    <a16:creationId xmlns:a16="http://schemas.microsoft.com/office/drawing/2014/main" id="{61AA37D1-E8F7-9BDD-F8BA-A36C6CD70095}"/>
                  </a:ext>
                </a:extLst>
              </p:cNvPr>
              <p:cNvPicPr preferRelativeResize="0"/>
              <p:nvPr/>
            </p:nvPicPr>
            <p:blipFill rotWithShape="1">
              <a:blip r:embed="rId5">
                <a:alphaModFix/>
              </a:blip>
              <a:srcRect/>
              <a:stretch/>
            </p:blipFill>
            <p:spPr>
              <a:xfrm>
                <a:off x="8191186" y="3404393"/>
                <a:ext cx="552953" cy="517956"/>
              </a:xfrm>
              <a:prstGeom prst="rect">
                <a:avLst/>
              </a:prstGeom>
              <a:noFill/>
              <a:ln>
                <a:noFill/>
              </a:ln>
            </p:spPr>
          </p:pic>
          <p:sp>
            <p:nvSpPr>
              <p:cNvPr id="37" name="Google Shape;122;p4">
                <a:extLst>
                  <a:ext uri="{FF2B5EF4-FFF2-40B4-BE49-F238E27FC236}">
                    <a16:creationId xmlns:a16="http://schemas.microsoft.com/office/drawing/2014/main" id="{C948EE72-DA41-0EBD-A1E3-6BDFC234AF4E}"/>
                  </a:ext>
                </a:extLst>
              </p:cNvPr>
              <p:cNvSpPr txBox="1"/>
              <p:nvPr/>
            </p:nvSpPr>
            <p:spPr>
              <a:xfrm>
                <a:off x="7771783" y="2664149"/>
                <a:ext cx="74198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lt1"/>
                    </a:solidFill>
                    <a:latin typeface="Calibri"/>
                    <a:ea typeface="Calibri"/>
                    <a:cs typeface="Calibri"/>
                    <a:sym typeface="Calibri"/>
                  </a:rPr>
                  <a:t>A/1-13</a:t>
                </a:r>
                <a:endParaRPr sz="1000" b="1">
                  <a:solidFill>
                    <a:schemeClr val="lt1"/>
                  </a:solidFill>
                  <a:latin typeface="Calibri"/>
                  <a:ea typeface="Calibri"/>
                  <a:cs typeface="Calibri"/>
                  <a:sym typeface="Calibri"/>
                </a:endParaRPr>
              </a:p>
            </p:txBody>
          </p:sp>
          <p:sp>
            <p:nvSpPr>
              <p:cNvPr id="38" name="Google Shape;123;p4">
                <a:extLst>
                  <a:ext uri="{FF2B5EF4-FFF2-40B4-BE49-F238E27FC236}">
                    <a16:creationId xmlns:a16="http://schemas.microsoft.com/office/drawing/2014/main" id="{176377D7-3F5F-AD55-EDB8-3BF3434CC1A3}"/>
                  </a:ext>
                </a:extLst>
              </p:cNvPr>
              <p:cNvSpPr txBox="1"/>
              <p:nvPr/>
            </p:nvSpPr>
            <p:spPr>
              <a:xfrm>
                <a:off x="6018519" y="3330708"/>
                <a:ext cx="74198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lt1"/>
                    </a:solidFill>
                    <a:latin typeface="Calibri"/>
                    <a:ea typeface="Calibri"/>
                    <a:cs typeface="Calibri"/>
                    <a:sym typeface="Calibri"/>
                  </a:rPr>
                  <a:t>B/1-13</a:t>
                </a:r>
                <a:endParaRPr sz="1050" b="1">
                  <a:solidFill>
                    <a:schemeClr val="lt1"/>
                  </a:solidFill>
                  <a:latin typeface="Calibri"/>
                  <a:ea typeface="Calibri"/>
                  <a:cs typeface="Calibri"/>
                  <a:sym typeface="Calibri"/>
                </a:endParaRPr>
              </a:p>
            </p:txBody>
          </p:sp>
          <p:sp>
            <p:nvSpPr>
              <p:cNvPr id="39" name="Google Shape;124;p4">
                <a:extLst>
                  <a:ext uri="{FF2B5EF4-FFF2-40B4-BE49-F238E27FC236}">
                    <a16:creationId xmlns:a16="http://schemas.microsoft.com/office/drawing/2014/main" id="{7A140883-0581-60C9-E784-B565A891CDD0}"/>
                  </a:ext>
                </a:extLst>
              </p:cNvPr>
              <p:cNvSpPr txBox="1"/>
              <p:nvPr/>
            </p:nvSpPr>
            <p:spPr>
              <a:xfrm>
                <a:off x="8675000" y="3733514"/>
                <a:ext cx="74198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chemeClr val="lt1"/>
                    </a:solidFill>
                    <a:latin typeface="Calibri"/>
                    <a:ea typeface="Calibri"/>
                    <a:cs typeface="Calibri"/>
                    <a:sym typeface="Calibri"/>
                  </a:rPr>
                  <a:t>C/1-13</a:t>
                </a:r>
                <a:endParaRPr sz="1050" b="1">
                  <a:solidFill>
                    <a:schemeClr val="lt1"/>
                  </a:solidFill>
                  <a:latin typeface="Calibri"/>
                  <a:ea typeface="Calibri"/>
                  <a:cs typeface="Calibri"/>
                  <a:sym typeface="Calibri"/>
                </a:endParaRPr>
              </a:p>
            </p:txBody>
          </p:sp>
          <p:sp>
            <p:nvSpPr>
              <p:cNvPr id="40" name="Google Shape;125;p4">
                <a:extLst>
                  <a:ext uri="{FF2B5EF4-FFF2-40B4-BE49-F238E27FC236}">
                    <a16:creationId xmlns:a16="http://schemas.microsoft.com/office/drawing/2014/main" id="{522B01CD-3DB2-C349-69E4-0552A741992C}"/>
                  </a:ext>
                </a:extLst>
              </p:cNvPr>
              <p:cNvSpPr txBox="1"/>
              <p:nvPr/>
            </p:nvSpPr>
            <p:spPr>
              <a:xfrm>
                <a:off x="6297796" y="2288143"/>
                <a:ext cx="74198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lt1"/>
                    </a:solidFill>
                    <a:latin typeface="Calibri"/>
                    <a:ea typeface="Calibri"/>
                    <a:cs typeface="Calibri"/>
                    <a:sym typeface="Calibri"/>
                  </a:rPr>
                  <a:t>D/1-13</a:t>
                </a:r>
                <a:endParaRPr>
                  <a:solidFill>
                    <a:schemeClr val="lt1"/>
                  </a:solidFill>
                </a:endParaRPr>
              </a:p>
            </p:txBody>
          </p:sp>
          <p:sp>
            <p:nvSpPr>
              <p:cNvPr id="41" name="Google Shape;126;p4">
                <a:extLst>
                  <a:ext uri="{FF2B5EF4-FFF2-40B4-BE49-F238E27FC236}">
                    <a16:creationId xmlns:a16="http://schemas.microsoft.com/office/drawing/2014/main" id="{5EC91E01-E40A-F11F-302C-508D2CEF25B1}"/>
                  </a:ext>
                </a:extLst>
              </p:cNvPr>
              <p:cNvSpPr txBox="1"/>
              <p:nvPr/>
            </p:nvSpPr>
            <p:spPr>
              <a:xfrm>
                <a:off x="5888578" y="4178907"/>
                <a:ext cx="74198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chemeClr val="lt1"/>
                    </a:solidFill>
                    <a:latin typeface="Calibri"/>
                    <a:ea typeface="Calibri"/>
                    <a:cs typeface="Calibri"/>
                    <a:sym typeface="Calibri"/>
                  </a:rPr>
                  <a:t>E/1-13</a:t>
                </a:r>
                <a:endParaRPr sz="1050">
                  <a:solidFill>
                    <a:schemeClr val="lt1"/>
                  </a:solidFill>
                  <a:latin typeface="Calibri"/>
                  <a:ea typeface="Calibri"/>
                  <a:cs typeface="Calibri"/>
                  <a:sym typeface="Calibri"/>
                </a:endParaRPr>
              </a:p>
            </p:txBody>
          </p:sp>
        </p:grpSp>
        <p:pic>
          <p:nvPicPr>
            <p:cNvPr id="30" name="Google Shape;127;p4" descr="TAC.svg">
              <a:extLst>
                <a:ext uri="{FF2B5EF4-FFF2-40B4-BE49-F238E27FC236}">
                  <a16:creationId xmlns:a16="http://schemas.microsoft.com/office/drawing/2014/main" id="{DA398B94-11D5-0894-6A84-5FBDE10642DF}"/>
                </a:ext>
              </a:extLst>
            </p:cNvPr>
            <p:cNvPicPr preferRelativeResize="0"/>
            <p:nvPr/>
          </p:nvPicPr>
          <p:blipFill rotWithShape="1">
            <a:blip r:embed="rId6">
              <a:alphaModFix/>
            </a:blip>
            <a:srcRect/>
            <a:stretch/>
          </p:blipFill>
          <p:spPr>
            <a:xfrm>
              <a:off x="7311357" y="3536826"/>
              <a:ext cx="649775" cy="642563"/>
            </a:xfrm>
            <a:prstGeom prst="rect">
              <a:avLst/>
            </a:prstGeom>
            <a:noFill/>
            <a:ln>
              <a:noFill/>
            </a:ln>
          </p:spPr>
        </p:pic>
        <p:sp>
          <p:nvSpPr>
            <p:cNvPr id="31" name="Google Shape;128;p4">
              <a:extLst>
                <a:ext uri="{FF2B5EF4-FFF2-40B4-BE49-F238E27FC236}">
                  <a16:creationId xmlns:a16="http://schemas.microsoft.com/office/drawing/2014/main" id="{D3B7C0CB-7658-4A6B-36F2-080D01C32638}"/>
                </a:ext>
              </a:extLst>
            </p:cNvPr>
            <p:cNvSpPr txBox="1"/>
            <p:nvPr/>
          </p:nvSpPr>
          <p:spPr>
            <a:xfrm>
              <a:off x="6240749" y="1370800"/>
              <a:ext cx="162482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Calibri"/>
                  <a:ea typeface="Calibri"/>
                  <a:cs typeface="Calibri"/>
                  <a:sym typeface="Calibri"/>
                </a:rPr>
                <a:t>AO LIBERTY</a:t>
              </a:r>
              <a:endParaRPr sz="100"/>
            </a:p>
          </p:txBody>
        </p:sp>
      </p:grpSp>
      <p:sp>
        <p:nvSpPr>
          <p:cNvPr id="11" name="TextBox 10">
            <a:extLst>
              <a:ext uri="{FF2B5EF4-FFF2-40B4-BE49-F238E27FC236}">
                <a16:creationId xmlns:a16="http://schemas.microsoft.com/office/drawing/2014/main" id="{B671AF33-C9A6-6FF4-B7EB-F9740F8C8CAB}"/>
              </a:ext>
            </a:extLst>
          </p:cNvPr>
          <p:cNvSpPr txBox="1">
            <a:spLocks noChangeAspect="1"/>
          </p:cNvSpPr>
          <p:nvPr/>
        </p:nvSpPr>
        <p:spPr>
          <a:xfrm>
            <a:off x="0" y="794327"/>
            <a:ext cx="12192000" cy="375410"/>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prstClr val="black"/>
                </a:solidFill>
                <a:latin typeface="Arial"/>
                <a:cs typeface="Arial"/>
              </a:rPr>
              <a:t>Lanes Day 2 </a:t>
            </a:r>
            <a:endParaRPr kumimoji="0" lang="en-US" sz="2000" b="1" i="0" u="none" strike="noStrike" kern="1200" cap="none" spc="0" normalizeH="0" baseline="0" noProof="0">
              <a:ln>
                <a:noFill/>
              </a:ln>
              <a:solidFill>
                <a:prstClr val="black"/>
              </a:solidFill>
              <a:effectLst/>
              <a:uLnTx/>
              <a:uFillTx/>
              <a:latin typeface="Arial"/>
              <a:ea typeface="+mn-ea"/>
              <a:cs typeface="Arial"/>
            </a:endParaRPr>
          </a:p>
        </p:txBody>
      </p:sp>
      <p:sp>
        <p:nvSpPr>
          <p:cNvPr id="27" name="Down Arrow 21">
            <a:extLst>
              <a:ext uri="{FF2B5EF4-FFF2-40B4-BE49-F238E27FC236}">
                <a16:creationId xmlns:a16="http://schemas.microsoft.com/office/drawing/2014/main" id="{823AB43D-BCA6-2973-9392-1CA2CC53615A}"/>
              </a:ext>
            </a:extLst>
          </p:cNvPr>
          <p:cNvSpPr/>
          <p:nvPr/>
        </p:nvSpPr>
        <p:spPr>
          <a:xfrm rot="10800000">
            <a:off x="7561904" y="1247590"/>
            <a:ext cx="303671" cy="465600"/>
          </a:xfrm>
          <a:prstGeom prst="downArrow">
            <a:avLst/>
          </a:prstGeom>
          <a:solidFill>
            <a:sysClr val="windowText" lastClr="000000"/>
          </a:solidFill>
          <a:ln w="15875"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itchFamily="34" charset="0"/>
                <a:ea typeface="+mn-ea"/>
                <a:cs typeface="Arial" pitchFamily="34" charset="0"/>
              </a:rPr>
              <a:t>N</a:t>
            </a:r>
          </a:p>
        </p:txBody>
      </p:sp>
      <p:sp>
        <p:nvSpPr>
          <p:cNvPr id="2" name="TextBox 1">
            <a:extLst>
              <a:ext uri="{FF2B5EF4-FFF2-40B4-BE49-F238E27FC236}">
                <a16:creationId xmlns:a16="http://schemas.microsoft.com/office/drawing/2014/main" id="{9F638788-C49D-03CF-0DC0-522AB77B2AD6}"/>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III (</a:t>
            </a:r>
            <a:r>
              <a:rPr lang="en-US" sz="3200" b="1">
                <a:solidFill>
                  <a:prstClr val="black"/>
                </a:solidFill>
                <a:latin typeface="Arial"/>
                <a:cs typeface="Arial"/>
              </a:rPr>
              <a:t>Operations</a:t>
            </a:r>
            <a:r>
              <a:rPr kumimoji="0" lang="en-US" sz="3200" b="1" i="0" u="none" strike="noStrike" kern="1200" cap="none" spc="0" normalizeH="0" baseline="0" noProof="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3B23F262-15D9-21CA-6990-EBD74876FC90}"/>
              </a:ext>
            </a:extLst>
          </p:cNvPr>
          <p:cNvGrpSpPr/>
          <p:nvPr/>
        </p:nvGrpSpPr>
        <p:grpSpPr>
          <a:xfrm>
            <a:off x="0" y="5714090"/>
            <a:ext cx="8056766" cy="1120826"/>
            <a:chOff x="1542761" y="4769125"/>
            <a:chExt cx="4165739" cy="1120826"/>
          </a:xfrm>
        </p:grpSpPr>
        <p:sp>
          <p:nvSpPr>
            <p:cNvPr id="9" name="Rectangle 8">
              <a:extLst>
                <a:ext uri="{FF2B5EF4-FFF2-40B4-BE49-F238E27FC236}">
                  <a16:creationId xmlns:a16="http://schemas.microsoft.com/office/drawing/2014/main" id="{3DB9D544-9C52-C568-2512-CE1DCF0FCC5B}"/>
                </a:ext>
              </a:extLst>
            </p:cNvPr>
            <p:cNvSpPr/>
            <p:nvPr/>
          </p:nvSpPr>
          <p:spPr>
            <a:xfrm>
              <a:off x="1542761" y="4769125"/>
              <a:ext cx="4157031" cy="11208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0" name="TextBox 9">
              <a:extLst>
                <a:ext uri="{FF2B5EF4-FFF2-40B4-BE49-F238E27FC236}">
                  <a16:creationId xmlns:a16="http://schemas.microsoft.com/office/drawing/2014/main" id="{22D3DF9A-9445-023C-E278-5610AE443AC9}"/>
                </a:ext>
              </a:extLst>
            </p:cNvPr>
            <p:cNvSpPr txBox="1"/>
            <p:nvPr/>
          </p:nvSpPr>
          <p:spPr>
            <a:xfrm>
              <a:off x="1551468" y="4805039"/>
              <a:ext cx="4157032" cy="784830"/>
            </a:xfrm>
            <a:prstGeom prst="rect">
              <a:avLst/>
            </a:prstGeom>
            <a:noFill/>
            <a:ln w="15875">
              <a:noFill/>
              <a:miter lim="800000"/>
            </a:ln>
          </p:spPr>
          <p:txBody>
            <a:bodyPr wrap="square">
              <a:spAutoFit/>
            </a:bodyPr>
            <a:lstStyle/>
            <a:p>
              <a:pPr marL="0" marR="0" lvl="0" indent="0" algn="l" rtl="0">
                <a:spcBef>
                  <a:spcPts val="0"/>
                </a:spcBef>
                <a:spcAft>
                  <a:spcPts val="0"/>
                </a:spcAft>
                <a:buNone/>
              </a:pPr>
              <a:r>
                <a:rPr lang="en-US" sz="900" b="1" u="sng">
                  <a:solidFill>
                    <a:srgbClr val="000000"/>
                  </a:solidFill>
                  <a:latin typeface="Arial"/>
                  <a:ea typeface="Arial"/>
                  <a:cs typeface="Arial"/>
                  <a:sym typeface="Arial"/>
                </a:rPr>
                <a:t>Concept of Operations</a:t>
              </a:r>
              <a:endParaRPr lang="en-US" sz="900" b="1">
                <a:solidFill>
                  <a:srgbClr val="000000"/>
                </a:solidFill>
                <a:latin typeface="Arial"/>
                <a:ea typeface="Arial"/>
                <a:cs typeface="Arial"/>
                <a:sym typeface="Arial"/>
              </a:endParaRPr>
            </a:p>
            <a:p>
              <a:pPr marL="0" marR="0" lvl="0" indent="0" algn="l" rtl="0">
                <a:spcBef>
                  <a:spcPts val="0"/>
                </a:spcBef>
                <a:spcAft>
                  <a:spcPts val="0"/>
                </a:spcAft>
                <a:buNone/>
              </a:pPr>
              <a:r>
                <a:rPr lang="en-US" sz="900" b="1">
                  <a:solidFill>
                    <a:srgbClr val="000000"/>
                  </a:solidFill>
                  <a:latin typeface="Arial"/>
                  <a:ea typeface="Arial"/>
                  <a:cs typeface="Arial"/>
                  <a:sym typeface="Arial"/>
                </a:rPr>
                <a:t>E Co, D Co will receive mission from higher to conduct move to contact patrol based on intelligence of enemy observation posts observing the screen line. Each company will </a:t>
              </a:r>
              <a:r>
                <a:rPr lang="en-US" sz="900" b="1"/>
                <a:t>deploy</a:t>
              </a:r>
              <a:r>
                <a:rPr lang="en-US" sz="900" b="1">
                  <a:solidFill>
                    <a:srgbClr val="000000"/>
                  </a:solidFill>
                  <a:latin typeface="Arial"/>
                  <a:ea typeface="Arial"/>
                  <a:cs typeface="Arial"/>
                  <a:sym typeface="Arial"/>
                </a:rPr>
                <a:t> a squad to </a:t>
              </a:r>
              <a:r>
                <a:rPr lang="en-US" sz="900" b="1"/>
                <a:t>confirm or deny enemy presence</a:t>
              </a:r>
              <a:r>
                <a:rPr lang="en-US" sz="900" b="1">
                  <a:solidFill>
                    <a:srgbClr val="000000"/>
                  </a:solidFill>
                  <a:latin typeface="Arial"/>
                  <a:ea typeface="Arial"/>
                  <a:cs typeface="Arial"/>
                  <a:sym typeface="Arial"/>
                </a:rPr>
                <a:t>. While on patrol, the squad will react to contact.</a:t>
              </a:r>
            </a:p>
            <a:p>
              <a:pPr marL="0" marR="0" lvl="0" indent="0" algn="l" rtl="0">
                <a:spcBef>
                  <a:spcPts val="0"/>
                </a:spcBef>
                <a:spcAft>
                  <a:spcPts val="0"/>
                </a:spcAft>
                <a:buNone/>
              </a:pPr>
              <a:endParaRPr lang="en-US" sz="900" b="1"/>
            </a:p>
            <a:p>
              <a:pPr marL="0" marR="0" lvl="0" indent="0" algn="l" rtl="0">
                <a:spcBef>
                  <a:spcPts val="0"/>
                </a:spcBef>
                <a:spcAft>
                  <a:spcPts val="0"/>
                </a:spcAft>
                <a:buNone/>
              </a:pPr>
              <a:r>
                <a:rPr lang="en-US" sz="900" b="1">
                  <a:solidFill>
                    <a:srgbClr val="000000"/>
                  </a:solidFill>
                  <a:latin typeface="Arial"/>
                  <a:ea typeface="Arial"/>
                  <a:cs typeface="Arial"/>
                  <a:sym typeface="Arial"/>
                </a:rPr>
                <a:t>A Co, C Co and B co will administer tasks within their security posture react to IDF/ Assess a Casualty </a:t>
              </a:r>
            </a:p>
          </p:txBody>
        </p:sp>
      </p:grpSp>
      <p:grpSp>
        <p:nvGrpSpPr>
          <p:cNvPr id="14" name="Group 13">
            <a:extLst>
              <a:ext uri="{FF2B5EF4-FFF2-40B4-BE49-F238E27FC236}">
                <a16:creationId xmlns:a16="http://schemas.microsoft.com/office/drawing/2014/main" id="{2816D404-0E9E-AE52-BBF5-E761A154FC70}"/>
              </a:ext>
            </a:extLst>
          </p:cNvPr>
          <p:cNvGrpSpPr/>
          <p:nvPr/>
        </p:nvGrpSpPr>
        <p:grpSpPr>
          <a:xfrm>
            <a:off x="8056765" y="5114925"/>
            <a:ext cx="4135236" cy="1734116"/>
            <a:chOff x="8469110" y="4028171"/>
            <a:chExt cx="2198891" cy="1971842"/>
          </a:xfrm>
        </p:grpSpPr>
        <p:cxnSp>
          <p:nvCxnSpPr>
            <p:cNvPr id="15" name="Straight Connector 14">
              <a:extLst>
                <a:ext uri="{FF2B5EF4-FFF2-40B4-BE49-F238E27FC236}">
                  <a16:creationId xmlns:a16="http://schemas.microsoft.com/office/drawing/2014/main" id="{F629F293-6FB3-4BCF-81A5-738E449390DC}"/>
                </a:ext>
              </a:extLst>
            </p:cNvPr>
            <p:cNvCxnSpPr>
              <a:cxnSpLocks/>
            </p:cNvCxnSpPr>
            <p:nvPr/>
          </p:nvCxnSpPr>
          <p:spPr>
            <a:xfrm flipH="1" flipV="1">
              <a:off x="9320682" y="4205468"/>
              <a:ext cx="291472" cy="197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DBAF36D-FD89-7A49-CF50-09990347C616}"/>
                </a:ext>
              </a:extLst>
            </p:cNvPr>
            <p:cNvSpPr/>
            <p:nvPr/>
          </p:nvSpPr>
          <p:spPr>
            <a:xfrm>
              <a:off x="8469110" y="4028171"/>
              <a:ext cx="2198891" cy="19718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7" name="TextBox 16">
              <a:extLst>
                <a:ext uri="{FF2B5EF4-FFF2-40B4-BE49-F238E27FC236}">
                  <a16:creationId xmlns:a16="http://schemas.microsoft.com/office/drawing/2014/main" id="{C966C687-0974-E347-8E84-BD66D43B7E06}"/>
                </a:ext>
              </a:extLst>
            </p:cNvPr>
            <p:cNvSpPr txBox="1"/>
            <p:nvPr/>
          </p:nvSpPr>
          <p:spPr>
            <a:xfrm>
              <a:off x="8483658" y="4054503"/>
              <a:ext cx="2176469" cy="1338631"/>
            </a:xfrm>
            <a:prstGeom prst="rect">
              <a:avLst/>
            </a:prstGeom>
            <a:noFill/>
            <a:ln w="15875">
              <a:noFill/>
              <a:miter lim="800000"/>
            </a:ln>
          </p:spPr>
          <p:txBody>
            <a:bodyPr wrap="square" lIns="68580" tIns="34290" rIns="68580" bIns="34290" anchor="t">
              <a:spAutoFit/>
            </a:bodyPr>
            <a:lstStyle/>
            <a:p>
              <a:pPr algn="ctr"/>
              <a:r>
                <a:rPr lang="en-US" sz="900" b="1" u="sng">
                  <a:latin typeface="Arial"/>
                  <a:ea typeface="+mn-lt"/>
                  <a:cs typeface="Calibri"/>
                </a:rPr>
                <a:t>Admin Timeline</a:t>
              </a:r>
            </a:p>
            <a:p>
              <a:endParaRPr lang="en-US" sz="900">
                <a:solidFill>
                  <a:prstClr val="black"/>
                </a:solidFill>
                <a:latin typeface="Arial"/>
                <a:ea typeface="+mn-lt"/>
                <a:cs typeface="Calibri"/>
              </a:endParaRPr>
            </a:p>
            <a:p>
              <a:r>
                <a:rPr lang="en-US" sz="900">
                  <a:latin typeface="Arial"/>
                  <a:ea typeface="+mn-lt"/>
                  <a:cs typeface="Calibri"/>
                </a:rPr>
                <a:t>18 1300 JUL23: D CO Begins Lanes </a:t>
              </a:r>
            </a:p>
            <a:p>
              <a:r>
                <a:rPr lang="en-US" sz="900">
                  <a:latin typeface="Arial"/>
                  <a:ea typeface="+mn-lt"/>
                  <a:cs typeface="Calibri"/>
                </a:rPr>
                <a:t>18 1300 JUL23: E CO Begins Lanes</a:t>
              </a:r>
            </a:p>
            <a:p>
              <a:r>
                <a:rPr lang="en-US" sz="900">
                  <a:latin typeface="Arial"/>
                  <a:ea typeface="+mn-lt"/>
                  <a:cs typeface="Calibri"/>
                </a:rPr>
                <a:t>18 1300 JUL23: A CO Begins Lanes</a:t>
              </a:r>
            </a:p>
            <a:p>
              <a:r>
                <a:rPr lang="en-US" sz="900">
                  <a:latin typeface="Arial"/>
                  <a:ea typeface="+mn-lt"/>
                  <a:cs typeface="Calibri"/>
                </a:rPr>
                <a:t>18 1300 JUL23: B CO Begins Lanes</a:t>
              </a:r>
            </a:p>
            <a:p>
              <a:r>
                <a:rPr lang="en-US" sz="900">
                  <a:latin typeface="Arial"/>
                  <a:ea typeface="+mn-lt"/>
                  <a:cs typeface="Calibri"/>
                </a:rPr>
                <a:t>18 1300 JUL23: C CO Begins Lanes</a:t>
              </a:r>
            </a:p>
            <a:p>
              <a:endParaRPr lang="en-US" sz="900">
                <a:solidFill>
                  <a:prstClr val="black"/>
                </a:solidFill>
                <a:highlight>
                  <a:srgbClr val="FFFF00"/>
                </a:highlight>
                <a:latin typeface="Arial"/>
                <a:cs typeface="Calibri"/>
              </a:endParaRPr>
            </a:p>
          </p:txBody>
        </p:sp>
      </p:grpSp>
      <p:sp>
        <p:nvSpPr>
          <p:cNvPr id="62" name="Google Shape;181;p5">
            <a:extLst>
              <a:ext uri="{FF2B5EF4-FFF2-40B4-BE49-F238E27FC236}">
                <a16:creationId xmlns:a16="http://schemas.microsoft.com/office/drawing/2014/main" id="{70FB142D-3968-E026-AB4E-024A04181CBB}"/>
              </a:ext>
            </a:extLst>
          </p:cNvPr>
          <p:cNvSpPr/>
          <p:nvPr/>
        </p:nvSpPr>
        <p:spPr>
          <a:xfrm>
            <a:off x="4981242" y="2684987"/>
            <a:ext cx="903389" cy="444977"/>
          </a:xfrm>
          <a:prstGeom prst="ellipse">
            <a:avLst/>
          </a:prstGeom>
          <a:solidFill>
            <a:schemeClr val="lt1">
              <a:alpha val="29803"/>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React to Contact</a:t>
            </a:r>
            <a:endParaRPr/>
          </a:p>
        </p:txBody>
      </p:sp>
      <p:sp>
        <p:nvSpPr>
          <p:cNvPr id="64" name="Google Shape;181;p5">
            <a:extLst>
              <a:ext uri="{FF2B5EF4-FFF2-40B4-BE49-F238E27FC236}">
                <a16:creationId xmlns:a16="http://schemas.microsoft.com/office/drawing/2014/main" id="{B6440942-A3AD-E70E-06E7-1B39939169C4}"/>
              </a:ext>
            </a:extLst>
          </p:cNvPr>
          <p:cNvSpPr/>
          <p:nvPr/>
        </p:nvSpPr>
        <p:spPr>
          <a:xfrm>
            <a:off x="4212125" y="4406308"/>
            <a:ext cx="903389" cy="444977"/>
          </a:xfrm>
          <a:prstGeom prst="ellipse">
            <a:avLst/>
          </a:prstGeom>
          <a:solidFill>
            <a:schemeClr val="lt1">
              <a:alpha val="29803"/>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React to Contact</a:t>
            </a:r>
            <a:endParaRPr/>
          </a:p>
        </p:txBody>
      </p:sp>
      <p:sp>
        <p:nvSpPr>
          <p:cNvPr id="54" name="Google Shape;181;p5">
            <a:extLst>
              <a:ext uri="{FF2B5EF4-FFF2-40B4-BE49-F238E27FC236}">
                <a16:creationId xmlns:a16="http://schemas.microsoft.com/office/drawing/2014/main" id="{43CAD28D-B1D9-8F35-6C28-C970496CE4AE}"/>
              </a:ext>
            </a:extLst>
          </p:cNvPr>
          <p:cNvSpPr/>
          <p:nvPr/>
        </p:nvSpPr>
        <p:spPr>
          <a:xfrm>
            <a:off x="4549098" y="3432606"/>
            <a:ext cx="903389" cy="444977"/>
          </a:xfrm>
          <a:prstGeom prst="ellipse">
            <a:avLst/>
          </a:prstGeom>
          <a:solidFill>
            <a:schemeClr val="lt1">
              <a:alpha val="29803"/>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React to IDF</a:t>
            </a:r>
            <a:endParaRPr/>
          </a:p>
        </p:txBody>
      </p:sp>
      <p:sp>
        <p:nvSpPr>
          <p:cNvPr id="63" name="Google Shape;181;p5">
            <a:extLst>
              <a:ext uri="{FF2B5EF4-FFF2-40B4-BE49-F238E27FC236}">
                <a16:creationId xmlns:a16="http://schemas.microsoft.com/office/drawing/2014/main" id="{29A778E9-7043-4944-6877-EC3C3EDDD5B5}"/>
              </a:ext>
            </a:extLst>
          </p:cNvPr>
          <p:cNvSpPr/>
          <p:nvPr/>
        </p:nvSpPr>
        <p:spPr>
          <a:xfrm>
            <a:off x="8852057" y="3629281"/>
            <a:ext cx="903389" cy="444977"/>
          </a:xfrm>
          <a:prstGeom prst="ellipse">
            <a:avLst/>
          </a:prstGeom>
          <a:solidFill>
            <a:schemeClr val="lt1">
              <a:alpha val="29803"/>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React to IDF</a:t>
            </a:r>
            <a:endParaRPr/>
          </a:p>
        </p:txBody>
      </p:sp>
      <p:sp>
        <p:nvSpPr>
          <p:cNvPr id="65" name="Google Shape;181;p5">
            <a:extLst>
              <a:ext uri="{FF2B5EF4-FFF2-40B4-BE49-F238E27FC236}">
                <a16:creationId xmlns:a16="http://schemas.microsoft.com/office/drawing/2014/main" id="{1893FC19-0AEC-5C68-608E-B6FC14AA523B}"/>
              </a:ext>
            </a:extLst>
          </p:cNvPr>
          <p:cNvSpPr/>
          <p:nvPr/>
        </p:nvSpPr>
        <p:spPr>
          <a:xfrm>
            <a:off x="8278692" y="2926149"/>
            <a:ext cx="903389" cy="444977"/>
          </a:xfrm>
          <a:prstGeom prst="ellipse">
            <a:avLst/>
          </a:prstGeom>
          <a:solidFill>
            <a:schemeClr val="lt1">
              <a:alpha val="29803"/>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lt1"/>
                </a:solidFill>
                <a:latin typeface="Arial"/>
                <a:ea typeface="Arial"/>
                <a:cs typeface="Arial"/>
                <a:sym typeface="Arial"/>
              </a:rPr>
              <a:t>React to IDF</a:t>
            </a:r>
            <a:endParaRPr/>
          </a:p>
        </p:txBody>
      </p:sp>
    </p:spTree>
    <p:extLst>
      <p:ext uri="{BB962C8B-B14F-4D97-AF65-F5344CB8AC3E}">
        <p14:creationId xmlns:p14="http://schemas.microsoft.com/office/powerpoint/2010/main" val="2375943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B78FDD-8595-8F54-C449-49919CD70285}"/>
              </a:ext>
            </a:extLst>
          </p:cNvPr>
          <p:cNvPicPr>
            <a:picLocks noChangeAspect="1"/>
          </p:cNvPicPr>
          <p:nvPr/>
        </p:nvPicPr>
        <p:blipFill>
          <a:blip r:embed="rId2"/>
          <a:stretch>
            <a:fillRect/>
          </a:stretch>
        </p:blipFill>
        <p:spPr>
          <a:xfrm>
            <a:off x="7240826" y="1095779"/>
            <a:ext cx="4943784" cy="5767101"/>
          </a:xfrm>
          <a:prstGeom prst="rect">
            <a:avLst/>
          </a:prstGeom>
        </p:spPr>
      </p:pic>
      <p:sp>
        <p:nvSpPr>
          <p:cNvPr id="2" name="TextBox 1">
            <a:extLst>
              <a:ext uri="{FF2B5EF4-FFF2-40B4-BE49-F238E27FC236}">
                <a16:creationId xmlns:a16="http://schemas.microsoft.com/office/drawing/2014/main" id="{7488BF5B-481B-28EA-A377-5D75620D5259}"/>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III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A10BB0C-FA03-9008-772A-61848FF8866D}"/>
              </a:ext>
            </a:extLst>
          </p:cNvPr>
          <p:cNvSpPr txBox="1">
            <a:spLocks noChangeAspect="1"/>
          </p:cNvSpPr>
          <p:nvPr/>
        </p:nvSpPr>
        <p:spPr>
          <a:xfrm>
            <a:off x="0" y="803564"/>
            <a:ext cx="12191998" cy="289007"/>
          </a:xfrm>
          <a:prstGeom prst="rect">
            <a:avLst/>
          </a:prstGeom>
          <a:no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Arial"/>
              </a:rPr>
              <a:t>Mission: </a:t>
            </a:r>
            <a:r>
              <a:rPr lang="en-US" b="1">
                <a:solidFill>
                  <a:prstClr val="black"/>
                </a:solidFill>
                <a:latin typeface="Arial"/>
                <a:cs typeface="Arial"/>
              </a:rPr>
              <a:t> React to IDF/ Assess a Casualty  </a:t>
            </a:r>
            <a:endParaRPr kumimoji="0" lang="en-US" sz="1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156A8D75-C0F0-E23A-7AF0-6A812A5AED76}"/>
              </a:ext>
            </a:extLst>
          </p:cNvPr>
          <p:cNvSpPr txBox="1">
            <a:spLocks noChangeAspect="1"/>
          </p:cNvSpPr>
          <p:nvPr/>
        </p:nvSpPr>
        <p:spPr>
          <a:xfrm>
            <a:off x="0" y="1092571"/>
            <a:ext cx="7261019" cy="427083"/>
          </a:xfrm>
          <a:prstGeom prst="rect">
            <a:avLst/>
          </a:prstGeom>
          <a:noFill/>
          <a:ln w="19050">
            <a:solidFill>
              <a:schemeClr val="tx1"/>
            </a:solidFill>
          </a:ln>
        </p:spPr>
        <p:txBody>
          <a:bodyPr wrap="square" lIns="68580" tIns="34290" rIns="68580" bIns="34290" rtlCol="0" anchor="t">
            <a:noAutofit/>
          </a:bodyPr>
          <a:lstStyle/>
          <a:p>
            <a:r>
              <a:rPr lang="en-US" sz="1100" b="1" u="sng">
                <a:solidFill>
                  <a:prstClr val="black"/>
                </a:solidFill>
                <a:latin typeface="Arial" panose="020B0604020202020204" pitchFamily="34" charset="0"/>
                <a:cs typeface="Arial" panose="020B0604020202020204" pitchFamily="34" charset="0"/>
              </a:rPr>
              <a:t>Mission</a:t>
            </a:r>
            <a:r>
              <a:rPr lang="en-US" sz="1100" b="1">
                <a:solidFill>
                  <a:prstClr val="black"/>
                </a:solidFill>
                <a:latin typeface="Arial" panose="020B0604020202020204" pitchFamily="34" charset="0"/>
                <a:cs typeface="Arial" panose="020B0604020202020204" pitchFamily="34" charset="0"/>
              </a:rPr>
              <a:t>: </a:t>
            </a:r>
            <a:r>
              <a:rPr lang="en-US" sz="1100">
                <a:solidFill>
                  <a:prstClr val="black"/>
                </a:solidFill>
                <a:latin typeface=" Arial"/>
                <a:cs typeface="Arial" panose="020B0604020202020204" pitchFamily="34" charset="0"/>
              </a:rPr>
              <a:t>X SQD/ X PLT/ X CO conducts a Resupply (GRID) NLT (XX XXXX JUL 2023) IOT provide needed supply to friendly forces within the AO</a:t>
            </a:r>
          </a:p>
        </p:txBody>
      </p:sp>
      <p:sp>
        <p:nvSpPr>
          <p:cNvPr id="5" name="TextBox 4">
            <a:extLst>
              <a:ext uri="{FF2B5EF4-FFF2-40B4-BE49-F238E27FC236}">
                <a16:creationId xmlns:a16="http://schemas.microsoft.com/office/drawing/2014/main" id="{9AA44FAC-44B9-47E4-1114-B673328588ED}"/>
              </a:ext>
            </a:extLst>
          </p:cNvPr>
          <p:cNvSpPr txBox="1"/>
          <p:nvPr/>
        </p:nvSpPr>
        <p:spPr>
          <a:xfrm>
            <a:off x="7390" y="1519655"/>
            <a:ext cx="7226047" cy="1367400"/>
          </a:xfrm>
          <a:prstGeom prst="rect">
            <a:avLst/>
          </a:prstGeom>
          <a:solidFill>
            <a:schemeClr val="bg1"/>
          </a:solidFill>
          <a:ln w="19050">
            <a:solidFill>
              <a:schemeClr val="tx1"/>
            </a:solidFill>
          </a:ln>
        </p:spPr>
        <p:txBody>
          <a:bodyPr wrap="square" lIns="68580" tIns="34290" rIns="68580" bIns="34290" rtlCol="0" anchor="t">
            <a:noAutofit/>
          </a:bodyPr>
          <a:lstStyle/>
          <a:p>
            <a:pPr defTabSz="685800">
              <a:defRPr/>
            </a:pPr>
            <a:r>
              <a:rPr lang="en-US" sz="1050" b="1" u="sng" dirty="0">
                <a:solidFill>
                  <a:prstClr val="black"/>
                </a:solidFill>
                <a:latin typeface="Arial" panose="020B0604020202020204" pitchFamily="34" charset="0"/>
                <a:cs typeface="Arial" panose="020B0604020202020204" pitchFamily="34" charset="0"/>
              </a:rPr>
              <a:t>POI Supported:</a:t>
            </a:r>
          </a:p>
          <a:p>
            <a:pPr defTabSz="685800">
              <a:defRPr/>
            </a:pPr>
            <a:r>
              <a:rPr lang="en-US" sz="1050" dirty="0">
                <a:solidFill>
                  <a:prstClr val="black"/>
                </a:solidFill>
                <a:latin typeface="Arial" panose="020B0604020202020204" pitchFamily="34" charset="0"/>
                <a:cs typeface="Arial" panose="020B0604020202020204" pitchFamily="34" charset="0"/>
              </a:rPr>
              <a:t>FORGE TLO: 1 13 Reinforce tasks that were taught in The Hammer and the Anvil</a:t>
            </a:r>
          </a:p>
          <a:p>
            <a:pPr defTabSz="685800">
              <a:defRPr/>
            </a:pPr>
            <a:r>
              <a:rPr lang="en-US" sz="1050" dirty="0">
                <a:solidFill>
                  <a:prstClr val="black"/>
                </a:solidFill>
                <a:latin typeface="Arial" panose="020B0604020202020204" pitchFamily="34" charset="0"/>
                <a:cs typeface="Arial" panose="020B0604020202020204" pitchFamily="34" charset="0"/>
              </a:rPr>
              <a:t>-Individual Tactical Training (BT071001)     </a:t>
            </a:r>
          </a:p>
          <a:p>
            <a:pPr defTabSz="685800">
              <a:defRPr/>
            </a:pPr>
            <a:r>
              <a:rPr lang="en-US" sz="1050" b="1" u="sng" dirty="0">
                <a:solidFill>
                  <a:prstClr val="black"/>
                </a:solidFill>
                <a:latin typeface="Arial" panose="020B0604020202020204" pitchFamily="34" charset="0"/>
                <a:cs typeface="Arial" panose="020B0604020202020204" pitchFamily="34" charset="0"/>
              </a:rPr>
              <a:t>Task</a:t>
            </a:r>
            <a:r>
              <a:rPr lang="en-US" sz="1050" b="1" dirty="0">
                <a:solidFill>
                  <a:prstClr val="black"/>
                </a:solidFill>
                <a:latin typeface="Arial" panose="020B0604020202020204" pitchFamily="34" charset="0"/>
                <a:cs typeface="Arial" panose="020B0604020202020204" pitchFamily="34" charset="0"/>
              </a:rPr>
              <a:t>: </a:t>
            </a:r>
            <a:r>
              <a:rPr lang="en-US" sz="1050" dirty="0">
                <a:solidFill>
                  <a:prstClr val="black"/>
                </a:solidFill>
                <a:latin typeface="Arial" panose="020B0604020202020204" pitchFamily="34" charset="0"/>
                <a:cs typeface="Arial" panose="020B0604020202020204" pitchFamily="34" charset="0"/>
              </a:rPr>
              <a:t>Conduct a resupply mission. Drill Sergeants act as the squad leader and trainees act as members of their teams. </a:t>
            </a:r>
            <a:endParaRPr lang="en-US" sz="1050" b="1" u="sng" dirty="0">
              <a:solidFill>
                <a:prstClr val="black"/>
              </a:solidFill>
              <a:latin typeface="Arial" panose="020B0604020202020204" pitchFamily="34" charset="0"/>
              <a:cs typeface="Arial" panose="020B0604020202020204" pitchFamily="34" charset="0"/>
            </a:endParaRPr>
          </a:p>
          <a:p>
            <a:pPr defTabSz="685800">
              <a:defRPr/>
            </a:pPr>
            <a:r>
              <a:rPr lang="en-US" sz="1050" b="1" u="sng" dirty="0">
                <a:solidFill>
                  <a:prstClr val="black"/>
                </a:solidFill>
                <a:latin typeface="Arial" panose="020B0604020202020204" pitchFamily="34" charset="0"/>
                <a:cs typeface="Arial" panose="020B0604020202020204" pitchFamily="34" charset="0"/>
              </a:rPr>
              <a:t>Conditions</a:t>
            </a:r>
            <a:r>
              <a:rPr lang="en-US" sz="1050" b="1" dirty="0">
                <a:solidFill>
                  <a:prstClr val="black"/>
                </a:solidFill>
                <a:latin typeface="Arial" panose="020B0604020202020204" pitchFamily="34" charset="0"/>
                <a:cs typeface="Arial" panose="020B0604020202020204" pitchFamily="34" charset="0"/>
              </a:rPr>
              <a:t>: </a:t>
            </a:r>
            <a:r>
              <a:rPr lang="en-US" sz="1050" dirty="0">
                <a:solidFill>
                  <a:prstClr val="black"/>
                </a:solidFill>
                <a:latin typeface="Arial" panose="020B0604020202020204" pitchFamily="34" charset="0"/>
                <a:cs typeface="Arial" panose="020B0604020202020204" pitchFamily="34" charset="0"/>
              </a:rPr>
              <a:t>During daylight in a field environment with an ACH, FLC, 2x magazines with 20 blank rounds each, M4 carbine/w BUIS and BFA , ear pro, eye pro, and water source.</a:t>
            </a:r>
          </a:p>
          <a:p>
            <a:pPr defTabSz="685800">
              <a:defRPr/>
            </a:pPr>
            <a:r>
              <a:rPr lang="en-US" sz="1050" b="1" u="sng" dirty="0">
                <a:solidFill>
                  <a:prstClr val="black"/>
                </a:solidFill>
                <a:latin typeface="Arial" panose="020B0604020202020204" pitchFamily="34" charset="0"/>
                <a:cs typeface="Arial" panose="020B0604020202020204" pitchFamily="34" charset="0"/>
              </a:rPr>
              <a:t>Standard</a:t>
            </a:r>
            <a:r>
              <a:rPr lang="en-US" sz="1050" b="1" dirty="0">
                <a:solidFill>
                  <a:prstClr val="black"/>
                </a:solidFill>
                <a:latin typeface="Arial" panose="020B0604020202020204" pitchFamily="34" charset="0"/>
                <a:cs typeface="Arial" panose="020B0604020202020204" pitchFamily="34" charset="0"/>
              </a:rPr>
              <a:t>: </a:t>
            </a:r>
            <a:r>
              <a:rPr lang="en-US" sz="1050" dirty="0">
                <a:solidFill>
                  <a:prstClr val="black"/>
                </a:solidFill>
                <a:latin typeface="Arial" panose="020B0604020202020204" pitchFamily="34" charset="0"/>
                <a:cs typeface="Arial" panose="020B0604020202020204" pitchFamily="34" charset="0"/>
              </a:rPr>
              <a:t>All squads successfully complete a React to IDF and receive their evaluation and after-action review.</a:t>
            </a:r>
          </a:p>
        </p:txBody>
      </p:sp>
      <p:sp>
        <p:nvSpPr>
          <p:cNvPr id="6" name="TextBox 5">
            <a:extLst>
              <a:ext uri="{FF2B5EF4-FFF2-40B4-BE49-F238E27FC236}">
                <a16:creationId xmlns:a16="http://schemas.microsoft.com/office/drawing/2014/main" id="{1201508E-D15F-D5F2-BA29-2269A0AD5654}"/>
              </a:ext>
            </a:extLst>
          </p:cNvPr>
          <p:cNvSpPr txBox="1"/>
          <p:nvPr/>
        </p:nvSpPr>
        <p:spPr>
          <a:xfrm>
            <a:off x="-8257" y="2887055"/>
            <a:ext cx="7233436" cy="2241931"/>
          </a:xfrm>
          <a:prstGeom prst="rect">
            <a:avLst/>
          </a:prstGeom>
          <a:solidFill>
            <a:schemeClr val="bg1"/>
          </a:solidFill>
          <a:ln w="19050">
            <a:solidFill>
              <a:schemeClr val="tx1"/>
            </a:solidFill>
          </a:ln>
        </p:spPr>
        <p:txBody>
          <a:bodyPr wrap="square" lIns="68580" tIns="34290" rIns="68580" bIns="34290" rtlCol="0" anchor="t">
            <a:noAutofit/>
          </a:bodyPr>
          <a:lstStyle/>
          <a:p>
            <a:r>
              <a:rPr lang="en-US" sz="1100" b="1" u="sng">
                <a:latin typeface="Arial"/>
                <a:cs typeface="Arial"/>
              </a:rPr>
              <a:t>Concept of the Operation: </a:t>
            </a:r>
            <a:r>
              <a:rPr lang="en-US" sz="1100">
                <a:latin typeface=" Arial" panose="02020603050405020304"/>
              </a:rPr>
              <a:t>While conducting Defensive operations, companies will issue fragmentary orders to their platoons to conduct a resupply mission. (Day Two the company in BP2 will issue fragmentary order to their platoons to conduct a movement to contact.  Drill Sergeants will have one hour to conduct TLPs, rehearsals, and PCCs.  Following the completion of TLPs, each platoon will send its first squad to begin their mission. Trainees will utilize their land navigation skills to move to the first checkpoint. One leader from the CO (SDS or above) will meet the squad at the first checkpoint on their approach to the objective and assess their performance throughout. During their approach to the objective each SQD will receive indirect fire contact from a simulated ENY mortar position. Each squad will be assessed on its ability to successfully react to contact using movement techniques.  They will bound to the ORP. Each Squad will be assessed one casualty at the ORP. After the casualty has been evaluated and treated and 9- line called. They will receive their after-action review. They will then return to the Defensive positions on an alternate route.  Each subsequent squad will be staggered one hour behind the previous squad. Distance from BP to location for IDF will be at least 500m.</a:t>
            </a:r>
          </a:p>
          <a:p>
            <a:endParaRPr lang="en-US" sz="1100">
              <a:latin typeface=" Arial" panose="02020603050405020304"/>
            </a:endParaRPr>
          </a:p>
          <a:p>
            <a:endParaRPr lang="en-US" sz="1100">
              <a:latin typeface=" Arial" panose="02020603050405020304"/>
            </a:endParaRPr>
          </a:p>
        </p:txBody>
      </p:sp>
      <p:sp>
        <p:nvSpPr>
          <p:cNvPr id="7" name="TextBox 6">
            <a:extLst>
              <a:ext uri="{FF2B5EF4-FFF2-40B4-BE49-F238E27FC236}">
                <a16:creationId xmlns:a16="http://schemas.microsoft.com/office/drawing/2014/main" id="{E5B3EF7E-2101-D8EE-A3C5-9E98C0AF2236}"/>
              </a:ext>
            </a:extLst>
          </p:cNvPr>
          <p:cNvSpPr txBox="1">
            <a:spLocks noChangeAspect="1"/>
          </p:cNvSpPr>
          <p:nvPr/>
        </p:nvSpPr>
        <p:spPr>
          <a:xfrm>
            <a:off x="-8257" y="5128986"/>
            <a:ext cx="7233436" cy="1729014"/>
          </a:xfrm>
          <a:prstGeom prst="rect">
            <a:avLst/>
          </a:prstGeom>
          <a:noFill/>
          <a:ln w="19050">
            <a:solidFill>
              <a:schemeClr val="tx1"/>
            </a:solidFill>
          </a:ln>
        </p:spPr>
        <p:txBody>
          <a:bodyPr wrap="square" lIns="68580" tIns="34290" rIns="68580" bIns="34290" rtlCol="0" anchor="t">
            <a:noAutofit/>
          </a:bodyPr>
          <a:lstStyle/>
          <a:p>
            <a:r>
              <a:rPr lang="en-US" sz="1050" b="1" u="sng">
                <a:solidFill>
                  <a:prstClr val="black"/>
                </a:solidFill>
                <a:latin typeface="Arial" panose="020B0604020202020204" pitchFamily="34" charset="0"/>
                <a:cs typeface="Arial" panose="020B0604020202020204" pitchFamily="34" charset="0"/>
              </a:rPr>
              <a:t>Coordinating Instructions:</a:t>
            </a:r>
          </a:p>
          <a:p>
            <a:r>
              <a:rPr lang="en-US" sz="1050" b="1">
                <a:solidFill>
                  <a:prstClr val="black"/>
                </a:solidFill>
                <a:latin typeface="Arial" panose="020B0604020202020204" pitchFamily="34" charset="0"/>
                <a:cs typeface="Arial" panose="020B0604020202020204" pitchFamily="34" charset="0"/>
              </a:rPr>
              <a:t>Battalion</a:t>
            </a:r>
            <a:r>
              <a:rPr lang="en-US" sz="1050" b="1">
                <a:latin typeface=" Arial" panose="02020603050405020304"/>
              </a:rPr>
              <a:t>: </a:t>
            </a:r>
          </a:p>
          <a:p>
            <a:pPr marL="285750" indent="-285750">
              <a:buFontTx/>
              <a:buChar char="-"/>
            </a:pPr>
            <a:r>
              <a:rPr lang="en-US" sz="1050">
                <a:latin typeface=" Arial" panose="02020603050405020304"/>
              </a:rPr>
              <a:t>Track completion of lanes by each CO	</a:t>
            </a:r>
            <a:endParaRPr lang="en-US" sz="1050" b="1" u="sng">
              <a:solidFill>
                <a:prstClr val="black"/>
              </a:solidFill>
              <a:latin typeface="Arial" panose="020B0604020202020204" pitchFamily="34" charset="0"/>
              <a:cs typeface="Arial" panose="020B0604020202020204" pitchFamily="34" charset="0"/>
            </a:endParaRPr>
          </a:p>
          <a:p>
            <a:r>
              <a:rPr lang="en-US" sz="1050" b="1">
                <a:latin typeface=" Arial" panose="02020603050405020304"/>
              </a:rPr>
              <a:t>Companies: </a:t>
            </a:r>
          </a:p>
          <a:p>
            <a:pPr marL="285750" indent="-285750">
              <a:buFontTx/>
              <a:buChar char="-"/>
            </a:pPr>
            <a:r>
              <a:rPr lang="en-US" sz="1050">
                <a:latin typeface=" Arial" panose="02020603050405020304"/>
              </a:rPr>
              <a:t>1X Company Leader (SDS or above) per PLT Lane</a:t>
            </a:r>
          </a:p>
          <a:p>
            <a:pPr marL="285750" indent="-285750">
              <a:buFontTx/>
              <a:buChar char="-"/>
            </a:pPr>
            <a:r>
              <a:rPr lang="en-US" sz="1050">
                <a:latin typeface=" Arial" panose="02020603050405020304"/>
              </a:rPr>
              <a:t>2X 20 round magazines blank ammunition for each trainee</a:t>
            </a:r>
          </a:p>
          <a:p>
            <a:pPr marL="285750" indent="-285750">
              <a:buFontTx/>
              <a:buChar char="-"/>
            </a:pPr>
            <a:r>
              <a:rPr lang="en-US" sz="1050">
                <a:latin typeface=" Arial" panose="02020603050405020304"/>
              </a:rPr>
              <a:t>2X soldiers per PLT lane as OPFOR (Wearing inverted blouses) with ammunition for four iterations</a:t>
            </a:r>
          </a:p>
          <a:p>
            <a:pPr marL="285750" indent="-285750">
              <a:buFontTx/>
              <a:buChar char="-"/>
            </a:pPr>
            <a:r>
              <a:rPr lang="en-US" sz="1050">
                <a:latin typeface=" Arial" panose="02020603050405020304"/>
              </a:rPr>
              <a:t>1 X Compass, map, and protractor per SQD</a:t>
            </a:r>
          </a:p>
          <a:p>
            <a:pPr marL="285750" indent="-285750">
              <a:buFontTx/>
              <a:buChar char="-"/>
            </a:pPr>
            <a:r>
              <a:rPr lang="en-US" sz="1050">
                <a:latin typeface=" Arial" panose="02020603050405020304"/>
              </a:rPr>
              <a:t>1 X Boom Cannon or Artillery Simulator (1x per </a:t>
            </a:r>
            <a:r>
              <a:rPr lang="en-US" sz="1050" err="1">
                <a:latin typeface=" Arial" panose="02020603050405020304"/>
              </a:rPr>
              <a:t>ittteration</a:t>
            </a:r>
            <a:r>
              <a:rPr lang="en-US" sz="1050">
                <a:latin typeface=" Arial" panose="02020603050405020304"/>
              </a:rPr>
              <a:t>) per PLT lane</a:t>
            </a:r>
          </a:p>
          <a:p>
            <a:endParaRPr lang="en-US" sz="1050">
              <a:latin typeface=" Arial" panose="02020603050405020304"/>
            </a:endParaRPr>
          </a:p>
        </p:txBody>
      </p:sp>
      <p:cxnSp>
        <p:nvCxnSpPr>
          <p:cNvPr id="31" name="Straight Arrow Connector 30">
            <a:extLst>
              <a:ext uri="{FF2B5EF4-FFF2-40B4-BE49-F238E27FC236}">
                <a16:creationId xmlns:a16="http://schemas.microsoft.com/office/drawing/2014/main" id="{1F8B57FE-307B-54F7-B757-794CA40BB4C5}"/>
              </a:ext>
            </a:extLst>
          </p:cNvPr>
          <p:cNvCxnSpPr>
            <a:cxnSpLocks/>
          </p:cNvCxnSpPr>
          <p:nvPr/>
        </p:nvCxnSpPr>
        <p:spPr>
          <a:xfrm flipH="1">
            <a:off x="9767264" y="6012268"/>
            <a:ext cx="1662229" cy="4643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16D1CDF-6BDC-5E9E-2D93-813ECD549F4D}"/>
              </a:ext>
            </a:extLst>
          </p:cNvPr>
          <p:cNvCxnSpPr>
            <a:cxnSpLocks/>
          </p:cNvCxnSpPr>
          <p:nvPr/>
        </p:nvCxnSpPr>
        <p:spPr>
          <a:xfrm flipV="1">
            <a:off x="9720370" y="5545534"/>
            <a:ext cx="1416332" cy="7391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871A0CA-A84B-0850-093A-FA25B7D031D0}"/>
              </a:ext>
            </a:extLst>
          </p:cNvPr>
          <p:cNvCxnSpPr>
            <a:cxnSpLocks/>
          </p:cNvCxnSpPr>
          <p:nvPr/>
        </p:nvCxnSpPr>
        <p:spPr>
          <a:xfrm>
            <a:off x="11136702" y="5510625"/>
            <a:ext cx="292791" cy="4828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7E1A7A8-97C0-D611-0D3C-479C613AB7D9}"/>
              </a:ext>
            </a:extLst>
          </p:cNvPr>
          <p:cNvSpPr txBox="1"/>
          <p:nvPr/>
        </p:nvSpPr>
        <p:spPr>
          <a:xfrm rot="20509752">
            <a:off x="9141037" y="1364584"/>
            <a:ext cx="819455" cy="215444"/>
          </a:xfrm>
          <a:prstGeom prst="rect">
            <a:avLst/>
          </a:prstGeom>
          <a:noFill/>
        </p:spPr>
        <p:txBody>
          <a:bodyPr wrap="none" lIns="91440" tIns="45720" rIns="91440" bIns="45720" rtlCol="0" anchor="t">
            <a:spAutoFit/>
          </a:bodyPr>
          <a:lstStyle/>
          <a:p>
            <a:r>
              <a:rPr lang="en-US" sz="800" b="1">
                <a:latin typeface="Arial"/>
                <a:cs typeface="Arial"/>
              </a:rPr>
              <a:t>MSR SIMPLE</a:t>
            </a:r>
          </a:p>
        </p:txBody>
      </p:sp>
      <p:cxnSp>
        <p:nvCxnSpPr>
          <p:cNvPr id="44" name="Straight Arrow Connector 43">
            <a:extLst>
              <a:ext uri="{FF2B5EF4-FFF2-40B4-BE49-F238E27FC236}">
                <a16:creationId xmlns:a16="http://schemas.microsoft.com/office/drawing/2014/main" id="{2F1A6A95-8110-9D00-7F42-ADF1C8A0C3D0}"/>
              </a:ext>
            </a:extLst>
          </p:cNvPr>
          <p:cNvCxnSpPr>
            <a:cxnSpLocks/>
          </p:cNvCxnSpPr>
          <p:nvPr/>
        </p:nvCxnSpPr>
        <p:spPr>
          <a:xfrm>
            <a:off x="10067471" y="4585411"/>
            <a:ext cx="300322" cy="3819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1" name="Google Shape;255;p6">
            <a:extLst>
              <a:ext uri="{FF2B5EF4-FFF2-40B4-BE49-F238E27FC236}">
                <a16:creationId xmlns:a16="http://schemas.microsoft.com/office/drawing/2014/main" id="{4566DED2-5FB0-28A9-AE8A-030F07B63F4D}"/>
              </a:ext>
            </a:extLst>
          </p:cNvPr>
          <p:cNvPicPr preferRelativeResize="0"/>
          <p:nvPr/>
        </p:nvPicPr>
        <p:blipFill>
          <a:blip r:embed="rId3">
            <a:alphaModFix/>
          </a:blip>
          <a:stretch>
            <a:fillRect/>
          </a:stretch>
        </p:blipFill>
        <p:spPr>
          <a:xfrm>
            <a:off x="9369387" y="6215150"/>
            <a:ext cx="374277" cy="330621"/>
          </a:xfrm>
          <a:prstGeom prst="rect">
            <a:avLst/>
          </a:prstGeom>
          <a:noFill/>
          <a:ln>
            <a:noFill/>
          </a:ln>
        </p:spPr>
      </p:pic>
      <p:pic>
        <p:nvPicPr>
          <p:cNvPr id="62" name="Google Shape;255;p6">
            <a:extLst>
              <a:ext uri="{FF2B5EF4-FFF2-40B4-BE49-F238E27FC236}">
                <a16:creationId xmlns:a16="http://schemas.microsoft.com/office/drawing/2014/main" id="{C766D446-F55C-D454-A559-1FCBC510D73B}"/>
              </a:ext>
            </a:extLst>
          </p:cNvPr>
          <p:cNvPicPr preferRelativeResize="0"/>
          <p:nvPr/>
        </p:nvPicPr>
        <p:blipFill>
          <a:blip r:embed="rId3">
            <a:alphaModFix/>
          </a:blip>
          <a:stretch>
            <a:fillRect/>
          </a:stretch>
        </p:blipFill>
        <p:spPr>
          <a:xfrm>
            <a:off x="8921256" y="5504232"/>
            <a:ext cx="374277" cy="330621"/>
          </a:xfrm>
          <a:prstGeom prst="rect">
            <a:avLst/>
          </a:prstGeom>
          <a:noFill/>
          <a:ln>
            <a:noFill/>
          </a:ln>
        </p:spPr>
      </p:pic>
      <p:pic>
        <p:nvPicPr>
          <p:cNvPr id="63" name="Google Shape;255;p6">
            <a:extLst>
              <a:ext uri="{FF2B5EF4-FFF2-40B4-BE49-F238E27FC236}">
                <a16:creationId xmlns:a16="http://schemas.microsoft.com/office/drawing/2014/main" id="{C6190D0B-0A28-9F9A-E2CE-C2FD95612166}"/>
              </a:ext>
            </a:extLst>
          </p:cNvPr>
          <p:cNvPicPr preferRelativeResize="0"/>
          <p:nvPr/>
        </p:nvPicPr>
        <p:blipFill>
          <a:blip r:embed="rId3">
            <a:alphaModFix/>
          </a:blip>
          <a:stretch>
            <a:fillRect/>
          </a:stretch>
        </p:blipFill>
        <p:spPr>
          <a:xfrm>
            <a:off x="8416832" y="4770569"/>
            <a:ext cx="374277" cy="330621"/>
          </a:xfrm>
          <a:prstGeom prst="rect">
            <a:avLst/>
          </a:prstGeom>
          <a:noFill/>
          <a:ln>
            <a:noFill/>
          </a:ln>
        </p:spPr>
      </p:pic>
      <p:pic>
        <p:nvPicPr>
          <p:cNvPr id="64" name="Google Shape;255;p6">
            <a:extLst>
              <a:ext uri="{FF2B5EF4-FFF2-40B4-BE49-F238E27FC236}">
                <a16:creationId xmlns:a16="http://schemas.microsoft.com/office/drawing/2014/main" id="{D0DBE305-A803-3342-8E47-A97B842D2F4D}"/>
              </a:ext>
            </a:extLst>
          </p:cNvPr>
          <p:cNvPicPr preferRelativeResize="0"/>
          <p:nvPr/>
        </p:nvPicPr>
        <p:blipFill>
          <a:blip r:embed="rId3">
            <a:alphaModFix/>
          </a:blip>
          <a:stretch>
            <a:fillRect/>
          </a:stretch>
        </p:blipFill>
        <p:spPr>
          <a:xfrm>
            <a:off x="7809904" y="4244632"/>
            <a:ext cx="374277" cy="330621"/>
          </a:xfrm>
          <a:prstGeom prst="rect">
            <a:avLst/>
          </a:prstGeom>
          <a:noFill/>
          <a:ln>
            <a:noFill/>
          </a:ln>
        </p:spPr>
      </p:pic>
      <p:pic>
        <p:nvPicPr>
          <p:cNvPr id="65" name="Google Shape;244;p6" descr="A picture containing building, window&#10;&#10;Description automatically generated">
            <a:extLst>
              <a:ext uri="{FF2B5EF4-FFF2-40B4-BE49-F238E27FC236}">
                <a16:creationId xmlns:a16="http://schemas.microsoft.com/office/drawing/2014/main" id="{DE4C1524-919B-0F2E-82E5-E326CFA3A923}"/>
              </a:ext>
            </a:extLst>
          </p:cNvPr>
          <p:cNvPicPr preferRelativeResize="0"/>
          <p:nvPr/>
        </p:nvPicPr>
        <p:blipFill rotWithShape="1">
          <a:blip r:embed="rId4">
            <a:alphaModFix/>
          </a:blip>
          <a:srcRect/>
          <a:stretch/>
        </p:blipFill>
        <p:spPr>
          <a:xfrm>
            <a:off x="8042920" y="5504232"/>
            <a:ext cx="374277" cy="330621"/>
          </a:xfrm>
          <a:prstGeom prst="rect">
            <a:avLst/>
          </a:prstGeom>
          <a:noFill/>
          <a:ln>
            <a:noFill/>
          </a:ln>
        </p:spPr>
      </p:pic>
      <p:cxnSp>
        <p:nvCxnSpPr>
          <p:cNvPr id="82" name="Straight Arrow Connector 81">
            <a:extLst>
              <a:ext uri="{FF2B5EF4-FFF2-40B4-BE49-F238E27FC236}">
                <a16:creationId xmlns:a16="http://schemas.microsoft.com/office/drawing/2014/main" id="{FA60CD3A-EFD1-2E80-DAF2-1CA7EE1C2012}"/>
              </a:ext>
            </a:extLst>
          </p:cNvPr>
          <p:cNvCxnSpPr>
            <a:cxnSpLocks/>
          </p:cNvCxnSpPr>
          <p:nvPr/>
        </p:nvCxnSpPr>
        <p:spPr>
          <a:xfrm flipV="1">
            <a:off x="9230264" y="4585411"/>
            <a:ext cx="828521" cy="9569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37422F2-AEDD-8C15-8B17-AC34AB45E1A4}"/>
              </a:ext>
            </a:extLst>
          </p:cNvPr>
          <p:cNvCxnSpPr>
            <a:cxnSpLocks/>
          </p:cNvCxnSpPr>
          <p:nvPr/>
        </p:nvCxnSpPr>
        <p:spPr>
          <a:xfrm flipH="1">
            <a:off x="9311180" y="4967324"/>
            <a:ext cx="1060686" cy="7666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0218C515-A198-C1A2-7568-DE53F028EAD2}"/>
              </a:ext>
            </a:extLst>
          </p:cNvPr>
          <p:cNvCxnSpPr>
            <a:cxnSpLocks/>
          </p:cNvCxnSpPr>
          <p:nvPr/>
        </p:nvCxnSpPr>
        <p:spPr>
          <a:xfrm flipH="1">
            <a:off x="8791109" y="4236895"/>
            <a:ext cx="659917" cy="7272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132DF118-FD75-6C2F-48B3-A5E16C804773}"/>
              </a:ext>
            </a:extLst>
          </p:cNvPr>
          <p:cNvCxnSpPr>
            <a:cxnSpLocks/>
          </p:cNvCxnSpPr>
          <p:nvPr/>
        </p:nvCxnSpPr>
        <p:spPr>
          <a:xfrm>
            <a:off x="9186353" y="3998935"/>
            <a:ext cx="294913" cy="2277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EF84664C-DE9F-AC2C-212D-000D5DD289DC}"/>
              </a:ext>
            </a:extLst>
          </p:cNvPr>
          <p:cNvCxnSpPr>
            <a:cxnSpLocks/>
          </p:cNvCxnSpPr>
          <p:nvPr/>
        </p:nvCxnSpPr>
        <p:spPr>
          <a:xfrm flipV="1">
            <a:off x="8650490" y="3994701"/>
            <a:ext cx="522073" cy="8108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5F094FCA-07D5-28D9-81A8-F64C13000ECB}"/>
              </a:ext>
            </a:extLst>
          </p:cNvPr>
          <p:cNvCxnSpPr>
            <a:cxnSpLocks/>
          </p:cNvCxnSpPr>
          <p:nvPr/>
        </p:nvCxnSpPr>
        <p:spPr>
          <a:xfrm flipV="1">
            <a:off x="8124523" y="3572897"/>
            <a:ext cx="404132" cy="7261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F35FF9CC-BE54-7B05-CE30-0BA5073975B2}"/>
              </a:ext>
            </a:extLst>
          </p:cNvPr>
          <p:cNvCxnSpPr>
            <a:cxnSpLocks/>
          </p:cNvCxnSpPr>
          <p:nvPr/>
        </p:nvCxnSpPr>
        <p:spPr>
          <a:xfrm>
            <a:off x="8522885" y="3510616"/>
            <a:ext cx="353165" cy="206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DC87F973-E8A5-C44A-2E34-02947E2D8755}"/>
              </a:ext>
            </a:extLst>
          </p:cNvPr>
          <p:cNvCxnSpPr>
            <a:cxnSpLocks/>
          </p:cNvCxnSpPr>
          <p:nvPr/>
        </p:nvCxnSpPr>
        <p:spPr>
          <a:xfrm flipH="1">
            <a:off x="8225856" y="3788672"/>
            <a:ext cx="617418" cy="6114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7" name="Graphic 46" descr="Explosion outline">
            <a:extLst>
              <a:ext uri="{FF2B5EF4-FFF2-40B4-BE49-F238E27FC236}">
                <a16:creationId xmlns:a16="http://schemas.microsoft.com/office/drawing/2014/main" id="{1435472B-197C-155D-09C4-7BD5311046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09821" y="3289330"/>
            <a:ext cx="449487" cy="449487"/>
          </a:xfrm>
          <a:prstGeom prst="rect">
            <a:avLst/>
          </a:prstGeom>
        </p:spPr>
      </p:pic>
      <p:pic>
        <p:nvPicPr>
          <p:cNvPr id="60" name="Graphic 59" descr="Explosion outline">
            <a:extLst>
              <a:ext uri="{FF2B5EF4-FFF2-40B4-BE49-F238E27FC236}">
                <a16:creationId xmlns:a16="http://schemas.microsoft.com/office/drawing/2014/main" id="{710C7521-AD97-8564-FD70-767FD1839C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57915" y="3742133"/>
            <a:ext cx="449487" cy="449487"/>
          </a:xfrm>
          <a:prstGeom prst="rect">
            <a:avLst/>
          </a:prstGeom>
        </p:spPr>
      </p:pic>
      <p:pic>
        <p:nvPicPr>
          <p:cNvPr id="66" name="Graphic 65" descr="Explosion outline">
            <a:extLst>
              <a:ext uri="{FF2B5EF4-FFF2-40B4-BE49-F238E27FC236}">
                <a16:creationId xmlns:a16="http://schemas.microsoft.com/office/drawing/2014/main" id="{9BF74565-582F-4EAB-F9DA-25308EEF89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45998" y="4388915"/>
            <a:ext cx="449487" cy="449487"/>
          </a:xfrm>
          <a:prstGeom prst="rect">
            <a:avLst/>
          </a:prstGeom>
        </p:spPr>
      </p:pic>
      <p:pic>
        <p:nvPicPr>
          <p:cNvPr id="67" name="Graphic 66" descr="Explosion outline">
            <a:extLst>
              <a:ext uri="{FF2B5EF4-FFF2-40B4-BE49-F238E27FC236}">
                <a16:creationId xmlns:a16="http://schemas.microsoft.com/office/drawing/2014/main" id="{67DF4D18-A6B7-B9D9-6E48-005F234C44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835" y="5312734"/>
            <a:ext cx="449487" cy="449487"/>
          </a:xfrm>
          <a:prstGeom prst="rect">
            <a:avLst/>
          </a:prstGeom>
        </p:spPr>
      </p:pic>
      <p:sp>
        <p:nvSpPr>
          <p:cNvPr id="8" name="Cross 7">
            <a:extLst>
              <a:ext uri="{FF2B5EF4-FFF2-40B4-BE49-F238E27FC236}">
                <a16:creationId xmlns:a16="http://schemas.microsoft.com/office/drawing/2014/main" id="{34922FC0-11A1-2187-AA0F-E8CE81F8B4C6}"/>
              </a:ext>
            </a:extLst>
          </p:cNvPr>
          <p:cNvSpPr/>
          <p:nvPr/>
        </p:nvSpPr>
        <p:spPr>
          <a:xfrm>
            <a:off x="11463454" y="5985382"/>
            <a:ext cx="113969" cy="111523"/>
          </a:xfrm>
          <a:prstGeom prst="plus">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10" name="Cross 9">
            <a:extLst>
              <a:ext uri="{FF2B5EF4-FFF2-40B4-BE49-F238E27FC236}">
                <a16:creationId xmlns:a16="http://schemas.microsoft.com/office/drawing/2014/main" id="{75386F86-65C1-0E4C-8F40-EAF62AF897D1}"/>
              </a:ext>
            </a:extLst>
          </p:cNvPr>
          <p:cNvSpPr/>
          <p:nvPr/>
        </p:nvSpPr>
        <p:spPr>
          <a:xfrm>
            <a:off x="10395797" y="4897477"/>
            <a:ext cx="113969" cy="111523"/>
          </a:xfrm>
          <a:prstGeom prst="plus">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11" name="Cross 10">
            <a:extLst>
              <a:ext uri="{FF2B5EF4-FFF2-40B4-BE49-F238E27FC236}">
                <a16:creationId xmlns:a16="http://schemas.microsoft.com/office/drawing/2014/main" id="{FF2D3315-67EA-80B3-1EC5-AC56C757EBA1}"/>
              </a:ext>
            </a:extLst>
          </p:cNvPr>
          <p:cNvSpPr/>
          <p:nvPr/>
        </p:nvSpPr>
        <p:spPr>
          <a:xfrm>
            <a:off x="9464816" y="4191620"/>
            <a:ext cx="113969" cy="111523"/>
          </a:xfrm>
          <a:prstGeom prst="plus">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12" name="Cross 11">
            <a:extLst>
              <a:ext uri="{FF2B5EF4-FFF2-40B4-BE49-F238E27FC236}">
                <a16:creationId xmlns:a16="http://schemas.microsoft.com/office/drawing/2014/main" id="{AF6D75D4-EC24-AD3D-D888-EF688886FEAC}"/>
              </a:ext>
            </a:extLst>
          </p:cNvPr>
          <p:cNvSpPr/>
          <p:nvPr/>
        </p:nvSpPr>
        <p:spPr>
          <a:xfrm>
            <a:off x="8873949" y="3732910"/>
            <a:ext cx="113969" cy="111523"/>
          </a:xfrm>
          <a:prstGeom prst="plus">
            <a:avLst/>
          </a:prstGeom>
          <a:solidFill>
            <a:srgbClr val="FF0000"/>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594093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434CF-8138-46AC-AF35-0C39313BA98B}" type="slidenum">
              <a:rPr kumimoji="0" 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1371E087-7F88-6B4D-5B34-61A2340C4943}"/>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III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8A1FE7BE-59D5-DEB8-3617-E8E1F69D0A83}"/>
              </a:ext>
            </a:extLst>
          </p:cNvPr>
          <p:cNvGrpSpPr/>
          <p:nvPr/>
        </p:nvGrpSpPr>
        <p:grpSpPr>
          <a:xfrm>
            <a:off x="0" y="803564"/>
            <a:ext cx="12192000" cy="6054436"/>
            <a:chOff x="0" y="0"/>
            <a:chExt cx="12192002" cy="6858000"/>
          </a:xfrm>
        </p:grpSpPr>
        <p:sp>
          <p:nvSpPr>
            <p:cNvPr id="3" name="Slide Number Placeholder 1">
              <a:extLst>
                <a:ext uri="{FF2B5EF4-FFF2-40B4-BE49-F238E27FC236}">
                  <a16:creationId xmlns:a16="http://schemas.microsoft.com/office/drawing/2014/main" id="{10971218-3B7C-D352-56AD-52BD77BE45AC}"/>
                </a:ext>
              </a:extLst>
            </p:cNvPr>
            <p:cNvSpPr txBox="1">
              <a:spLocks/>
            </p:cNvSpPr>
            <p:nvPr/>
          </p:nvSpPr>
          <p:spPr>
            <a:xfrm>
              <a:off x="9127340" y="6528475"/>
              <a:ext cx="2844800" cy="1408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A2434CF-8138-46AC-AF35-0C39313BA98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DAD7BFAE-F832-3F2D-5C1B-F01F0A77B706}"/>
                </a:ext>
              </a:extLst>
            </p:cNvPr>
            <p:cNvSpPr txBox="1"/>
            <p:nvPr/>
          </p:nvSpPr>
          <p:spPr>
            <a:xfrm>
              <a:off x="0" y="952107"/>
              <a:ext cx="5514680" cy="1442302"/>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prstClr val="black"/>
                  </a:solidFill>
                  <a:effectLst/>
                  <a:uLnTx/>
                  <a:uFillTx/>
                  <a:latin typeface="Arial"/>
                  <a:ea typeface="+mn-ea"/>
                  <a:cs typeface="Arial"/>
                </a:rPr>
                <a:t>POI Supported: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lt"/>
                  <a:cs typeface="Calibri" panose="020F0502020204030204"/>
                </a:rPr>
                <a:t>071-BT071012 - The Forge</a:t>
              </a:r>
              <a:endParaRPr kumimoji="0" lang="en-US" sz="1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Arial"/>
                </a:rPr>
                <a:t>     TLO: LSA 5 (Complete the Assault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prstClr val="black"/>
                  </a:solidFill>
                  <a:effectLst/>
                  <a:uLnTx/>
                  <a:uFillTx/>
                  <a:latin typeface="Arial"/>
                  <a:ea typeface="+mn-ea"/>
                  <a:cs typeface="Arial"/>
                </a:rPr>
                <a:t>Action</a:t>
              </a:r>
              <a:r>
                <a:rPr kumimoji="0" lang="en-US" sz="1000" b="1" i="0" u="none" strike="noStrike" kern="1200" cap="none" spc="0" normalizeH="0" baseline="0" noProof="0">
                  <a:ln>
                    <a:noFill/>
                  </a:ln>
                  <a:solidFill>
                    <a:prstClr val="black"/>
                  </a:solidFill>
                  <a:effectLst/>
                  <a:uLnTx/>
                  <a:uFillTx/>
                  <a:latin typeface="Arial"/>
                  <a:ea typeface="+mn-ea"/>
                  <a:cs typeface="Arial"/>
                </a:rPr>
                <a:t>: </a:t>
              </a:r>
              <a:r>
                <a:rPr kumimoji="0" lang="en-US" sz="1000" b="0" i="0" u="none" strike="noStrike" kern="1200" cap="none" spc="0" normalizeH="0" baseline="0" noProof="0">
                  <a:ln>
                    <a:noFill/>
                  </a:ln>
                  <a:solidFill>
                    <a:prstClr val="black"/>
                  </a:solidFill>
                  <a:effectLst/>
                  <a:uLnTx/>
                  <a:uFillTx/>
                  <a:latin typeface="Arial"/>
                  <a:ea typeface="+mn-ea"/>
                  <a:cs typeface="Arial"/>
                </a:rPr>
                <a:t>Navigate all assault course obstacles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prstClr val="black"/>
                  </a:solidFill>
                  <a:effectLst/>
                  <a:uLnTx/>
                  <a:uFillTx/>
                  <a:latin typeface="Arial"/>
                  <a:ea typeface="+mn-ea"/>
                  <a:cs typeface="Arial"/>
                </a:rPr>
                <a:t>Conditions</a:t>
              </a:r>
              <a:r>
                <a:rPr kumimoji="0" lang="en-US" sz="1000" b="1" i="0" u="none" strike="noStrike" kern="1200" cap="none" spc="0" normalizeH="0" baseline="0" noProof="0">
                  <a:ln>
                    <a:noFill/>
                  </a:ln>
                  <a:solidFill>
                    <a:prstClr val="black"/>
                  </a:solidFill>
                  <a:effectLst/>
                  <a:uLnTx/>
                  <a:uFillTx/>
                  <a:latin typeface="Arial"/>
                  <a:ea typeface="+mn-ea"/>
                  <a:cs typeface="Arial"/>
                </a:rPr>
                <a:t>: </a:t>
              </a:r>
              <a:r>
                <a:rPr kumimoji="0" lang="en-US" sz="1000" b="0" i="0" u="none" strike="noStrike" kern="1200" cap="none" spc="0" normalizeH="0" baseline="0" noProof="0">
                  <a:ln>
                    <a:noFill/>
                  </a:ln>
                  <a:solidFill>
                    <a:prstClr val="black"/>
                  </a:solidFill>
                  <a:effectLst/>
                  <a:uLnTx/>
                  <a:uFillTx/>
                  <a:latin typeface="Arial"/>
                  <a:ea typeface="+mn-ea"/>
                  <a:cs typeface="Arial"/>
                </a:rPr>
                <a:t>Given a destination, designated route, safety controls, and moving in Platoon elements. Obstacles include a wall, culvert, abatis, and series of low walls. </a:t>
              </a:r>
              <a:endParaRPr kumimoji="0" lang="en-US" sz="10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prstClr val="black"/>
                  </a:solidFill>
                  <a:effectLst/>
                  <a:uLnTx/>
                  <a:uFillTx/>
                  <a:latin typeface="Arial"/>
                  <a:ea typeface="+mn-ea"/>
                  <a:cs typeface="Arial"/>
                </a:rPr>
                <a:t>Standard</a:t>
              </a:r>
              <a:r>
                <a:rPr kumimoji="0" lang="en-US" sz="1000" b="1" i="0" u="none" strike="noStrike" kern="1200" cap="none" spc="0" normalizeH="0" baseline="0" noProof="0">
                  <a:ln>
                    <a:noFill/>
                  </a:ln>
                  <a:solidFill>
                    <a:prstClr val="black"/>
                  </a:solidFill>
                  <a:effectLst/>
                  <a:uLnTx/>
                  <a:uFillTx/>
                  <a:latin typeface="Arial"/>
                  <a:ea typeface="+mn-ea"/>
                  <a:cs typeface="Arial"/>
                </a:rPr>
                <a:t>: </a:t>
              </a:r>
              <a:r>
                <a:rPr kumimoji="0" lang="en-US" sz="1000" b="0" i="0" u="none" strike="noStrike" kern="1200" cap="none" spc="0" normalizeH="0" baseline="0" noProof="0">
                  <a:ln>
                    <a:noFill/>
                  </a:ln>
                  <a:solidFill>
                    <a:prstClr val="black"/>
                  </a:solidFill>
                  <a:effectLst/>
                  <a:uLnTx/>
                  <a:uFillTx/>
                  <a:latin typeface="Arial"/>
                  <a:ea typeface="+mn-ea"/>
                  <a:cs typeface="Arial"/>
                </a:rPr>
                <a:t>All Trainees successfully and expeditiously navigate the assault course obstacles while maintaining noise and light discipline</a:t>
              </a:r>
              <a:r>
                <a:rPr kumimoji="0" lang="en-US" sz="1100" b="0" i="0" u="none" strike="noStrike" kern="1200" cap="none" spc="0" normalizeH="0" baseline="0" noProof="0">
                  <a:ln>
                    <a:noFill/>
                  </a:ln>
                  <a:solidFill>
                    <a:prstClr val="black"/>
                  </a:solidFill>
                  <a:effectLst/>
                  <a:uLnTx/>
                  <a:uFillTx/>
                  <a:latin typeface="Arial"/>
                  <a:ea typeface="+mn-ea"/>
                  <a:cs typeface="Arial"/>
                </a:rPr>
                <a:t>.</a:t>
              </a:r>
            </a:p>
          </p:txBody>
        </p:sp>
        <p:sp>
          <p:nvSpPr>
            <p:cNvPr id="5" name="TextBox 4">
              <a:extLst>
                <a:ext uri="{FF2B5EF4-FFF2-40B4-BE49-F238E27FC236}">
                  <a16:creationId xmlns:a16="http://schemas.microsoft.com/office/drawing/2014/main" id="{113E935A-B62D-25C4-48E9-6CB8D343B329}"/>
                </a:ext>
              </a:extLst>
            </p:cNvPr>
            <p:cNvSpPr txBox="1"/>
            <p:nvPr/>
          </p:nvSpPr>
          <p:spPr>
            <a:xfrm>
              <a:off x="0" y="2394407"/>
              <a:ext cx="5514680" cy="2257381"/>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black"/>
                  </a:solidFill>
                  <a:effectLst/>
                  <a:uLnTx/>
                  <a:uFillTx/>
                  <a:latin typeface="Arial"/>
                  <a:ea typeface="+mn-ea"/>
                  <a:cs typeface="Arial"/>
                </a:rPr>
                <a:t>Admin Coordinating Instructions:</a:t>
              </a:r>
            </a:p>
            <a:p>
              <a:pPr marL="96203" marR="0" lvl="0" indent="-96203"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a:ea typeface="+mn-ea"/>
                  <a:cs typeface="Arial"/>
                </a:rPr>
                <a:t>Trainee Uniform: ACU, ACH, FLC, M4, </a:t>
              </a:r>
              <a:r>
                <a:rPr kumimoji="0" lang="en-US" sz="1050" b="0" i="0" u="none" strike="noStrike" kern="1200" cap="none" spc="0" normalizeH="0" baseline="0" noProof="0" err="1">
                  <a:ln>
                    <a:noFill/>
                  </a:ln>
                  <a:solidFill>
                    <a:prstClr val="black"/>
                  </a:solidFill>
                  <a:effectLst/>
                  <a:uLnTx/>
                  <a:uFillTx/>
                  <a:latin typeface="Arial"/>
                  <a:ea typeface="+mn-ea"/>
                  <a:cs typeface="Arial"/>
                </a:rPr>
                <a:t>CamelBak</a:t>
              </a:r>
              <a:r>
                <a:rPr kumimoji="0" lang="en-US" sz="1050" b="0" i="0" u="none" strike="noStrike" kern="1200" cap="none" spc="0" normalizeH="0" baseline="0" noProof="0">
                  <a:ln>
                    <a:noFill/>
                  </a:ln>
                  <a:solidFill>
                    <a:prstClr val="black"/>
                  </a:solidFill>
                  <a:effectLst/>
                  <a:uLnTx/>
                  <a:uFillTx/>
                  <a:latin typeface="Arial"/>
                  <a:ea typeface="+mn-ea"/>
                  <a:cs typeface="Arial"/>
                </a:rPr>
                <a:t> </a:t>
              </a: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6203" marR="0" lvl="0" indent="-96203"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a:ea typeface="+mn-ea"/>
                  <a:cs typeface="Arial"/>
                </a:rPr>
                <a:t>Cadre: ACU, ACH, FLC</a:t>
              </a:r>
            </a:p>
            <a:p>
              <a:pPr marL="96203" marR="0" lvl="0" indent="-96203"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a:ea typeface="+mn-ea"/>
                  <a:cs typeface="Arial"/>
                </a:rPr>
                <a:t>Platoon navigates obstacles along designated route</a:t>
              </a:r>
              <a:endParaRPr kumimoji="0" lang="en-US" sz="1050" b="1" i="0" u="none" strike="noStrike" kern="1200" cap="none" spc="0" normalizeH="0" baseline="0" noProof="0">
                <a:ln>
                  <a:noFill/>
                </a:ln>
                <a:solidFill>
                  <a:prstClr val="black"/>
                </a:solidFill>
                <a:effectLst/>
                <a:uLnTx/>
                <a:uFillTx/>
                <a:latin typeface="Arial"/>
                <a:ea typeface="+mn-ea"/>
                <a:cs typeface="Arial"/>
              </a:endParaRPr>
            </a:p>
            <a:p>
              <a:pPr marL="96203" marR="0" lvl="0" indent="-96203"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a:ea typeface="+mn-ea"/>
                  <a:cs typeface="Arial"/>
                </a:rPr>
                <a:t>Next set of Platoon departs after the first has cleared the abatis</a:t>
              </a:r>
            </a:p>
            <a:p>
              <a:pPr marL="96203" marR="0" lvl="0" indent="-96203"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a:ea typeface="+mn-ea"/>
                  <a:cs typeface="Arial"/>
                </a:rPr>
                <a:t>Company  moves to ASLT POS at OBJ Silver and prepares for the Night Infiltration Course</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050" b="1" i="0" u="sng" strike="noStrike" kern="1200" cap="none" spc="0" normalizeH="0" baseline="0" noProof="0">
                  <a:ln>
                    <a:noFill/>
                  </a:ln>
                  <a:solidFill>
                    <a:prstClr val="black"/>
                  </a:solidFill>
                  <a:effectLst/>
                  <a:uLnTx/>
                  <a:uFillTx/>
                  <a:latin typeface="Arial"/>
                  <a:ea typeface="+mn-ea"/>
                  <a:cs typeface="Arial"/>
                </a:rPr>
                <a:t>Support Coordinating Instructions:</a:t>
              </a:r>
              <a:endParaRPr kumimoji="0" lang="en-US" sz="1050" b="0" i="0" u="none" strike="noStrike" kern="1200" cap="none" spc="0" normalizeH="0" baseline="0" noProof="0">
                <a:ln>
                  <a:noFill/>
                </a:ln>
                <a:solidFill>
                  <a:prstClr val="black"/>
                </a:solidFill>
                <a:effectLst/>
                <a:uLnTx/>
                <a:uFillTx/>
                <a:latin typeface="Arial"/>
                <a:ea typeface="+mn-ea"/>
                <a:cs typeface="Arial"/>
              </a:endParaRPr>
            </a:p>
            <a:p>
              <a:pPr marL="96203" marR="0" lvl="0" indent="-96203"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a:ea typeface="+mn-ea"/>
                  <a:cs typeface="Arial"/>
                </a:rPr>
                <a:t>S4 personnel drops all light sets on event trail NLT 1700 </a:t>
              </a: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6203" marR="0" lvl="0" indent="-96203"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a:ea typeface="+mn-ea"/>
                  <a:cs typeface="Arial"/>
                </a:rPr>
                <a:t>1x cadre member at top of event trail (staging area) will have radio communications with 1x OIC at the end of NIC to coordinate flow of PLTs executing event trail</a:t>
              </a:r>
              <a:r>
                <a:rPr kumimoji="0" lang="en-US" sz="1100" b="0" i="0" u="none" strike="noStrike" kern="1200" cap="none" spc="0" normalizeH="0" baseline="0" noProof="0">
                  <a:ln>
                    <a:noFill/>
                  </a:ln>
                  <a:solidFill>
                    <a:prstClr val="black"/>
                  </a:solidFill>
                  <a:effectLst/>
                  <a:uLnTx/>
                  <a:uFillTx/>
                  <a:latin typeface="Arial"/>
                  <a:ea typeface="+mn-ea"/>
                  <a:cs typeface="Arial"/>
                </a:rPr>
                <a:t>. </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5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a:ea typeface="+mn-ea"/>
                <a:cs typeface="Arial"/>
              </a:endParaRPr>
            </a:p>
            <a:p>
              <a:pPr marL="96203" marR="0" lvl="0" indent="-96203"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286C0AE9-D442-F794-B7FA-354C1D068B2A}"/>
                </a:ext>
              </a:extLst>
            </p:cNvPr>
            <p:cNvSpPr txBox="1"/>
            <p:nvPr/>
          </p:nvSpPr>
          <p:spPr>
            <a:xfrm>
              <a:off x="0" y="4653285"/>
              <a:ext cx="5514680" cy="2204715"/>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Arial"/>
                  <a:ea typeface="+mn-ea"/>
                  <a:cs typeface="Arial"/>
                </a:rPr>
                <a:t>Support Requirements:</a:t>
              </a:r>
              <a:endParaRPr kumimoji="0" lang="en-US" sz="1200" b="0" i="0" u="sng"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a:ln>
                    <a:noFill/>
                  </a:ln>
                  <a:solidFill>
                    <a:prstClr val="black"/>
                  </a:solidFill>
                  <a:effectLst/>
                  <a:uLnTx/>
                  <a:uFillTx/>
                  <a:latin typeface="Arial"/>
                  <a:ea typeface="+mn-ea"/>
                  <a:cs typeface="Arial"/>
                </a:rPr>
                <a:t>Manning</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1x Lane OIC/NCOIC </a:t>
              </a:r>
              <a:endParaRPr kumimoji="0" lang="en-US" sz="11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a:ln>
                    <a:noFill/>
                  </a:ln>
                  <a:solidFill>
                    <a:prstClr val="black"/>
                  </a:solidFill>
                  <a:effectLst/>
                  <a:uLnTx/>
                  <a:uFillTx/>
                  <a:latin typeface="Arial"/>
                  <a:ea typeface="+mn-ea"/>
                  <a:cs typeface="Arial"/>
                </a:rPr>
                <a:t>Medical</a:t>
              </a:r>
            </a:p>
            <a:p>
              <a:pPr marL="128111" marR="0" lvl="0" indent="-12811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4x CLS bags w/ CO</a:t>
              </a:r>
            </a:p>
            <a:p>
              <a:pPr marL="128111" marR="0" lvl="0" indent="-12811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EMS support at NIC</a:t>
              </a:r>
              <a:endParaRPr kumimoji="0" lang="en-US" sz="11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a:ln>
                    <a:noFill/>
                  </a:ln>
                  <a:solidFill>
                    <a:prstClr val="black"/>
                  </a:solidFill>
                  <a:effectLst/>
                  <a:uLnTx/>
                  <a:uFillTx/>
                  <a:latin typeface="Arial"/>
                  <a:ea typeface="+mn-ea"/>
                  <a:cs typeface="Arial"/>
                </a:rPr>
                <a:t>Other</a:t>
              </a:r>
            </a:p>
            <a:p>
              <a:pPr marL="128111" marR="0" lvl="0" indent="-12811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8x light sets (if possible)</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1x 1-ton to drop light sets</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Company Water Buffalo</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Class I as needed</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7FC714CC-DD20-6C88-0DA2-C4D8743782DF}"/>
                </a:ext>
              </a:extLst>
            </p:cNvPr>
            <p:cNvSpPr txBox="1">
              <a:spLocks noChangeAspect="1"/>
            </p:cNvSpPr>
            <p:nvPr/>
          </p:nvSpPr>
          <p:spPr>
            <a:xfrm>
              <a:off x="0" y="327365"/>
              <a:ext cx="5514680" cy="624742"/>
            </a:xfrm>
            <a:prstGeom prst="rect">
              <a:avLst/>
            </a:prstGeom>
            <a:no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black"/>
                  </a:solidFill>
                  <a:effectLst/>
                  <a:uLnTx/>
                  <a:uFillTx/>
                  <a:latin typeface="Arial"/>
                  <a:ea typeface="+mn-ea"/>
                  <a:cs typeface="Arial"/>
                </a:rPr>
                <a:t>Mission</a:t>
              </a:r>
              <a:r>
                <a:rPr kumimoji="0" lang="en-US" sz="1100" b="1" i="0" u="none" strike="noStrike" kern="1200" cap="none" spc="0" normalizeH="0" baseline="0" noProof="0">
                  <a:ln>
                    <a:noFill/>
                  </a:ln>
                  <a:solidFill>
                    <a:prstClr val="black"/>
                  </a:solidFill>
                  <a:effectLst/>
                  <a:uLnTx/>
                  <a:uFillTx/>
                  <a:latin typeface="Arial"/>
                  <a:ea typeface="+mn-ea"/>
                  <a:cs typeface="Arial"/>
                </a:rPr>
                <a:t>: </a:t>
              </a:r>
              <a:r>
                <a:rPr kumimoji="0" lang="en-US" sz="1100" b="0" i="0" u="none" strike="noStrike" kern="1200" cap="none" spc="0" normalizeH="0" baseline="0" noProof="0">
                  <a:ln>
                    <a:noFill/>
                  </a:ln>
                  <a:solidFill>
                    <a:prstClr val="black"/>
                  </a:solidFill>
                  <a:effectLst/>
                  <a:uLnTx/>
                  <a:uFillTx/>
                  <a:latin typeface="Arial"/>
                  <a:ea typeface="+mn-ea"/>
                  <a:cs typeface="Arial"/>
                </a:rPr>
                <a:t>1-13 IN traverses man-made and natural obstacles at the ‘Tactical Assault Course’ from </a:t>
              </a:r>
              <a:r>
                <a:rPr lang="en-US" sz="1100">
                  <a:solidFill>
                    <a:prstClr val="black"/>
                  </a:solidFill>
                  <a:latin typeface="Arial"/>
                  <a:cs typeface="Arial"/>
                </a:rPr>
                <a:t>182000JUL</a:t>
              </a:r>
              <a:r>
                <a:rPr kumimoji="0" lang="en-US" sz="1100" b="0" i="0" u="none" strike="noStrike" kern="1200" cap="none" spc="0" normalizeH="0" baseline="0" noProof="0">
                  <a:ln>
                    <a:noFill/>
                  </a:ln>
                  <a:solidFill>
                    <a:prstClr val="black"/>
                  </a:solidFill>
                  <a:effectLst/>
                  <a:uLnTx/>
                  <a:uFillTx/>
                  <a:latin typeface="Arial"/>
                  <a:ea typeface="+mn-ea"/>
                  <a:cs typeface="Arial"/>
                </a:rPr>
                <a:t>23 to </a:t>
              </a:r>
              <a:r>
                <a:rPr lang="en-US" sz="1100">
                  <a:solidFill>
                    <a:prstClr val="black"/>
                  </a:solidFill>
                  <a:latin typeface="Arial"/>
                  <a:cs typeface="Arial"/>
                </a:rPr>
                <a:t>190100JUL</a:t>
              </a:r>
              <a:r>
                <a:rPr kumimoji="0" lang="en-US" sz="1100" b="0" i="0" u="none" strike="noStrike" kern="1200" cap="none" spc="0" normalizeH="0" baseline="0" noProof="0">
                  <a:ln>
                    <a:noFill/>
                  </a:ln>
                  <a:solidFill>
                    <a:prstClr val="black"/>
                  </a:solidFill>
                  <a:effectLst/>
                  <a:uLnTx/>
                  <a:uFillTx/>
                  <a:latin typeface="Arial"/>
                  <a:ea typeface="+mn-ea"/>
                  <a:cs typeface="Arial"/>
                </a:rPr>
                <a:t>23 IOT reach OBJ Gold and prepare for Night Infiltration Course.</a:t>
              </a:r>
              <a:endParaRPr kumimoji="0" lang="en-US" sz="1100" b="1" i="0" u="none" strike="noStrike" kern="1200" cap="none" spc="0" normalizeH="0" baseline="0" noProof="0">
                <a:ln>
                  <a:noFill/>
                </a:ln>
                <a:solidFill>
                  <a:prstClr val="black"/>
                </a:solidFill>
                <a:effectLst/>
                <a:uLnTx/>
                <a:uFillTx/>
                <a:latin typeface="Arial"/>
                <a:ea typeface="+mn-ea"/>
                <a:cs typeface="Arial"/>
              </a:endParaRPr>
            </a:p>
          </p:txBody>
        </p:sp>
        <p:sp>
          <p:nvSpPr>
            <p:cNvPr id="9" name="TextBox 8">
              <a:extLst>
                <a:ext uri="{FF2B5EF4-FFF2-40B4-BE49-F238E27FC236}">
                  <a16:creationId xmlns:a16="http://schemas.microsoft.com/office/drawing/2014/main" id="{6B4C8AED-94DA-A721-771F-6AE2279D6DBA}"/>
                </a:ext>
              </a:extLst>
            </p:cNvPr>
            <p:cNvSpPr txBox="1">
              <a:spLocks noChangeAspect="1"/>
            </p:cNvSpPr>
            <p:nvPr/>
          </p:nvSpPr>
          <p:spPr>
            <a:xfrm>
              <a:off x="0" y="0"/>
              <a:ext cx="12192000" cy="327365"/>
            </a:xfrm>
            <a:prstGeom prst="rect">
              <a:avLst/>
            </a:prstGeom>
            <a:no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Arial"/>
                </a:rPr>
                <a:t>Event Trail</a:t>
              </a:r>
              <a:endParaRPr kumimoji="0" lang="en-US" sz="1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FDEF0C8A-305A-1733-2A2C-0F94E353F639}"/>
                </a:ext>
              </a:extLst>
            </p:cNvPr>
            <p:cNvPicPr>
              <a:picLocks noChangeAspect="1"/>
            </p:cNvPicPr>
            <p:nvPr/>
          </p:nvPicPr>
          <p:blipFill>
            <a:blip r:embed="rId3"/>
            <a:stretch>
              <a:fillRect/>
            </a:stretch>
          </p:blipFill>
          <p:spPr>
            <a:xfrm>
              <a:off x="5430135" y="327365"/>
              <a:ext cx="6761867" cy="3997060"/>
            </a:xfrm>
            <a:prstGeom prst="rect">
              <a:avLst/>
            </a:prstGeom>
          </p:spPr>
        </p:pic>
        <p:sp>
          <p:nvSpPr>
            <p:cNvPr id="11" name="TextBox 10">
              <a:extLst>
                <a:ext uri="{FF2B5EF4-FFF2-40B4-BE49-F238E27FC236}">
                  <a16:creationId xmlns:a16="http://schemas.microsoft.com/office/drawing/2014/main" id="{C56E60CB-68C9-0054-34AF-9B58987B9EAC}"/>
                </a:ext>
              </a:extLst>
            </p:cNvPr>
            <p:cNvSpPr txBox="1"/>
            <p:nvPr/>
          </p:nvSpPr>
          <p:spPr>
            <a:xfrm>
              <a:off x="5514679" y="4324422"/>
              <a:ext cx="3337559" cy="2533578"/>
            </a:xfrm>
            <a:prstGeom prst="rect">
              <a:avLst/>
            </a:prstGeom>
            <a:solidFill>
              <a:schemeClr val="bg1"/>
            </a:solidFill>
            <a:ln w="19050">
              <a:solidFill>
                <a:schemeClr val="tx1"/>
              </a:solidFill>
            </a:ln>
          </p:spPr>
          <p:txBody>
            <a:bodyPr wrap="square" lIns="68580" tIns="34290" rIns="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black"/>
                  </a:solidFill>
                  <a:effectLst/>
                  <a:uLnTx/>
                  <a:uFillTx/>
                  <a:latin typeface="Arial"/>
                  <a:ea typeface="+mn-ea"/>
                  <a:cs typeface="Arial"/>
                </a:rPr>
                <a:t>Support Timeline:</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NLT 1700: Light sets set-up.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NLT 1900: Chem lights in place to mark red and blue lanes and all light sets in 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NLT 2000: First iteration begins</a:t>
              </a:r>
            </a:p>
          </p:txBody>
        </p:sp>
        <p:sp>
          <p:nvSpPr>
            <p:cNvPr id="12" name="TextBox 11">
              <a:extLst>
                <a:ext uri="{FF2B5EF4-FFF2-40B4-BE49-F238E27FC236}">
                  <a16:creationId xmlns:a16="http://schemas.microsoft.com/office/drawing/2014/main" id="{6DFA3225-BB8D-98F6-D10D-8D17235A6459}"/>
                </a:ext>
              </a:extLst>
            </p:cNvPr>
            <p:cNvSpPr txBox="1"/>
            <p:nvPr/>
          </p:nvSpPr>
          <p:spPr>
            <a:xfrm>
              <a:off x="8854440" y="4324422"/>
              <a:ext cx="3337560" cy="2533578"/>
            </a:xfrm>
            <a:prstGeom prst="rect">
              <a:avLst/>
            </a:prstGeom>
            <a:solidFill>
              <a:schemeClr val="bg1"/>
            </a:solidFill>
            <a:ln w="19050">
              <a:solidFill>
                <a:schemeClr val="tx1"/>
              </a:solidFill>
            </a:ln>
          </p:spPr>
          <p:txBody>
            <a:bodyPr wrap="square" lIns="68580" tIns="34290" rIns="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black"/>
                  </a:solidFill>
                  <a:effectLst/>
                  <a:uLnTx/>
                  <a:uFillTx/>
                  <a:latin typeface="Arial"/>
                  <a:ea typeface="+mn-ea"/>
                  <a:cs typeface="Arial"/>
                </a:rPr>
                <a:t>Admin Timeline:</a:t>
              </a:r>
              <a:endParaRPr kumimoji="0" lang="en-US" sz="11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T+0 – CO occupies Assault 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T+10 – CO task-organizes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T+15 – First Platoons depart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T+30 – Second Platoons depart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T+45 – Company reconsolidated in 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T+60 – Company leaves AA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sng"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Conditions for follow-on CO SP to Event Trail: First Platoon departs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a:ea typeface="+mn-ea"/>
                  <a:cs typeface="Arial"/>
                </a:rPr>
                <a:t>Companies perform time distance analysis to reach Event Trail as previous company consolidates at AA Plebe.</a:t>
              </a:r>
            </a:p>
          </p:txBody>
        </p:sp>
      </p:grpSp>
    </p:spTree>
    <p:extLst>
      <p:ext uri="{BB962C8B-B14F-4D97-AF65-F5344CB8AC3E}">
        <p14:creationId xmlns:p14="http://schemas.microsoft.com/office/powerpoint/2010/main" val="2802240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B3AD1F-CD7B-1679-24B4-341EBFEAED81}"/>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III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B1543A85-A806-84C5-D939-378BE7E848E4}"/>
              </a:ext>
            </a:extLst>
          </p:cNvPr>
          <p:cNvGrpSpPr/>
          <p:nvPr/>
        </p:nvGrpSpPr>
        <p:grpSpPr>
          <a:xfrm>
            <a:off x="-10125" y="814298"/>
            <a:ext cx="12202125" cy="6043702"/>
            <a:chOff x="-10125" y="814298"/>
            <a:chExt cx="9152047" cy="5158743"/>
          </a:xfrm>
        </p:grpSpPr>
        <p:sp>
          <p:nvSpPr>
            <p:cNvPr id="2" name="TextBox 1">
              <a:extLst>
                <a:ext uri="{FF2B5EF4-FFF2-40B4-BE49-F238E27FC236}">
                  <a16:creationId xmlns:a16="http://schemas.microsoft.com/office/drawing/2014/main" id="{75E2A889-7A2B-C70F-6AAF-3D9C9801BF27}"/>
                </a:ext>
              </a:extLst>
            </p:cNvPr>
            <p:cNvSpPr txBox="1"/>
            <p:nvPr/>
          </p:nvSpPr>
          <p:spPr>
            <a:xfrm>
              <a:off x="7172446" y="4187430"/>
              <a:ext cx="1969476" cy="1785611"/>
            </a:xfrm>
            <a:prstGeom prst="rect">
              <a:avLst/>
            </a:prstGeom>
            <a:solidFill>
              <a:schemeClr val="bg1"/>
            </a:solidFill>
            <a:ln w="19050">
              <a:solidFill>
                <a:schemeClr val="tx1"/>
              </a:solidFill>
            </a:ln>
          </p:spPr>
          <p:txBody>
            <a:bodyPr wrap="square" lIns="68580" tIns="34290" rIns="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effectLst/>
                  <a:uLnTx/>
                  <a:uFillTx/>
                  <a:latin typeface="Arial"/>
                  <a:ea typeface="+mn-ea"/>
                  <a:cs typeface="Arial"/>
                </a:rPr>
                <a:t>Support Timeline:</a:t>
              </a:r>
              <a:endParaRPr kumimoji="0" lang="en-US" sz="800" b="0" i="0" u="none" strike="noStrike" kern="1200" cap="none" spc="0" normalizeH="0" baseline="0" noProof="0">
                <a:ln>
                  <a:noFill/>
                </a:ln>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n-ea"/>
                  <a:cs typeface="Arial"/>
                </a:rPr>
                <a:t>NLT 1700: 1x light set dropped at 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effectLst/>
                  <a:uLnTx/>
                  <a:uFillTx/>
                  <a:latin typeface="Arial"/>
                  <a:ea typeface="+mn-ea"/>
                  <a:cs typeface="Arial"/>
                </a:rPr>
                <a:t>2100: First Company begins NIC</a:t>
              </a:r>
              <a:endParaRPr lang="en-US" sz="75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effectLst/>
                  <a:uLnTx/>
                  <a:uFillTx/>
                  <a:latin typeface="Arial"/>
                  <a:ea typeface="+mn-ea"/>
                  <a:cs typeface="Arial"/>
                </a:rPr>
                <a:t>Admin Timeline:</a:t>
              </a:r>
              <a:endParaRPr lang="en-US" sz="800" b="1" i="0" u="sng"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effectLst/>
                  <a:uLnTx/>
                  <a:uFillTx/>
                  <a:latin typeface="Arial"/>
                  <a:ea typeface="+mn-ea"/>
                  <a:cs typeface="Arial"/>
                </a:rPr>
                <a:t>T+00 – CO occupies AA</a:t>
              </a:r>
              <a:endParaRPr lang="en-US" sz="75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effectLst/>
                  <a:uLnTx/>
                  <a:uFillTx/>
                  <a:latin typeface="Arial"/>
                  <a:ea typeface="+mn-ea"/>
                  <a:cs typeface="Arial"/>
                </a:rPr>
                <a:t>T+15 – IOTVs donned</a:t>
              </a:r>
              <a:endParaRPr lang="en-US" sz="75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effectLst/>
                  <a:uLnTx/>
                  <a:uFillTx/>
                  <a:latin typeface="Arial"/>
                  <a:ea typeface="+mn-ea"/>
                  <a:cs typeface="Arial"/>
                </a:rPr>
                <a:t>T+30 – Safety brief complete</a:t>
              </a:r>
              <a:endParaRPr lang="en-US" sz="75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effectLst/>
                  <a:uLnTx/>
                  <a:uFillTx/>
                  <a:latin typeface="Arial"/>
                  <a:ea typeface="+mn-ea"/>
                  <a:cs typeface="Arial"/>
                </a:rPr>
                <a:t>T+45 – ASLT POS occupied</a:t>
              </a:r>
              <a:endParaRPr lang="en-US" sz="75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effectLst/>
                  <a:uLnTx/>
                  <a:uFillTx/>
                  <a:latin typeface="Arial"/>
                  <a:ea typeface="+mn-ea"/>
                  <a:cs typeface="Arial"/>
                </a:rPr>
                <a:t>T+70 – OBJ GOLD seized</a:t>
              </a:r>
              <a:endParaRPr kumimoji="0" lang="en-US" sz="75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effectLst/>
                  <a:uLnTx/>
                  <a:uFillTx/>
                  <a:latin typeface="Arial"/>
                  <a:ea typeface="+mn-ea"/>
                  <a:cs typeface="Arial"/>
                </a:rPr>
                <a:t>T+80 – AA FIRSTIE occupied</a:t>
              </a:r>
              <a:endParaRPr lang="en-US" sz="75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effectLst/>
                  <a:uLnTx/>
                  <a:uFillTx/>
                  <a:latin typeface="Arial"/>
                  <a:ea typeface="+mn-ea"/>
                  <a:cs typeface="Arial"/>
                </a:rPr>
                <a:t>T+90 – CO leaves AA FIRSTIE</a:t>
              </a:r>
              <a:endParaRPr lang="en-US" sz="750" b="0" i="0" u="none" strike="noStrike" kern="1200" cap="none" spc="0" normalizeH="0" baseline="0" noProof="0">
                <a:ln>
                  <a:noFill/>
                </a:ln>
                <a:effectLst/>
                <a:uLnTx/>
                <a:uFillTx/>
                <a:latin typeface="Arial"/>
                <a:cs typeface="Arial"/>
              </a:endParaRPr>
            </a:p>
          </p:txBody>
        </p:sp>
        <p:sp>
          <p:nvSpPr>
            <p:cNvPr id="11" name="TextBox 10">
              <a:extLst>
                <a:ext uri="{FF2B5EF4-FFF2-40B4-BE49-F238E27FC236}">
                  <a16:creationId xmlns:a16="http://schemas.microsoft.com/office/drawing/2014/main" id="{6B1C1EE8-7134-5B83-CA2A-747D93F63D19}"/>
                </a:ext>
              </a:extLst>
            </p:cNvPr>
            <p:cNvSpPr txBox="1"/>
            <p:nvPr/>
          </p:nvSpPr>
          <p:spPr>
            <a:xfrm>
              <a:off x="-10125" y="1647480"/>
              <a:ext cx="3898854" cy="1476623"/>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solidFill>
                    <a:prstClr val="black"/>
                  </a:solidFill>
                  <a:effectLst/>
                  <a:uLnTx/>
                  <a:uFillTx/>
                  <a:latin typeface="Arial"/>
                  <a:ea typeface="+mn-ea"/>
                  <a:cs typeface="Arial"/>
                </a:rPr>
                <a:t>POI Supported: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lt"/>
                  <a:cs typeface="Calibri"/>
                </a:rPr>
                <a:t>071-BT071012 (The Forge)</a:t>
              </a:r>
              <a:endParaRPr kumimoji="0" lang="en-US" sz="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FORGE TLO: LSA 6 (Conduct Night Infiltration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 - 071-BT071028v5-1 (Move Under Direct Fire (NIC)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solidFill>
                    <a:prstClr val="black"/>
                  </a:solidFill>
                  <a:effectLst/>
                  <a:uLnTx/>
                  <a:uFillTx/>
                  <a:latin typeface="Arial"/>
                  <a:ea typeface="+mn-ea"/>
                  <a:cs typeface="Arial"/>
                </a:rPr>
                <a:t>Action</a:t>
              </a:r>
              <a:r>
                <a:rPr kumimoji="0" lang="en-US" sz="800" b="1" i="0" u="none" strike="noStrike" kern="1200" cap="none" spc="0" normalizeH="0" baseline="0" noProof="0">
                  <a:ln>
                    <a:noFill/>
                  </a:ln>
                  <a:solidFill>
                    <a:prstClr val="black"/>
                  </a:solidFill>
                  <a:effectLst/>
                  <a:uLnTx/>
                  <a:uFillTx/>
                  <a:latin typeface="Arial"/>
                  <a:ea typeface="+mn-ea"/>
                  <a:cs typeface="Arial"/>
                </a:rPr>
                <a:t>: </a:t>
              </a:r>
              <a:r>
                <a:rPr kumimoji="0" lang="en-US" sz="800" b="0" i="0" u="none" strike="noStrike" kern="1200" cap="none" spc="0" normalizeH="0" baseline="0" noProof="0">
                  <a:ln>
                    <a:noFill/>
                  </a:ln>
                  <a:solidFill>
                    <a:prstClr val="black"/>
                  </a:solidFill>
                  <a:effectLst/>
                  <a:uLnTx/>
                  <a:uFillTx/>
                  <a:latin typeface="Arial"/>
                  <a:ea typeface="+mn-ea"/>
                  <a:cs typeface="Arial"/>
                </a:rPr>
                <a:t>Move under direct fire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solidFill>
                    <a:prstClr val="black"/>
                  </a:solidFill>
                  <a:effectLst/>
                  <a:uLnTx/>
                  <a:uFillTx/>
                  <a:latin typeface="Arial"/>
                  <a:ea typeface="+mn-ea"/>
                  <a:cs typeface="Arial"/>
                </a:rPr>
                <a:t>Conditions</a:t>
              </a:r>
              <a:r>
                <a:rPr kumimoji="0" lang="en-US" sz="800" b="1" i="0" u="none" strike="noStrike" kern="1200" cap="none" spc="0" normalizeH="0" baseline="0" noProof="0">
                  <a:ln>
                    <a:noFill/>
                  </a:ln>
                  <a:solidFill>
                    <a:prstClr val="black"/>
                  </a:solidFill>
                  <a:effectLst/>
                  <a:uLnTx/>
                  <a:uFillTx/>
                  <a:latin typeface="Arial"/>
                  <a:ea typeface="+mn-ea"/>
                  <a:cs typeface="Arial"/>
                </a:rPr>
                <a:t>: </a:t>
              </a:r>
              <a:r>
                <a:rPr kumimoji="0" lang="en-US" sz="800" b="0" i="0" u="none" strike="noStrike" kern="1200" cap="none" spc="0" normalizeH="0" baseline="0" noProof="0">
                  <a:ln>
                    <a:noFill/>
                  </a:ln>
                  <a:solidFill>
                    <a:prstClr val="black"/>
                  </a:solidFill>
                  <a:effectLst/>
                  <a:uLnTx/>
                  <a:uFillTx/>
                  <a:latin typeface="Arial"/>
                  <a:ea typeface="+mn-ea"/>
                  <a:cs typeface="Arial"/>
                </a:rPr>
                <a:t>During hours of limited visibility, in a field environment, given an M4, IOTV, FLC, eye pro, ear pro, </a:t>
              </a:r>
              <a:r>
                <a:rPr kumimoji="0" lang="en-US" sz="800" b="0" i="0" u="none" strike="noStrike" kern="1200" cap="none" spc="0" normalizeH="0" baseline="0" noProof="0" err="1">
                  <a:ln>
                    <a:noFill/>
                  </a:ln>
                  <a:solidFill>
                    <a:prstClr val="black"/>
                  </a:solidFill>
                  <a:effectLst/>
                  <a:uLnTx/>
                  <a:uFillTx/>
                  <a:latin typeface="Arial"/>
                  <a:ea typeface="+mn-ea"/>
                  <a:cs typeface="Arial"/>
                </a:rPr>
                <a:t>CamelBak</a:t>
              </a:r>
              <a:r>
                <a:rPr kumimoji="0" lang="en-US" sz="800" b="0" i="0" u="none" strike="noStrike" kern="1200" cap="none" spc="0" normalizeH="0" baseline="0" noProof="0">
                  <a:ln>
                    <a:noFill/>
                  </a:ln>
                  <a:solidFill>
                    <a:prstClr val="black"/>
                  </a:solidFill>
                  <a:effectLst/>
                  <a:uLnTx/>
                  <a:uFillTx/>
                  <a:latin typeface="Arial"/>
                  <a:ea typeface="+mn-ea"/>
                  <a:cs typeface="Arial"/>
                </a:rPr>
                <a:t>, ACH. </a:t>
              </a:r>
              <a:endParaRPr kumimoji="0" lang="en-US" sz="8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solidFill>
                    <a:prstClr val="black"/>
                  </a:solidFill>
                  <a:effectLst/>
                  <a:uLnTx/>
                  <a:uFillTx/>
                  <a:latin typeface="Arial"/>
                  <a:ea typeface="+mn-ea"/>
                  <a:cs typeface="Arial"/>
                </a:rPr>
                <a:t>Standard</a:t>
              </a:r>
              <a:r>
                <a:rPr kumimoji="0" lang="en-US" sz="800" b="1" i="0" u="none" strike="noStrike" kern="1200" cap="none" spc="0" normalizeH="0" baseline="0" noProof="0">
                  <a:ln>
                    <a:noFill/>
                  </a:ln>
                  <a:solidFill>
                    <a:prstClr val="black"/>
                  </a:solidFill>
                  <a:effectLst/>
                  <a:uLnTx/>
                  <a:uFillTx/>
                  <a:latin typeface="Arial"/>
                  <a:ea typeface="+mn-ea"/>
                  <a:cs typeface="Arial"/>
                </a:rPr>
                <a:t>: </a:t>
              </a:r>
              <a:r>
                <a:rPr kumimoji="0" lang="en-US" sz="800" b="0" i="0" u="none" strike="noStrike" kern="1200" cap="none" spc="0" normalizeH="0" baseline="0" noProof="0">
                  <a:ln>
                    <a:noFill/>
                  </a:ln>
                  <a:solidFill>
                    <a:prstClr val="black"/>
                  </a:solidFill>
                  <a:effectLst/>
                  <a:uLnTx/>
                  <a:uFillTx/>
                  <a:latin typeface="Arial"/>
                  <a:ea typeface="+mn-ea"/>
                  <a:cs typeface="Arial"/>
                </a:rPr>
                <a:t>The Trainee will negotiate the course using proper movement techniques, overcoming fear, and building up confidence while utilizing noise and light discipline. </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E2558DAD-7785-0719-4F6D-2BB15050D6B9}"/>
                </a:ext>
              </a:extLst>
            </p:cNvPr>
            <p:cNvSpPr txBox="1"/>
            <p:nvPr/>
          </p:nvSpPr>
          <p:spPr>
            <a:xfrm>
              <a:off x="-10125" y="3099953"/>
              <a:ext cx="3898855" cy="2873088"/>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solidFill>
                    <a:prstClr val="black"/>
                  </a:solidFill>
                  <a:effectLst/>
                  <a:uLnTx/>
                  <a:uFillTx/>
                  <a:latin typeface="Arial"/>
                  <a:ea typeface="+mn-ea"/>
                  <a:cs typeface="Arial"/>
                </a:rPr>
                <a:t>Admin Coordinating Instructions:</a:t>
              </a: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Trainee Uniform: ACU, ACH, IOTV, FLC, ear pro, eye pro, CamelBak</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Cadre: ACU, ACH, IOTV, eye pro, ear pro</a:t>
              </a: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Company stages IOTVs at AA Plebe NLT 1800, marked and separated by Company</a:t>
              </a: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Company occupies AA Plebe and don IOTV, checking for plates and PPE</a:t>
              </a: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Company receives safety brief from range cadre and moves to ASLT POS</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O/O, Company utilizes movement techniques to move across the NIC</a:t>
              </a:r>
              <a:endParaRPr kumimoji="0" lang="en-US"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Company will conduct 100% accountability following completion of NIC and move to AA </a:t>
              </a:r>
              <a:r>
                <a:rPr kumimoji="0" lang="en-US" sz="800" b="0" i="0" u="none" strike="noStrike" kern="1200" cap="none" spc="0" normalizeH="0" baseline="0" noProof="0" err="1">
                  <a:ln>
                    <a:noFill/>
                  </a:ln>
                  <a:solidFill>
                    <a:prstClr val="black"/>
                  </a:solidFill>
                  <a:effectLst/>
                  <a:uLnTx/>
                  <a:uFillTx/>
                  <a:latin typeface="Arial"/>
                  <a:ea typeface="+mn-ea"/>
                  <a:cs typeface="Arial"/>
                </a:rPr>
                <a:t>Firstie</a:t>
              </a:r>
              <a:r>
                <a:rPr kumimoji="0" lang="en-US" sz="800" b="0" i="0" u="none" strike="noStrike" kern="1200" cap="none" spc="0" normalizeH="0" baseline="0" noProof="0">
                  <a:ln>
                    <a:noFill/>
                  </a:ln>
                  <a:solidFill>
                    <a:prstClr val="black"/>
                  </a:solidFill>
                  <a:effectLst/>
                  <a:uLnTx/>
                  <a:uFillTx/>
                  <a:latin typeface="Arial"/>
                  <a:ea typeface="+mn-ea"/>
                  <a:cs typeface="Arial"/>
                </a:rPr>
                <a:t> to stage</a:t>
              </a: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endParaRPr kumimoji="0" lang="en-US" sz="8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800" b="1" i="0" u="sng" strike="noStrike" kern="1200" cap="none" spc="0" normalizeH="0" baseline="0" noProof="0">
                  <a:ln>
                    <a:noFill/>
                  </a:ln>
                  <a:solidFill>
                    <a:prstClr val="black"/>
                  </a:solidFill>
                  <a:effectLst/>
                  <a:uLnTx/>
                  <a:uFillTx/>
                  <a:latin typeface="Arial"/>
                  <a:ea typeface="+mn-ea"/>
                  <a:cs typeface="Arial"/>
                </a:rPr>
                <a:t>Support Coordinating Instructions:</a:t>
              </a:r>
              <a:endParaRPr kumimoji="0" lang="en-US" sz="800" b="0" i="0" u="none" strike="noStrike" kern="1200" cap="none" spc="0" normalizeH="0" baseline="0" noProof="0">
                <a:ln>
                  <a:noFill/>
                </a:ln>
                <a:solidFill>
                  <a:prstClr val="black"/>
                </a:solidFill>
                <a:effectLst/>
                <a:uLnTx/>
                <a:uFillTx/>
                <a:latin typeface="Arial"/>
                <a:ea typeface="+mn-ea"/>
                <a:cs typeface="Arial"/>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1x light set dropped by day shift NLT 1600 at AA.</a:t>
              </a: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Chem lights will be laid NLT 1800 along event trail and trail to NIC to mark route</a:t>
              </a:r>
              <a:r>
                <a:rPr kumimoji="0" lang="en-US" sz="750" b="0" i="0" u="none" strike="noStrike" kern="1200" cap="none" spc="0" normalizeH="0" baseline="0" noProof="0">
                  <a:ln>
                    <a:noFill/>
                  </a:ln>
                  <a:solidFill>
                    <a:prstClr val="black"/>
                  </a:solidFill>
                  <a:effectLst/>
                  <a:uLnTx/>
                  <a:uFillTx/>
                  <a:latin typeface="Arial"/>
                  <a:ea typeface="+mn-ea"/>
                  <a:cs typeface="Arial"/>
                </a:rPr>
                <a:t>. </a:t>
              </a: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4x AICS (Overhang) and 4x Ice Sheets (Base of MG towers). Additional Ice and water on hand to reset staged by BN NLT 1800.   </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endParaRPr kumimoji="0" lang="en-US" sz="78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50"/>
                </a:spcAft>
                <a:buClrTx/>
                <a:buSzTx/>
                <a:buFontTx/>
                <a:buNone/>
                <a:tabLst/>
                <a:defRPr/>
              </a:pPr>
              <a:endParaRPr kumimoji="0" lang="en-US" sz="78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EC521E0-6CDA-3CBB-657A-5A60B5DCD4E5}"/>
                </a:ext>
              </a:extLst>
            </p:cNvPr>
            <p:cNvSpPr txBox="1"/>
            <p:nvPr/>
          </p:nvSpPr>
          <p:spPr>
            <a:xfrm>
              <a:off x="3888730" y="4187430"/>
              <a:ext cx="3277072" cy="1785611"/>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sng" strike="noStrike" kern="1200" cap="none" spc="0" normalizeH="0" baseline="0" noProof="0">
                  <a:ln>
                    <a:noFill/>
                  </a:ln>
                  <a:solidFill>
                    <a:prstClr val="black"/>
                  </a:solidFill>
                  <a:effectLst/>
                  <a:uLnTx/>
                  <a:uFillTx/>
                  <a:latin typeface="Arial"/>
                  <a:ea typeface="+mn-ea"/>
                  <a:cs typeface="Arial"/>
                </a:rPr>
                <a:t>Support Requirements:</a:t>
              </a:r>
              <a:endParaRPr kumimoji="0" lang="en-US" sz="825"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sng" strike="noStrike" kern="1200" cap="none" spc="0" normalizeH="0" baseline="0" noProof="0">
                  <a:ln>
                    <a:noFill/>
                  </a:ln>
                  <a:solidFill>
                    <a:prstClr val="black"/>
                  </a:solidFill>
                  <a:effectLst/>
                  <a:uLnTx/>
                  <a:uFillTx/>
                  <a:latin typeface="Arial"/>
                  <a:ea typeface="+mn-ea"/>
                  <a:cs typeface="Arial"/>
                </a:rPr>
                <a:t>Manning</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25" b="0" i="0" u="none" strike="noStrike" kern="1200" cap="none" spc="0" normalizeH="0" baseline="0" noProof="0" err="1">
                  <a:ln>
                    <a:noFill/>
                  </a:ln>
                  <a:solidFill>
                    <a:prstClr val="black"/>
                  </a:solidFill>
                  <a:effectLst/>
                  <a:uLnTx/>
                  <a:uFillTx/>
                  <a:latin typeface="Arial"/>
                  <a:ea typeface="+mn-ea"/>
                  <a:cs typeface="Arial"/>
                </a:rPr>
                <a:t>HHBn</a:t>
              </a:r>
              <a:r>
                <a:rPr kumimoji="0" lang="en-US" sz="825" b="0" i="0" u="none" strike="noStrike" kern="1200" cap="none" spc="0" normalizeH="0" baseline="0" noProof="0">
                  <a:ln>
                    <a:noFill/>
                  </a:ln>
                  <a:solidFill>
                    <a:prstClr val="black"/>
                  </a:solidFill>
                  <a:effectLst/>
                  <a:uLnTx/>
                  <a:uFillTx/>
                  <a:latin typeface="Arial"/>
                  <a:ea typeface="+mn-ea"/>
                  <a:cs typeface="Arial"/>
                </a:rPr>
                <a:t> Range Cadre</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25" b="0" i="0" u="none" strike="noStrike" kern="1200" cap="none" spc="0" normalizeH="0" baseline="0" noProof="0">
                  <a:ln>
                    <a:noFill/>
                  </a:ln>
                  <a:solidFill>
                    <a:prstClr val="black"/>
                  </a:solidFill>
                  <a:effectLst/>
                  <a:uLnTx/>
                  <a:uFillTx/>
                  <a:latin typeface="Arial"/>
                  <a:ea typeface="+mn-ea"/>
                  <a:cs typeface="Arial"/>
                </a:rPr>
                <a:t>Set-up support</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25" b="0" i="0" u="sng" strike="noStrike" kern="1200" cap="none" spc="0" normalizeH="0" baseline="0" noProof="0">
                  <a:ln>
                    <a:noFill/>
                  </a:ln>
                  <a:solidFill>
                    <a:prstClr val="black"/>
                  </a:solidFill>
                  <a:effectLst/>
                  <a:uLnTx/>
                  <a:uFillTx/>
                  <a:latin typeface="Arial"/>
                  <a:ea typeface="+mn-ea"/>
                  <a:cs typeface="Arial"/>
                </a:rPr>
                <a:t>Medical</a:t>
              </a:r>
              <a:endParaRPr kumimoji="0" lang="en-US" sz="8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28111" marR="0" lvl="0" indent="-12811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25" b="0" i="0" u="none" strike="noStrike" kern="1200" cap="none" spc="0" normalizeH="0" baseline="0" noProof="0">
                  <a:ln>
                    <a:noFill/>
                  </a:ln>
                  <a:solidFill>
                    <a:prstClr val="black"/>
                  </a:solidFill>
                  <a:effectLst/>
                  <a:uLnTx/>
                  <a:uFillTx/>
                  <a:latin typeface="Arial"/>
                  <a:ea typeface="+mn-ea"/>
                  <a:cs typeface="Arial"/>
                </a:rPr>
                <a:t>1x FLA at NIC with Battalion Medics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0" i="0" u="sng" strike="noStrike" kern="1200" cap="none" spc="0" normalizeH="0" baseline="0" noProof="0">
                  <a:ln>
                    <a:noFill/>
                  </a:ln>
                  <a:solidFill>
                    <a:prstClr val="black"/>
                  </a:solidFill>
                  <a:effectLst/>
                  <a:uLnTx/>
                  <a:uFillTx/>
                  <a:latin typeface="Arial"/>
                  <a:ea typeface="+mn-ea"/>
                  <a:cs typeface="Arial"/>
                </a:rPr>
                <a:t>Other</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25" b="0" i="0" u="none" strike="noStrike" kern="1200" cap="none" spc="0" normalizeH="0" baseline="0" noProof="0">
                  <a:ln>
                    <a:noFill/>
                  </a:ln>
                  <a:solidFill>
                    <a:prstClr val="black"/>
                  </a:solidFill>
                  <a:effectLst/>
                  <a:uLnTx/>
                  <a:uFillTx/>
                  <a:latin typeface="Arial"/>
                  <a:ea typeface="+mn-ea"/>
                  <a:cs typeface="Arial"/>
                </a:rPr>
                <a:t>1x light set at AA </a:t>
              </a:r>
              <a:endParaRPr kumimoji="0" lang="en-US" sz="8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25" b="0" i="0" u="none" strike="noStrike" kern="1200" cap="none" spc="0" normalizeH="0" baseline="0" noProof="0">
                  <a:ln>
                    <a:noFill/>
                  </a:ln>
                  <a:solidFill>
                    <a:prstClr val="black"/>
                  </a:solidFill>
                  <a:effectLst/>
                  <a:uLnTx/>
                  <a:uFillTx/>
                  <a:latin typeface="Arial"/>
                  <a:ea typeface="+mn-ea"/>
                  <a:cs typeface="Arial"/>
                </a:rPr>
                <a:t>10x box of chem lights to mark event trail</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25" b="0" i="0" u="none" strike="noStrike" kern="1200" cap="none" spc="0" normalizeH="0" baseline="0" noProof="0">
                  <a:ln>
                    <a:noFill/>
                  </a:ln>
                  <a:solidFill>
                    <a:prstClr val="black"/>
                  </a:solidFill>
                  <a:effectLst/>
                  <a:uLnTx/>
                  <a:uFillTx/>
                  <a:latin typeface="Arial"/>
                  <a:ea typeface="+mn-ea"/>
                  <a:cs typeface="Arial"/>
                </a:rPr>
                <a:t>1x 1-ton to drop light set</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25" b="0" i="0" u="none" strike="noStrike" kern="1200" cap="none" spc="0" normalizeH="0" baseline="0" noProof="0">
                  <a:ln>
                    <a:noFill/>
                  </a:ln>
                  <a:solidFill>
                    <a:prstClr val="black"/>
                  </a:solidFill>
                  <a:effectLst/>
                  <a:uLnTx/>
                  <a:uFillTx/>
                  <a:latin typeface="Arial"/>
                  <a:ea typeface="+mn-ea"/>
                  <a:cs typeface="Arial"/>
                </a:rPr>
                <a:t>1x van to drive non-trainers                </a:t>
              </a:r>
              <a:endParaRPr kumimoji="0" lang="en-US" sz="8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25" b="0" i="0" u="none" strike="noStrike" kern="1200" cap="none" spc="0" normalizeH="0" baseline="0" noProof="0">
                  <a:ln>
                    <a:noFill/>
                  </a:ln>
                  <a:solidFill>
                    <a:prstClr val="black"/>
                  </a:solidFill>
                  <a:effectLst/>
                  <a:uLnTx/>
                  <a:uFillTx/>
                  <a:latin typeface="Arial"/>
                  <a:ea typeface="+mn-ea"/>
                  <a:cs typeface="Arial"/>
                </a:rPr>
                <a:t>Water Buffalo</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9313C555-91BE-4DE0-0D4A-9DB48CAEC8C2}"/>
                </a:ext>
              </a:extLst>
            </p:cNvPr>
            <p:cNvSpPr txBox="1">
              <a:spLocks noChangeAspect="1"/>
            </p:cNvSpPr>
            <p:nvPr/>
          </p:nvSpPr>
          <p:spPr>
            <a:xfrm>
              <a:off x="-2075" y="1118886"/>
              <a:ext cx="3890805" cy="535238"/>
            </a:xfrm>
            <a:prstGeom prst="rect">
              <a:avLst/>
            </a:prstGeom>
            <a:no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black"/>
                  </a:solidFill>
                  <a:effectLst/>
                  <a:uLnTx/>
                  <a:uFillTx/>
                  <a:latin typeface="Arial"/>
                  <a:ea typeface="+mn-ea"/>
                  <a:cs typeface="Arial"/>
                </a:rPr>
                <a:t>Mission</a:t>
              </a:r>
              <a:r>
                <a:rPr kumimoji="0" lang="en-US" sz="1200" b="1" i="0" u="none" strike="noStrike" kern="1200" cap="none" spc="0" normalizeH="0" baseline="0" noProof="0">
                  <a:ln>
                    <a:noFill/>
                  </a:ln>
                  <a:solidFill>
                    <a:prstClr val="black"/>
                  </a:solidFill>
                  <a:effectLst/>
                  <a:uLnTx/>
                  <a:uFillTx/>
                  <a:latin typeface="Arial"/>
                  <a:ea typeface="+mn-ea"/>
                  <a:cs typeface="Arial"/>
                </a:rPr>
                <a:t>: </a:t>
              </a:r>
              <a:r>
                <a:rPr kumimoji="0" lang="en-US" sz="825" b="0" i="0" u="none" strike="noStrike" kern="1200" cap="none" spc="0" normalizeH="0" baseline="0" noProof="0">
                  <a:ln>
                    <a:noFill/>
                  </a:ln>
                  <a:solidFill>
                    <a:prstClr val="black"/>
                  </a:solidFill>
                  <a:effectLst/>
                  <a:uLnTx/>
                  <a:uFillTx/>
                  <a:latin typeface="Arial"/>
                  <a:ea typeface="+mn-ea"/>
                  <a:cs typeface="Arial"/>
                </a:rPr>
                <a:t>1-13 IN advances under the effects of machine gun fire from </a:t>
              </a:r>
              <a:r>
                <a:rPr lang="en-US" sz="825">
                  <a:solidFill>
                    <a:prstClr val="black"/>
                  </a:solidFill>
                  <a:latin typeface="Arial"/>
                  <a:cs typeface="Arial"/>
                </a:rPr>
                <a:t>182130JUL</a:t>
              </a:r>
              <a:r>
                <a:rPr kumimoji="0" lang="en-US" sz="825" b="0" i="0" u="none" strike="noStrike" kern="1200" cap="none" spc="0" normalizeH="0" baseline="0" noProof="0">
                  <a:ln>
                    <a:noFill/>
                  </a:ln>
                  <a:solidFill>
                    <a:prstClr val="black"/>
                  </a:solidFill>
                  <a:effectLst/>
                  <a:uLnTx/>
                  <a:uFillTx/>
                  <a:latin typeface="Arial"/>
                  <a:ea typeface="+mn-ea"/>
                  <a:cs typeface="Arial"/>
                </a:rPr>
                <a:t>23 to 190230JUL23 at the Night Infiltration Course IOT demonstrate ability to move under direct fire.</a:t>
              </a:r>
              <a:endParaRPr kumimoji="0" lang="en-US" sz="825" b="1" i="0" u="none" strike="noStrike" kern="1200" cap="none" spc="0" normalizeH="0" baseline="0" noProof="0">
                <a:ln>
                  <a:noFill/>
                </a:ln>
                <a:solidFill>
                  <a:prstClr val="black"/>
                </a:solidFill>
                <a:effectLst/>
                <a:uLnTx/>
                <a:uFillTx/>
                <a:latin typeface="Arial"/>
                <a:ea typeface="+mn-ea"/>
                <a:cs typeface="Arial"/>
              </a:endParaRPr>
            </a:p>
          </p:txBody>
        </p:sp>
        <p:sp>
          <p:nvSpPr>
            <p:cNvPr id="15" name="TextBox 14">
              <a:extLst>
                <a:ext uri="{FF2B5EF4-FFF2-40B4-BE49-F238E27FC236}">
                  <a16:creationId xmlns:a16="http://schemas.microsoft.com/office/drawing/2014/main" id="{2A77A411-726E-3F1B-4D34-DC196D2AA3B8}"/>
                </a:ext>
              </a:extLst>
            </p:cNvPr>
            <p:cNvSpPr txBox="1">
              <a:spLocks noChangeAspect="1"/>
            </p:cNvSpPr>
            <p:nvPr/>
          </p:nvSpPr>
          <p:spPr>
            <a:xfrm>
              <a:off x="-6840" y="814298"/>
              <a:ext cx="9144000" cy="294139"/>
            </a:xfrm>
            <a:prstGeom prst="rect">
              <a:avLst/>
            </a:prstGeom>
            <a:no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Arial"/>
                  <a:ea typeface="+mn-ea"/>
                  <a:cs typeface="Arial"/>
                </a:rPr>
                <a:t>Night Infiltration Course (NIC)</a:t>
              </a:r>
            </a:p>
          </p:txBody>
        </p:sp>
        <p:pic>
          <p:nvPicPr>
            <p:cNvPr id="16" name="Picture 15">
              <a:extLst>
                <a:ext uri="{FF2B5EF4-FFF2-40B4-BE49-F238E27FC236}">
                  <a16:creationId xmlns:a16="http://schemas.microsoft.com/office/drawing/2014/main" id="{78ABFFBB-A748-FC76-47F7-1DB022E78ECF}"/>
                </a:ext>
              </a:extLst>
            </p:cNvPr>
            <p:cNvPicPr>
              <a:picLocks noChangeAspect="1"/>
            </p:cNvPicPr>
            <p:nvPr/>
          </p:nvPicPr>
          <p:blipFill>
            <a:blip r:embed="rId2"/>
            <a:stretch>
              <a:fillRect/>
            </a:stretch>
          </p:blipFill>
          <p:spPr>
            <a:xfrm>
              <a:off x="3880681" y="1119342"/>
              <a:ext cx="5254878" cy="3069970"/>
            </a:xfrm>
            <a:prstGeom prst="rect">
              <a:avLst/>
            </a:prstGeom>
          </p:spPr>
        </p:pic>
        <p:grpSp>
          <p:nvGrpSpPr>
            <p:cNvPr id="17" name="Group 16">
              <a:extLst>
                <a:ext uri="{FF2B5EF4-FFF2-40B4-BE49-F238E27FC236}">
                  <a16:creationId xmlns:a16="http://schemas.microsoft.com/office/drawing/2014/main" id="{C30FEA28-EB40-630B-5461-67BB665D3A65}"/>
                </a:ext>
              </a:extLst>
            </p:cNvPr>
            <p:cNvGrpSpPr/>
            <p:nvPr/>
          </p:nvGrpSpPr>
          <p:grpSpPr>
            <a:xfrm>
              <a:off x="8473110" y="2776116"/>
              <a:ext cx="659735" cy="1406051"/>
              <a:chOff x="4230120" y="2986909"/>
              <a:chExt cx="879646" cy="1874734"/>
            </a:xfrm>
          </p:grpSpPr>
          <p:sp>
            <p:nvSpPr>
              <p:cNvPr id="18" name="TextBox 17">
                <a:extLst>
                  <a:ext uri="{FF2B5EF4-FFF2-40B4-BE49-F238E27FC236}">
                    <a16:creationId xmlns:a16="http://schemas.microsoft.com/office/drawing/2014/main" id="{D7184052-3CE0-068F-097D-0C57562863CC}"/>
                  </a:ext>
                </a:extLst>
              </p:cNvPr>
              <p:cNvSpPr txBox="1"/>
              <p:nvPr/>
            </p:nvSpPr>
            <p:spPr>
              <a:xfrm>
                <a:off x="4230120" y="2986909"/>
                <a:ext cx="879646" cy="1874734"/>
              </a:xfrm>
              <a:prstGeom prst="rect">
                <a:avLst/>
              </a:prstGeom>
              <a:solidFill>
                <a:schemeClr val="bg1"/>
              </a:solidFill>
              <a:ln w="19050">
                <a:solidFill>
                  <a:schemeClr val="tx1"/>
                </a:solidFill>
              </a:ln>
            </p:spPr>
            <p:txBody>
              <a:bodyPr wrap="square"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Legend: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Light Set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Chem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Latrines</a:t>
                </a:r>
              </a:p>
            </p:txBody>
          </p:sp>
          <p:grpSp>
            <p:nvGrpSpPr>
              <p:cNvPr id="19" name="Group 18">
                <a:extLst>
                  <a:ext uri="{FF2B5EF4-FFF2-40B4-BE49-F238E27FC236}">
                    <a16:creationId xmlns:a16="http://schemas.microsoft.com/office/drawing/2014/main" id="{E80DAAB0-E620-0823-A508-C32CDEF01FBE}"/>
                  </a:ext>
                </a:extLst>
              </p:cNvPr>
              <p:cNvGrpSpPr/>
              <p:nvPr/>
            </p:nvGrpSpPr>
            <p:grpSpPr>
              <a:xfrm rot="16200000">
                <a:off x="4463356" y="3450824"/>
                <a:ext cx="159265" cy="268413"/>
                <a:chOff x="1556563" y="1186117"/>
                <a:chExt cx="154441" cy="268413"/>
              </a:xfrm>
              <a:effectLst>
                <a:glow rad="101600">
                  <a:schemeClr val="tx1">
                    <a:alpha val="60000"/>
                  </a:schemeClr>
                </a:glow>
              </a:effectLst>
            </p:grpSpPr>
            <p:sp>
              <p:nvSpPr>
                <p:cNvPr id="23" name="Oval 22">
                  <a:extLst>
                    <a:ext uri="{FF2B5EF4-FFF2-40B4-BE49-F238E27FC236}">
                      <a16:creationId xmlns:a16="http://schemas.microsoft.com/office/drawing/2014/main" id="{2E8B694B-CB7E-7601-58F9-38879E91F2F2}"/>
                    </a:ext>
                  </a:extLst>
                </p:cNvPr>
                <p:cNvSpPr/>
                <p:nvPr/>
              </p:nvSpPr>
              <p:spPr>
                <a:xfrm>
                  <a:off x="1590654" y="1186117"/>
                  <a:ext cx="91440" cy="91440"/>
                </a:xfrm>
                <a:prstGeom prst="ellipse">
                  <a:avLst/>
                </a:prstGeom>
                <a:solidFill>
                  <a:srgbClr val="FFFF00"/>
                </a:solidFill>
                <a:ln w="31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w="3175">
                      <a:solidFill>
                        <a:prstClr val="black"/>
                      </a:solidFill>
                    </a:ln>
                    <a:solidFill>
                      <a:prstClr val="black"/>
                    </a:solidFill>
                    <a:effectLst/>
                    <a:uLnTx/>
                    <a:uFillTx/>
                    <a:latin typeface="Arial" pitchFamily="34" charset="0"/>
                    <a:ea typeface="+mn-ea"/>
                    <a:cs typeface="Arial" pitchFamily="34" charset="0"/>
                  </a:endParaRPr>
                </a:p>
              </p:txBody>
            </p:sp>
            <p:cxnSp>
              <p:nvCxnSpPr>
                <p:cNvPr id="24" name="Straight Connector 23">
                  <a:extLst>
                    <a:ext uri="{FF2B5EF4-FFF2-40B4-BE49-F238E27FC236}">
                      <a16:creationId xmlns:a16="http://schemas.microsoft.com/office/drawing/2014/main" id="{F986B102-E106-1E29-EB86-C9DE87C791D3}"/>
                    </a:ext>
                  </a:extLst>
                </p:cNvPr>
                <p:cNvCxnSpPr>
                  <a:cxnSpLocks/>
                </p:cNvCxnSpPr>
                <p:nvPr/>
              </p:nvCxnSpPr>
              <p:spPr>
                <a:xfrm>
                  <a:off x="1668703" y="1360494"/>
                  <a:ext cx="42301" cy="940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661583-C7D8-9DF6-8CE1-F95429243539}"/>
                    </a:ext>
                  </a:extLst>
                </p:cNvPr>
                <p:cNvCxnSpPr>
                  <a:cxnSpLocks/>
                </p:cNvCxnSpPr>
                <p:nvPr/>
              </p:nvCxnSpPr>
              <p:spPr>
                <a:xfrm flipH="1">
                  <a:off x="1556563" y="1270007"/>
                  <a:ext cx="42930" cy="1013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58EE7392-2D4B-0F86-A467-291A56571344}"/>
                  </a:ext>
                </a:extLst>
              </p:cNvPr>
              <p:cNvCxnSpPr/>
              <p:nvPr/>
            </p:nvCxnSpPr>
            <p:spPr>
              <a:xfrm>
                <a:off x="4607476" y="3830581"/>
                <a:ext cx="12655" cy="117131"/>
              </a:xfrm>
              <a:prstGeom prst="line">
                <a:avLst/>
              </a:prstGeom>
              <a:ln w="22225">
                <a:solidFill>
                  <a:srgbClr val="FF0000"/>
                </a:solidFill>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Plus 47">
                <a:extLst>
                  <a:ext uri="{FF2B5EF4-FFF2-40B4-BE49-F238E27FC236}">
                    <a16:creationId xmlns:a16="http://schemas.microsoft.com/office/drawing/2014/main" id="{9C103E8F-7DF2-7749-2C39-5EDDA1E4EFD8}"/>
                  </a:ext>
                </a:extLst>
              </p:cNvPr>
              <p:cNvSpPr/>
              <p:nvPr/>
            </p:nvSpPr>
            <p:spPr>
              <a:xfrm>
                <a:off x="4643796" y="4062606"/>
                <a:ext cx="171450" cy="175696"/>
              </a:xfrm>
              <a:prstGeom prst="mathPlus">
                <a:avLst/>
              </a:prstGeom>
              <a:solidFill>
                <a:srgbClr val="FF0000"/>
              </a:solidFill>
              <a:ln w="15875">
                <a:solidFill>
                  <a:schemeClr val="bg1"/>
                </a:solidFill>
                <a:miter lim="800000"/>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Rectangle 21">
                <a:extLst>
                  <a:ext uri="{FF2B5EF4-FFF2-40B4-BE49-F238E27FC236}">
                    <a16:creationId xmlns:a16="http://schemas.microsoft.com/office/drawing/2014/main" id="{A5A9931E-01D3-53D3-988B-B2B77A6C58E6}"/>
                  </a:ext>
                </a:extLst>
              </p:cNvPr>
              <p:cNvSpPr/>
              <p:nvPr/>
            </p:nvSpPr>
            <p:spPr>
              <a:xfrm>
                <a:off x="4561135" y="4547755"/>
                <a:ext cx="223938" cy="118615"/>
              </a:xfrm>
              <a:prstGeom prst="rect">
                <a:avLst/>
              </a:prstGeom>
              <a:solidFill>
                <a:srgbClr val="996633"/>
              </a:solidFill>
              <a:ln w="15875">
                <a:solidFill>
                  <a:schemeClr val="bg1"/>
                </a:solidFill>
                <a:miter lim="800000"/>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cxnSp>
          <p:nvCxnSpPr>
            <p:cNvPr id="26" name="Straight Arrow Connector 25">
              <a:extLst>
                <a:ext uri="{FF2B5EF4-FFF2-40B4-BE49-F238E27FC236}">
                  <a16:creationId xmlns:a16="http://schemas.microsoft.com/office/drawing/2014/main" id="{C3B18B9D-7A94-EFEE-E54E-5A6B029A15CD}"/>
                </a:ext>
              </a:extLst>
            </p:cNvPr>
            <p:cNvCxnSpPr>
              <a:cxnSpLocks/>
            </p:cNvCxnSpPr>
            <p:nvPr/>
          </p:nvCxnSpPr>
          <p:spPr>
            <a:xfrm flipV="1">
              <a:off x="4849959" y="3831585"/>
              <a:ext cx="2518628" cy="75953"/>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1C4D049-AE3C-622B-C680-C0F87C7C5FB5}"/>
                </a:ext>
              </a:extLst>
            </p:cNvPr>
            <p:cNvCxnSpPr>
              <a:cxnSpLocks/>
            </p:cNvCxnSpPr>
            <p:nvPr/>
          </p:nvCxnSpPr>
          <p:spPr>
            <a:xfrm flipH="1" flipV="1">
              <a:off x="7080825" y="2682733"/>
              <a:ext cx="644537" cy="542654"/>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76F83B1-C403-5068-EA9C-6EE0C12A4289}"/>
                </a:ext>
              </a:extLst>
            </p:cNvPr>
            <p:cNvCxnSpPr>
              <a:cxnSpLocks/>
            </p:cNvCxnSpPr>
            <p:nvPr/>
          </p:nvCxnSpPr>
          <p:spPr>
            <a:xfrm flipH="1" flipV="1">
              <a:off x="6995906" y="1560366"/>
              <a:ext cx="457317" cy="56522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5FCCD1C-E573-0E6B-718C-65158446CFC4}"/>
                </a:ext>
              </a:extLst>
            </p:cNvPr>
            <p:cNvCxnSpPr>
              <a:cxnSpLocks/>
            </p:cNvCxnSpPr>
            <p:nvPr/>
          </p:nvCxnSpPr>
          <p:spPr>
            <a:xfrm flipV="1">
              <a:off x="6898681" y="2486196"/>
              <a:ext cx="145521" cy="15187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137012F-ED5A-0C1C-67AA-179E2D65CB68}"/>
                </a:ext>
              </a:extLst>
            </p:cNvPr>
            <p:cNvCxnSpPr>
              <a:stCxn id="16" idx="1"/>
            </p:cNvCxnSpPr>
            <p:nvPr/>
          </p:nvCxnSpPr>
          <p:spPr>
            <a:xfrm>
              <a:off x="4014031" y="2735290"/>
              <a:ext cx="347376" cy="100142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5461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B3AD1F-CD7B-1679-24B4-341EBFEAED81}"/>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III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B1543A85-A806-84C5-D939-378BE7E848E4}"/>
              </a:ext>
            </a:extLst>
          </p:cNvPr>
          <p:cNvGrpSpPr/>
          <p:nvPr/>
        </p:nvGrpSpPr>
        <p:grpSpPr>
          <a:xfrm>
            <a:off x="-10125" y="814298"/>
            <a:ext cx="12202125" cy="6043702"/>
            <a:chOff x="-10125" y="814298"/>
            <a:chExt cx="9152047" cy="5158743"/>
          </a:xfrm>
        </p:grpSpPr>
        <p:sp>
          <p:nvSpPr>
            <p:cNvPr id="2" name="TextBox 1">
              <a:extLst>
                <a:ext uri="{FF2B5EF4-FFF2-40B4-BE49-F238E27FC236}">
                  <a16:creationId xmlns:a16="http://schemas.microsoft.com/office/drawing/2014/main" id="{75E2A889-7A2B-C70F-6AAF-3D9C9801BF27}"/>
                </a:ext>
              </a:extLst>
            </p:cNvPr>
            <p:cNvSpPr txBox="1"/>
            <p:nvPr/>
          </p:nvSpPr>
          <p:spPr>
            <a:xfrm>
              <a:off x="7172446" y="4187430"/>
              <a:ext cx="1969476" cy="1785611"/>
            </a:xfrm>
            <a:prstGeom prst="rect">
              <a:avLst/>
            </a:prstGeom>
            <a:solidFill>
              <a:schemeClr val="bg1"/>
            </a:solidFill>
            <a:ln w="19050">
              <a:solidFill>
                <a:schemeClr val="tx1"/>
              </a:solidFill>
            </a:ln>
          </p:spPr>
          <p:txBody>
            <a:bodyPr wrap="square" lIns="68580" tIns="34290" rIns="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effectLst/>
                  <a:uLnTx/>
                  <a:uFillTx/>
                  <a:latin typeface="Arial"/>
                  <a:ea typeface="+mn-ea"/>
                  <a:cs typeface="Arial"/>
                </a:rPr>
                <a:t>Support Timeline:</a:t>
              </a:r>
              <a:endParaRPr lang="en-US" sz="800" b="0" i="0" u="none" strike="noStrike" kern="1200" cap="none" spc="0" normalizeH="0" baseline="0" noProof="0">
                <a:ln>
                  <a:noFill/>
                </a:ln>
                <a:effectLst/>
                <a:uLnTx/>
                <a:uFillTx/>
                <a:latin typeface="Arial"/>
                <a:cs typeface="Arial"/>
              </a:endParaRPr>
            </a:p>
            <a:p>
              <a:pPr>
                <a:defRPr/>
              </a:pPr>
              <a:r>
                <a:rPr kumimoji="0" lang="en-US" sz="750" b="0" i="0" u="none" strike="noStrike" kern="1200" cap="none" spc="0" normalizeH="0" baseline="0" noProof="0">
                  <a:ln>
                    <a:noFill/>
                  </a:ln>
                  <a:effectLst/>
                  <a:uLnTx/>
                  <a:uFillTx/>
                  <a:latin typeface="Arial"/>
                  <a:ea typeface="+mn-ea"/>
                  <a:cs typeface="Arial"/>
                </a:rPr>
                <a:t>NLT </a:t>
              </a:r>
              <a:r>
                <a:rPr lang="en-US" sz="750">
                  <a:latin typeface="Arial"/>
                  <a:cs typeface="Arial"/>
                </a:rPr>
                <a:t>0800</a:t>
              </a:r>
              <a:r>
                <a:rPr kumimoji="0" lang="en-US" sz="750" b="0" i="0" u="none" strike="noStrike" kern="1200" cap="none" spc="0" normalizeH="0" baseline="0" noProof="0">
                  <a:ln>
                    <a:noFill/>
                  </a:ln>
                  <a:effectLst/>
                  <a:uLnTx/>
                  <a:uFillTx/>
                  <a:latin typeface="Arial"/>
                  <a:ea typeface="+mn-ea"/>
                  <a:cs typeface="Arial"/>
                </a:rPr>
                <a:t>: </a:t>
              </a:r>
              <a:r>
                <a:rPr lang="en-US" sz="750">
                  <a:latin typeface="Arial"/>
                  <a:cs typeface="Arial"/>
                </a:rPr>
                <a:t>Crews begin Randie drop offs at crash sites.</a:t>
              </a:r>
              <a:endParaRPr lang="en-US" sz="750" b="0" i="0" u="none" strike="noStrike" kern="1200" cap="none" spc="0" normalizeH="0" baseline="0" noProof="0">
                <a:ln>
                  <a:noFill/>
                </a:ln>
                <a:effectLst/>
                <a:uLnTx/>
                <a:uFillTx/>
                <a:latin typeface="Arial"/>
                <a:cs typeface="Arial"/>
              </a:endParaRPr>
            </a:p>
            <a:p>
              <a:pPr>
                <a:defRPr/>
              </a:pPr>
              <a:r>
                <a:rPr lang="en-US" sz="750">
                  <a:latin typeface="Arial"/>
                  <a:cs typeface="Arial"/>
                </a:rPr>
                <a:t>0900</a:t>
              </a:r>
              <a:r>
                <a:rPr kumimoji="0" lang="en-US" sz="750" b="0" i="0" u="none" strike="noStrike" kern="1200" cap="none" spc="0" normalizeH="0" baseline="0" noProof="0">
                  <a:ln>
                    <a:noFill/>
                  </a:ln>
                  <a:effectLst/>
                  <a:uLnTx/>
                  <a:uFillTx/>
                  <a:latin typeface="Arial"/>
                  <a:ea typeface="+mn-ea"/>
                  <a:cs typeface="Arial"/>
                </a:rPr>
                <a:t>: First Company begins </a:t>
              </a:r>
              <a:r>
                <a:rPr lang="en-US" sz="750">
                  <a:latin typeface="Arial"/>
                  <a:cs typeface="Arial"/>
                </a:rPr>
                <a:t>Scenario</a:t>
              </a:r>
            </a:p>
            <a:p>
              <a:pPr>
                <a:defRPr/>
              </a:pPr>
              <a:r>
                <a:rPr lang="en-US" sz="750">
                  <a:latin typeface="Arial"/>
                  <a:cs typeface="Arial"/>
                </a:rPr>
                <a:t>1100: Lane complete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b="1" i="0" u="sng" strike="noStrike" kern="1200" cap="none" spc="0" normalizeH="0" baseline="0" noProof="0">
                <a:ln>
                  <a:noFill/>
                </a:ln>
                <a:effectLst/>
                <a:uLnTx/>
                <a:uFillTx/>
                <a:latin typeface="Arial" panose="020B0604020202020204" pitchFamily="34" charset="0"/>
                <a:cs typeface="Arial" panose="020B0604020202020204" pitchFamily="34" charset="0"/>
              </a:endParaRPr>
            </a:p>
            <a:p>
              <a:pPr>
                <a:defRPr/>
              </a:pPr>
              <a:endParaRPr lang="en-US" sz="600" b="1" u="sng">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effectLst/>
                  <a:uLnTx/>
                  <a:uFillTx/>
                  <a:latin typeface="Arial"/>
                  <a:ea typeface="+mn-ea"/>
                  <a:cs typeface="Arial"/>
                </a:rPr>
                <a:t>Admin Timeline:</a:t>
              </a:r>
              <a:endParaRPr lang="en-US" sz="800" b="1" i="0" u="sng" strike="noStrike" kern="1200" cap="none" spc="0" normalizeH="0" baseline="0" noProof="0">
                <a:ln>
                  <a:noFill/>
                </a:ln>
                <a:effectLst/>
                <a:uLnTx/>
                <a:uFillTx/>
                <a:latin typeface="Arial"/>
                <a:cs typeface="Arial"/>
              </a:endParaRPr>
            </a:p>
            <a:p>
              <a:pPr>
                <a:defRPr/>
              </a:pPr>
              <a:r>
                <a:rPr lang="en-US" sz="750">
                  <a:latin typeface="Arial"/>
                  <a:cs typeface="Arial"/>
                </a:rPr>
                <a:t>T-30</a:t>
              </a:r>
              <a:r>
                <a:rPr kumimoji="0" lang="en-US" sz="750" b="0" i="0" u="none" strike="noStrike" kern="1200" cap="none" spc="0" normalizeH="0" baseline="0" noProof="0">
                  <a:ln>
                    <a:noFill/>
                  </a:ln>
                  <a:effectLst/>
                  <a:uLnTx/>
                  <a:uFillTx/>
                  <a:latin typeface="Arial"/>
                  <a:ea typeface="+mn-ea"/>
                  <a:cs typeface="Arial"/>
                </a:rPr>
                <a:t> </a:t>
              </a:r>
              <a:r>
                <a:rPr lang="en-US" sz="750">
                  <a:latin typeface="Arial"/>
                  <a:cs typeface="Arial"/>
                </a:rPr>
                <a:t>(0830) –</a:t>
              </a:r>
              <a:r>
                <a:rPr kumimoji="0" lang="en-US" sz="750" b="0" i="0" u="none" strike="noStrike" kern="1200" cap="none" spc="0" normalizeH="0" baseline="0" noProof="0">
                  <a:ln>
                    <a:noFill/>
                  </a:ln>
                  <a:effectLst/>
                  <a:uLnTx/>
                  <a:uFillTx/>
                  <a:latin typeface="Arial"/>
                  <a:ea typeface="+mn-ea"/>
                  <a:cs typeface="Arial"/>
                </a:rPr>
                <a:t> </a:t>
              </a:r>
              <a:r>
                <a:rPr lang="en-US" sz="750">
                  <a:latin typeface="Arial"/>
                  <a:cs typeface="Arial"/>
                </a:rPr>
                <a:t>Lanes set</a:t>
              </a:r>
              <a:endParaRPr lang="en-US" sz="750" b="0" i="0" u="none" strike="noStrike" kern="1200" cap="none" spc="0" normalizeH="0" baseline="0" noProof="0">
                <a:ln>
                  <a:noFill/>
                </a:ln>
                <a:effectLst/>
                <a:uLnTx/>
                <a:uFillTx/>
                <a:latin typeface="Arial"/>
                <a:cs typeface="Arial"/>
              </a:endParaRPr>
            </a:p>
            <a:p>
              <a:pPr>
                <a:defRPr/>
              </a:pPr>
              <a:r>
                <a:rPr kumimoji="0" lang="en-US" sz="750" b="0" i="0" u="none" strike="noStrike" kern="1200" cap="none" spc="0" normalizeH="0" baseline="0" noProof="0">
                  <a:ln>
                    <a:noFill/>
                  </a:ln>
                  <a:effectLst/>
                  <a:uLnTx/>
                  <a:uFillTx/>
                  <a:latin typeface="Arial"/>
                  <a:ea typeface="+mn-ea"/>
                  <a:cs typeface="Arial"/>
                </a:rPr>
                <a:t>T+</a:t>
              </a:r>
              <a:r>
                <a:rPr lang="en-US" sz="750">
                  <a:latin typeface="Arial"/>
                  <a:cs typeface="Arial"/>
                </a:rPr>
                <a:t>0 (0900)</a:t>
              </a:r>
              <a:r>
                <a:rPr kumimoji="0" lang="en-US" sz="750" b="0" i="0" u="none" strike="noStrike" kern="1200" cap="none" spc="0" normalizeH="0" baseline="0" noProof="0">
                  <a:ln>
                    <a:noFill/>
                  </a:ln>
                  <a:effectLst/>
                  <a:uLnTx/>
                  <a:uFillTx/>
                  <a:latin typeface="Arial"/>
                  <a:ea typeface="+mn-ea"/>
                  <a:cs typeface="Arial"/>
                </a:rPr>
                <a:t> – </a:t>
              </a:r>
              <a:r>
                <a:rPr lang="en-US" sz="750">
                  <a:latin typeface="Arial"/>
                  <a:cs typeface="Arial"/>
                </a:rPr>
                <a:t>1st PLT SP to crash site</a:t>
              </a:r>
              <a:endParaRPr lang="en-US" sz="750" b="0" i="0" u="none" strike="noStrike" kern="1200" cap="none" spc="0" normalizeH="0" baseline="0" noProof="0">
                <a:ln>
                  <a:noFill/>
                </a:ln>
                <a:effectLst/>
                <a:uLnTx/>
                <a:uFillTx/>
                <a:latin typeface="Arial"/>
                <a:cs typeface="Arial"/>
              </a:endParaRPr>
            </a:p>
            <a:p>
              <a:pPr>
                <a:defRPr/>
              </a:pPr>
              <a:r>
                <a:rPr kumimoji="0" lang="en-US" sz="750" b="0" i="0" u="none" strike="noStrike" kern="1200" cap="none" spc="0" normalizeH="0" baseline="0" noProof="0">
                  <a:ln>
                    <a:noFill/>
                  </a:ln>
                  <a:effectLst/>
                  <a:uLnTx/>
                  <a:uFillTx/>
                  <a:latin typeface="Arial"/>
                  <a:ea typeface="+mn-ea"/>
                  <a:cs typeface="Arial"/>
                </a:rPr>
                <a:t>T+</a:t>
              </a:r>
              <a:r>
                <a:rPr lang="en-US" sz="750">
                  <a:latin typeface="Arial"/>
                  <a:cs typeface="Arial"/>
                </a:rPr>
                <a:t>60</a:t>
              </a:r>
              <a:r>
                <a:rPr kumimoji="0" lang="en-US" sz="750" b="0" i="0" u="none" strike="noStrike" kern="1200" cap="none" spc="0" normalizeH="0" baseline="0" noProof="0">
                  <a:ln>
                    <a:noFill/>
                  </a:ln>
                  <a:effectLst/>
                  <a:uLnTx/>
                  <a:uFillTx/>
                  <a:latin typeface="Arial"/>
                  <a:ea typeface="+mn-ea"/>
                  <a:cs typeface="Arial"/>
                </a:rPr>
                <a:t> </a:t>
              </a:r>
              <a:r>
                <a:rPr lang="en-US" sz="750">
                  <a:latin typeface="Arial"/>
                  <a:cs typeface="Arial"/>
                </a:rPr>
                <a:t>(1000) –</a:t>
              </a:r>
              <a:r>
                <a:rPr kumimoji="0" lang="en-US" sz="750" b="0" i="0" u="none" strike="noStrike" kern="1200" cap="none" spc="0" normalizeH="0" baseline="0" noProof="0">
                  <a:ln>
                    <a:noFill/>
                  </a:ln>
                  <a:effectLst/>
                  <a:uLnTx/>
                  <a:uFillTx/>
                  <a:latin typeface="Arial"/>
                  <a:ea typeface="+mn-ea"/>
                  <a:cs typeface="Arial"/>
                </a:rPr>
                <a:t> </a:t>
              </a:r>
              <a:r>
                <a:rPr lang="en-US" sz="750">
                  <a:latin typeface="Arial"/>
                  <a:cs typeface="Arial"/>
                </a:rPr>
                <a:t>1st PLT reaches HLZ/ 2nd PLT SP</a:t>
              </a:r>
              <a:endParaRPr lang="en-US" sz="750" b="0" i="0" u="none" strike="noStrike" kern="1200" cap="none" spc="0" normalizeH="0" baseline="0" noProof="0">
                <a:ln>
                  <a:noFill/>
                </a:ln>
                <a:effectLst/>
                <a:uLnTx/>
                <a:uFillTx/>
                <a:latin typeface="Arial"/>
                <a:cs typeface="Arial"/>
              </a:endParaRPr>
            </a:p>
            <a:p>
              <a:pPr>
                <a:defRPr/>
              </a:pPr>
              <a:r>
                <a:rPr kumimoji="0" lang="en-US" sz="750" b="0" i="0" u="none" strike="noStrike" kern="1200" cap="none" spc="0" normalizeH="0" baseline="0" noProof="0">
                  <a:ln>
                    <a:noFill/>
                  </a:ln>
                  <a:effectLst/>
                  <a:uLnTx/>
                  <a:uFillTx/>
                  <a:latin typeface="Arial"/>
                  <a:ea typeface="+mn-ea"/>
                  <a:cs typeface="Arial"/>
                </a:rPr>
                <a:t>T+</a:t>
              </a:r>
              <a:r>
                <a:rPr lang="en-US" sz="750">
                  <a:latin typeface="Arial"/>
                  <a:cs typeface="Arial"/>
                </a:rPr>
                <a:t>120</a:t>
              </a:r>
              <a:r>
                <a:rPr kumimoji="0" lang="en-US" sz="750" b="0" i="0" u="none" strike="noStrike" kern="1200" cap="none" spc="0" normalizeH="0" baseline="0" noProof="0">
                  <a:ln>
                    <a:noFill/>
                  </a:ln>
                  <a:effectLst/>
                  <a:uLnTx/>
                  <a:uFillTx/>
                  <a:latin typeface="Arial"/>
                  <a:ea typeface="+mn-ea"/>
                  <a:cs typeface="Arial"/>
                </a:rPr>
                <a:t> </a:t>
              </a:r>
              <a:r>
                <a:rPr lang="en-US" sz="750">
                  <a:latin typeface="Arial"/>
                  <a:cs typeface="Arial"/>
                </a:rPr>
                <a:t>(1100) –</a:t>
              </a:r>
              <a:r>
                <a:rPr kumimoji="0" lang="en-US" sz="750" b="0" i="0" u="none" strike="noStrike" kern="1200" cap="none" spc="0" normalizeH="0" baseline="0" noProof="0">
                  <a:ln>
                    <a:noFill/>
                  </a:ln>
                  <a:effectLst/>
                  <a:uLnTx/>
                  <a:uFillTx/>
                  <a:latin typeface="Arial"/>
                  <a:ea typeface="+mn-ea"/>
                  <a:cs typeface="Arial"/>
                </a:rPr>
                <a:t> </a:t>
              </a:r>
              <a:r>
                <a:rPr lang="en-US" sz="750">
                  <a:latin typeface="Arial"/>
                  <a:cs typeface="Arial"/>
                </a:rPr>
                <a:t>2nd PLT reaches HLZ/ 3rd PLT SP </a:t>
              </a:r>
              <a:endParaRPr lang="en-US" sz="750" b="0" i="0" u="none" strike="noStrike" kern="1200" cap="none" spc="0" normalizeH="0" baseline="0" noProof="0">
                <a:ln>
                  <a:noFill/>
                </a:ln>
                <a:effectLst/>
                <a:uLnTx/>
                <a:uFillTx/>
                <a:latin typeface="Arial"/>
                <a:cs typeface="Arial"/>
              </a:endParaRPr>
            </a:p>
            <a:p>
              <a:pPr>
                <a:defRPr/>
              </a:pPr>
              <a:r>
                <a:rPr kumimoji="0" lang="en-US" sz="750" b="0" i="0" u="none" strike="noStrike" kern="1200" cap="none" spc="0" normalizeH="0" baseline="0" noProof="0">
                  <a:ln>
                    <a:noFill/>
                  </a:ln>
                  <a:effectLst/>
                  <a:uLnTx/>
                  <a:uFillTx/>
                  <a:latin typeface="Arial"/>
                  <a:ea typeface="+mn-ea"/>
                  <a:cs typeface="Arial"/>
                </a:rPr>
                <a:t>T+</a:t>
              </a:r>
              <a:r>
                <a:rPr lang="en-US" sz="750">
                  <a:latin typeface="Arial"/>
                  <a:cs typeface="Arial"/>
                </a:rPr>
                <a:t>180 (1200) –  3rd PLT reaches HLZ/ 4th PLT SP </a:t>
              </a:r>
              <a:endParaRPr lang="en-US" sz="75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a:defRPr/>
              </a:pPr>
              <a:r>
                <a:rPr kumimoji="0" lang="en-US" sz="750" b="0" i="0" u="none" strike="noStrike" kern="1200" cap="none" spc="0" normalizeH="0" baseline="0" noProof="0">
                  <a:ln>
                    <a:noFill/>
                  </a:ln>
                  <a:effectLst/>
                  <a:uLnTx/>
                  <a:uFillTx/>
                  <a:latin typeface="Arial"/>
                  <a:ea typeface="+mn-ea"/>
                  <a:cs typeface="Arial"/>
                </a:rPr>
                <a:t>T+</a:t>
              </a:r>
              <a:r>
                <a:rPr lang="en-US" sz="750">
                  <a:latin typeface="Arial"/>
                  <a:cs typeface="Arial"/>
                </a:rPr>
                <a:t>240  (1300) – 4th PLT reaches HLZ</a:t>
              </a:r>
              <a:endParaRPr lang="en-US" sz="75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750" b="0" i="0" u="none" strike="noStrike" kern="1200" cap="none" spc="0" normalizeH="0" baseline="0" noProof="0">
                <a:ln>
                  <a:noFill/>
                </a:ln>
                <a:effectLst/>
                <a:highlight>
                  <a:srgbClr val="FFFF00"/>
                </a:highlight>
                <a:uLnTx/>
                <a:uFillTx/>
                <a:latin typeface="Arial"/>
                <a:cs typeface="Arial"/>
              </a:endParaRPr>
            </a:p>
          </p:txBody>
        </p:sp>
        <p:sp>
          <p:nvSpPr>
            <p:cNvPr id="11" name="TextBox 10">
              <a:extLst>
                <a:ext uri="{FF2B5EF4-FFF2-40B4-BE49-F238E27FC236}">
                  <a16:creationId xmlns:a16="http://schemas.microsoft.com/office/drawing/2014/main" id="{6B1C1EE8-7134-5B83-CA2A-747D93F63D19}"/>
                </a:ext>
              </a:extLst>
            </p:cNvPr>
            <p:cNvSpPr txBox="1"/>
            <p:nvPr/>
          </p:nvSpPr>
          <p:spPr>
            <a:xfrm>
              <a:off x="-10125" y="1655043"/>
              <a:ext cx="3892209" cy="1469060"/>
            </a:xfrm>
            <a:prstGeom prst="rect">
              <a:avLst/>
            </a:prstGeom>
            <a:solidFill>
              <a:schemeClr val="bg1"/>
            </a:solidFill>
            <a:ln w="19050">
              <a:solidFill>
                <a:schemeClr val="tx1"/>
              </a:solidFill>
            </a:ln>
          </p:spPr>
          <p:txBody>
            <a:bodyPr wrap="square" lIns="68580" tIns="34290" rIns="68580" bIns="34290" rtlCol="0" anchor="t">
              <a:noAutofit/>
            </a:bodyPr>
            <a:lstStyle/>
            <a:p>
              <a:pPr>
                <a:defRPr/>
              </a:pPr>
              <a:r>
                <a:rPr lang="en-US" sz="800" b="1" u="sng">
                  <a:latin typeface="Arial"/>
                  <a:cs typeface="Arial"/>
                </a:rPr>
                <a:t>Scheme of Manuever:</a:t>
              </a:r>
              <a:endParaRPr lang="en-US">
                <a:cs typeface="Calibri"/>
              </a:endParaRPr>
            </a:p>
            <a:p>
              <a:pPr>
                <a:defRPr/>
              </a:pPr>
              <a:r>
                <a:rPr lang="en-US" sz="800">
                  <a:latin typeface="Arial"/>
                  <a:cs typeface="Calibri"/>
                </a:rPr>
                <a:t>Platoons tactically maneuver to crash site, recovering 2x casualties in unknown condition. Platoons are to tactically maneuver from crash site and drop off casualties at HLZ</a:t>
              </a:r>
              <a:endParaRPr lang="en-US">
                <a:latin typeface="Calibri"/>
                <a:cs typeface="Calibri"/>
              </a:endParaRPr>
            </a:p>
            <a:p>
              <a:pPr>
                <a:defRPr/>
              </a:pPr>
              <a:r>
                <a:rPr lang="en-US" sz="800" b="1" u="sng">
                  <a:latin typeface="Arial"/>
                  <a:cs typeface="Arial"/>
                </a:rPr>
                <a:t>Action</a:t>
              </a:r>
              <a:r>
                <a:rPr kumimoji="0" lang="en-US" sz="800" b="1" i="0" u="none" strike="noStrike" kern="1200" cap="none" spc="0" normalizeH="0" baseline="0" noProof="0">
                  <a:ln>
                    <a:noFill/>
                  </a:ln>
                  <a:effectLst/>
                  <a:uLnTx/>
                  <a:uFillTx/>
                  <a:latin typeface="Arial"/>
                  <a:ea typeface="+mn-ea"/>
                  <a:cs typeface="Arial"/>
                </a:rPr>
                <a:t>: </a:t>
              </a:r>
              <a:r>
                <a:rPr lang="en-US" sz="800" b="1">
                  <a:latin typeface="Arial"/>
                  <a:cs typeface="Arial"/>
                </a:rPr>
                <a:t>Treat, load and maneuver with casualties.</a:t>
              </a:r>
            </a:p>
            <a:p>
              <a:pPr>
                <a:defRPr/>
              </a:pPr>
              <a:r>
                <a:rPr kumimoji="0" lang="en-US" sz="800" b="1" i="0" u="sng" strike="noStrike" kern="1200" cap="none" spc="0" normalizeH="0" baseline="0" noProof="0">
                  <a:ln>
                    <a:noFill/>
                  </a:ln>
                  <a:effectLst/>
                  <a:uLnTx/>
                  <a:uFillTx/>
                  <a:latin typeface="Arial"/>
                  <a:ea typeface="+mn-ea"/>
                  <a:cs typeface="Arial"/>
                </a:rPr>
                <a:t>Conditions</a:t>
              </a:r>
              <a:r>
                <a:rPr kumimoji="0" lang="en-US" sz="800" b="1" i="0" u="none" strike="noStrike" kern="1200" cap="none" spc="0" normalizeH="0" baseline="0" noProof="0">
                  <a:ln>
                    <a:noFill/>
                  </a:ln>
                  <a:effectLst/>
                  <a:uLnTx/>
                  <a:uFillTx/>
                  <a:latin typeface="Arial"/>
                  <a:ea typeface="+mn-ea"/>
                  <a:cs typeface="Arial"/>
                </a:rPr>
                <a:t>:</a:t>
              </a:r>
              <a:r>
                <a:rPr lang="en-US" sz="800">
                  <a:latin typeface="Arial"/>
                  <a:cs typeface="Arial"/>
                </a:rPr>
                <a:t> In</a:t>
              </a:r>
              <a:r>
                <a:rPr kumimoji="0" lang="en-US" sz="800" b="0" i="0" u="none" strike="noStrike" kern="1200" cap="none" spc="0" normalizeH="0" baseline="0" noProof="0">
                  <a:ln>
                    <a:noFill/>
                  </a:ln>
                  <a:effectLst/>
                  <a:uLnTx/>
                  <a:uFillTx/>
                  <a:latin typeface="Arial"/>
                  <a:ea typeface="+mn-ea"/>
                  <a:cs typeface="Arial"/>
                </a:rPr>
                <a:t> a field environment, given an M4, IOTV, FLC, eye pro, ear pro, CamelBak, ACH. </a:t>
              </a:r>
              <a:endParaRPr lang="en-US" sz="800" b="1" i="0" u="sng" strike="noStrike" kern="1200" cap="none" spc="0" normalizeH="0" baseline="0" noProof="0">
                <a:ln>
                  <a:noFill/>
                </a:ln>
                <a:effectLst/>
                <a:uLnTx/>
                <a:uFillTx/>
                <a:latin typeface="Arial" panose="020B0604020202020204" pitchFamily="34" charset="0"/>
                <a:cs typeface="Arial" panose="020B0604020202020204" pitchFamily="34" charset="0"/>
              </a:endParaRPr>
            </a:p>
            <a:p>
              <a:pPr>
                <a:defRPr/>
              </a:pPr>
              <a:r>
                <a:rPr kumimoji="0" lang="en-US" sz="800" b="1" i="0" u="sng" strike="noStrike" kern="1200" cap="none" spc="0" normalizeH="0" baseline="0" noProof="0">
                  <a:ln>
                    <a:noFill/>
                  </a:ln>
                  <a:effectLst/>
                  <a:uLnTx/>
                  <a:uFillTx/>
                  <a:latin typeface="Arial"/>
                  <a:ea typeface="+mn-ea"/>
                  <a:cs typeface="Arial"/>
                </a:rPr>
                <a:t>Standard</a:t>
              </a:r>
              <a:r>
                <a:rPr kumimoji="0" lang="en-US" sz="800" b="1" i="0" u="none" strike="noStrike" kern="1200" cap="none" spc="0" normalizeH="0" baseline="0" noProof="0">
                  <a:ln>
                    <a:noFill/>
                  </a:ln>
                  <a:effectLst/>
                  <a:uLnTx/>
                  <a:uFillTx/>
                  <a:latin typeface="Arial"/>
                  <a:ea typeface="+mn-ea"/>
                  <a:cs typeface="Arial"/>
                </a:rPr>
                <a:t>: </a:t>
              </a:r>
              <a:r>
                <a:rPr lang="en-US" sz="800" b="1">
                  <a:latin typeface="Arial"/>
                  <a:cs typeface="Arial"/>
                </a:rPr>
                <a:t>Platoons will conduct the movement to crash site and complete by moving casualty to HLZ. </a:t>
              </a:r>
              <a:endParaRPr lang="en-US" sz="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2558DAD-7785-0719-4F6D-2BB15050D6B9}"/>
                </a:ext>
              </a:extLst>
            </p:cNvPr>
            <p:cNvSpPr txBox="1"/>
            <p:nvPr/>
          </p:nvSpPr>
          <p:spPr>
            <a:xfrm>
              <a:off x="-10125" y="3099953"/>
              <a:ext cx="3898855" cy="2873088"/>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effectLst/>
                  <a:uLnTx/>
                  <a:uFillTx/>
                  <a:latin typeface="Arial"/>
                  <a:ea typeface="+mn-ea"/>
                  <a:cs typeface="Arial"/>
                </a:rPr>
                <a:t>Admin Coordinating Instructions:</a:t>
              </a: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effectLst/>
                  <a:uLnTx/>
                  <a:uFillTx/>
                  <a:latin typeface="Arial"/>
                  <a:ea typeface="+mn-ea"/>
                  <a:cs typeface="Arial"/>
                </a:rPr>
                <a:t>Trainee Uniform: ACU, FLC, ear pro, eye pro, CamelBak, M4, Ruck.</a:t>
              </a:r>
              <a:endParaRPr kumimoji="0" lang="en-US" sz="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effectLst/>
                  <a:uLnTx/>
                  <a:uFillTx/>
                  <a:latin typeface="Arial"/>
                  <a:ea typeface="+mn-ea"/>
                  <a:cs typeface="Arial"/>
                </a:rPr>
                <a:t>Cadre: ACU, FLC, ear pro, eye pro, CamelBak, M4, Ruck.</a:t>
              </a:r>
              <a:endParaRPr kumimoji="0" lang="en-US" sz="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lang="en-US" sz="800">
                  <a:latin typeface="Arial"/>
                  <a:cs typeface="Arial"/>
                </a:rPr>
                <a:t>Platoons conduct downed Aircraft exfil.</a:t>
              </a:r>
            </a:p>
            <a:p>
              <a:pPr marL="95885" indent="-95885">
                <a:spcAft>
                  <a:spcPts val="150"/>
                </a:spcAft>
                <a:buFont typeface="Arial" panose="020B0604020202020204" pitchFamily="34" charset="0"/>
                <a:buChar char="•"/>
                <a:defRPr/>
              </a:pPr>
              <a:r>
                <a:rPr lang="en-US" sz="800">
                  <a:latin typeface="Arial"/>
                  <a:cs typeface="Arial"/>
                </a:rPr>
                <a:t> </a:t>
              </a:r>
              <a:r>
                <a:rPr kumimoji="0" lang="en-US" sz="800" b="0" i="0" u="none" strike="noStrike" kern="1200" cap="none" spc="0" normalizeH="0" baseline="0" noProof="0">
                  <a:ln>
                    <a:noFill/>
                  </a:ln>
                  <a:effectLst/>
                  <a:uLnTx/>
                  <a:uFillTx/>
                  <a:latin typeface="Arial"/>
                  <a:ea typeface="+mn-ea"/>
                  <a:cs typeface="Arial"/>
                </a:rPr>
                <a:t>Company reconsolidate at </a:t>
              </a:r>
              <a:r>
                <a:rPr lang="en-US" sz="800">
                  <a:latin typeface="Arial"/>
                  <a:cs typeface="Arial"/>
                </a:rPr>
                <a:t>Brady Village </a:t>
              </a:r>
              <a:r>
                <a:rPr kumimoji="0" lang="en-US" sz="800" b="0" i="0" u="none" strike="noStrike" kern="1200" cap="none" spc="0" normalizeH="0" baseline="0" noProof="0">
                  <a:ln>
                    <a:noFill/>
                  </a:ln>
                  <a:effectLst/>
                  <a:uLnTx/>
                  <a:uFillTx/>
                  <a:latin typeface="Arial"/>
                  <a:ea typeface="+mn-ea"/>
                  <a:cs typeface="Arial"/>
                </a:rPr>
                <a:t>Company will conduct 100% accountability following completion of </a:t>
              </a:r>
              <a:r>
                <a:rPr lang="en-US" sz="800">
                  <a:latin typeface="Arial"/>
                  <a:cs typeface="Arial"/>
                </a:rPr>
                <a:t>Lane.</a:t>
              </a: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effectLst/>
                  <a:uLnTx/>
                  <a:uFillTx/>
                  <a:latin typeface="Arial"/>
                  <a:ea typeface="+mn-ea"/>
                  <a:cs typeface="Arial"/>
                </a:rPr>
                <a:t>Company will SP to BN link up for EXFIL</a:t>
              </a:r>
              <a:endParaRPr lang="en-US" sz="800" b="0" i="0" u="none" strike="noStrike" kern="1200" cap="none" spc="0" normalizeH="0" baseline="0" noProof="0">
                <a:ln>
                  <a:noFill/>
                </a:ln>
                <a:effectLst/>
                <a:uLnTx/>
                <a:uFillTx/>
                <a:latin typeface="Arial"/>
                <a:cs typeface="Arial"/>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endParaRPr lang="en-US" sz="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800" b="1" i="0" u="sng" strike="noStrike" kern="1200" cap="none" spc="0" normalizeH="0" baseline="0" noProof="0">
                  <a:ln>
                    <a:noFill/>
                  </a:ln>
                  <a:effectLst/>
                  <a:uLnTx/>
                  <a:uFillTx/>
                  <a:latin typeface="Arial"/>
                  <a:ea typeface="+mn-ea"/>
                  <a:cs typeface="Arial"/>
                </a:rPr>
                <a:t>Support Coordinating Instructions:</a:t>
              </a:r>
              <a:endParaRPr lang="en-US" sz="800" b="1" i="0" u="sng" strike="noStrike" kern="1200" cap="none" spc="0" normalizeH="0" baseline="0" noProof="0">
                <a:ln>
                  <a:noFill/>
                </a:ln>
                <a:effectLst/>
                <a:uLnTx/>
                <a:uFillTx/>
                <a:latin typeface="Arial"/>
                <a:cs typeface="Arial"/>
              </a:endParaRPr>
            </a:p>
            <a:p>
              <a:pPr marR="0" lvl="0" algn="l" defTabSz="914400">
                <a:lnSpc>
                  <a:spcPct val="100000"/>
                </a:lnSpc>
                <a:spcBef>
                  <a:spcPts val="0"/>
                </a:spcBef>
                <a:spcAft>
                  <a:spcPts val="150"/>
                </a:spcAft>
                <a:buClrTx/>
                <a:buSzTx/>
                <a:tabLst/>
                <a:defRPr/>
              </a:pPr>
              <a:endParaRPr lang="en-US" sz="800" b="1" i="0" u="sng" strike="noStrike" kern="1200" cap="none" spc="0" normalizeH="0" baseline="0" noProof="0">
                <a:ln>
                  <a:noFill/>
                </a:ln>
                <a:effectLst/>
                <a:uLnTx/>
                <a:uFillTx/>
                <a:latin typeface="Arial" panose="020B0604020202020204" pitchFamily="34" charset="0"/>
                <a:cs typeface="Arial" panose="020B0604020202020204" pitchFamily="34" charset="0"/>
              </a:endParaRPr>
            </a:p>
            <a:p>
              <a:pPr marL="95885" indent="-95885">
                <a:spcAft>
                  <a:spcPts val="150"/>
                </a:spcAft>
                <a:buFont typeface="Arial" panose="020B0604020202020204" pitchFamily="34" charset="0"/>
                <a:buChar char="•"/>
                <a:defRPr/>
              </a:pPr>
              <a:r>
                <a:rPr lang="en-US" sz="750">
                  <a:latin typeface="Arial"/>
                  <a:cs typeface="Arial"/>
                </a:rPr>
                <a:t>0800 Lane setup </a:t>
              </a:r>
              <a:endParaRPr lang="en-US" sz="75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95885" indent="-95885">
                <a:spcAft>
                  <a:spcPts val="150"/>
                </a:spcAft>
                <a:buFont typeface="Arial" panose="020B0604020202020204" pitchFamily="34" charset="0"/>
                <a:buChar char="•"/>
                <a:defRPr/>
              </a:pPr>
              <a:r>
                <a:rPr lang="en-US" sz="750">
                  <a:latin typeface="Arial"/>
                  <a:cs typeface="Arial"/>
                </a:rPr>
                <a:t>4x Rescue </a:t>
              </a:r>
              <a:r>
                <a:rPr lang="en-US" sz="750" err="1">
                  <a:latin typeface="Arial"/>
                  <a:cs typeface="Arial"/>
                </a:rPr>
                <a:t>Randies</a:t>
              </a:r>
              <a:r>
                <a:rPr lang="en-US" sz="750">
                  <a:latin typeface="Arial"/>
                  <a:cs typeface="Arial"/>
                </a:rPr>
                <a:t> at each crash site</a:t>
              </a:r>
              <a:endParaRPr lang="en-US" sz="750">
                <a:latin typeface="Arial" panose="020B0604020202020204" pitchFamily="34" charset="0"/>
                <a:cs typeface="Arial" panose="020B0604020202020204" pitchFamily="34" charset="0"/>
              </a:endParaRPr>
            </a:p>
            <a:p>
              <a:pPr marL="95885" indent="-95885">
                <a:spcAft>
                  <a:spcPts val="150"/>
                </a:spcAft>
                <a:buFont typeface="Arial" panose="020B0604020202020204" pitchFamily="34" charset="0"/>
                <a:buChar char="•"/>
                <a:defRPr/>
              </a:pPr>
              <a:r>
                <a:rPr lang="en-US" sz="750">
                  <a:latin typeface="Arial"/>
                  <a:cs typeface="Arial"/>
                </a:rPr>
                <a:t>4x Litters each Crash site </a:t>
              </a:r>
              <a:endParaRPr lang="en-US" sz="750">
                <a:latin typeface="Arial" panose="020B0604020202020204" pitchFamily="34" charset="0"/>
                <a:cs typeface="Arial" panose="020B0604020202020204" pitchFamily="34" charset="0"/>
              </a:endParaRPr>
            </a:p>
            <a:p>
              <a:pPr marL="95885" indent="-95885">
                <a:spcAft>
                  <a:spcPts val="150"/>
                </a:spcAft>
                <a:buFont typeface="Arial" panose="020B0604020202020204" pitchFamily="34" charset="0"/>
                <a:buChar char="•"/>
                <a:defRPr/>
              </a:pPr>
              <a:endParaRPr lang="en-US" sz="75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EC521E0-6CDA-3CBB-657A-5A60B5DCD4E5}"/>
                </a:ext>
              </a:extLst>
            </p:cNvPr>
            <p:cNvSpPr txBox="1"/>
            <p:nvPr/>
          </p:nvSpPr>
          <p:spPr>
            <a:xfrm>
              <a:off x="3888730" y="4187430"/>
              <a:ext cx="3277072" cy="1785611"/>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effectLst/>
                  <a:uLnTx/>
                  <a:uFillTx/>
                  <a:latin typeface="Arial"/>
                  <a:ea typeface="+mn-ea"/>
                  <a:cs typeface="Arial"/>
                </a:rPr>
                <a:t>Support Requirements:</a:t>
              </a:r>
              <a:endParaRPr kumimoji="0" lang="en-US" sz="800" b="0" i="0" u="none" strike="noStrike" kern="1200" cap="none" spc="0" normalizeH="0" baseline="0" noProof="0">
                <a:ln>
                  <a:noFill/>
                </a:ln>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a:ln>
                    <a:noFill/>
                  </a:ln>
                  <a:effectLst/>
                  <a:uLnTx/>
                  <a:uFillTx/>
                  <a:latin typeface="Arial"/>
                  <a:ea typeface="+mn-ea"/>
                  <a:cs typeface="Arial"/>
                </a:rPr>
                <a:t>Manning</a:t>
              </a:r>
              <a:endParaRPr lang="en-US" sz="800" b="0" i="0" u="sng" strike="noStrike" kern="1200" cap="none" spc="0" normalizeH="0" baseline="0" noProof="0">
                <a:ln>
                  <a:noFill/>
                </a:ln>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effectLst/>
                  <a:uLnTx/>
                  <a:uFillTx/>
                  <a:latin typeface="Arial"/>
                  <a:ea typeface="+mn-ea"/>
                  <a:cs typeface="Arial"/>
                </a:rPr>
                <a:t>Set-up support</a:t>
              </a:r>
              <a:endParaRPr lang="en-US" sz="800" b="0" i="0" u="none" strike="noStrike" kern="1200" cap="none" spc="0" normalizeH="0" baseline="0" noProof="0">
                <a:ln>
                  <a:noFill/>
                </a:ln>
                <a:effectLst/>
                <a:uLnTx/>
                <a:uFillTx/>
                <a:latin typeface="Arial"/>
                <a:cs typeface="Arial"/>
              </a:endParaRPr>
            </a:p>
            <a:p>
              <a:pPr marL="128270" indent="-128270">
                <a:buFont typeface="Arial" panose="020B0604020202020204" pitchFamily="34" charset="0"/>
                <a:buChar char="•"/>
                <a:defRPr/>
              </a:pPr>
              <a:r>
                <a:rPr lang="en-US" sz="800">
                  <a:latin typeface="Arial"/>
                  <a:cs typeface="Arial"/>
                </a:rPr>
                <a:t>1x cadre per crash site, (total of 5)</a:t>
              </a:r>
            </a:p>
            <a:p>
              <a:pPr marL="128270" indent="-128270">
                <a:buFont typeface="Arial" panose="020B0604020202020204" pitchFamily="34" charset="0"/>
                <a:buChar char="•"/>
                <a:defRPr/>
              </a:pPr>
              <a:r>
                <a:rPr lang="en-US" sz="800">
                  <a:latin typeface="Arial"/>
                  <a:cs typeface="Arial"/>
                </a:rPr>
                <a:t>5x Cadre at HLZ </a:t>
              </a:r>
            </a:p>
            <a:p>
              <a:pPr marL="128270" indent="-128270">
                <a:buFont typeface="Arial" panose="020B0604020202020204" pitchFamily="34" charset="0"/>
                <a:buChar char="•"/>
                <a:defRPr/>
              </a:pPr>
              <a:r>
                <a:rPr lang="en-US" sz="800">
                  <a:latin typeface="Arial"/>
                  <a:cs typeface="Arial"/>
                </a:rPr>
                <a:t>20x Rescue Randies</a:t>
              </a:r>
            </a:p>
            <a:p>
              <a:pPr marL="128270" indent="-128270">
                <a:buFont typeface="Arial" panose="020B0604020202020204" pitchFamily="34" charset="0"/>
                <a:buChar char="•"/>
                <a:defRPr/>
              </a:pPr>
              <a:r>
                <a:rPr lang="en-US" sz="800">
                  <a:latin typeface="Arial"/>
                  <a:cs typeface="Arial"/>
                </a:rPr>
                <a:t>20x Litters</a:t>
              </a:r>
            </a:p>
            <a:p>
              <a:pPr marL="128270" indent="-128270">
                <a:buFont typeface="Arial" panose="020B0604020202020204" pitchFamily="34" charset="0"/>
                <a:buChar char="•"/>
                <a:defRPr/>
              </a:pPr>
              <a:r>
                <a:rPr lang="en-US" sz="800" u="sng">
                  <a:latin typeface="Arial"/>
                  <a:cs typeface="Arial"/>
                </a:rPr>
                <a:t>Med at HLZ</a:t>
              </a:r>
              <a:endParaRPr lang="en-US" sz="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a:ln>
                    <a:noFill/>
                  </a:ln>
                  <a:effectLst/>
                  <a:uLnTx/>
                  <a:uFillTx/>
                  <a:latin typeface="Arial"/>
                  <a:ea typeface="+mn-ea"/>
                  <a:cs typeface="Arial"/>
                </a:rPr>
                <a:t>Other</a:t>
              </a:r>
              <a:endParaRPr lang="en-US" sz="800" b="0" i="0" u="sng" strike="noStrike" kern="1200" cap="none" spc="0" normalizeH="0" baseline="0" noProof="0">
                <a:ln>
                  <a:noFill/>
                </a:ln>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a:latin typeface="Arial"/>
                  <a:cs typeface="Arial"/>
                </a:rPr>
                <a:t>2x</a:t>
              </a:r>
              <a:r>
                <a:rPr kumimoji="0" lang="en-US" sz="800" b="0" i="0" u="none" strike="noStrike" kern="1200" cap="none" spc="0" normalizeH="0" baseline="0" noProof="0">
                  <a:ln>
                    <a:noFill/>
                  </a:ln>
                  <a:effectLst/>
                  <a:uLnTx/>
                  <a:uFillTx/>
                  <a:latin typeface="Arial"/>
                  <a:ea typeface="+mn-ea"/>
                  <a:cs typeface="Arial"/>
                </a:rPr>
                <a:t> </a:t>
              </a:r>
              <a:r>
                <a:rPr lang="en-US" sz="800">
                  <a:latin typeface="Arial"/>
                  <a:cs typeface="Arial"/>
                </a:rPr>
                <a:t>HUMVEE</a:t>
              </a:r>
              <a:endParaRPr lang="en-US" sz="800" b="0" i="0" u="none" strike="noStrike" kern="1200" cap="none" spc="0" normalizeH="0" baseline="0" noProof="0">
                <a:ln>
                  <a:noFill/>
                </a:ln>
                <a:effectLst/>
                <a:uLnTx/>
                <a:uFillTx/>
                <a:latin typeface="Arial"/>
                <a:cs typeface="Arial"/>
              </a:endParaRPr>
            </a:p>
            <a:p>
              <a:pPr marL="128270" indent="-128270">
                <a:buFont typeface="Arial" panose="020B0604020202020204" pitchFamily="34" charset="0"/>
                <a:buChar char="•"/>
                <a:defRPr/>
              </a:pPr>
              <a:r>
                <a:rPr lang="en-US" sz="800">
                  <a:latin typeface="Arial"/>
                  <a:cs typeface="Arial"/>
                </a:rPr>
                <a:t>ICE Sheets at HLZ/ ACIS</a:t>
              </a:r>
              <a:endParaRPr lang="en-US" sz="800" b="0" i="0" u="none" strike="noStrike" kern="1200" cap="none" spc="0" normalizeH="0" baseline="0" noProof="0">
                <a:ln>
                  <a:noFill/>
                </a:ln>
                <a:effectLst/>
                <a:uLnTx/>
                <a:uFillTx/>
                <a:latin typeface="Arial"/>
                <a:cs typeface="Arial"/>
              </a:endParaRPr>
            </a:p>
            <a:p>
              <a:pPr marL="128270" indent="-128270">
                <a:buFont typeface="Arial" panose="020B0604020202020204" pitchFamily="34" charset="0"/>
                <a:buChar char="•"/>
                <a:defRPr/>
              </a:pPr>
              <a:r>
                <a:rPr lang="en-US" sz="800">
                  <a:latin typeface="Arial"/>
                  <a:cs typeface="Arial"/>
                </a:rPr>
                <a:t>Water Buffalo staged at HLZ</a:t>
              </a:r>
            </a:p>
            <a:p>
              <a:pPr marL="128270" indent="-128270">
                <a:buFont typeface="Arial" panose="020B0604020202020204" pitchFamily="34" charset="0"/>
                <a:buChar char="•"/>
                <a:defRPr/>
              </a:pPr>
              <a:endParaRPr lang="en-US" sz="800">
                <a:solidFill>
                  <a:prstClr val="black"/>
                </a:solidFill>
                <a:highlight>
                  <a:srgbClr val="00FF00"/>
                </a:highlight>
                <a:latin typeface="Arial"/>
                <a:cs typeface="Arial"/>
              </a:endParaRPr>
            </a:p>
            <a:p>
              <a:pPr marL="128270" indent="-128270">
                <a:buFont typeface="Arial" panose="020B0604020202020204" pitchFamily="34" charset="0"/>
                <a:buChar char="•"/>
                <a:defRPr/>
              </a:pPr>
              <a:endParaRPr lang="en-US" sz="800">
                <a:solidFill>
                  <a:prstClr val="black"/>
                </a:solidFill>
                <a:highlight>
                  <a:srgbClr val="00FF00"/>
                </a:highlight>
                <a:latin typeface="Arial"/>
                <a:cs typeface="Arial"/>
              </a:endParaRPr>
            </a:p>
            <a:p>
              <a:pPr marL="128270" indent="-128270">
                <a:buFont typeface="Arial" panose="020B0604020202020204" pitchFamily="34" charset="0"/>
                <a:buChar char="•"/>
                <a:defRPr/>
              </a:pPr>
              <a:endParaRPr lang="en-US" sz="825">
                <a:solidFill>
                  <a:prstClr val="black"/>
                </a:solidFill>
                <a:highlight>
                  <a:srgbClr val="FFFF00"/>
                </a:highlight>
                <a:latin typeface="Arial"/>
                <a:cs typeface="Arial"/>
              </a:endParaRPr>
            </a:p>
          </p:txBody>
        </p:sp>
        <p:sp>
          <p:nvSpPr>
            <p:cNvPr id="14" name="TextBox 13">
              <a:extLst>
                <a:ext uri="{FF2B5EF4-FFF2-40B4-BE49-F238E27FC236}">
                  <a16:creationId xmlns:a16="http://schemas.microsoft.com/office/drawing/2014/main" id="{9313C555-91BE-4DE0-0D4A-9DB48CAEC8C2}"/>
                </a:ext>
              </a:extLst>
            </p:cNvPr>
            <p:cNvSpPr txBox="1">
              <a:spLocks noChangeAspect="1"/>
            </p:cNvSpPr>
            <p:nvPr/>
          </p:nvSpPr>
          <p:spPr>
            <a:xfrm>
              <a:off x="-8720" y="1111324"/>
              <a:ext cx="3890805" cy="542801"/>
            </a:xfrm>
            <a:prstGeom prst="rect">
              <a:avLst/>
            </a:prstGeom>
            <a:no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effectLst/>
                  <a:uLnTx/>
                  <a:uFillTx/>
                  <a:latin typeface="Arial"/>
                  <a:ea typeface="+mn-ea"/>
                  <a:cs typeface="Arial"/>
                </a:rPr>
                <a:t>Mission</a:t>
              </a:r>
              <a:r>
                <a:rPr kumimoji="0" lang="en-US" sz="1100" b="1" i="0" u="none" strike="noStrike" kern="1200" cap="none" spc="0" normalizeH="0" baseline="0" noProof="0">
                  <a:ln>
                    <a:noFill/>
                  </a:ln>
                  <a:effectLst/>
                  <a:uLnTx/>
                  <a:uFillTx/>
                  <a:latin typeface="Arial"/>
                  <a:ea typeface="+mn-ea"/>
                  <a:cs typeface="Arial"/>
                </a:rPr>
                <a:t>: </a:t>
              </a:r>
              <a:r>
                <a:rPr lang="en-US" sz="1100">
                  <a:latin typeface="Arial"/>
                  <a:cs typeface="Arial"/>
                </a:rPr>
                <a:t>Platoons receive location of downed aircraft and x number of injured crew members. Platoon must move to aircraft conduct CLS call in 9-line and move to LZ</a:t>
              </a:r>
              <a:r>
                <a:rPr kumimoji="0" lang="en-US" sz="1100" b="0" i="0" u="none" strike="noStrike" kern="1200" cap="none" spc="0" normalizeH="0" baseline="0" noProof="0">
                  <a:ln>
                    <a:noFill/>
                  </a:ln>
                  <a:effectLst/>
                  <a:uLnTx/>
                  <a:uFillTx/>
                  <a:latin typeface="Arial"/>
                  <a:ea typeface="+mn-ea"/>
                  <a:cs typeface="Arial"/>
                </a:rPr>
                <a:t>. </a:t>
              </a:r>
              <a:r>
                <a:rPr lang="en-US" sz="1100">
                  <a:latin typeface="Arial"/>
                  <a:cs typeface="Arial"/>
                </a:rPr>
                <a:t>Enroute</a:t>
              </a:r>
              <a:r>
                <a:rPr kumimoji="0" lang="en-US" sz="1100" b="0" i="0" u="none" strike="noStrike" kern="1200" cap="none" spc="0" normalizeH="0" baseline="0" noProof="0">
                  <a:ln>
                    <a:noFill/>
                  </a:ln>
                  <a:effectLst/>
                  <a:uLnTx/>
                  <a:uFillTx/>
                  <a:latin typeface="Arial"/>
                  <a:ea typeface="+mn-ea"/>
                  <a:cs typeface="Arial"/>
                </a:rPr>
                <a:t> to BN linkup point for EXFIL</a:t>
              </a:r>
              <a:endParaRPr kumimoji="0" lang="en-US" sz="1100" b="1" i="0" u="none" strike="noStrike" kern="1200" cap="none" spc="0" normalizeH="0" baseline="0" noProof="0">
                <a:ln>
                  <a:noFill/>
                </a:ln>
                <a:effectLst/>
                <a:uLnTx/>
                <a:uFillTx/>
                <a:latin typeface="Arial"/>
                <a:ea typeface="+mn-ea"/>
                <a:cs typeface="Arial"/>
              </a:endParaRPr>
            </a:p>
          </p:txBody>
        </p:sp>
        <p:sp>
          <p:nvSpPr>
            <p:cNvPr id="15" name="TextBox 14">
              <a:extLst>
                <a:ext uri="{FF2B5EF4-FFF2-40B4-BE49-F238E27FC236}">
                  <a16:creationId xmlns:a16="http://schemas.microsoft.com/office/drawing/2014/main" id="{2A77A411-726E-3F1B-4D34-DC196D2AA3B8}"/>
                </a:ext>
              </a:extLst>
            </p:cNvPr>
            <p:cNvSpPr txBox="1">
              <a:spLocks noChangeAspect="1"/>
            </p:cNvSpPr>
            <p:nvPr/>
          </p:nvSpPr>
          <p:spPr>
            <a:xfrm>
              <a:off x="-6840" y="814298"/>
              <a:ext cx="9144000" cy="294139"/>
            </a:xfrm>
            <a:prstGeom prst="rect">
              <a:avLst/>
            </a:prstGeom>
            <a:no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a:solidFill>
                    <a:prstClr val="black"/>
                  </a:solidFill>
                  <a:latin typeface="Arial"/>
                  <a:cs typeface="Arial"/>
                </a:rPr>
                <a:t>Downed Aircraft</a:t>
              </a:r>
              <a:endParaRPr kumimoji="0" lang="en-US" sz="1500" b="1" i="0" u="none" strike="noStrike" kern="1200" cap="none" spc="0" normalizeH="0" baseline="0" noProof="0">
                <a:ln>
                  <a:noFill/>
                </a:ln>
                <a:solidFill>
                  <a:prstClr val="black"/>
                </a:solidFill>
                <a:effectLst/>
                <a:uLnTx/>
                <a:uFillTx/>
                <a:latin typeface="Arial"/>
                <a:ea typeface="+mn-ea"/>
                <a:cs typeface="Arial"/>
              </a:endParaRPr>
            </a:p>
          </p:txBody>
        </p:sp>
        <p:cxnSp>
          <p:nvCxnSpPr>
            <p:cNvPr id="25" name="Straight Connector 24">
              <a:extLst>
                <a:ext uri="{FF2B5EF4-FFF2-40B4-BE49-F238E27FC236}">
                  <a16:creationId xmlns:a16="http://schemas.microsoft.com/office/drawing/2014/main" id="{19661583-C7D8-9DF6-8CE1-F95429243539}"/>
                </a:ext>
              </a:extLst>
            </p:cNvPr>
            <p:cNvCxnSpPr>
              <a:cxnSpLocks/>
            </p:cNvCxnSpPr>
            <p:nvPr/>
          </p:nvCxnSpPr>
          <p:spPr>
            <a:xfrm rot="16200000" flipH="1">
              <a:off x="8691421" y="3229828"/>
              <a:ext cx="33203" cy="76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3" descr="DownedPilotMAP.png">
            <a:extLst>
              <a:ext uri="{FF2B5EF4-FFF2-40B4-BE49-F238E27FC236}">
                <a16:creationId xmlns:a16="http://schemas.microsoft.com/office/drawing/2014/main" id="{D3518440-5D09-A158-E79C-7A412B90FCBA}"/>
              </a:ext>
            </a:extLst>
          </p:cNvPr>
          <p:cNvPicPr>
            <a:picLocks noChangeAspect="1"/>
          </p:cNvPicPr>
          <p:nvPr/>
        </p:nvPicPr>
        <p:blipFill>
          <a:blip r:embed="rId2"/>
          <a:stretch>
            <a:fillRect/>
          </a:stretch>
        </p:blipFill>
        <p:spPr>
          <a:xfrm>
            <a:off x="5185144" y="1158888"/>
            <a:ext cx="7005083" cy="3601014"/>
          </a:xfrm>
          <a:prstGeom prst="rect">
            <a:avLst/>
          </a:prstGeom>
        </p:spPr>
      </p:pic>
      <p:sp>
        <p:nvSpPr>
          <p:cNvPr id="4" name="TextBox 3">
            <a:extLst>
              <a:ext uri="{FF2B5EF4-FFF2-40B4-BE49-F238E27FC236}">
                <a16:creationId xmlns:a16="http://schemas.microsoft.com/office/drawing/2014/main" id="{A19F7FFA-B862-1F7B-1163-D5962ECFAC1E}"/>
              </a:ext>
            </a:extLst>
          </p:cNvPr>
          <p:cNvSpPr txBox="1"/>
          <p:nvPr/>
        </p:nvSpPr>
        <p:spPr>
          <a:xfrm>
            <a:off x="5183372" y="1163067"/>
            <a:ext cx="1498366" cy="1200329"/>
          </a:xfrm>
          <a:prstGeom prst="rect">
            <a:avLst/>
          </a:prstGeom>
          <a:solidFill>
            <a:schemeClr val="bg1"/>
          </a:solidFill>
          <a:ln w="15875">
            <a:noFill/>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800" u="sng">
                <a:latin typeface="Arial"/>
                <a:cs typeface="Arial"/>
              </a:rPr>
              <a:t>Crash Site location Grids</a:t>
            </a:r>
            <a:br>
              <a:rPr lang="en-US" sz="800" u="sng">
                <a:latin typeface="Arial"/>
                <a:cs typeface="Arial"/>
              </a:rPr>
            </a:br>
            <a:br>
              <a:rPr lang="en-US" sz="800">
                <a:latin typeface="Arial"/>
                <a:cs typeface="Arial"/>
              </a:rPr>
            </a:br>
            <a:r>
              <a:rPr lang="en-US" sz="800">
                <a:latin typeface="Arial"/>
                <a:cs typeface="Arial"/>
              </a:rPr>
              <a:t>CS1 – 17SNT 16973 68202</a:t>
            </a:r>
            <a:endParaRPr lang="en-US" sz="800">
              <a:latin typeface="Arial" pitchFamily="34" charset="0"/>
              <a:cs typeface="Arial" pitchFamily="34" charset="0"/>
            </a:endParaRPr>
          </a:p>
          <a:p>
            <a:pPr algn="ctr"/>
            <a:r>
              <a:rPr lang="en-US" sz="800">
                <a:latin typeface="Arial"/>
                <a:cs typeface="Arial"/>
              </a:rPr>
              <a:t>CS2 – 17SNT 16908 68718</a:t>
            </a:r>
          </a:p>
          <a:p>
            <a:pPr algn="ctr"/>
            <a:r>
              <a:rPr lang="en-US" sz="800">
                <a:latin typeface="Arial"/>
                <a:cs typeface="Arial"/>
              </a:rPr>
              <a:t>CS3 – 17SNT 17373 69103</a:t>
            </a:r>
          </a:p>
          <a:p>
            <a:pPr algn="ctr"/>
            <a:r>
              <a:rPr lang="en-US" sz="800">
                <a:latin typeface="Arial"/>
                <a:cs typeface="Arial"/>
              </a:rPr>
              <a:t>CS4 – 17SNT 19346 69628</a:t>
            </a:r>
          </a:p>
          <a:p>
            <a:pPr algn="ctr"/>
            <a:r>
              <a:rPr lang="en-US" sz="800">
                <a:latin typeface="Arial"/>
                <a:cs typeface="Arial"/>
              </a:rPr>
              <a:t>CS5 – 17SNT 19697 69408</a:t>
            </a:r>
          </a:p>
          <a:p>
            <a:pPr algn="ctr"/>
            <a:r>
              <a:rPr lang="en-US" sz="800">
                <a:latin typeface="Arial"/>
                <a:cs typeface="Arial"/>
              </a:rPr>
              <a:t>HLZ – 17SNT 18544 68637</a:t>
            </a:r>
          </a:p>
          <a:p>
            <a:pPr algn="ctr"/>
            <a:endParaRPr lang="en-US" sz="800">
              <a:latin typeface="Arial" pitchFamily="34" charset="0"/>
              <a:cs typeface="Arial" pitchFamily="34" charset="0"/>
            </a:endParaRPr>
          </a:p>
        </p:txBody>
      </p:sp>
    </p:spTree>
    <p:extLst>
      <p:ext uri="{BB962C8B-B14F-4D97-AF65-F5344CB8AC3E}">
        <p14:creationId xmlns:p14="http://schemas.microsoft.com/office/powerpoint/2010/main" val="1714744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3"/>
          <p:cNvSpPr txBox="1">
            <a:spLocks noGrp="1"/>
          </p:cNvSpPr>
          <p:nvPr>
            <p:ph type="title"/>
          </p:nvPr>
        </p:nvSpPr>
        <p:spPr>
          <a:xfrm>
            <a:off x="632206" y="-10675"/>
            <a:ext cx="10972800" cy="79564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4000">
                <a:latin typeface="Arial"/>
                <a:ea typeface="Arial"/>
                <a:cs typeface="Arial"/>
                <a:sym typeface="Arial"/>
              </a:rPr>
              <a:t>AO Jackson</a:t>
            </a:r>
            <a:endParaRPr sz="3200"/>
          </a:p>
        </p:txBody>
      </p:sp>
      <p:sp>
        <p:nvSpPr>
          <p:cNvPr id="60" name="Google Shape;60;p3"/>
          <p:cNvSpPr txBox="1">
            <a:spLocks noGrp="1"/>
          </p:cNvSpPr>
          <p:nvPr>
            <p:ph type="sldNum" idx="12"/>
          </p:nvPr>
        </p:nvSpPr>
        <p:spPr>
          <a:xfrm>
            <a:off x="9336116" y="6529476"/>
            <a:ext cx="28448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100"/>
              <a:buFont typeface="Calibri"/>
              <a:buNone/>
            </a:pPr>
            <a:fld id="{00000000-1234-1234-1234-123412341234}" type="slidenum">
              <a:rPr lang="en-US" sz="1100" b="0" i="0" u="none" strike="noStrike" cap="none">
                <a:solidFill>
                  <a:srgbClr val="FFFFFF"/>
                </a:solidFill>
                <a:latin typeface="Calibri"/>
                <a:ea typeface="Calibri"/>
                <a:cs typeface="Calibri"/>
                <a:sym typeface="Calibri"/>
              </a:rPr>
              <a:t>2</a:t>
            </a:fld>
            <a:endParaRPr sz="1100" b="0" i="0" u="none" strike="noStrike" cap="none">
              <a:solidFill>
                <a:srgbClr val="FFFFFF"/>
              </a:solidFill>
              <a:latin typeface="Calibri"/>
              <a:ea typeface="Calibri"/>
              <a:cs typeface="Calibri"/>
              <a:sym typeface="Calibri"/>
            </a:endParaRPr>
          </a:p>
        </p:txBody>
      </p:sp>
      <p:pic>
        <p:nvPicPr>
          <p:cNvPr id="61" name="Google Shape;61;p3"/>
          <p:cNvPicPr preferRelativeResize="0"/>
          <p:nvPr/>
        </p:nvPicPr>
        <p:blipFill rotWithShape="1">
          <a:blip r:embed="rId3">
            <a:alphaModFix/>
          </a:blip>
          <a:srcRect/>
          <a:stretch/>
        </p:blipFill>
        <p:spPr>
          <a:xfrm>
            <a:off x="11084" y="772733"/>
            <a:ext cx="12169832" cy="6022912"/>
          </a:xfrm>
          <a:prstGeom prst="rect">
            <a:avLst/>
          </a:prstGeom>
          <a:noFill/>
          <a:ln>
            <a:noFill/>
          </a:ln>
        </p:spPr>
      </p:pic>
      <p:sp>
        <p:nvSpPr>
          <p:cNvPr id="62" name="Google Shape;62;p3"/>
          <p:cNvSpPr txBox="1"/>
          <p:nvPr/>
        </p:nvSpPr>
        <p:spPr>
          <a:xfrm>
            <a:off x="10210986" y="3503591"/>
            <a:ext cx="1000579" cy="261570"/>
          </a:xfrm>
          <a:prstGeom prst="rect">
            <a:avLst/>
          </a:prstGeom>
          <a:solidFill>
            <a:schemeClr val="dk1"/>
          </a:solidFill>
          <a:ln>
            <a:noFill/>
          </a:ln>
          <a:effectLst>
            <a:outerShdw blurRad="127000" dist="38100" dir="2700000" algn="ctr">
              <a:srgbClr val="000000">
                <a:alpha val="4470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MSR Johnson</a:t>
            </a:r>
            <a:endParaRPr/>
          </a:p>
        </p:txBody>
      </p:sp>
      <p:sp>
        <p:nvSpPr>
          <p:cNvPr id="63" name="Google Shape;63;p3"/>
          <p:cNvSpPr txBox="1"/>
          <p:nvPr/>
        </p:nvSpPr>
        <p:spPr>
          <a:xfrm rot="20371408">
            <a:off x="9639135" y="2659027"/>
            <a:ext cx="787216" cy="261570"/>
          </a:xfrm>
          <a:prstGeom prst="rect">
            <a:avLst/>
          </a:prstGeom>
          <a:solidFill>
            <a:schemeClr val="dk1"/>
          </a:solidFill>
          <a:ln>
            <a:noFill/>
          </a:ln>
          <a:effectLst>
            <a:outerShdw blurRad="127000" dist="38100" dir="2700000" algn="ctr">
              <a:srgbClr val="000000">
                <a:alpha val="4470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MSR Dixie</a:t>
            </a:r>
            <a:endParaRPr/>
          </a:p>
        </p:txBody>
      </p:sp>
      <p:sp>
        <p:nvSpPr>
          <p:cNvPr id="64" name="Google Shape;64;p3"/>
          <p:cNvSpPr txBox="1"/>
          <p:nvPr/>
        </p:nvSpPr>
        <p:spPr>
          <a:xfrm rot="-3179318">
            <a:off x="8226420" y="3570836"/>
            <a:ext cx="939085" cy="261610"/>
          </a:xfrm>
          <a:prstGeom prst="rect">
            <a:avLst/>
          </a:prstGeom>
          <a:noFill/>
          <a:ln>
            <a:noFill/>
          </a:ln>
          <a:effectLst>
            <a:outerShdw blurRad="127000" dist="38100" dir="2700000" algn="ctr">
              <a:srgbClr val="000000">
                <a:alpha val="44705"/>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rgbClr val="D8D8D8"/>
                </a:solidFill>
                <a:latin typeface="Calibri"/>
                <a:ea typeface="Calibri"/>
                <a:cs typeface="Calibri"/>
                <a:sym typeface="Calibri"/>
              </a:rPr>
              <a:t>Brady</a:t>
            </a:r>
            <a:r>
              <a:rPr lang="en-US" sz="1100">
                <a:solidFill>
                  <a:schemeClr val="lt1"/>
                </a:solidFill>
                <a:latin typeface="Calibri"/>
                <a:ea typeface="Calibri"/>
                <a:cs typeface="Calibri"/>
                <a:sym typeface="Calibri"/>
              </a:rPr>
              <a:t> Village</a:t>
            </a:r>
            <a:endParaRPr/>
          </a:p>
        </p:txBody>
      </p:sp>
      <p:sp>
        <p:nvSpPr>
          <p:cNvPr id="65" name="Google Shape;65;p3"/>
          <p:cNvSpPr txBox="1"/>
          <p:nvPr/>
        </p:nvSpPr>
        <p:spPr>
          <a:xfrm>
            <a:off x="7292670" y="2658227"/>
            <a:ext cx="2353252"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tx1"/>
                </a:solidFill>
                <a:latin typeface="+mj-lt"/>
                <a:ea typeface="Calibri"/>
                <a:cs typeface="Calibri"/>
                <a:sym typeface="Calibri"/>
              </a:rPr>
              <a:t>AO LIBERTY</a:t>
            </a:r>
          </a:p>
          <a:p>
            <a:pPr marL="0" marR="0" lvl="0" indent="0" algn="ctr" rtl="0">
              <a:spcBef>
                <a:spcPts val="0"/>
              </a:spcBef>
              <a:spcAft>
                <a:spcPts val="0"/>
              </a:spcAft>
              <a:buNone/>
            </a:pPr>
            <a:endParaRPr sz="2000"/>
          </a:p>
        </p:txBody>
      </p:sp>
      <p:sp>
        <p:nvSpPr>
          <p:cNvPr id="66" name="Google Shape;66;p3"/>
          <p:cNvSpPr txBox="1"/>
          <p:nvPr/>
        </p:nvSpPr>
        <p:spPr>
          <a:xfrm rot="-754951">
            <a:off x="5969234" y="3791372"/>
            <a:ext cx="939085" cy="261610"/>
          </a:xfrm>
          <a:prstGeom prst="rect">
            <a:avLst/>
          </a:prstGeom>
          <a:noFill/>
          <a:ln>
            <a:noFill/>
          </a:ln>
          <a:effectLst>
            <a:outerShdw blurRad="127000" dist="38100" dir="2700000" algn="ctr">
              <a:srgbClr val="000000">
                <a:alpha val="44705"/>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lt1"/>
                </a:solidFill>
                <a:latin typeface="Calibri"/>
                <a:ea typeface="Calibri"/>
                <a:cs typeface="Calibri"/>
                <a:sym typeface="Calibri"/>
              </a:rPr>
              <a:t>Salem RD</a:t>
            </a:r>
            <a:endParaRPr/>
          </a:p>
        </p:txBody>
      </p:sp>
      <p:sp>
        <p:nvSpPr>
          <p:cNvPr id="67" name="Google Shape;67;p3"/>
          <p:cNvSpPr/>
          <p:nvPr/>
        </p:nvSpPr>
        <p:spPr>
          <a:xfrm rot="10800000">
            <a:off x="11713883" y="1328018"/>
            <a:ext cx="299995" cy="639930"/>
          </a:xfrm>
          <a:prstGeom prst="downArrow">
            <a:avLst>
              <a:gd name="adj1" fmla="val 50000"/>
              <a:gd name="adj2" fmla="val 50000"/>
            </a:avLst>
          </a:prstGeom>
          <a:solidFill>
            <a:schemeClr val="dk1"/>
          </a:solidFill>
          <a:ln w="158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a:solidFill>
                  <a:schemeClr val="lt1"/>
                </a:solidFill>
                <a:latin typeface="Arial"/>
                <a:ea typeface="Arial"/>
                <a:cs typeface="Arial"/>
                <a:sym typeface="Arial"/>
              </a:rPr>
              <a:t>N</a:t>
            </a:r>
            <a:endParaRPr/>
          </a:p>
        </p:txBody>
      </p:sp>
      <p:sp>
        <p:nvSpPr>
          <p:cNvPr id="68" name="Google Shape;68;p3"/>
          <p:cNvSpPr txBox="1"/>
          <p:nvPr/>
        </p:nvSpPr>
        <p:spPr>
          <a:xfrm rot="-754951">
            <a:off x="162664" y="3420575"/>
            <a:ext cx="939085" cy="261610"/>
          </a:xfrm>
          <a:prstGeom prst="rect">
            <a:avLst/>
          </a:prstGeom>
          <a:noFill/>
          <a:ln>
            <a:noFill/>
          </a:ln>
          <a:effectLst>
            <a:outerShdw blurRad="127000" dist="38100" dir="2700000" algn="ctr">
              <a:srgbClr val="000000">
                <a:alpha val="44705"/>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a:solidFill>
                  <a:schemeClr val="lt1"/>
                </a:solidFill>
                <a:latin typeface="Calibri"/>
                <a:ea typeface="Calibri"/>
                <a:cs typeface="Calibri"/>
                <a:sym typeface="Calibri"/>
              </a:rPr>
              <a:t>Wildcat RD</a:t>
            </a:r>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D16F3E0-51AF-74D4-6FF6-F85CB13A62A7}"/>
                  </a:ext>
                </a:extLst>
              </p14:cNvPr>
              <p14:cNvContentPartPr/>
              <p14:nvPr/>
            </p14:nvContentPartPr>
            <p14:xfrm>
              <a:off x="5658032" y="1724536"/>
              <a:ext cx="6175440" cy="2865960"/>
            </p14:xfrm>
          </p:contentPart>
        </mc:Choice>
        <mc:Fallback xmlns="">
          <p:pic>
            <p:nvPicPr>
              <p:cNvPr id="2" name="Ink 1">
                <a:extLst>
                  <a:ext uri="{FF2B5EF4-FFF2-40B4-BE49-F238E27FC236}">
                    <a16:creationId xmlns:a16="http://schemas.microsoft.com/office/drawing/2014/main" id="{DD16F3E0-51AF-74D4-6FF6-F85CB13A62A7}"/>
                  </a:ext>
                </a:extLst>
              </p:cNvPr>
              <p:cNvPicPr/>
              <p:nvPr/>
            </p:nvPicPr>
            <p:blipFill>
              <a:blip r:embed="rId5"/>
              <a:stretch>
                <a:fillRect/>
              </a:stretch>
            </p:blipFill>
            <p:spPr>
              <a:xfrm>
                <a:off x="5649032" y="1715536"/>
                <a:ext cx="6193080" cy="2883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1CD05193-36CE-6F26-935C-F525CA656EC0}"/>
                  </a:ext>
                </a:extLst>
              </p14:cNvPr>
              <p14:cNvContentPartPr/>
              <p14:nvPr/>
            </p14:nvContentPartPr>
            <p14:xfrm>
              <a:off x="6028112" y="4623616"/>
              <a:ext cx="1283400" cy="2208960"/>
            </p14:xfrm>
          </p:contentPart>
        </mc:Choice>
        <mc:Fallback xmlns="">
          <p:pic>
            <p:nvPicPr>
              <p:cNvPr id="3" name="Ink 2">
                <a:extLst>
                  <a:ext uri="{FF2B5EF4-FFF2-40B4-BE49-F238E27FC236}">
                    <a16:creationId xmlns:a16="http://schemas.microsoft.com/office/drawing/2014/main" id="{1CD05193-36CE-6F26-935C-F525CA656EC0}"/>
                  </a:ext>
                </a:extLst>
              </p:cNvPr>
              <p:cNvPicPr/>
              <p:nvPr/>
            </p:nvPicPr>
            <p:blipFill>
              <a:blip r:embed="rId7"/>
              <a:stretch>
                <a:fillRect/>
              </a:stretch>
            </p:blipFill>
            <p:spPr>
              <a:xfrm>
                <a:off x="6019112" y="4614616"/>
                <a:ext cx="1301040" cy="2226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2F9D0520-3DE2-9914-34CF-840087C5740B}"/>
                  </a:ext>
                </a:extLst>
              </p14:cNvPr>
              <p14:cNvContentPartPr/>
              <p14:nvPr/>
            </p14:nvContentPartPr>
            <p14:xfrm>
              <a:off x="11480672" y="3527776"/>
              <a:ext cx="337680" cy="3294720"/>
            </p14:xfrm>
          </p:contentPart>
        </mc:Choice>
        <mc:Fallback xmlns="">
          <p:pic>
            <p:nvPicPr>
              <p:cNvPr id="4" name="Ink 3">
                <a:extLst>
                  <a:ext uri="{FF2B5EF4-FFF2-40B4-BE49-F238E27FC236}">
                    <a16:creationId xmlns:a16="http://schemas.microsoft.com/office/drawing/2014/main" id="{2F9D0520-3DE2-9914-34CF-840087C5740B}"/>
                  </a:ext>
                </a:extLst>
              </p:cNvPr>
              <p:cNvPicPr/>
              <p:nvPr/>
            </p:nvPicPr>
            <p:blipFill>
              <a:blip r:embed="rId9"/>
              <a:stretch>
                <a:fillRect/>
              </a:stretch>
            </p:blipFill>
            <p:spPr>
              <a:xfrm>
                <a:off x="11471672" y="3518777"/>
                <a:ext cx="355320" cy="331235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5E933623-D3F5-C735-084E-B09E0316AF3D}"/>
                  </a:ext>
                </a:extLst>
              </p14:cNvPr>
              <p14:cNvContentPartPr/>
              <p14:nvPr/>
            </p14:nvContentPartPr>
            <p14:xfrm>
              <a:off x="5701232" y="876376"/>
              <a:ext cx="156240" cy="1081800"/>
            </p14:xfrm>
          </p:contentPart>
        </mc:Choice>
        <mc:Fallback xmlns="">
          <p:pic>
            <p:nvPicPr>
              <p:cNvPr id="5" name="Ink 4">
                <a:extLst>
                  <a:ext uri="{FF2B5EF4-FFF2-40B4-BE49-F238E27FC236}">
                    <a16:creationId xmlns:a16="http://schemas.microsoft.com/office/drawing/2014/main" id="{5E933623-D3F5-C735-084E-B09E0316AF3D}"/>
                  </a:ext>
                </a:extLst>
              </p:cNvPr>
              <p:cNvPicPr/>
              <p:nvPr/>
            </p:nvPicPr>
            <p:blipFill>
              <a:blip r:embed="rId11"/>
              <a:stretch>
                <a:fillRect/>
              </a:stretch>
            </p:blipFill>
            <p:spPr>
              <a:xfrm>
                <a:off x="5692232" y="867376"/>
                <a:ext cx="173880" cy="1099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FB7B6439-31D4-5543-B13E-057CA4FD0922}"/>
                  </a:ext>
                </a:extLst>
              </p14:cNvPr>
              <p14:cNvContentPartPr/>
              <p14:nvPr/>
            </p14:nvContentPartPr>
            <p14:xfrm>
              <a:off x="10523792" y="969616"/>
              <a:ext cx="536040" cy="1575000"/>
            </p14:xfrm>
          </p:contentPart>
        </mc:Choice>
        <mc:Fallback xmlns="">
          <p:pic>
            <p:nvPicPr>
              <p:cNvPr id="6" name="Ink 5">
                <a:extLst>
                  <a:ext uri="{FF2B5EF4-FFF2-40B4-BE49-F238E27FC236}">
                    <a16:creationId xmlns:a16="http://schemas.microsoft.com/office/drawing/2014/main" id="{FB7B6439-31D4-5543-B13E-057CA4FD0922}"/>
                  </a:ext>
                </a:extLst>
              </p:cNvPr>
              <p:cNvPicPr/>
              <p:nvPr/>
            </p:nvPicPr>
            <p:blipFill>
              <a:blip r:embed="rId13"/>
              <a:stretch>
                <a:fillRect/>
              </a:stretch>
            </p:blipFill>
            <p:spPr>
              <a:xfrm>
                <a:off x="10514792" y="960616"/>
                <a:ext cx="553680" cy="1592640"/>
              </a:xfrm>
              <a:prstGeom prst="rect">
                <a:avLst/>
              </a:prstGeom>
            </p:spPr>
          </p:pic>
        </mc:Fallback>
      </mc:AlternateContent>
      <p:sp>
        <p:nvSpPr>
          <p:cNvPr id="7" name="TextBox 6">
            <a:extLst>
              <a:ext uri="{FF2B5EF4-FFF2-40B4-BE49-F238E27FC236}">
                <a16:creationId xmlns:a16="http://schemas.microsoft.com/office/drawing/2014/main" id="{95001175-790B-7409-0FA3-2A2794C925BE}"/>
              </a:ext>
            </a:extLst>
          </p:cNvPr>
          <p:cNvSpPr txBox="1"/>
          <p:nvPr/>
        </p:nvSpPr>
        <p:spPr>
          <a:xfrm>
            <a:off x="7483326" y="950693"/>
            <a:ext cx="1866216" cy="707886"/>
          </a:xfrm>
          <a:prstGeom prst="rect">
            <a:avLst/>
          </a:prstGeom>
          <a:noFill/>
        </p:spPr>
        <p:txBody>
          <a:bodyPr wrap="none" rtlCol="0">
            <a:spAutoFit/>
          </a:bodyPr>
          <a:lstStyle/>
          <a:p>
            <a:pPr algn="ctr"/>
            <a:r>
              <a:rPr lang="en-US" sz="2000">
                <a:solidFill>
                  <a:schemeClr val="tx1"/>
                </a:solidFill>
              </a:rPr>
              <a:t>AO AMERICA </a:t>
            </a:r>
          </a:p>
          <a:p>
            <a:pPr algn="ctr"/>
            <a:endParaRPr lang="en-US" sz="2000">
              <a:solidFill>
                <a:schemeClr val="bg1"/>
              </a:solidFill>
            </a:endParaRPr>
          </a:p>
        </p:txBody>
      </p:sp>
      <p:sp>
        <p:nvSpPr>
          <p:cNvPr id="8" name="TextBox 7">
            <a:extLst>
              <a:ext uri="{FF2B5EF4-FFF2-40B4-BE49-F238E27FC236}">
                <a16:creationId xmlns:a16="http://schemas.microsoft.com/office/drawing/2014/main" id="{05F7656F-EADA-56F1-035E-C48D3A23D242}"/>
              </a:ext>
            </a:extLst>
          </p:cNvPr>
          <p:cNvSpPr txBox="1"/>
          <p:nvPr/>
        </p:nvSpPr>
        <p:spPr>
          <a:xfrm>
            <a:off x="8027028" y="4901849"/>
            <a:ext cx="1909498" cy="707886"/>
          </a:xfrm>
          <a:prstGeom prst="rect">
            <a:avLst/>
          </a:prstGeom>
          <a:noFill/>
        </p:spPr>
        <p:txBody>
          <a:bodyPr wrap="none" rtlCol="0">
            <a:spAutoFit/>
          </a:bodyPr>
          <a:lstStyle/>
          <a:p>
            <a:pPr algn="ctr"/>
            <a:r>
              <a:rPr lang="en-US" sz="2000">
                <a:solidFill>
                  <a:schemeClr val="tx1"/>
                </a:solidFill>
              </a:rPr>
              <a:t>AO FREEDOM</a:t>
            </a:r>
          </a:p>
          <a:p>
            <a:pPr algn="ctr"/>
            <a:endParaRPr lang="en-US" sz="2000">
              <a:solidFill>
                <a:schemeClr val="bg1"/>
              </a:solidFill>
            </a:endParaRPr>
          </a:p>
        </p:txBody>
      </p:sp>
      <p:sp>
        <p:nvSpPr>
          <p:cNvPr id="9" name="TextBox 8">
            <a:extLst>
              <a:ext uri="{FF2B5EF4-FFF2-40B4-BE49-F238E27FC236}">
                <a16:creationId xmlns:a16="http://schemas.microsoft.com/office/drawing/2014/main" id="{A8A88077-5ED0-F755-2E00-DE6B744E70BC}"/>
              </a:ext>
            </a:extLst>
          </p:cNvPr>
          <p:cNvSpPr txBox="1"/>
          <p:nvPr/>
        </p:nvSpPr>
        <p:spPr>
          <a:xfrm>
            <a:off x="10677080" y="1838413"/>
            <a:ext cx="1569370" cy="1015663"/>
          </a:xfrm>
          <a:prstGeom prst="rect">
            <a:avLst/>
          </a:prstGeom>
          <a:noFill/>
        </p:spPr>
        <p:txBody>
          <a:bodyPr wrap="square" rtlCol="0">
            <a:spAutoFit/>
          </a:bodyPr>
          <a:lstStyle/>
          <a:p>
            <a:pPr algn="ctr"/>
            <a:r>
              <a:rPr lang="en-US" sz="2000">
                <a:solidFill>
                  <a:schemeClr val="tx1"/>
                </a:solidFill>
              </a:rPr>
              <a:t>AO BAYONET</a:t>
            </a:r>
          </a:p>
          <a:p>
            <a:pPr algn="ctr"/>
            <a:endParaRPr lang="en-US" sz="2000">
              <a:solidFill>
                <a:schemeClr val="bg1"/>
              </a:solidFill>
            </a:endParaRPr>
          </a:p>
        </p:txBody>
      </p:sp>
      <p:grpSp>
        <p:nvGrpSpPr>
          <p:cNvPr id="11" name="Group 568">
            <a:extLst>
              <a:ext uri="{FF2B5EF4-FFF2-40B4-BE49-F238E27FC236}">
                <a16:creationId xmlns:a16="http://schemas.microsoft.com/office/drawing/2014/main" id="{09F4CA2A-B522-5EAE-BA68-6C33F3F826A7}"/>
              </a:ext>
            </a:extLst>
          </p:cNvPr>
          <p:cNvGrpSpPr>
            <a:grpSpLocks noChangeAspect="1"/>
          </p:cNvGrpSpPr>
          <p:nvPr/>
        </p:nvGrpSpPr>
        <p:grpSpPr bwMode="auto">
          <a:xfrm>
            <a:off x="7027972" y="1255246"/>
            <a:ext cx="547688" cy="320675"/>
            <a:chOff x="379" y="200"/>
            <a:chExt cx="685" cy="401"/>
          </a:xfrm>
          <a:solidFill>
            <a:srgbClr val="00B0F0"/>
          </a:solidFill>
        </p:grpSpPr>
        <p:sp>
          <p:nvSpPr>
            <p:cNvPr id="12" name="Rectangle 569">
              <a:extLst>
                <a:ext uri="{FF2B5EF4-FFF2-40B4-BE49-F238E27FC236}">
                  <a16:creationId xmlns:a16="http://schemas.microsoft.com/office/drawing/2014/main" id="{3DE0AA10-251D-AC22-CA66-927782C35296}"/>
                </a:ext>
              </a:extLst>
            </p:cNvPr>
            <p:cNvSpPr>
              <a:spLocks noChangeAspect="1" noChangeArrowheads="1"/>
            </p:cNvSpPr>
            <p:nvPr/>
          </p:nvSpPr>
          <p:spPr bwMode="auto">
            <a:xfrm>
              <a:off x="379" y="200"/>
              <a:ext cx="685" cy="401"/>
            </a:xfrm>
            <a:prstGeom prst="rect">
              <a:avLst/>
            </a:prstGeom>
            <a:grpFill/>
            <a:ln w="12700">
              <a:solidFill>
                <a:srgbClr val="000000"/>
              </a:solidFill>
              <a:miter lim="800000"/>
              <a:headEnd/>
              <a:tailEnd/>
            </a:ln>
            <a:effectLst/>
          </p:spPr>
          <p:txBody>
            <a:bodyPr wrap="none" lIns="0" tIns="0" rIns="0" bIns="0" anchor="ctr">
              <a:spAutoFit/>
            </a:bodyPr>
            <a:lstStyle/>
            <a:p>
              <a:endParaRPr lang="en-US"/>
            </a:p>
          </p:txBody>
        </p:sp>
        <p:sp>
          <p:nvSpPr>
            <p:cNvPr id="13" name="Line 570">
              <a:extLst>
                <a:ext uri="{FF2B5EF4-FFF2-40B4-BE49-F238E27FC236}">
                  <a16:creationId xmlns:a16="http://schemas.microsoft.com/office/drawing/2014/main" id="{3F2AB7E7-D7E3-624C-4393-D2843EF29ED0}"/>
                </a:ext>
              </a:extLst>
            </p:cNvPr>
            <p:cNvSpPr>
              <a:spLocks noChangeAspect="1" noChangeShapeType="1"/>
            </p:cNvSpPr>
            <p:nvPr/>
          </p:nvSpPr>
          <p:spPr bwMode="auto">
            <a:xfrm>
              <a:off x="380" y="200"/>
              <a:ext cx="681" cy="397"/>
            </a:xfrm>
            <a:prstGeom prst="line">
              <a:avLst/>
            </a:prstGeom>
            <a:grpFill/>
            <a:ln w="12700">
              <a:solidFill>
                <a:srgbClr val="000000"/>
              </a:solidFill>
              <a:round/>
              <a:headEnd type="none" w="sm" len="sm"/>
              <a:tailEnd type="none" w="sm" len="sm"/>
            </a:ln>
            <a:effectLst/>
          </p:spPr>
          <p:txBody>
            <a:bodyPr wrap="none" lIns="0" tIns="0" rIns="0" bIns="0" anchor="ctr">
              <a:spAutoFit/>
            </a:bodyPr>
            <a:lstStyle/>
            <a:p>
              <a:endParaRPr lang="en-US"/>
            </a:p>
          </p:txBody>
        </p:sp>
        <p:sp>
          <p:nvSpPr>
            <p:cNvPr id="14" name="Line 571">
              <a:extLst>
                <a:ext uri="{FF2B5EF4-FFF2-40B4-BE49-F238E27FC236}">
                  <a16:creationId xmlns:a16="http://schemas.microsoft.com/office/drawing/2014/main" id="{B9079DCD-2EF2-FF28-90AA-DDB22685F4FA}"/>
                </a:ext>
              </a:extLst>
            </p:cNvPr>
            <p:cNvSpPr>
              <a:spLocks noChangeAspect="1" noChangeShapeType="1"/>
            </p:cNvSpPr>
            <p:nvPr/>
          </p:nvSpPr>
          <p:spPr bwMode="auto">
            <a:xfrm flipV="1">
              <a:off x="379" y="200"/>
              <a:ext cx="681" cy="397"/>
            </a:xfrm>
            <a:prstGeom prst="line">
              <a:avLst/>
            </a:prstGeom>
            <a:grpFill/>
            <a:ln w="12700">
              <a:solidFill>
                <a:srgbClr val="000000"/>
              </a:solidFill>
              <a:round/>
              <a:headEnd type="none" w="sm" len="sm"/>
              <a:tailEnd type="none" w="sm" len="sm"/>
            </a:ln>
            <a:effectLst/>
          </p:spPr>
          <p:txBody>
            <a:bodyPr wrap="none" lIns="0" tIns="0" rIns="0" bIns="0" anchor="ctr">
              <a:spAutoFit/>
            </a:bodyPr>
            <a:lstStyle/>
            <a:p>
              <a:endParaRPr lang="en-US"/>
            </a:p>
          </p:txBody>
        </p:sp>
      </p:grpSp>
      <p:grpSp>
        <p:nvGrpSpPr>
          <p:cNvPr id="15" name="Group 517">
            <a:extLst>
              <a:ext uri="{FF2B5EF4-FFF2-40B4-BE49-F238E27FC236}">
                <a16:creationId xmlns:a16="http://schemas.microsoft.com/office/drawing/2014/main" id="{E84647E4-E3D2-6918-3E08-09EEAB677E75}"/>
              </a:ext>
            </a:extLst>
          </p:cNvPr>
          <p:cNvGrpSpPr>
            <a:grpSpLocks noChangeAspect="1"/>
          </p:cNvGrpSpPr>
          <p:nvPr/>
        </p:nvGrpSpPr>
        <p:grpSpPr bwMode="auto">
          <a:xfrm>
            <a:off x="3699346" y="5721411"/>
            <a:ext cx="60325" cy="82550"/>
            <a:chOff x="3195" y="1627"/>
            <a:chExt cx="75" cy="104"/>
          </a:xfrm>
        </p:grpSpPr>
        <p:sp>
          <p:nvSpPr>
            <p:cNvPr id="16" name="Line 518">
              <a:extLst>
                <a:ext uri="{FF2B5EF4-FFF2-40B4-BE49-F238E27FC236}">
                  <a16:creationId xmlns:a16="http://schemas.microsoft.com/office/drawing/2014/main" id="{A3A3897B-C4C0-298F-001D-EA1D34034A5E}"/>
                </a:ext>
              </a:extLst>
            </p:cNvPr>
            <p:cNvSpPr>
              <a:spLocks noChangeAspect="1" noChangeShapeType="1"/>
            </p:cNvSpPr>
            <p:nvPr/>
          </p:nvSpPr>
          <p:spPr bwMode="auto">
            <a:xfrm>
              <a:off x="3195" y="1627"/>
              <a:ext cx="0" cy="104"/>
            </a:xfrm>
            <a:prstGeom prst="line">
              <a:avLst/>
            </a:prstGeom>
            <a:noFill/>
            <a:ln w="28575">
              <a:solidFill>
                <a:srgbClr val="000000"/>
              </a:solidFill>
              <a:round/>
              <a:headEnd type="none" w="sm" len="sm"/>
              <a:tailEnd type="none" w="sm" len="sm"/>
            </a:ln>
            <a:effectLst/>
          </p:spPr>
          <p:txBody>
            <a:bodyPr wrap="none" anchor="ctr"/>
            <a:lstStyle/>
            <a:p>
              <a:endParaRPr lang="en-US"/>
            </a:p>
          </p:txBody>
        </p:sp>
        <p:sp>
          <p:nvSpPr>
            <p:cNvPr id="17" name="Line 519">
              <a:extLst>
                <a:ext uri="{FF2B5EF4-FFF2-40B4-BE49-F238E27FC236}">
                  <a16:creationId xmlns:a16="http://schemas.microsoft.com/office/drawing/2014/main" id="{08237492-9007-3694-BA6F-FF910BDE8C7C}"/>
                </a:ext>
              </a:extLst>
            </p:cNvPr>
            <p:cNvSpPr>
              <a:spLocks noChangeAspect="1" noChangeShapeType="1"/>
            </p:cNvSpPr>
            <p:nvPr/>
          </p:nvSpPr>
          <p:spPr bwMode="auto">
            <a:xfrm>
              <a:off x="3270" y="1627"/>
              <a:ext cx="0" cy="104"/>
            </a:xfrm>
            <a:prstGeom prst="line">
              <a:avLst/>
            </a:prstGeom>
            <a:noFill/>
            <a:ln w="28575">
              <a:solidFill>
                <a:srgbClr val="000000"/>
              </a:solidFill>
              <a:round/>
              <a:headEnd type="none" w="sm" len="sm"/>
              <a:tailEnd type="none" w="sm" len="sm"/>
            </a:ln>
            <a:effectLst/>
          </p:spPr>
          <p:txBody>
            <a:bodyPr wrap="none" anchor="ctr"/>
            <a:lstStyle/>
            <a:p>
              <a:endParaRPr lang="en-US"/>
            </a:p>
          </p:txBody>
        </p:sp>
      </p:grpSp>
      <p:grpSp>
        <p:nvGrpSpPr>
          <p:cNvPr id="18" name="Group 568">
            <a:extLst>
              <a:ext uri="{FF2B5EF4-FFF2-40B4-BE49-F238E27FC236}">
                <a16:creationId xmlns:a16="http://schemas.microsoft.com/office/drawing/2014/main" id="{98948C91-DE44-6E88-A9FE-1F37324AC58B}"/>
              </a:ext>
            </a:extLst>
          </p:cNvPr>
          <p:cNvGrpSpPr>
            <a:grpSpLocks noChangeAspect="1"/>
          </p:cNvGrpSpPr>
          <p:nvPr/>
        </p:nvGrpSpPr>
        <p:grpSpPr bwMode="auto">
          <a:xfrm>
            <a:off x="3453548" y="5827270"/>
            <a:ext cx="547688" cy="320675"/>
            <a:chOff x="379" y="200"/>
            <a:chExt cx="685" cy="401"/>
          </a:xfrm>
          <a:solidFill>
            <a:srgbClr val="00B0F0"/>
          </a:solidFill>
        </p:grpSpPr>
        <p:sp>
          <p:nvSpPr>
            <p:cNvPr id="19" name="Rectangle 569">
              <a:extLst>
                <a:ext uri="{FF2B5EF4-FFF2-40B4-BE49-F238E27FC236}">
                  <a16:creationId xmlns:a16="http://schemas.microsoft.com/office/drawing/2014/main" id="{5AB66565-3062-0AC0-DCC8-966B489506A0}"/>
                </a:ext>
              </a:extLst>
            </p:cNvPr>
            <p:cNvSpPr>
              <a:spLocks noChangeAspect="1" noChangeArrowheads="1"/>
            </p:cNvSpPr>
            <p:nvPr/>
          </p:nvSpPr>
          <p:spPr bwMode="auto">
            <a:xfrm>
              <a:off x="379" y="200"/>
              <a:ext cx="685" cy="401"/>
            </a:xfrm>
            <a:prstGeom prst="rect">
              <a:avLst/>
            </a:prstGeom>
            <a:grpFill/>
            <a:ln w="12700">
              <a:solidFill>
                <a:srgbClr val="000000"/>
              </a:solidFill>
              <a:miter lim="800000"/>
              <a:headEnd/>
              <a:tailEnd/>
            </a:ln>
            <a:effectLst/>
          </p:spPr>
          <p:txBody>
            <a:bodyPr wrap="none" lIns="0" tIns="0" rIns="0" bIns="0" anchor="ctr">
              <a:spAutoFit/>
            </a:bodyPr>
            <a:lstStyle/>
            <a:p>
              <a:endParaRPr lang="en-US"/>
            </a:p>
          </p:txBody>
        </p:sp>
        <p:sp>
          <p:nvSpPr>
            <p:cNvPr id="20" name="Line 570">
              <a:extLst>
                <a:ext uri="{FF2B5EF4-FFF2-40B4-BE49-F238E27FC236}">
                  <a16:creationId xmlns:a16="http://schemas.microsoft.com/office/drawing/2014/main" id="{4A52B970-59CC-3EDB-FDAF-9896BE235ED5}"/>
                </a:ext>
              </a:extLst>
            </p:cNvPr>
            <p:cNvSpPr>
              <a:spLocks noChangeAspect="1" noChangeShapeType="1"/>
            </p:cNvSpPr>
            <p:nvPr/>
          </p:nvSpPr>
          <p:spPr bwMode="auto">
            <a:xfrm>
              <a:off x="380" y="200"/>
              <a:ext cx="681" cy="397"/>
            </a:xfrm>
            <a:prstGeom prst="line">
              <a:avLst/>
            </a:prstGeom>
            <a:grpFill/>
            <a:ln w="12700">
              <a:solidFill>
                <a:srgbClr val="000000"/>
              </a:solidFill>
              <a:round/>
              <a:headEnd type="none" w="sm" len="sm"/>
              <a:tailEnd type="none" w="sm" len="sm"/>
            </a:ln>
            <a:effectLst/>
          </p:spPr>
          <p:txBody>
            <a:bodyPr wrap="none" lIns="0" tIns="0" rIns="0" bIns="0" anchor="ctr">
              <a:spAutoFit/>
            </a:bodyPr>
            <a:lstStyle/>
            <a:p>
              <a:endParaRPr lang="en-US"/>
            </a:p>
          </p:txBody>
        </p:sp>
        <p:sp>
          <p:nvSpPr>
            <p:cNvPr id="21" name="Line 571">
              <a:extLst>
                <a:ext uri="{FF2B5EF4-FFF2-40B4-BE49-F238E27FC236}">
                  <a16:creationId xmlns:a16="http://schemas.microsoft.com/office/drawing/2014/main" id="{5E40F33D-0A38-9142-DFCF-1FD3CBAA5472}"/>
                </a:ext>
              </a:extLst>
            </p:cNvPr>
            <p:cNvSpPr>
              <a:spLocks noChangeAspect="1" noChangeShapeType="1"/>
            </p:cNvSpPr>
            <p:nvPr/>
          </p:nvSpPr>
          <p:spPr bwMode="auto">
            <a:xfrm flipV="1">
              <a:off x="379" y="200"/>
              <a:ext cx="681" cy="397"/>
            </a:xfrm>
            <a:prstGeom prst="line">
              <a:avLst/>
            </a:prstGeom>
            <a:grpFill/>
            <a:ln w="12700">
              <a:solidFill>
                <a:srgbClr val="000000"/>
              </a:solidFill>
              <a:round/>
              <a:headEnd type="none" w="sm" len="sm"/>
              <a:tailEnd type="none" w="sm" len="sm"/>
            </a:ln>
            <a:effectLst/>
          </p:spPr>
          <p:txBody>
            <a:bodyPr wrap="none" lIns="0" tIns="0" rIns="0" bIns="0" anchor="ctr">
              <a:spAutoFit/>
            </a:bodyPr>
            <a:lstStyle/>
            <a:p>
              <a:endParaRPr lang="en-US"/>
            </a:p>
          </p:txBody>
        </p:sp>
      </p:grpSp>
      <p:grpSp>
        <p:nvGrpSpPr>
          <p:cNvPr id="22" name="Group 517">
            <a:extLst>
              <a:ext uri="{FF2B5EF4-FFF2-40B4-BE49-F238E27FC236}">
                <a16:creationId xmlns:a16="http://schemas.microsoft.com/office/drawing/2014/main" id="{DC05650B-6AC7-851D-D42C-01EEDE1C29D3}"/>
              </a:ext>
            </a:extLst>
          </p:cNvPr>
          <p:cNvGrpSpPr>
            <a:grpSpLocks noChangeAspect="1"/>
          </p:cNvGrpSpPr>
          <p:nvPr/>
        </p:nvGrpSpPr>
        <p:grpSpPr bwMode="auto">
          <a:xfrm>
            <a:off x="7269475" y="1094571"/>
            <a:ext cx="60325" cy="82550"/>
            <a:chOff x="3195" y="1627"/>
            <a:chExt cx="75" cy="104"/>
          </a:xfrm>
        </p:grpSpPr>
        <p:sp>
          <p:nvSpPr>
            <p:cNvPr id="23" name="Line 518">
              <a:extLst>
                <a:ext uri="{FF2B5EF4-FFF2-40B4-BE49-F238E27FC236}">
                  <a16:creationId xmlns:a16="http://schemas.microsoft.com/office/drawing/2014/main" id="{801AFCE0-91A5-C7A7-0572-51C8F2467FD1}"/>
                </a:ext>
              </a:extLst>
            </p:cNvPr>
            <p:cNvSpPr>
              <a:spLocks noChangeAspect="1" noChangeShapeType="1"/>
            </p:cNvSpPr>
            <p:nvPr/>
          </p:nvSpPr>
          <p:spPr bwMode="auto">
            <a:xfrm>
              <a:off x="3195" y="1627"/>
              <a:ext cx="0" cy="104"/>
            </a:xfrm>
            <a:prstGeom prst="line">
              <a:avLst/>
            </a:prstGeom>
            <a:noFill/>
            <a:ln w="28575">
              <a:solidFill>
                <a:srgbClr val="000000"/>
              </a:solidFill>
              <a:round/>
              <a:headEnd type="none" w="sm" len="sm"/>
              <a:tailEnd type="none" w="sm" len="sm"/>
            </a:ln>
            <a:effectLst/>
          </p:spPr>
          <p:txBody>
            <a:bodyPr wrap="none" anchor="ctr"/>
            <a:lstStyle/>
            <a:p>
              <a:endParaRPr lang="en-US"/>
            </a:p>
          </p:txBody>
        </p:sp>
        <p:sp>
          <p:nvSpPr>
            <p:cNvPr id="24" name="Line 519">
              <a:extLst>
                <a:ext uri="{FF2B5EF4-FFF2-40B4-BE49-F238E27FC236}">
                  <a16:creationId xmlns:a16="http://schemas.microsoft.com/office/drawing/2014/main" id="{60ACA4D3-FB08-A275-E4D2-ACB170DB6C86}"/>
                </a:ext>
              </a:extLst>
            </p:cNvPr>
            <p:cNvSpPr>
              <a:spLocks noChangeAspect="1" noChangeShapeType="1"/>
            </p:cNvSpPr>
            <p:nvPr/>
          </p:nvSpPr>
          <p:spPr bwMode="auto">
            <a:xfrm>
              <a:off x="3270" y="1627"/>
              <a:ext cx="0" cy="104"/>
            </a:xfrm>
            <a:prstGeom prst="line">
              <a:avLst/>
            </a:prstGeom>
            <a:noFill/>
            <a:ln w="28575">
              <a:solidFill>
                <a:srgbClr val="000000"/>
              </a:solidFill>
              <a:round/>
              <a:headEnd type="none" w="sm" len="sm"/>
              <a:tailEnd type="none" w="sm" len="sm"/>
            </a:ln>
            <a:effectLst/>
          </p:spPr>
          <p:txBody>
            <a:bodyPr wrap="none" anchor="ctr"/>
            <a:lstStyle/>
            <a:p>
              <a:endParaRPr lang="en-US"/>
            </a:p>
          </p:txBody>
        </p:sp>
      </p:grpSp>
      <p:grpSp>
        <p:nvGrpSpPr>
          <p:cNvPr id="25" name="Group 568">
            <a:extLst>
              <a:ext uri="{FF2B5EF4-FFF2-40B4-BE49-F238E27FC236}">
                <a16:creationId xmlns:a16="http://schemas.microsoft.com/office/drawing/2014/main" id="{97997E88-7F95-4B4A-0A73-9317BB39039C}"/>
              </a:ext>
            </a:extLst>
          </p:cNvPr>
          <p:cNvGrpSpPr>
            <a:grpSpLocks noChangeAspect="1"/>
          </p:cNvGrpSpPr>
          <p:nvPr/>
        </p:nvGrpSpPr>
        <p:grpSpPr bwMode="auto">
          <a:xfrm>
            <a:off x="7554396" y="5080383"/>
            <a:ext cx="547688" cy="320675"/>
            <a:chOff x="379" y="200"/>
            <a:chExt cx="685" cy="401"/>
          </a:xfrm>
          <a:solidFill>
            <a:srgbClr val="00B0F0"/>
          </a:solidFill>
        </p:grpSpPr>
        <p:sp>
          <p:nvSpPr>
            <p:cNvPr id="26" name="Rectangle 569">
              <a:extLst>
                <a:ext uri="{FF2B5EF4-FFF2-40B4-BE49-F238E27FC236}">
                  <a16:creationId xmlns:a16="http://schemas.microsoft.com/office/drawing/2014/main" id="{C733C729-1028-829F-10A6-5AE16764C056}"/>
                </a:ext>
              </a:extLst>
            </p:cNvPr>
            <p:cNvSpPr>
              <a:spLocks noChangeAspect="1" noChangeArrowheads="1"/>
            </p:cNvSpPr>
            <p:nvPr/>
          </p:nvSpPr>
          <p:spPr bwMode="auto">
            <a:xfrm>
              <a:off x="379" y="200"/>
              <a:ext cx="685" cy="401"/>
            </a:xfrm>
            <a:prstGeom prst="rect">
              <a:avLst/>
            </a:prstGeom>
            <a:grpFill/>
            <a:ln w="12700">
              <a:solidFill>
                <a:srgbClr val="000000"/>
              </a:solidFill>
              <a:miter lim="800000"/>
              <a:headEnd/>
              <a:tailEnd/>
            </a:ln>
            <a:effectLst/>
          </p:spPr>
          <p:txBody>
            <a:bodyPr wrap="none" lIns="0" tIns="0" rIns="0" bIns="0" anchor="ctr">
              <a:spAutoFit/>
            </a:bodyPr>
            <a:lstStyle/>
            <a:p>
              <a:endParaRPr lang="en-US"/>
            </a:p>
          </p:txBody>
        </p:sp>
        <p:sp>
          <p:nvSpPr>
            <p:cNvPr id="27" name="Line 570">
              <a:extLst>
                <a:ext uri="{FF2B5EF4-FFF2-40B4-BE49-F238E27FC236}">
                  <a16:creationId xmlns:a16="http://schemas.microsoft.com/office/drawing/2014/main" id="{5BC9A393-6FE9-1949-4431-9CFCC71DB598}"/>
                </a:ext>
              </a:extLst>
            </p:cNvPr>
            <p:cNvSpPr>
              <a:spLocks noChangeAspect="1" noChangeShapeType="1"/>
            </p:cNvSpPr>
            <p:nvPr/>
          </p:nvSpPr>
          <p:spPr bwMode="auto">
            <a:xfrm>
              <a:off x="380" y="200"/>
              <a:ext cx="681" cy="397"/>
            </a:xfrm>
            <a:prstGeom prst="line">
              <a:avLst/>
            </a:prstGeom>
            <a:grpFill/>
            <a:ln w="12700">
              <a:solidFill>
                <a:srgbClr val="000000"/>
              </a:solidFill>
              <a:round/>
              <a:headEnd type="none" w="sm" len="sm"/>
              <a:tailEnd type="none" w="sm" len="sm"/>
            </a:ln>
            <a:effectLst/>
          </p:spPr>
          <p:txBody>
            <a:bodyPr wrap="none" lIns="0" tIns="0" rIns="0" bIns="0" anchor="ctr">
              <a:spAutoFit/>
            </a:bodyPr>
            <a:lstStyle/>
            <a:p>
              <a:endParaRPr lang="en-US"/>
            </a:p>
          </p:txBody>
        </p:sp>
        <p:sp>
          <p:nvSpPr>
            <p:cNvPr id="28" name="Line 571">
              <a:extLst>
                <a:ext uri="{FF2B5EF4-FFF2-40B4-BE49-F238E27FC236}">
                  <a16:creationId xmlns:a16="http://schemas.microsoft.com/office/drawing/2014/main" id="{5D4F6BAF-DF2D-ED65-239A-5F20853959A9}"/>
                </a:ext>
              </a:extLst>
            </p:cNvPr>
            <p:cNvSpPr>
              <a:spLocks noChangeAspect="1" noChangeShapeType="1"/>
            </p:cNvSpPr>
            <p:nvPr/>
          </p:nvSpPr>
          <p:spPr bwMode="auto">
            <a:xfrm flipV="1">
              <a:off x="379" y="200"/>
              <a:ext cx="681" cy="397"/>
            </a:xfrm>
            <a:prstGeom prst="line">
              <a:avLst/>
            </a:prstGeom>
            <a:grpFill/>
            <a:ln w="12700">
              <a:solidFill>
                <a:srgbClr val="000000"/>
              </a:solidFill>
              <a:round/>
              <a:headEnd type="none" w="sm" len="sm"/>
              <a:tailEnd type="none" w="sm" len="sm"/>
            </a:ln>
            <a:effectLst/>
          </p:spPr>
          <p:txBody>
            <a:bodyPr wrap="none" lIns="0" tIns="0" rIns="0" bIns="0" anchor="ctr">
              <a:spAutoFit/>
            </a:bodyPr>
            <a:lstStyle/>
            <a:p>
              <a:endParaRPr lang="en-US"/>
            </a:p>
          </p:txBody>
        </p:sp>
      </p:grpSp>
      <p:grpSp>
        <p:nvGrpSpPr>
          <p:cNvPr id="29" name="Group 517">
            <a:extLst>
              <a:ext uri="{FF2B5EF4-FFF2-40B4-BE49-F238E27FC236}">
                <a16:creationId xmlns:a16="http://schemas.microsoft.com/office/drawing/2014/main" id="{C4A91778-6A9A-C9B1-0213-F96C0E0E6F6C}"/>
              </a:ext>
            </a:extLst>
          </p:cNvPr>
          <p:cNvGrpSpPr>
            <a:grpSpLocks noChangeAspect="1"/>
          </p:cNvGrpSpPr>
          <p:nvPr/>
        </p:nvGrpSpPr>
        <p:grpSpPr bwMode="auto">
          <a:xfrm>
            <a:off x="7804940" y="4961410"/>
            <a:ext cx="60325" cy="82550"/>
            <a:chOff x="3195" y="1627"/>
            <a:chExt cx="75" cy="104"/>
          </a:xfrm>
        </p:grpSpPr>
        <p:sp>
          <p:nvSpPr>
            <p:cNvPr id="30" name="Line 518">
              <a:extLst>
                <a:ext uri="{FF2B5EF4-FFF2-40B4-BE49-F238E27FC236}">
                  <a16:creationId xmlns:a16="http://schemas.microsoft.com/office/drawing/2014/main" id="{D9EC5CD7-0FD3-C0C7-8B6C-8C750922CA75}"/>
                </a:ext>
              </a:extLst>
            </p:cNvPr>
            <p:cNvSpPr>
              <a:spLocks noChangeAspect="1" noChangeShapeType="1"/>
            </p:cNvSpPr>
            <p:nvPr/>
          </p:nvSpPr>
          <p:spPr bwMode="auto">
            <a:xfrm>
              <a:off x="3195" y="1627"/>
              <a:ext cx="0" cy="104"/>
            </a:xfrm>
            <a:prstGeom prst="line">
              <a:avLst/>
            </a:prstGeom>
            <a:noFill/>
            <a:ln w="28575">
              <a:solidFill>
                <a:srgbClr val="000000"/>
              </a:solidFill>
              <a:round/>
              <a:headEnd type="none" w="sm" len="sm"/>
              <a:tailEnd type="none" w="sm" len="sm"/>
            </a:ln>
            <a:effectLst/>
          </p:spPr>
          <p:txBody>
            <a:bodyPr wrap="none" anchor="ctr"/>
            <a:lstStyle/>
            <a:p>
              <a:endParaRPr lang="en-US"/>
            </a:p>
          </p:txBody>
        </p:sp>
        <p:sp>
          <p:nvSpPr>
            <p:cNvPr id="31" name="Line 519">
              <a:extLst>
                <a:ext uri="{FF2B5EF4-FFF2-40B4-BE49-F238E27FC236}">
                  <a16:creationId xmlns:a16="http://schemas.microsoft.com/office/drawing/2014/main" id="{2C24C588-AB3E-AA26-89F5-F91F22E0F9A7}"/>
                </a:ext>
              </a:extLst>
            </p:cNvPr>
            <p:cNvSpPr>
              <a:spLocks noChangeAspect="1" noChangeShapeType="1"/>
            </p:cNvSpPr>
            <p:nvPr/>
          </p:nvSpPr>
          <p:spPr bwMode="auto">
            <a:xfrm>
              <a:off x="3270" y="1627"/>
              <a:ext cx="0" cy="104"/>
            </a:xfrm>
            <a:prstGeom prst="line">
              <a:avLst/>
            </a:prstGeom>
            <a:noFill/>
            <a:ln w="28575">
              <a:solidFill>
                <a:srgbClr val="000000"/>
              </a:solidFill>
              <a:round/>
              <a:headEnd type="none" w="sm" len="sm"/>
              <a:tailEnd type="none" w="sm" len="sm"/>
            </a:ln>
            <a:effectLst/>
          </p:spPr>
          <p:txBody>
            <a:bodyPr wrap="none" anchor="ctr"/>
            <a:lstStyle/>
            <a:p>
              <a:endParaRPr lang="en-US"/>
            </a:p>
          </p:txBody>
        </p:sp>
      </p:grpSp>
      <p:grpSp>
        <p:nvGrpSpPr>
          <p:cNvPr id="32" name="Group 788">
            <a:extLst>
              <a:ext uri="{FF2B5EF4-FFF2-40B4-BE49-F238E27FC236}">
                <a16:creationId xmlns:a16="http://schemas.microsoft.com/office/drawing/2014/main" id="{6D918317-AC44-EEFB-9BA6-19D0EEDA5C0F}"/>
              </a:ext>
            </a:extLst>
          </p:cNvPr>
          <p:cNvGrpSpPr>
            <a:grpSpLocks/>
          </p:cNvGrpSpPr>
          <p:nvPr/>
        </p:nvGrpSpPr>
        <p:grpSpPr bwMode="auto">
          <a:xfrm>
            <a:off x="11239360" y="2532499"/>
            <a:ext cx="547687" cy="393700"/>
            <a:chOff x="4359" y="289"/>
            <a:chExt cx="345" cy="248"/>
          </a:xfrm>
          <a:solidFill>
            <a:srgbClr val="00B0F0"/>
          </a:solidFill>
        </p:grpSpPr>
        <p:grpSp>
          <p:nvGrpSpPr>
            <p:cNvPr id="33" name="Group 717">
              <a:extLst>
                <a:ext uri="{FF2B5EF4-FFF2-40B4-BE49-F238E27FC236}">
                  <a16:creationId xmlns:a16="http://schemas.microsoft.com/office/drawing/2014/main" id="{97634405-5FF8-2955-9DA6-DEB5A851196B}"/>
                </a:ext>
              </a:extLst>
            </p:cNvPr>
            <p:cNvGrpSpPr>
              <a:grpSpLocks noChangeAspect="1"/>
            </p:cNvGrpSpPr>
            <p:nvPr/>
          </p:nvGrpSpPr>
          <p:grpSpPr bwMode="auto">
            <a:xfrm>
              <a:off x="4359" y="336"/>
              <a:ext cx="345" cy="201"/>
              <a:chOff x="379" y="200"/>
              <a:chExt cx="685" cy="401"/>
            </a:xfrm>
            <a:grpFill/>
          </p:grpSpPr>
          <p:sp>
            <p:nvSpPr>
              <p:cNvPr id="37" name="Rectangle 718">
                <a:extLst>
                  <a:ext uri="{FF2B5EF4-FFF2-40B4-BE49-F238E27FC236}">
                    <a16:creationId xmlns:a16="http://schemas.microsoft.com/office/drawing/2014/main" id="{7FAE094E-6A7A-E8DD-E9C2-C93EDA96A2F4}"/>
                  </a:ext>
                </a:extLst>
              </p:cNvPr>
              <p:cNvSpPr>
                <a:spLocks noChangeAspect="1" noChangeArrowheads="1"/>
              </p:cNvSpPr>
              <p:nvPr/>
            </p:nvSpPr>
            <p:spPr bwMode="auto">
              <a:xfrm>
                <a:off x="379" y="200"/>
                <a:ext cx="685" cy="401"/>
              </a:xfrm>
              <a:prstGeom prst="rect">
                <a:avLst/>
              </a:prstGeom>
              <a:grpFill/>
              <a:ln w="12700">
                <a:solidFill>
                  <a:srgbClr val="000000"/>
                </a:solidFill>
                <a:miter lim="800000"/>
                <a:headEnd/>
                <a:tailEnd/>
              </a:ln>
              <a:effectLst/>
            </p:spPr>
            <p:txBody>
              <a:bodyPr wrap="none" lIns="0" tIns="0" rIns="0" bIns="0" anchor="ctr"/>
              <a:lstStyle/>
              <a:p>
                <a:endParaRPr lang="en-US"/>
              </a:p>
            </p:txBody>
          </p:sp>
          <p:sp>
            <p:nvSpPr>
              <p:cNvPr id="38" name="Line 719">
                <a:extLst>
                  <a:ext uri="{FF2B5EF4-FFF2-40B4-BE49-F238E27FC236}">
                    <a16:creationId xmlns:a16="http://schemas.microsoft.com/office/drawing/2014/main" id="{668F1B96-0AD4-72F5-294F-402286FF1F13}"/>
                  </a:ext>
                </a:extLst>
              </p:cNvPr>
              <p:cNvSpPr>
                <a:spLocks noChangeAspect="1" noChangeShapeType="1"/>
              </p:cNvSpPr>
              <p:nvPr/>
            </p:nvSpPr>
            <p:spPr bwMode="auto">
              <a:xfrm>
                <a:off x="380" y="200"/>
                <a:ext cx="681" cy="397"/>
              </a:xfrm>
              <a:prstGeom prst="line">
                <a:avLst/>
              </a:prstGeom>
              <a:grpFill/>
              <a:ln w="12700">
                <a:solidFill>
                  <a:srgbClr val="000000"/>
                </a:solidFill>
                <a:round/>
                <a:headEnd type="none" w="sm" len="sm"/>
                <a:tailEnd type="none" w="sm" len="sm"/>
              </a:ln>
              <a:effectLst/>
            </p:spPr>
            <p:txBody>
              <a:bodyPr wrap="none" lIns="0" tIns="0" rIns="0" bIns="0" anchor="ctr"/>
              <a:lstStyle/>
              <a:p>
                <a:endParaRPr lang="en-US"/>
              </a:p>
            </p:txBody>
          </p:sp>
          <p:sp>
            <p:nvSpPr>
              <p:cNvPr id="39" name="Line 720">
                <a:extLst>
                  <a:ext uri="{FF2B5EF4-FFF2-40B4-BE49-F238E27FC236}">
                    <a16:creationId xmlns:a16="http://schemas.microsoft.com/office/drawing/2014/main" id="{C3C2E875-97E8-E6E3-65B5-BE1E394AAA11}"/>
                  </a:ext>
                </a:extLst>
              </p:cNvPr>
              <p:cNvSpPr>
                <a:spLocks noChangeAspect="1" noChangeShapeType="1"/>
              </p:cNvSpPr>
              <p:nvPr/>
            </p:nvSpPr>
            <p:spPr bwMode="auto">
              <a:xfrm flipV="1">
                <a:off x="379" y="200"/>
                <a:ext cx="681" cy="397"/>
              </a:xfrm>
              <a:prstGeom prst="line">
                <a:avLst/>
              </a:prstGeom>
              <a:grpFill/>
              <a:ln w="12700">
                <a:solidFill>
                  <a:srgbClr val="000000"/>
                </a:solidFill>
                <a:round/>
                <a:headEnd type="none" w="sm" len="sm"/>
                <a:tailEnd type="none" w="sm" len="sm"/>
              </a:ln>
              <a:effectLst/>
            </p:spPr>
            <p:txBody>
              <a:bodyPr wrap="none" lIns="0" tIns="0" rIns="0" bIns="0" anchor="ctr"/>
              <a:lstStyle/>
              <a:p>
                <a:endParaRPr lang="en-US"/>
              </a:p>
            </p:txBody>
          </p:sp>
        </p:grpSp>
        <p:grpSp>
          <p:nvGrpSpPr>
            <p:cNvPr id="34" name="Group 722">
              <a:extLst>
                <a:ext uri="{FF2B5EF4-FFF2-40B4-BE49-F238E27FC236}">
                  <a16:creationId xmlns:a16="http://schemas.microsoft.com/office/drawing/2014/main" id="{61D37F83-0411-A4C2-4943-8A68D3BEBF73}"/>
                </a:ext>
              </a:extLst>
            </p:cNvPr>
            <p:cNvGrpSpPr>
              <a:grpSpLocks/>
            </p:cNvGrpSpPr>
            <p:nvPr/>
          </p:nvGrpSpPr>
          <p:grpSpPr bwMode="auto">
            <a:xfrm>
              <a:off x="4508" y="289"/>
              <a:ext cx="47" cy="47"/>
              <a:chOff x="373" y="1246"/>
              <a:chExt cx="36" cy="37"/>
            </a:xfrm>
            <a:grpFill/>
          </p:grpSpPr>
          <p:sp>
            <p:nvSpPr>
              <p:cNvPr id="35" name="Line 723">
                <a:extLst>
                  <a:ext uri="{FF2B5EF4-FFF2-40B4-BE49-F238E27FC236}">
                    <a16:creationId xmlns:a16="http://schemas.microsoft.com/office/drawing/2014/main" id="{10C53540-8E89-CCFD-9E2E-E6437289F4E2}"/>
                  </a:ext>
                </a:extLst>
              </p:cNvPr>
              <p:cNvSpPr>
                <a:spLocks noChangeAspect="1" noChangeShapeType="1"/>
              </p:cNvSpPr>
              <p:nvPr/>
            </p:nvSpPr>
            <p:spPr bwMode="auto">
              <a:xfrm flipH="1">
                <a:off x="373" y="1246"/>
                <a:ext cx="36" cy="37"/>
              </a:xfrm>
              <a:prstGeom prst="line">
                <a:avLst/>
              </a:prstGeom>
              <a:grpFill/>
              <a:ln w="25400">
                <a:solidFill>
                  <a:srgbClr val="000000"/>
                </a:solidFill>
                <a:round/>
                <a:headEnd type="none" w="sm" len="sm"/>
                <a:tailEnd type="none" w="sm" len="sm"/>
              </a:ln>
              <a:effectLst/>
            </p:spPr>
            <p:txBody>
              <a:bodyPr wrap="none" anchor="ctr"/>
              <a:lstStyle/>
              <a:p>
                <a:endParaRPr lang="en-US"/>
              </a:p>
            </p:txBody>
          </p:sp>
          <p:sp>
            <p:nvSpPr>
              <p:cNvPr id="36" name="Line 724">
                <a:extLst>
                  <a:ext uri="{FF2B5EF4-FFF2-40B4-BE49-F238E27FC236}">
                    <a16:creationId xmlns:a16="http://schemas.microsoft.com/office/drawing/2014/main" id="{B81BAF2A-AD43-0ECF-6745-1279B24C61D2}"/>
                  </a:ext>
                </a:extLst>
              </p:cNvPr>
              <p:cNvSpPr>
                <a:spLocks noChangeAspect="1" noChangeShapeType="1"/>
              </p:cNvSpPr>
              <p:nvPr/>
            </p:nvSpPr>
            <p:spPr bwMode="auto">
              <a:xfrm>
                <a:off x="373" y="1246"/>
                <a:ext cx="36" cy="37"/>
              </a:xfrm>
              <a:prstGeom prst="line">
                <a:avLst/>
              </a:prstGeom>
              <a:grpFill/>
              <a:ln w="25400">
                <a:solidFill>
                  <a:srgbClr val="000000"/>
                </a:solidFill>
                <a:round/>
                <a:headEnd type="none" w="sm" len="sm"/>
                <a:tailEnd type="none" w="sm" len="sm"/>
              </a:ln>
              <a:effectLst/>
            </p:spPr>
            <p:txBody>
              <a:bodyPr wrap="none" anchor="ctr"/>
              <a:lstStyle/>
              <a:p>
                <a:endParaRPr lang="en-US"/>
              </a:p>
            </p:txBody>
          </p:sp>
        </p:grpSp>
      </p:grpSp>
      <p:grpSp>
        <p:nvGrpSpPr>
          <p:cNvPr id="42" name="Group 57">
            <a:extLst>
              <a:ext uri="{FF2B5EF4-FFF2-40B4-BE49-F238E27FC236}">
                <a16:creationId xmlns:a16="http://schemas.microsoft.com/office/drawing/2014/main" id="{E65E700C-3E98-C9FF-581B-858FF7C57F42}"/>
              </a:ext>
            </a:extLst>
          </p:cNvPr>
          <p:cNvGrpSpPr>
            <a:grpSpLocks/>
          </p:cNvGrpSpPr>
          <p:nvPr/>
        </p:nvGrpSpPr>
        <p:grpSpPr bwMode="auto">
          <a:xfrm>
            <a:off x="2325420" y="5384565"/>
            <a:ext cx="2907265" cy="229627"/>
            <a:chOff x="1514" y="2747"/>
            <a:chExt cx="714" cy="135"/>
          </a:xfrm>
        </p:grpSpPr>
        <p:sp>
          <p:nvSpPr>
            <p:cNvPr id="43" name="Freeform 58">
              <a:extLst>
                <a:ext uri="{FF2B5EF4-FFF2-40B4-BE49-F238E27FC236}">
                  <a16:creationId xmlns:a16="http://schemas.microsoft.com/office/drawing/2014/main" id="{37BEAEE2-AD83-712D-9A4B-99D2F3B6088D}"/>
                </a:ext>
              </a:extLst>
            </p:cNvPr>
            <p:cNvSpPr>
              <a:spLocks/>
            </p:cNvSpPr>
            <p:nvPr/>
          </p:nvSpPr>
          <p:spPr bwMode="auto">
            <a:xfrm>
              <a:off x="1988" y="2818"/>
              <a:ext cx="240" cy="48"/>
            </a:xfrm>
            <a:custGeom>
              <a:avLst/>
              <a:gdLst/>
              <a:ahLst/>
              <a:cxnLst>
                <a:cxn ang="0">
                  <a:pos x="0" y="0"/>
                </a:cxn>
                <a:cxn ang="0">
                  <a:pos x="96" y="0"/>
                </a:cxn>
                <a:cxn ang="0">
                  <a:pos x="48" y="48"/>
                </a:cxn>
                <a:cxn ang="0">
                  <a:pos x="144" y="48"/>
                </a:cxn>
              </a:cxnLst>
              <a:rect l="0" t="0" r="r" b="b"/>
              <a:pathLst>
                <a:path w="144" h="48">
                  <a:moveTo>
                    <a:pt x="0" y="0"/>
                  </a:moveTo>
                  <a:lnTo>
                    <a:pt x="96" y="0"/>
                  </a:lnTo>
                  <a:lnTo>
                    <a:pt x="48" y="48"/>
                  </a:lnTo>
                  <a:lnTo>
                    <a:pt x="144" y="48"/>
                  </a:lnTo>
                </a:path>
              </a:pathLst>
            </a:custGeom>
            <a:noFill/>
            <a:ln w="12700" cap="flat" cmpd="sng">
              <a:solidFill>
                <a:schemeClr val="tx1"/>
              </a:solidFill>
              <a:prstDash val="solid"/>
              <a:round/>
              <a:headEnd/>
              <a:tailEnd type="stealth" w="sm" len="sm"/>
            </a:ln>
            <a:effectLst/>
          </p:spPr>
          <p:txBody>
            <a:bodyPr wrap="none" anchor="ctr"/>
            <a:lstStyle/>
            <a:p>
              <a:endParaRPr lang="en-US"/>
            </a:p>
          </p:txBody>
        </p:sp>
        <p:grpSp>
          <p:nvGrpSpPr>
            <p:cNvPr id="44" name="Group 59">
              <a:extLst>
                <a:ext uri="{FF2B5EF4-FFF2-40B4-BE49-F238E27FC236}">
                  <a16:creationId xmlns:a16="http://schemas.microsoft.com/office/drawing/2014/main" id="{6AF4BF4A-4D1F-DA3B-2C30-348B313CEC56}"/>
                </a:ext>
              </a:extLst>
            </p:cNvPr>
            <p:cNvGrpSpPr>
              <a:grpSpLocks/>
            </p:cNvGrpSpPr>
            <p:nvPr/>
          </p:nvGrpSpPr>
          <p:grpSpPr bwMode="auto">
            <a:xfrm>
              <a:off x="1700" y="2747"/>
              <a:ext cx="342" cy="135"/>
              <a:chOff x="1700" y="2747"/>
              <a:chExt cx="342" cy="135"/>
            </a:xfrm>
          </p:grpSpPr>
          <p:sp>
            <p:nvSpPr>
              <p:cNvPr id="46" name="Rectangle 60">
                <a:extLst>
                  <a:ext uri="{FF2B5EF4-FFF2-40B4-BE49-F238E27FC236}">
                    <a16:creationId xmlns:a16="http://schemas.microsoft.com/office/drawing/2014/main" id="{5AF7B19A-FA8C-C8C9-5090-2B32072B01BF}"/>
                  </a:ext>
                </a:extLst>
              </p:cNvPr>
              <p:cNvSpPr>
                <a:spLocks noChangeArrowheads="1"/>
              </p:cNvSpPr>
              <p:nvPr/>
            </p:nvSpPr>
            <p:spPr bwMode="auto">
              <a:xfrm>
                <a:off x="1823" y="2766"/>
                <a:ext cx="96" cy="96"/>
              </a:xfrm>
              <a:prstGeom prst="rect">
                <a:avLst/>
              </a:prstGeom>
              <a:noFill/>
              <a:ln w="12700">
                <a:solidFill>
                  <a:schemeClr val="tx1"/>
                </a:solidFill>
                <a:miter lim="800000"/>
                <a:headEnd/>
                <a:tailEnd/>
              </a:ln>
              <a:effectLst/>
            </p:spPr>
            <p:txBody>
              <a:bodyPr wrap="none" anchor="ctr"/>
              <a:lstStyle/>
              <a:p>
                <a:endParaRPr lang="en-US"/>
              </a:p>
            </p:txBody>
          </p:sp>
          <p:sp>
            <p:nvSpPr>
              <p:cNvPr id="47" name="Text Box 61">
                <a:extLst>
                  <a:ext uri="{FF2B5EF4-FFF2-40B4-BE49-F238E27FC236}">
                    <a16:creationId xmlns:a16="http://schemas.microsoft.com/office/drawing/2014/main" id="{CBDE320E-5DB0-D22C-7C0D-C1858BF58F30}"/>
                  </a:ext>
                </a:extLst>
              </p:cNvPr>
              <p:cNvSpPr txBox="1">
                <a:spLocks noChangeArrowheads="1"/>
              </p:cNvSpPr>
              <p:nvPr/>
            </p:nvSpPr>
            <p:spPr bwMode="auto">
              <a:xfrm>
                <a:off x="1864" y="2747"/>
                <a:ext cx="178" cy="135"/>
              </a:xfrm>
              <a:prstGeom prst="rect">
                <a:avLst/>
              </a:prstGeom>
              <a:noFill/>
              <a:ln w="12700">
                <a:noFill/>
                <a:miter lim="800000"/>
                <a:headEnd/>
                <a:tailEnd/>
              </a:ln>
              <a:effectLst/>
            </p:spPr>
            <p:txBody>
              <a:bodyPr>
                <a:spAutoFit/>
              </a:bodyPr>
              <a:lstStyle/>
              <a:p>
                <a:pPr algn="ctr">
                  <a:spcBef>
                    <a:spcPct val="50000"/>
                  </a:spcBef>
                  <a:buSzTx/>
                </a:pPr>
                <a:r>
                  <a:rPr lang="en-US" sz="800" b="1"/>
                  <a:t>S</a:t>
                </a:r>
              </a:p>
            </p:txBody>
          </p:sp>
          <p:sp>
            <p:nvSpPr>
              <p:cNvPr id="48" name="Text Box 62">
                <a:extLst>
                  <a:ext uri="{FF2B5EF4-FFF2-40B4-BE49-F238E27FC236}">
                    <a16:creationId xmlns:a16="http://schemas.microsoft.com/office/drawing/2014/main" id="{039B0F72-2869-E54B-E19A-CD3D49A9915F}"/>
                  </a:ext>
                </a:extLst>
              </p:cNvPr>
              <p:cNvSpPr txBox="1">
                <a:spLocks noChangeArrowheads="1"/>
              </p:cNvSpPr>
              <p:nvPr/>
            </p:nvSpPr>
            <p:spPr bwMode="auto">
              <a:xfrm>
                <a:off x="1700" y="2747"/>
                <a:ext cx="178" cy="135"/>
              </a:xfrm>
              <a:prstGeom prst="rect">
                <a:avLst/>
              </a:prstGeom>
              <a:noFill/>
              <a:ln w="12700">
                <a:noFill/>
                <a:miter lim="800000"/>
                <a:headEnd/>
                <a:tailEnd/>
              </a:ln>
              <a:effectLst/>
            </p:spPr>
            <p:txBody>
              <a:bodyPr>
                <a:spAutoFit/>
              </a:bodyPr>
              <a:lstStyle/>
              <a:p>
                <a:pPr algn="ctr">
                  <a:spcBef>
                    <a:spcPct val="50000"/>
                  </a:spcBef>
                  <a:buSzTx/>
                </a:pPr>
                <a:r>
                  <a:rPr lang="en-US" sz="800" b="1"/>
                  <a:t>S</a:t>
                </a:r>
              </a:p>
            </p:txBody>
          </p:sp>
        </p:grpSp>
        <p:sp>
          <p:nvSpPr>
            <p:cNvPr id="45" name="Freeform 63">
              <a:extLst>
                <a:ext uri="{FF2B5EF4-FFF2-40B4-BE49-F238E27FC236}">
                  <a16:creationId xmlns:a16="http://schemas.microsoft.com/office/drawing/2014/main" id="{2853EBE0-4994-65B6-CE1B-E6659BC7340D}"/>
                </a:ext>
              </a:extLst>
            </p:cNvPr>
            <p:cNvSpPr>
              <a:spLocks/>
            </p:cNvSpPr>
            <p:nvPr/>
          </p:nvSpPr>
          <p:spPr bwMode="auto">
            <a:xfrm flipH="1">
              <a:off x="1514" y="2814"/>
              <a:ext cx="240" cy="48"/>
            </a:xfrm>
            <a:custGeom>
              <a:avLst/>
              <a:gdLst/>
              <a:ahLst/>
              <a:cxnLst>
                <a:cxn ang="0">
                  <a:pos x="0" y="0"/>
                </a:cxn>
                <a:cxn ang="0">
                  <a:pos x="96" y="0"/>
                </a:cxn>
                <a:cxn ang="0">
                  <a:pos x="48" y="48"/>
                </a:cxn>
                <a:cxn ang="0">
                  <a:pos x="144" y="48"/>
                </a:cxn>
              </a:cxnLst>
              <a:rect l="0" t="0" r="r" b="b"/>
              <a:pathLst>
                <a:path w="144" h="48">
                  <a:moveTo>
                    <a:pt x="0" y="0"/>
                  </a:moveTo>
                  <a:lnTo>
                    <a:pt x="96" y="0"/>
                  </a:lnTo>
                  <a:lnTo>
                    <a:pt x="48" y="48"/>
                  </a:lnTo>
                  <a:lnTo>
                    <a:pt x="144" y="48"/>
                  </a:lnTo>
                </a:path>
              </a:pathLst>
            </a:custGeom>
            <a:noFill/>
            <a:ln w="12700" cap="flat" cmpd="sng">
              <a:solidFill>
                <a:schemeClr val="tx1"/>
              </a:solidFill>
              <a:prstDash val="solid"/>
              <a:round/>
              <a:headEnd/>
              <a:tailEnd type="stealth" w="sm" len="sm"/>
            </a:ln>
            <a:effectLst/>
          </p:spPr>
          <p:txBody>
            <a:bodyPr wrap="none" anchor="ctr"/>
            <a:lstStyle/>
            <a:p>
              <a:endParaRPr lang="en-US"/>
            </a:p>
          </p:txBody>
        </p:sp>
      </p:grpSp>
      <p:sp>
        <p:nvSpPr>
          <p:cNvPr id="54" name="Text Box 362">
            <a:extLst>
              <a:ext uri="{FF2B5EF4-FFF2-40B4-BE49-F238E27FC236}">
                <a16:creationId xmlns:a16="http://schemas.microsoft.com/office/drawing/2014/main" id="{B5167FFA-5D30-BAAA-9927-75050B7BB734}"/>
              </a:ext>
            </a:extLst>
          </p:cNvPr>
          <p:cNvSpPr txBox="1">
            <a:spLocks noChangeArrowheads="1"/>
          </p:cNvSpPr>
          <p:nvPr/>
        </p:nvSpPr>
        <p:spPr bwMode="auto">
          <a:xfrm>
            <a:off x="3660312" y="2754226"/>
            <a:ext cx="1043058" cy="123111"/>
          </a:xfrm>
          <a:prstGeom prst="rect">
            <a:avLst/>
          </a:prstGeom>
          <a:noFill/>
          <a:ln w="12700">
            <a:noFill/>
            <a:miter lim="800000"/>
            <a:headEnd type="none" w="sm" len="sm"/>
            <a:tailEnd type="none" w="sm" len="sm"/>
          </a:ln>
          <a:effectLst/>
        </p:spPr>
        <p:txBody>
          <a:bodyPr wrap="square" tIns="0" bIns="0">
            <a:spAutoFit/>
          </a:bodyPr>
          <a:lstStyle/>
          <a:p>
            <a:pPr>
              <a:spcBef>
                <a:spcPct val="0"/>
              </a:spcBef>
              <a:buSzTx/>
            </a:pPr>
            <a:r>
              <a:rPr lang="en-US" sz="800">
                <a:solidFill>
                  <a:srgbClr val="FF0000"/>
                </a:solidFill>
                <a:latin typeface="Arial Black" pitchFamily="34" charset="0"/>
              </a:rPr>
              <a:t>ENY</a:t>
            </a:r>
          </a:p>
        </p:txBody>
      </p:sp>
      <p:sp>
        <p:nvSpPr>
          <p:cNvPr id="56" name="Text Box 364">
            <a:extLst>
              <a:ext uri="{FF2B5EF4-FFF2-40B4-BE49-F238E27FC236}">
                <a16:creationId xmlns:a16="http://schemas.microsoft.com/office/drawing/2014/main" id="{B9FE97E0-1626-6854-DFBF-D4F3D433397F}"/>
              </a:ext>
            </a:extLst>
          </p:cNvPr>
          <p:cNvSpPr txBox="1">
            <a:spLocks noChangeArrowheads="1"/>
          </p:cNvSpPr>
          <p:nvPr/>
        </p:nvSpPr>
        <p:spPr bwMode="auto">
          <a:xfrm>
            <a:off x="2173636" y="3951939"/>
            <a:ext cx="1043058" cy="123111"/>
          </a:xfrm>
          <a:prstGeom prst="rect">
            <a:avLst/>
          </a:prstGeom>
          <a:noFill/>
          <a:ln w="12700">
            <a:noFill/>
            <a:miter lim="800000"/>
            <a:headEnd type="none" w="sm" len="sm"/>
            <a:tailEnd type="none" w="sm" len="sm"/>
          </a:ln>
          <a:effectLst/>
        </p:spPr>
        <p:txBody>
          <a:bodyPr wrap="square" tIns="0" bIns="0">
            <a:spAutoFit/>
          </a:bodyPr>
          <a:lstStyle/>
          <a:p>
            <a:pPr>
              <a:spcBef>
                <a:spcPct val="0"/>
              </a:spcBef>
              <a:buSzTx/>
            </a:pPr>
            <a:r>
              <a:rPr lang="en-US" sz="800">
                <a:solidFill>
                  <a:srgbClr val="FF0000"/>
                </a:solidFill>
                <a:latin typeface="Arial Black" pitchFamily="34" charset="0"/>
              </a:rPr>
              <a:t>ENY</a:t>
            </a:r>
          </a:p>
        </p:txBody>
      </p:sp>
      <p:sp>
        <p:nvSpPr>
          <p:cNvPr id="57" name="Text Box 369">
            <a:extLst>
              <a:ext uri="{FF2B5EF4-FFF2-40B4-BE49-F238E27FC236}">
                <a16:creationId xmlns:a16="http://schemas.microsoft.com/office/drawing/2014/main" id="{2EBC31DF-0567-70D6-B1EB-D99F151B40DB}"/>
              </a:ext>
            </a:extLst>
          </p:cNvPr>
          <p:cNvSpPr txBox="1">
            <a:spLocks noChangeArrowheads="1"/>
          </p:cNvSpPr>
          <p:nvPr/>
        </p:nvSpPr>
        <p:spPr bwMode="auto">
          <a:xfrm>
            <a:off x="2548204" y="2648528"/>
            <a:ext cx="1397322" cy="553998"/>
          </a:xfrm>
          <a:prstGeom prst="rect">
            <a:avLst/>
          </a:prstGeom>
          <a:noFill/>
          <a:ln w="12700">
            <a:noFill/>
            <a:miter lim="800000"/>
            <a:headEnd type="none" w="sm" len="sm"/>
            <a:tailEnd type="none" w="sm" len="sm"/>
          </a:ln>
          <a:effectLst/>
        </p:spPr>
        <p:txBody>
          <a:bodyPr wrap="square" lIns="0" tIns="0" rIns="0" bIns="0">
            <a:spAutoFit/>
          </a:bodyPr>
          <a:lstStyle/>
          <a:p>
            <a:pPr algn="ctr">
              <a:spcBef>
                <a:spcPct val="0"/>
              </a:spcBef>
              <a:buSzTx/>
            </a:pPr>
            <a:r>
              <a:rPr lang="en-US" sz="1800">
                <a:latin typeface="Arial Black" pitchFamily="34" charset="0"/>
              </a:rPr>
              <a:t>OBJ</a:t>
            </a:r>
            <a:br>
              <a:rPr lang="en-US" sz="1800">
                <a:latin typeface="Arial Black" pitchFamily="34" charset="0"/>
              </a:rPr>
            </a:br>
            <a:r>
              <a:rPr lang="en-US" sz="1800">
                <a:latin typeface="Arial Black" pitchFamily="34" charset="0"/>
              </a:rPr>
              <a:t>VICTORY</a:t>
            </a:r>
          </a:p>
        </p:txBody>
      </p:sp>
      <p:grpSp>
        <p:nvGrpSpPr>
          <p:cNvPr id="83" name="Group 283">
            <a:extLst>
              <a:ext uri="{FF2B5EF4-FFF2-40B4-BE49-F238E27FC236}">
                <a16:creationId xmlns:a16="http://schemas.microsoft.com/office/drawing/2014/main" id="{1C6B98DA-640E-3389-2D28-A2E9D87DC769}"/>
              </a:ext>
            </a:extLst>
          </p:cNvPr>
          <p:cNvGrpSpPr>
            <a:grpSpLocks/>
          </p:cNvGrpSpPr>
          <p:nvPr/>
        </p:nvGrpSpPr>
        <p:grpSpPr bwMode="auto">
          <a:xfrm rot="8435595">
            <a:off x="4645385" y="1383761"/>
            <a:ext cx="1497013" cy="1013071"/>
            <a:chOff x="4368" y="2929"/>
            <a:chExt cx="943" cy="259"/>
          </a:xfrm>
        </p:grpSpPr>
        <p:sp>
          <p:nvSpPr>
            <p:cNvPr id="84" name="Freeform 280">
              <a:extLst>
                <a:ext uri="{FF2B5EF4-FFF2-40B4-BE49-F238E27FC236}">
                  <a16:creationId xmlns:a16="http://schemas.microsoft.com/office/drawing/2014/main" id="{2B42A8E7-D54D-0A78-6889-DF28EDABCD20}"/>
                </a:ext>
              </a:extLst>
            </p:cNvPr>
            <p:cNvSpPr>
              <a:spLocks/>
            </p:cNvSpPr>
            <p:nvPr/>
          </p:nvSpPr>
          <p:spPr bwMode="auto">
            <a:xfrm>
              <a:off x="4368" y="2942"/>
              <a:ext cx="913" cy="234"/>
            </a:xfrm>
            <a:custGeom>
              <a:avLst/>
              <a:gdLst/>
              <a:ahLst/>
              <a:cxnLst>
                <a:cxn ang="0">
                  <a:pos x="1" y="48"/>
                </a:cxn>
                <a:cxn ang="0">
                  <a:pos x="840" y="65"/>
                </a:cxn>
                <a:cxn ang="0">
                  <a:pos x="840" y="0"/>
                </a:cxn>
                <a:cxn ang="0">
                  <a:pos x="913" y="117"/>
                </a:cxn>
                <a:cxn ang="0">
                  <a:pos x="841" y="234"/>
                </a:cxn>
                <a:cxn ang="0">
                  <a:pos x="838" y="170"/>
                </a:cxn>
                <a:cxn ang="0">
                  <a:pos x="0" y="185"/>
                </a:cxn>
              </a:cxnLst>
              <a:rect l="0" t="0" r="r" b="b"/>
              <a:pathLst>
                <a:path w="913" h="234">
                  <a:moveTo>
                    <a:pt x="1" y="48"/>
                  </a:moveTo>
                  <a:lnTo>
                    <a:pt x="840" y="65"/>
                  </a:lnTo>
                  <a:lnTo>
                    <a:pt x="840" y="0"/>
                  </a:lnTo>
                  <a:lnTo>
                    <a:pt x="913" y="117"/>
                  </a:lnTo>
                  <a:lnTo>
                    <a:pt x="841" y="234"/>
                  </a:lnTo>
                  <a:lnTo>
                    <a:pt x="838" y="170"/>
                  </a:lnTo>
                  <a:lnTo>
                    <a:pt x="0" y="185"/>
                  </a:lnTo>
                </a:path>
              </a:pathLst>
            </a:custGeom>
            <a:noFill/>
            <a:ln w="12700" cap="flat" cmpd="sng">
              <a:solidFill>
                <a:schemeClr val="tx1"/>
              </a:solidFill>
              <a:prstDash val="solid"/>
              <a:round/>
              <a:headEnd/>
              <a:tailEnd/>
            </a:ln>
            <a:effectLst/>
          </p:spPr>
          <p:txBody>
            <a:bodyPr wrap="none" anchor="ctr"/>
            <a:lstStyle/>
            <a:p>
              <a:endParaRPr lang="en-US"/>
            </a:p>
          </p:txBody>
        </p:sp>
        <p:sp>
          <p:nvSpPr>
            <p:cNvPr id="85" name="Freeform 282">
              <a:extLst>
                <a:ext uri="{FF2B5EF4-FFF2-40B4-BE49-F238E27FC236}">
                  <a16:creationId xmlns:a16="http://schemas.microsoft.com/office/drawing/2014/main" id="{CF670DA6-3816-340C-BE9A-ED18C6248531}"/>
                </a:ext>
              </a:extLst>
            </p:cNvPr>
            <p:cNvSpPr>
              <a:spLocks/>
            </p:cNvSpPr>
            <p:nvPr/>
          </p:nvSpPr>
          <p:spPr bwMode="auto">
            <a:xfrm>
              <a:off x="5232" y="2929"/>
              <a:ext cx="79" cy="259"/>
            </a:xfrm>
            <a:custGeom>
              <a:avLst/>
              <a:gdLst/>
              <a:ahLst/>
              <a:cxnLst>
                <a:cxn ang="0">
                  <a:pos x="0" y="0"/>
                </a:cxn>
                <a:cxn ang="0">
                  <a:pos x="79" y="132"/>
                </a:cxn>
                <a:cxn ang="0">
                  <a:pos x="1" y="259"/>
                </a:cxn>
              </a:cxnLst>
              <a:rect l="0" t="0" r="r" b="b"/>
              <a:pathLst>
                <a:path w="79" h="259">
                  <a:moveTo>
                    <a:pt x="0" y="0"/>
                  </a:moveTo>
                  <a:lnTo>
                    <a:pt x="79" y="132"/>
                  </a:lnTo>
                  <a:lnTo>
                    <a:pt x="1" y="259"/>
                  </a:lnTo>
                </a:path>
              </a:pathLst>
            </a:custGeom>
            <a:noFill/>
            <a:ln w="12700" cap="flat" cmpd="sng">
              <a:solidFill>
                <a:schemeClr val="tx1"/>
              </a:solidFill>
              <a:prstDash val="solid"/>
              <a:round/>
              <a:headEnd/>
              <a:tailEnd/>
            </a:ln>
            <a:effectLst/>
          </p:spPr>
          <p:txBody>
            <a:bodyPr wrap="none" anchor="ctr"/>
            <a:lstStyle/>
            <a:p>
              <a:endParaRPr lang="en-US"/>
            </a:p>
          </p:txBody>
        </p:sp>
      </p:grpSp>
      <p:grpSp>
        <p:nvGrpSpPr>
          <p:cNvPr id="86" name="Group 57">
            <a:extLst>
              <a:ext uri="{FF2B5EF4-FFF2-40B4-BE49-F238E27FC236}">
                <a16:creationId xmlns:a16="http://schemas.microsoft.com/office/drawing/2014/main" id="{C3565F4B-F8E5-5A14-E311-5D9DF824D659}"/>
              </a:ext>
            </a:extLst>
          </p:cNvPr>
          <p:cNvGrpSpPr>
            <a:grpSpLocks/>
          </p:cNvGrpSpPr>
          <p:nvPr/>
        </p:nvGrpSpPr>
        <p:grpSpPr bwMode="auto">
          <a:xfrm rot="15614643">
            <a:off x="4849054" y="5350855"/>
            <a:ext cx="2628262" cy="152581"/>
            <a:chOff x="1514" y="2747"/>
            <a:chExt cx="714" cy="135"/>
          </a:xfrm>
        </p:grpSpPr>
        <p:sp>
          <p:nvSpPr>
            <p:cNvPr id="87" name="Freeform 58">
              <a:extLst>
                <a:ext uri="{FF2B5EF4-FFF2-40B4-BE49-F238E27FC236}">
                  <a16:creationId xmlns:a16="http://schemas.microsoft.com/office/drawing/2014/main" id="{E5C03BE6-1175-486C-4CB6-46DCDCBB9F3B}"/>
                </a:ext>
              </a:extLst>
            </p:cNvPr>
            <p:cNvSpPr>
              <a:spLocks/>
            </p:cNvSpPr>
            <p:nvPr/>
          </p:nvSpPr>
          <p:spPr bwMode="auto">
            <a:xfrm>
              <a:off x="1988" y="2818"/>
              <a:ext cx="240" cy="48"/>
            </a:xfrm>
            <a:custGeom>
              <a:avLst/>
              <a:gdLst/>
              <a:ahLst/>
              <a:cxnLst>
                <a:cxn ang="0">
                  <a:pos x="0" y="0"/>
                </a:cxn>
                <a:cxn ang="0">
                  <a:pos x="96" y="0"/>
                </a:cxn>
                <a:cxn ang="0">
                  <a:pos x="48" y="48"/>
                </a:cxn>
                <a:cxn ang="0">
                  <a:pos x="144" y="48"/>
                </a:cxn>
              </a:cxnLst>
              <a:rect l="0" t="0" r="r" b="b"/>
              <a:pathLst>
                <a:path w="144" h="48">
                  <a:moveTo>
                    <a:pt x="0" y="0"/>
                  </a:moveTo>
                  <a:lnTo>
                    <a:pt x="96" y="0"/>
                  </a:lnTo>
                  <a:lnTo>
                    <a:pt x="48" y="48"/>
                  </a:lnTo>
                  <a:lnTo>
                    <a:pt x="144" y="48"/>
                  </a:lnTo>
                </a:path>
              </a:pathLst>
            </a:custGeom>
            <a:noFill/>
            <a:ln w="12700" cap="flat" cmpd="sng">
              <a:solidFill>
                <a:schemeClr val="tx1"/>
              </a:solidFill>
              <a:prstDash val="solid"/>
              <a:round/>
              <a:headEnd/>
              <a:tailEnd type="stealth" w="sm" len="sm"/>
            </a:ln>
            <a:effectLst/>
          </p:spPr>
          <p:txBody>
            <a:bodyPr wrap="none" anchor="ctr"/>
            <a:lstStyle/>
            <a:p>
              <a:endParaRPr lang="en-US"/>
            </a:p>
          </p:txBody>
        </p:sp>
        <p:grpSp>
          <p:nvGrpSpPr>
            <p:cNvPr id="88" name="Group 59">
              <a:extLst>
                <a:ext uri="{FF2B5EF4-FFF2-40B4-BE49-F238E27FC236}">
                  <a16:creationId xmlns:a16="http://schemas.microsoft.com/office/drawing/2014/main" id="{FEE03111-5759-E69B-A2F4-05403D189B3D}"/>
                </a:ext>
              </a:extLst>
            </p:cNvPr>
            <p:cNvGrpSpPr>
              <a:grpSpLocks/>
            </p:cNvGrpSpPr>
            <p:nvPr/>
          </p:nvGrpSpPr>
          <p:grpSpPr bwMode="auto">
            <a:xfrm>
              <a:off x="1700" y="2747"/>
              <a:ext cx="342" cy="135"/>
              <a:chOff x="1700" y="2747"/>
              <a:chExt cx="342" cy="135"/>
            </a:xfrm>
          </p:grpSpPr>
          <p:sp>
            <p:nvSpPr>
              <p:cNvPr id="90" name="Rectangle 60">
                <a:extLst>
                  <a:ext uri="{FF2B5EF4-FFF2-40B4-BE49-F238E27FC236}">
                    <a16:creationId xmlns:a16="http://schemas.microsoft.com/office/drawing/2014/main" id="{632128E3-E47B-9559-4A84-66E1D188C814}"/>
                  </a:ext>
                </a:extLst>
              </p:cNvPr>
              <p:cNvSpPr>
                <a:spLocks noChangeArrowheads="1"/>
              </p:cNvSpPr>
              <p:nvPr/>
            </p:nvSpPr>
            <p:spPr bwMode="auto">
              <a:xfrm>
                <a:off x="1823" y="2766"/>
                <a:ext cx="96" cy="96"/>
              </a:xfrm>
              <a:prstGeom prst="rect">
                <a:avLst/>
              </a:prstGeom>
              <a:noFill/>
              <a:ln w="12700">
                <a:solidFill>
                  <a:schemeClr val="tx1"/>
                </a:solidFill>
                <a:miter lim="800000"/>
                <a:headEnd/>
                <a:tailEnd/>
              </a:ln>
              <a:effectLst/>
            </p:spPr>
            <p:txBody>
              <a:bodyPr wrap="none" anchor="ctr"/>
              <a:lstStyle/>
              <a:p>
                <a:endParaRPr lang="en-US"/>
              </a:p>
            </p:txBody>
          </p:sp>
          <p:sp>
            <p:nvSpPr>
              <p:cNvPr id="91" name="Text Box 61">
                <a:extLst>
                  <a:ext uri="{FF2B5EF4-FFF2-40B4-BE49-F238E27FC236}">
                    <a16:creationId xmlns:a16="http://schemas.microsoft.com/office/drawing/2014/main" id="{C3FD82D9-27CF-4A16-FFEA-7A5FBB7B2431}"/>
                  </a:ext>
                </a:extLst>
              </p:cNvPr>
              <p:cNvSpPr txBox="1">
                <a:spLocks noChangeArrowheads="1"/>
              </p:cNvSpPr>
              <p:nvPr/>
            </p:nvSpPr>
            <p:spPr bwMode="auto">
              <a:xfrm>
                <a:off x="1864" y="2747"/>
                <a:ext cx="178" cy="135"/>
              </a:xfrm>
              <a:prstGeom prst="rect">
                <a:avLst/>
              </a:prstGeom>
              <a:noFill/>
              <a:ln w="12700">
                <a:noFill/>
                <a:miter lim="800000"/>
                <a:headEnd/>
                <a:tailEnd/>
              </a:ln>
              <a:effectLst/>
            </p:spPr>
            <p:txBody>
              <a:bodyPr>
                <a:spAutoFit/>
              </a:bodyPr>
              <a:lstStyle/>
              <a:p>
                <a:pPr algn="ctr">
                  <a:spcBef>
                    <a:spcPct val="50000"/>
                  </a:spcBef>
                  <a:buSzTx/>
                </a:pPr>
                <a:r>
                  <a:rPr lang="en-US" sz="800" b="1"/>
                  <a:t>S</a:t>
                </a:r>
              </a:p>
            </p:txBody>
          </p:sp>
          <p:sp>
            <p:nvSpPr>
              <p:cNvPr id="92" name="Text Box 62">
                <a:extLst>
                  <a:ext uri="{FF2B5EF4-FFF2-40B4-BE49-F238E27FC236}">
                    <a16:creationId xmlns:a16="http://schemas.microsoft.com/office/drawing/2014/main" id="{A1640059-DFF9-75E5-C76E-CF32F1DF5635}"/>
                  </a:ext>
                </a:extLst>
              </p:cNvPr>
              <p:cNvSpPr txBox="1">
                <a:spLocks noChangeArrowheads="1"/>
              </p:cNvSpPr>
              <p:nvPr/>
            </p:nvSpPr>
            <p:spPr bwMode="auto">
              <a:xfrm>
                <a:off x="1700" y="2747"/>
                <a:ext cx="178" cy="135"/>
              </a:xfrm>
              <a:prstGeom prst="rect">
                <a:avLst/>
              </a:prstGeom>
              <a:noFill/>
              <a:ln w="12700">
                <a:noFill/>
                <a:miter lim="800000"/>
                <a:headEnd/>
                <a:tailEnd/>
              </a:ln>
              <a:effectLst/>
            </p:spPr>
            <p:txBody>
              <a:bodyPr>
                <a:spAutoFit/>
              </a:bodyPr>
              <a:lstStyle/>
              <a:p>
                <a:pPr algn="ctr">
                  <a:spcBef>
                    <a:spcPct val="50000"/>
                  </a:spcBef>
                  <a:buSzTx/>
                </a:pPr>
                <a:r>
                  <a:rPr lang="en-US" sz="800" b="1"/>
                  <a:t>S</a:t>
                </a:r>
              </a:p>
            </p:txBody>
          </p:sp>
        </p:grpSp>
        <p:sp>
          <p:nvSpPr>
            <p:cNvPr id="89" name="Freeform 63">
              <a:extLst>
                <a:ext uri="{FF2B5EF4-FFF2-40B4-BE49-F238E27FC236}">
                  <a16:creationId xmlns:a16="http://schemas.microsoft.com/office/drawing/2014/main" id="{E03382D9-C6A5-1436-976E-3AC6DEF5D04D}"/>
                </a:ext>
              </a:extLst>
            </p:cNvPr>
            <p:cNvSpPr>
              <a:spLocks/>
            </p:cNvSpPr>
            <p:nvPr/>
          </p:nvSpPr>
          <p:spPr bwMode="auto">
            <a:xfrm flipH="1">
              <a:off x="1514" y="2814"/>
              <a:ext cx="240" cy="48"/>
            </a:xfrm>
            <a:custGeom>
              <a:avLst/>
              <a:gdLst/>
              <a:ahLst/>
              <a:cxnLst>
                <a:cxn ang="0">
                  <a:pos x="0" y="0"/>
                </a:cxn>
                <a:cxn ang="0">
                  <a:pos x="96" y="0"/>
                </a:cxn>
                <a:cxn ang="0">
                  <a:pos x="48" y="48"/>
                </a:cxn>
                <a:cxn ang="0">
                  <a:pos x="144" y="48"/>
                </a:cxn>
              </a:cxnLst>
              <a:rect l="0" t="0" r="r" b="b"/>
              <a:pathLst>
                <a:path w="144" h="48">
                  <a:moveTo>
                    <a:pt x="0" y="0"/>
                  </a:moveTo>
                  <a:lnTo>
                    <a:pt x="96" y="0"/>
                  </a:lnTo>
                  <a:lnTo>
                    <a:pt x="48" y="48"/>
                  </a:lnTo>
                  <a:lnTo>
                    <a:pt x="144" y="48"/>
                  </a:lnTo>
                </a:path>
              </a:pathLst>
            </a:custGeom>
            <a:noFill/>
            <a:ln w="12700" cap="flat" cmpd="sng">
              <a:solidFill>
                <a:schemeClr val="tx1"/>
              </a:solidFill>
              <a:prstDash val="solid"/>
              <a:round/>
              <a:headEnd/>
              <a:tailEnd type="stealth" w="sm" len="sm"/>
            </a:ln>
            <a:effectLst/>
          </p:spPr>
          <p:txBody>
            <a:bodyPr wrap="none" anchor="ctr"/>
            <a:lstStyle/>
            <a:p>
              <a:endParaRPr lang="en-US"/>
            </a:p>
          </p:txBody>
        </p:sp>
      </p:grpSp>
      <p:sp>
        <p:nvSpPr>
          <p:cNvPr id="93" name="TextBox 92">
            <a:extLst>
              <a:ext uri="{FF2B5EF4-FFF2-40B4-BE49-F238E27FC236}">
                <a16:creationId xmlns:a16="http://schemas.microsoft.com/office/drawing/2014/main" id="{91877960-AF32-6902-8C45-2330C99AA824}"/>
              </a:ext>
            </a:extLst>
          </p:cNvPr>
          <p:cNvSpPr txBox="1"/>
          <p:nvPr/>
        </p:nvSpPr>
        <p:spPr>
          <a:xfrm>
            <a:off x="3941415" y="5961687"/>
            <a:ext cx="325730" cy="246221"/>
          </a:xfrm>
          <a:prstGeom prst="rect">
            <a:avLst/>
          </a:prstGeom>
          <a:noFill/>
        </p:spPr>
        <p:txBody>
          <a:bodyPr wrap="none" rtlCol="0">
            <a:spAutoFit/>
          </a:bodyPr>
          <a:lstStyle/>
          <a:p>
            <a:r>
              <a:rPr lang="en-US" sz="1000" b="1">
                <a:solidFill>
                  <a:schemeClr val="bg1"/>
                </a:solidFill>
              </a:rPr>
              <a:t>60</a:t>
            </a:r>
          </a:p>
        </p:txBody>
      </p:sp>
      <p:sp>
        <p:nvSpPr>
          <p:cNvPr id="94" name="TextBox 93">
            <a:extLst>
              <a:ext uri="{FF2B5EF4-FFF2-40B4-BE49-F238E27FC236}">
                <a16:creationId xmlns:a16="http://schemas.microsoft.com/office/drawing/2014/main" id="{21D8E357-354F-1DE1-CFE2-8A9D745D60EF}"/>
              </a:ext>
            </a:extLst>
          </p:cNvPr>
          <p:cNvSpPr txBox="1"/>
          <p:nvPr/>
        </p:nvSpPr>
        <p:spPr>
          <a:xfrm>
            <a:off x="7490779" y="1360497"/>
            <a:ext cx="316112" cy="246221"/>
          </a:xfrm>
          <a:prstGeom prst="rect">
            <a:avLst/>
          </a:prstGeom>
          <a:noFill/>
        </p:spPr>
        <p:txBody>
          <a:bodyPr wrap="none" rtlCol="0">
            <a:spAutoFit/>
          </a:bodyPr>
          <a:lstStyle/>
          <a:p>
            <a:r>
              <a:rPr lang="en-US" sz="1000" b="1">
                <a:solidFill>
                  <a:schemeClr val="bg1"/>
                </a:solidFill>
              </a:rPr>
              <a:t>13</a:t>
            </a:r>
          </a:p>
        </p:txBody>
      </p:sp>
      <p:sp>
        <p:nvSpPr>
          <p:cNvPr id="95" name="TextBox 94">
            <a:extLst>
              <a:ext uri="{FF2B5EF4-FFF2-40B4-BE49-F238E27FC236}">
                <a16:creationId xmlns:a16="http://schemas.microsoft.com/office/drawing/2014/main" id="{B4A85E41-EC15-D044-06A0-29C0E41A9BA7}"/>
              </a:ext>
            </a:extLst>
          </p:cNvPr>
          <p:cNvSpPr txBox="1"/>
          <p:nvPr/>
        </p:nvSpPr>
        <p:spPr>
          <a:xfrm>
            <a:off x="8041438" y="5232872"/>
            <a:ext cx="316112" cy="246221"/>
          </a:xfrm>
          <a:prstGeom prst="rect">
            <a:avLst/>
          </a:prstGeom>
          <a:noFill/>
        </p:spPr>
        <p:txBody>
          <a:bodyPr wrap="none" rtlCol="0">
            <a:spAutoFit/>
          </a:bodyPr>
          <a:lstStyle/>
          <a:p>
            <a:r>
              <a:rPr lang="en-US" sz="1000" b="1">
                <a:solidFill>
                  <a:schemeClr val="bg1"/>
                </a:solidFill>
              </a:rPr>
              <a:t>60</a:t>
            </a:r>
          </a:p>
        </p:txBody>
      </p:sp>
      <p:sp>
        <p:nvSpPr>
          <p:cNvPr id="96" name="TextBox 95">
            <a:extLst>
              <a:ext uri="{FF2B5EF4-FFF2-40B4-BE49-F238E27FC236}">
                <a16:creationId xmlns:a16="http://schemas.microsoft.com/office/drawing/2014/main" id="{4B757D8F-F0DE-68AE-38B2-6958EE7796CD}"/>
              </a:ext>
            </a:extLst>
          </p:cNvPr>
          <p:cNvSpPr txBox="1"/>
          <p:nvPr/>
        </p:nvSpPr>
        <p:spPr>
          <a:xfrm>
            <a:off x="7389587" y="5241922"/>
            <a:ext cx="255198" cy="246221"/>
          </a:xfrm>
          <a:prstGeom prst="rect">
            <a:avLst/>
          </a:prstGeom>
          <a:noFill/>
        </p:spPr>
        <p:txBody>
          <a:bodyPr wrap="none" rtlCol="0">
            <a:spAutoFit/>
          </a:bodyPr>
          <a:lstStyle/>
          <a:p>
            <a:r>
              <a:rPr lang="en-US" sz="1000" b="1">
                <a:solidFill>
                  <a:schemeClr val="bg1"/>
                </a:solidFill>
              </a:rPr>
              <a:t>2</a:t>
            </a:r>
          </a:p>
        </p:txBody>
      </p:sp>
      <p:sp>
        <p:nvSpPr>
          <p:cNvPr id="97" name="TextBox 96">
            <a:extLst>
              <a:ext uri="{FF2B5EF4-FFF2-40B4-BE49-F238E27FC236}">
                <a16:creationId xmlns:a16="http://schemas.microsoft.com/office/drawing/2014/main" id="{8326FCF8-48AC-68F1-73D4-BA6DB55A8109}"/>
              </a:ext>
            </a:extLst>
          </p:cNvPr>
          <p:cNvSpPr txBox="1"/>
          <p:nvPr/>
        </p:nvSpPr>
        <p:spPr>
          <a:xfrm>
            <a:off x="3257780" y="5952359"/>
            <a:ext cx="250390" cy="246221"/>
          </a:xfrm>
          <a:prstGeom prst="rect">
            <a:avLst/>
          </a:prstGeom>
          <a:noFill/>
        </p:spPr>
        <p:txBody>
          <a:bodyPr wrap="none" rtlCol="0">
            <a:spAutoFit/>
          </a:bodyPr>
          <a:lstStyle/>
          <a:p>
            <a:r>
              <a:rPr lang="en-US" sz="1000" b="1">
                <a:solidFill>
                  <a:schemeClr val="bg1"/>
                </a:solidFill>
              </a:rPr>
              <a:t>3</a:t>
            </a:r>
          </a:p>
        </p:txBody>
      </p:sp>
      <p:sp>
        <p:nvSpPr>
          <p:cNvPr id="98" name="TextBox 97">
            <a:extLst>
              <a:ext uri="{FF2B5EF4-FFF2-40B4-BE49-F238E27FC236}">
                <a16:creationId xmlns:a16="http://schemas.microsoft.com/office/drawing/2014/main" id="{F57B57E4-CA74-6374-6891-B4E5AA81AB33}"/>
              </a:ext>
            </a:extLst>
          </p:cNvPr>
          <p:cNvSpPr txBox="1"/>
          <p:nvPr/>
        </p:nvSpPr>
        <p:spPr>
          <a:xfrm>
            <a:off x="6846476" y="1340891"/>
            <a:ext cx="255198" cy="246221"/>
          </a:xfrm>
          <a:prstGeom prst="rect">
            <a:avLst/>
          </a:prstGeom>
          <a:noFill/>
        </p:spPr>
        <p:txBody>
          <a:bodyPr wrap="none" rtlCol="0">
            <a:spAutoFit/>
          </a:bodyPr>
          <a:lstStyle/>
          <a:p>
            <a:r>
              <a:rPr lang="en-US" sz="1000" b="1">
                <a:solidFill>
                  <a:schemeClr val="bg1"/>
                </a:solidFill>
              </a:rPr>
              <a:t>2</a:t>
            </a:r>
          </a:p>
        </p:txBody>
      </p:sp>
      <p:sp>
        <p:nvSpPr>
          <p:cNvPr id="99" name="TextBox 98">
            <a:extLst>
              <a:ext uri="{FF2B5EF4-FFF2-40B4-BE49-F238E27FC236}">
                <a16:creationId xmlns:a16="http://schemas.microsoft.com/office/drawing/2014/main" id="{E64B21C1-B452-FC3B-E7CE-D99B3F4FD00D}"/>
              </a:ext>
            </a:extLst>
          </p:cNvPr>
          <p:cNvSpPr txBox="1"/>
          <p:nvPr/>
        </p:nvSpPr>
        <p:spPr>
          <a:xfrm>
            <a:off x="11707938" y="2743497"/>
            <a:ext cx="396262" cy="246221"/>
          </a:xfrm>
          <a:prstGeom prst="rect">
            <a:avLst/>
          </a:prstGeom>
          <a:noFill/>
        </p:spPr>
        <p:txBody>
          <a:bodyPr wrap="none" rtlCol="0">
            <a:spAutoFit/>
          </a:bodyPr>
          <a:lstStyle/>
          <a:p>
            <a:r>
              <a:rPr lang="en-US" sz="1000" b="1">
                <a:solidFill>
                  <a:schemeClr val="bg1"/>
                </a:solidFill>
              </a:rPr>
              <a:t>193</a:t>
            </a:r>
          </a:p>
        </p:txBody>
      </p:sp>
      <p:grpSp>
        <p:nvGrpSpPr>
          <p:cNvPr id="168" name="Group 167">
            <a:extLst>
              <a:ext uri="{FF2B5EF4-FFF2-40B4-BE49-F238E27FC236}">
                <a16:creationId xmlns:a16="http://schemas.microsoft.com/office/drawing/2014/main" id="{C7C09F64-E951-3E24-A22A-0F07BBEBC0A4}"/>
              </a:ext>
            </a:extLst>
          </p:cNvPr>
          <p:cNvGrpSpPr/>
          <p:nvPr/>
        </p:nvGrpSpPr>
        <p:grpSpPr>
          <a:xfrm>
            <a:off x="4516514" y="2029534"/>
            <a:ext cx="301512" cy="2412908"/>
            <a:chOff x="5490179" y="3063806"/>
            <a:chExt cx="301512" cy="2412908"/>
          </a:xfrm>
        </p:grpSpPr>
        <p:grpSp>
          <p:nvGrpSpPr>
            <p:cNvPr id="133" name="Group 132">
              <a:extLst>
                <a:ext uri="{FF2B5EF4-FFF2-40B4-BE49-F238E27FC236}">
                  <a16:creationId xmlns:a16="http://schemas.microsoft.com/office/drawing/2014/main" id="{D2929D06-052E-A3F5-5FB8-9145F7CB6B1D}"/>
                </a:ext>
              </a:extLst>
            </p:cNvPr>
            <p:cNvGrpSpPr/>
            <p:nvPr/>
          </p:nvGrpSpPr>
          <p:grpSpPr>
            <a:xfrm rot="15551804">
              <a:off x="4909788" y="3644197"/>
              <a:ext cx="1219363" cy="58581"/>
              <a:chOff x="4357525" y="4359432"/>
              <a:chExt cx="1219363" cy="58581"/>
            </a:xfrm>
          </p:grpSpPr>
          <p:grpSp>
            <p:nvGrpSpPr>
              <p:cNvPr id="100" name="Group 17">
                <a:extLst>
                  <a:ext uri="{FF2B5EF4-FFF2-40B4-BE49-F238E27FC236}">
                    <a16:creationId xmlns:a16="http://schemas.microsoft.com/office/drawing/2014/main" id="{C2D3464B-B8C7-9DCF-E47E-C1368ECE877A}"/>
                  </a:ext>
                </a:extLst>
              </p:cNvPr>
              <p:cNvGrpSpPr>
                <a:grpSpLocks noChangeAspect="1"/>
              </p:cNvGrpSpPr>
              <p:nvPr/>
            </p:nvGrpSpPr>
            <p:grpSpPr bwMode="auto">
              <a:xfrm>
                <a:off x="5146675" y="4362450"/>
                <a:ext cx="430213" cy="55563"/>
                <a:chOff x="4200" y="2580"/>
                <a:chExt cx="541" cy="69"/>
              </a:xfrm>
            </p:grpSpPr>
            <p:sp>
              <p:nvSpPr>
                <p:cNvPr id="101" name="Line 18">
                  <a:extLst>
                    <a:ext uri="{FF2B5EF4-FFF2-40B4-BE49-F238E27FC236}">
                      <a16:creationId xmlns:a16="http://schemas.microsoft.com/office/drawing/2014/main" id="{4BC6076A-1CC2-A170-12C5-215B84668F32}"/>
                    </a:ext>
                  </a:extLst>
                </p:cNvPr>
                <p:cNvSpPr>
                  <a:spLocks noChangeAspect="1" noChangeShapeType="1"/>
                </p:cNvSpPr>
                <p:nvPr/>
              </p:nvSpPr>
              <p:spPr bwMode="auto">
                <a:xfrm flipV="1">
                  <a:off x="4462"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02" name="Line 19">
                  <a:extLst>
                    <a:ext uri="{FF2B5EF4-FFF2-40B4-BE49-F238E27FC236}">
                      <a16:creationId xmlns:a16="http://schemas.microsoft.com/office/drawing/2014/main" id="{E30F669E-F5D0-D0D4-6B26-A9DFF42E407C}"/>
                    </a:ext>
                  </a:extLst>
                </p:cNvPr>
                <p:cNvSpPr>
                  <a:spLocks noChangeAspect="1" noChangeShapeType="1"/>
                </p:cNvSpPr>
                <p:nvPr/>
              </p:nvSpPr>
              <p:spPr bwMode="auto">
                <a:xfrm flipH="1" flipV="1">
                  <a:off x="4426"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03" name="Line 20">
                  <a:extLst>
                    <a:ext uri="{FF2B5EF4-FFF2-40B4-BE49-F238E27FC236}">
                      <a16:creationId xmlns:a16="http://schemas.microsoft.com/office/drawing/2014/main" id="{2CAF63D3-D101-99F1-08A8-B0379260FEF5}"/>
                    </a:ext>
                  </a:extLst>
                </p:cNvPr>
                <p:cNvSpPr>
                  <a:spLocks noChangeAspect="1" noChangeShapeType="1"/>
                </p:cNvSpPr>
                <p:nvPr/>
              </p:nvSpPr>
              <p:spPr bwMode="auto">
                <a:xfrm>
                  <a:off x="4200"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04" name="Line 21">
                  <a:extLst>
                    <a:ext uri="{FF2B5EF4-FFF2-40B4-BE49-F238E27FC236}">
                      <a16:creationId xmlns:a16="http://schemas.microsoft.com/office/drawing/2014/main" id="{F1E8D2A4-C44B-6858-DA42-EBEFD1084A68}"/>
                    </a:ext>
                  </a:extLst>
                </p:cNvPr>
                <p:cNvSpPr>
                  <a:spLocks noChangeAspect="1" noChangeShapeType="1"/>
                </p:cNvSpPr>
                <p:nvPr/>
              </p:nvSpPr>
              <p:spPr bwMode="auto">
                <a:xfrm flipV="1">
                  <a:off x="4627"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05" name="Line 22">
                  <a:extLst>
                    <a:ext uri="{FF2B5EF4-FFF2-40B4-BE49-F238E27FC236}">
                      <a16:creationId xmlns:a16="http://schemas.microsoft.com/office/drawing/2014/main" id="{7EB439FB-0B69-5123-02A8-A331B632C55E}"/>
                    </a:ext>
                  </a:extLst>
                </p:cNvPr>
                <p:cNvSpPr>
                  <a:spLocks noChangeAspect="1" noChangeShapeType="1"/>
                </p:cNvSpPr>
                <p:nvPr/>
              </p:nvSpPr>
              <p:spPr bwMode="auto">
                <a:xfrm flipH="1" flipV="1">
                  <a:off x="4591"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06" name="Line 23">
                  <a:extLst>
                    <a:ext uri="{FF2B5EF4-FFF2-40B4-BE49-F238E27FC236}">
                      <a16:creationId xmlns:a16="http://schemas.microsoft.com/office/drawing/2014/main" id="{3AE60FC9-7EF9-847E-EF6A-25B096C892B1}"/>
                    </a:ext>
                  </a:extLst>
                </p:cNvPr>
                <p:cNvSpPr>
                  <a:spLocks noChangeAspect="1" noChangeShapeType="1"/>
                </p:cNvSpPr>
                <p:nvPr/>
              </p:nvSpPr>
              <p:spPr bwMode="auto">
                <a:xfrm flipV="1">
                  <a:off x="4310"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07" name="Line 24">
                  <a:extLst>
                    <a:ext uri="{FF2B5EF4-FFF2-40B4-BE49-F238E27FC236}">
                      <a16:creationId xmlns:a16="http://schemas.microsoft.com/office/drawing/2014/main" id="{76C821E5-92A9-CAF1-A669-7A350C384858}"/>
                    </a:ext>
                  </a:extLst>
                </p:cNvPr>
                <p:cNvSpPr>
                  <a:spLocks noChangeAspect="1" noChangeShapeType="1"/>
                </p:cNvSpPr>
                <p:nvPr/>
              </p:nvSpPr>
              <p:spPr bwMode="auto">
                <a:xfrm flipH="1" flipV="1">
                  <a:off x="4275"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08" name="Line 25">
                  <a:extLst>
                    <a:ext uri="{FF2B5EF4-FFF2-40B4-BE49-F238E27FC236}">
                      <a16:creationId xmlns:a16="http://schemas.microsoft.com/office/drawing/2014/main" id="{2856F4EB-0D7B-C3DE-4B3D-B889CA9A4C5D}"/>
                    </a:ext>
                  </a:extLst>
                </p:cNvPr>
                <p:cNvSpPr>
                  <a:spLocks noChangeAspect="1" noChangeShapeType="1"/>
                </p:cNvSpPr>
                <p:nvPr/>
              </p:nvSpPr>
              <p:spPr bwMode="auto">
                <a:xfrm>
                  <a:off x="4351" y="2581"/>
                  <a:ext cx="74"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09" name="Line 26">
                  <a:extLst>
                    <a:ext uri="{FF2B5EF4-FFF2-40B4-BE49-F238E27FC236}">
                      <a16:creationId xmlns:a16="http://schemas.microsoft.com/office/drawing/2014/main" id="{51A51F80-1A91-CB02-CAD6-37B66598F869}"/>
                    </a:ext>
                  </a:extLst>
                </p:cNvPr>
                <p:cNvSpPr>
                  <a:spLocks noChangeAspect="1" noChangeShapeType="1"/>
                </p:cNvSpPr>
                <p:nvPr/>
              </p:nvSpPr>
              <p:spPr bwMode="auto">
                <a:xfrm>
                  <a:off x="4509"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10" name="Line 27">
                  <a:extLst>
                    <a:ext uri="{FF2B5EF4-FFF2-40B4-BE49-F238E27FC236}">
                      <a16:creationId xmlns:a16="http://schemas.microsoft.com/office/drawing/2014/main" id="{E1FDD9D8-3E61-2EFB-B3FA-F74D91B91D69}"/>
                    </a:ext>
                  </a:extLst>
                </p:cNvPr>
                <p:cNvSpPr>
                  <a:spLocks noChangeAspect="1" noChangeShapeType="1"/>
                </p:cNvSpPr>
                <p:nvPr/>
              </p:nvSpPr>
              <p:spPr bwMode="auto">
                <a:xfrm>
                  <a:off x="4666"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grpSp>
          <p:grpSp>
            <p:nvGrpSpPr>
              <p:cNvPr id="111" name="Group 17">
                <a:extLst>
                  <a:ext uri="{FF2B5EF4-FFF2-40B4-BE49-F238E27FC236}">
                    <a16:creationId xmlns:a16="http://schemas.microsoft.com/office/drawing/2014/main" id="{44293A09-E1CC-1371-3E47-9C04F1362C3B}"/>
                  </a:ext>
                </a:extLst>
              </p:cNvPr>
              <p:cNvGrpSpPr>
                <a:grpSpLocks noChangeAspect="1"/>
              </p:cNvGrpSpPr>
              <p:nvPr/>
            </p:nvGrpSpPr>
            <p:grpSpPr bwMode="auto">
              <a:xfrm>
                <a:off x="4357525" y="4360941"/>
                <a:ext cx="430213" cy="55563"/>
                <a:chOff x="4200" y="2580"/>
                <a:chExt cx="541" cy="69"/>
              </a:xfrm>
            </p:grpSpPr>
            <p:sp>
              <p:nvSpPr>
                <p:cNvPr id="112" name="Line 18">
                  <a:extLst>
                    <a:ext uri="{FF2B5EF4-FFF2-40B4-BE49-F238E27FC236}">
                      <a16:creationId xmlns:a16="http://schemas.microsoft.com/office/drawing/2014/main" id="{21DC5E95-C9F8-E35A-75CC-D9F0A2183DDC}"/>
                    </a:ext>
                  </a:extLst>
                </p:cNvPr>
                <p:cNvSpPr>
                  <a:spLocks noChangeAspect="1" noChangeShapeType="1"/>
                </p:cNvSpPr>
                <p:nvPr/>
              </p:nvSpPr>
              <p:spPr bwMode="auto">
                <a:xfrm flipV="1">
                  <a:off x="4462"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13" name="Line 19">
                  <a:extLst>
                    <a:ext uri="{FF2B5EF4-FFF2-40B4-BE49-F238E27FC236}">
                      <a16:creationId xmlns:a16="http://schemas.microsoft.com/office/drawing/2014/main" id="{07F8BBA6-1A4D-A2CE-A89F-B37015A1F5F4}"/>
                    </a:ext>
                  </a:extLst>
                </p:cNvPr>
                <p:cNvSpPr>
                  <a:spLocks noChangeAspect="1" noChangeShapeType="1"/>
                </p:cNvSpPr>
                <p:nvPr/>
              </p:nvSpPr>
              <p:spPr bwMode="auto">
                <a:xfrm flipH="1" flipV="1">
                  <a:off x="4426"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14" name="Line 20">
                  <a:extLst>
                    <a:ext uri="{FF2B5EF4-FFF2-40B4-BE49-F238E27FC236}">
                      <a16:creationId xmlns:a16="http://schemas.microsoft.com/office/drawing/2014/main" id="{ADB1B956-4309-3FEA-1C6F-5E3016B0AF2C}"/>
                    </a:ext>
                  </a:extLst>
                </p:cNvPr>
                <p:cNvSpPr>
                  <a:spLocks noChangeAspect="1" noChangeShapeType="1"/>
                </p:cNvSpPr>
                <p:nvPr/>
              </p:nvSpPr>
              <p:spPr bwMode="auto">
                <a:xfrm>
                  <a:off x="4200"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15" name="Line 21">
                  <a:extLst>
                    <a:ext uri="{FF2B5EF4-FFF2-40B4-BE49-F238E27FC236}">
                      <a16:creationId xmlns:a16="http://schemas.microsoft.com/office/drawing/2014/main" id="{EE45655A-673A-7863-53D2-87277C5C96C0}"/>
                    </a:ext>
                  </a:extLst>
                </p:cNvPr>
                <p:cNvSpPr>
                  <a:spLocks noChangeAspect="1" noChangeShapeType="1"/>
                </p:cNvSpPr>
                <p:nvPr/>
              </p:nvSpPr>
              <p:spPr bwMode="auto">
                <a:xfrm flipV="1">
                  <a:off x="4627"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16" name="Line 22">
                  <a:extLst>
                    <a:ext uri="{FF2B5EF4-FFF2-40B4-BE49-F238E27FC236}">
                      <a16:creationId xmlns:a16="http://schemas.microsoft.com/office/drawing/2014/main" id="{ED9E7A3C-7151-2616-B997-B04AFF849D7B}"/>
                    </a:ext>
                  </a:extLst>
                </p:cNvPr>
                <p:cNvSpPr>
                  <a:spLocks noChangeAspect="1" noChangeShapeType="1"/>
                </p:cNvSpPr>
                <p:nvPr/>
              </p:nvSpPr>
              <p:spPr bwMode="auto">
                <a:xfrm flipH="1" flipV="1">
                  <a:off x="4591"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17" name="Line 23">
                  <a:extLst>
                    <a:ext uri="{FF2B5EF4-FFF2-40B4-BE49-F238E27FC236}">
                      <a16:creationId xmlns:a16="http://schemas.microsoft.com/office/drawing/2014/main" id="{BA9DEA54-FC19-A5CE-4949-12CFFCB6A64A}"/>
                    </a:ext>
                  </a:extLst>
                </p:cNvPr>
                <p:cNvSpPr>
                  <a:spLocks noChangeAspect="1" noChangeShapeType="1"/>
                </p:cNvSpPr>
                <p:nvPr/>
              </p:nvSpPr>
              <p:spPr bwMode="auto">
                <a:xfrm flipV="1">
                  <a:off x="4310"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18" name="Line 24">
                  <a:extLst>
                    <a:ext uri="{FF2B5EF4-FFF2-40B4-BE49-F238E27FC236}">
                      <a16:creationId xmlns:a16="http://schemas.microsoft.com/office/drawing/2014/main" id="{F3F615A9-4F86-47FD-78B9-EECFB3E3F1E6}"/>
                    </a:ext>
                  </a:extLst>
                </p:cNvPr>
                <p:cNvSpPr>
                  <a:spLocks noChangeAspect="1" noChangeShapeType="1"/>
                </p:cNvSpPr>
                <p:nvPr/>
              </p:nvSpPr>
              <p:spPr bwMode="auto">
                <a:xfrm flipH="1" flipV="1">
                  <a:off x="4275"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19" name="Line 25">
                  <a:extLst>
                    <a:ext uri="{FF2B5EF4-FFF2-40B4-BE49-F238E27FC236}">
                      <a16:creationId xmlns:a16="http://schemas.microsoft.com/office/drawing/2014/main" id="{44071C16-3CD5-287B-8677-D89390D32611}"/>
                    </a:ext>
                  </a:extLst>
                </p:cNvPr>
                <p:cNvSpPr>
                  <a:spLocks noChangeAspect="1" noChangeShapeType="1"/>
                </p:cNvSpPr>
                <p:nvPr/>
              </p:nvSpPr>
              <p:spPr bwMode="auto">
                <a:xfrm>
                  <a:off x="4351" y="2581"/>
                  <a:ext cx="74"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20" name="Line 26">
                  <a:extLst>
                    <a:ext uri="{FF2B5EF4-FFF2-40B4-BE49-F238E27FC236}">
                      <a16:creationId xmlns:a16="http://schemas.microsoft.com/office/drawing/2014/main" id="{61FB0698-46C5-6457-DD48-BDD40BD2EB48}"/>
                    </a:ext>
                  </a:extLst>
                </p:cNvPr>
                <p:cNvSpPr>
                  <a:spLocks noChangeAspect="1" noChangeShapeType="1"/>
                </p:cNvSpPr>
                <p:nvPr/>
              </p:nvSpPr>
              <p:spPr bwMode="auto">
                <a:xfrm>
                  <a:off x="4509"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21" name="Line 27">
                  <a:extLst>
                    <a:ext uri="{FF2B5EF4-FFF2-40B4-BE49-F238E27FC236}">
                      <a16:creationId xmlns:a16="http://schemas.microsoft.com/office/drawing/2014/main" id="{7EECC869-C05C-A84B-7355-A0B515ED52B2}"/>
                    </a:ext>
                  </a:extLst>
                </p:cNvPr>
                <p:cNvSpPr>
                  <a:spLocks noChangeAspect="1" noChangeShapeType="1"/>
                </p:cNvSpPr>
                <p:nvPr/>
              </p:nvSpPr>
              <p:spPr bwMode="auto">
                <a:xfrm>
                  <a:off x="4666"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grpSp>
          <p:grpSp>
            <p:nvGrpSpPr>
              <p:cNvPr id="122" name="Group 17">
                <a:extLst>
                  <a:ext uri="{FF2B5EF4-FFF2-40B4-BE49-F238E27FC236}">
                    <a16:creationId xmlns:a16="http://schemas.microsoft.com/office/drawing/2014/main" id="{5D43BE4C-9D89-2007-1975-0C8DFC6A62CA}"/>
                  </a:ext>
                </a:extLst>
              </p:cNvPr>
              <p:cNvGrpSpPr>
                <a:grpSpLocks noChangeAspect="1"/>
              </p:cNvGrpSpPr>
              <p:nvPr/>
            </p:nvGrpSpPr>
            <p:grpSpPr bwMode="auto">
              <a:xfrm>
                <a:off x="4763417" y="4359432"/>
                <a:ext cx="430213" cy="55563"/>
                <a:chOff x="4200" y="2580"/>
                <a:chExt cx="541" cy="69"/>
              </a:xfrm>
            </p:grpSpPr>
            <p:sp>
              <p:nvSpPr>
                <p:cNvPr id="123" name="Line 18">
                  <a:extLst>
                    <a:ext uri="{FF2B5EF4-FFF2-40B4-BE49-F238E27FC236}">
                      <a16:creationId xmlns:a16="http://schemas.microsoft.com/office/drawing/2014/main" id="{2B36258E-250A-CCD7-2D9C-9864A52675F9}"/>
                    </a:ext>
                  </a:extLst>
                </p:cNvPr>
                <p:cNvSpPr>
                  <a:spLocks noChangeAspect="1" noChangeShapeType="1"/>
                </p:cNvSpPr>
                <p:nvPr/>
              </p:nvSpPr>
              <p:spPr bwMode="auto">
                <a:xfrm flipV="1">
                  <a:off x="4462"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24" name="Line 19">
                  <a:extLst>
                    <a:ext uri="{FF2B5EF4-FFF2-40B4-BE49-F238E27FC236}">
                      <a16:creationId xmlns:a16="http://schemas.microsoft.com/office/drawing/2014/main" id="{6AF3C073-08D8-2DBC-E93C-D0D14A98193E}"/>
                    </a:ext>
                  </a:extLst>
                </p:cNvPr>
                <p:cNvSpPr>
                  <a:spLocks noChangeAspect="1" noChangeShapeType="1"/>
                </p:cNvSpPr>
                <p:nvPr/>
              </p:nvSpPr>
              <p:spPr bwMode="auto">
                <a:xfrm flipH="1" flipV="1">
                  <a:off x="4426"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25" name="Line 20">
                  <a:extLst>
                    <a:ext uri="{FF2B5EF4-FFF2-40B4-BE49-F238E27FC236}">
                      <a16:creationId xmlns:a16="http://schemas.microsoft.com/office/drawing/2014/main" id="{C0646FA9-7F0F-6A90-FE5E-0AB6C13AFB47}"/>
                    </a:ext>
                  </a:extLst>
                </p:cNvPr>
                <p:cNvSpPr>
                  <a:spLocks noChangeAspect="1" noChangeShapeType="1"/>
                </p:cNvSpPr>
                <p:nvPr/>
              </p:nvSpPr>
              <p:spPr bwMode="auto">
                <a:xfrm>
                  <a:off x="4200"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26" name="Line 21">
                  <a:extLst>
                    <a:ext uri="{FF2B5EF4-FFF2-40B4-BE49-F238E27FC236}">
                      <a16:creationId xmlns:a16="http://schemas.microsoft.com/office/drawing/2014/main" id="{90881C63-482D-974F-B888-A4ABDF59C3A0}"/>
                    </a:ext>
                  </a:extLst>
                </p:cNvPr>
                <p:cNvSpPr>
                  <a:spLocks noChangeAspect="1" noChangeShapeType="1"/>
                </p:cNvSpPr>
                <p:nvPr/>
              </p:nvSpPr>
              <p:spPr bwMode="auto">
                <a:xfrm flipV="1">
                  <a:off x="4627"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27" name="Line 22">
                  <a:extLst>
                    <a:ext uri="{FF2B5EF4-FFF2-40B4-BE49-F238E27FC236}">
                      <a16:creationId xmlns:a16="http://schemas.microsoft.com/office/drawing/2014/main" id="{1911C730-91F4-0356-D35E-4E3A1A088F0C}"/>
                    </a:ext>
                  </a:extLst>
                </p:cNvPr>
                <p:cNvSpPr>
                  <a:spLocks noChangeAspect="1" noChangeShapeType="1"/>
                </p:cNvSpPr>
                <p:nvPr/>
              </p:nvSpPr>
              <p:spPr bwMode="auto">
                <a:xfrm flipH="1" flipV="1">
                  <a:off x="4591"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28" name="Line 23">
                  <a:extLst>
                    <a:ext uri="{FF2B5EF4-FFF2-40B4-BE49-F238E27FC236}">
                      <a16:creationId xmlns:a16="http://schemas.microsoft.com/office/drawing/2014/main" id="{A5B39B5E-1AB7-4DF4-8BD8-07CD56C85B7F}"/>
                    </a:ext>
                  </a:extLst>
                </p:cNvPr>
                <p:cNvSpPr>
                  <a:spLocks noChangeAspect="1" noChangeShapeType="1"/>
                </p:cNvSpPr>
                <p:nvPr/>
              </p:nvSpPr>
              <p:spPr bwMode="auto">
                <a:xfrm flipV="1">
                  <a:off x="4310"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29" name="Line 24">
                  <a:extLst>
                    <a:ext uri="{FF2B5EF4-FFF2-40B4-BE49-F238E27FC236}">
                      <a16:creationId xmlns:a16="http://schemas.microsoft.com/office/drawing/2014/main" id="{327C9604-F7FE-DC31-8DF9-5886912424F1}"/>
                    </a:ext>
                  </a:extLst>
                </p:cNvPr>
                <p:cNvSpPr>
                  <a:spLocks noChangeAspect="1" noChangeShapeType="1"/>
                </p:cNvSpPr>
                <p:nvPr/>
              </p:nvSpPr>
              <p:spPr bwMode="auto">
                <a:xfrm flipH="1" flipV="1">
                  <a:off x="4275"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30" name="Line 25">
                  <a:extLst>
                    <a:ext uri="{FF2B5EF4-FFF2-40B4-BE49-F238E27FC236}">
                      <a16:creationId xmlns:a16="http://schemas.microsoft.com/office/drawing/2014/main" id="{F7A0D50A-D712-5B5A-F026-72865B1352CE}"/>
                    </a:ext>
                  </a:extLst>
                </p:cNvPr>
                <p:cNvSpPr>
                  <a:spLocks noChangeAspect="1" noChangeShapeType="1"/>
                </p:cNvSpPr>
                <p:nvPr/>
              </p:nvSpPr>
              <p:spPr bwMode="auto">
                <a:xfrm>
                  <a:off x="4351" y="2581"/>
                  <a:ext cx="74"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31" name="Line 26">
                  <a:extLst>
                    <a:ext uri="{FF2B5EF4-FFF2-40B4-BE49-F238E27FC236}">
                      <a16:creationId xmlns:a16="http://schemas.microsoft.com/office/drawing/2014/main" id="{1DFCA56E-1C75-D826-7134-501C7CC20D65}"/>
                    </a:ext>
                  </a:extLst>
                </p:cNvPr>
                <p:cNvSpPr>
                  <a:spLocks noChangeAspect="1" noChangeShapeType="1"/>
                </p:cNvSpPr>
                <p:nvPr/>
              </p:nvSpPr>
              <p:spPr bwMode="auto">
                <a:xfrm>
                  <a:off x="4509"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32" name="Line 27">
                  <a:extLst>
                    <a:ext uri="{FF2B5EF4-FFF2-40B4-BE49-F238E27FC236}">
                      <a16:creationId xmlns:a16="http://schemas.microsoft.com/office/drawing/2014/main" id="{F8B27F61-E174-6566-8C11-3E62ECC4D0FD}"/>
                    </a:ext>
                  </a:extLst>
                </p:cNvPr>
                <p:cNvSpPr>
                  <a:spLocks noChangeAspect="1" noChangeShapeType="1"/>
                </p:cNvSpPr>
                <p:nvPr/>
              </p:nvSpPr>
              <p:spPr bwMode="auto">
                <a:xfrm>
                  <a:off x="4666"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grpSp>
        </p:grpSp>
        <p:grpSp>
          <p:nvGrpSpPr>
            <p:cNvPr id="134" name="Group 133">
              <a:extLst>
                <a:ext uri="{FF2B5EF4-FFF2-40B4-BE49-F238E27FC236}">
                  <a16:creationId xmlns:a16="http://schemas.microsoft.com/office/drawing/2014/main" id="{2E7F9C19-B13E-9AF3-CFDA-B86C52850C9F}"/>
                </a:ext>
              </a:extLst>
            </p:cNvPr>
            <p:cNvGrpSpPr/>
            <p:nvPr/>
          </p:nvGrpSpPr>
          <p:grpSpPr>
            <a:xfrm rot="15452049">
              <a:off x="5152719" y="4837742"/>
              <a:ext cx="1219363" cy="58581"/>
              <a:chOff x="4357525" y="4359432"/>
              <a:chExt cx="1219363" cy="58581"/>
            </a:xfrm>
          </p:grpSpPr>
          <p:grpSp>
            <p:nvGrpSpPr>
              <p:cNvPr id="135" name="Group 17">
                <a:extLst>
                  <a:ext uri="{FF2B5EF4-FFF2-40B4-BE49-F238E27FC236}">
                    <a16:creationId xmlns:a16="http://schemas.microsoft.com/office/drawing/2014/main" id="{CD4CBE88-8AC5-89F1-784B-30D5212363F0}"/>
                  </a:ext>
                </a:extLst>
              </p:cNvPr>
              <p:cNvGrpSpPr>
                <a:grpSpLocks noChangeAspect="1"/>
              </p:cNvGrpSpPr>
              <p:nvPr/>
            </p:nvGrpSpPr>
            <p:grpSpPr bwMode="auto">
              <a:xfrm>
                <a:off x="5146675" y="4362450"/>
                <a:ext cx="430213" cy="55563"/>
                <a:chOff x="4200" y="2580"/>
                <a:chExt cx="541" cy="69"/>
              </a:xfrm>
            </p:grpSpPr>
            <p:sp>
              <p:nvSpPr>
                <p:cNvPr id="158" name="Line 18">
                  <a:extLst>
                    <a:ext uri="{FF2B5EF4-FFF2-40B4-BE49-F238E27FC236}">
                      <a16:creationId xmlns:a16="http://schemas.microsoft.com/office/drawing/2014/main" id="{27E4462E-8D11-F1C4-DFA0-B88B8197EAC1}"/>
                    </a:ext>
                  </a:extLst>
                </p:cNvPr>
                <p:cNvSpPr>
                  <a:spLocks noChangeAspect="1" noChangeShapeType="1"/>
                </p:cNvSpPr>
                <p:nvPr/>
              </p:nvSpPr>
              <p:spPr bwMode="auto">
                <a:xfrm flipV="1">
                  <a:off x="4462"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59" name="Line 19">
                  <a:extLst>
                    <a:ext uri="{FF2B5EF4-FFF2-40B4-BE49-F238E27FC236}">
                      <a16:creationId xmlns:a16="http://schemas.microsoft.com/office/drawing/2014/main" id="{C1A2913A-E4B1-A91F-95E2-F30CDEFD6001}"/>
                    </a:ext>
                  </a:extLst>
                </p:cNvPr>
                <p:cNvSpPr>
                  <a:spLocks noChangeAspect="1" noChangeShapeType="1"/>
                </p:cNvSpPr>
                <p:nvPr/>
              </p:nvSpPr>
              <p:spPr bwMode="auto">
                <a:xfrm flipH="1" flipV="1">
                  <a:off x="4426"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60" name="Line 20">
                  <a:extLst>
                    <a:ext uri="{FF2B5EF4-FFF2-40B4-BE49-F238E27FC236}">
                      <a16:creationId xmlns:a16="http://schemas.microsoft.com/office/drawing/2014/main" id="{30048A7B-B46D-C342-FF2B-B886B034B874}"/>
                    </a:ext>
                  </a:extLst>
                </p:cNvPr>
                <p:cNvSpPr>
                  <a:spLocks noChangeAspect="1" noChangeShapeType="1"/>
                </p:cNvSpPr>
                <p:nvPr/>
              </p:nvSpPr>
              <p:spPr bwMode="auto">
                <a:xfrm>
                  <a:off x="4200"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61" name="Line 21">
                  <a:extLst>
                    <a:ext uri="{FF2B5EF4-FFF2-40B4-BE49-F238E27FC236}">
                      <a16:creationId xmlns:a16="http://schemas.microsoft.com/office/drawing/2014/main" id="{388F3668-5921-0292-5C16-D2872201A3E0}"/>
                    </a:ext>
                  </a:extLst>
                </p:cNvPr>
                <p:cNvSpPr>
                  <a:spLocks noChangeAspect="1" noChangeShapeType="1"/>
                </p:cNvSpPr>
                <p:nvPr/>
              </p:nvSpPr>
              <p:spPr bwMode="auto">
                <a:xfrm flipV="1">
                  <a:off x="4627"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62" name="Line 22">
                  <a:extLst>
                    <a:ext uri="{FF2B5EF4-FFF2-40B4-BE49-F238E27FC236}">
                      <a16:creationId xmlns:a16="http://schemas.microsoft.com/office/drawing/2014/main" id="{B0A82E22-72E7-BEB0-8914-A047B6CDA5B7}"/>
                    </a:ext>
                  </a:extLst>
                </p:cNvPr>
                <p:cNvSpPr>
                  <a:spLocks noChangeAspect="1" noChangeShapeType="1"/>
                </p:cNvSpPr>
                <p:nvPr/>
              </p:nvSpPr>
              <p:spPr bwMode="auto">
                <a:xfrm flipH="1" flipV="1">
                  <a:off x="4591"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63" name="Line 23">
                  <a:extLst>
                    <a:ext uri="{FF2B5EF4-FFF2-40B4-BE49-F238E27FC236}">
                      <a16:creationId xmlns:a16="http://schemas.microsoft.com/office/drawing/2014/main" id="{EBE0ED15-D107-0F24-9D34-EA5459FBD611}"/>
                    </a:ext>
                  </a:extLst>
                </p:cNvPr>
                <p:cNvSpPr>
                  <a:spLocks noChangeAspect="1" noChangeShapeType="1"/>
                </p:cNvSpPr>
                <p:nvPr/>
              </p:nvSpPr>
              <p:spPr bwMode="auto">
                <a:xfrm flipV="1">
                  <a:off x="4310"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64" name="Line 24">
                  <a:extLst>
                    <a:ext uri="{FF2B5EF4-FFF2-40B4-BE49-F238E27FC236}">
                      <a16:creationId xmlns:a16="http://schemas.microsoft.com/office/drawing/2014/main" id="{9E8D3FAC-1F81-EBDA-CACF-0940E91AB94C}"/>
                    </a:ext>
                  </a:extLst>
                </p:cNvPr>
                <p:cNvSpPr>
                  <a:spLocks noChangeAspect="1" noChangeShapeType="1"/>
                </p:cNvSpPr>
                <p:nvPr/>
              </p:nvSpPr>
              <p:spPr bwMode="auto">
                <a:xfrm flipH="1" flipV="1">
                  <a:off x="4275"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65" name="Line 25">
                  <a:extLst>
                    <a:ext uri="{FF2B5EF4-FFF2-40B4-BE49-F238E27FC236}">
                      <a16:creationId xmlns:a16="http://schemas.microsoft.com/office/drawing/2014/main" id="{12162090-64C5-6208-F4FE-9F6AE429F4C6}"/>
                    </a:ext>
                  </a:extLst>
                </p:cNvPr>
                <p:cNvSpPr>
                  <a:spLocks noChangeAspect="1" noChangeShapeType="1"/>
                </p:cNvSpPr>
                <p:nvPr/>
              </p:nvSpPr>
              <p:spPr bwMode="auto">
                <a:xfrm>
                  <a:off x="4351" y="2581"/>
                  <a:ext cx="74"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66" name="Line 26">
                  <a:extLst>
                    <a:ext uri="{FF2B5EF4-FFF2-40B4-BE49-F238E27FC236}">
                      <a16:creationId xmlns:a16="http://schemas.microsoft.com/office/drawing/2014/main" id="{98B9D754-180F-7DD4-3886-A6E111C1B09E}"/>
                    </a:ext>
                  </a:extLst>
                </p:cNvPr>
                <p:cNvSpPr>
                  <a:spLocks noChangeAspect="1" noChangeShapeType="1"/>
                </p:cNvSpPr>
                <p:nvPr/>
              </p:nvSpPr>
              <p:spPr bwMode="auto">
                <a:xfrm>
                  <a:off x="4509"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67" name="Line 27">
                  <a:extLst>
                    <a:ext uri="{FF2B5EF4-FFF2-40B4-BE49-F238E27FC236}">
                      <a16:creationId xmlns:a16="http://schemas.microsoft.com/office/drawing/2014/main" id="{B44D6762-6F2E-CC26-26C0-96AAABDAD047}"/>
                    </a:ext>
                  </a:extLst>
                </p:cNvPr>
                <p:cNvSpPr>
                  <a:spLocks noChangeAspect="1" noChangeShapeType="1"/>
                </p:cNvSpPr>
                <p:nvPr/>
              </p:nvSpPr>
              <p:spPr bwMode="auto">
                <a:xfrm>
                  <a:off x="4666"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grpSp>
          <p:grpSp>
            <p:nvGrpSpPr>
              <p:cNvPr id="136" name="Group 17">
                <a:extLst>
                  <a:ext uri="{FF2B5EF4-FFF2-40B4-BE49-F238E27FC236}">
                    <a16:creationId xmlns:a16="http://schemas.microsoft.com/office/drawing/2014/main" id="{1060CBA1-F928-3FD8-81F3-5523A65E44AC}"/>
                  </a:ext>
                </a:extLst>
              </p:cNvPr>
              <p:cNvGrpSpPr>
                <a:grpSpLocks noChangeAspect="1"/>
              </p:cNvGrpSpPr>
              <p:nvPr/>
            </p:nvGrpSpPr>
            <p:grpSpPr bwMode="auto">
              <a:xfrm>
                <a:off x="4357525" y="4360941"/>
                <a:ext cx="430213" cy="55563"/>
                <a:chOff x="4200" y="2580"/>
                <a:chExt cx="541" cy="69"/>
              </a:xfrm>
            </p:grpSpPr>
            <p:sp>
              <p:nvSpPr>
                <p:cNvPr id="148" name="Line 18">
                  <a:extLst>
                    <a:ext uri="{FF2B5EF4-FFF2-40B4-BE49-F238E27FC236}">
                      <a16:creationId xmlns:a16="http://schemas.microsoft.com/office/drawing/2014/main" id="{8074B452-5D6A-5866-DE08-986EAE305AD1}"/>
                    </a:ext>
                  </a:extLst>
                </p:cNvPr>
                <p:cNvSpPr>
                  <a:spLocks noChangeAspect="1" noChangeShapeType="1"/>
                </p:cNvSpPr>
                <p:nvPr/>
              </p:nvSpPr>
              <p:spPr bwMode="auto">
                <a:xfrm flipV="1">
                  <a:off x="4462"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49" name="Line 19">
                  <a:extLst>
                    <a:ext uri="{FF2B5EF4-FFF2-40B4-BE49-F238E27FC236}">
                      <a16:creationId xmlns:a16="http://schemas.microsoft.com/office/drawing/2014/main" id="{2C944D45-90A0-4D51-9CD3-A27C8817CF65}"/>
                    </a:ext>
                  </a:extLst>
                </p:cNvPr>
                <p:cNvSpPr>
                  <a:spLocks noChangeAspect="1" noChangeShapeType="1"/>
                </p:cNvSpPr>
                <p:nvPr/>
              </p:nvSpPr>
              <p:spPr bwMode="auto">
                <a:xfrm flipH="1" flipV="1">
                  <a:off x="4426"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50" name="Line 20">
                  <a:extLst>
                    <a:ext uri="{FF2B5EF4-FFF2-40B4-BE49-F238E27FC236}">
                      <a16:creationId xmlns:a16="http://schemas.microsoft.com/office/drawing/2014/main" id="{9177EA7E-5A85-4EA3-D7C3-32DF9D41210F}"/>
                    </a:ext>
                  </a:extLst>
                </p:cNvPr>
                <p:cNvSpPr>
                  <a:spLocks noChangeAspect="1" noChangeShapeType="1"/>
                </p:cNvSpPr>
                <p:nvPr/>
              </p:nvSpPr>
              <p:spPr bwMode="auto">
                <a:xfrm>
                  <a:off x="4200"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51" name="Line 21">
                  <a:extLst>
                    <a:ext uri="{FF2B5EF4-FFF2-40B4-BE49-F238E27FC236}">
                      <a16:creationId xmlns:a16="http://schemas.microsoft.com/office/drawing/2014/main" id="{A6DBA6EA-A9DE-3E8B-B2F8-CBB819F7DBBD}"/>
                    </a:ext>
                  </a:extLst>
                </p:cNvPr>
                <p:cNvSpPr>
                  <a:spLocks noChangeAspect="1" noChangeShapeType="1"/>
                </p:cNvSpPr>
                <p:nvPr/>
              </p:nvSpPr>
              <p:spPr bwMode="auto">
                <a:xfrm flipV="1">
                  <a:off x="4627"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52" name="Line 22">
                  <a:extLst>
                    <a:ext uri="{FF2B5EF4-FFF2-40B4-BE49-F238E27FC236}">
                      <a16:creationId xmlns:a16="http://schemas.microsoft.com/office/drawing/2014/main" id="{53915E61-6780-878E-90E9-59390B748E3C}"/>
                    </a:ext>
                  </a:extLst>
                </p:cNvPr>
                <p:cNvSpPr>
                  <a:spLocks noChangeAspect="1" noChangeShapeType="1"/>
                </p:cNvSpPr>
                <p:nvPr/>
              </p:nvSpPr>
              <p:spPr bwMode="auto">
                <a:xfrm flipH="1" flipV="1">
                  <a:off x="4591"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53" name="Line 23">
                  <a:extLst>
                    <a:ext uri="{FF2B5EF4-FFF2-40B4-BE49-F238E27FC236}">
                      <a16:creationId xmlns:a16="http://schemas.microsoft.com/office/drawing/2014/main" id="{8C4AC8BC-2453-5545-9F2D-E229B918FEB7}"/>
                    </a:ext>
                  </a:extLst>
                </p:cNvPr>
                <p:cNvSpPr>
                  <a:spLocks noChangeAspect="1" noChangeShapeType="1"/>
                </p:cNvSpPr>
                <p:nvPr/>
              </p:nvSpPr>
              <p:spPr bwMode="auto">
                <a:xfrm flipV="1">
                  <a:off x="4310"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54" name="Line 24">
                  <a:extLst>
                    <a:ext uri="{FF2B5EF4-FFF2-40B4-BE49-F238E27FC236}">
                      <a16:creationId xmlns:a16="http://schemas.microsoft.com/office/drawing/2014/main" id="{D9D286BE-4726-5A27-F237-3B3304EB9037}"/>
                    </a:ext>
                  </a:extLst>
                </p:cNvPr>
                <p:cNvSpPr>
                  <a:spLocks noChangeAspect="1" noChangeShapeType="1"/>
                </p:cNvSpPr>
                <p:nvPr/>
              </p:nvSpPr>
              <p:spPr bwMode="auto">
                <a:xfrm flipH="1" flipV="1">
                  <a:off x="4275"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55" name="Line 25">
                  <a:extLst>
                    <a:ext uri="{FF2B5EF4-FFF2-40B4-BE49-F238E27FC236}">
                      <a16:creationId xmlns:a16="http://schemas.microsoft.com/office/drawing/2014/main" id="{09F995AD-5B81-13DE-A60D-8647F5964FC4}"/>
                    </a:ext>
                  </a:extLst>
                </p:cNvPr>
                <p:cNvSpPr>
                  <a:spLocks noChangeAspect="1" noChangeShapeType="1"/>
                </p:cNvSpPr>
                <p:nvPr/>
              </p:nvSpPr>
              <p:spPr bwMode="auto">
                <a:xfrm>
                  <a:off x="4351" y="2581"/>
                  <a:ext cx="74"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56" name="Line 26">
                  <a:extLst>
                    <a:ext uri="{FF2B5EF4-FFF2-40B4-BE49-F238E27FC236}">
                      <a16:creationId xmlns:a16="http://schemas.microsoft.com/office/drawing/2014/main" id="{C6F2A1CF-B450-E073-3811-11EC9E1972DF}"/>
                    </a:ext>
                  </a:extLst>
                </p:cNvPr>
                <p:cNvSpPr>
                  <a:spLocks noChangeAspect="1" noChangeShapeType="1"/>
                </p:cNvSpPr>
                <p:nvPr/>
              </p:nvSpPr>
              <p:spPr bwMode="auto">
                <a:xfrm>
                  <a:off x="4509"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57" name="Line 27">
                  <a:extLst>
                    <a:ext uri="{FF2B5EF4-FFF2-40B4-BE49-F238E27FC236}">
                      <a16:creationId xmlns:a16="http://schemas.microsoft.com/office/drawing/2014/main" id="{4AB76543-C0DC-3480-5F6B-242D81A97F61}"/>
                    </a:ext>
                  </a:extLst>
                </p:cNvPr>
                <p:cNvSpPr>
                  <a:spLocks noChangeAspect="1" noChangeShapeType="1"/>
                </p:cNvSpPr>
                <p:nvPr/>
              </p:nvSpPr>
              <p:spPr bwMode="auto">
                <a:xfrm>
                  <a:off x="4666"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grpSp>
          <p:grpSp>
            <p:nvGrpSpPr>
              <p:cNvPr id="137" name="Group 17">
                <a:extLst>
                  <a:ext uri="{FF2B5EF4-FFF2-40B4-BE49-F238E27FC236}">
                    <a16:creationId xmlns:a16="http://schemas.microsoft.com/office/drawing/2014/main" id="{EA282C3B-86A2-89AD-BE83-08B4C29498AB}"/>
                  </a:ext>
                </a:extLst>
              </p:cNvPr>
              <p:cNvGrpSpPr>
                <a:grpSpLocks noChangeAspect="1"/>
              </p:cNvGrpSpPr>
              <p:nvPr/>
            </p:nvGrpSpPr>
            <p:grpSpPr bwMode="auto">
              <a:xfrm>
                <a:off x="4763417" y="4359432"/>
                <a:ext cx="430213" cy="55563"/>
                <a:chOff x="4200" y="2580"/>
                <a:chExt cx="541" cy="69"/>
              </a:xfrm>
            </p:grpSpPr>
            <p:sp>
              <p:nvSpPr>
                <p:cNvPr id="138" name="Line 18">
                  <a:extLst>
                    <a:ext uri="{FF2B5EF4-FFF2-40B4-BE49-F238E27FC236}">
                      <a16:creationId xmlns:a16="http://schemas.microsoft.com/office/drawing/2014/main" id="{8245C9D9-C5D1-FFB9-9F5B-605EF6301EFF}"/>
                    </a:ext>
                  </a:extLst>
                </p:cNvPr>
                <p:cNvSpPr>
                  <a:spLocks noChangeAspect="1" noChangeShapeType="1"/>
                </p:cNvSpPr>
                <p:nvPr/>
              </p:nvSpPr>
              <p:spPr bwMode="auto">
                <a:xfrm flipV="1">
                  <a:off x="4462"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39" name="Line 19">
                  <a:extLst>
                    <a:ext uri="{FF2B5EF4-FFF2-40B4-BE49-F238E27FC236}">
                      <a16:creationId xmlns:a16="http://schemas.microsoft.com/office/drawing/2014/main" id="{DFF68364-D1A1-384A-53EF-AAB6ED4A826A}"/>
                    </a:ext>
                  </a:extLst>
                </p:cNvPr>
                <p:cNvSpPr>
                  <a:spLocks noChangeAspect="1" noChangeShapeType="1"/>
                </p:cNvSpPr>
                <p:nvPr/>
              </p:nvSpPr>
              <p:spPr bwMode="auto">
                <a:xfrm flipH="1" flipV="1">
                  <a:off x="4426"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40" name="Line 20">
                  <a:extLst>
                    <a:ext uri="{FF2B5EF4-FFF2-40B4-BE49-F238E27FC236}">
                      <a16:creationId xmlns:a16="http://schemas.microsoft.com/office/drawing/2014/main" id="{C034FF24-DC59-1C0B-E502-C197D17BCE60}"/>
                    </a:ext>
                  </a:extLst>
                </p:cNvPr>
                <p:cNvSpPr>
                  <a:spLocks noChangeAspect="1" noChangeShapeType="1"/>
                </p:cNvSpPr>
                <p:nvPr/>
              </p:nvSpPr>
              <p:spPr bwMode="auto">
                <a:xfrm>
                  <a:off x="4200"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41" name="Line 21">
                  <a:extLst>
                    <a:ext uri="{FF2B5EF4-FFF2-40B4-BE49-F238E27FC236}">
                      <a16:creationId xmlns:a16="http://schemas.microsoft.com/office/drawing/2014/main" id="{5D1B4FBF-D46F-BAC6-1807-B0B13847A3A0}"/>
                    </a:ext>
                  </a:extLst>
                </p:cNvPr>
                <p:cNvSpPr>
                  <a:spLocks noChangeAspect="1" noChangeShapeType="1"/>
                </p:cNvSpPr>
                <p:nvPr/>
              </p:nvSpPr>
              <p:spPr bwMode="auto">
                <a:xfrm flipV="1">
                  <a:off x="4627"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42" name="Line 22">
                  <a:extLst>
                    <a:ext uri="{FF2B5EF4-FFF2-40B4-BE49-F238E27FC236}">
                      <a16:creationId xmlns:a16="http://schemas.microsoft.com/office/drawing/2014/main" id="{81BBE203-595E-F8F4-0B36-1529056D66D4}"/>
                    </a:ext>
                  </a:extLst>
                </p:cNvPr>
                <p:cNvSpPr>
                  <a:spLocks noChangeAspect="1" noChangeShapeType="1"/>
                </p:cNvSpPr>
                <p:nvPr/>
              </p:nvSpPr>
              <p:spPr bwMode="auto">
                <a:xfrm flipH="1" flipV="1">
                  <a:off x="4591"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43" name="Line 23">
                  <a:extLst>
                    <a:ext uri="{FF2B5EF4-FFF2-40B4-BE49-F238E27FC236}">
                      <a16:creationId xmlns:a16="http://schemas.microsoft.com/office/drawing/2014/main" id="{F84770D8-6A3E-B34A-7FE5-082B56A953A7}"/>
                    </a:ext>
                  </a:extLst>
                </p:cNvPr>
                <p:cNvSpPr>
                  <a:spLocks noChangeAspect="1" noChangeShapeType="1"/>
                </p:cNvSpPr>
                <p:nvPr/>
              </p:nvSpPr>
              <p:spPr bwMode="auto">
                <a:xfrm flipV="1">
                  <a:off x="4310" y="2580"/>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44" name="Line 24">
                  <a:extLst>
                    <a:ext uri="{FF2B5EF4-FFF2-40B4-BE49-F238E27FC236}">
                      <a16:creationId xmlns:a16="http://schemas.microsoft.com/office/drawing/2014/main" id="{CE3167CE-4CCF-3515-F4C8-C7A6C4E3ED34}"/>
                    </a:ext>
                  </a:extLst>
                </p:cNvPr>
                <p:cNvSpPr>
                  <a:spLocks noChangeAspect="1" noChangeShapeType="1"/>
                </p:cNvSpPr>
                <p:nvPr/>
              </p:nvSpPr>
              <p:spPr bwMode="auto">
                <a:xfrm flipH="1" flipV="1">
                  <a:off x="4275" y="2582"/>
                  <a:ext cx="37" cy="67"/>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45" name="Line 25">
                  <a:extLst>
                    <a:ext uri="{FF2B5EF4-FFF2-40B4-BE49-F238E27FC236}">
                      <a16:creationId xmlns:a16="http://schemas.microsoft.com/office/drawing/2014/main" id="{21B2B43A-19FF-8361-3C61-199F75EF45CF}"/>
                    </a:ext>
                  </a:extLst>
                </p:cNvPr>
                <p:cNvSpPr>
                  <a:spLocks noChangeAspect="1" noChangeShapeType="1"/>
                </p:cNvSpPr>
                <p:nvPr/>
              </p:nvSpPr>
              <p:spPr bwMode="auto">
                <a:xfrm>
                  <a:off x="4351" y="2581"/>
                  <a:ext cx="74"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46" name="Line 26">
                  <a:extLst>
                    <a:ext uri="{FF2B5EF4-FFF2-40B4-BE49-F238E27FC236}">
                      <a16:creationId xmlns:a16="http://schemas.microsoft.com/office/drawing/2014/main" id="{2BDD69FD-EDCE-CA62-445E-8F49ACBEB2DA}"/>
                    </a:ext>
                  </a:extLst>
                </p:cNvPr>
                <p:cNvSpPr>
                  <a:spLocks noChangeAspect="1" noChangeShapeType="1"/>
                </p:cNvSpPr>
                <p:nvPr/>
              </p:nvSpPr>
              <p:spPr bwMode="auto">
                <a:xfrm>
                  <a:off x="4509"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sp>
              <p:nvSpPr>
                <p:cNvPr id="147" name="Line 27">
                  <a:extLst>
                    <a:ext uri="{FF2B5EF4-FFF2-40B4-BE49-F238E27FC236}">
                      <a16:creationId xmlns:a16="http://schemas.microsoft.com/office/drawing/2014/main" id="{6EA3A205-FB84-B2C7-041F-57172F573AE4}"/>
                    </a:ext>
                  </a:extLst>
                </p:cNvPr>
                <p:cNvSpPr>
                  <a:spLocks noChangeAspect="1" noChangeShapeType="1"/>
                </p:cNvSpPr>
                <p:nvPr/>
              </p:nvSpPr>
              <p:spPr bwMode="auto">
                <a:xfrm>
                  <a:off x="4666" y="2581"/>
                  <a:ext cx="75" cy="0"/>
                </a:xfrm>
                <a:prstGeom prst="line">
                  <a:avLst/>
                </a:prstGeom>
                <a:noFill/>
                <a:ln w="12700">
                  <a:solidFill>
                    <a:srgbClr val="000000"/>
                  </a:solidFill>
                  <a:round/>
                  <a:headEnd type="none" w="sm" len="sm"/>
                  <a:tailEnd type="none" w="sm" len="sm"/>
                </a:ln>
                <a:effectLst/>
              </p:spPr>
              <p:txBody>
                <a:bodyPr wrap="none" anchor="ctr"/>
                <a:lstStyle/>
                <a:p>
                  <a:endParaRPr lang="en-US"/>
                </a:p>
              </p:txBody>
            </p:sp>
          </p:grpSp>
        </p:grpSp>
      </p:grpSp>
      <p:grpSp>
        <p:nvGrpSpPr>
          <p:cNvPr id="178" name="Group 177">
            <a:extLst>
              <a:ext uri="{FF2B5EF4-FFF2-40B4-BE49-F238E27FC236}">
                <a16:creationId xmlns:a16="http://schemas.microsoft.com/office/drawing/2014/main" id="{996B7AEF-7428-8747-A7D4-8AC062C2C34F}"/>
              </a:ext>
            </a:extLst>
          </p:cNvPr>
          <p:cNvGrpSpPr/>
          <p:nvPr/>
        </p:nvGrpSpPr>
        <p:grpSpPr>
          <a:xfrm>
            <a:off x="1195676" y="2039070"/>
            <a:ext cx="880586" cy="655465"/>
            <a:chOff x="2470465" y="3030210"/>
            <a:chExt cx="880586" cy="655465"/>
          </a:xfrm>
        </p:grpSpPr>
        <p:sp>
          <p:nvSpPr>
            <p:cNvPr id="55" name="Text Box 363">
              <a:extLst>
                <a:ext uri="{FF2B5EF4-FFF2-40B4-BE49-F238E27FC236}">
                  <a16:creationId xmlns:a16="http://schemas.microsoft.com/office/drawing/2014/main" id="{4C778BB5-C710-C38B-63D2-94A063230CA4}"/>
                </a:ext>
              </a:extLst>
            </p:cNvPr>
            <p:cNvSpPr txBox="1">
              <a:spLocks noChangeArrowheads="1"/>
            </p:cNvSpPr>
            <p:nvPr/>
          </p:nvSpPr>
          <p:spPr bwMode="auto">
            <a:xfrm>
              <a:off x="2599264" y="3030210"/>
              <a:ext cx="751787" cy="123111"/>
            </a:xfrm>
            <a:prstGeom prst="rect">
              <a:avLst/>
            </a:prstGeom>
            <a:noFill/>
            <a:ln w="12700">
              <a:noFill/>
              <a:miter lim="800000"/>
              <a:headEnd type="none" w="sm" len="sm"/>
              <a:tailEnd type="none" w="sm" len="sm"/>
            </a:ln>
            <a:effectLst/>
          </p:spPr>
          <p:txBody>
            <a:bodyPr wrap="square" lIns="91440" tIns="0" rIns="91440" bIns="0" anchor="t">
              <a:spAutoFit/>
            </a:bodyPr>
            <a:lstStyle/>
            <a:p>
              <a:pPr>
                <a:spcBef>
                  <a:spcPct val="0"/>
                </a:spcBef>
              </a:pPr>
              <a:r>
                <a:rPr lang="en-US" sz="800">
                  <a:solidFill>
                    <a:schemeClr val="tx1"/>
                  </a:solidFill>
                  <a:latin typeface="Arial Black"/>
                </a:rPr>
                <a:t>II</a:t>
              </a:r>
              <a:endParaRPr lang="en-US">
                <a:solidFill>
                  <a:schemeClr val="tx1"/>
                </a:solidFill>
              </a:endParaRPr>
            </a:p>
          </p:txBody>
        </p:sp>
        <p:grpSp>
          <p:nvGrpSpPr>
            <p:cNvPr id="169" name="Group 488">
              <a:extLst>
                <a:ext uri="{FF2B5EF4-FFF2-40B4-BE49-F238E27FC236}">
                  <a16:creationId xmlns:a16="http://schemas.microsoft.com/office/drawing/2014/main" id="{86532445-D693-E582-BF52-C01518E5A69A}"/>
                </a:ext>
              </a:extLst>
            </p:cNvPr>
            <p:cNvGrpSpPr>
              <a:grpSpLocks/>
            </p:cNvGrpSpPr>
            <p:nvPr/>
          </p:nvGrpSpPr>
          <p:grpSpPr bwMode="auto">
            <a:xfrm>
              <a:off x="2470465" y="3152275"/>
              <a:ext cx="533400" cy="533400"/>
              <a:chOff x="480" y="2880"/>
              <a:chExt cx="336" cy="336"/>
            </a:xfrm>
          </p:grpSpPr>
          <p:sp>
            <p:nvSpPr>
              <p:cNvPr id="170" name="AutoShape 489">
                <a:extLst>
                  <a:ext uri="{FF2B5EF4-FFF2-40B4-BE49-F238E27FC236}">
                    <a16:creationId xmlns:a16="http://schemas.microsoft.com/office/drawing/2014/main" id="{71845F76-ECD2-3B56-7152-2066045BD9CE}"/>
                  </a:ext>
                </a:extLst>
              </p:cNvPr>
              <p:cNvSpPr>
                <a:spLocks noChangeArrowheads="1"/>
              </p:cNvSpPr>
              <p:nvPr/>
            </p:nvSpPr>
            <p:spPr bwMode="auto">
              <a:xfrm>
                <a:off x="480" y="2880"/>
                <a:ext cx="336" cy="336"/>
              </a:xfrm>
              <a:prstGeom prst="diamond">
                <a:avLst/>
              </a:prstGeom>
              <a:solidFill>
                <a:srgbClr val="FF0000"/>
              </a:solidFill>
              <a:ln w="12700">
                <a:solidFill>
                  <a:schemeClr val="tx1"/>
                </a:solidFill>
                <a:miter lim="800000"/>
                <a:headEnd/>
                <a:tailEnd/>
              </a:ln>
              <a:effectLst/>
            </p:spPr>
            <p:txBody>
              <a:bodyPr wrap="none" anchor="ctr"/>
              <a:lstStyle/>
              <a:p>
                <a:endParaRPr lang="en-US" u="sng"/>
              </a:p>
            </p:txBody>
          </p:sp>
          <p:sp>
            <p:nvSpPr>
              <p:cNvPr id="171" name="Line 490">
                <a:extLst>
                  <a:ext uri="{FF2B5EF4-FFF2-40B4-BE49-F238E27FC236}">
                    <a16:creationId xmlns:a16="http://schemas.microsoft.com/office/drawing/2014/main" id="{0A4C0963-89CD-82A9-DA3C-CF4A66517A5D}"/>
                  </a:ext>
                </a:extLst>
              </p:cNvPr>
              <p:cNvSpPr>
                <a:spLocks noChangeShapeType="1"/>
              </p:cNvSpPr>
              <p:nvPr/>
            </p:nvSpPr>
            <p:spPr bwMode="auto">
              <a:xfrm flipV="1">
                <a:off x="565" y="2964"/>
                <a:ext cx="166" cy="167"/>
              </a:xfrm>
              <a:prstGeom prst="line">
                <a:avLst/>
              </a:prstGeom>
              <a:solidFill>
                <a:srgbClr val="FF0000"/>
              </a:solidFill>
              <a:ln w="12700">
                <a:solidFill>
                  <a:schemeClr val="tx1"/>
                </a:solidFill>
                <a:round/>
                <a:headEnd/>
                <a:tailEnd/>
              </a:ln>
              <a:effectLst/>
            </p:spPr>
            <p:txBody>
              <a:bodyPr wrap="none" anchor="ctr"/>
              <a:lstStyle/>
              <a:p>
                <a:endParaRPr lang="en-US" u="sng"/>
              </a:p>
            </p:txBody>
          </p:sp>
          <p:sp>
            <p:nvSpPr>
              <p:cNvPr id="172" name="Line 491">
                <a:extLst>
                  <a:ext uri="{FF2B5EF4-FFF2-40B4-BE49-F238E27FC236}">
                    <a16:creationId xmlns:a16="http://schemas.microsoft.com/office/drawing/2014/main" id="{E53477E6-85AB-3363-3A48-279D593FE98F}"/>
                  </a:ext>
                </a:extLst>
              </p:cNvPr>
              <p:cNvSpPr>
                <a:spLocks noChangeShapeType="1"/>
              </p:cNvSpPr>
              <p:nvPr/>
            </p:nvSpPr>
            <p:spPr bwMode="auto">
              <a:xfrm flipH="1" flipV="1">
                <a:off x="565" y="2965"/>
                <a:ext cx="166" cy="167"/>
              </a:xfrm>
              <a:prstGeom prst="line">
                <a:avLst/>
              </a:prstGeom>
              <a:solidFill>
                <a:srgbClr val="FF0000"/>
              </a:solidFill>
              <a:ln w="12700">
                <a:solidFill>
                  <a:schemeClr val="tx1"/>
                </a:solidFill>
                <a:round/>
                <a:headEnd/>
                <a:tailEnd/>
              </a:ln>
              <a:effectLst/>
            </p:spPr>
            <p:txBody>
              <a:bodyPr wrap="none" anchor="ctr"/>
              <a:lstStyle/>
              <a:p>
                <a:endParaRPr lang="en-US" u="sng"/>
              </a:p>
            </p:txBody>
          </p:sp>
        </p:grpSp>
      </p:grpSp>
      <p:grpSp>
        <p:nvGrpSpPr>
          <p:cNvPr id="173" name="Group 113">
            <a:extLst>
              <a:ext uri="{FF2B5EF4-FFF2-40B4-BE49-F238E27FC236}">
                <a16:creationId xmlns:a16="http://schemas.microsoft.com/office/drawing/2014/main" id="{F712BE6D-854D-A590-6742-FC3943FC3F26}"/>
              </a:ext>
            </a:extLst>
          </p:cNvPr>
          <p:cNvGrpSpPr>
            <a:grpSpLocks/>
          </p:cNvGrpSpPr>
          <p:nvPr/>
        </p:nvGrpSpPr>
        <p:grpSpPr bwMode="auto">
          <a:xfrm>
            <a:off x="4233235" y="2378041"/>
            <a:ext cx="685800" cy="381000"/>
            <a:chOff x="1104" y="2496"/>
            <a:chExt cx="432" cy="336"/>
          </a:xfrm>
        </p:grpSpPr>
        <p:sp>
          <p:nvSpPr>
            <p:cNvPr id="174" name="Line 111">
              <a:extLst>
                <a:ext uri="{FF2B5EF4-FFF2-40B4-BE49-F238E27FC236}">
                  <a16:creationId xmlns:a16="http://schemas.microsoft.com/office/drawing/2014/main" id="{85EF8951-FBD3-7FF7-42AA-D16CE27FEBFB}"/>
                </a:ext>
              </a:extLst>
            </p:cNvPr>
            <p:cNvSpPr>
              <a:spLocks noChangeShapeType="1"/>
            </p:cNvSpPr>
            <p:nvPr/>
          </p:nvSpPr>
          <p:spPr bwMode="auto">
            <a:xfrm flipV="1">
              <a:off x="1104" y="2496"/>
              <a:ext cx="432" cy="336"/>
            </a:xfrm>
            <a:prstGeom prst="line">
              <a:avLst/>
            </a:prstGeom>
            <a:noFill/>
            <a:ln w="12700" cap="rnd">
              <a:solidFill>
                <a:schemeClr val="tx1"/>
              </a:solidFill>
              <a:prstDash val="sysDot"/>
              <a:round/>
              <a:headEnd/>
              <a:tailEnd/>
            </a:ln>
            <a:effectLst/>
          </p:spPr>
          <p:txBody>
            <a:bodyPr wrap="none" anchor="ctr"/>
            <a:lstStyle/>
            <a:p>
              <a:endParaRPr lang="en-US"/>
            </a:p>
          </p:txBody>
        </p:sp>
        <p:sp>
          <p:nvSpPr>
            <p:cNvPr id="175" name="Line 112">
              <a:extLst>
                <a:ext uri="{FF2B5EF4-FFF2-40B4-BE49-F238E27FC236}">
                  <a16:creationId xmlns:a16="http://schemas.microsoft.com/office/drawing/2014/main" id="{CA6FD345-73B1-B132-D043-9EBDBAE9CF06}"/>
                </a:ext>
              </a:extLst>
            </p:cNvPr>
            <p:cNvSpPr>
              <a:spLocks noChangeShapeType="1"/>
            </p:cNvSpPr>
            <p:nvPr/>
          </p:nvSpPr>
          <p:spPr bwMode="auto">
            <a:xfrm>
              <a:off x="1104" y="2496"/>
              <a:ext cx="432" cy="336"/>
            </a:xfrm>
            <a:prstGeom prst="line">
              <a:avLst/>
            </a:prstGeom>
            <a:noFill/>
            <a:ln w="12700" cap="rnd">
              <a:solidFill>
                <a:schemeClr val="tx1"/>
              </a:solidFill>
              <a:prstDash val="sysDot"/>
              <a:round/>
              <a:headEnd/>
              <a:tailEnd/>
            </a:ln>
            <a:effectLst/>
          </p:spPr>
          <p:txBody>
            <a:bodyPr wrap="none" anchor="ctr"/>
            <a:lstStyle/>
            <a:p>
              <a:endParaRPr lang="en-US"/>
            </a:p>
          </p:txBody>
        </p:sp>
      </p:grpSp>
      <mc:AlternateContent xmlns:mc="http://schemas.openxmlformats.org/markup-compatibility/2006" xmlns:p14="http://schemas.microsoft.com/office/powerpoint/2010/main">
        <mc:Choice Requires="p14">
          <p:contentPart p14:bwMode="auto" r:id="rId14">
            <p14:nvContentPartPr>
              <p14:cNvPr id="70" name="Ink 69">
                <a:extLst>
                  <a:ext uri="{FF2B5EF4-FFF2-40B4-BE49-F238E27FC236}">
                    <a16:creationId xmlns:a16="http://schemas.microsoft.com/office/drawing/2014/main" id="{62F2968D-95F5-296F-2297-2D321CA82553}"/>
                  </a:ext>
                </a:extLst>
              </p14:cNvPr>
              <p14:cNvContentPartPr/>
              <p14:nvPr/>
            </p14:nvContentPartPr>
            <p14:xfrm>
              <a:off x="578068" y="5657688"/>
              <a:ext cx="6557289" cy="938295"/>
            </p14:xfrm>
          </p:contentPart>
        </mc:Choice>
        <mc:Fallback xmlns="">
          <p:pic>
            <p:nvPicPr>
              <p:cNvPr id="70" name="Ink 69">
                <a:extLst>
                  <a:ext uri="{FF2B5EF4-FFF2-40B4-BE49-F238E27FC236}">
                    <a16:creationId xmlns:a16="http://schemas.microsoft.com/office/drawing/2014/main" id="{62F2968D-95F5-296F-2297-2D321CA82553}"/>
                  </a:ext>
                </a:extLst>
              </p:cNvPr>
              <p:cNvPicPr/>
              <p:nvPr/>
            </p:nvPicPr>
            <p:blipFill>
              <a:blip r:embed="rId15"/>
              <a:stretch>
                <a:fillRect/>
              </a:stretch>
            </p:blipFill>
            <p:spPr>
              <a:xfrm>
                <a:off x="560068" y="5639692"/>
                <a:ext cx="6592928" cy="973926"/>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1" name="Ink 70">
                <a:extLst>
                  <a:ext uri="{FF2B5EF4-FFF2-40B4-BE49-F238E27FC236}">
                    <a16:creationId xmlns:a16="http://schemas.microsoft.com/office/drawing/2014/main" id="{440E2D52-FB28-2AF5-32A1-42E85A2875CE}"/>
                  </a:ext>
                </a:extLst>
              </p14:cNvPr>
              <p14:cNvContentPartPr/>
              <p14:nvPr/>
            </p14:nvContentPartPr>
            <p14:xfrm>
              <a:off x="-3978" y="5745655"/>
              <a:ext cx="591186" cy="1072617"/>
            </p14:xfrm>
          </p:contentPart>
        </mc:Choice>
        <mc:Fallback xmlns="">
          <p:pic>
            <p:nvPicPr>
              <p:cNvPr id="71" name="Ink 70">
                <a:extLst>
                  <a:ext uri="{FF2B5EF4-FFF2-40B4-BE49-F238E27FC236}">
                    <a16:creationId xmlns:a16="http://schemas.microsoft.com/office/drawing/2014/main" id="{440E2D52-FB28-2AF5-32A1-42E85A2875CE}"/>
                  </a:ext>
                </a:extLst>
              </p:cNvPr>
              <p:cNvPicPr/>
              <p:nvPr/>
            </p:nvPicPr>
            <p:blipFill>
              <a:blip r:embed="rId17"/>
              <a:stretch>
                <a:fillRect/>
              </a:stretch>
            </p:blipFill>
            <p:spPr>
              <a:xfrm>
                <a:off x="-21969" y="5727664"/>
                <a:ext cx="626808" cy="1108239"/>
              </a:xfrm>
              <a:prstGeom prst="rect">
                <a:avLst/>
              </a:prstGeom>
            </p:spPr>
          </p:pic>
        </mc:Fallback>
      </mc:AlternateContent>
      <p:grpSp>
        <p:nvGrpSpPr>
          <p:cNvPr id="72" name="Group 568">
            <a:extLst>
              <a:ext uri="{FF2B5EF4-FFF2-40B4-BE49-F238E27FC236}">
                <a16:creationId xmlns:a16="http://schemas.microsoft.com/office/drawing/2014/main" id="{D7B4EC4F-A6EF-263E-8188-030EC7286CB4}"/>
              </a:ext>
            </a:extLst>
          </p:cNvPr>
          <p:cNvGrpSpPr>
            <a:grpSpLocks noChangeAspect="1"/>
          </p:cNvGrpSpPr>
          <p:nvPr/>
        </p:nvGrpSpPr>
        <p:grpSpPr bwMode="auto">
          <a:xfrm>
            <a:off x="6930767" y="3575874"/>
            <a:ext cx="547688" cy="320675"/>
            <a:chOff x="379" y="200"/>
            <a:chExt cx="685" cy="401"/>
          </a:xfrm>
          <a:solidFill>
            <a:srgbClr val="00B0F0"/>
          </a:solidFill>
        </p:grpSpPr>
        <p:sp>
          <p:nvSpPr>
            <p:cNvPr id="73" name="Rectangle 569">
              <a:extLst>
                <a:ext uri="{FF2B5EF4-FFF2-40B4-BE49-F238E27FC236}">
                  <a16:creationId xmlns:a16="http://schemas.microsoft.com/office/drawing/2014/main" id="{36DE1239-6098-5CDE-FE94-3958D6C19C46}"/>
                </a:ext>
              </a:extLst>
            </p:cNvPr>
            <p:cNvSpPr>
              <a:spLocks noChangeAspect="1" noChangeArrowheads="1"/>
            </p:cNvSpPr>
            <p:nvPr/>
          </p:nvSpPr>
          <p:spPr bwMode="auto">
            <a:xfrm>
              <a:off x="379" y="200"/>
              <a:ext cx="685" cy="401"/>
            </a:xfrm>
            <a:prstGeom prst="rect">
              <a:avLst/>
            </a:prstGeom>
            <a:grpFill/>
            <a:ln w="12700">
              <a:solidFill>
                <a:srgbClr val="000000"/>
              </a:solidFill>
              <a:miter lim="800000"/>
              <a:headEnd/>
              <a:tailEnd/>
            </a:ln>
            <a:effectLst/>
          </p:spPr>
          <p:txBody>
            <a:bodyPr wrap="none" lIns="0" tIns="0" rIns="0" bIns="0" anchor="ctr">
              <a:spAutoFit/>
            </a:bodyPr>
            <a:lstStyle/>
            <a:p>
              <a:endParaRPr lang="en-US"/>
            </a:p>
          </p:txBody>
        </p:sp>
        <p:sp>
          <p:nvSpPr>
            <p:cNvPr id="74" name="Line 570">
              <a:extLst>
                <a:ext uri="{FF2B5EF4-FFF2-40B4-BE49-F238E27FC236}">
                  <a16:creationId xmlns:a16="http://schemas.microsoft.com/office/drawing/2014/main" id="{2B4FF3BD-B614-D2BD-B52F-628F98776B9A}"/>
                </a:ext>
              </a:extLst>
            </p:cNvPr>
            <p:cNvSpPr>
              <a:spLocks noChangeAspect="1" noChangeShapeType="1"/>
            </p:cNvSpPr>
            <p:nvPr/>
          </p:nvSpPr>
          <p:spPr bwMode="auto">
            <a:xfrm>
              <a:off x="380" y="200"/>
              <a:ext cx="681" cy="397"/>
            </a:xfrm>
            <a:prstGeom prst="line">
              <a:avLst/>
            </a:prstGeom>
            <a:grpFill/>
            <a:ln w="12700">
              <a:solidFill>
                <a:srgbClr val="000000"/>
              </a:solidFill>
              <a:round/>
              <a:headEnd type="none" w="sm" len="sm"/>
              <a:tailEnd type="none" w="sm" len="sm"/>
            </a:ln>
            <a:effectLst/>
          </p:spPr>
          <p:txBody>
            <a:bodyPr wrap="none" lIns="0" tIns="0" rIns="0" bIns="0" anchor="ctr">
              <a:spAutoFit/>
            </a:bodyPr>
            <a:lstStyle/>
            <a:p>
              <a:endParaRPr lang="en-US"/>
            </a:p>
          </p:txBody>
        </p:sp>
        <p:sp>
          <p:nvSpPr>
            <p:cNvPr id="75" name="Line 571">
              <a:extLst>
                <a:ext uri="{FF2B5EF4-FFF2-40B4-BE49-F238E27FC236}">
                  <a16:creationId xmlns:a16="http://schemas.microsoft.com/office/drawing/2014/main" id="{208FEEC3-B54D-4DFC-B011-C3B6D023E79D}"/>
                </a:ext>
              </a:extLst>
            </p:cNvPr>
            <p:cNvSpPr>
              <a:spLocks noChangeAspect="1" noChangeShapeType="1"/>
            </p:cNvSpPr>
            <p:nvPr/>
          </p:nvSpPr>
          <p:spPr bwMode="auto">
            <a:xfrm flipV="1">
              <a:off x="379" y="200"/>
              <a:ext cx="681" cy="397"/>
            </a:xfrm>
            <a:prstGeom prst="line">
              <a:avLst/>
            </a:prstGeom>
            <a:grpFill/>
            <a:ln w="12700">
              <a:solidFill>
                <a:srgbClr val="000000"/>
              </a:solidFill>
              <a:round/>
              <a:headEnd type="none" w="sm" len="sm"/>
              <a:tailEnd type="none" w="sm" len="sm"/>
            </a:ln>
            <a:effectLst/>
          </p:spPr>
          <p:txBody>
            <a:bodyPr wrap="none" lIns="0" tIns="0" rIns="0" bIns="0" anchor="ctr">
              <a:spAutoFit/>
            </a:bodyPr>
            <a:lstStyle/>
            <a:p>
              <a:endParaRPr lang="en-US"/>
            </a:p>
          </p:txBody>
        </p:sp>
      </p:grpSp>
      <p:grpSp>
        <p:nvGrpSpPr>
          <p:cNvPr id="76" name="Group 517">
            <a:extLst>
              <a:ext uri="{FF2B5EF4-FFF2-40B4-BE49-F238E27FC236}">
                <a16:creationId xmlns:a16="http://schemas.microsoft.com/office/drawing/2014/main" id="{5118599C-BCB0-82A8-2EAE-D0C4552E7F20}"/>
              </a:ext>
            </a:extLst>
          </p:cNvPr>
          <p:cNvGrpSpPr>
            <a:grpSpLocks noChangeAspect="1"/>
          </p:cNvGrpSpPr>
          <p:nvPr/>
        </p:nvGrpSpPr>
        <p:grpSpPr bwMode="auto">
          <a:xfrm>
            <a:off x="7181311" y="3456901"/>
            <a:ext cx="75" cy="82550"/>
            <a:chOff x="3195" y="1627"/>
            <a:chExt cx="75" cy="104"/>
          </a:xfrm>
        </p:grpSpPr>
        <p:sp>
          <p:nvSpPr>
            <p:cNvPr id="77" name="Line 518">
              <a:extLst>
                <a:ext uri="{FF2B5EF4-FFF2-40B4-BE49-F238E27FC236}">
                  <a16:creationId xmlns:a16="http://schemas.microsoft.com/office/drawing/2014/main" id="{A916F2F3-EF29-D551-0FEB-7CC9A4B365B7}"/>
                </a:ext>
              </a:extLst>
            </p:cNvPr>
            <p:cNvSpPr>
              <a:spLocks noChangeAspect="1" noChangeShapeType="1"/>
            </p:cNvSpPr>
            <p:nvPr/>
          </p:nvSpPr>
          <p:spPr bwMode="auto">
            <a:xfrm>
              <a:off x="3195" y="1627"/>
              <a:ext cx="0" cy="104"/>
            </a:xfrm>
            <a:prstGeom prst="line">
              <a:avLst/>
            </a:prstGeom>
            <a:noFill/>
            <a:ln w="28575">
              <a:solidFill>
                <a:srgbClr val="000000"/>
              </a:solidFill>
              <a:round/>
              <a:headEnd type="none" w="sm" len="sm"/>
              <a:tailEnd type="none" w="sm" len="sm"/>
            </a:ln>
            <a:effectLst/>
          </p:spPr>
          <p:txBody>
            <a:bodyPr wrap="none" anchor="ctr"/>
            <a:lstStyle/>
            <a:p>
              <a:endParaRPr lang="en-US"/>
            </a:p>
          </p:txBody>
        </p:sp>
        <p:sp>
          <p:nvSpPr>
            <p:cNvPr id="78" name="Line 519">
              <a:extLst>
                <a:ext uri="{FF2B5EF4-FFF2-40B4-BE49-F238E27FC236}">
                  <a16:creationId xmlns:a16="http://schemas.microsoft.com/office/drawing/2014/main" id="{15699111-7824-A9C4-E254-2CA8079EA892}"/>
                </a:ext>
              </a:extLst>
            </p:cNvPr>
            <p:cNvSpPr>
              <a:spLocks noChangeAspect="1" noChangeShapeType="1"/>
            </p:cNvSpPr>
            <p:nvPr/>
          </p:nvSpPr>
          <p:spPr bwMode="auto">
            <a:xfrm>
              <a:off x="3270" y="1627"/>
              <a:ext cx="0" cy="104"/>
            </a:xfrm>
            <a:prstGeom prst="line">
              <a:avLst/>
            </a:prstGeom>
            <a:noFill/>
            <a:ln w="28575">
              <a:solidFill>
                <a:srgbClr val="000000"/>
              </a:solidFill>
              <a:round/>
              <a:headEnd type="none" w="sm" len="sm"/>
              <a:tailEnd type="none" w="sm" len="sm"/>
            </a:ln>
            <a:effectLst/>
          </p:spPr>
          <p:txBody>
            <a:bodyPr wrap="none" anchor="ctr"/>
            <a:lstStyle/>
            <a:p>
              <a:endParaRPr lang="en-US"/>
            </a:p>
          </p:txBody>
        </p:sp>
      </p:grpSp>
      <p:sp>
        <p:nvSpPr>
          <p:cNvPr id="79" name="TextBox 78">
            <a:extLst>
              <a:ext uri="{FF2B5EF4-FFF2-40B4-BE49-F238E27FC236}">
                <a16:creationId xmlns:a16="http://schemas.microsoft.com/office/drawing/2014/main" id="{2BFF3E57-ED71-C73B-B8D9-1BAC0194FF9B}"/>
              </a:ext>
            </a:extLst>
          </p:cNvPr>
          <p:cNvSpPr txBox="1"/>
          <p:nvPr/>
        </p:nvSpPr>
        <p:spPr>
          <a:xfrm>
            <a:off x="7417809" y="3728363"/>
            <a:ext cx="325730" cy="246221"/>
          </a:xfrm>
          <a:prstGeom prst="rect">
            <a:avLst/>
          </a:prstGeom>
          <a:noFill/>
        </p:spPr>
        <p:txBody>
          <a:bodyPr wrap="none" rtlCol="0">
            <a:spAutoFit/>
          </a:bodyPr>
          <a:lstStyle/>
          <a:p>
            <a:r>
              <a:rPr lang="en-US" sz="1000" b="1">
                <a:solidFill>
                  <a:schemeClr val="bg1"/>
                </a:solidFill>
              </a:rPr>
              <a:t>13</a:t>
            </a:r>
          </a:p>
        </p:txBody>
      </p:sp>
      <p:sp>
        <p:nvSpPr>
          <p:cNvPr id="80" name="TextBox 79">
            <a:extLst>
              <a:ext uri="{FF2B5EF4-FFF2-40B4-BE49-F238E27FC236}">
                <a16:creationId xmlns:a16="http://schemas.microsoft.com/office/drawing/2014/main" id="{E3C6ED51-7E4F-2559-838E-F8472C3B0EAD}"/>
              </a:ext>
            </a:extLst>
          </p:cNvPr>
          <p:cNvSpPr txBox="1"/>
          <p:nvPr/>
        </p:nvSpPr>
        <p:spPr>
          <a:xfrm>
            <a:off x="6765958" y="3737413"/>
            <a:ext cx="255198" cy="246221"/>
          </a:xfrm>
          <a:prstGeom prst="rect">
            <a:avLst/>
          </a:prstGeom>
          <a:noFill/>
        </p:spPr>
        <p:txBody>
          <a:bodyPr wrap="none" lIns="91440" tIns="45720" rIns="91440" bIns="45720" rtlCol="0" anchor="t">
            <a:spAutoFit/>
          </a:bodyPr>
          <a:lstStyle/>
          <a:p>
            <a:r>
              <a:rPr lang="en-US" sz="1000" b="1">
                <a:solidFill>
                  <a:schemeClr val="bg1"/>
                </a:solidFill>
              </a:rPr>
              <a:t>1</a:t>
            </a:r>
          </a:p>
        </p:txBody>
      </p:sp>
      <p:pic>
        <p:nvPicPr>
          <p:cNvPr id="81" name="Picture 81">
            <a:extLst>
              <a:ext uri="{FF2B5EF4-FFF2-40B4-BE49-F238E27FC236}">
                <a16:creationId xmlns:a16="http://schemas.microsoft.com/office/drawing/2014/main" id="{10FD9360-EECE-EB70-60E4-A9BDA27738B9}"/>
              </a:ext>
            </a:extLst>
          </p:cNvPr>
          <p:cNvPicPr>
            <a:picLocks noChangeAspect="1"/>
          </p:cNvPicPr>
          <p:nvPr/>
        </p:nvPicPr>
        <p:blipFill>
          <a:blip r:embed="rId18"/>
          <a:stretch>
            <a:fillRect/>
          </a:stretch>
        </p:blipFill>
        <p:spPr>
          <a:xfrm rot="10800000">
            <a:off x="5880484" y="3202338"/>
            <a:ext cx="723900" cy="847725"/>
          </a:xfrm>
          <a:prstGeom prst="rect">
            <a:avLst/>
          </a:prstGeom>
        </p:spPr>
      </p:pic>
      <p:sp>
        <p:nvSpPr>
          <p:cNvPr id="82" name="TextBox 81">
            <a:extLst>
              <a:ext uri="{FF2B5EF4-FFF2-40B4-BE49-F238E27FC236}">
                <a16:creationId xmlns:a16="http://schemas.microsoft.com/office/drawing/2014/main" id="{5BFE780D-3394-E0F2-674F-B4C78B5BB33F}"/>
              </a:ext>
            </a:extLst>
          </p:cNvPr>
          <p:cNvSpPr txBox="1"/>
          <p:nvPr/>
        </p:nvSpPr>
        <p:spPr>
          <a:xfrm>
            <a:off x="8136758" y="1935655"/>
            <a:ext cx="56230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chemeClr val="bg1"/>
                </a:solidFill>
              </a:rPr>
              <a:t>2-13</a:t>
            </a:r>
          </a:p>
        </p:txBody>
      </p:sp>
      <p:sp>
        <p:nvSpPr>
          <p:cNvPr id="176" name="TextBox 175">
            <a:extLst>
              <a:ext uri="{FF2B5EF4-FFF2-40B4-BE49-F238E27FC236}">
                <a16:creationId xmlns:a16="http://schemas.microsoft.com/office/drawing/2014/main" id="{3119C78B-5335-3F20-AA9F-9A6395D72A11}"/>
              </a:ext>
            </a:extLst>
          </p:cNvPr>
          <p:cNvSpPr txBox="1"/>
          <p:nvPr/>
        </p:nvSpPr>
        <p:spPr>
          <a:xfrm>
            <a:off x="8066688" y="3888826"/>
            <a:ext cx="56230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chemeClr val="bg1"/>
                </a:solidFill>
              </a:rPr>
              <a:t>1-13</a:t>
            </a:r>
          </a:p>
        </p:txBody>
      </p:sp>
      <p:sp>
        <p:nvSpPr>
          <p:cNvPr id="177" name="TextBox 176">
            <a:extLst>
              <a:ext uri="{FF2B5EF4-FFF2-40B4-BE49-F238E27FC236}">
                <a16:creationId xmlns:a16="http://schemas.microsoft.com/office/drawing/2014/main" id="{9E4A172D-FB4C-6BC7-4C61-3A7407EF6B91}"/>
              </a:ext>
            </a:extLst>
          </p:cNvPr>
          <p:cNvSpPr txBox="1"/>
          <p:nvPr/>
        </p:nvSpPr>
        <p:spPr>
          <a:xfrm rot="3000000">
            <a:off x="6936826" y="6595240"/>
            <a:ext cx="56230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chemeClr val="bg1"/>
                </a:solidFill>
              </a:rPr>
              <a:t>3-60</a:t>
            </a:r>
          </a:p>
        </p:txBody>
      </p:sp>
      <p:sp>
        <p:nvSpPr>
          <p:cNvPr id="50" name="Google Shape;62;p3">
            <a:extLst>
              <a:ext uri="{FF2B5EF4-FFF2-40B4-BE49-F238E27FC236}">
                <a16:creationId xmlns:a16="http://schemas.microsoft.com/office/drawing/2014/main" id="{9D44FBCD-0FFD-A6C9-28C1-680EC5745FCF}"/>
              </a:ext>
            </a:extLst>
          </p:cNvPr>
          <p:cNvSpPr txBox="1"/>
          <p:nvPr/>
        </p:nvSpPr>
        <p:spPr>
          <a:xfrm>
            <a:off x="118738" y="3389203"/>
            <a:ext cx="1000579" cy="261570"/>
          </a:xfrm>
          <a:prstGeom prst="rect">
            <a:avLst/>
          </a:prstGeom>
          <a:solidFill>
            <a:schemeClr val="dk1"/>
          </a:solidFill>
          <a:ln>
            <a:noFill/>
          </a:ln>
          <a:effectLst>
            <a:outerShdw blurRad="127000" dist="38100" dir="2700000" algn="ctr">
              <a:srgbClr val="000000">
                <a:alpha val="4470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Calibri"/>
                <a:ea typeface="Calibri"/>
                <a:cs typeface="Calibri"/>
                <a:sym typeface="Calibri"/>
              </a:rPr>
              <a:t>MSR Wildcat</a:t>
            </a:r>
            <a:endParaRPr/>
          </a:p>
        </p:txBody>
      </p:sp>
      <p:sp>
        <p:nvSpPr>
          <p:cNvPr id="51" name="TextBox 50">
            <a:extLst>
              <a:ext uri="{FF2B5EF4-FFF2-40B4-BE49-F238E27FC236}">
                <a16:creationId xmlns:a16="http://schemas.microsoft.com/office/drawing/2014/main" id="{D1E30C56-193D-555D-2047-9888A4CCE72F}"/>
              </a:ext>
            </a:extLst>
          </p:cNvPr>
          <p:cNvSpPr txBox="1"/>
          <p:nvPr/>
        </p:nvSpPr>
        <p:spPr>
          <a:xfrm>
            <a:off x="1147847" y="6218530"/>
            <a:ext cx="2739854" cy="707886"/>
          </a:xfrm>
          <a:prstGeom prst="rect">
            <a:avLst/>
          </a:prstGeom>
          <a:noFill/>
        </p:spPr>
        <p:txBody>
          <a:bodyPr wrap="none" rtlCol="0">
            <a:spAutoFit/>
          </a:bodyPr>
          <a:lstStyle/>
          <a:p>
            <a:pPr algn="ctr"/>
            <a:r>
              <a:rPr lang="en-US" sz="2000">
                <a:solidFill>
                  <a:schemeClr val="tx1"/>
                </a:solidFill>
              </a:rPr>
              <a:t>AO INDEPENDENCE </a:t>
            </a:r>
          </a:p>
          <a:p>
            <a:pPr algn="ctr"/>
            <a:endParaRPr lang="en-US" sz="2000">
              <a:solidFill>
                <a:schemeClr val="bg1"/>
              </a:solidFill>
            </a:endParaRPr>
          </a:p>
        </p:txBody>
      </p:sp>
      <p:sp>
        <p:nvSpPr>
          <p:cNvPr id="40" name="Oval 39">
            <a:extLst>
              <a:ext uri="{FF2B5EF4-FFF2-40B4-BE49-F238E27FC236}">
                <a16:creationId xmlns:a16="http://schemas.microsoft.com/office/drawing/2014/main" id="{518AC3E5-DDF8-2181-755A-B5D00CB5E6E8}"/>
              </a:ext>
            </a:extLst>
          </p:cNvPr>
          <p:cNvSpPr>
            <a:spLocks noChangeArrowheads="1"/>
          </p:cNvSpPr>
          <p:nvPr/>
        </p:nvSpPr>
        <p:spPr bwMode="auto">
          <a:xfrm>
            <a:off x="3546794" y="3919256"/>
            <a:ext cx="311498" cy="306968"/>
          </a:xfrm>
          <a:prstGeom prst="ellipse">
            <a:avLst/>
          </a:prstGeom>
          <a:noFill/>
          <a:ln w="57150">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solidFill>
                  <a:schemeClr val="tx1"/>
                </a:solidFill>
              </a:rPr>
              <a:t>K</a:t>
            </a:r>
          </a:p>
        </p:txBody>
      </p:sp>
      <p:sp>
        <p:nvSpPr>
          <p:cNvPr id="52" name="Oval 51">
            <a:extLst>
              <a:ext uri="{FF2B5EF4-FFF2-40B4-BE49-F238E27FC236}">
                <a16:creationId xmlns:a16="http://schemas.microsoft.com/office/drawing/2014/main" id="{FA3B7EC4-1057-A485-DB0E-157453520783}"/>
              </a:ext>
            </a:extLst>
          </p:cNvPr>
          <p:cNvSpPr>
            <a:spLocks noChangeArrowheads="1"/>
          </p:cNvSpPr>
          <p:nvPr/>
        </p:nvSpPr>
        <p:spPr bwMode="auto">
          <a:xfrm>
            <a:off x="1150745" y="1534564"/>
            <a:ext cx="344508" cy="289783"/>
          </a:xfrm>
          <a:prstGeom prst="ellipse">
            <a:avLst/>
          </a:prstGeom>
          <a:noFill/>
          <a:ln w="57150">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t>K</a:t>
            </a:r>
          </a:p>
        </p:txBody>
      </p:sp>
      <p:sp>
        <p:nvSpPr>
          <p:cNvPr id="179" name="Google Shape;164;p5">
            <a:extLst>
              <a:ext uri="{FF2B5EF4-FFF2-40B4-BE49-F238E27FC236}">
                <a16:creationId xmlns:a16="http://schemas.microsoft.com/office/drawing/2014/main" id="{A19BB85B-9304-005A-779A-ABBE848CC533}"/>
              </a:ext>
            </a:extLst>
          </p:cNvPr>
          <p:cNvSpPr/>
          <p:nvPr/>
        </p:nvSpPr>
        <p:spPr>
          <a:xfrm>
            <a:off x="3615645" y="3883176"/>
            <a:ext cx="1003631" cy="546168"/>
          </a:xfrm>
          <a:prstGeom prst="ellipse">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Arial"/>
                <a:ea typeface="Arial"/>
                <a:cs typeface="Arial"/>
                <a:sym typeface="Arial"/>
              </a:rPr>
              <a:t>LZ 11</a:t>
            </a:r>
          </a:p>
        </p:txBody>
      </p:sp>
      <p:sp>
        <p:nvSpPr>
          <p:cNvPr id="180" name="Google Shape;164;p5">
            <a:extLst>
              <a:ext uri="{FF2B5EF4-FFF2-40B4-BE49-F238E27FC236}">
                <a16:creationId xmlns:a16="http://schemas.microsoft.com/office/drawing/2014/main" id="{3FB6A8EE-1B5D-A096-2D3B-156EB5E70D9A}"/>
              </a:ext>
            </a:extLst>
          </p:cNvPr>
          <p:cNvSpPr/>
          <p:nvPr/>
        </p:nvSpPr>
        <p:spPr>
          <a:xfrm>
            <a:off x="1254194" y="1483366"/>
            <a:ext cx="1003631" cy="546168"/>
          </a:xfrm>
          <a:prstGeom prst="ellipse">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Arial"/>
                <a:ea typeface="Arial"/>
                <a:cs typeface="Arial"/>
                <a:sym typeface="Arial"/>
              </a:rPr>
              <a:t>LZ 10</a:t>
            </a:r>
          </a:p>
        </p:txBody>
      </p:sp>
      <p:sp>
        <p:nvSpPr>
          <p:cNvPr id="181" name="Freeform 361">
            <a:extLst>
              <a:ext uri="{FF2B5EF4-FFF2-40B4-BE49-F238E27FC236}">
                <a16:creationId xmlns:a16="http://schemas.microsoft.com/office/drawing/2014/main" id="{E4725597-BEE4-9EF8-5B83-FBCF9AE54AD6}"/>
              </a:ext>
            </a:extLst>
          </p:cNvPr>
          <p:cNvSpPr>
            <a:spLocks/>
          </p:cNvSpPr>
          <p:nvPr/>
        </p:nvSpPr>
        <p:spPr bwMode="auto">
          <a:xfrm>
            <a:off x="967449" y="1191635"/>
            <a:ext cx="3757849" cy="3343370"/>
          </a:xfrm>
          <a:custGeom>
            <a:avLst/>
            <a:gdLst>
              <a:gd name="connsiteX0" fmla="*/ 11001 w 14448"/>
              <a:gd name="connsiteY0" fmla="*/ 5679 h 15116"/>
              <a:gd name="connsiteX1" fmla="*/ 6231 w 14448"/>
              <a:gd name="connsiteY1" fmla="*/ 7207 h 15116"/>
              <a:gd name="connsiteX2" fmla="*/ 15 w 14448"/>
              <a:gd name="connsiteY2" fmla="*/ 28 h 15116"/>
              <a:gd name="connsiteX3" fmla="*/ 4894 w 14448"/>
              <a:gd name="connsiteY3" fmla="*/ 10381 h 15116"/>
              <a:gd name="connsiteX4" fmla="*/ 4448 w 14448"/>
              <a:gd name="connsiteY4" fmla="*/ 12673 h 15116"/>
              <a:gd name="connsiteX5" fmla="*/ 4552 w 14448"/>
              <a:gd name="connsiteY5" fmla="*/ 13692 h 15116"/>
              <a:gd name="connsiteX6" fmla="*/ 6454 w 14448"/>
              <a:gd name="connsiteY6" fmla="*/ 15084 h 15116"/>
              <a:gd name="connsiteX7" fmla="*/ 8668 w 14448"/>
              <a:gd name="connsiteY7" fmla="*/ 14830 h 15116"/>
              <a:gd name="connsiteX8" fmla="*/ 10555 w 14448"/>
              <a:gd name="connsiteY8" fmla="*/ 13047 h 15116"/>
              <a:gd name="connsiteX9" fmla="*/ 13334 w 14448"/>
              <a:gd name="connsiteY9" fmla="*/ 12928 h 15116"/>
              <a:gd name="connsiteX10" fmla="*/ 14448 w 14448"/>
              <a:gd name="connsiteY10" fmla="*/ 10127 h 15116"/>
              <a:gd name="connsiteX11" fmla="*/ 13111 w 14448"/>
              <a:gd name="connsiteY11" fmla="*/ 8225 h 15116"/>
              <a:gd name="connsiteX12" fmla="*/ 12784 w 14448"/>
              <a:gd name="connsiteY12" fmla="*/ 5814 h 15116"/>
              <a:gd name="connsiteX13" fmla="*/ 11669 w 14448"/>
              <a:gd name="connsiteY13" fmla="*/ 5305 h 15116"/>
              <a:gd name="connsiteX14" fmla="*/ 11343 w 14448"/>
              <a:gd name="connsiteY14" fmla="*/ 5424 h 15116"/>
              <a:gd name="connsiteX15" fmla="*/ 11001 w 14448"/>
              <a:gd name="connsiteY15" fmla="*/ 5679 h 15116"/>
              <a:gd name="connsiteX0" fmla="*/ 11029 w 14476"/>
              <a:gd name="connsiteY0" fmla="*/ 5679 h 15116"/>
              <a:gd name="connsiteX1" fmla="*/ 6259 w 14476"/>
              <a:gd name="connsiteY1" fmla="*/ 7207 h 15116"/>
              <a:gd name="connsiteX2" fmla="*/ 43 w 14476"/>
              <a:gd name="connsiteY2" fmla="*/ 28 h 15116"/>
              <a:gd name="connsiteX3" fmla="*/ 1500 w 14476"/>
              <a:gd name="connsiteY3" fmla="*/ 11702 h 15116"/>
              <a:gd name="connsiteX4" fmla="*/ 4476 w 14476"/>
              <a:gd name="connsiteY4" fmla="*/ 12673 h 15116"/>
              <a:gd name="connsiteX5" fmla="*/ 4580 w 14476"/>
              <a:gd name="connsiteY5" fmla="*/ 13692 h 15116"/>
              <a:gd name="connsiteX6" fmla="*/ 6482 w 14476"/>
              <a:gd name="connsiteY6" fmla="*/ 15084 h 15116"/>
              <a:gd name="connsiteX7" fmla="*/ 8696 w 14476"/>
              <a:gd name="connsiteY7" fmla="*/ 14830 h 15116"/>
              <a:gd name="connsiteX8" fmla="*/ 10583 w 14476"/>
              <a:gd name="connsiteY8" fmla="*/ 13047 h 15116"/>
              <a:gd name="connsiteX9" fmla="*/ 13362 w 14476"/>
              <a:gd name="connsiteY9" fmla="*/ 12928 h 15116"/>
              <a:gd name="connsiteX10" fmla="*/ 14476 w 14476"/>
              <a:gd name="connsiteY10" fmla="*/ 10127 h 15116"/>
              <a:gd name="connsiteX11" fmla="*/ 13139 w 14476"/>
              <a:gd name="connsiteY11" fmla="*/ 8225 h 15116"/>
              <a:gd name="connsiteX12" fmla="*/ 12812 w 14476"/>
              <a:gd name="connsiteY12" fmla="*/ 5814 h 15116"/>
              <a:gd name="connsiteX13" fmla="*/ 11697 w 14476"/>
              <a:gd name="connsiteY13" fmla="*/ 5305 h 15116"/>
              <a:gd name="connsiteX14" fmla="*/ 11371 w 14476"/>
              <a:gd name="connsiteY14" fmla="*/ 5424 h 15116"/>
              <a:gd name="connsiteX15" fmla="*/ 11029 w 14476"/>
              <a:gd name="connsiteY15" fmla="*/ 5679 h 15116"/>
              <a:gd name="connsiteX0" fmla="*/ 11029 w 14476"/>
              <a:gd name="connsiteY0" fmla="*/ 5679 h 15116"/>
              <a:gd name="connsiteX1" fmla="*/ 6259 w 14476"/>
              <a:gd name="connsiteY1" fmla="*/ 7207 h 15116"/>
              <a:gd name="connsiteX2" fmla="*/ 43 w 14476"/>
              <a:gd name="connsiteY2" fmla="*/ 28 h 15116"/>
              <a:gd name="connsiteX3" fmla="*/ 1500 w 14476"/>
              <a:gd name="connsiteY3" fmla="*/ 11702 h 15116"/>
              <a:gd name="connsiteX4" fmla="*/ 3816 w 14476"/>
              <a:gd name="connsiteY4" fmla="*/ 14610 h 15116"/>
              <a:gd name="connsiteX5" fmla="*/ 4580 w 14476"/>
              <a:gd name="connsiteY5" fmla="*/ 13692 h 15116"/>
              <a:gd name="connsiteX6" fmla="*/ 6482 w 14476"/>
              <a:gd name="connsiteY6" fmla="*/ 15084 h 15116"/>
              <a:gd name="connsiteX7" fmla="*/ 8696 w 14476"/>
              <a:gd name="connsiteY7" fmla="*/ 14830 h 15116"/>
              <a:gd name="connsiteX8" fmla="*/ 10583 w 14476"/>
              <a:gd name="connsiteY8" fmla="*/ 13047 h 15116"/>
              <a:gd name="connsiteX9" fmla="*/ 13362 w 14476"/>
              <a:gd name="connsiteY9" fmla="*/ 12928 h 15116"/>
              <a:gd name="connsiteX10" fmla="*/ 14476 w 14476"/>
              <a:gd name="connsiteY10" fmla="*/ 10127 h 15116"/>
              <a:gd name="connsiteX11" fmla="*/ 13139 w 14476"/>
              <a:gd name="connsiteY11" fmla="*/ 8225 h 15116"/>
              <a:gd name="connsiteX12" fmla="*/ 12812 w 14476"/>
              <a:gd name="connsiteY12" fmla="*/ 5814 h 15116"/>
              <a:gd name="connsiteX13" fmla="*/ 11697 w 14476"/>
              <a:gd name="connsiteY13" fmla="*/ 5305 h 15116"/>
              <a:gd name="connsiteX14" fmla="*/ 11371 w 14476"/>
              <a:gd name="connsiteY14" fmla="*/ 5424 h 15116"/>
              <a:gd name="connsiteX15" fmla="*/ 11029 w 14476"/>
              <a:gd name="connsiteY15" fmla="*/ 5679 h 15116"/>
              <a:gd name="connsiteX0" fmla="*/ 11029 w 14476"/>
              <a:gd name="connsiteY0" fmla="*/ 5679 h 15579"/>
              <a:gd name="connsiteX1" fmla="*/ 6259 w 14476"/>
              <a:gd name="connsiteY1" fmla="*/ 7207 h 15579"/>
              <a:gd name="connsiteX2" fmla="*/ 43 w 14476"/>
              <a:gd name="connsiteY2" fmla="*/ 28 h 15579"/>
              <a:gd name="connsiteX3" fmla="*/ 1500 w 14476"/>
              <a:gd name="connsiteY3" fmla="*/ 11702 h 15579"/>
              <a:gd name="connsiteX4" fmla="*/ 3816 w 14476"/>
              <a:gd name="connsiteY4" fmla="*/ 14610 h 15579"/>
              <a:gd name="connsiteX5" fmla="*/ 5450 w 14476"/>
              <a:gd name="connsiteY5" fmla="*/ 15277 h 15579"/>
              <a:gd name="connsiteX6" fmla="*/ 6482 w 14476"/>
              <a:gd name="connsiteY6" fmla="*/ 15084 h 15579"/>
              <a:gd name="connsiteX7" fmla="*/ 8696 w 14476"/>
              <a:gd name="connsiteY7" fmla="*/ 14830 h 15579"/>
              <a:gd name="connsiteX8" fmla="*/ 10583 w 14476"/>
              <a:gd name="connsiteY8" fmla="*/ 13047 h 15579"/>
              <a:gd name="connsiteX9" fmla="*/ 13362 w 14476"/>
              <a:gd name="connsiteY9" fmla="*/ 12928 h 15579"/>
              <a:gd name="connsiteX10" fmla="*/ 14476 w 14476"/>
              <a:gd name="connsiteY10" fmla="*/ 10127 h 15579"/>
              <a:gd name="connsiteX11" fmla="*/ 13139 w 14476"/>
              <a:gd name="connsiteY11" fmla="*/ 8225 h 15579"/>
              <a:gd name="connsiteX12" fmla="*/ 12812 w 14476"/>
              <a:gd name="connsiteY12" fmla="*/ 5814 h 15579"/>
              <a:gd name="connsiteX13" fmla="*/ 11697 w 14476"/>
              <a:gd name="connsiteY13" fmla="*/ 5305 h 15579"/>
              <a:gd name="connsiteX14" fmla="*/ 11371 w 14476"/>
              <a:gd name="connsiteY14" fmla="*/ 5424 h 15579"/>
              <a:gd name="connsiteX15" fmla="*/ 11029 w 14476"/>
              <a:gd name="connsiteY15" fmla="*/ 5679 h 15579"/>
              <a:gd name="connsiteX0" fmla="*/ 11029 w 14476"/>
              <a:gd name="connsiteY0" fmla="*/ 5679 h 16526"/>
              <a:gd name="connsiteX1" fmla="*/ 6259 w 14476"/>
              <a:gd name="connsiteY1" fmla="*/ 7207 h 16526"/>
              <a:gd name="connsiteX2" fmla="*/ 43 w 14476"/>
              <a:gd name="connsiteY2" fmla="*/ 28 h 16526"/>
              <a:gd name="connsiteX3" fmla="*/ 1500 w 14476"/>
              <a:gd name="connsiteY3" fmla="*/ 11702 h 16526"/>
              <a:gd name="connsiteX4" fmla="*/ 3816 w 14476"/>
              <a:gd name="connsiteY4" fmla="*/ 14610 h 16526"/>
              <a:gd name="connsiteX5" fmla="*/ 5390 w 14476"/>
              <a:gd name="connsiteY5" fmla="*/ 16334 h 16526"/>
              <a:gd name="connsiteX6" fmla="*/ 6482 w 14476"/>
              <a:gd name="connsiteY6" fmla="*/ 15084 h 16526"/>
              <a:gd name="connsiteX7" fmla="*/ 8696 w 14476"/>
              <a:gd name="connsiteY7" fmla="*/ 14830 h 16526"/>
              <a:gd name="connsiteX8" fmla="*/ 10583 w 14476"/>
              <a:gd name="connsiteY8" fmla="*/ 13047 h 16526"/>
              <a:gd name="connsiteX9" fmla="*/ 13362 w 14476"/>
              <a:gd name="connsiteY9" fmla="*/ 12928 h 16526"/>
              <a:gd name="connsiteX10" fmla="*/ 14476 w 14476"/>
              <a:gd name="connsiteY10" fmla="*/ 10127 h 16526"/>
              <a:gd name="connsiteX11" fmla="*/ 13139 w 14476"/>
              <a:gd name="connsiteY11" fmla="*/ 8225 h 16526"/>
              <a:gd name="connsiteX12" fmla="*/ 12812 w 14476"/>
              <a:gd name="connsiteY12" fmla="*/ 5814 h 16526"/>
              <a:gd name="connsiteX13" fmla="*/ 11697 w 14476"/>
              <a:gd name="connsiteY13" fmla="*/ 5305 h 16526"/>
              <a:gd name="connsiteX14" fmla="*/ 11371 w 14476"/>
              <a:gd name="connsiteY14" fmla="*/ 5424 h 16526"/>
              <a:gd name="connsiteX15" fmla="*/ 11029 w 14476"/>
              <a:gd name="connsiteY15" fmla="*/ 5679 h 16526"/>
              <a:gd name="connsiteX0" fmla="*/ 11029 w 14476"/>
              <a:gd name="connsiteY0" fmla="*/ 5679 h 16731"/>
              <a:gd name="connsiteX1" fmla="*/ 6259 w 14476"/>
              <a:gd name="connsiteY1" fmla="*/ 7207 h 16731"/>
              <a:gd name="connsiteX2" fmla="*/ 43 w 14476"/>
              <a:gd name="connsiteY2" fmla="*/ 28 h 16731"/>
              <a:gd name="connsiteX3" fmla="*/ 1500 w 14476"/>
              <a:gd name="connsiteY3" fmla="*/ 11702 h 16731"/>
              <a:gd name="connsiteX4" fmla="*/ 3816 w 14476"/>
              <a:gd name="connsiteY4" fmla="*/ 14610 h 16731"/>
              <a:gd name="connsiteX5" fmla="*/ 5390 w 14476"/>
              <a:gd name="connsiteY5" fmla="*/ 16334 h 16731"/>
              <a:gd name="connsiteX6" fmla="*/ 7863 w 14476"/>
              <a:gd name="connsiteY6" fmla="*/ 16581 h 16731"/>
              <a:gd name="connsiteX7" fmla="*/ 8696 w 14476"/>
              <a:gd name="connsiteY7" fmla="*/ 14830 h 16731"/>
              <a:gd name="connsiteX8" fmla="*/ 10583 w 14476"/>
              <a:gd name="connsiteY8" fmla="*/ 13047 h 16731"/>
              <a:gd name="connsiteX9" fmla="*/ 13362 w 14476"/>
              <a:gd name="connsiteY9" fmla="*/ 12928 h 16731"/>
              <a:gd name="connsiteX10" fmla="*/ 14476 w 14476"/>
              <a:gd name="connsiteY10" fmla="*/ 10127 h 16731"/>
              <a:gd name="connsiteX11" fmla="*/ 13139 w 14476"/>
              <a:gd name="connsiteY11" fmla="*/ 8225 h 16731"/>
              <a:gd name="connsiteX12" fmla="*/ 12812 w 14476"/>
              <a:gd name="connsiteY12" fmla="*/ 5814 h 16731"/>
              <a:gd name="connsiteX13" fmla="*/ 11697 w 14476"/>
              <a:gd name="connsiteY13" fmla="*/ 5305 h 16731"/>
              <a:gd name="connsiteX14" fmla="*/ 11371 w 14476"/>
              <a:gd name="connsiteY14" fmla="*/ 5424 h 16731"/>
              <a:gd name="connsiteX15" fmla="*/ 11029 w 14476"/>
              <a:gd name="connsiteY15" fmla="*/ 5679 h 16731"/>
              <a:gd name="connsiteX0" fmla="*/ 11029 w 14476"/>
              <a:gd name="connsiteY0" fmla="*/ 5679 h 16731"/>
              <a:gd name="connsiteX1" fmla="*/ 6259 w 14476"/>
              <a:gd name="connsiteY1" fmla="*/ 7207 h 16731"/>
              <a:gd name="connsiteX2" fmla="*/ 43 w 14476"/>
              <a:gd name="connsiteY2" fmla="*/ 28 h 16731"/>
              <a:gd name="connsiteX3" fmla="*/ 1500 w 14476"/>
              <a:gd name="connsiteY3" fmla="*/ 11702 h 16731"/>
              <a:gd name="connsiteX4" fmla="*/ 3816 w 14476"/>
              <a:gd name="connsiteY4" fmla="*/ 14610 h 16731"/>
              <a:gd name="connsiteX5" fmla="*/ 5390 w 14476"/>
              <a:gd name="connsiteY5" fmla="*/ 16334 h 16731"/>
              <a:gd name="connsiteX6" fmla="*/ 7863 w 14476"/>
              <a:gd name="connsiteY6" fmla="*/ 16581 h 16731"/>
              <a:gd name="connsiteX7" fmla="*/ 11187 w 14476"/>
              <a:gd name="connsiteY7" fmla="*/ 16283 h 16731"/>
              <a:gd name="connsiteX8" fmla="*/ 10583 w 14476"/>
              <a:gd name="connsiteY8" fmla="*/ 13047 h 16731"/>
              <a:gd name="connsiteX9" fmla="*/ 13362 w 14476"/>
              <a:gd name="connsiteY9" fmla="*/ 12928 h 16731"/>
              <a:gd name="connsiteX10" fmla="*/ 14476 w 14476"/>
              <a:gd name="connsiteY10" fmla="*/ 10127 h 16731"/>
              <a:gd name="connsiteX11" fmla="*/ 13139 w 14476"/>
              <a:gd name="connsiteY11" fmla="*/ 8225 h 16731"/>
              <a:gd name="connsiteX12" fmla="*/ 12812 w 14476"/>
              <a:gd name="connsiteY12" fmla="*/ 5814 h 16731"/>
              <a:gd name="connsiteX13" fmla="*/ 11697 w 14476"/>
              <a:gd name="connsiteY13" fmla="*/ 5305 h 16731"/>
              <a:gd name="connsiteX14" fmla="*/ 11371 w 14476"/>
              <a:gd name="connsiteY14" fmla="*/ 5424 h 16731"/>
              <a:gd name="connsiteX15" fmla="*/ 11029 w 14476"/>
              <a:gd name="connsiteY15" fmla="*/ 5679 h 16731"/>
              <a:gd name="connsiteX0" fmla="*/ 11029 w 14476"/>
              <a:gd name="connsiteY0" fmla="*/ 5679 h 16731"/>
              <a:gd name="connsiteX1" fmla="*/ 6259 w 14476"/>
              <a:gd name="connsiteY1" fmla="*/ 7207 h 16731"/>
              <a:gd name="connsiteX2" fmla="*/ 43 w 14476"/>
              <a:gd name="connsiteY2" fmla="*/ 28 h 16731"/>
              <a:gd name="connsiteX3" fmla="*/ 1500 w 14476"/>
              <a:gd name="connsiteY3" fmla="*/ 11702 h 16731"/>
              <a:gd name="connsiteX4" fmla="*/ 3816 w 14476"/>
              <a:gd name="connsiteY4" fmla="*/ 14610 h 16731"/>
              <a:gd name="connsiteX5" fmla="*/ 5390 w 14476"/>
              <a:gd name="connsiteY5" fmla="*/ 16334 h 16731"/>
              <a:gd name="connsiteX6" fmla="*/ 7863 w 14476"/>
              <a:gd name="connsiteY6" fmla="*/ 16581 h 16731"/>
              <a:gd name="connsiteX7" fmla="*/ 11187 w 14476"/>
              <a:gd name="connsiteY7" fmla="*/ 16283 h 16731"/>
              <a:gd name="connsiteX8" fmla="*/ 12564 w 14476"/>
              <a:gd name="connsiteY8" fmla="*/ 16129 h 16731"/>
              <a:gd name="connsiteX9" fmla="*/ 13362 w 14476"/>
              <a:gd name="connsiteY9" fmla="*/ 12928 h 16731"/>
              <a:gd name="connsiteX10" fmla="*/ 14476 w 14476"/>
              <a:gd name="connsiteY10" fmla="*/ 10127 h 16731"/>
              <a:gd name="connsiteX11" fmla="*/ 13139 w 14476"/>
              <a:gd name="connsiteY11" fmla="*/ 8225 h 16731"/>
              <a:gd name="connsiteX12" fmla="*/ 12812 w 14476"/>
              <a:gd name="connsiteY12" fmla="*/ 5814 h 16731"/>
              <a:gd name="connsiteX13" fmla="*/ 11697 w 14476"/>
              <a:gd name="connsiteY13" fmla="*/ 5305 h 16731"/>
              <a:gd name="connsiteX14" fmla="*/ 11371 w 14476"/>
              <a:gd name="connsiteY14" fmla="*/ 5424 h 16731"/>
              <a:gd name="connsiteX15" fmla="*/ 11029 w 14476"/>
              <a:gd name="connsiteY15" fmla="*/ 5679 h 16731"/>
              <a:gd name="connsiteX0" fmla="*/ 11029 w 14476"/>
              <a:gd name="connsiteY0" fmla="*/ 5679 h 16731"/>
              <a:gd name="connsiteX1" fmla="*/ 6259 w 14476"/>
              <a:gd name="connsiteY1" fmla="*/ 7207 h 16731"/>
              <a:gd name="connsiteX2" fmla="*/ 43 w 14476"/>
              <a:gd name="connsiteY2" fmla="*/ 28 h 16731"/>
              <a:gd name="connsiteX3" fmla="*/ 1500 w 14476"/>
              <a:gd name="connsiteY3" fmla="*/ 11702 h 16731"/>
              <a:gd name="connsiteX4" fmla="*/ 3816 w 14476"/>
              <a:gd name="connsiteY4" fmla="*/ 14610 h 16731"/>
              <a:gd name="connsiteX5" fmla="*/ 5390 w 14476"/>
              <a:gd name="connsiteY5" fmla="*/ 16334 h 16731"/>
              <a:gd name="connsiteX6" fmla="*/ 7863 w 14476"/>
              <a:gd name="connsiteY6" fmla="*/ 16581 h 16731"/>
              <a:gd name="connsiteX7" fmla="*/ 11187 w 14476"/>
              <a:gd name="connsiteY7" fmla="*/ 16283 h 16731"/>
              <a:gd name="connsiteX8" fmla="*/ 12564 w 14476"/>
              <a:gd name="connsiteY8" fmla="*/ 16129 h 16731"/>
              <a:gd name="connsiteX9" fmla="*/ 10390 w 14476"/>
              <a:gd name="connsiteY9" fmla="*/ 12532 h 16731"/>
              <a:gd name="connsiteX10" fmla="*/ 14476 w 14476"/>
              <a:gd name="connsiteY10" fmla="*/ 10127 h 16731"/>
              <a:gd name="connsiteX11" fmla="*/ 13139 w 14476"/>
              <a:gd name="connsiteY11" fmla="*/ 8225 h 16731"/>
              <a:gd name="connsiteX12" fmla="*/ 12812 w 14476"/>
              <a:gd name="connsiteY12" fmla="*/ 5814 h 16731"/>
              <a:gd name="connsiteX13" fmla="*/ 11697 w 14476"/>
              <a:gd name="connsiteY13" fmla="*/ 5305 h 16731"/>
              <a:gd name="connsiteX14" fmla="*/ 11371 w 14476"/>
              <a:gd name="connsiteY14" fmla="*/ 5424 h 16731"/>
              <a:gd name="connsiteX15" fmla="*/ 11029 w 14476"/>
              <a:gd name="connsiteY15" fmla="*/ 5679 h 16731"/>
              <a:gd name="connsiteX0" fmla="*/ 11029 w 13193"/>
              <a:gd name="connsiteY0" fmla="*/ 5679 h 16731"/>
              <a:gd name="connsiteX1" fmla="*/ 6259 w 13193"/>
              <a:gd name="connsiteY1" fmla="*/ 7207 h 16731"/>
              <a:gd name="connsiteX2" fmla="*/ 43 w 13193"/>
              <a:gd name="connsiteY2" fmla="*/ 28 h 16731"/>
              <a:gd name="connsiteX3" fmla="*/ 1500 w 13193"/>
              <a:gd name="connsiteY3" fmla="*/ 11702 h 16731"/>
              <a:gd name="connsiteX4" fmla="*/ 3816 w 13193"/>
              <a:gd name="connsiteY4" fmla="*/ 14610 h 16731"/>
              <a:gd name="connsiteX5" fmla="*/ 5390 w 13193"/>
              <a:gd name="connsiteY5" fmla="*/ 16334 h 16731"/>
              <a:gd name="connsiteX6" fmla="*/ 7863 w 13193"/>
              <a:gd name="connsiteY6" fmla="*/ 16581 h 16731"/>
              <a:gd name="connsiteX7" fmla="*/ 11187 w 13193"/>
              <a:gd name="connsiteY7" fmla="*/ 16283 h 16731"/>
              <a:gd name="connsiteX8" fmla="*/ 12564 w 13193"/>
              <a:gd name="connsiteY8" fmla="*/ 16129 h 16731"/>
              <a:gd name="connsiteX9" fmla="*/ 10390 w 13193"/>
              <a:gd name="connsiteY9" fmla="*/ 12532 h 16731"/>
              <a:gd name="connsiteX10" fmla="*/ 11204 w 13193"/>
              <a:gd name="connsiteY10" fmla="*/ 9643 h 16731"/>
              <a:gd name="connsiteX11" fmla="*/ 13139 w 13193"/>
              <a:gd name="connsiteY11" fmla="*/ 8225 h 16731"/>
              <a:gd name="connsiteX12" fmla="*/ 12812 w 13193"/>
              <a:gd name="connsiteY12" fmla="*/ 5814 h 16731"/>
              <a:gd name="connsiteX13" fmla="*/ 11697 w 13193"/>
              <a:gd name="connsiteY13" fmla="*/ 5305 h 16731"/>
              <a:gd name="connsiteX14" fmla="*/ 11371 w 13193"/>
              <a:gd name="connsiteY14" fmla="*/ 5424 h 16731"/>
              <a:gd name="connsiteX15" fmla="*/ 11029 w 13193"/>
              <a:gd name="connsiteY15" fmla="*/ 5679 h 16731"/>
              <a:gd name="connsiteX0" fmla="*/ 11029 w 12832"/>
              <a:gd name="connsiteY0" fmla="*/ 5679 h 16731"/>
              <a:gd name="connsiteX1" fmla="*/ 6259 w 12832"/>
              <a:gd name="connsiteY1" fmla="*/ 7207 h 16731"/>
              <a:gd name="connsiteX2" fmla="*/ 43 w 12832"/>
              <a:gd name="connsiteY2" fmla="*/ 28 h 16731"/>
              <a:gd name="connsiteX3" fmla="*/ 1500 w 12832"/>
              <a:gd name="connsiteY3" fmla="*/ 11702 h 16731"/>
              <a:gd name="connsiteX4" fmla="*/ 3816 w 12832"/>
              <a:gd name="connsiteY4" fmla="*/ 14610 h 16731"/>
              <a:gd name="connsiteX5" fmla="*/ 5390 w 12832"/>
              <a:gd name="connsiteY5" fmla="*/ 16334 h 16731"/>
              <a:gd name="connsiteX6" fmla="*/ 7863 w 12832"/>
              <a:gd name="connsiteY6" fmla="*/ 16581 h 16731"/>
              <a:gd name="connsiteX7" fmla="*/ 11187 w 12832"/>
              <a:gd name="connsiteY7" fmla="*/ 16283 h 16731"/>
              <a:gd name="connsiteX8" fmla="*/ 12564 w 12832"/>
              <a:gd name="connsiteY8" fmla="*/ 16129 h 16731"/>
              <a:gd name="connsiteX9" fmla="*/ 10390 w 12832"/>
              <a:gd name="connsiteY9" fmla="*/ 12532 h 16731"/>
              <a:gd name="connsiteX10" fmla="*/ 11204 w 12832"/>
              <a:gd name="connsiteY10" fmla="*/ 9643 h 16731"/>
              <a:gd name="connsiteX11" fmla="*/ 11578 w 12832"/>
              <a:gd name="connsiteY11" fmla="*/ 8489 h 16731"/>
              <a:gd name="connsiteX12" fmla="*/ 12812 w 12832"/>
              <a:gd name="connsiteY12" fmla="*/ 5814 h 16731"/>
              <a:gd name="connsiteX13" fmla="*/ 11697 w 12832"/>
              <a:gd name="connsiteY13" fmla="*/ 5305 h 16731"/>
              <a:gd name="connsiteX14" fmla="*/ 11371 w 12832"/>
              <a:gd name="connsiteY14" fmla="*/ 5424 h 16731"/>
              <a:gd name="connsiteX15" fmla="*/ 11029 w 12832"/>
              <a:gd name="connsiteY15" fmla="*/ 5679 h 16731"/>
              <a:gd name="connsiteX0" fmla="*/ 11029 w 12832"/>
              <a:gd name="connsiteY0" fmla="*/ 5694 h 16746"/>
              <a:gd name="connsiteX1" fmla="*/ 5989 w 12832"/>
              <a:gd name="connsiteY1" fmla="*/ 4273 h 16746"/>
              <a:gd name="connsiteX2" fmla="*/ 43 w 12832"/>
              <a:gd name="connsiteY2" fmla="*/ 43 h 16746"/>
              <a:gd name="connsiteX3" fmla="*/ 1500 w 12832"/>
              <a:gd name="connsiteY3" fmla="*/ 11717 h 16746"/>
              <a:gd name="connsiteX4" fmla="*/ 3816 w 12832"/>
              <a:gd name="connsiteY4" fmla="*/ 14625 h 16746"/>
              <a:gd name="connsiteX5" fmla="*/ 5390 w 12832"/>
              <a:gd name="connsiteY5" fmla="*/ 16349 h 16746"/>
              <a:gd name="connsiteX6" fmla="*/ 7863 w 12832"/>
              <a:gd name="connsiteY6" fmla="*/ 16596 h 16746"/>
              <a:gd name="connsiteX7" fmla="*/ 11187 w 12832"/>
              <a:gd name="connsiteY7" fmla="*/ 16298 h 16746"/>
              <a:gd name="connsiteX8" fmla="*/ 12564 w 12832"/>
              <a:gd name="connsiteY8" fmla="*/ 16144 h 16746"/>
              <a:gd name="connsiteX9" fmla="*/ 10390 w 12832"/>
              <a:gd name="connsiteY9" fmla="*/ 12547 h 16746"/>
              <a:gd name="connsiteX10" fmla="*/ 11204 w 12832"/>
              <a:gd name="connsiteY10" fmla="*/ 9658 h 16746"/>
              <a:gd name="connsiteX11" fmla="*/ 11578 w 12832"/>
              <a:gd name="connsiteY11" fmla="*/ 8504 h 16746"/>
              <a:gd name="connsiteX12" fmla="*/ 12812 w 12832"/>
              <a:gd name="connsiteY12" fmla="*/ 5829 h 16746"/>
              <a:gd name="connsiteX13" fmla="*/ 11697 w 12832"/>
              <a:gd name="connsiteY13" fmla="*/ 5320 h 16746"/>
              <a:gd name="connsiteX14" fmla="*/ 11371 w 12832"/>
              <a:gd name="connsiteY14" fmla="*/ 5439 h 16746"/>
              <a:gd name="connsiteX15" fmla="*/ 11029 w 12832"/>
              <a:gd name="connsiteY15" fmla="*/ 5694 h 16746"/>
              <a:gd name="connsiteX0" fmla="*/ 11029 w 12832"/>
              <a:gd name="connsiteY0" fmla="*/ 5721 h 16773"/>
              <a:gd name="connsiteX1" fmla="*/ 6349 w 12832"/>
              <a:gd name="connsiteY1" fmla="*/ 2275 h 16773"/>
              <a:gd name="connsiteX2" fmla="*/ 43 w 12832"/>
              <a:gd name="connsiteY2" fmla="*/ 70 h 16773"/>
              <a:gd name="connsiteX3" fmla="*/ 1500 w 12832"/>
              <a:gd name="connsiteY3" fmla="*/ 11744 h 16773"/>
              <a:gd name="connsiteX4" fmla="*/ 3816 w 12832"/>
              <a:gd name="connsiteY4" fmla="*/ 14652 h 16773"/>
              <a:gd name="connsiteX5" fmla="*/ 5390 w 12832"/>
              <a:gd name="connsiteY5" fmla="*/ 16376 h 16773"/>
              <a:gd name="connsiteX6" fmla="*/ 7863 w 12832"/>
              <a:gd name="connsiteY6" fmla="*/ 16623 h 16773"/>
              <a:gd name="connsiteX7" fmla="*/ 11187 w 12832"/>
              <a:gd name="connsiteY7" fmla="*/ 16325 h 16773"/>
              <a:gd name="connsiteX8" fmla="*/ 12564 w 12832"/>
              <a:gd name="connsiteY8" fmla="*/ 16171 h 16773"/>
              <a:gd name="connsiteX9" fmla="*/ 10390 w 12832"/>
              <a:gd name="connsiteY9" fmla="*/ 12574 h 16773"/>
              <a:gd name="connsiteX10" fmla="*/ 11204 w 12832"/>
              <a:gd name="connsiteY10" fmla="*/ 9685 h 16773"/>
              <a:gd name="connsiteX11" fmla="*/ 11578 w 12832"/>
              <a:gd name="connsiteY11" fmla="*/ 8531 h 16773"/>
              <a:gd name="connsiteX12" fmla="*/ 12812 w 12832"/>
              <a:gd name="connsiteY12" fmla="*/ 5856 h 16773"/>
              <a:gd name="connsiteX13" fmla="*/ 11697 w 12832"/>
              <a:gd name="connsiteY13" fmla="*/ 5347 h 16773"/>
              <a:gd name="connsiteX14" fmla="*/ 11371 w 12832"/>
              <a:gd name="connsiteY14" fmla="*/ 5466 h 16773"/>
              <a:gd name="connsiteX15" fmla="*/ 11029 w 12832"/>
              <a:gd name="connsiteY15" fmla="*/ 5721 h 16773"/>
              <a:gd name="connsiteX0" fmla="*/ 11029 w 12830"/>
              <a:gd name="connsiteY0" fmla="*/ 5721 h 16773"/>
              <a:gd name="connsiteX1" fmla="*/ 6349 w 12830"/>
              <a:gd name="connsiteY1" fmla="*/ 2275 h 16773"/>
              <a:gd name="connsiteX2" fmla="*/ 43 w 12830"/>
              <a:gd name="connsiteY2" fmla="*/ 70 h 16773"/>
              <a:gd name="connsiteX3" fmla="*/ 1500 w 12830"/>
              <a:gd name="connsiteY3" fmla="*/ 11744 h 16773"/>
              <a:gd name="connsiteX4" fmla="*/ 3816 w 12830"/>
              <a:gd name="connsiteY4" fmla="*/ 14652 h 16773"/>
              <a:gd name="connsiteX5" fmla="*/ 5390 w 12830"/>
              <a:gd name="connsiteY5" fmla="*/ 16376 h 16773"/>
              <a:gd name="connsiteX6" fmla="*/ 7863 w 12830"/>
              <a:gd name="connsiteY6" fmla="*/ 16623 h 16773"/>
              <a:gd name="connsiteX7" fmla="*/ 11187 w 12830"/>
              <a:gd name="connsiteY7" fmla="*/ 16325 h 16773"/>
              <a:gd name="connsiteX8" fmla="*/ 12564 w 12830"/>
              <a:gd name="connsiteY8" fmla="*/ 16171 h 16773"/>
              <a:gd name="connsiteX9" fmla="*/ 10390 w 12830"/>
              <a:gd name="connsiteY9" fmla="*/ 12574 h 16773"/>
              <a:gd name="connsiteX10" fmla="*/ 11204 w 12830"/>
              <a:gd name="connsiteY10" fmla="*/ 9685 h 16773"/>
              <a:gd name="connsiteX11" fmla="*/ 11428 w 12830"/>
              <a:gd name="connsiteY11" fmla="*/ 8531 h 16773"/>
              <a:gd name="connsiteX12" fmla="*/ 12812 w 12830"/>
              <a:gd name="connsiteY12" fmla="*/ 5856 h 16773"/>
              <a:gd name="connsiteX13" fmla="*/ 11697 w 12830"/>
              <a:gd name="connsiteY13" fmla="*/ 5347 h 16773"/>
              <a:gd name="connsiteX14" fmla="*/ 11371 w 12830"/>
              <a:gd name="connsiteY14" fmla="*/ 5466 h 16773"/>
              <a:gd name="connsiteX15" fmla="*/ 11029 w 12830"/>
              <a:gd name="connsiteY15" fmla="*/ 5721 h 16773"/>
              <a:gd name="connsiteX0" fmla="*/ 11029 w 12812"/>
              <a:gd name="connsiteY0" fmla="*/ 5721 h 16773"/>
              <a:gd name="connsiteX1" fmla="*/ 6349 w 12812"/>
              <a:gd name="connsiteY1" fmla="*/ 2275 h 16773"/>
              <a:gd name="connsiteX2" fmla="*/ 43 w 12812"/>
              <a:gd name="connsiteY2" fmla="*/ 70 h 16773"/>
              <a:gd name="connsiteX3" fmla="*/ 1500 w 12812"/>
              <a:gd name="connsiteY3" fmla="*/ 11744 h 16773"/>
              <a:gd name="connsiteX4" fmla="*/ 3816 w 12812"/>
              <a:gd name="connsiteY4" fmla="*/ 14652 h 16773"/>
              <a:gd name="connsiteX5" fmla="*/ 5390 w 12812"/>
              <a:gd name="connsiteY5" fmla="*/ 16376 h 16773"/>
              <a:gd name="connsiteX6" fmla="*/ 7863 w 12812"/>
              <a:gd name="connsiteY6" fmla="*/ 16623 h 16773"/>
              <a:gd name="connsiteX7" fmla="*/ 11187 w 12812"/>
              <a:gd name="connsiteY7" fmla="*/ 16325 h 16773"/>
              <a:gd name="connsiteX8" fmla="*/ 12564 w 12812"/>
              <a:gd name="connsiteY8" fmla="*/ 16171 h 16773"/>
              <a:gd name="connsiteX9" fmla="*/ 10390 w 12812"/>
              <a:gd name="connsiteY9" fmla="*/ 12574 h 16773"/>
              <a:gd name="connsiteX10" fmla="*/ 11204 w 12812"/>
              <a:gd name="connsiteY10" fmla="*/ 9685 h 16773"/>
              <a:gd name="connsiteX11" fmla="*/ 12812 w 12812"/>
              <a:gd name="connsiteY11" fmla="*/ 5856 h 16773"/>
              <a:gd name="connsiteX12" fmla="*/ 11697 w 12812"/>
              <a:gd name="connsiteY12" fmla="*/ 5347 h 16773"/>
              <a:gd name="connsiteX13" fmla="*/ 11371 w 12812"/>
              <a:gd name="connsiteY13" fmla="*/ 5466 h 16773"/>
              <a:gd name="connsiteX14" fmla="*/ 11029 w 12812"/>
              <a:gd name="connsiteY14" fmla="*/ 5721 h 16773"/>
              <a:gd name="connsiteX0" fmla="*/ 11029 w 12812"/>
              <a:gd name="connsiteY0" fmla="*/ 5721 h 16773"/>
              <a:gd name="connsiteX1" fmla="*/ 6349 w 12812"/>
              <a:gd name="connsiteY1" fmla="*/ 2275 h 16773"/>
              <a:gd name="connsiteX2" fmla="*/ 43 w 12812"/>
              <a:gd name="connsiteY2" fmla="*/ 70 h 16773"/>
              <a:gd name="connsiteX3" fmla="*/ 1500 w 12812"/>
              <a:gd name="connsiteY3" fmla="*/ 11744 h 16773"/>
              <a:gd name="connsiteX4" fmla="*/ 3816 w 12812"/>
              <a:gd name="connsiteY4" fmla="*/ 14652 h 16773"/>
              <a:gd name="connsiteX5" fmla="*/ 5390 w 12812"/>
              <a:gd name="connsiteY5" fmla="*/ 16376 h 16773"/>
              <a:gd name="connsiteX6" fmla="*/ 7863 w 12812"/>
              <a:gd name="connsiteY6" fmla="*/ 16623 h 16773"/>
              <a:gd name="connsiteX7" fmla="*/ 11187 w 12812"/>
              <a:gd name="connsiteY7" fmla="*/ 16325 h 16773"/>
              <a:gd name="connsiteX8" fmla="*/ 12564 w 12812"/>
              <a:gd name="connsiteY8" fmla="*/ 16171 h 16773"/>
              <a:gd name="connsiteX9" fmla="*/ 11204 w 12812"/>
              <a:gd name="connsiteY9" fmla="*/ 9685 h 16773"/>
              <a:gd name="connsiteX10" fmla="*/ 12812 w 12812"/>
              <a:gd name="connsiteY10" fmla="*/ 5856 h 16773"/>
              <a:gd name="connsiteX11" fmla="*/ 11697 w 12812"/>
              <a:gd name="connsiteY11" fmla="*/ 5347 h 16773"/>
              <a:gd name="connsiteX12" fmla="*/ 11371 w 12812"/>
              <a:gd name="connsiteY12" fmla="*/ 5466 h 16773"/>
              <a:gd name="connsiteX13" fmla="*/ 11029 w 12812"/>
              <a:gd name="connsiteY13" fmla="*/ 5721 h 1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12" h="16773">
                <a:moveTo>
                  <a:pt x="11029" y="5721"/>
                </a:moveTo>
                <a:cubicBezTo>
                  <a:pt x="9870" y="7096"/>
                  <a:pt x="7894" y="2173"/>
                  <a:pt x="6349" y="2275"/>
                </a:cubicBezTo>
                <a:cubicBezTo>
                  <a:pt x="5770" y="2495"/>
                  <a:pt x="355" y="-490"/>
                  <a:pt x="43" y="70"/>
                </a:cubicBezTo>
                <a:cubicBezTo>
                  <a:pt x="-284" y="1190"/>
                  <a:pt x="1351" y="10335"/>
                  <a:pt x="1500" y="11744"/>
                </a:cubicBezTo>
                <a:cubicBezTo>
                  <a:pt x="1411" y="12559"/>
                  <a:pt x="3979" y="13871"/>
                  <a:pt x="3816" y="14652"/>
                </a:cubicBezTo>
                <a:cubicBezTo>
                  <a:pt x="3846" y="14992"/>
                  <a:pt x="5316" y="16054"/>
                  <a:pt x="5390" y="16376"/>
                </a:cubicBezTo>
                <a:cubicBezTo>
                  <a:pt x="5598" y="17242"/>
                  <a:pt x="7239" y="16386"/>
                  <a:pt x="7863" y="16623"/>
                </a:cubicBezTo>
                <a:cubicBezTo>
                  <a:pt x="8606" y="16572"/>
                  <a:pt x="10563" y="16800"/>
                  <a:pt x="11187" y="16325"/>
                </a:cubicBezTo>
                <a:cubicBezTo>
                  <a:pt x="11707" y="15917"/>
                  <a:pt x="12561" y="17278"/>
                  <a:pt x="12564" y="16171"/>
                </a:cubicBezTo>
                <a:cubicBezTo>
                  <a:pt x="12567" y="15064"/>
                  <a:pt x="11163" y="11404"/>
                  <a:pt x="11204" y="9685"/>
                </a:cubicBezTo>
                <a:cubicBezTo>
                  <a:pt x="11608" y="8565"/>
                  <a:pt x="12730" y="6579"/>
                  <a:pt x="12812" y="5856"/>
                </a:cubicBezTo>
                <a:cubicBezTo>
                  <a:pt x="12738" y="5534"/>
                  <a:pt x="11920" y="5432"/>
                  <a:pt x="11697" y="5347"/>
                </a:cubicBezTo>
                <a:cubicBezTo>
                  <a:pt x="11593" y="5381"/>
                  <a:pt x="11475" y="5415"/>
                  <a:pt x="11371" y="5466"/>
                </a:cubicBezTo>
                <a:cubicBezTo>
                  <a:pt x="11252" y="5534"/>
                  <a:pt x="11029" y="5721"/>
                  <a:pt x="11029" y="5721"/>
                </a:cubicBezTo>
                <a:close/>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pic>
        <p:nvPicPr>
          <p:cNvPr id="10" name="Picture 9">
            <a:extLst>
              <a:ext uri="{FF2B5EF4-FFF2-40B4-BE49-F238E27FC236}">
                <a16:creationId xmlns:a16="http://schemas.microsoft.com/office/drawing/2014/main" id="{95D2E81A-ED29-F84E-F42C-55556A3EA832}"/>
              </a:ext>
            </a:extLst>
          </p:cNvPr>
          <p:cNvPicPr>
            <a:picLocks noChangeAspect="1"/>
          </p:cNvPicPr>
          <p:nvPr/>
        </p:nvPicPr>
        <p:blipFill>
          <a:blip r:embed="rId19"/>
          <a:stretch>
            <a:fillRect/>
          </a:stretch>
        </p:blipFill>
        <p:spPr>
          <a:xfrm>
            <a:off x="2131113" y="1750316"/>
            <a:ext cx="554784" cy="768163"/>
          </a:xfrm>
          <a:prstGeom prst="rect">
            <a:avLst/>
          </a:prstGeom>
        </p:spPr>
      </p:pic>
      <p:pic>
        <p:nvPicPr>
          <p:cNvPr id="41" name="Picture 40">
            <a:extLst>
              <a:ext uri="{FF2B5EF4-FFF2-40B4-BE49-F238E27FC236}">
                <a16:creationId xmlns:a16="http://schemas.microsoft.com/office/drawing/2014/main" id="{6096A530-744D-A7CA-BF4C-E59985D8BE79}"/>
              </a:ext>
            </a:extLst>
          </p:cNvPr>
          <p:cNvPicPr>
            <a:picLocks noChangeAspect="1"/>
          </p:cNvPicPr>
          <p:nvPr/>
        </p:nvPicPr>
        <p:blipFill>
          <a:blip r:embed="rId19"/>
          <a:stretch>
            <a:fillRect/>
          </a:stretch>
        </p:blipFill>
        <p:spPr>
          <a:xfrm>
            <a:off x="3260425" y="3103704"/>
            <a:ext cx="554784" cy="768163"/>
          </a:xfrm>
          <a:prstGeom prst="rect">
            <a:avLst/>
          </a:prstGeom>
        </p:spPr>
      </p:pic>
      <p:sp>
        <p:nvSpPr>
          <p:cNvPr id="69" name="Google Shape;164;p5">
            <a:extLst>
              <a:ext uri="{FF2B5EF4-FFF2-40B4-BE49-F238E27FC236}">
                <a16:creationId xmlns:a16="http://schemas.microsoft.com/office/drawing/2014/main" id="{74EA0AF2-8BBA-3487-8B69-199CF34C1F5B}"/>
              </a:ext>
            </a:extLst>
          </p:cNvPr>
          <p:cNvSpPr/>
          <p:nvPr/>
        </p:nvSpPr>
        <p:spPr>
          <a:xfrm>
            <a:off x="6753484" y="3020170"/>
            <a:ext cx="1003631" cy="546168"/>
          </a:xfrm>
          <a:prstGeom prst="ellipse">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Arial"/>
                <a:ea typeface="Arial"/>
                <a:cs typeface="Arial"/>
                <a:sym typeface="Arial"/>
              </a:rPr>
              <a:t>LZ 11</a:t>
            </a:r>
          </a:p>
        </p:txBody>
      </p:sp>
      <p:sp>
        <p:nvSpPr>
          <p:cNvPr id="49" name="Oval 48">
            <a:extLst>
              <a:ext uri="{FF2B5EF4-FFF2-40B4-BE49-F238E27FC236}">
                <a16:creationId xmlns:a16="http://schemas.microsoft.com/office/drawing/2014/main" id="{597E64AD-4473-FCC7-E46E-40BBBE009D3B}"/>
              </a:ext>
            </a:extLst>
          </p:cNvPr>
          <p:cNvSpPr>
            <a:spLocks noChangeArrowheads="1"/>
          </p:cNvSpPr>
          <p:nvPr/>
        </p:nvSpPr>
        <p:spPr bwMode="auto">
          <a:xfrm>
            <a:off x="8233093" y="3423956"/>
            <a:ext cx="311498" cy="306968"/>
          </a:xfrm>
          <a:prstGeom prst="ellipse">
            <a:avLst/>
          </a:prstGeom>
          <a:noFill/>
          <a:ln w="57150">
            <a:solidFill>
              <a:srgbClr val="7030A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solidFill>
                  <a:schemeClr val="tx1"/>
                </a:solidFill>
              </a:rPr>
              <a:t>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EB3AD1F-CD7B-1679-24B4-341EBFEAED81}"/>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III (Operations)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B1543A85-A806-84C5-D939-378BE7E848E4}"/>
              </a:ext>
            </a:extLst>
          </p:cNvPr>
          <p:cNvGrpSpPr/>
          <p:nvPr/>
        </p:nvGrpSpPr>
        <p:grpSpPr>
          <a:xfrm>
            <a:off x="-16474" y="814298"/>
            <a:ext cx="12208474" cy="6043702"/>
            <a:chOff x="-14887" y="814298"/>
            <a:chExt cx="9156809" cy="5158743"/>
          </a:xfrm>
        </p:grpSpPr>
        <p:sp>
          <p:nvSpPr>
            <p:cNvPr id="2" name="TextBox 1">
              <a:extLst>
                <a:ext uri="{FF2B5EF4-FFF2-40B4-BE49-F238E27FC236}">
                  <a16:creationId xmlns:a16="http://schemas.microsoft.com/office/drawing/2014/main" id="{75E2A889-7A2B-C70F-6AAF-3D9C9801BF27}"/>
                </a:ext>
              </a:extLst>
            </p:cNvPr>
            <p:cNvSpPr txBox="1"/>
            <p:nvPr/>
          </p:nvSpPr>
          <p:spPr>
            <a:xfrm>
              <a:off x="7172446" y="4187430"/>
              <a:ext cx="1969476" cy="1785611"/>
            </a:xfrm>
            <a:prstGeom prst="rect">
              <a:avLst/>
            </a:prstGeom>
            <a:solidFill>
              <a:schemeClr val="bg1"/>
            </a:solidFill>
            <a:ln w="19050">
              <a:solidFill>
                <a:schemeClr val="tx1"/>
              </a:solidFill>
            </a:ln>
          </p:spPr>
          <p:txBody>
            <a:bodyPr wrap="square" lIns="68580" tIns="34290" rIns="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25" b="1" i="0" u="sng" strike="noStrike" kern="1200" cap="none" spc="0" normalizeH="0" baseline="0" noProof="0">
                  <a:ln>
                    <a:noFill/>
                  </a:ln>
                  <a:solidFill>
                    <a:prstClr val="black"/>
                  </a:solidFill>
                  <a:effectLst/>
                  <a:uLnTx/>
                  <a:uFillTx/>
                  <a:latin typeface="Arial"/>
                  <a:ea typeface="+mn-ea"/>
                  <a:cs typeface="Arial"/>
                </a:rPr>
                <a:t>Support Timeline:</a:t>
              </a:r>
              <a:endParaRPr kumimoji="0" lang="en-US" sz="75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n-ea"/>
                  <a:cs typeface="Arial"/>
                </a:rPr>
                <a:t>NLT 1300: Set up stations dropped at 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n-ea"/>
                  <a:cs typeface="Arial"/>
                </a:rPr>
                <a:t>1430: First Company staged at STX Lanes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n-ea"/>
                  <a:cs typeface="Arial"/>
                </a:rPr>
                <a:t>1500: First Company begins lanes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n-ea"/>
                  <a:cs typeface="Arial"/>
                </a:rPr>
                <a:t>1530: Next Company staged  </a:t>
              </a:r>
              <a:endParaRPr kumimoji="0" lang="en-US" sz="600" b="1" i="0" u="sng"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sng"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5" b="1" i="0" u="sng" strike="noStrike" kern="1200" cap="none" spc="0" normalizeH="0" baseline="0" noProof="0">
                  <a:ln>
                    <a:noFill/>
                  </a:ln>
                  <a:solidFill>
                    <a:prstClr val="black"/>
                  </a:solidFill>
                  <a:effectLst/>
                  <a:uLnTx/>
                  <a:uFillTx/>
                  <a:latin typeface="Arial"/>
                  <a:ea typeface="+mn-ea"/>
                  <a:cs typeface="Arial"/>
                </a:rPr>
                <a:t>Admin Timeline: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n-ea"/>
                  <a:cs typeface="Arial"/>
                </a:rPr>
                <a:t>T+00 – D Co will begin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n-ea"/>
                  <a:cs typeface="Arial"/>
                </a:rPr>
                <a:t>T+15 – E Co will begin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n-ea"/>
                  <a:cs typeface="Arial"/>
                </a:rPr>
                <a:t>T+30 – A Co will begin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n-ea"/>
                  <a:cs typeface="Arial"/>
                </a:rPr>
                <a:t>T+45 – B Co will begin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n-ea"/>
                  <a:cs typeface="Arial"/>
                </a:rPr>
                <a:t>T+70 – C Co will begin</a:t>
              </a:r>
              <a:endParaRPr kumimoji="0" lang="en-US" sz="7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Arial"/>
                  <a:ea typeface="+mn-ea"/>
                  <a:cs typeface="Arial"/>
                </a:rPr>
                <a:t>T+120- All companies will be complete </a:t>
              </a:r>
            </a:p>
          </p:txBody>
        </p:sp>
        <p:sp>
          <p:nvSpPr>
            <p:cNvPr id="11" name="TextBox 10">
              <a:extLst>
                <a:ext uri="{FF2B5EF4-FFF2-40B4-BE49-F238E27FC236}">
                  <a16:creationId xmlns:a16="http://schemas.microsoft.com/office/drawing/2014/main" id="{6B1C1EE8-7134-5B83-CA2A-747D93F63D19}"/>
                </a:ext>
              </a:extLst>
            </p:cNvPr>
            <p:cNvSpPr txBox="1"/>
            <p:nvPr/>
          </p:nvSpPr>
          <p:spPr>
            <a:xfrm>
              <a:off x="-10125" y="1647480"/>
              <a:ext cx="4004619" cy="1476623"/>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effectLst/>
                  <a:uLnTx/>
                  <a:uFillTx/>
                  <a:latin typeface="Arial"/>
                  <a:ea typeface="+mn-ea"/>
                  <a:cs typeface="Arial"/>
                </a:rPr>
                <a:t>Station: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effectLst/>
                  <a:uLnTx/>
                  <a:uFillTx/>
                  <a:latin typeface="Arial"/>
                  <a:ea typeface="+mn-ea"/>
                  <a:cs typeface="Arial"/>
                </a:rPr>
                <a:t>1:</a:t>
              </a:r>
              <a:r>
                <a:rPr kumimoji="0" lang="en-US" sz="800" b="0" i="0" u="none" strike="noStrike" kern="1200" cap="none" spc="0" normalizeH="0" baseline="0" noProof="0">
                  <a:ln>
                    <a:noFill/>
                  </a:ln>
                  <a:effectLst/>
                  <a:uLnTx/>
                  <a:uFillTx/>
                  <a:latin typeface="Arial"/>
                  <a:ea typeface="+mn-ea"/>
                  <a:cs typeface="Arial"/>
                </a:rPr>
                <a:t> Assemble and fill an ASIP radio (2 Trainees)</a:t>
              </a:r>
              <a:endParaRPr lang="en-US" sz="8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effectLst/>
                  <a:uLnTx/>
                  <a:uFillTx/>
                  <a:latin typeface="Arial"/>
                  <a:ea typeface="+mn-ea"/>
                  <a:cs typeface="Arial"/>
                </a:rPr>
                <a:t>2:</a:t>
              </a:r>
              <a:r>
                <a:rPr kumimoji="0" lang="en-US" sz="800" b="0" i="0" u="none" strike="noStrike" kern="1200" cap="none" spc="0" normalizeH="0" baseline="0" noProof="0">
                  <a:ln>
                    <a:noFill/>
                  </a:ln>
                  <a:effectLst/>
                  <a:uLnTx/>
                  <a:uFillTx/>
                  <a:latin typeface="Arial"/>
                  <a:ea typeface="+mn-ea"/>
                  <a:cs typeface="Arial"/>
                </a:rPr>
                <a:t>Given a TCCC card fill out and call up a 9-line medivac (2 trainees)</a:t>
              </a:r>
              <a:endParaRPr lang="en-US" sz="8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effectLst/>
                  <a:uLnTx/>
                  <a:uFillTx/>
                  <a:latin typeface="Arial"/>
                  <a:ea typeface="+mn-ea"/>
                  <a:cs typeface="Arial"/>
                </a:rPr>
                <a:t>3: </a:t>
              </a:r>
              <a:r>
                <a:rPr kumimoji="0" lang="en-US" sz="800" b="0" i="0" u="none" strike="noStrike" kern="1200" cap="none" spc="0" normalizeH="0" baseline="0" noProof="0">
                  <a:ln>
                    <a:noFill/>
                  </a:ln>
                  <a:effectLst/>
                  <a:uLnTx/>
                  <a:uFillTx/>
                  <a:latin typeface="Arial"/>
                  <a:ea typeface="+mn-ea"/>
                  <a:cs typeface="Arial"/>
                </a:rPr>
                <a:t>Plot 2 points on a map and find the </a:t>
              </a:r>
              <a:r>
                <a:rPr lang="en-US" sz="800">
                  <a:latin typeface="Arial"/>
                  <a:cs typeface="Arial"/>
                </a:rPr>
                <a:t>azimuth</a:t>
              </a:r>
              <a:r>
                <a:rPr kumimoji="0" lang="en-US" sz="800" b="0" i="0" u="none" strike="noStrike" kern="1200" cap="none" spc="0" normalizeH="0" baseline="0" noProof="0">
                  <a:ln>
                    <a:noFill/>
                  </a:ln>
                  <a:effectLst/>
                  <a:uLnTx/>
                  <a:uFillTx/>
                  <a:latin typeface="Arial"/>
                  <a:ea typeface="+mn-ea"/>
                  <a:cs typeface="Arial"/>
                </a:rPr>
                <a:t> between points (2 Trainees)</a:t>
              </a:r>
              <a:endParaRPr lang="en-US" sz="8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effectLst/>
                  <a:uLnTx/>
                  <a:uFillTx/>
                  <a:latin typeface="Arial"/>
                  <a:ea typeface="+mn-ea"/>
                  <a:cs typeface="Arial"/>
                </a:rPr>
                <a:t>4: </a:t>
              </a:r>
              <a:r>
                <a:rPr kumimoji="0" lang="en-US" sz="800" b="0" i="0" u="none" strike="noStrike" kern="1200" cap="none" spc="0" normalizeH="0" baseline="0" noProof="0">
                  <a:ln>
                    <a:noFill/>
                  </a:ln>
                  <a:effectLst/>
                  <a:uLnTx/>
                  <a:uFillTx/>
                  <a:latin typeface="Arial"/>
                  <a:ea typeface="+mn-ea"/>
                  <a:cs typeface="Arial"/>
                </a:rPr>
                <a:t>5 x knowledge questions (5 Trainees)</a:t>
              </a:r>
              <a:endParaRPr lang="en-US" sz="8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effectLst/>
                  <a:uLnTx/>
                  <a:uFillTx/>
                  <a:latin typeface="Arial"/>
                  <a:ea typeface="+mn-ea"/>
                  <a:cs typeface="Arial"/>
                </a:rPr>
                <a:t>5: </a:t>
              </a:r>
              <a:r>
                <a:rPr kumimoji="0" lang="en-US" sz="800" b="0" i="0" u="none" strike="noStrike" kern="1200" cap="none" spc="0" normalizeH="0" baseline="0" noProof="0">
                  <a:ln>
                    <a:noFill/>
                  </a:ln>
                  <a:effectLst/>
                  <a:uLnTx/>
                  <a:uFillTx/>
                  <a:latin typeface="Arial"/>
                  <a:ea typeface="+mn-ea"/>
                  <a:cs typeface="Arial"/>
                </a:rPr>
                <a:t>Disassemble, Reassemble, and conduct functions check on a M4 (Any Trainees who have not participated in previous events.)</a:t>
              </a:r>
              <a:endParaRPr kumimoji="0" lang="en-US" sz="800" b="1" i="0" u="sng" strike="noStrike" kern="1200" cap="none" spc="0" normalizeH="0" baseline="0" noProof="0">
                <a:ln>
                  <a:noFill/>
                </a:ln>
                <a:effectLst/>
                <a:uLnTx/>
                <a:uFillTx/>
                <a:latin typeface="Arial"/>
                <a:ea typeface="+mn-ea"/>
                <a:cs typeface="Arial"/>
              </a:endParaRPr>
            </a:p>
          </p:txBody>
        </p:sp>
        <p:sp>
          <p:nvSpPr>
            <p:cNvPr id="12" name="TextBox 11">
              <a:extLst>
                <a:ext uri="{FF2B5EF4-FFF2-40B4-BE49-F238E27FC236}">
                  <a16:creationId xmlns:a16="http://schemas.microsoft.com/office/drawing/2014/main" id="{E2558DAD-7785-0719-4F6D-2BB15050D6B9}"/>
                </a:ext>
              </a:extLst>
            </p:cNvPr>
            <p:cNvSpPr txBox="1"/>
            <p:nvPr/>
          </p:nvSpPr>
          <p:spPr>
            <a:xfrm>
              <a:off x="-10125" y="3099953"/>
              <a:ext cx="4009381" cy="2873088"/>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solidFill>
                    <a:prstClr val="black"/>
                  </a:solidFill>
                  <a:effectLst/>
                  <a:uLnTx/>
                  <a:uFillTx/>
                  <a:latin typeface="Arial"/>
                  <a:ea typeface="+mn-ea"/>
                  <a:cs typeface="Arial"/>
                </a:rPr>
                <a:t>Admin Coordinating Instructions:</a:t>
              </a: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Trainee Uniform: ACU, M-4s, ACH, FLC, eye pro, CamelBak</a:t>
              </a:r>
              <a:endPar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Cadre: ACU, M-4s, ACH, FLC, eye pro</a:t>
              </a:r>
            </a:p>
            <a:p>
              <a:pPr marL="0" marR="0" lvl="0" indent="0" algn="l" defTabSz="914400" rtl="0" eaLnBrk="1" fontAlgn="auto" latinLnBrk="0" hangingPunct="1">
                <a:lnSpc>
                  <a:spcPct val="100000"/>
                </a:lnSpc>
                <a:spcBef>
                  <a:spcPts val="0"/>
                </a:spcBef>
                <a:spcAft>
                  <a:spcPts val="150"/>
                </a:spcAft>
                <a:buClrTx/>
                <a:buSzTx/>
                <a:buFontTx/>
                <a:buNone/>
                <a:tabLst/>
                <a:defRPr/>
              </a:pPr>
              <a:endParaRPr kumimoji="0" lang="en-US" sz="825"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000000"/>
                  </a:solidFill>
                  <a:effectLst/>
                  <a:uLnTx/>
                  <a:uFillTx/>
                  <a:latin typeface="Arial" panose="020B0604020202020204" pitchFamily="34" charset="0"/>
                  <a:ea typeface="+mn-ea"/>
                  <a:cs typeface="+mn-cs"/>
                </a:rPr>
                <a:t>Concept of Operations:</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Individual SQDs will be broken down by station and will cycle through 5 STX lanes. Each team member will be given a instruction and a short brief on the scenario. SQDs are to operate on their designated lane’s. They will be given the necessary equipment in each lane in order to execute each station.</a:t>
              </a:r>
              <a:endParaRPr kumimoji="0" lang="en-US" sz="825"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50"/>
                </a:spcAft>
                <a:buClrTx/>
                <a:buSzTx/>
                <a:buFontTx/>
                <a:buNone/>
                <a:tabLst/>
                <a:defRPr/>
              </a:pPr>
              <a:endParaRPr kumimoji="0" lang="en-US" sz="800" b="1" i="0" u="sng" strike="noStrike" kern="1200" cap="none" spc="0" normalizeH="0" baseline="0" noProof="0">
                <a:ln>
                  <a:noFill/>
                </a:ln>
                <a:solidFill>
                  <a:prstClr val="black"/>
                </a:solidFill>
                <a:effectLst/>
                <a:highlight>
                  <a:srgbClr val="FFFF00"/>
                </a:highlight>
                <a:uLnTx/>
                <a:uFillTx/>
                <a:latin typeface="Arial"/>
                <a:ea typeface="+mn-ea"/>
                <a:cs typeface="Arial"/>
              </a:endParaRPr>
            </a:p>
            <a:p>
              <a:pPr marL="0" marR="0" lvl="0" indent="0" algn="l" defTabSz="914400" rtl="0" eaLnBrk="1" fontAlgn="auto" latinLnBrk="0" hangingPunct="1">
                <a:lnSpc>
                  <a:spcPct val="100000"/>
                </a:lnSpc>
                <a:spcBef>
                  <a:spcPts val="0"/>
                </a:spcBef>
                <a:spcAft>
                  <a:spcPts val="150"/>
                </a:spcAft>
                <a:buClrTx/>
                <a:buSzTx/>
                <a:buFontTx/>
                <a:buNone/>
                <a:tabLst/>
                <a:defRPr/>
              </a:pPr>
              <a:endParaRPr kumimoji="0" lang="en-US" sz="78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50"/>
                </a:spcAft>
                <a:buClrTx/>
                <a:buSzTx/>
                <a:buFontTx/>
                <a:buNone/>
                <a:tabLst/>
                <a:defRPr/>
              </a:pPr>
              <a:endParaRPr kumimoji="0" lang="en-US" sz="788"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EC521E0-6CDA-3CBB-657A-5A60B5DCD4E5}"/>
                </a:ext>
              </a:extLst>
            </p:cNvPr>
            <p:cNvSpPr txBox="1"/>
            <p:nvPr/>
          </p:nvSpPr>
          <p:spPr>
            <a:xfrm>
              <a:off x="3994494" y="4187430"/>
              <a:ext cx="3171308" cy="1785611"/>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effectLst/>
                  <a:uLnTx/>
                  <a:uFillTx/>
                  <a:latin typeface="Arial"/>
                  <a:ea typeface="+mn-ea"/>
                  <a:cs typeface="Arial"/>
                </a:rPr>
                <a:t>Support Requirements:</a:t>
              </a:r>
              <a:endParaRPr kumimoji="0" lang="en-US" sz="800" b="0" i="0" u="none" strike="noStrike" kern="1200" cap="none" spc="0" normalizeH="0" baseline="0" noProof="0">
                <a:ln>
                  <a:noFill/>
                </a:ln>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a:ln>
                    <a:noFill/>
                  </a:ln>
                  <a:effectLst/>
                  <a:uLnTx/>
                  <a:uFillTx/>
                  <a:latin typeface="Arial"/>
                  <a:ea typeface="+mn-ea"/>
                  <a:cs typeface="Arial"/>
                </a:rPr>
                <a:t>Manning</a:t>
              </a:r>
              <a:endParaRPr lang="en-US" sz="800" b="0" i="0" u="sng" strike="noStrike" kern="1200" cap="none" spc="0" normalizeH="0" baseline="0" noProof="0">
                <a:ln>
                  <a:noFill/>
                </a:ln>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effectLst/>
                  <a:uLnTx/>
                  <a:uFillTx/>
                  <a:latin typeface="Arial"/>
                  <a:ea typeface="+mn-ea"/>
                  <a:cs typeface="Arial"/>
                </a:rPr>
                <a:t>S-3 set up</a:t>
              </a:r>
              <a:endParaRPr lang="en-US" sz="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127635" marR="0" lvl="0" indent="-12763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sng" strike="noStrike" kern="1200" cap="none" spc="0" normalizeH="0" baseline="0" noProof="0">
                  <a:ln>
                    <a:noFill/>
                  </a:ln>
                  <a:solidFill>
                    <a:srgbClr val="000000"/>
                  </a:solidFill>
                  <a:effectLst/>
                  <a:uLnTx/>
                  <a:uFillTx/>
                  <a:latin typeface="Arial"/>
                  <a:cs typeface="Arial"/>
                </a:rPr>
                <a:t>Vehicles:</a:t>
              </a:r>
              <a:endParaRPr lang="en-US" sz="900" b="0" i="0" u="sng" strike="noStrike" kern="1200" cap="none" spc="0" normalizeH="0" baseline="0" noProof="0">
                <a:ln>
                  <a:noFill/>
                </a:ln>
                <a:solidFill>
                  <a:srgbClr val="000000"/>
                </a:solidFill>
                <a:effectLst/>
                <a:uLnTx/>
                <a:uFillTx/>
                <a:latin typeface="Arial"/>
                <a:cs typeface="Arial"/>
              </a:endParaRPr>
            </a:p>
            <a:p>
              <a:pPr marL="127635" indent="-127635">
                <a:buFont typeface="Arial" panose="020B0604020202020204" pitchFamily="34" charset="0"/>
                <a:buChar char="•"/>
                <a:defRPr/>
              </a:pPr>
              <a:r>
                <a:rPr kumimoji="0" lang="en-US" sz="900" b="0" i="0" u="sng" strike="noStrike" kern="1200" cap="none" spc="0" normalizeH="0" baseline="0" noProof="0">
                  <a:ln>
                    <a:noFill/>
                  </a:ln>
                  <a:solidFill>
                    <a:srgbClr val="000000"/>
                  </a:solidFill>
                  <a:effectLst/>
                  <a:uLnTx/>
                  <a:uFillTx/>
                  <a:latin typeface="Arial"/>
                  <a:cs typeface="Arial"/>
                </a:rPr>
                <a:t> </a:t>
              </a:r>
              <a:r>
                <a:rPr kumimoji="0" lang="en-US" sz="900" b="0" i="0" u="none" strike="noStrike" kern="1200" cap="none" spc="0" normalizeH="0" baseline="0" noProof="0">
                  <a:ln>
                    <a:noFill/>
                  </a:ln>
                  <a:solidFill>
                    <a:srgbClr val="000000"/>
                  </a:solidFill>
                  <a:effectLst/>
                  <a:uLnTx/>
                  <a:uFillTx/>
                  <a:latin typeface="Arial"/>
                  <a:cs typeface="Arial"/>
                </a:rPr>
                <a:t>1xLMTVs, 1 Ton, GSA Van, water </a:t>
              </a:r>
              <a:r>
                <a:rPr lang="en-US" sz="900">
                  <a:solidFill>
                    <a:srgbClr val="000000"/>
                  </a:solidFill>
                  <a:latin typeface="Arial"/>
                  <a:cs typeface="Arial"/>
                </a:rPr>
                <a:t>buffalo </a:t>
              </a:r>
              <a:endParaRPr lang="en-US" sz="825" b="0" i="0" u="sng" strike="noStrike" kern="1200" cap="none" spc="0" normalizeH="0" baseline="0" noProof="0">
                <a:ln>
                  <a:noFill/>
                </a:ln>
                <a:solidFill>
                  <a:prstClr val="black"/>
                </a:solidFill>
                <a:effectLst/>
                <a:highlight>
                  <a:srgbClr val="FFFF00"/>
                </a:highligh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sng" strike="noStrike" kern="1200" cap="none" spc="0" normalizeH="0" baseline="0" noProof="0">
                  <a:ln>
                    <a:noFill/>
                  </a:ln>
                  <a:solidFill>
                    <a:srgbClr val="000000"/>
                  </a:solidFill>
                  <a:effectLst/>
                  <a:uLnTx/>
                  <a:uFillTx/>
                  <a:latin typeface="Arial"/>
                  <a:cs typeface="Arial"/>
                </a:rPr>
                <a:t>Safety: </a:t>
              </a:r>
              <a:r>
                <a:rPr kumimoji="0" lang="en-US" sz="900" b="0" i="0" u="none" strike="noStrike" kern="1200" cap="none" spc="0" normalizeH="0" baseline="0" noProof="0">
                  <a:ln>
                    <a:noFill/>
                  </a:ln>
                  <a:solidFill>
                    <a:srgbClr val="000000"/>
                  </a:solidFill>
                  <a:effectLst/>
                  <a:uLnTx/>
                  <a:uFillTx/>
                  <a:latin typeface="Arial"/>
                  <a:cs typeface="Arial"/>
                </a:rPr>
                <a:t> </a:t>
              </a:r>
              <a:endParaRPr lang="en-US" sz="900" b="0" i="0" u="none" strike="noStrike" kern="1200" cap="none" spc="0" normalizeH="0" baseline="0" noProof="0">
                <a:ln>
                  <a:noFill/>
                </a:ln>
                <a:solidFill>
                  <a:srgbClr val="000000"/>
                </a:solidFill>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Arial"/>
                  <a:cs typeface="Arial"/>
                </a:rPr>
                <a:t>4x Ice Sheets, 4x CLS Bags, Wet bulb, </a:t>
              </a:r>
              <a:r>
                <a:rPr kumimoji="0" lang="en-US" sz="800" b="0" i="0" u="none" strike="noStrike" kern="1200" cap="none" spc="0" normalizeH="0" baseline="0" noProof="0">
                  <a:ln>
                    <a:noFill/>
                  </a:ln>
                  <a:solidFill>
                    <a:srgbClr val="000000"/>
                  </a:solidFill>
                  <a:effectLst/>
                  <a:uLnTx/>
                  <a:uFillTx/>
                  <a:latin typeface="Arial"/>
                  <a:cs typeface="Arial"/>
                </a:rPr>
                <a:t>4x Arm Immersion</a:t>
              </a:r>
              <a:endParaRPr lang="en-US" sz="800" b="0" i="0" u="none" strike="noStrike" kern="1200" cap="none" spc="0" normalizeH="0" baseline="0" noProof="0">
                <a:ln>
                  <a:noFill/>
                </a:ln>
                <a:solidFill>
                  <a:srgbClr val="000000"/>
                </a:solidFill>
                <a:effectLst/>
                <a:uLnTx/>
                <a:uFillTx/>
                <a:latin typeface="Arial"/>
                <a:cs typeface="Arial"/>
              </a:endParaRPr>
            </a:p>
            <a:p>
              <a:pPr marL="128270" indent="-128270">
                <a:buFont typeface="Arial" panose="020B0604020202020204" pitchFamily="34" charset="0"/>
                <a:buChar char="•"/>
                <a:defRPr/>
              </a:pPr>
              <a:r>
                <a:rPr kumimoji="0" lang="en-US" sz="800" b="0" i="0" u="sng" strike="noStrike" kern="1200" cap="none" spc="0" normalizeH="0" baseline="0" noProof="0">
                  <a:ln>
                    <a:noFill/>
                  </a:ln>
                  <a:solidFill>
                    <a:srgbClr val="000000"/>
                  </a:solidFill>
                  <a:effectLst/>
                  <a:uLnTx/>
                  <a:uFillTx/>
                  <a:latin typeface="Arial"/>
                  <a:cs typeface="Arial"/>
                </a:rPr>
                <a:t>Equipment:</a:t>
              </a:r>
              <a:r>
                <a:rPr lang="en-US" sz="800" u="sng">
                  <a:solidFill>
                    <a:srgbClr val="000000"/>
                  </a:solidFill>
                  <a:latin typeface="Arial"/>
                  <a:cs typeface="Arial"/>
                </a:rPr>
                <a:t> </a:t>
              </a:r>
              <a:endParaRPr lang="en-US" sz="800" b="0" i="0" u="sng" strike="noStrike" kern="1200" cap="none" spc="0" normalizeH="0" baseline="0" noProof="0">
                <a:ln>
                  <a:noFill/>
                </a:ln>
                <a:solidFill>
                  <a:srgbClr val="000000"/>
                </a:solidFill>
                <a:effectLst/>
                <a:uLnTx/>
                <a:uFillTx/>
                <a:latin typeface="Arial" panose="020B0604020202020204" pitchFamily="34" charset="0"/>
                <a:cs typeface="Arial"/>
              </a:endParaRPr>
            </a:p>
            <a:p>
              <a:pPr marL="128270" marR="0" lvl="0" indent="-1282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Arial"/>
                  <a:cs typeface="Arial"/>
                </a:rPr>
                <a:t>10x TCCC laminated, 6x Maps, 6 Compasses, 2x study guides</a:t>
              </a:r>
              <a:endParaRPr lang="en-US" sz="800" b="0" i="0" u="none" strike="noStrike" kern="1200" cap="none" spc="0" normalizeH="0" baseline="0" noProof="0">
                <a:ln>
                  <a:noFill/>
                </a:ln>
                <a:solidFill>
                  <a:srgbClr val="000000"/>
                </a:solidFill>
                <a:effectLst/>
                <a:uLnTx/>
                <a:uFillTx/>
                <a:latin typeface="Arial"/>
                <a:cs typeface="Arial"/>
              </a:endParaRPr>
            </a:p>
            <a:p>
              <a:pPr marL="128270" marR="0" lvl="0" indent="-1282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128270" marR="0" lvl="0" indent="-1282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FF0000"/>
                  </a:solidFill>
                  <a:effectLst/>
                  <a:uLnTx/>
                  <a:uFillTx/>
                  <a:latin typeface="Arial"/>
                  <a:cs typeface="Arial"/>
                </a:rPr>
                <a:t>Companies will provide M-4s and ASIPs</a:t>
              </a:r>
              <a:endParaRPr lang="en-US" sz="750" b="0" i="0" u="none" strike="noStrike" kern="1200" cap="none" spc="0" normalizeH="0" baseline="0" noProof="0">
                <a:ln>
                  <a:noFill/>
                </a:ln>
                <a:solidFill>
                  <a:srgbClr val="FF0000"/>
                </a:solidFill>
                <a:effectLst/>
                <a:uLnTx/>
                <a:uFillTx/>
                <a:latin typeface="Arial"/>
                <a:cs typeface="Arial"/>
              </a:endParaRPr>
            </a:p>
          </p:txBody>
        </p:sp>
        <p:sp>
          <p:nvSpPr>
            <p:cNvPr id="14" name="TextBox 13">
              <a:extLst>
                <a:ext uri="{FF2B5EF4-FFF2-40B4-BE49-F238E27FC236}">
                  <a16:creationId xmlns:a16="http://schemas.microsoft.com/office/drawing/2014/main" id="{9313C555-91BE-4DE0-0D4A-9DB48CAEC8C2}"/>
                </a:ext>
              </a:extLst>
            </p:cNvPr>
            <p:cNvSpPr txBox="1">
              <a:spLocks noChangeAspect="1"/>
            </p:cNvSpPr>
            <p:nvPr/>
          </p:nvSpPr>
          <p:spPr>
            <a:xfrm>
              <a:off x="-14887" y="1116493"/>
              <a:ext cx="4004619" cy="535238"/>
            </a:xfrm>
            <a:prstGeom prst="rect">
              <a:avLst/>
            </a:prstGeom>
            <a:no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black"/>
                  </a:solidFill>
                  <a:effectLst/>
                  <a:uLnTx/>
                  <a:uFillTx/>
                  <a:latin typeface="Arial"/>
                  <a:ea typeface="+mn-ea"/>
                  <a:cs typeface="Arial"/>
                </a:rPr>
                <a:t>Mission</a:t>
              </a:r>
              <a:r>
                <a:rPr kumimoji="0" lang="en-US" sz="1200" b="1" i="0" u="none" strike="noStrike" kern="1200" cap="none" spc="0" normalizeH="0" baseline="0" noProof="0">
                  <a:ln>
                    <a:noFill/>
                  </a:ln>
                  <a:solidFill>
                    <a:prstClr val="black"/>
                  </a:solidFill>
                  <a:effectLst/>
                  <a:uLnTx/>
                  <a:uFillTx/>
                  <a:latin typeface="Arial"/>
                  <a:ea typeface="+mn-ea"/>
                  <a:cs typeface="Arial"/>
                </a:rPr>
                <a:t>: </a:t>
              </a:r>
              <a:r>
                <a:rPr kumimoji="0" lang="en-US" sz="1200" b="0" i="0" u="none" strike="noStrike" kern="1200" cap="none" spc="0" normalizeH="0" baseline="0" noProof="0">
                  <a:ln>
                    <a:noFill/>
                  </a:ln>
                  <a:solidFill>
                    <a:prstClr val="black"/>
                  </a:solidFill>
                  <a:effectLst/>
                  <a:uLnTx/>
                  <a:uFillTx/>
                  <a:latin typeface="Arial"/>
                  <a:ea typeface="+mn-ea"/>
                  <a:cs typeface="Arial"/>
                </a:rPr>
                <a:t>Companies send 1 organic squad to compete in a battalion TIMS competition. </a:t>
              </a:r>
              <a:endParaRPr kumimoji="0" lang="en-US" sz="825" b="1" i="0" u="none" strike="noStrike" kern="1200" cap="none" spc="0" normalizeH="0" baseline="0" noProof="0">
                <a:ln>
                  <a:noFill/>
                </a:ln>
                <a:solidFill>
                  <a:prstClr val="black"/>
                </a:solidFill>
                <a:effectLst/>
                <a:uLnTx/>
                <a:uFillTx/>
                <a:latin typeface="Arial"/>
                <a:ea typeface="+mn-ea"/>
                <a:cs typeface="Arial"/>
              </a:endParaRPr>
            </a:p>
          </p:txBody>
        </p:sp>
        <p:sp>
          <p:nvSpPr>
            <p:cNvPr id="15" name="TextBox 14">
              <a:extLst>
                <a:ext uri="{FF2B5EF4-FFF2-40B4-BE49-F238E27FC236}">
                  <a16:creationId xmlns:a16="http://schemas.microsoft.com/office/drawing/2014/main" id="{2A77A411-726E-3F1B-4D34-DC196D2AA3B8}"/>
                </a:ext>
              </a:extLst>
            </p:cNvPr>
            <p:cNvSpPr txBox="1">
              <a:spLocks noChangeAspect="1"/>
            </p:cNvSpPr>
            <p:nvPr/>
          </p:nvSpPr>
          <p:spPr>
            <a:xfrm>
              <a:off x="-6840" y="814298"/>
              <a:ext cx="9144000" cy="294139"/>
            </a:xfrm>
            <a:prstGeom prst="rect">
              <a:avLst/>
            </a:prstGeom>
            <a:no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Arial"/>
                  <a:ea typeface="+mn-ea"/>
                  <a:cs typeface="Arial"/>
                </a:rPr>
                <a:t>TIMS COMPETION</a:t>
              </a:r>
            </a:p>
          </p:txBody>
        </p:sp>
        <p:cxnSp>
          <p:nvCxnSpPr>
            <p:cNvPr id="25" name="Straight Connector 24">
              <a:extLst>
                <a:ext uri="{FF2B5EF4-FFF2-40B4-BE49-F238E27FC236}">
                  <a16:creationId xmlns:a16="http://schemas.microsoft.com/office/drawing/2014/main" id="{19661583-C7D8-9DF6-8CE1-F95429243539}"/>
                </a:ext>
              </a:extLst>
            </p:cNvPr>
            <p:cNvCxnSpPr>
              <a:cxnSpLocks/>
            </p:cNvCxnSpPr>
            <p:nvPr/>
          </p:nvCxnSpPr>
          <p:spPr>
            <a:xfrm rot="16200000" flipH="1">
              <a:off x="8691421" y="3229828"/>
              <a:ext cx="33203" cy="76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A6DF9DFE-CA78-F3EB-1388-150E3BAF0C13}"/>
              </a:ext>
            </a:extLst>
          </p:cNvPr>
          <p:cNvPicPr>
            <a:picLocks noChangeAspect="1"/>
          </p:cNvPicPr>
          <p:nvPr/>
        </p:nvPicPr>
        <p:blipFill>
          <a:blip r:embed="rId2"/>
          <a:stretch>
            <a:fillRect/>
          </a:stretch>
        </p:blipFill>
        <p:spPr>
          <a:xfrm>
            <a:off x="5335452" y="1158895"/>
            <a:ext cx="6850199" cy="3607181"/>
          </a:xfrm>
          <a:prstGeom prst="rect">
            <a:avLst/>
          </a:prstGeom>
        </p:spPr>
      </p:pic>
      <p:sp>
        <p:nvSpPr>
          <p:cNvPr id="6" name="Oval 5">
            <a:extLst>
              <a:ext uri="{FF2B5EF4-FFF2-40B4-BE49-F238E27FC236}">
                <a16:creationId xmlns:a16="http://schemas.microsoft.com/office/drawing/2014/main" id="{D6072996-4F62-6A34-B3C5-B631AAF676E9}"/>
              </a:ext>
            </a:extLst>
          </p:cNvPr>
          <p:cNvSpPr/>
          <p:nvPr/>
        </p:nvSpPr>
        <p:spPr>
          <a:xfrm>
            <a:off x="5893151" y="2791885"/>
            <a:ext cx="619125" cy="344597"/>
          </a:xfrm>
          <a:prstGeom prst="ellipse">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pitchFamily="34" charset="0"/>
                <a:ea typeface="+mn-ea"/>
                <a:cs typeface="Arial" pitchFamily="34" charset="0"/>
              </a:rPr>
              <a:t>Station 1</a:t>
            </a:r>
          </a:p>
        </p:txBody>
      </p:sp>
      <p:sp>
        <p:nvSpPr>
          <p:cNvPr id="8" name="Oval 7">
            <a:extLst>
              <a:ext uri="{FF2B5EF4-FFF2-40B4-BE49-F238E27FC236}">
                <a16:creationId xmlns:a16="http://schemas.microsoft.com/office/drawing/2014/main" id="{4625E348-1C98-5852-6BA2-0B9FBEE607D2}"/>
              </a:ext>
            </a:extLst>
          </p:cNvPr>
          <p:cNvSpPr/>
          <p:nvPr/>
        </p:nvSpPr>
        <p:spPr>
          <a:xfrm>
            <a:off x="7104337" y="2791885"/>
            <a:ext cx="663078" cy="344597"/>
          </a:xfrm>
          <a:prstGeom prst="ellipse">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Arial" pitchFamily="34" charset="0"/>
                <a:ea typeface="+mn-ea"/>
                <a:cs typeface="Arial" pitchFamily="34" charset="0"/>
              </a:rPr>
              <a:t>Station 2</a:t>
            </a:r>
          </a:p>
        </p:txBody>
      </p:sp>
      <p:sp>
        <p:nvSpPr>
          <p:cNvPr id="9" name="Oval 8">
            <a:extLst>
              <a:ext uri="{FF2B5EF4-FFF2-40B4-BE49-F238E27FC236}">
                <a16:creationId xmlns:a16="http://schemas.microsoft.com/office/drawing/2014/main" id="{25753395-C715-4195-09F1-E326703B9F1C}"/>
              </a:ext>
            </a:extLst>
          </p:cNvPr>
          <p:cNvSpPr/>
          <p:nvPr/>
        </p:nvSpPr>
        <p:spPr>
          <a:xfrm>
            <a:off x="8294278" y="2788489"/>
            <a:ext cx="619125" cy="344597"/>
          </a:xfrm>
          <a:prstGeom prst="ellipse">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pitchFamily="34" charset="0"/>
                <a:ea typeface="+mn-ea"/>
                <a:cs typeface="Arial" pitchFamily="34" charset="0"/>
              </a:rPr>
              <a:t>Station 3</a:t>
            </a:r>
          </a:p>
        </p:txBody>
      </p:sp>
      <p:sp>
        <p:nvSpPr>
          <p:cNvPr id="10" name="Oval 9">
            <a:extLst>
              <a:ext uri="{FF2B5EF4-FFF2-40B4-BE49-F238E27FC236}">
                <a16:creationId xmlns:a16="http://schemas.microsoft.com/office/drawing/2014/main" id="{51647D0B-F634-8CDE-6A51-7BBD738D89BD}"/>
              </a:ext>
            </a:extLst>
          </p:cNvPr>
          <p:cNvSpPr/>
          <p:nvPr/>
        </p:nvSpPr>
        <p:spPr>
          <a:xfrm>
            <a:off x="9549417" y="2799712"/>
            <a:ext cx="619125" cy="344597"/>
          </a:xfrm>
          <a:prstGeom prst="ellipse">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pitchFamily="34" charset="0"/>
                <a:ea typeface="+mn-ea"/>
                <a:cs typeface="Arial" pitchFamily="34" charset="0"/>
              </a:rPr>
              <a:t>Station 4</a:t>
            </a:r>
          </a:p>
        </p:txBody>
      </p:sp>
      <p:sp>
        <p:nvSpPr>
          <p:cNvPr id="16" name="Oval 15">
            <a:extLst>
              <a:ext uri="{FF2B5EF4-FFF2-40B4-BE49-F238E27FC236}">
                <a16:creationId xmlns:a16="http://schemas.microsoft.com/office/drawing/2014/main" id="{D2A611B5-7885-E251-526C-E9FA24792683}"/>
              </a:ext>
            </a:extLst>
          </p:cNvPr>
          <p:cNvSpPr/>
          <p:nvPr/>
        </p:nvSpPr>
        <p:spPr>
          <a:xfrm>
            <a:off x="10726241" y="2799712"/>
            <a:ext cx="619125" cy="344597"/>
          </a:xfrm>
          <a:prstGeom prst="ellipse">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Arial" pitchFamily="34" charset="0"/>
                <a:ea typeface="+mn-ea"/>
                <a:cs typeface="Arial" pitchFamily="34" charset="0"/>
              </a:rPr>
              <a:t>Station 5</a:t>
            </a:r>
          </a:p>
        </p:txBody>
      </p:sp>
      <p:sp>
        <p:nvSpPr>
          <p:cNvPr id="3" name="TextBox 1">
            <a:extLst>
              <a:ext uri="{FF2B5EF4-FFF2-40B4-BE49-F238E27FC236}">
                <a16:creationId xmlns:a16="http://schemas.microsoft.com/office/drawing/2014/main" id="{D9C7E5D9-D28E-F676-941F-DC6A7DFB197A}"/>
              </a:ext>
            </a:extLst>
          </p:cNvPr>
          <p:cNvSpPr txBox="1"/>
          <p:nvPr/>
        </p:nvSpPr>
        <p:spPr>
          <a:xfrm>
            <a:off x="8141035" y="3913618"/>
            <a:ext cx="1176235" cy="261610"/>
          </a:xfrm>
          <a:prstGeom prst="rect">
            <a:avLst/>
          </a:prstGeom>
          <a:noFill/>
          <a:ln w="22225">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85000"/>
                  </a:prstClr>
                </a:solidFill>
                <a:effectLst/>
                <a:uLnTx/>
                <a:uFillTx/>
                <a:latin typeface="Calibri"/>
                <a:ea typeface="+mn-ea"/>
                <a:cs typeface="+mn-cs"/>
              </a:rPr>
              <a:t>Company Staged</a:t>
            </a:r>
          </a:p>
        </p:txBody>
      </p:sp>
    </p:spTree>
    <p:extLst>
      <p:ext uri="{BB962C8B-B14F-4D97-AF65-F5344CB8AC3E}">
        <p14:creationId xmlns:p14="http://schemas.microsoft.com/office/powerpoint/2010/main" val="371798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7E2349-72A2-FCFF-B491-A0A2511691A3}"/>
              </a:ext>
            </a:extLst>
          </p:cNvPr>
          <p:cNvPicPr>
            <a:picLocks noChangeAspect="1"/>
          </p:cNvPicPr>
          <p:nvPr/>
        </p:nvPicPr>
        <p:blipFill>
          <a:blip r:embed="rId2"/>
          <a:stretch>
            <a:fillRect/>
          </a:stretch>
        </p:blipFill>
        <p:spPr>
          <a:xfrm>
            <a:off x="5365618" y="1035220"/>
            <a:ext cx="6790020" cy="3534778"/>
          </a:xfrm>
          <a:prstGeom prst="rect">
            <a:avLst/>
          </a:prstGeom>
        </p:spPr>
      </p:pic>
      <p:sp>
        <p:nvSpPr>
          <p:cNvPr id="3" name="Rectangle 26">
            <a:extLst>
              <a:ext uri="{FF2B5EF4-FFF2-40B4-BE49-F238E27FC236}">
                <a16:creationId xmlns:a16="http://schemas.microsoft.com/office/drawing/2014/main" id="{E9DF8DDC-CA75-C7F7-D19B-5009E3C3F496}"/>
              </a:ext>
            </a:extLst>
          </p:cNvPr>
          <p:cNvSpPr>
            <a:spLocks noChangeArrowheads="1"/>
          </p:cNvSpPr>
          <p:nvPr/>
        </p:nvSpPr>
        <p:spPr bwMode="auto">
          <a:xfrm>
            <a:off x="1524001" y="172451"/>
            <a:ext cx="9144001" cy="584775"/>
          </a:xfrm>
          <a:prstGeom prst="rect">
            <a:avLst/>
          </a:prstGeom>
          <a:noFill/>
          <a:ln w="9525">
            <a:noFill/>
            <a:miter lim="800000"/>
            <a:headEnd/>
            <a:tailEnd/>
          </a:ln>
        </p:spPr>
        <p:txBody>
          <a:bodyPr wrap="square">
            <a:spAutoFit/>
          </a:bodyPr>
          <a:lstStyle/>
          <a:p>
            <a:pPr algn="ctr"/>
            <a:r>
              <a:rPr lang="en-US" sz="3200" b="1">
                <a:latin typeface="Arial" panose="020B0604020202020204" pitchFamily="34" charset="0"/>
                <a:cs typeface="Arial" panose="020B0604020202020204" pitchFamily="34" charset="0"/>
              </a:rPr>
              <a:t>Phase IV (EXFIL)</a:t>
            </a:r>
            <a:endParaRPr lang="en-US" sz="3200" b="1">
              <a:solidFill>
                <a:prstClr val="black"/>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D5408E5-3176-AC7F-74EF-E303DB3C3CB0}"/>
              </a:ext>
            </a:extLst>
          </p:cNvPr>
          <p:cNvGrpSpPr/>
          <p:nvPr/>
        </p:nvGrpSpPr>
        <p:grpSpPr>
          <a:xfrm>
            <a:off x="0" y="757226"/>
            <a:ext cx="12194281" cy="6108604"/>
            <a:chOff x="0" y="757226"/>
            <a:chExt cx="12194281" cy="6108604"/>
          </a:xfrm>
        </p:grpSpPr>
        <p:sp>
          <p:nvSpPr>
            <p:cNvPr id="8" name="TextBox 7">
              <a:extLst>
                <a:ext uri="{FF2B5EF4-FFF2-40B4-BE49-F238E27FC236}">
                  <a16:creationId xmlns:a16="http://schemas.microsoft.com/office/drawing/2014/main" id="{43962EA7-03E4-BFC0-35CA-B7CA6090DB6B}"/>
                </a:ext>
              </a:extLst>
            </p:cNvPr>
            <p:cNvSpPr txBox="1"/>
            <p:nvPr/>
          </p:nvSpPr>
          <p:spPr>
            <a:xfrm>
              <a:off x="8783569" y="4586265"/>
              <a:ext cx="3410712" cy="2272603"/>
            </a:xfrm>
            <a:prstGeom prst="rect">
              <a:avLst/>
            </a:prstGeom>
            <a:solidFill>
              <a:sysClr val="window" lastClr="FFFFFF"/>
            </a:solidFill>
            <a:ln w="19050">
              <a:solidFill>
                <a:sysClr val="windowText" lastClr="000000"/>
              </a:solidFill>
            </a:ln>
          </p:spPr>
          <p:txBody>
            <a:bodyPr wrap="square" lIns="68580" tIns="34290" rIns="0" bIns="34290" rtlCol="0" anchor="t">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a:ln>
                    <a:noFill/>
                  </a:ln>
                  <a:solidFill>
                    <a:prstClr val="black"/>
                  </a:solidFill>
                  <a:effectLst/>
                  <a:uLnTx/>
                  <a:uFillTx/>
                  <a:latin typeface="Arial"/>
                  <a:cs typeface="Arial"/>
                </a:rPr>
                <a:t>Timeline:</a:t>
              </a:r>
              <a:endParaRPr kumimoji="0" lang="en-US" sz="1100" b="0" i="0" u="none" strike="noStrike" kern="0" cap="none" spc="0" normalizeH="0" baseline="0" noProof="0">
                <a:ln>
                  <a:noFill/>
                </a:ln>
                <a:solidFill>
                  <a:prstClr val="black"/>
                </a:solidFill>
                <a:effectLst/>
                <a:uLnTx/>
                <a:uFillTx/>
                <a:cs typeface="Calibri"/>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200" b="1" i="0" u="sng"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28270" marR="0" lvl="0" indent="-128270" defTabSz="91440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0" normalizeH="0" baseline="0" noProof="0">
                  <a:ln>
                    <a:noFill/>
                  </a:ln>
                  <a:solidFill>
                    <a:prstClr val="black"/>
                  </a:solidFill>
                  <a:effectLst/>
                  <a:uLnTx/>
                  <a:uFillTx/>
                  <a:latin typeface="Arial"/>
                  <a:cs typeface="Arial"/>
                </a:rPr>
                <a:t>2330 – All companies stage to begin FM</a:t>
              </a:r>
              <a:endParaRPr kumimoji="0" lang="en-US" sz="11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28270" marR="0" lvl="0" indent="-128270" defTabSz="91440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0" normalizeH="0" baseline="0" noProof="0">
                  <a:ln>
                    <a:noFill/>
                  </a:ln>
                  <a:solidFill>
                    <a:prstClr val="black"/>
                  </a:solidFill>
                  <a:effectLst/>
                  <a:uLnTx/>
                  <a:uFillTx/>
                  <a:latin typeface="Arial"/>
                  <a:cs typeface="Arial"/>
                </a:rPr>
                <a:t>0030 – Begin FM 4</a:t>
              </a:r>
            </a:p>
            <a:p>
              <a:pPr marL="128270" marR="0" lvl="0" indent="-128270" defTabSz="91440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0" normalizeH="0" baseline="0" noProof="0">
                  <a:ln>
                    <a:noFill/>
                  </a:ln>
                  <a:solidFill>
                    <a:prstClr val="black"/>
                  </a:solidFill>
                  <a:effectLst/>
                  <a:uLnTx/>
                  <a:uFillTx/>
                  <a:latin typeface="Arial"/>
                  <a:cs typeface="Arial"/>
                </a:rPr>
                <a:t>Halts to take place IAW TR 350-6, tentatively at CP locations</a:t>
              </a:r>
            </a:p>
            <a:p>
              <a:pPr marL="128270" marR="0" lvl="0" indent="-128270" defTabSz="91440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0" normalizeH="0" baseline="0" noProof="0">
                  <a:ln>
                    <a:noFill/>
                  </a:ln>
                  <a:solidFill>
                    <a:prstClr val="black"/>
                  </a:solidFill>
                  <a:effectLst/>
                  <a:uLnTx/>
                  <a:uFillTx/>
                  <a:latin typeface="Arial"/>
                  <a:cs typeface="Arial"/>
                </a:rPr>
                <a:t>0500 – All companies consolidated at AA HILTON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cs typeface="Calibri"/>
              </a:endParaRPr>
            </a:p>
          </p:txBody>
        </p:sp>
        <p:sp>
          <p:nvSpPr>
            <p:cNvPr id="11" name="TextBox 10">
              <a:extLst>
                <a:ext uri="{FF2B5EF4-FFF2-40B4-BE49-F238E27FC236}">
                  <a16:creationId xmlns:a16="http://schemas.microsoft.com/office/drawing/2014/main" id="{A469C483-F9C8-8940-E956-51EF41AD6A86}"/>
                </a:ext>
              </a:extLst>
            </p:cNvPr>
            <p:cNvSpPr txBox="1"/>
            <p:nvPr/>
          </p:nvSpPr>
          <p:spPr>
            <a:xfrm>
              <a:off x="5088" y="1628418"/>
              <a:ext cx="5355770" cy="1689531"/>
            </a:xfrm>
            <a:prstGeom prst="rect">
              <a:avLst/>
            </a:prstGeom>
            <a:solidFill>
              <a:sysClr val="window" lastClr="FFFFFF"/>
            </a:solidFill>
            <a:ln w="19050">
              <a:solidFill>
                <a:sysClr val="windowText" lastClr="000000"/>
              </a:solidFill>
            </a:ln>
          </p:spPr>
          <p:txBody>
            <a:bodyPr wrap="square" lIns="68580" tIns="34290" rIns="68580" bIns="34290" rtlCol="0" anchor="t">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a:ln>
                    <a:noFill/>
                  </a:ln>
                  <a:solidFill>
                    <a:prstClr val="black"/>
                  </a:solidFill>
                  <a:effectLst/>
                  <a:uLnTx/>
                  <a:uFillTx/>
                  <a:latin typeface="Arial"/>
                  <a:cs typeface="Arial"/>
                </a:rPr>
                <a:t>POI Supported: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a:ea typeface="+mn-lt"/>
                  <a:cs typeface="Calibri" panose="020F0502020204030204"/>
                </a:rPr>
                <a:t>071-BT071012 - The Forge</a:t>
              </a:r>
              <a:endParaRPr kumimoji="0" lang="en-US" sz="1100" b="0" i="0" u="none" strike="noStrike" kern="0" cap="none" spc="0" normalizeH="0" baseline="0" noProof="0">
                <a:ln>
                  <a:noFill/>
                </a:ln>
                <a:solidFill>
                  <a:prstClr val="black"/>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a:cs typeface="Arial"/>
                </a:rPr>
                <a:t>     TLO: LSA 1 (Conduct a 10 Mile Foot March)</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a:ln>
                    <a:noFill/>
                  </a:ln>
                  <a:solidFill>
                    <a:prstClr val="black"/>
                  </a:solidFill>
                  <a:effectLst/>
                  <a:uLnTx/>
                  <a:uFillTx/>
                  <a:latin typeface="Arial"/>
                  <a:cs typeface="Arial"/>
                </a:rPr>
                <a:t>Conditions</a:t>
              </a:r>
              <a:r>
                <a:rPr kumimoji="0" lang="en-US" sz="1100" b="1" i="0" u="none" strike="noStrike" kern="0" cap="none" spc="0" normalizeH="0" baseline="0" noProof="0">
                  <a:ln>
                    <a:noFill/>
                  </a:ln>
                  <a:solidFill>
                    <a:prstClr val="black"/>
                  </a:solidFill>
                  <a:effectLst/>
                  <a:uLnTx/>
                  <a:uFillTx/>
                  <a:latin typeface="Arial"/>
                  <a:cs typeface="Arial"/>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a:cs typeface="Arial"/>
                </a:rPr>
                <a:t>During limited visibility, given assigned equipment and prescribed packing list not to exceed 48 pounds or 30% of Trainees bodyweight, a tactical movement route on roads and maneuver area.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Arial"/>
                <a:cs typeface="Arial"/>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a:ln>
                    <a:noFill/>
                  </a:ln>
                  <a:solidFill>
                    <a:prstClr val="black"/>
                  </a:solidFill>
                  <a:effectLst/>
                  <a:uLnTx/>
                  <a:uFillTx/>
                  <a:latin typeface="Arial"/>
                  <a:cs typeface="Arial"/>
                </a:rPr>
                <a:t>Standard</a:t>
              </a:r>
              <a:r>
                <a:rPr kumimoji="0" lang="en-US" sz="1100" b="1" i="0" u="none" strike="noStrike" kern="0" cap="none" spc="0" normalizeH="0" baseline="0" noProof="0">
                  <a:ln>
                    <a:noFill/>
                  </a:ln>
                  <a:solidFill>
                    <a:prstClr val="black"/>
                  </a:solidFill>
                  <a:effectLst/>
                  <a:uLnTx/>
                  <a:uFillTx/>
                  <a:latin typeface="Arial"/>
                  <a:cs typeface="Arial"/>
                </a:rPr>
                <a:t>:</a:t>
              </a:r>
              <a:endParaRPr kumimoji="0" lang="en-US" sz="1100" b="0" i="0" u="none" strike="noStrike" kern="0" cap="none" spc="0" normalizeH="0" baseline="0" noProof="0">
                <a:ln>
                  <a:noFill/>
                </a:ln>
                <a:solidFill>
                  <a:prstClr val="black"/>
                </a:solidFill>
                <a:effectLst/>
                <a:uLnTx/>
                <a:uFillTx/>
                <a:latin typeface="Arial"/>
                <a:cs typeface="Arial"/>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a:cs typeface="Arial"/>
                </a:rPr>
                <a:t>Trainee will complete the tactical movement of 10 miles as a member of a platoon.</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 Arial"/>
                <a:cs typeface="Arial" panose="020B0604020202020204" pitchFamily="34" charset="0"/>
              </a:endParaRPr>
            </a:p>
          </p:txBody>
        </p:sp>
        <p:sp>
          <p:nvSpPr>
            <p:cNvPr id="12" name="TextBox 11">
              <a:extLst>
                <a:ext uri="{FF2B5EF4-FFF2-40B4-BE49-F238E27FC236}">
                  <a16:creationId xmlns:a16="http://schemas.microsoft.com/office/drawing/2014/main" id="{720AE05A-C268-0DCA-5E0D-B7828FA86C60}"/>
                </a:ext>
              </a:extLst>
            </p:cNvPr>
            <p:cNvSpPr txBox="1"/>
            <p:nvPr/>
          </p:nvSpPr>
          <p:spPr>
            <a:xfrm>
              <a:off x="0" y="3329736"/>
              <a:ext cx="5360858" cy="3536094"/>
            </a:xfrm>
            <a:prstGeom prst="rect">
              <a:avLst/>
            </a:prstGeom>
            <a:solidFill>
              <a:sysClr val="window" lastClr="FFFFFF"/>
            </a:solidFill>
            <a:ln w="19050">
              <a:solidFill>
                <a:sysClr val="windowText" lastClr="000000"/>
              </a:solidFill>
            </a:ln>
          </p:spPr>
          <p:txBody>
            <a:bodyPr wrap="square" lIns="68580" tIns="34290" rIns="68580" bIns="34290" rtlCol="0" anchor="t">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a:ln>
                    <a:noFill/>
                  </a:ln>
                  <a:effectLst/>
                  <a:uLnTx/>
                  <a:uFillTx/>
                  <a:latin typeface="Arial"/>
                  <a:cs typeface="Arial"/>
                </a:rPr>
                <a:t>Coordinating Instructions:</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100" b="1" i="0" u="sng" strike="noStrike" kern="0" cap="none" spc="0" normalizeH="0" baseline="0" noProof="0">
                <a:ln>
                  <a:noFill/>
                </a:ln>
                <a:solidFill>
                  <a:prstClr val="black"/>
                </a:solidFill>
                <a:effectLst/>
                <a:uLnTx/>
                <a:uFillTx/>
                <a:latin typeface="Arial"/>
                <a:cs typeface="Arial"/>
              </a:endParaRP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100" b="0" i="0" u="none" strike="noStrike" kern="0" cap="none" spc="0" normalizeH="0" baseline="0" noProof="0">
                  <a:ln>
                    <a:noFill/>
                  </a:ln>
                  <a:effectLst/>
                  <a:uLnTx/>
                  <a:uFillTx/>
                  <a:latin typeface="Arial"/>
                  <a:cs typeface="Arial"/>
                </a:rPr>
                <a:t>Trainee Uniform: ACU, FLC, M4, rucksack, CamelBak </a:t>
              </a:r>
              <a:endParaRPr lang="en-US" sz="1100" b="0" i="0" u="none" strike="noStrike" kern="0" cap="none" spc="0" normalizeH="0" baseline="0" noProof="0">
                <a:ln>
                  <a:noFill/>
                </a:ln>
                <a:effectLst/>
                <a:uLnTx/>
                <a:uFillTx/>
                <a:latin typeface="Arial" panose="020B0604020202020204" pitchFamily="34" charset="0"/>
                <a:cs typeface="Arial" panose="020B0604020202020204" pitchFamily="34" charset="0"/>
              </a:endParaRP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100" b="0" i="0" u="none" strike="noStrike" kern="0" cap="none" spc="0" normalizeH="0" baseline="0" noProof="0">
                  <a:ln>
                    <a:noFill/>
                  </a:ln>
                  <a:effectLst/>
                  <a:uLnTx/>
                  <a:uFillTx/>
                  <a:latin typeface="Arial"/>
                  <a:cs typeface="Arial"/>
                </a:rPr>
                <a:t>Cadre: ACU, FLC, rucksack, M4</a:t>
              </a:r>
              <a:endParaRPr lang="en-US" sz="1100" b="0" i="0" u="none" strike="noStrike" kern="0" cap="none" spc="0" normalizeH="0" baseline="0" noProof="0">
                <a:ln>
                  <a:noFill/>
                </a:ln>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Arial"/>
                  <a:cs typeface="Arial"/>
                </a:rPr>
                <a:t>CO’s will report in sequence final slant (number of personnel, weapons, &amp; VICs) to TOC prior to SP</a:t>
              </a:r>
              <a:endParaRPr kumimoji="0" lang="en-US" sz="2000" b="0" i="0" u="none" strike="noStrike" kern="0" cap="none" spc="0" normalizeH="0" baseline="0" noProof="0">
                <a:ln>
                  <a:noFill/>
                </a:ln>
                <a:effectLst/>
                <a:uLnTx/>
                <a:uFillTx/>
              </a:endParaRPr>
            </a:p>
            <a:p>
              <a:pPr marL="95885" marR="0" lvl="0" indent="-95885" defTabSz="6858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100" b="0" i="0" u="none" strike="noStrike" kern="0" cap="none" spc="0" normalizeH="0" baseline="0" noProof="0">
                  <a:ln>
                    <a:noFill/>
                  </a:ln>
                  <a:effectLst/>
                  <a:uLnTx/>
                  <a:uFillTx/>
                  <a:latin typeface="Arial"/>
                  <a:cs typeface="Arial"/>
                </a:rPr>
                <a:t>CO CDR’s will report all checkpoints to BN TOC.</a:t>
              </a:r>
              <a:endParaRPr lang="en-US" sz="1100" b="0" i="0" u="none" strike="noStrike" kern="0" cap="none" spc="0" normalizeH="0" baseline="0" noProof="0">
                <a:ln>
                  <a:noFill/>
                </a:ln>
                <a:effectLst/>
                <a:uLnTx/>
                <a:uFillTx/>
                <a:latin typeface="Arial"/>
                <a:cs typeface="Arial"/>
              </a:endParaRP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100" b="0" i="0" u="none" strike="noStrike" kern="0" cap="none" spc="0" normalizeH="0" baseline="0" noProof="0">
                  <a:ln>
                    <a:noFill/>
                  </a:ln>
                  <a:effectLst/>
                  <a:uLnTx/>
                  <a:uFillTx/>
                  <a:latin typeface="Arial"/>
                  <a:cs typeface="Arial"/>
                </a:rPr>
                <a:t>SP is in </a:t>
              </a:r>
              <a:r>
                <a:rPr lang="en-US" sz="1100" kern="0">
                  <a:latin typeface="Arial"/>
                  <a:cs typeface="Arial"/>
                </a:rPr>
                <a:t>on Dixie Rd at 17SNT 15341 68049</a:t>
              </a:r>
              <a:r>
                <a:rPr kumimoji="0" lang="en-US" sz="1100" b="0" i="0" u="none" strike="noStrike" kern="0" cap="none" spc="0" normalizeH="0" baseline="0" noProof="0">
                  <a:ln>
                    <a:noFill/>
                  </a:ln>
                  <a:effectLst/>
                  <a:uLnTx/>
                  <a:uFillTx/>
                  <a:latin typeface="Arial"/>
                  <a:cs typeface="Arial"/>
                </a:rPr>
                <a:t> will be marked with cones and </a:t>
              </a:r>
              <a:r>
                <a:rPr kumimoji="0" lang="en-US" sz="1100" b="0" i="0" u="none" strike="noStrike" kern="0" cap="none" spc="0" normalizeH="0" baseline="0" noProof="0" err="1">
                  <a:ln>
                    <a:noFill/>
                  </a:ln>
                  <a:effectLst/>
                  <a:uLnTx/>
                  <a:uFillTx/>
                  <a:latin typeface="Arial"/>
                  <a:cs typeface="Arial"/>
                </a:rPr>
                <a:t>Chemlights</a:t>
              </a:r>
              <a:r>
                <a:rPr kumimoji="0" lang="en-US" sz="1100" b="0" i="0" u="none" strike="noStrike" kern="0" cap="none" spc="0" normalizeH="0" baseline="0" noProof="0">
                  <a:ln>
                    <a:noFill/>
                  </a:ln>
                  <a:effectLst/>
                  <a:uLnTx/>
                  <a:uFillTx/>
                  <a:latin typeface="Arial"/>
                  <a:cs typeface="Arial"/>
                </a:rPr>
                <a:t>.</a:t>
              </a:r>
              <a:endParaRPr lang="en-US" sz="1100" b="0" i="0" u="none" strike="noStrike" kern="0" cap="none" spc="0" normalizeH="0" baseline="0" noProof="0">
                <a:ln>
                  <a:noFill/>
                </a:ln>
                <a:effectLst/>
                <a:uLnTx/>
                <a:uFillTx/>
                <a:latin typeface="Arial"/>
                <a:cs typeface="Arial"/>
              </a:endParaRPr>
            </a:p>
            <a:p>
              <a:pPr marL="95885" marR="0" lvl="0" indent="-95885" defTabSz="6858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100" b="0" i="0" u="none" strike="noStrike" kern="0" cap="none" spc="0" normalizeH="0" baseline="0" noProof="0">
                  <a:ln>
                    <a:noFill/>
                  </a:ln>
                  <a:effectLst/>
                  <a:uLnTx/>
                  <a:uFillTx/>
                  <a:latin typeface="Arial"/>
                  <a:cs typeface="Arial"/>
                </a:rPr>
                <a:t>RP is AA HILTON</a:t>
              </a:r>
              <a:endParaRPr lang="en-US" sz="1100" b="0" i="0" u="none" strike="noStrike" kern="0" cap="none" spc="0" normalizeH="0" baseline="0" noProof="0">
                <a:ln>
                  <a:noFill/>
                </a:ln>
                <a:effectLst/>
                <a:uLnTx/>
                <a:uFillTx/>
                <a:latin typeface="Arial"/>
                <a:cs typeface="Arial"/>
              </a:endParaRP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100" b="0" i="0" u="none" strike="noStrike" kern="0" cap="none" spc="0" normalizeH="0" baseline="0" noProof="0">
                  <a:ln>
                    <a:noFill/>
                  </a:ln>
                  <a:effectLst/>
                  <a:uLnTx/>
                  <a:uFillTx/>
                  <a:latin typeface="Arial"/>
                  <a:cs typeface="Arial"/>
                </a:rPr>
                <a:t>Checkpoints:</a:t>
              </a:r>
              <a:endParaRPr lang="en-US" sz="1100" b="0" i="0" u="none" strike="noStrike" kern="0" cap="none" spc="0" normalizeH="0" baseline="0" noProof="0">
                <a:ln>
                  <a:noFill/>
                </a:ln>
                <a:effectLst/>
                <a:uLnTx/>
                <a:uFillTx/>
                <a:latin typeface="Arial"/>
                <a:cs typeface="Arial"/>
              </a:endParaRPr>
            </a:p>
            <a:p>
              <a:pPr marL="438785" marR="0" lvl="1"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100" b="0" i="0" u="none" strike="noStrike" kern="0" cap="none" spc="0" normalizeH="0" baseline="0" noProof="0">
                  <a:ln>
                    <a:noFill/>
                  </a:ln>
                  <a:effectLst/>
                  <a:uLnTx/>
                  <a:uFillTx/>
                  <a:latin typeface="Arial"/>
                  <a:cs typeface="Arial"/>
                </a:rPr>
                <a:t>CP1: Intersection of Dixie and Johnson Rifle Rd</a:t>
              </a:r>
              <a:endParaRPr lang="en-US" sz="1100" b="0" i="0" u="none" strike="noStrike" kern="0" cap="none" spc="0" normalizeH="0" baseline="0" noProof="0">
                <a:ln>
                  <a:noFill/>
                </a:ln>
                <a:effectLst/>
                <a:uLnTx/>
                <a:uFillTx/>
                <a:latin typeface="Arial" panose="020B0604020202020204" pitchFamily="34" charset="0"/>
                <a:cs typeface="Arial" panose="020B0604020202020204" pitchFamily="34" charset="0"/>
              </a:endParaRPr>
            </a:p>
            <a:p>
              <a:pPr marL="438785" marR="0" lvl="1"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100" b="0" i="0" u="none" strike="noStrike" kern="0" cap="none" spc="0" normalizeH="0" baseline="0" noProof="0">
                  <a:ln>
                    <a:noFill/>
                  </a:ln>
                  <a:effectLst/>
                  <a:uLnTx/>
                  <a:uFillTx/>
                  <a:latin typeface="Arial"/>
                  <a:cs typeface="Arial"/>
                </a:rPr>
                <a:t>CP2: </a:t>
              </a:r>
              <a:r>
                <a:rPr lang="en-US" sz="1100" kern="0">
                  <a:latin typeface="Arial"/>
                  <a:cs typeface="Arial"/>
                </a:rPr>
                <a:t>Range 15</a:t>
              </a:r>
              <a:endParaRPr lang="en-US" sz="1100" b="0" i="0" u="none" strike="noStrike" kern="0" cap="none" spc="0" normalizeH="0" baseline="0" noProof="0">
                <a:ln>
                  <a:noFill/>
                </a:ln>
                <a:effectLst/>
                <a:uLnTx/>
                <a:uFillTx/>
                <a:latin typeface="Arial" panose="020B0604020202020204" pitchFamily="34" charset="0"/>
                <a:cs typeface="Arial" panose="020B0604020202020204" pitchFamily="34" charset="0"/>
              </a:endParaRPr>
            </a:p>
            <a:p>
              <a:pPr marL="438785" marR="0" lvl="1"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100" b="0" i="0" u="none" strike="noStrike" kern="0" cap="none" spc="0" normalizeH="0" baseline="0" noProof="0">
                  <a:ln>
                    <a:noFill/>
                  </a:ln>
                  <a:effectLst/>
                  <a:uLnTx/>
                  <a:uFillTx/>
                  <a:latin typeface="Arial"/>
                  <a:cs typeface="Arial"/>
                </a:rPr>
                <a:t>CP3: </a:t>
              </a:r>
              <a:r>
                <a:rPr lang="en-US" sz="1100" kern="0">
                  <a:latin typeface="Arial"/>
                  <a:cs typeface="Arial"/>
                </a:rPr>
                <a:t>Range 18</a:t>
              </a:r>
            </a:p>
            <a:p>
              <a:pPr indent="-114300">
                <a:spcAft>
                  <a:spcPts val="150"/>
                </a:spcAft>
                <a:buFont typeface="Arial" panose="020B0604020202020204" pitchFamily="34" charset="0"/>
                <a:buChar char="•"/>
                <a:defRPr/>
              </a:pPr>
              <a:r>
                <a:rPr lang="en-US" sz="1100" kern="0">
                  <a:latin typeface="Arial"/>
                  <a:cs typeface="Arial"/>
                </a:rPr>
                <a:t>Lead company will open all Checkpoints and trail company will close all checkpoints.</a:t>
              </a:r>
            </a:p>
            <a:p>
              <a:pPr indent="-114300">
                <a:spcAft>
                  <a:spcPts val="150"/>
                </a:spcAft>
                <a:buFont typeface="Arial" panose="020B0604020202020204" pitchFamily="34" charset="0"/>
                <a:buChar char="•"/>
                <a:defRPr/>
              </a:pPr>
              <a:r>
                <a:rPr lang="en-US" sz="1100" kern="0">
                  <a:latin typeface="Arial"/>
                  <a:cs typeface="Arial"/>
                </a:rPr>
                <a:t>Halts will be conducted at the 45min mark, then every 50min until complete.</a:t>
              </a:r>
              <a:endParaRPr lang="en-US" sz="1100" b="0" i="0" u="none" strike="noStrike" kern="0" cap="none" spc="0" normalizeH="0" baseline="0" noProof="0">
                <a:ln>
                  <a:noFill/>
                </a:ln>
                <a:effectLst/>
                <a:uLnTx/>
                <a:uFillTx/>
                <a:latin typeface="Arial"/>
                <a:cs typeface="Arial"/>
              </a:endParaRPr>
            </a:p>
            <a:p>
              <a:pPr marL="342900" marR="0" lvl="1" defTabSz="914400" eaLnBrk="1" fontAlgn="auto" latinLnBrk="0" hangingPunct="1">
                <a:lnSpc>
                  <a:spcPct val="100000"/>
                </a:lnSpc>
                <a:spcBef>
                  <a:spcPts val="0"/>
                </a:spcBef>
                <a:spcAft>
                  <a:spcPts val="150"/>
                </a:spcAft>
                <a:buClrTx/>
                <a:buSzTx/>
                <a:tabLst/>
                <a:defRPr/>
              </a:pPr>
              <a:endParaRPr kumimoji="0" lang="en-US" sz="1100" b="0" i="0" u="none" strike="noStrike" kern="0" cap="none" spc="0" normalizeH="0" baseline="0" noProof="0">
                <a:ln>
                  <a:noFill/>
                </a:ln>
                <a:solidFill>
                  <a:prstClr val="black"/>
                </a:solidFill>
                <a:effectLst/>
                <a:uLnTx/>
                <a:uFillTx/>
                <a:latin typeface="Arial"/>
                <a:cs typeface="Arial"/>
              </a:endParaRPr>
            </a:p>
            <a:p>
              <a:pPr marR="0" lvl="0" defTabSz="914400" eaLnBrk="1" fontAlgn="auto" latinLnBrk="0" hangingPunct="1">
                <a:lnSpc>
                  <a:spcPct val="100000"/>
                </a:lnSpc>
                <a:spcBef>
                  <a:spcPts val="0"/>
                </a:spcBef>
                <a:spcAft>
                  <a:spcPts val="0"/>
                </a:spcAft>
                <a:buClrTx/>
                <a:buSzTx/>
                <a:tabLst/>
                <a:defRPr/>
              </a:pPr>
              <a:endParaRPr kumimoji="0" lang="en-US" sz="1100" b="0" i="0" u="none" strike="noStrike" kern="0" cap="none" spc="0" normalizeH="0" baseline="0" noProof="0">
                <a:ln>
                  <a:noFill/>
                </a:ln>
                <a:solidFill>
                  <a:prstClr val="black"/>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5894802-DA8A-0215-6A4B-7F637CBD75CF}"/>
                </a:ext>
              </a:extLst>
            </p:cNvPr>
            <p:cNvSpPr txBox="1"/>
            <p:nvPr/>
          </p:nvSpPr>
          <p:spPr>
            <a:xfrm>
              <a:off x="5365618" y="4584528"/>
              <a:ext cx="3413191" cy="2266772"/>
            </a:xfrm>
            <a:prstGeom prst="rect">
              <a:avLst/>
            </a:prstGeom>
            <a:solidFill>
              <a:sysClr val="window" lastClr="FFFFFF"/>
            </a:solidFill>
            <a:ln w="19050">
              <a:solidFill>
                <a:sysClr val="windowText" lastClr="000000"/>
              </a:solidFill>
            </a:ln>
          </p:spPr>
          <p:txBody>
            <a:bodyPr wrap="square" lIns="68580" tIns="34290" rIns="68580" bIns="34290" rtlCol="0" anchor="t">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a:ln>
                    <a:noFill/>
                  </a:ln>
                  <a:solidFill>
                    <a:prstClr val="black"/>
                  </a:solidFill>
                  <a:effectLst/>
                  <a:uLnTx/>
                  <a:uFillTx/>
                  <a:latin typeface="Arial"/>
                  <a:cs typeface="Arial"/>
                </a:rPr>
                <a:t>Support Requirements:</a:t>
              </a:r>
              <a:endParaRPr kumimoji="0" lang="en-US" sz="1100" b="0" i="0" u="none" strike="noStrike" kern="0" cap="none" spc="0" normalizeH="0" baseline="0" noProof="0">
                <a:ln>
                  <a:noFill/>
                </a:ln>
                <a:solidFill>
                  <a:prstClr val="black"/>
                </a:solidFill>
                <a:effectLst/>
                <a:uLnTx/>
                <a:uFillTx/>
                <a:cs typeface="Calibri"/>
              </a:endParaRP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100" b="1" i="0" u="sng"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100" b="0" i="0" u="sng" strike="noStrike" kern="0" cap="none" spc="0" normalizeH="0" baseline="0" noProof="0">
                  <a:ln>
                    <a:noFill/>
                  </a:ln>
                  <a:solidFill>
                    <a:prstClr val="black"/>
                  </a:solidFill>
                  <a:effectLst/>
                  <a:uLnTx/>
                  <a:uFillTx/>
                  <a:latin typeface="Arial"/>
                  <a:cs typeface="Arial"/>
                </a:rPr>
                <a:t>Manning</a:t>
              </a: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black"/>
                  </a:solidFill>
                  <a:effectLst/>
                  <a:uLnTx/>
                  <a:uFillTx/>
                  <a:latin typeface="Arial"/>
                  <a:cs typeface="Arial"/>
                </a:rPr>
                <a:t>A CO Convoy Commander</a:t>
              </a:r>
            </a:p>
            <a:p>
              <a:pPr marL="128588" marR="0" lvl="0" indent="-128588" defTabSz="6858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sng"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685800" eaLnBrk="1" fontAlgn="auto" latinLnBrk="0" hangingPunct="1">
                <a:lnSpc>
                  <a:spcPct val="100000"/>
                </a:lnSpc>
                <a:spcBef>
                  <a:spcPts val="0"/>
                </a:spcBef>
                <a:spcAft>
                  <a:spcPts val="0"/>
                </a:spcAft>
                <a:buClrTx/>
                <a:buSzTx/>
                <a:buFontTx/>
                <a:buNone/>
                <a:tabLst/>
                <a:defRPr/>
              </a:pPr>
              <a:r>
                <a:rPr kumimoji="0" lang="en-US" sz="1100" b="0" i="0" u="sng" strike="noStrike" kern="0" cap="none" spc="0" normalizeH="0" baseline="0" noProof="0">
                  <a:ln>
                    <a:noFill/>
                  </a:ln>
                  <a:solidFill>
                    <a:prstClr val="black"/>
                  </a:solidFill>
                  <a:effectLst/>
                  <a:uLnTx/>
                  <a:uFillTx/>
                  <a:latin typeface="Arial"/>
                  <a:cs typeface="Arial"/>
                </a:rPr>
                <a:t>Medical</a:t>
              </a:r>
            </a:p>
            <a:p>
              <a:pPr marL="128111" marR="0" lvl="0" indent="-128111"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black"/>
                  </a:solidFill>
                  <a:effectLst/>
                  <a:uLnTx/>
                  <a:uFillTx/>
                  <a:latin typeface="Arial"/>
                  <a:cs typeface="Arial"/>
                </a:rPr>
                <a:t>CLS at Company level</a:t>
              </a:r>
            </a:p>
            <a:p>
              <a:pPr marL="128111" marR="0" lvl="0" indent="-12811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black"/>
                  </a:solidFill>
                  <a:effectLst/>
                  <a:uLnTx/>
                  <a:uFillTx/>
                  <a:latin typeface="Arial"/>
                  <a:cs typeface="Arial"/>
                </a:rPr>
                <a:t>Battalion medics</a:t>
              </a:r>
            </a:p>
            <a:p>
              <a:pPr marL="128111" marR="0" lvl="0" indent="-128111" defTabSz="6858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0" cap="none" spc="0" normalizeH="0" baseline="0" noProof="0">
                <a:ln>
                  <a:noFill/>
                </a:ln>
                <a:solidFill>
                  <a:prstClr val="black"/>
                </a:solidFill>
                <a:effectLst/>
                <a:uLnTx/>
                <a:uFillTx/>
                <a:latin typeface="Arial"/>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sng" strike="noStrike" kern="0" cap="none" spc="0" normalizeH="0" baseline="0" noProof="0">
                  <a:ln>
                    <a:noFill/>
                  </a:ln>
                  <a:solidFill>
                    <a:prstClr val="black"/>
                  </a:solidFill>
                  <a:effectLst/>
                  <a:uLnTx/>
                  <a:uFillTx/>
                  <a:latin typeface="Arial"/>
                  <a:cs typeface="Arial"/>
                </a:rPr>
                <a:t>Other</a:t>
              </a:r>
              <a:endParaRPr kumimoji="0" lang="en-US" sz="1100" b="0" i="0" u="none" strike="noStrike" kern="0" cap="none" spc="0" normalizeH="0" baseline="0" noProof="0">
                <a:ln>
                  <a:noFill/>
                </a:ln>
                <a:solidFill>
                  <a:prstClr val="black"/>
                </a:solidFill>
                <a:effectLst/>
                <a:uLnTx/>
                <a:uFillTx/>
                <a:latin typeface="Arial"/>
                <a:cs typeface="Arial" panose="020B0604020202020204" pitchFamily="34" charset="0"/>
              </a:endParaRPr>
            </a:p>
            <a:p>
              <a:pPr marL="128588" marR="0" lvl="0" indent="-128588" defTabSz="91440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0" normalizeH="0" baseline="0" noProof="0">
                  <a:ln>
                    <a:noFill/>
                  </a:ln>
                  <a:solidFill>
                    <a:prstClr val="black"/>
                  </a:solidFill>
                  <a:effectLst/>
                  <a:uLnTx/>
                  <a:uFillTx/>
                  <a:latin typeface="Arial"/>
                  <a:cs typeface="Arial"/>
                </a:rPr>
                <a:t>Chem lights</a:t>
              </a:r>
              <a:endParaRPr kumimoji="0" lang="en-US" sz="1100" b="0" i="0" u="sng" strike="noStrike" kern="0" cap="none" spc="0" normalizeH="0" baseline="0" noProof="0">
                <a:ln>
                  <a:noFill/>
                </a:ln>
                <a:solidFill>
                  <a:prstClr val="black"/>
                </a:solidFill>
                <a:effectLst/>
                <a:uLnTx/>
                <a:uFillTx/>
                <a:latin typeface="Arial"/>
                <a:cs typeface="Arial" panose="020B0604020202020204" pitchFamily="34" charset="0"/>
              </a:endParaRPr>
            </a:p>
            <a:p>
              <a:pPr marL="128588" marR="0" lvl="0" indent="-128588" defTabSz="914400" eaLnBrk="1" fontAlgn="auto" latinLnBrk="0" hangingPunct="1">
                <a:lnSpc>
                  <a:spcPct val="100000"/>
                </a:lnSpc>
                <a:spcBef>
                  <a:spcPts val="0"/>
                </a:spcBef>
                <a:spcAft>
                  <a:spcPts val="0"/>
                </a:spcAft>
                <a:buClrTx/>
                <a:buSzTx/>
                <a:buFont typeface="Arial"/>
                <a:buChar char="•"/>
                <a:tabLst/>
                <a:defRPr/>
              </a:pPr>
              <a:r>
                <a:rPr kumimoji="0" lang="en-US" sz="1100" b="0" i="0" u="none" strike="noStrike" kern="0" cap="none" spc="0" normalizeH="0" baseline="0" noProof="0">
                  <a:ln>
                    <a:noFill/>
                  </a:ln>
                  <a:solidFill>
                    <a:prstClr val="black"/>
                  </a:solidFill>
                  <a:effectLst/>
                  <a:uLnTx/>
                  <a:uFillTx/>
                  <a:latin typeface="Arial"/>
                  <a:cs typeface="Arial"/>
                </a:rPr>
                <a:t>Forge Route Signs</a:t>
              </a:r>
            </a:p>
            <a:p>
              <a:pPr marL="128588" marR="0" lvl="0" indent="-128588" defTabSz="914400" eaLnBrk="1" fontAlgn="auto" latinLnBrk="0" hangingPunct="1">
                <a:lnSpc>
                  <a:spcPct val="100000"/>
                </a:lnSpc>
                <a:spcBef>
                  <a:spcPts val="0"/>
                </a:spcBef>
                <a:spcAft>
                  <a:spcPts val="0"/>
                </a:spcAft>
                <a:buClrTx/>
                <a:buSzTx/>
                <a:buFont typeface="Arial"/>
                <a:buChar char="•"/>
                <a:tabLst/>
                <a:defRPr/>
              </a:pPr>
              <a:r>
                <a:rPr lang="en-US" sz="1100" kern="0">
                  <a:solidFill>
                    <a:prstClr val="black"/>
                  </a:solidFill>
                  <a:latin typeface="Arial"/>
                  <a:cs typeface="Arial"/>
                </a:rPr>
                <a:t>Cones</a:t>
              </a:r>
              <a:endParaRPr kumimoji="0" lang="en-US" sz="1100" b="0" i="0" u="none" strike="noStrike" kern="0" cap="none" spc="0" normalizeH="0" baseline="0" noProof="0">
                <a:ln>
                  <a:noFill/>
                </a:ln>
                <a:solidFill>
                  <a:prstClr val="black"/>
                </a:solidFill>
                <a:effectLst/>
                <a:uLnTx/>
                <a:uFillTx/>
                <a:latin typeface="Arial"/>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black"/>
                </a:solidFill>
                <a:effectLst/>
                <a:uLnTx/>
                <a:uFillTx/>
                <a:latin typeface="Arial"/>
                <a:cs typeface="Arial" panose="020B0604020202020204" pitchFamily="34" charset="0"/>
              </a:endParaRPr>
            </a:p>
          </p:txBody>
        </p:sp>
        <p:sp>
          <p:nvSpPr>
            <p:cNvPr id="14" name="TextBox 13">
              <a:extLst>
                <a:ext uri="{FF2B5EF4-FFF2-40B4-BE49-F238E27FC236}">
                  <a16:creationId xmlns:a16="http://schemas.microsoft.com/office/drawing/2014/main" id="{18107528-527E-75DE-D8F9-D59A65B290A0}"/>
                </a:ext>
              </a:extLst>
            </p:cNvPr>
            <p:cNvSpPr txBox="1">
              <a:spLocks noChangeAspect="1"/>
            </p:cNvSpPr>
            <p:nvPr/>
          </p:nvSpPr>
          <p:spPr>
            <a:xfrm>
              <a:off x="0" y="1031111"/>
              <a:ext cx="5355770" cy="585520"/>
            </a:xfrm>
            <a:prstGeom prst="rect">
              <a:avLst/>
            </a:prstGeom>
            <a:noFill/>
            <a:ln w="19050">
              <a:solidFill>
                <a:sysClr val="windowText" lastClr="000000"/>
              </a:solidFill>
            </a:ln>
          </p:spPr>
          <p:txBody>
            <a:bodyPr wrap="square" lIns="68580" tIns="34290" rIns="68580" bIns="34290" rtlCol="0" anchor="t">
              <a:noAutofit/>
            </a:bodyPr>
            <a:lstStyle/>
            <a:p>
              <a:pPr>
                <a:defRPr/>
              </a:pPr>
              <a:r>
                <a:rPr kumimoji="0" lang="en-US" sz="1200" b="1" i="0" u="sng" strike="noStrike" kern="0" cap="none" spc="0" normalizeH="0" baseline="0" noProof="0">
                  <a:ln>
                    <a:noFill/>
                  </a:ln>
                  <a:effectLst/>
                  <a:uLnTx/>
                  <a:uFillTx/>
                  <a:latin typeface="Arial"/>
                  <a:cs typeface="Arial"/>
                </a:rPr>
                <a:t>Mission</a:t>
              </a:r>
              <a:r>
                <a:rPr kumimoji="0" lang="en-US" sz="1400" b="1" i="0" u="none" strike="noStrike" kern="0" cap="none" spc="0" normalizeH="0" baseline="0" noProof="0">
                  <a:ln>
                    <a:noFill/>
                  </a:ln>
                  <a:effectLst/>
                  <a:uLnTx/>
                  <a:uFillTx/>
                  <a:latin typeface="Arial"/>
                  <a:cs typeface="Arial"/>
                </a:rPr>
                <a:t>: </a:t>
              </a:r>
              <a:r>
                <a:rPr kumimoji="0" lang="en-US" sz="1100" b="0" i="0" u="none" strike="noStrike" kern="0" cap="none" spc="0" normalizeH="0" baseline="0" noProof="0">
                  <a:ln>
                    <a:noFill/>
                  </a:ln>
                  <a:effectLst/>
                  <a:uLnTx/>
                  <a:uFillTx/>
                  <a:latin typeface=" Arial"/>
                  <a:cs typeface="Arial"/>
                </a:rPr>
                <a:t>1-13 IN  conducts </a:t>
              </a:r>
              <a:r>
                <a:rPr lang="en-US" sz="1100" kern="0">
                  <a:latin typeface=" Arial"/>
                  <a:cs typeface="Arial"/>
                </a:rPr>
                <a:t>Forced Foot</a:t>
              </a:r>
              <a:r>
                <a:rPr kumimoji="0" lang="en-US" sz="1100" b="0" i="0" u="none" strike="noStrike" kern="0" cap="none" spc="0" normalizeH="0" baseline="0" noProof="0">
                  <a:ln>
                    <a:noFill/>
                  </a:ln>
                  <a:effectLst/>
                  <a:uLnTx/>
                  <a:uFillTx/>
                  <a:latin typeface=" Arial"/>
                  <a:cs typeface="Arial"/>
                </a:rPr>
                <a:t> march to AA HILTON along RTE BASTOGNE from </a:t>
              </a:r>
              <a:r>
                <a:rPr lang="en-US" sz="1100" kern="0">
                  <a:latin typeface=" Arial"/>
                  <a:cs typeface="Arial"/>
                </a:rPr>
                <a:t>192330JUL23</a:t>
              </a:r>
              <a:r>
                <a:rPr kumimoji="0" lang="en-US" sz="1100" b="0" i="0" u="none" strike="noStrike" kern="0" cap="none" spc="0" normalizeH="0" baseline="0" noProof="0">
                  <a:ln>
                    <a:noFill/>
                  </a:ln>
                  <a:effectLst/>
                  <a:uLnTx/>
                  <a:uFillTx/>
                  <a:latin typeface=" Arial"/>
                  <a:cs typeface="Arial"/>
                </a:rPr>
                <a:t> to </a:t>
              </a:r>
              <a:r>
                <a:rPr lang="en-US" sz="1100" kern="0">
                  <a:latin typeface=" Arial"/>
                  <a:cs typeface="Arial"/>
                </a:rPr>
                <a:t>200500JUL23</a:t>
              </a:r>
              <a:r>
                <a:rPr kumimoji="0" lang="en-US" sz="1100" b="0" i="0" u="none" strike="noStrike" kern="0" cap="none" spc="0" normalizeH="0" baseline="0" noProof="0">
                  <a:ln>
                    <a:noFill/>
                  </a:ln>
                  <a:effectLst/>
                  <a:uLnTx/>
                  <a:uFillTx/>
                  <a:latin typeface=" Arial"/>
                  <a:cs typeface="Arial"/>
                </a:rPr>
                <a:t> IOT conduct recovery operations and prepare for Soldier Ceremony.</a:t>
              </a:r>
            </a:p>
            <a:p>
              <a:pPr marL="0" marR="0" lvl="0" indent="0" defTabSz="6858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 Arial"/>
                <a:cs typeface="Arial" panose="020B0604020202020204" pitchFamily="34" charset="0"/>
              </a:endParaRPr>
            </a:p>
          </p:txBody>
        </p:sp>
        <p:sp>
          <p:nvSpPr>
            <p:cNvPr id="15" name="TextBox 14">
              <a:extLst>
                <a:ext uri="{FF2B5EF4-FFF2-40B4-BE49-F238E27FC236}">
                  <a16:creationId xmlns:a16="http://schemas.microsoft.com/office/drawing/2014/main" id="{A791C33F-3D65-9334-7DD6-115DD705BE3A}"/>
                </a:ext>
              </a:extLst>
            </p:cNvPr>
            <p:cNvSpPr txBox="1">
              <a:spLocks noChangeAspect="1"/>
            </p:cNvSpPr>
            <p:nvPr/>
          </p:nvSpPr>
          <p:spPr>
            <a:xfrm>
              <a:off x="0" y="757226"/>
              <a:ext cx="12192000" cy="261503"/>
            </a:xfrm>
            <a:prstGeom prst="rect">
              <a:avLst/>
            </a:prstGeom>
            <a:noFill/>
            <a:ln w="19050">
              <a:solidFill>
                <a:sysClr val="windowText" lastClr="000000"/>
              </a:solidFill>
            </a:ln>
          </p:spPr>
          <p:txBody>
            <a:bodyPr wrap="square" lIns="68580" tIns="34290" rIns="68580" bIns="34290" rtlCol="0" anchor="t">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latin typeface="Arial"/>
                  <a:cs typeface="Arial"/>
                </a:rPr>
                <a:t>10-Mile Foot March (FM4)</a:t>
              </a:r>
            </a:p>
          </p:txBody>
        </p:sp>
        <p:grpSp>
          <p:nvGrpSpPr>
            <p:cNvPr id="16" name="Group 15">
              <a:extLst>
                <a:ext uri="{FF2B5EF4-FFF2-40B4-BE49-F238E27FC236}">
                  <a16:creationId xmlns:a16="http://schemas.microsoft.com/office/drawing/2014/main" id="{39B69591-980F-9E6E-15AC-2F996CB3E4E2}"/>
                </a:ext>
              </a:extLst>
            </p:cNvPr>
            <p:cNvGrpSpPr/>
            <p:nvPr/>
          </p:nvGrpSpPr>
          <p:grpSpPr>
            <a:xfrm rot="19909113">
              <a:off x="7341531" y="3713645"/>
              <a:ext cx="192476" cy="269780"/>
              <a:chOff x="6776398" y="567427"/>
              <a:chExt cx="185683" cy="292234"/>
            </a:xfrm>
          </p:grpSpPr>
          <p:sp>
            <p:nvSpPr>
              <p:cNvPr id="138" name="Rectangle 541">
                <a:extLst>
                  <a:ext uri="{FF2B5EF4-FFF2-40B4-BE49-F238E27FC236}">
                    <a16:creationId xmlns:a16="http://schemas.microsoft.com/office/drawing/2014/main" id="{B5FA76C9-834D-30B0-BD13-60E6ADD56A58}"/>
                  </a:ext>
                </a:extLst>
              </p:cNvPr>
              <p:cNvSpPr>
                <a:spLocks noChangeArrowheads="1"/>
              </p:cNvSpPr>
              <p:nvPr/>
            </p:nvSpPr>
            <p:spPr bwMode="auto">
              <a:xfrm rot="21418283">
                <a:off x="6776399" y="567427"/>
                <a:ext cx="185682" cy="174119"/>
              </a:xfrm>
              <a:prstGeom prst="rect">
                <a:avLst/>
              </a:prstGeom>
              <a:solidFill>
                <a:sysClr val="window" lastClr="FFFFFF"/>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en-US" sz="600" b="1" i="0" u="none" strike="noStrike" kern="0" cap="none" spc="0" normalizeH="0" baseline="0" noProof="0">
                    <a:ln>
                      <a:noFill/>
                    </a:ln>
                    <a:solidFill>
                      <a:prstClr val="black"/>
                    </a:solidFill>
                    <a:effectLst/>
                    <a:uLnTx/>
                    <a:uFillTx/>
                    <a:latin typeface="Arial" panose="020B0604020202020204" pitchFamily="34" charset="0"/>
                  </a:rPr>
                  <a:t>CP3</a:t>
                </a:r>
              </a:p>
            </p:txBody>
          </p:sp>
          <p:sp>
            <p:nvSpPr>
              <p:cNvPr id="139" name="AutoShape 542">
                <a:extLst>
                  <a:ext uri="{FF2B5EF4-FFF2-40B4-BE49-F238E27FC236}">
                    <a16:creationId xmlns:a16="http://schemas.microsoft.com/office/drawing/2014/main" id="{2D645C67-0BB8-C4EE-926F-1A4AB5A70CA0}"/>
                  </a:ext>
                </a:extLst>
              </p:cNvPr>
              <p:cNvSpPr>
                <a:spLocks noChangeArrowheads="1"/>
              </p:cNvSpPr>
              <p:nvPr/>
            </p:nvSpPr>
            <p:spPr bwMode="auto">
              <a:xfrm rot="10618283">
                <a:off x="6776398" y="741543"/>
                <a:ext cx="185682" cy="118118"/>
              </a:xfrm>
              <a:prstGeom prst="triangle">
                <a:avLst>
                  <a:gd name="adj" fmla="val 50000"/>
                </a:avLst>
              </a:prstGeom>
              <a:solidFill>
                <a:sysClr val="window" lastClr="FFFFFF"/>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altLang="en-US" sz="1013" b="0" i="0" u="none" strike="noStrike" kern="0" cap="none" spc="0" normalizeH="0" baseline="0" noProof="0">
                  <a:ln>
                    <a:noFill/>
                  </a:ln>
                  <a:solidFill>
                    <a:prstClr val="black"/>
                  </a:solidFill>
                  <a:effectLst/>
                  <a:uLnTx/>
                  <a:uFillTx/>
                  <a:latin typeface="Arial" panose="020B0604020202020204" pitchFamily="34" charset="0"/>
                </a:endParaRPr>
              </a:p>
            </p:txBody>
          </p:sp>
        </p:grpSp>
        <p:grpSp>
          <p:nvGrpSpPr>
            <p:cNvPr id="17" name="Group 16">
              <a:extLst>
                <a:ext uri="{FF2B5EF4-FFF2-40B4-BE49-F238E27FC236}">
                  <a16:creationId xmlns:a16="http://schemas.microsoft.com/office/drawing/2014/main" id="{32562880-D45F-B5C4-4058-FF736E92549C}"/>
                </a:ext>
              </a:extLst>
            </p:cNvPr>
            <p:cNvGrpSpPr/>
            <p:nvPr/>
          </p:nvGrpSpPr>
          <p:grpSpPr>
            <a:xfrm>
              <a:off x="9469337" y="1468255"/>
              <a:ext cx="170093" cy="249030"/>
              <a:chOff x="7658942" y="-613610"/>
              <a:chExt cx="185687" cy="292234"/>
            </a:xfrm>
          </p:grpSpPr>
          <p:sp>
            <p:nvSpPr>
              <p:cNvPr id="136" name="Rectangle 541">
                <a:extLst>
                  <a:ext uri="{FF2B5EF4-FFF2-40B4-BE49-F238E27FC236}">
                    <a16:creationId xmlns:a16="http://schemas.microsoft.com/office/drawing/2014/main" id="{BC81FAF1-EEBC-8F6A-9CB6-AE7CA0A71076}"/>
                  </a:ext>
                </a:extLst>
              </p:cNvPr>
              <p:cNvSpPr>
                <a:spLocks noChangeArrowheads="1"/>
              </p:cNvSpPr>
              <p:nvPr/>
            </p:nvSpPr>
            <p:spPr bwMode="auto">
              <a:xfrm>
                <a:off x="7658942" y="-613610"/>
                <a:ext cx="185682" cy="174118"/>
              </a:xfrm>
              <a:prstGeom prst="rect">
                <a:avLst/>
              </a:prstGeom>
              <a:solidFill>
                <a:sysClr val="window" lastClr="FFFFFF"/>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en-US" sz="600" b="1" i="0" u="none" strike="noStrike" kern="0" cap="none" spc="0" normalizeH="0" baseline="0" noProof="0">
                    <a:ln>
                      <a:noFill/>
                    </a:ln>
                    <a:solidFill>
                      <a:prstClr val="black"/>
                    </a:solidFill>
                    <a:effectLst/>
                    <a:uLnTx/>
                    <a:uFillTx/>
                    <a:latin typeface="Arial" panose="020B0604020202020204" pitchFamily="34" charset="0"/>
                  </a:rPr>
                  <a:t>CP1</a:t>
                </a:r>
              </a:p>
            </p:txBody>
          </p:sp>
          <p:sp>
            <p:nvSpPr>
              <p:cNvPr id="137" name="AutoShape 542">
                <a:extLst>
                  <a:ext uri="{FF2B5EF4-FFF2-40B4-BE49-F238E27FC236}">
                    <a16:creationId xmlns:a16="http://schemas.microsoft.com/office/drawing/2014/main" id="{FBC0D664-759B-EF39-8EC4-2026722F42C1}"/>
                  </a:ext>
                </a:extLst>
              </p:cNvPr>
              <p:cNvSpPr>
                <a:spLocks noChangeArrowheads="1"/>
              </p:cNvSpPr>
              <p:nvPr/>
            </p:nvSpPr>
            <p:spPr bwMode="auto">
              <a:xfrm rot="10800000">
                <a:off x="7658947" y="-439494"/>
                <a:ext cx="185682" cy="118118"/>
              </a:xfrm>
              <a:prstGeom prst="triangle">
                <a:avLst>
                  <a:gd name="adj" fmla="val 50000"/>
                </a:avLst>
              </a:prstGeom>
              <a:solidFill>
                <a:sysClr val="window" lastClr="FFFFFF"/>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altLang="en-US" sz="1013" b="0" i="0" u="none" strike="noStrike" kern="0" cap="none" spc="0" normalizeH="0" baseline="0" noProof="0">
                  <a:ln>
                    <a:noFill/>
                  </a:ln>
                  <a:solidFill>
                    <a:prstClr val="black"/>
                  </a:solidFill>
                  <a:effectLst/>
                  <a:uLnTx/>
                  <a:uFillTx/>
                  <a:latin typeface="Arial" panose="020B0604020202020204" pitchFamily="34" charset="0"/>
                </a:endParaRPr>
              </a:p>
            </p:txBody>
          </p:sp>
        </p:grpSp>
        <p:sp>
          <p:nvSpPr>
            <p:cNvPr id="19" name="TextBox 18">
              <a:extLst>
                <a:ext uri="{FF2B5EF4-FFF2-40B4-BE49-F238E27FC236}">
                  <a16:creationId xmlns:a16="http://schemas.microsoft.com/office/drawing/2014/main" id="{044C46FC-40A6-C2E2-32DB-4270C1F33FF5}"/>
                </a:ext>
              </a:extLst>
            </p:cNvPr>
            <p:cNvSpPr txBox="1"/>
            <p:nvPr/>
          </p:nvSpPr>
          <p:spPr>
            <a:xfrm>
              <a:off x="9908627" y="3329736"/>
              <a:ext cx="2234339" cy="1254792"/>
            </a:xfrm>
            <a:prstGeom prst="rect">
              <a:avLst/>
            </a:prstGeom>
            <a:solidFill>
              <a:sysClr val="window" lastClr="FFFFFF"/>
            </a:solidFill>
            <a:ln w="19050">
              <a:solidFill>
                <a:sysClr val="windowText" lastClr="000000"/>
              </a:solidFill>
            </a:ln>
          </p:spPr>
          <p:txBody>
            <a:bodyPr wrap="square" lIns="68580" tIns="34290" rIns="68580" bIns="34290" rtlCol="0" anchor="t">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800" b="1" i="0" u="sng" strike="noStrike" kern="0" cap="none" spc="0" normalizeH="0" baseline="0" noProof="0">
                  <a:ln>
                    <a:noFill/>
                  </a:ln>
                  <a:effectLst/>
                  <a:uLnTx/>
                  <a:uFillTx/>
                  <a:latin typeface=" Arial"/>
                  <a:cs typeface="Arial"/>
                </a:rPr>
                <a:t>Check Points</a:t>
              </a:r>
              <a:endParaRPr kumimoji="0" lang="en-US" sz="800" b="1" i="0" u="none" strike="noStrike" kern="0" cap="none" spc="0" normalizeH="0" baseline="0" noProof="0">
                <a:ln>
                  <a:noFill/>
                </a:ln>
                <a:effectLst/>
                <a:uLnTx/>
                <a:uFillTx/>
                <a:latin typeface=" Arial"/>
                <a:cs typeface="Arial"/>
              </a:endParaRPr>
            </a:p>
            <a:p>
              <a:pPr>
                <a:spcAft>
                  <a:spcPts val="150"/>
                </a:spcAft>
                <a:defRPr/>
              </a:pPr>
              <a:r>
                <a:rPr kumimoji="0" lang="en-US" sz="800" b="0" i="0" u="none" strike="noStrike" kern="0" cap="none" spc="0" normalizeH="0" baseline="0" noProof="0">
                  <a:ln>
                    <a:noFill/>
                  </a:ln>
                  <a:effectLst/>
                  <a:uLnTx/>
                  <a:uFillTx/>
                  <a:latin typeface="Arial"/>
                  <a:cs typeface="Arial"/>
                </a:rPr>
                <a:t>SP: </a:t>
              </a:r>
              <a:r>
                <a:rPr lang="en-US" sz="800" kern="0">
                  <a:latin typeface="Arial"/>
                  <a:cs typeface="Arial"/>
                </a:rPr>
                <a:t>Johnson Rife Rd </a:t>
              </a:r>
              <a:r>
                <a:rPr kumimoji="0" lang="en-US" sz="800" b="0" i="0" u="none" strike="noStrike" kern="0" cap="none" spc="0" normalizeH="0" baseline="0" noProof="0">
                  <a:ln>
                    <a:noFill/>
                  </a:ln>
                  <a:effectLst/>
                  <a:uLnTx/>
                  <a:uFillTx/>
                  <a:latin typeface="Arial"/>
                  <a:cs typeface="Arial"/>
                </a:rPr>
                <a:t>at 17SNT 15341 68049</a:t>
              </a:r>
              <a:endParaRPr lang="en-US" sz="800" b="0" i="0" u="none" strike="noStrike" kern="0" cap="none" spc="0" normalizeH="0" baseline="0" noProof="0">
                <a:ln>
                  <a:noFill/>
                </a:ln>
                <a:effectLst/>
                <a:uLnTx/>
                <a:uFillTx/>
                <a:latin typeface="Arial"/>
                <a:cs typeface="Arial"/>
              </a:endParaRPr>
            </a:p>
            <a:p>
              <a:pPr marL="0" marR="0" lvl="0" indent="0" defTabSz="914400" eaLnBrk="1" fontAlgn="auto" latinLnBrk="0" hangingPunct="1">
                <a:lnSpc>
                  <a:spcPct val="100000"/>
                </a:lnSpc>
                <a:spcBef>
                  <a:spcPts val="0"/>
                </a:spcBef>
                <a:spcAft>
                  <a:spcPts val="150"/>
                </a:spcAft>
                <a:buClrTx/>
                <a:buSzTx/>
                <a:buFontTx/>
                <a:buNone/>
                <a:tabLst/>
                <a:defRPr/>
              </a:pPr>
              <a:r>
                <a:rPr kumimoji="0" lang="en-US" sz="800" b="0" i="0" u="none" strike="noStrike" kern="0" cap="none" spc="0" normalizeH="0" baseline="0" noProof="0">
                  <a:ln>
                    <a:noFill/>
                  </a:ln>
                  <a:effectLst/>
                  <a:uLnTx/>
                  <a:uFillTx/>
                  <a:latin typeface="Arial"/>
                  <a:cs typeface="Arial"/>
                </a:rPr>
                <a:t>CP1: </a:t>
              </a:r>
              <a:r>
                <a:rPr lang="en-US" sz="800" kern="0">
                  <a:latin typeface="Arial"/>
                  <a:cs typeface="Arial"/>
                </a:rPr>
                <a:t>Intersection of Dixie and Johnson Rifle Rd</a:t>
              </a:r>
              <a:endParaRPr kumimoji="0" lang="en-US" sz="800" b="0" i="0" u="none" strike="noStrike" kern="0" cap="none" spc="0" normalizeH="0" baseline="0" noProof="0">
                <a:ln>
                  <a:noFill/>
                </a:ln>
                <a:effectLst/>
                <a:uLnTx/>
                <a:uFillTx/>
                <a:ea typeface="+mn-lt"/>
                <a:cs typeface="Calibri" panose="020F0502020204030204"/>
              </a:endParaRPr>
            </a:p>
            <a:p>
              <a:pPr marL="0" marR="0" lvl="0" indent="0" defTabSz="914400" eaLnBrk="1" fontAlgn="auto" latinLnBrk="0" hangingPunct="1">
                <a:lnSpc>
                  <a:spcPct val="100000"/>
                </a:lnSpc>
                <a:spcBef>
                  <a:spcPts val="0"/>
                </a:spcBef>
                <a:spcAft>
                  <a:spcPts val="150"/>
                </a:spcAft>
                <a:buClrTx/>
                <a:buSzTx/>
                <a:buFontTx/>
                <a:buNone/>
                <a:tabLst/>
                <a:defRPr/>
              </a:pPr>
              <a:r>
                <a:rPr kumimoji="0" lang="en-US" sz="800" b="0" i="0" u="none" strike="noStrike" kern="0" cap="none" spc="0" normalizeH="0" baseline="0" noProof="0">
                  <a:ln>
                    <a:noFill/>
                  </a:ln>
                  <a:effectLst/>
                  <a:uLnTx/>
                  <a:uFillTx/>
                  <a:latin typeface="Arial"/>
                  <a:cs typeface="Arial"/>
                </a:rPr>
                <a:t>CP2: </a:t>
              </a:r>
              <a:r>
                <a:rPr lang="en-US" sz="800" kern="0">
                  <a:latin typeface="Arial"/>
                  <a:cs typeface="Arial"/>
                </a:rPr>
                <a:t>Range 15</a:t>
              </a:r>
              <a:endParaRPr kumimoji="0" lang="en-US" sz="800" b="0" i="0" u="none" strike="noStrike" kern="0" cap="none" spc="0" normalizeH="0" baseline="0" noProof="0">
                <a:ln>
                  <a:noFill/>
                </a:ln>
                <a:effectLst/>
                <a:uLnTx/>
                <a:uFillTx/>
                <a:latin typeface="Arial"/>
                <a:ea typeface="+mn-lt"/>
                <a:cs typeface="Arial"/>
              </a:endParaRPr>
            </a:p>
            <a:p>
              <a:pPr marL="0" marR="0" lvl="0" indent="0" defTabSz="914400" eaLnBrk="1" fontAlgn="auto" latinLnBrk="0" hangingPunct="1">
                <a:lnSpc>
                  <a:spcPct val="100000"/>
                </a:lnSpc>
                <a:spcBef>
                  <a:spcPts val="0"/>
                </a:spcBef>
                <a:spcAft>
                  <a:spcPts val="150"/>
                </a:spcAft>
                <a:buClrTx/>
                <a:buSzTx/>
                <a:buFontTx/>
                <a:buNone/>
                <a:tabLst/>
                <a:defRPr/>
              </a:pPr>
              <a:r>
                <a:rPr kumimoji="0" lang="en-US" sz="800" b="0" i="0" u="none" strike="noStrike" kern="0" cap="none" spc="0" normalizeH="0" baseline="0" noProof="0">
                  <a:ln>
                    <a:noFill/>
                  </a:ln>
                  <a:effectLst/>
                  <a:uLnTx/>
                  <a:uFillTx/>
                  <a:latin typeface="Arial"/>
                  <a:cs typeface="Arial"/>
                </a:rPr>
                <a:t>CP3: </a:t>
              </a:r>
              <a:r>
                <a:rPr lang="en-US" sz="800" kern="0">
                  <a:latin typeface="Arial"/>
                  <a:cs typeface="Arial"/>
                </a:rPr>
                <a:t>Range 18</a:t>
              </a:r>
            </a:p>
            <a:p>
              <a:pPr>
                <a:spcAft>
                  <a:spcPts val="150"/>
                </a:spcAft>
                <a:defRPr/>
              </a:pPr>
              <a:r>
                <a:rPr lang="en-US" sz="800" kern="0">
                  <a:latin typeface="Arial"/>
                  <a:cs typeface="Arial"/>
                </a:rPr>
                <a:t>RP: Hilton Field </a:t>
              </a:r>
              <a:endParaRPr kumimoji="0" lang="en-US" sz="800" b="0" i="0" u="none" strike="noStrike" kern="0" cap="none" spc="0" normalizeH="0" baseline="0" noProof="0">
                <a:ln>
                  <a:noFill/>
                </a:ln>
                <a:solidFill>
                  <a:prstClr val="black"/>
                </a:solidFill>
                <a:effectLst/>
                <a:uLnTx/>
                <a:uFillTx/>
                <a:cs typeface="Calibri" panose="020F0502020204030204"/>
              </a:endParaRPr>
            </a:p>
            <a:p>
              <a:pPr marL="128270" marR="0" lvl="0" indent="-128270" defTabSz="685800" eaLnBrk="1" fontAlgn="auto" latinLnBrk="0" hangingPunct="1">
                <a:lnSpc>
                  <a:spcPct val="100000"/>
                </a:lnSpc>
                <a:spcBef>
                  <a:spcPts val="0"/>
                </a:spcBef>
                <a:spcAft>
                  <a:spcPts val="0"/>
                </a:spcAft>
                <a:buClrTx/>
                <a:buSzTx/>
                <a:buFontTx/>
                <a:buAutoNum type="arabicPeriod" startAt="5"/>
                <a:tabLst/>
                <a:defRPr/>
              </a:pPr>
              <a:endParaRPr kumimoji="0" lang="en-US" sz="800" b="0" i="0" u="none" strike="noStrike" kern="0" cap="none" spc="0" normalizeH="0" baseline="0" noProof="0">
                <a:ln>
                  <a:noFill/>
                </a:ln>
                <a:solidFill>
                  <a:prstClr val="black"/>
                </a:solidFill>
                <a:effectLst/>
                <a:uLnTx/>
                <a:uFillTx/>
                <a:latin typeface=" Arial"/>
                <a:cs typeface="Arial" panose="020B0604020202020204" pitchFamily="34" charset="0"/>
              </a:endParaRPr>
            </a:p>
            <a:p>
              <a:pPr marL="128270" marR="0" lvl="0" indent="-128270" defTabSz="685800" eaLnBrk="1" fontAlgn="auto" latinLnBrk="0" hangingPunct="1">
                <a:lnSpc>
                  <a:spcPct val="100000"/>
                </a:lnSpc>
                <a:spcBef>
                  <a:spcPts val="0"/>
                </a:spcBef>
                <a:spcAft>
                  <a:spcPts val="0"/>
                </a:spcAft>
                <a:buClrTx/>
                <a:buSzTx/>
                <a:buFontTx/>
                <a:buAutoNum type="arabicPeriod" startAt="5"/>
                <a:tabLst/>
                <a:defRPr/>
              </a:pPr>
              <a:endParaRPr kumimoji="0" lang="en-US" sz="800" b="0" i="0" u="none" strike="noStrike" kern="0" cap="none" spc="0" normalizeH="0" baseline="0" noProof="0">
                <a:ln>
                  <a:noFill/>
                </a:ln>
                <a:solidFill>
                  <a:prstClr val="black"/>
                </a:solidFill>
                <a:effectLst/>
                <a:uLnTx/>
                <a:uFillTx/>
                <a:latin typeface=" Arial"/>
                <a:cs typeface="Arial" panose="020B0604020202020204" pitchFamily="34" charset="0"/>
              </a:endParaRPr>
            </a:p>
            <a:p>
              <a:pPr marL="128270" marR="0" lvl="0" indent="-128270" defTabSz="685800" eaLnBrk="1" fontAlgn="auto" latinLnBrk="0" hangingPunct="1">
                <a:lnSpc>
                  <a:spcPct val="100000"/>
                </a:lnSpc>
                <a:spcBef>
                  <a:spcPts val="0"/>
                </a:spcBef>
                <a:spcAft>
                  <a:spcPts val="0"/>
                </a:spcAft>
                <a:buClrTx/>
                <a:buSzTx/>
                <a:buFontTx/>
                <a:buAutoNum type="arabicPeriod" startAt="5"/>
                <a:tabLst/>
                <a:defRPr/>
              </a:pPr>
              <a:endParaRPr kumimoji="0" lang="en-US" sz="800" b="0" i="0" u="none" strike="noStrike" kern="0" cap="none" spc="0" normalizeH="0" baseline="0" noProof="0">
                <a:ln>
                  <a:noFill/>
                </a:ln>
                <a:solidFill>
                  <a:prstClr val="black"/>
                </a:solidFill>
                <a:effectLst/>
                <a:uLnTx/>
                <a:uFillTx/>
                <a:latin typeface=" Arial"/>
                <a:cs typeface="Arial" panose="020B0604020202020204" pitchFamily="34" charset="0"/>
              </a:endParaRPr>
            </a:p>
            <a:p>
              <a:pPr marL="128270" marR="0" lvl="0" indent="-128270" defTabSz="685800" eaLnBrk="1" fontAlgn="auto" latinLnBrk="0" hangingPunct="1">
                <a:lnSpc>
                  <a:spcPct val="100000"/>
                </a:lnSpc>
                <a:spcBef>
                  <a:spcPts val="0"/>
                </a:spcBef>
                <a:spcAft>
                  <a:spcPts val="0"/>
                </a:spcAft>
                <a:buClrTx/>
                <a:buSzTx/>
                <a:buFontTx/>
                <a:buAutoNum type="arabicPeriod"/>
                <a:tabLst/>
                <a:defRPr/>
              </a:pPr>
              <a:endParaRPr kumimoji="0" lang="en-US" sz="800" b="0" i="0" u="none" strike="noStrike" kern="0" cap="none" spc="0" normalizeH="0" baseline="0" noProof="0">
                <a:ln>
                  <a:noFill/>
                </a:ln>
                <a:solidFill>
                  <a:prstClr val="black"/>
                </a:solidFill>
                <a:effectLst/>
                <a:uLnTx/>
                <a:uFillTx/>
                <a:latin typeface=" Arial"/>
                <a:cs typeface="Arial" panose="020B0604020202020204" pitchFamily="34" charset="0"/>
              </a:endParaRPr>
            </a:p>
          </p:txBody>
        </p:sp>
        <p:sp>
          <p:nvSpPr>
            <p:cNvPr id="20" name="Down Arrow 21">
              <a:extLst>
                <a:ext uri="{FF2B5EF4-FFF2-40B4-BE49-F238E27FC236}">
                  <a16:creationId xmlns:a16="http://schemas.microsoft.com/office/drawing/2014/main" id="{C79A10F6-1CE1-E1F6-1D42-9AAA3B037F46}"/>
                </a:ext>
              </a:extLst>
            </p:cNvPr>
            <p:cNvSpPr/>
            <p:nvPr/>
          </p:nvSpPr>
          <p:spPr>
            <a:xfrm rot="10800000">
              <a:off x="5538174" y="1871849"/>
              <a:ext cx="300247" cy="430963"/>
            </a:xfrm>
            <a:prstGeom prst="downArrow">
              <a:avLst/>
            </a:prstGeom>
            <a:solidFill>
              <a:sysClr val="windowText" lastClr="000000"/>
            </a:solidFill>
            <a:ln w="15875" cap="flat" cmpd="sng" algn="ctr">
              <a:solidFill>
                <a:sysClr val="window" lastClr="FFFFF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itchFamily="34" charset="0"/>
                  <a:ea typeface="+mn-ea"/>
                  <a:cs typeface="Arial" pitchFamily="34" charset="0"/>
                </a:rPr>
                <a:t>N</a:t>
              </a:r>
            </a:p>
          </p:txBody>
        </p:sp>
        <p:sp>
          <p:nvSpPr>
            <p:cNvPr id="21" name="TextBox 20">
              <a:extLst>
                <a:ext uri="{FF2B5EF4-FFF2-40B4-BE49-F238E27FC236}">
                  <a16:creationId xmlns:a16="http://schemas.microsoft.com/office/drawing/2014/main" id="{606C29C3-C096-A96D-AFF8-EDA27B990321}"/>
                </a:ext>
              </a:extLst>
            </p:cNvPr>
            <p:cNvSpPr txBox="1"/>
            <p:nvPr/>
          </p:nvSpPr>
          <p:spPr>
            <a:xfrm>
              <a:off x="6932627" y="1731436"/>
              <a:ext cx="1029265" cy="225743"/>
            </a:xfrm>
            <a:prstGeom prst="rect">
              <a:avLst/>
            </a:prstGeom>
            <a:noFill/>
            <a:ln w="15875">
              <a:noFill/>
              <a:miter lim="800000"/>
            </a:ln>
          </p:spPr>
          <p:txBody>
            <a:bodyPr wrap="square" rtlCol="0" anchor="ctr" anchorCtr="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solidFill>
                      <a:sysClr val="windowText" lastClr="000000"/>
                    </a:solidFill>
                  </a:ln>
                  <a:solidFill>
                    <a:prstClr val="white"/>
                  </a:solidFill>
                  <a:effectLst/>
                  <a:uLnTx/>
                  <a:uFillTx/>
                  <a:latin typeface="Arial" pitchFamily="34" charset="0"/>
                  <a:cs typeface="Arial" pitchFamily="34" charset="0"/>
                </a:rPr>
                <a:t>MSR DIXIE</a:t>
              </a:r>
            </a:p>
          </p:txBody>
        </p:sp>
        <p:sp>
          <p:nvSpPr>
            <p:cNvPr id="22" name="TextBox 21">
              <a:extLst>
                <a:ext uri="{FF2B5EF4-FFF2-40B4-BE49-F238E27FC236}">
                  <a16:creationId xmlns:a16="http://schemas.microsoft.com/office/drawing/2014/main" id="{72A37479-93EB-53FD-A56E-7C51A75388BE}"/>
                </a:ext>
              </a:extLst>
            </p:cNvPr>
            <p:cNvSpPr txBox="1"/>
            <p:nvPr/>
          </p:nvSpPr>
          <p:spPr>
            <a:xfrm rot="18120000">
              <a:off x="7615330" y="3038475"/>
              <a:ext cx="1080504" cy="253916"/>
            </a:xfrm>
            <a:prstGeom prst="rect">
              <a:avLst/>
            </a:prstGeom>
            <a:noFill/>
            <a:ln w="15875">
              <a:noFill/>
              <a:miter lim="800000"/>
            </a:ln>
          </p:spPr>
          <p:txBody>
            <a:bodyPr wrap="square" rtlCol="0" anchor="ctr" anchorCtr="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solidFill>
                      <a:sysClr val="windowText" lastClr="000000"/>
                    </a:solidFill>
                  </a:ln>
                  <a:solidFill>
                    <a:prstClr val="white"/>
                  </a:solidFill>
                  <a:effectLst/>
                  <a:uLnTx/>
                  <a:uFillTx/>
                  <a:latin typeface="Arial" pitchFamily="34" charset="0"/>
                  <a:cs typeface="Arial" pitchFamily="34" charset="0"/>
                </a:rPr>
                <a:t>MSR WILDCAT</a:t>
              </a:r>
            </a:p>
          </p:txBody>
        </p:sp>
        <p:sp>
          <p:nvSpPr>
            <p:cNvPr id="23" name="TextBox 22">
              <a:extLst>
                <a:ext uri="{FF2B5EF4-FFF2-40B4-BE49-F238E27FC236}">
                  <a16:creationId xmlns:a16="http://schemas.microsoft.com/office/drawing/2014/main" id="{71C28A94-614D-3521-09EF-0653D621D947}"/>
                </a:ext>
              </a:extLst>
            </p:cNvPr>
            <p:cNvSpPr txBox="1"/>
            <p:nvPr/>
          </p:nvSpPr>
          <p:spPr>
            <a:xfrm rot="19440000">
              <a:off x="5738863" y="2172848"/>
              <a:ext cx="1029265" cy="225743"/>
            </a:xfrm>
            <a:prstGeom prst="rect">
              <a:avLst/>
            </a:prstGeom>
            <a:noFill/>
            <a:ln w="15875">
              <a:noFill/>
              <a:miter lim="800000"/>
            </a:ln>
          </p:spPr>
          <p:txBody>
            <a:bodyPr wrap="square" rtlCol="0" anchor="ctr" anchorCtr="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solidFill>
                      <a:sysClr val="windowText" lastClr="000000"/>
                    </a:solidFill>
                  </a:ln>
                  <a:solidFill>
                    <a:prstClr val="white"/>
                  </a:solidFill>
                  <a:effectLst/>
                  <a:uLnTx/>
                  <a:uFillTx/>
                  <a:latin typeface="Arial" pitchFamily="34" charset="0"/>
                  <a:cs typeface="Arial" pitchFamily="34" charset="0"/>
                </a:rPr>
                <a:t>Range Rd</a:t>
              </a:r>
            </a:p>
          </p:txBody>
        </p:sp>
        <p:sp>
          <p:nvSpPr>
            <p:cNvPr id="24" name="TextBox 23">
              <a:extLst>
                <a:ext uri="{FF2B5EF4-FFF2-40B4-BE49-F238E27FC236}">
                  <a16:creationId xmlns:a16="http://schemas.microsoft.com/office/drawing/2014/main" id="{23B98851-459E-5983-4904-B4E4D4EF82EF}"/>
                </a:ext>
              </a:extLst>
            </p:cNvPr>
            <p:cNvSpPr txBox="1"/>
            <p:nvPr/>
          </p:nvSpPr>
          <p:spPr>
            <a:xfrm rot="60000">
              <a:off x="6258618" y="4245149"/>
              <a:ext cx="1352696" cy="369397"/>
            </a:xfrm>
            <a:prstGeom prst="rect">
              <a:avLst/>
            </a:prstGeom>
            <a:noFill/>
            <a:ln w="15875">
              <a:noFill/>
              <a:miter lim="800000"/>
            </a:ln>
          </p:spPr>
          <p:txBody>
            <a:bodyPr wrap="square" rtlCol="0" anchor="ctr" anchorCtr="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solidFill>
                      <a:sysClr val="windowText" lastClr="000000"/>
                    </a:solidFill>
                  </a:ln>
                  <a:solidFill>
                    <a:prstClr val="white"/>
                  </a:solidFill>
                  <a:effectLst/>
                  <a:uLnTx/>
                  <a:uFillTx/>
                  <a:latin typeface="Arial" pitchFamily="34" charset="0"/>
                  <a:cs typeface="Arial" pitchFamily="34" charset="0"/>
                </a:rPr>
                <a:t>MSR HARTSVILLE</a:t>
              </a:r>
            </a:p>
          </p:txBody>
        </p:sp>
        <p:grpSp>
          <p:nvGrpSpPr>
            <p:cNvPr id="25" name="Group 24">
              <a:extLst>
                <a:ext uri="{FF2B5EF4-FFF2-40B4-BE49-F238E27FC236}">
                  <a16:creationId xmlns:a16="http://schemas.microsoft.com/office/drawing/2014/main" id="{E808AF99-1592-F25A-923C-C9852FB40E44}"/>
                </a:ext>
              </a:extLst>
            </p:cNvPr>
            <p:cNvGrpSpPr/>
            <p:nvPr/>
          </p:nvGrpSpPr>
          <p:grpSpPr>
            <a:xfrm>
              <a:off x="8103705" y="2338249"/>
              <a:ext cx="176545" cy="248174"/>
              <a:chOff x="4047701" y="3219316"/>
              <a:chExt cx="185682" cy="372195"/>
            </a:xfrm>
          </p:grpSpPr>
          <p:sp>
            <p:nvSpPr>
              <p:cNvPr id="134" name="Rectangle 541">
                <a:extLst>
                  <a:ext uri="{FF2B5EF4-FFF2-40B4-BE49-F238E27FC236}">
                    <a16:creationId xmlns:a16="http://schemas.microsoft.com/office/drawing/2014/main" id="{0EF19630-E440-843A-8006-FC443B90340B}"/>
                  </a:ext>
                </a:extLst>
              </p:cNvPr>
              <p:cNvSpPr>
                <a:spLocks noChangeArrowheads="1"/>
              </p:cNvSpPr>
              <p:nvPr/>
            </p:nvSpPr>
            <p:spPr bwMode="auto">
              <a:xfrm>
                <a:off x="4047701" y="3219316"/>
                <a:ext cx="185682" cy="254078"/>
              </a:xfrm>
              <a:prstGeom prst="rect">
                <a:avLst/>
              </a:prstGeom>
              <a:solidFill>
                <a:sysClr val="window" lastClr="FFFFFF"/>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en-US" sz="600" b="1" i="0" u="none" strike="noStrike" kern="0" cap="none" spc="0" normalizeH="0" baseline="0" noProof="0">
                    <a:ln>
                      <a:noFill/>
                    </a:ln>
                    <a:solidFill>
                      <a:prstClr val="black"/>
                    </a:solidFill>
                    <a:effectLst/>
                    <a:uLnTx/>
                    <a:uFillTx/>
                    <a:latin typeface="Arial" panose="020B0604020202020204" pitchFamily="34" charset="0"/>
                  </a:rPr>
                  <a:t>CP2</a:t>
                </a:r>
              </a:p>
            </p:txBody>
          </p:sp>
          <p:sp>
            <p:nvSpPr>
              <p:cNvPr id="135" name="AutoShape 542">
                <a:extLst>
                  <a:ext uri="{FF2B5EF4-FFF2-40B4-BE49-F238E27FC236}">
                    <a16:creationId xmlns:a16="http://schemas.microsoft.com/office/drawing/2014/main" id="{CE829B56-3F41-E8BD-1374-0740870BA95F}"/>
                  </a:ext>
                </a:extLst>
              </p:cNvPr>
              <p:cNvSpPr>
                <a:spLocks noChangeArrowheads="1"/>
              </p:cNvSpPr>
              <p:nvPr/>
            </p:nvSpPr>
            <p:spPr bwMode="auto">
              <a:xfrm rot="10800000">
                <a:off x="4047701" y="3473393"/>
                <a:ext cx="185682" cy="118118"/>
              </a:xfrm>
              <a:prstGeom prst="triangle">
                <a:avLst>
                  <a:gd name="adj" fmla="val 50000"/>
                </a:avLst>
              </a:prstGeom>
              <a:solidFill>
                <a:sysClr val="window" lastClr="FFFFFF"/>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altLang="en-US" sz="1013" b="0" i="0" u="none" strike="noStrike" kern="0" cap="none" spc="0" normalizeH="0" baseline="0" noProof="0">
                  <a:ln>
                    <a:noFill/>
                  </a:ln>
                  <a:solidFill>
                    <a:prstClr val="black"/>
                  </a:solidFill>
                  <a:effectLst/>
                  <a:uLnTx/>
                  <a:uFillTx/>
                  <a:latin typeface="Arial" panose="020B0604020202020204" pitchFamily="34" charset="0"/>
                </a:endParaRPr>
              </a:p>
            </p:txBody>
          </p:sp>
        </p:grpSp>
        <p:grpSp>
          <p:nvGrpSpPr>
            <p:cNvPr id="28" name="Group 27">
              <a:extLst>
                <a:ext uri="{FF2B5EF4-FFF2-40B4-BE49-F238E27FC236}">
                  <a16:creationId xmlns:a16="http://schemas.microsoft.com/office/drawing/2014/main" id="{CADD5630-A0A2-1A11-CE7C-FFBD60B87FDB}"/>
                </a:ext>
              </a:extLst>
            </p:cNvPr>
            <p:cNvGrpSpPr/>
            <p:nvPr/>
          </p:nvGrpSpPr>
          <p:grpSpPr>
            <a:xfrm>
              <a:off x="11784478" y="1018729"/>
              <a:ext cx="133579" cy="231733"/>
              <a:chOff x="7695113" y="880631"/>
              <a:chExt cx="185682" cy="392264"/>
            </a:xfrm>
          </p:grpSpPr>
          <p:sp>
            <p:nvSpPr>
              <p:cNvPr id="132" name="Rectangle 541">
                <a:extLst>
                  <a:ext uri="{FF2B5EF4-FFF2-40B4-BE49-F238E27FC236}">
                    <a16:creationId xmlns:a16="http://schemas.microsoft.com/office/drawing/2014/main" id="{D0447612-D94A-A49E-746C-0D5894A5C933}"/>
                  </a:ext>
                </a:extLst>
              </p:cNvPr>
              <p:cNvSpPr>
                <a:spLocks noChangeArrowheads="1"/>
              </p:cNvSpPr>
              <p:nvPr/>
            </p:nvSpPr>
            <p:spPr bwMode="auto">
              <a:xfrm>
                <a:off x="7695113" y="880631"/>
                <a:ext cx="185682" cy="246140"/>
              </a:xfrm>
              <a:prstGeom prst="rect">
                <a:avLst/>
              </a:prstGeom>
              <a:solidFill>
                <a:sysClr val="window" lastClr="FFFFFF"/>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en-US" sz="600" b="1" i="0" u="none" strike="noStrike" kern="0" cap="none" spc="0" normalizeH="0" baseline="0" noProof="0">
                    <a:ln>
                      <a:noFill/>
                    </a:ln>
                    <a:solidFill>
                      <a:prstClr val="black"/>
                    </a:solidFill>
                    <a:effectLst/>
                    <a:uLnTx/>
                    <a:uFillTx/>
                    <a:latin typeface="Arial" panose="020B0604020202020204" pitchFamily="34" charset="0"/>
                  </a:rPr>
                  <a:t>SP</a:t>
                </a:r>
              </a:p>
            </p:txBody>
          </p:sp>
          <p:sp>
            <p:nvSpPr>
              <p:cNvPr id="133" name="AutoShape 542">
                <a:extLst>
                  <a:ext uri="{FF2B5EF4-FFF2-40B4-BE49-F238E27FC236}">
                    <a16:creationId xmlns:a16="http://schemas.microsoft.com/office/drawing/2014/main" id="{DA31A172-F05D-58FA-CA0C-6AA775B0E8FE}"/>
                  </a:ext>
                </a:extLst>
              </p:cNvPr>
              <p:cNvSpPr>
                <a:spLocks noChangeArrowheads="1"/>
              </p:cNvSpPr>
              <p:nvPr/>
            </p:nvSpPr>
            <p:spPr bwMode="auto">
              <a:xfrm rot="10800000">
                <a:off x="7695113" y="1154777"/>
                <a:ext cx="185682" cy="118118"/>
              </a:xfrm>
              <a:prstGeom prst="triangle">
                <a:avLst>
                  <a:gd name="adj" fmla="val 50000"/>
                </a:avLst>
              </a:prstGeom>
              <a:solidFill>
                <a:sysClr val="window" lastClr="FFFFFF"/>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altLang="en-US" sz="1013" b="0" i="0" u="none" strike="noStrike" kern="0" cap="none" spc="0" normalizeH="0" baseline="0" noProof="0">
                  <a:ln>
                    <a:noFill/>
                  </a:ln>
                  <a:solidFill>
                    <a:prstClr val="black"/>
                  </a:solidFill>
                  <a:effectLst/>
                  <a:uLnTx/>
                  <a:uFillTx/>
                  <a:latin typeface="Arial" panose="020B0604020202020204" pitchFamily="34" charset="0"/>
                </a:endParaRPr>
              </a:p>
            </p:txBody>
          </p:sp>
        </p:grpSp>
        <p:cxnSp>
          <p:nvCxnSpPr>
            <p:cNvPr id="39" name="Straight Connector 38">
              <a:extLst>
                <a:ext uri="{FF2B5EF4-FFF2-40B4-BE49-F238E27FC236}">
                  <a16:creationId xmlns:a16="http://schemas.microsoft.com/office/drawing/2014/main" id="{5AE033C5-9309-D34A-D8CA-DB1BEF37601D}"/>
                </a:ext>
              </a:extLst>
            </p:cNvPr>
            <p:cNvCxnSpPr>
              <a:cxnSpLocks/>
            </p:cNvCxnSpPr>
            <p:nvPr/>
          </p:nvCxnSpPr>
          <p:spPr>
            <a:xfrm flipV="1">
              <a:off x="12075459" y="1422737"/>
              <a:ext cx="80179" cy="740904"/>
            </a:xfrm>
            <a:prstGeom prst="line">
              <a:avLst/>
            </a:prstGeom>
            <a:noFill/>
            <a:ln w="15875" cap="flat" cmpd="sng" algn="ctr">
              <a:solidFill>
                <a:sysClr val="window" lastClr="FFFFFF"/>
              </a:solidFill>
              <a:prstDash val="solid"/>
              <a:miter lim="800000"/>
            </a:ln>
            <a:effectLst/>
          </p:spPr>
        </p:cxnSp>
        <p:grpSp>
          <p:nvGrpSpPr>
            <p:cNvPr id="49" name="Group 48">
              <a:extLst>
                <a:ext uri="{FF2B5EF4-FFF2-40B4-BE49-F238E27FC236}">
                  <a16:creationId xmlns:a16="http://schemas.microsoft.com/office/drawing/2014/main" id="{3C63B7C3-7EB4-5AA6-E2EC-12016A22D0E9}"/>
                </a:ext>
              </a:extLst>
            </p:cNvPr>
            <p:cNvGrpSpPr/>
            <p:nvPr/>
          </p:nvGrpSpPr>
          <p:grpSpPr>
            <a:xfrm>
              <a:off x="5615701" y="3375481"/>
              <a:ext cx="192475" cy="269781"/>
              <a:chOff x="7850320" y="545573"/>
              <a:chExt cx="185682" cy="292235"/>
            </a:xfrm>
          </p:grpSpPr>
          <p:sp>
            <p:nvSpPr>
              <p:cNvPr id="50" name="Rectangle 541">
                <a:extLst>
                  <a:ext uri="{FF2B5EF4-FFF2-40B4-BE49-F238E27FC236}">
                    <a16:creationId xmlns:a16="http://schemas.microsoft.com/office/drawing/2014/main" id="{F8E24DCC-CF41-C3C8-CA4B-E2C565292C15}"/>
                  </a:ext>
                </a:extLst>
              </p:cNvPr>
              <p:cNvSpPr>
                <a:spLocks noChangeArrowheads="1"/>
              </p:cNvSpPr>
              <p:nvPr/>
            </p:nvSpPr>
            <p:spPr bwMode="auto">
              <a:xfrm>
                <a:off x="7850320" y="545573"/>
                <a:ext cx="185682" cy="174118"/>
              </a:xfrm>
              <a:prstGeom prst="rect">
                <a:avLst/>
              </a:prstGeom>
              <a:solidFill>
                <a:sysClr val="window" lastClr="FFFFFF"/>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altLang="en-US" sz="600" b="1" i="0" u="none" strike="noStrike" kern="0" cap="none" spc="0" normalizeH="0" baseline="0" noProof="0">
                    <a:ln>
                      <a:noFill/>
                    </a:ln>
                    <a:solidFill>
                      <a:prstClr val="black"/>
                    </a:solidFill>
                    <a:effectLst/>
                    <a:uLnTx/>
                    <a:uFillTx/>
                    <a:latin typeface="Arial" panose="020B0604020202020204" pitchFamily="34" charset="0"/>
                  </a:rPr>
                  <a:t>RP</a:t>
                </a:r>
              </a:p>
            </p:txBody>
          </p:sp>
          <p:sp>
            <p:nvSpPr>
              <p:cNvPr id="52" name="AutoShape 542">
                <a:extLst>
                  <a:ext uri="{FF2B5EF4-FFF2-40B4-BE49-F238E27FC236}">
                    <a16:creationId xmlns:a16="http://schemas.microsoft.com/office/drawing/2014/main" id="{751E616C-54B6-7A0C-1C06-CCE16D25EB35}"/>
                  </a:ext>
                </a:extLst>
              </p:cNvPr>
              <p:cNvSpPr>
                <a:spLocks noChangeArrowheads="1"/>
              </p:cNvSpPr>
              <p:nvPr/>
            </p:nvSpPr>
            <p:spPr bwMode="auto">
              <a:xfrm rot="10800000">
                <a:off x="7850320" y="719690"/>
                <a:ext cx="185682" cy="118118"/>
              </a:xfrm>
              <a:prstGeom prst="triangle">
                <a:avLst>
                  <a:gd name="adj" fmla="val 50000"/>
                </a:avLst>
              </a:prstGeom>
              <a:solidFill>
                <a:sysClr val="window" lastClr="FFFFFF"/>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altLang="en-US" sz="1013" b="0" i="0" u="none" strike="noStrike" kern="0" cap="none" spc="0" normalizeH="0" baseline="0" noProof="0">
                  <a:ln>
                    <a:noFill/>
                  </a:ln>
                  <a:solidFill>
                    <a:prstClr val="black"/>
                  </a:solidFill>
                  <a:effectLst/>
                  <a:uLnTx/>
                  <a:uFillTx/>
                  <a:latin typeface="Arial" panose="020B0604020202020204" pitchFamily="34" charset="0"/>
                </a:endParaRPr>
              </a:p>
            </p:txBody>
          </p:sp>
        </p:grpSp>
      </p:grpSp>
    </p:spTree>
    <p:extLst>
      <p:ext uri="{BB962C8B-B14F-4D97-AF65-F5344CB8AC3E}">
        <p14:creationId xmlns:p14="http://schemas.microsoft.com/office/powerpoint/2010/main" val="3058230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lying, map, outdoor&#10;&#10;Description automatically generated">
            <a:extLst>
              <a:ext uri="{FF2B5EF4-FFF2-40B4-BE49-F238E27FC236}">
                <a16:creationId xmlns:a16="http://schemas.microsoft.com/office/drawing/2014/main" id="{B013421E-5978-8AE1-DBB0-A95A15A6FC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3" y="1198850"/>
            <a:ext cx="12202533" cy="5655661"/>
          </a:xfrm>
          <a:prstGeom prst="rect">
            <a:avLst/>
          </a:prstGeom>
        </p:spPr>
      </p:pic>
      <p:pic>
        <p:nvPicPr>
          <p:cNvPr id="13" name="Picture 12">
            <a:extLst>
              <a:ext uri="{FF2B5EF4-FFF2-40B4-BE49-F238E27FC236}">
                <a16:creationId xmlns:a16="http://schemas.microsoft.com/office/drawing/2014/main" id="{BAF7BF7B-B894-97D4-7EF9-BB5931D1FE5B}"/>
              </a:ext>
            </a:extLst>
          </p:cNvPr>
          <p:cNvPicPr>
            <a:picLocks noChangeAspect="1"/>
          </p:cNvPicPr>
          <p:nvPr/>
        </p:nvPicPr>
        <p:blipFill>
          <a:blip r:embed="rId4"/>
          <a:stretch>
            <a:fillRect/>
          </a:stretch>
        </p:blipFill>
        <p:spPr>
          <a:xfrm>
            <a:off x="5789973" y="3205577"/>
            <a:ext cx="4497427" cy="2643281"/>
          </a:xfrm>
          <a:prstGeom prst="rect">
            <a:avLst/>
          </a:prstGeom>
        </p:spPr>
      </p:pic>
      <p:sp>
        <p:nvSpPr>
          <p:cNvPr id="2" name="Rectangle 1"/>
          <p:cNvSpPr/>
          <p:nvPr/>
        </p:nvSpPr>
        <p:spPr>
          <a:xfrm>
            <a:off x="10487150" y="1315868"/>
            <a:ext cx="1711562" cy="832863"/>
          </a:xfrm>
          <a:prstGeom prst="rect">
            <a:avLst/>
          </a:prstGeom>
          <a:noFill/>
          <a:ln w="15875">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11" name="TextBox 10"/>
          <p:cNvSpPr txBox="1"/>
          <p:nvPr/>
        </p:nvSpPr>
        <p:spPr>
          <a:xfrm>
            <a:off x="1513163" y="666965"/>
            <a:ext cx="9144000" cy="523220"/>
          </a:xfrm>
          <a:prstGeom prst="rect">
            <a:avLst/>
          </a:prstGeom>
          <a:noFill/>
        </p:spPr>
        <p:txBody>
          <a:bodyPr wrap="square" lIns="91440" tIns="45720" rIns="91440" bIns="45720" rtlCol="0" anchor="t">
            <a:spAutoFit/>
          </a:bodyPr>
          <a:lstStyle/>
          <a:p>
            <a:pPr algn="ctr">
              <a:defRPr/>
            </a:pPr>
            <a:r>
              <a:rPr lang="en-US" sz="1600" b="1">
                <a:latin typeface="Arial"/>
                <a:cs typeface="Arial"/>
              </a:rPr>
              <a:t>SOM: EXFIL (SP)</a:t>
            </a:r>
          </a:p>
          <a:p>
            <a:pPr algn="ctr">
              <a:defRPr/>
            </a:pPr>
            <a:r>
              <a:rPr lang="en-US" sz="1100" b="1">
                <a:latin typeface="Arial"/>
                <a:cs typeface="Arial"/>
              </a:rPr>
              <a:t>(19JUL23)</a:t>
            </a:r>
          </a:p>
        </p:txBody>
      </p:sp>
      <p:sp>
        <p:nvSpPr>
          <p:cNvPr id="12" name="Down Arrow 11"/>
          <p:cNvSpPr/>
          <p:nvPr/>
        </p:nvSpPr>
        <p:spPr>
          <a:xfrm rot="10800000">
            <a:off x="1751126" y="1238636"/>
            <a:ext cx="418378" cy="586074"/>
          </a:xfrm>
          <a:prstGeom prst="downArrow">
            <a:avLst/>
          </a:prstGeom>
          <a:solidFill>
            <a:schemeClr val="tx1"/>
          </a:solidFill>
          <a:ln w="15875">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latin typeface="Arial" pitchFamily="34" charset="0"/>
                <a:cs typeface="Arial" pitchFamily="34" charset="0"/>
              </a:rPr>
              <a:t>N</a:t>
            </a:r>
          </a:p>
        </p:txBody>
      </p:sp>
      <p:sp>
        <p:nvSpPr>
          <p:cNvPr id="29" name="Rectangle 28"/>
          <p:cNvSpPr/>
          <p:nvPr/>
        </p:nvSpPr>
        <p:spPr>
          <a:xfrm rot="16200000">
            <a:off x="4929267" y="2865221"/>
            <a:ext cx="754145" cy="244470"/>
          </a:xfrm>
          <a:prstGeom prst="rect">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latin typeface="Arial" pitchFamily="34" charset="0"/>
                <a:cs typeface="Arial" pitchFamily="34" charset="0"/>
              </a:rPr>
              <a:t>Wildcat</a:t>
            </a:r>
          </a:p>
        </p:txBody>
      </p:sp>
      <p:sp>
        <p:nvSpPr>
          <p:cNvPr id="124" name="Rectangle 123"/>
          <p:cNvSpPr/>
          <p:nvPr/>
        </p:nvSpPr>
        <p:spPr>
          <a:xfrm>
            <a:off x="6085163" y="1978719"/>
            <a:ext cx="684260" cy="212855"/>
          </a:xfrm>
          <a:prstGeom prst="rect">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latin typeface="Arial" pitchFamily="34" charset="0"/>
                <a:cs typeface="Arial" pitchFamily="34" charset="0"/>
              </a:rPr>
              <a:t>Dixie</a:t>
            </a:r>
          </a:p>
        </p:txBody>
      </p:sp>
      <p:sp>
        <p:nvSpPr>
          <p:cNvPr id="153" name="Rectangle 152"/>
          <p:cNvSpPr/>
          <p:nvPr/>
        </p:nvSpPr>
        <p:spPr>
          <a:xfrm>
            <a:off x="7392063" y="6323630"/>
            <a:ext cx="3272990" cy="532994"/>
          </a:xfrm>
          <a:prstGeom prst="rect">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latin typeface="Arial"/>
                <a:cs typeface="Arial"/>
              </a:rPr>
              <a:t>ORDER OF MARCH: D, E, A, B, C</a:t>
            </a:r>
          </a:p>
          <a:p>
            <a:pPr algn="ctr"/>
            <a:r>
              <a:rPr lang="en-US" sz="1000" b="1">
                <a:solidFill>
                  <a:schemeClr val="tx1"/>
                </a:solidFill>
                <a:latin typeface="Arial"/>
                <a:cs typeface="Arial"/>
              </a:rPr>
              <a:t>CHEMLIGHTS WILL MARK COs STAGING AREA</a:t>
            </a:r>
            <a:endParaRPr lang="en-US" sz="1000" b="1">
              <a:solidFill>
                <a:schemeClr val="tx1"/>
              </a:solidFill>
              <a:latin typeface="Arial" pitchFamily="34" charset="0"/>
              <a:cs typeface="Arial" pitchFamily="34" charset="0"/>
            </a:endParaRPr>
          </a:p>
          <a:p>
            <a:pPr algn="ctr"/>
            <a:r>
              <a:rPr lang="en-US" sz="1000" b="1">
                <a:solidFill>
                  <a:schemeClr val="tx1"/>
                </a:solidFill>
                <a:latin typeface="Arial"/>
                <a:cs typeface="Arial"/>
              </a:rPr>
              <a:t>A- GREEN, B-RED, C-WHITE, D-BLUE, E-YELLOW</a:t>
            </a:r>
            <a:endParaRPr lang="en-US" sz="1000" b="1">
              <a:solidFill>
                <a:schemeClr val="tx1"/>
              </a:solidFill>
              <a:latin typeface="Arial" pitchFamily="34" charset="0"/>
              <a:cs typeface="Arial" pitchFamily="34" charset="0"/>
            </a:endParaRPr>
          </a:p>
        </p:txBody>
      </p:sp>
      <p:cxnSp>
        <p:nvCxnSpPr>
          <p:cNvPr id="65" name="Straight Connector 64"/>
          <p:cNvCxnSpPr>
            <a:cxnSpLocks/>
          </p:cNvCxnSpPr>
          <p:nvPr/>
        </p:nvCxnSpPr>
        <p:spPr>
          <a:xfrm flipV="1">
            <a:off x="5789973" y="2120600"/>
            <a:ext cx="4689266" cy="10763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cxnSpLocks/>
          </p:cNvCxnSpPr>
          <p:nvPr/>
        </p:nvCxnSpPr>
        <p:spPr>
          <a:xfrm flipH="1">
            <a:off x="10287400" y="2148731"/>
            <a:ext cx="199750" cy="10547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11484822" y="1124615"/>
            <a:ext cx="405355" cy="461220"/>
            <a:chOff x="4751109" y="3103539"/>
            <a:chExt cx="395928" cy="410300"/>
          </a:xfrm>
        </p:grpSpPr>
        <p:sp>
          <p:nvSpPr>
            <p:cNvPr id="82" name="Rectangle 81"/>
            <p:cNvSpPr/>
            <p:nvPr/>
          </p:nvSpPr>
          <p:spPr>
            <a:xfrm>
              <a:off x="4817097" y="3120272"/>
              <a:ext cx="254524" cy="235670"/>
            </a:xfrm>
            <a:prstGeom prst="rect">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83" name="Isosceles Triangle 82"/>
            <p:cNvSpPr/>
            <p:nvPr/>
          </p:nvSpPr>
          <p:spPr>
            <a:xfrm rot="10800000">
              <a:off x="4817096" y="3355941"/>
              <a:ext cx="254525" cy="157898"/>
            </a:xfrm>
            <a:prstGeom prst="triangle">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84" name="TextBox 83"/>
            <p:cNvSpPr txBox="1"/>
            <p:nvPr/>
          </p:nvSpPr>
          <p:spPr>
            <a:xfrm>
              <a:off x="4751109" y="3103539"/>
              <a:ext cx="395928" cy="246417"/>
            </a:xfrm>
            <a:prstGeom prst="rect">
              <a:avLst/>
            </a:prstGeom>
            <a:noFill/>
            <a:ln w="15875">
              <a:noFill/>
              <a:miter lim="800000"/>
            </a:ln>
          </p:spPr>
          <p:txBody>
            <a:bodyPr wrap="square" rtlCol="0" anchor="ctr" anchorCtr="0">
              <a:spAutoFit/>
            </a:bodyPr>
            <a:lstStyle/>
            <a:p>
              <a:pPr algn="ctr"/>
              <a:r>
                <a:rPr lang="en-US" sz="1200" b="1">
                  <a:latin typeface="Arial" pitchFamily="34" charset="0"/>
                  <a:cs typeface="Arial" pitchFamily="34" charset="0"/>
                </a:rPr>
                <a:t>SP</a:t>
              </a:r>
            </a:p>
          </p:txBody>
        </p:sp>
      </p:grpSp>
      <p:sp>
        <p:nvSpPr>
          <p:cNvPr id="154" name="Rectangle 153"/>
          <p:cNvSpPr/>
          <p:nvPr/>
        </p:nvSpPr>
        <p:spPr>
          <a:xfrm>
            <a:off x="1803018" y="2195464"/>
            <a:ext cx="2297743" cy="478672"/>
          </a:xfrm>
          <a:prstGeom prst="rect">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b="1">
                <a:solidFill>
                  <a:schemeClr val="tx1"/>
                </a:solidFill>
                <a:latin typeface="Arial"/>
                <a:cs typeface="Arial"/>
              </a:rPr>
              <a:t>STAGING AREA – Johnson Rifle Rd  IVO 17S NT </a:t>
            </a:r>
            <a:r>
              <a:rPr lang="en-US" sz="1000" b="1">
                <a:solidFill>
                  <a:schemeClr val="tx1"/>
                </a:solidFill>
                <a:latin typeface="Arial"/>
                <a:ea typeface="+mn-lt"/>
                <a:cs typeface="Arial"/>
              </a:rPr>
              <a:t>1534 6805</a:t>
            </a:r>
            <a:r>
              <a:rPr lang="en-US" sz="1000">
                <a:ea typeface="+mn-lt"/>
                <a:cs typeface="+mn-lt"/>
              </a:rPr>
              <a:t>15341 680495341 68049</a:t>
            </a:r>
            <a:endParaRPr lang="en-US" sz="1000" b="1">
              <a:solidFill>
                <a:schemeClr val="tx1"/>
              </a:solidFill>
              <a:latin typeface="Arial" pitchFamily="34" charset="0"/>
              <a:cs typeface="Arial" pitchFamily="34" charset="0"/>
            </a:endParaRPr>
          </a:p>
        </p:txBody>
      </p:sp>
      <p:grpSp>
        <p:nvGrpSpPr>
          <p:cNvPr id="125" name="Group 124"/>
          <p:cNvGrpSpPr/>
          <p:nvPr/>
        </p:nvGrpSpPr>
        <p:grpSpPr>
          <a:xfrm>
            <a:off x="8699608" y="4272032"/>
            <a:ext cx="382669" cy="225917"/>
            <a:chOff x="3038227" y="4325349"/>
            <a:chExt cx="343219" cy="230124"/>
          </a:xfrm>
        </p:grpSpPr>
        <p:grpSp>
          <p:nvGrpSpPr>
            <p:cNvPr id="126" name="Group 125"/>
            <p:cNvGrpSpPr/>
            <p:nvPr/>
          </p:nvGrpSpPr>
          <p:grpSpPr>
            <a:xfrm>
              <a:off x="3145398" y="4325349"/>
              <a:ext cx="236048" cy="176966"/>
              <a:chOff x="7665564" y="5619096"/>
              <a:chExt cx="914400" cy="1091542"/>
            </a:xfrm>
            <a:solidFill>
              <a:schemeClr val="tx2">
                <a:lumMod val="60000"/>
                <a:lumOff val="40000"/>
              </a:schemeClr>
            </a:solidFill>
          </p:grpSpPr>
          <p:sp>
            <p:nvSpPr>
              <p:cNvPr id="128" name="Rectangle 127"/>
              <p:cNvSpPr/>
              <p:nvPr/>
            </p:nvSpPr>
            <p:spPr>
              <a:xfrm>
                <a:off x="7665564" y="5796238"/>
                <a:ext cx="914400" cy="914400"/>
              </a:xfrm>
              <a:prstGeom prst="rect">
                <a:avLst/>
              </a:prstGeom>
              <a:grp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cxnSp>
            <p:nvCxnSpPr>
              <p:cNvPr id="129" name="Straight Connector 128"/>
              <p:cNvCxnSpPr/>
              <p:nvPr/>
            </p:nvCxnSpPr>
            <p:spPr>
              <a:xfrm>
                <a:off x="8119637" y="5619096"/>
                <a:ext cx="0" cy="16376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7665564" y="5782856"/>
                <a:ext cx="914400" cy="9277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7665564" y="5796238"/>
                <a:ext cx="914400" cy="914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7" name="TextBox 126"/>
            <p:cNvSpPr txBox="1"/>
            <p:nvPr/>
          </p:nvSpPr>
          <p:spPr>
            <a:xfrm>
              <a:off x="3038227" y="4336017"/>
              <a:ext cx="88411" cy="219456"/>
            </a:xfrm>
            <a:prstGeom prst="rect">
              <a:avLst/>
            </a:prstGeom>
            <a:solidFill>
              <a:schemeClr val="bg1"/>
            </a:solidFill>
            <a:ln w="15875">
              <a:noFill/>
              <a:miter lim="800000"/>
            </a:ln>
          </p:spPr>
          <p:txBody>
            <a:bodyPr wrap="square" lIns="91440" tIns="45720" rIns="91440" bIns="45720" rtlCol="0" anchor="ctr" anchorCtr="0">
              <a:spAutoFit/>
            </a:bodyPr>
            <a:lstStyle/>
            <a:p>
              <a:pPr algn="ctr"/>
              <a:r>
                <a:rPr lang="en-US" sz="800" b="1">
                  <a:latin typeface="Arial" pitchFamily="34" charset="0"/>
                  <a:cs typeface="Arial" pitchFamily="34" charset="0"/>
                </a:rPr>
                <a:t>B</a:t>
              </a:r>
            </a:p>
          </p:txBody>
        </p:sp>
      </p:grpSp>
      <p:grpSp>
        <p:nvGrpSpPr>
          <p:cNvPr id="132" name="Group 131"/>
          <p:cNvGrpSpPr/>
          <p:nvPr/>
        </p:nvGrpSpPr>
        <p:grpSpPr>
          <a:xfrm>
            <a:off x="9154737" y="4321965"/>
            <a:ext cx="388053" cy="215444"/>
            <a:chOff x="2447288" y="4488297"/>
            <a:chExt cx="306448" cy="276526"/>
          </a:xfrm>
        </p:grpSpPr>
        <p:grpSp>
          <p:nvGrpSpPr>
            <p:cNvPr id="133" name="Group 132"/>
            <p:cNvGrpSpPr/>
            <p:nvPr/>
          </p:nvGrpSpPr>
          <p:grpSpPr>
            <a:xfrm>
              <a:off x="2517688" y="4519554"/>
              <a:ext cx="236048" cy="176966"/>
              <a:chOff x="7665564" y="5619096"/>
              <a:chExt cx="914400" cy="1091542"/>
            </a:xfrm>
            <a:solidFill>
              <a:schemeClr val="tx2">
                <a:lumMod val="60000"/>
                <a:lumOff val="40000"/>
              </a:schemeClr>
            </a:solidFill>
          </p:grpSpPr>
          <p:sp>
            <p:nvSpPr>
              <p:cNvPr id="135" name="Rectangle 134"/>
              <p:cNvSpPr/>
              <p:nvPr/>
            </p:nvSpPr>
            <p:spPr>
              <a:xfrm>
                <a:off x="7665564" y="5796238"/>
                <a:ext cx="914400" cy="914400"/>
              </a:xfrm>
              <a:prstGeom prst="rect">
                <a:avLst/>
              </a:prstGeom>
              <a:grp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cxnSp>
            <p:nvCxnSpPr>
              <p:cNvPr id="136" name="Straight Connector 135"/>
              <p:cNvCxnSpPr/>
              <p:nvPr/>
            </p:nvCxnSpPr>
            <p:spPr>
              <a:xfrm>
                <a:off x="8119637" y="5619096"/>
                <a:ext cx="0" cy="16376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7665564" y="5782856"/>
                <a:ext cx="914400" cy="9277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665564" y="5796238"/>
                <a:ext cx="914400" cy="914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4" name="TextBox 133"/>
            <p:cNvSpPr txBox="1"/>
            <p:nvPr/>
          </p:nvSpPr>
          <p:spPr>
            <a:xfrm>
              <a:off x="2447288" y="4488297"/>
              <a:ext cx="71632" cy="276526"/>
            </a:xfrm>
            <a:prstGeom prst="rect">
              <a:avLst/>
            </a:prstGeom>
            <a:solidFill>
              <a:schemeClr val="bg1"/>
            </a:solidFill>
            <a:ln w="15875">
              <a:noFill/>
              <a:miter lim="800000"/>
            </a:ln>
          </p:spPr>
          <p:txBody>
            <a:bodyPr wrap="square" lIns="91440" tIns="45720" rIns="91440" bIns="45720" rtlCol="0" anchor="ctr" anchorCtr="0">
              <a:spAutoFit/>
            </a:bodyPr>
            <a:lstStyle/>
            <a:p>
              <a:pPr algn="ctr"/>
              <a:r>
                <a:rPr lang="en-US" sz="800" b="1">
                  <a:latin typeface="Arial" pitchFamily="34" charset="0"/>
                  <a:cs typeface="Arial" pitchFamily="34" charset="0"/>
                </a:rPr>
                <a:t>C</a:t>
              </a:r>
            </a:p>
          </p:txBody>
        </p:sp>
      </p:grpSp>
      <p:grpSp>
        <p:nvGrpSpPr>
          <p:cNvPr id="139" name="Group 138"/>
          <p:cNvGrpSpPr/>
          <p:nvPr/>
        </p:nvGrpSpPr>
        <p:grpSpPr>
          <a:xfrm>
            <a:off x="7289410" y="4249623"/>
            <a:ext cx="455009" cy="239787"/>
            <a:chOff x="1794535" y="4530209"/>
            <a:chExt cx="320452" cy="209883"/>
          </a:xfrm>
        </p:grpSpPr>
        <p:grpSp>
          <p:nvGrpSpPr>
            <p:cNvPr id="140" name="Group 139"/>
            <p:cNvGrpSpPr/>
            <p:nvPr/>
          </p:nvGrpSpPr>
          <p:grpSpPr>
            <a:xfrm>
              <a:off x="1878939" y="4530209"/>
              <a:ext cx="236048" cy="176966"/>
              <a:chOff x="7665564" y="5619096"/>
              <a:chExt cx="914400" cy="1091542"/>
            </a:xfrm>
            <a:solidFill>
              <a:schemeClr val="tx2">
                <a:lumMod val="60000"/>
                <a:lumOff val="40000"/>
              </a:schemeClr>
            </a:solidFill>
          </p:grpSpPr>
          <p:sp>
            <p:nvSpPr>
              <p:cNvPr id="142" name="Rectangle 141"/>
              <p:cNvSpPr/>
              <p:nvPr/>
            </p:nvSpPr>
            <p:spPr>
              <a:xfrm>
                <a:off x="7665564" y="5796238"/>
                <a:ext cx="914400" cy="914400"/>
              </a:xfrm>
              <a:prstGeom prst="rect">
                <a:avLst/>
              </a:prstGeom>
              <a:grp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cxnSp>
            <p:nvCxnSpPr>
              <p:cNvPr id="143" name="Straight Connector 142"/>
              <p:cNvCxnSpPr/>
              <p:nvPr/>
            </p:nvCxnSpPr>
            <p:spPr>
              <a:xfrm>
                <a:off x="8119637" y="5619096"/>
                <a:ext cx="0" cy="16376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7665564" y="5782856"/>
                <a:ext cx="914400" cy="9277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7665564" y="5796238"/>
                <a:ext cx="914400" cy="914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1" name="TextBox 140"/>
            <p:cNvSpPr txBox="1"/>
            <p:nvPr/>
          </p:nvSpPr>
          <p:spPr>
            <a:xfrm>
              <a:off x="1794535" y="4551516"/>
              <a:ext cx="81467" cy="188576"/>
            </a:xfrm>
            <a:prstGeom prst="rect">
              <a:avLst/>
            </a:prstGeom>
            <a:solidFill>
              <a:schemeClr val="bg1"/>
            </a:solidFill>
            <a:ln w="15875">
              <a:noFill/>
              <a:miter lim="800000"/>
            </a:ln>
          </p:spPr>
          <p:txBody>
            <a:bodyPr wrap="square" lIns="91440" tIns="45720" rIns="91440" bIns="45720" rtlCol="0" anchor="ctr" anchorCtr="0">
              <a:spAutoFit/>
            </a:bodyPr>
            <a:lstStyle/>
            <a:p>
              <a:pPr algn="ctr"/>
              <a:r>
                <a:rPr lang="en-US" sz="800" b="1">
                  <a:latin typeface="Arial" pitchFamily="34" charset="0"/>
                  <a:cs typeface="Arial" pitchFamily="34" charset="0"/>
                </a:rPr>
                <a:t>D</a:t>
              </a:r>
            </a:p>
          </p:txBody>
        </p:sp>
      </p:grpSp>
      <p:grpSp>
        <p:nvGrpSpPr>
          <p:cNvPr id="88" name="Group 87"/>
          <p:cNvGrpSpPr/>
          <p:nvPr/>
        </p:nvGrpSpPr>
        <p:grpSpPr>
          <a:xfrm>
            <a:off x="7766483" y="4240063"/>
            <a:ext cx="405351" cy="251632"/>
            <a:chOff x="1165303" y="4472524"/>
            <a:chExt cx="332274" cy="208976"/>
          </a:xfrm>
        </p:grpSpPr>
        <p:sp>
          <p:nvSpPr>
            <p:cNvPr id="90" name="TextBox 89"/>
            <p:cNvSpPr txBox="1"/>
            <p:nvPr/>
          </p:nvSpPr>
          <p:spPr>
            <a:xfrm>
              <a:off x="1165303" y="4502577"/>
              <a:ext cx="90244" cy="178923"/>
            </a:xfrm>
            <a:prstGeom prst="rect">
              <a:avLst/>
            </a:prstGeom>
            <a:solidFill>
              <a:schemeClr val="bg1"/>
            </a:solidFill>
            <a:ln w="15875">
              <a:noFill/>
              <a:miter lim="800000"/>
            </a:ln>
          </p:spPr>
          <p:txBody>
            <a:bodyPr wrap="square" lIns="91440" tIns="45720" rIns="91440" bIns="45720" rtlCol="0" anchor="ctr" anchorCtr="0">
              <a:spAutoFit/>
            </a:bodyPr>
            <a:lstStyle/>
            <a:p>
              <a:pPr algn="ctr"/>
              <a:r>
                <a:rPr lang="en-US" sz="800" b="1">
                  <a:latin typeface="Arial" pitchFamily="34" charset="0"/>
                  <a:cs typeface="Arial" pitchFamily="34" charset="0"/>
                </a:rPr>
                <a:t>E</a:t>
              </a:r>
            </a:p>
          </p:txBody>
        </p:sp>
        <p:grpSp>
          <p:nvGrpSpPr>
            <p:cNvPr id="104" name="Group 103"/>
            <p:cNvGrpSpPr/>
            <p:nvPr/>
          </p:nvGrpSpPr>
          <p:grpSpPr>
            <a:xfrm>
              <a:off x="1261528" y="4472524"/>
              <a:ext cx="236049" cy="176966"/>
              <a:chOff x="7665564" y="5619096"/>
              <a:chExt cx="914406" cy="1091542"/>
            </a:xfrm>
            <a:solidFill>
              <a:schemeClr val="tx2">
                <a:lumMod val="60000"/>
                <a:lumOff val="40000"/>
              </a:schemeClr>
            </a:solidFill>
          </p:grpSpPr>
          <p:sp>
            <p:nvSpPr>
              <p:cNvPr id="105" name="Rectangle 104"/>
              <p:cNvSpPr/>
              <p:nvPr/>
            </p:nvSpPr>
            <p:spPr>
              <a:xfrm>
                <a:off x="7665564" y="5796238"/>
                <a:ext cx="914400" cy="914400"/>
              </a:xfrm>
              <a:prstGeom prst="rect">
                <a:avLst/>
              </a:prstGeom>
              <a:grp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cxnSp>
            <p:nvCxnSpPr>
              <p:cNvPr id="106" name="Straight Connector 105"/>
              <p:cNvCxnSpPr/>
              <p:nvPr/>
            </p:nvCxnSpPr>
            <p:spPr>
              <a:xfrm>
                <a:off x="8119637" y="5619096"/>
                <a:ext cx="0" cy="16376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7665564" y="5782856"/>
                <a:ext cx="914400" cy="9277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665570" y="5796237"/>
                <a:ext cx="914400" cy="914401"/>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E5FF379F-D0D2-4D07-7E0E-AF6027F8B95D}"/>
              </a:ext>
            </a:extLst>
          </p:cNvPr>
          <p:cNvGrpSpPr/>
          <p:nvPr/>
        </p:nvGrpSpPr>
        <p:grpSpPr>
          <a:xfrm>
            <a:off x="8228119" y="4200542"/>
            <a:ext cx="405356" cy="279188"/>
            <a:chOff x="1165303" y="4472524"/>
            <a:chExt cx="332278" cy="194597"/>
          </a:xfrm>
        </p:grpSpPr>
        <p:sp>
          <p:nvSpPr>
            <p:cNvPr id="10" name="TextBox 9">
              <a:extLst>
                <a:ext uri="{FF2B5EF4-FFF2-40B4-BE49-F238E27FC236}">
                  <a16:creationId xmlns:a16="http://schemas.microsoft.com/office/drawing/2014/main" id="{8BE8E760-1CD2-F569-EBC7-65E41A5EE75C}"/>
                </a:ext>
              </a:extLst>
            </p:cNvPr>
            <p:cNvSpPr txBox="1"/>
            <p:nvPr/>
          </p:nvSpPr>
          <p:spPr>
            <a:xfrm>
              <a:off x="1165303" y="4516954"/>
              <a:ext cx="90244" cy="150167"/>
            </a:xfrm>
            <a:prstGeom prst="rect">
              <a:avLst/>
            </a:prstGeom>
            <a:solidFill>
              <a:schemeClr val="bg1"/>
            </a:solidFill>
            <a:ln w="15875">
              <a:noFill/>
              <a:miter lim="800000"/>
            </a:ln>
          </p:spPr>
          <p:txBody>
            <a:bodyPr wrap="square" lIns="91440" tIns="45720" rIns="91440" bIns="45720" rtlCol="0" anchor="ctr" anchorCtr="0">
              <a:spAutoFit/>
            </a:bodyPr>
            <a:lstStyle/>
            <a:p>
              <a:pPr algn="ctr"/>
              <a:r>
                <a:rPr lang="en-US" sz="800" b="1">
                  <a:latin typeface="Arial" pitchFamily="34" charset="0"/>
                  <a:cs typeface="Arial" pitchFamily="34" charset="0"/>
                </a:rPr>
                <a:t>A</a:t>
              </a:r>
            </a:p>
          </p:txBody>
        </p:sp>
        <p:grpSp>
          <p:nvGrpSpPr>
            <p:cNvPr id="14" name="Group 13">
              <a:extLst>
                <a:ext uri="{FF2B5EF4-FFF2-40B4-BE49-F238E27FC236}">
                  <a16:creationId xmlns:a16="http://schemas.microsoft.com/office/drawing/2014/main" id="{23B403DD-37D9-8C29-442F-36F10583A60D}"/>
                </a:ext>
              </a:extLst>
            </p:cNvPr>
            <p:cNvGrpSpPr/>
            <p:nvPr/>
          </p:nvGrpSpPr>
          <p:grpSpPr>
            <a:xfrm>
              <a:off x="1261533" y="4472524"/>
              <a:ext cx="236048" cy="176966"/>
              <a:chOff x="7665564" y="5619096"/>
              <a:chExt cx="914400" cy="1091542"/>
            </a:xfrm>
            <a:solidFill>
              <a:schemeClr val="tx2">
                <a:lumMod val="60000"/>
                <a:lumOff val="40000"/>
              </a:schemeClr>
            </a:solidFill>
          </p:grpSpPr>
          <p:sp>
            <p:nvSpPr>
              <p:cNvPr id="16" name="Rectangle 15">
                <a:extLst>
                  <a:ext uri="{FF2B5EF4-FFF2-40B4-BE49-F238E27FC236}">
                    <a16:creationId xmlns:a16="http://schemas.microsoft.com/office/drawing/2014/main" id="{60E6C91D-62BB-5A9C-D06C-756473D00165}"/>
                  </a:ext>
                </a:extLst>
              </p:cNvPr>
              <p:cNvSpPr/>
              <p:nvPr/>
            </p:nvSpPr>
            <p:spPr>
              <a:xfrm>
                <a:off x="7665564" y="5796238"/>
                <a:ext cx="914400" cy="914400"/>
              </a:xfrm>
              <a:prstGeom prst="rect">
                <a:avLst/>
              </a:prstGeom>
              <a:grp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cxnSp>
            <p:nvCxnSpPr>
              <p:cNvPr id="17" name="Straight Connector 16">
                <a:extLst>
                  <a:ext uri="{FF2B5EF4-FFF2-40B4-BE49-F238E27FC236}">
                    <a16:creationId xmlns:a16="http://schemas.microsoft.com/office/drawing/2014/main" id="{14067E5B-C7A4-C3DE-EBD6-7907682137B2}"/>
                  </a:ext>
                </a:extLst>
              </p:cNvPr>
              <p:cNvCxnSpPr/>
              <p:nvPr/>
            </p:nvCxnSpPr>
            <p:spPr>
              <a:xfrm>
                <a:off x="8119637" y="5619096"/>
                <a:ext cx="0" cy="16376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8F495F-CAD5-674A-BC87-33FC4D7C49D4}"/>
                  </a:ext>
                </a:extLst>
              </p:cNvPr>
              <p:cNvCxnSpPr/>
              <p:nvPr/>
            </p:nvCxnSpPr>
            <p:spPr>
              <a:xfrm flipH="1">
                <a:off x="7665564" y="5782856"/>
                <a:ext cx="914400" cy="927782"/>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42FDCC-BF96-AE6E-3542-398B91621D31}"/>
                  </a:ext>
                </a:extLst>
              </p:cNvPr>
              <p:cNvCxnSpPr/>
              <p:nvPr/>
            </p:nvCxnSpPr>
            <p:spPr>
              <a:xfrm>
                <a:off x="7665564" y="5796238"/>
                <a:ext cx="914400" cy="91440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39A64909-CEFC-C755-27F5-0C7E2F4F0B56}"/>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algn="ctr">
              <a:defRPr/>
            </a:pPr>
            <a:r>
              <a:rPr lang="en-US" sz="3200" b="1">
                <a:latin typeface="Arial"/>
                <a:cs typeface="Arial"/>
              </a:rPr>
              <a:t>Phase IV (Exfil)</a:t>
            </a:r>
          </a:p>
          <a:p>
            <a:pPr lvl="0" algn="ctr">
              <a:defRPr/>
            </a:pPr>
            <a:endParaRPr lang="en-US" sz="2000" b="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E43CE00-D47E-28A6-247F-C3614D33B3BB}"/>
              </a:ext>
            </a:extLst>
          </p:cNvPr>
          <p:cNvSpPr/>
          <p:nvPr/>
        </p:nvSpPr>
        <p:spPr>
          <a:xfrm>
            <a:off x="2576045" y="5786507"/>
            <a:ext cx="965904" cy="350246"/>
          </a:xfrm>
          <a:prstGeom prst="rect">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err="1">
                <a:solidFill>
                  <a:schemeClr val="tx1"/>
                </a:solidFill>
                <a:latin typeface="Arial" pitchFamily="34" charset="0"/>
                <a:cs typeface="Arial" pitchFamily="34" charset="0"/>
              </a:rPr>
              <a:t>Heartsvill</a:t>
            </a:r>
            <a:r>
              <a:rPr lang="en-US" sz="1000" b="1">
                <a:solidFill>
                  <a:schemeClr val="tx1"/>
                </a:solidFill>
                <a:latin typeface="Arial" pitchFamily="34" charset="0"/>
                <a:cs typeface="Arial" pitchFamily="34" charset="0"/>
              </a:rPr>
              <a:t> Guard</a:t>
            </a:r>
          </a:p>
        </p:txBody>
      </p:sp>
    </p:spTree>
    <p:extLst>
      <p:ext uri="{BB962C8B-B14F-4D97-AF65-F5344CB8AC3E}">
        <p14:creationId xmlns:p14="http://schemas.microsoft.com/office/powerpoint/2010/main" val="3737833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lying, map, outdoor&#10;&#10;Description automatically generated">
            <a:extLst>
              <a:ext uri="{FF2B5EF4-FFF2-40B4-BE49-F238E27FC236}">
                <a16:creationId xmlns:a16="http://schemas.microsoft.com/office/drawing/2014/main" id="{39D96072-238C-3031-BC29-13316729E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4802"/>
            <a:ext cx="10669231" cy="5554235"/>
          </a:xfrm>
          <a:prstGeom prst="rect">
            <a:avLst/>
          </a:prstGeom>
        </p:spPr>
      </p:pic>
      <p:sp>
        <p:nvSpPr>
          <p:cNvPr id="4" name="TextBox 3">
            <a:extLst>
              <a:ext uri="{FF2B5EF4-FFF2-40B4-BE49-F238E27FC236}">
                <a16:creationId xmlns:a16="http://schemas.microsoft.com/office/drawing/2014/main" id="{5CC758C7-1F92-891D-FB1C-3473CFC55FDA}"/>
              </a:ext>
            </a:extLst>
          </p:cNvPr>
          <p:cNvSpPr txBox="1"/>
          <p:nvPr/>
        </p:nvSpPr>
        <p:spPr>
          <a:xfrm>
            <a:off x="2299976" y="839717"/>
            <a:ext cx="7667818" cy="523220"/>
          </a:xfrm>
          <a:prstGeom prst="rect">
            <a:avLst/>
          </a:prstGeom>
          <a:noFill/>
          <a:ln w="15875">
            <a:noFill/>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600" b="1">
                <a:latin typeface="Arial"/>
                <a:cs typeface="Segoe UI"/>
              </a:rPr>
              <a:t>SOM: EXFIL Route</a:t>
            </a:r>
            <a:r>
              <a:rPr lang="en-US" sz="1600">
                <a:latin typeface="Arial"/>
                <a:cs typeface="Segoe UI"/>
              </a:rPr>
              <a:t>​</a:t>
            </a:r>
          </a:p>
          <a:p>
            <a:pPr algn="ctr"/>
            <a:r>
              <a:rPr lang="en-US" sz="1100" b="1">
                <a:latin typeface="Arial"/>
                <a:cs typeface="Segoe UI"/>
              </a:rPr>
              <a:t>(20JUL23)</a:t>
            </a:r>
            <a:r>
              <a:rPr lang="en-US" sz="1100">
                <a:latin typeface="Arial"/>
                <a:cs typeface="Segoe UI"/>
              </a:rPr>
              <a:t>​</a:t>
            </a:r>
          </a:p>
        </p:txBody>
      </p:sp>
      <p:grpSp>
        <p:nvGrpSpPr>
          <p:cNvPr id="16" name="Group 15">
            <a:extLst>
              <a:ext uri="{FF2B5EF4-FFF2-40B4-BE49-F238E27FC236}">
                <a16:creationId xmlns:a16="http://schemas.microsoft.com/office/drawing/2014/main" id="{16583DFB-AD89-5376-FA74-1E26667FE2E3}"/>
              </a:ext>
            </a:extLst>
          </p:cNvPr>
          <p:cNvGrpSpPr/>
          <p:nvPr/>
        </p:nvGrpSpPr>
        <p:grpSpPr>
          <a:xfrm>
            <a:off x="477731" y="5080883"/>
            <a:ext cx="169864" cy="331271"/>
            <a:chOff x="7681424" y="943792"/>
            <a:chExt cx="185682" cy="292235"/>
          </a:xfrm>
        </p:grpSpPr>
        <p:sp>
          <p:nvSpPr>
            <p:cNvPr id="14" name="Rectangle 541">
              <a:extLst>
                <a:ext uri="{FF2B5EF4-FFF2-40B4-BE49-F238E27FC236}">
                  <a16:creationId xmlns:a16="http://schemas.microsoft.com/office/drawing/2014/main" id="{21917255-78BC-80E1-29E3-03FD0A15EC67}"/>
                </a:ext>
              </a:extLst>
            </p:cNvPr>
            <p:cNvSpPr>
              <a:spLocks noChangeArrowheads="1"/>
            </p:cNvSpPr>
            <p:nvPr/>
          </p:nvSpPr>
          <p:spPr bwMode="auto">
            <a:xfrm>
              <a:off x="7681424" y="943792"/>
              <a:ext cx="185682" cy="17411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en-US" altLang="en-US" sz="450" b="1">
                  <a:solidFill>
                    <a:prstClr val="black"/>
                  </a:solidFill>
                </a:rPr>
                <a:t>RP</a:t>
              </a:r>
            </a:p>
          </p:txBody>
        </p:sp>
        <p:sp>
          <p:nvSpPr>
            <p:cNvPr id="15" name="AutoShape 542">
              <a:extLst>
                <a:ext uri="{FF2B5EF4-FFF2-40B4-BE49-F238E27FC236}">
                  <a16:creationId xmlns:a16="http://schemas.microsoft.com/office/drawing/2014/main" id="{DC2BF0A5-0B87-DD85-9F94-58948C82C913}"/>
                </a:ext>
              </a:extLst>
            </p:cNvPr>
            <p:cNvSpPr>
              <a:spLocks noChangeArrowheads="1"/>
            </p:cNvSpPr>
            <p:nvPr/>
          </p:nvSpPr>
          <p:spPr bwMode="auto">
            <a:xfrm rot="10800000">
              <a:off x="7681424" y="1117909"/>
              <a:ext cx="185682" cy="118118"/>
            </a:xfrm>
            <a:prstGeom prst="triangle">
              <a:avLst>
                <a:gd name="adj" fmla="val 5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013">
                <a:solidFill>
                  <a:prstClr val="black"/>
                </a:solidFill>
              </a:endParaRPr>
            </a:p>
          </p:txBody>
        </p:sp>
      </p:grpSp>
      <p:grpSp>
        <p:nvGrpSpPr>
          <p:cNvPr id="28" name="Group 27">
            <a:extLst>
              <a:ext uri="{FF2B5EF4-FFF2-40B4-BE49-F238E27FC236}">
                <a16:creationId xmlns:a16="http://schemas.microsoft.com/office/drawing/2014/main" id="{E9AA6ACA-EE79-ECCB-9F56-FC23FE6AB656}"/>
              </a:ext>
            </a:extLst>
          </p:cNvPr>
          <p:cNvGrpSpPr/>
          <p:nvPr/>
        </p:nvGrpSpPr>
        <p:grpSpPr>
          <a:xfrm>
            <a:off x="3180522" y="5724940"/>
            <a:ext cx="168137" cy="293344"/>
            <a:chOff x="7681424" y="943792"/>
            <a:chExt cx="185682" cy="292235"/>
          </a:xfrm>
        </p:grpSpPr>
        <p:sp>
          <p:nvSpPr>
            <p:cNvPr id="26" name="Rectangle 541">
              <a:extLst>
                <a:ext uri="{FF2B5EF4-FFF2-40B4-BE49-F238E27FC236}">
                  <a16:creationId xmlns:a16="http://schemas.microsoft.com/office/drawing/2014/main" id="{AA5E68CF-BAF2-96A2-9866-BBB01A1159B0}"/>
                </a:ext>
              </a:extLst>
            </p:cNvPr>
            <p:cNvSpPr>
              <a:spLocks noChangeArrowheads="1"/>
            </p:cNvSpPr>
            <p:nvPr/>
          </p:nvSpPr>
          <p:spPr bwMode="auto">
            <a:xfrm>
              <a:off x="7681424" y="943792"/>
              <a:ext cx="185682" cy="17411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en-US" altLang="en-US" sz="450" b="1">
                  <a:solidFill>
                    <a:prstClr val="black"/>
                  </a:solidFill>
                </a:rPr>
                <a:t>CP3</a:t>
              </a:r>
            </a:p>
          </p:txBody>
        </p:sp>
        <p:sp>
          <p:nvSpPr>
            <p:cNvPr id="27" name="AutoShape 542">
              <a:extLst>
                <a:ext uri="{FF2B5EF4-FFF2-40B4-BE49-F238E27FC236}">
                  <a16:creationId xmlns:a16="http://schemas.microsoft.com/office/drawing/2014/main" id="{53015A47-7CE5-054C-0BD5-8761C53B9EEF}"/>
                </a:ext>
              </a:extLst>
            </p:cNvPr>
            <p:cNvSpPr>
              <a:spLocks noChangeArrowheads="1"/>
            </p:cNvSpPr>
            <p:nvPr/>
          </p:nvSpPr>
          <p:spPr bwMode="auto">
            <a:xfrm rot="10800000">
              <a:off x="7681424" y="1117909"/>
              <a:ext cx="185682" cy="118118"/>
            </a:xfrm>
            <a:prstGeom prst="triangle">
              <a:avLst>
                <a:gd name="adj" fmla="val 5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013">
                <a:solidFill>
                  <a:prstClr val="black"/>
                </a:solidFill>
              </a:endParaRPr>
            </a:p>
          </p:txBody>
        </p:sp>
      </p:grpSp>
      <p:grpSp>
        <p:nvGrpSpPr>
          <p:cNvPr id="32" name="Group 31">
            <a:extLst>
              <a:ext uri="{FF2B5EF4-FFF2-40B4-BE49-F238E27FC236}">
                <a16:creationId xmlns:a16="http://schemas.microsoft.com/office/drawing/2014/main" id="{DF809808-236E-27A9-0B91-DEC4DC78F788}"/>
              </a:ext>
            </a:extLst>
          </p:cNvPr>
          <p:cNvGrpSpPr/>
          <p:nvPr/>
        </p:nvGrpSpPr>
        <p:grpSpPr>
          <a:xfrm>
            <a:off x="4412975" y="3429000"/>
            <a:ext cx="137404" cy="311701"/>
            <a:chOff x="5229837" y="2454147"/>
            <a:chExt cx="185682" cy="292235"/>
          </a:xfrm>
        </p:grpSpPr>
        <p:sp>
          <p:nvSpPr>
            <p:cNvPr id="30" name="Rectangle 541">
              <a:extLst>
                <a:ext uri="{FF2B5EF4-FFF2-40B4-BE49-F238E27FC236}">
                  <a16:creationId xmlns:a16="http://schemas.microsoft.com/office/drawing/2014/main" id="{97E61CA6-00DB-B3F8-270F-9DE139114E43}"/>
                </a:ext>
              </a:extLst>
            </p:cNvPr>
            <p:cNvSpPr>
              <a:spLocks noChangeArrowheads="1"/>
            </p:cNvSpPr>
            <p:nvPr/>
          </p:nvSpPr>
          <p:spPr bwMode="auto">
            <a:xfrm>
              <a:off x="5229837" y="2454147"/>
              <a:ext cx="185682" cy="17411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en-US" altLang="en-US" sz="450" b="1">
                  <a:solidFill>
                    <a:prstClr val="black"/>
                  </a:solidFill>
                </a:rPr>
                <a:t>CP2</a:t>
              </a:r>
            </a:p>
          </p:txBody>
        </p:sp>
        <p:sp>
          <p:nvSpPr>
            <p:cNvPr id="31" name="AutoShape 542">
              <a:extLst>
                <a:ext uri="{FF2B5EF4-FFF2-40B4-BE49-F238E27FC236}">
                  <a16:creationId xmlns:a16="http://schemas.microsoft.com/office/drawing/2014/main" id="{3E128DC7-22E7-AD78-3761-A7A0092ABD2C}"/>
                </a:ext>
              </a:extLst>
            </p:cNvPr>
            <p:cNvSpPr>
              <a:spLocks noChangeArrowheads="1"/>
            </p:cNvSpPr>
            <p:nvPr/>
          </p:nvSpPr>
          <p:spPr bwMode="auto">
            <a:xfrm rot="10800000">
              <a:off x="5229837" y="2628264"/>
              <a:ext cx="185682" cy="118118"/>
            </a:xfrm>
            <a:prstGeom prst="triangle">
              <a:avLst>
                <a:gd name="adj" fmla="val 5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013">
                <a:solidFill>
                  <a:prstClr val="black"/>
                </a:solidFill>
              </a:endParaRPr>
            </a:p>
          </p:txBody>
        </p:sp>
      </p:grpSp>
      <p:grpSp>
        <p:nvGrpSpPr>
          <p:cNvPr id="36" name="Group 35">
            <a:extLst>
              <a:ext uri="{FF2B5EF4-FFF2-40B4-BE49-F238E27FC236}">
                <a16:creationId xmlns:a16="http://schemas.microsoft.com/office/drawing/2014/main" id="{7C6E24D9-7CE9-9BE3-A288-72DE61B5F744}"/>
              </a:ext>
            </a:extLst>
          </p:cNvPr>
          <p:cNvGrpSpPr/>
          <p:nvPr/>
        </p:nvGrpSpPr>
        <p:grpSpPr>
          <a:xfrm>
            <a:off x="6401788" y="2007677"/>
            <a:ext cx="197793" cy="353044"/>
            <a:chOff x="7681424" y="943792"/>
            <a:chExt cx="185682" cy="292235"/>
          </a:xfrm>
        </p:grpSpPr>
        <p:sp>
          <p:nvSpPr>
            <p:cNvPr id="34" name="Rectangle 541">
              <a:extLst>
                <a:ext uri="{FF2B5EF4-FFF2-40B4-BE49-F238E27FC236}">
                  <a16:creationId xmlns:a16="http://schemas.microsoft.com/office/drawing/2014/main" id="{250FEE35-D11C-7650-034D-BE3243B29BE8}"/>
                </a:ext>
              </a:extLst>
            </p:cNvPr>
            <p:cNvSpPr>
              <a:spLocks noChangeArrowheads="1"/>
            </p:cNvSpPr>
            <p:nvPr/>
          </p:nvSpPr>
          <p:spPr bwMode="auto">
            <a:xfrm>
              <a:off x="7681424" y="943792"/>
              <a:ext cx="185682" cy="17411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en-US" altLang="en-US" sz="450" b="1">
                  <a:solidFill>
                    <a:prstClr val="black"/>
                  </a:solidFill>
                </a:rPr>
                <a:t>CP1</a:t>
              </a:r>
            </a:p>
          </p:txBody>
        </p:sp>
        <p:sp>
          <p:nvSpPr>
            <p:cNvPr id="35" name="AutoShape 542">
              <a:extLst>
                <a:ext uri="{FF2B5EF4-FFF2-40B4-BE49-F238E27FC236}">
                  <a16:creationId xmlns:a16="http://schemas.microsoft.com/office/drawing/2014/main" id="{E3E02CFD-004F-2CCB-3E78-00F225DA5B78}"/>
                </a:ext>
              </a:extLst>
            </p:cNvPr>
            <p:cNvSpPr>
              <a:spLocks noChangeArrowheads="1"/>
            </p:cNvSpPr>
            <p:nvPr/>
          </p:nvSpPr>
          <p:spPr bwMode="auto">
            <a:xfrm rot="10800000">
              <a:off x="7681424" y="1117909"/>
              <a:ext cx="185682" cy="118118"/>
            </a:xfrm>
            <a:prstGeom prst="triangle">
              <a:avLst>
                <a:gd name="adj" fmla="val 5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013">
                <a:solidFill>
                  <a:prstClr val="black"/>
                </a:solidFill>
              </a:endParaRPr>
            </a:p>
          </p:txBody>
        </p:sp>
      </p:grpSp>
      <p:grpSp>
        <p:nvGrpSpPr>
          <p:cNvPr id="40" name="Group 39">
            <a:extLst>
              <a:ext uri="{FF2B5EF4-FFF2-40B4-BE49-F238E27FC236}">
                <a16:creationId xmlns:a16="http://schemas.microsoft.com/office/drawing/2014/main" id="{2E07395D-A658-0B68-F168-C899692AFB7E}"/>
              </a:ext>
            </a:extLst>
          </p:cNvPr>
          <p:cNvGrpSpPr/>
          <p:nvPr/>
        </p:nvGrpSpPr>
        <p:grpSpPr>
          <a:xfrm rot="19987181">
            <a:off x="10075964" y="1464945"/>
            <a:ext cx="274580" cy="317850"/>
            <a:chOff x="10733757" y="1245074"/>
            <a:chExt cx="256727" cy="284686"/>
          </a:xfrm>
        </p:grpSpPr>
        <p:sp>
          <p:nvSpPr>
            <p:cNvPr id="38" name="Rectangle 541">
              <a:extLst>
                <a:ext uri="{FF2B5EF4-FFF2-40B4-BE49-F238E27FC236}">
                  <a16:creationId xmlns:a16="http://schemas.microsoft.com/office/drawing/2014/main" id="{8C039A0A-2D98-CCC4-DAD6-FE497239556F}"/>
                </a:ext>
              </a:extLst>
            </p:cNvPr>
            <p:cNvSpPr>
              <a:spLocks noChangeArrowheads="1"/>
            </p:cNvSpPr>
            <p:nvPr/>
          </p:nvSpPr>
          <p:spPr bwMode="auto">
            <a:xfrm rot="1305305">
              <a:off x="10804801" y="1245074"/>
              <a:ext cx="185683" cy="17411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en-US" altLang="en-US" sz="450" b="1">
                  <a:solidFill>
                    <a:prstClr val="black"/>
                  </a:solidFill>
                </a:rPr>
                <a:t>SP</a:t>
              </a:r>
            </a:p>
          </p:txBody>
        </p:sp>
        <p:sp>
          <p:nvSpPr>
            <p:cNvPr id="39" name="AutoShape 542">
              <a:extLst>
                <a:ext uri="{FF2B5EF4-FFF2-40B4-BE49-F238E27FC236}">
                  <a16:creationId xmlns:a16="http://schemas.microsoft.com/office/drawing/2014/main" id="{DEBB9AFC-55B4-BA48-FC45-494EBF66F49F}"/>
                </a:ext>
              </a:extLst>
            </p:cNvPr>
            <p:cNvSpPr>
              <a:spLocks noChangeArrowheads="1"/>
            </p:cNvSpPr>
            <p:nvPr/>
          </p:nvSpPr>
          <p:spPr bwMode="auto">
            <a:xfrm rot="12067460">
              <a:off x="10733757" y="1411641"/>
              <a:ext cx="185682" cy="118119"/>
            </a:xfrm>
            <a:prstGeom prst="triangle">
              <a:avLst>
                <a:gd name="adj" fmla="val 50000"/>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defRPr/>
              </a:pPr>
              <a:endParaRPr lang="en-US" altLang="en-US" sz="1013">
                <a:solidFill>
                  <a:prstClr val="black"/>
                </a:solidFill>
              </a:endParaRPr>
            </a:p>
          </p:txBody>
        </p:sp>
      </p:grpSp>
      <p:sp>
        <p:nvSpPr>
          <p:cNvPr id="42" name="TextBox 41">
            <a:extLst>
              <a:ext uri="{FF2B5EF4-FFF2-40B4-BE49-F238E27FC236}">
                <a16:creationId xmlns:a16="http://schemas.microsoft.com/office/drawing/2014/main" id="{6D02DFDB-3B2E-6494-3BDD-2AE1556E98BD}"/>
              </a:ext>
            </a:extLst>
          </p:cNvPr>
          <p:cNvSpPr txBox="1"/>
          <p:nvPr/>
        </p:nvSpPr>
        <p:spPr>
          <a:xfrm>
            <a:off x="2420573" y="2040775"/>
            <a:ext cx="1029265" cy="253916"/>
          </a:xfrm>
          <a:prstGeom prst="rect">
            <a:avLst/>
          </a:prstGeom>
          <a:noFill/>
          <a:ln w="15875">
            <a:noFill/>
            <a:miter lim="800000"/>
          </a:ln>
        </p:spPr>
        <p:txBody>
          <a:bodyPr wrap="square" rtlCol="0" anchor="ctr" anchorCtr="0">
            <a:spAutoFit/>
          </a:bodyPr>
          <a:lstStyle/>
          <a:p>
            <a:pPr algn="ctr" defTabSz="685800">
              <a:defRPr/>
            </a:pPr>
            <a:r>
              <a:rPr lang="en-US" sz="1050" b="1">
                <a:ln>
                  <a:solidFill>
                    <a:sysClr val="windowText" lastClr="000000"/>
                  </a:solidFill>
                </a:ln>
                <a:solidFill>
                  <a:prstClr val="white"/>
                </a:solidFill>
                <a:latin typeface="Arial" pitchFamily="34" charset="0"/>
                <a:cs typeface="Arial" pitchFamily="34" charset="0"/>
              </a:rPr>
              <a:t>Range Rd</a:t>
            </a:r>
          </a:p>
        </p:txBody>
      </p:sp>
      <p:sp>
        <p:nvSpPr>
          <p:cNvPr id="44" name="TextBox 43">
            <a:extLst>
              <a:ext uri="{FF2B5EF4-FFF2-40B4-BE49-F238E27FC236}">
                <a16:creationId xmlns:a16="http://schemas.microsoft.com/office/drawing/2014/main" id="{5F8F79A2-C452-DB28-C57B-99F044895CC4}"/>
              </a:ext>
            </a:extLst>
          </p:cNvPr>
          <p:cNvSpPr txBox="1"/>
          <p:nvPr/>
        </p:nvSpPr>
        <p:spPr>
          <a:xfrm rot="18120000">
            <a:off x="4112581" y="3914833"/>
            <a:ext cx="1215351" cy="253916"/>
          </a:xfrm>
          <a:prstGeom prst="rect">
            <a:avLst/>
          </a:prstGeom>
          <a:noFill/>
          <a:ln w="15875">
            <a:noFill/>
            <a:miter lim="800000"/>
          </a:ln>
        </p:spPr>
        <p:txBody>
          <a:bodyPr wrap="square" rtlCol="0" anchor="ctr" anchorCtr="0">
            <a:spAutoFit/>
          </a:bodyPr>
          <a:lstStyle/>
          <a:p>
            <a:pPr algn="ctr" defTabSz="685800">
              <a:defRPr/>
            </a:pPr>
            <a:r>
              <a:rPr lang="en-US" sz="1050" b="1">
                <a:ln>
                  <a:solidFill>
                    <a:sysClr val="windowText" lastClr="000000"/>
                  </a:solidFill>
                </a:ln>
                <a:solidFill>
                  <a:prstClr val="white"/>
                </a:solidFill>
                <a:latin typeface="Arial" pitchFamily="34" charset="0"/>
                <a:cs typeface="Arial" pitchFamily="34" charset="0"/>
              </a:rPr>
              <a:t>MSR WILDCAT</a:t>
            </a:r>
          </a:p>
        </p:txBody>
      </p:sp>
      <p:sp>
        <p:nvSpPr>
          <p:cNvPr id="46" name="TextBox 45">
            <a:extLst>
              <a:ext uri="{FF2B5EF4-FFF2-40B4-BE49-F238E27FC236}">
                <a16:creationId xmlns:a16="http://schemas.microsoft.com/office/drawing/2014/main" id="{D11F36A9-045E-30F6-462D-6BE2001B7083}"/>
              </a:ext>
            </a:extLst>
          </p:cNvPr>
          <p:cNvSpPr txBox="1"/>
          <p:nvPr/>
        </p:nvSpPr>
        <p:spPr>
          <a:xfrm rot="60000">
            <a:off x="1908372" y="5691969"/>
            <a:ext cx="1352696" cy="415498"/>
          </a:xfrm>
          <a:prstGeom prst="rect">
            <a:avLst/>
          </a:prstGeom>
          <a:noFill/>
          <a:ln w="15875">
            <a:noFill/>
            <a:miter lim="800000"/>
          </a:ln>
        </p:spPr>
        <p:txBody>
          <a:bodyPr wrap="square" rtlCol="0" anchor="ctr" anchorCtr="0">
            <a:spAutoFit/>
          </a:bodyPr>
          <a:lstStyle/>
          <a:p>
            <a:pPr algn="ctr" defTabSz="685800">
              <a:defRPr/>
            </a:pPr>
            <a:r>
              <a:rPr lang="en-US" sz="1050" b="1">
                <a:ln>
                  <a:solidFill>
                    <a:sysClr val="windowText" lastClr="000000"/>
                  </a:solidFill>
                </a:ln>
                <a:solidFill>
                  <a:prstClr val="white"/>
                </a:solidFill>
                <a:latin typeface="Arial" pitchFamily="34" charset="0"/>
                <a:cs typeface="Arial" pitchFamily="34" charset="0"/>
              </a:rPr>
              <a:t>MSR HARTSVILLE</a:t>
            </a:r>
          </a:p>
        </p:txBody>
      </p:sp>
      <p:sp>
        <p:nvSpPr>
          <p:cNvPr id="48" name="TextBox 47">
            <a:extLst>
              <a:ext uri="{FF2B5EF4-FFF2-40B4-BE49-F238E27FC236}">
                <a16:creationId xmlns:a16="http://schemas.microsoft.com/office/drawing/2014/main" id="{822AE529-96F1-259D-6638-82AE41F78107}"/>
              </a:ext>
            </a:extLst>
          </p:cNvPr>
          <p:cNvSpPr txBox="1"/>
          <p:nvPr/>
        </p:nvSpPr>
        <p:spPr>
          <a:xfrm>
            <a:off x="6722282" y="2353525"/>
            <a:ext cx="1029265" cy="253916"/>
          </a:xfrm>
          <a:prstGeom prst="rect">
            <a:avLst/>
          </a:prstGeom>
          <a:noFill/>
          <a:ln w="15875">
            <a:noFill/>
            <a:miter lim="800000"/>
          </a:ln>
        </p:spPr>
        <p:txBody>
          <a:bodyPr wrap="square" rtlCol="0" anchor="ctr" anchorCtr="0">
            <a:spAutoFit/>
          </a:bodyPr>
          <a:lstStyle/>
          <a:p>
            <a:pPr algn="ctr" defTabSz="685800">
              <a:defRPr/>
            </a:pPr>
            <a:r>
              <a:rPr lang="en-US" sz="1050" b="1">
                <a:ln>
                  <a:solidFill>
                    <a:sysClr val="windowText" lastClr="000000"/>
                  </a:solidFill>
                </a:ln>
                <a:solidFill>
                  <a:prstClr val="white"/>
                </a:solidFill>
                <a:latin typeface="Arial" pitchFamily="34" charset="0"/>
                <a:cs typeface="Arial" pitchFamily="34" charset="0"/>
              </a:rPr>
              <a:t>MSR DIXIE</a:t>
            </a:r>
          </a:p>
        </p:txBody>
      </p:sp>
      <p:sp>
        <p:nvSpPr>
          <p:cNvPr id="51" name="Down Arrow 21">
            <a:extLst>
              <a:ext uri="{FF2B5EF4-FFF2-40B4-BE49-F238E27FC236}">
                <a16:creationId xmlns:a16="http://schemas.microsoft.com/office/drawing/2014/main" id="{306E0333-BE7C-B0A7-14B7-95E1DB3B1CBC}"/>
              </a:ext>
            </a:extLst>
          </p:cNvPr>
          <p:cNvSpPr/>
          <p:nvPr/>
        </p:nvSpPr>
        <p:spPr>
          <a:xfrm rot="10800000">
            <a:off x="1753574" y="1324802"/>
            <a:ext cx="509797" cy="859397"/>
          </a:xfrm>
          <a:prstGeom prst="downArrow">
            <a:avLst/>
          </a:prstGeom>
          <a:solidFill>
            <a:schemeClr val="tx1"/>
          </a:solidFill>
          <a:ln w="15875">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200">
                <a:solidFill>
                  <a:prstClr val="white"/>
                </a:solidFill>
                <a:latin typeface="Arial" pitchFamily="34" charset="0"/>
                <a:cs typeface="Arial" pitchFamily="34" charset="0"/>
              </a:rPr>
              <a:t>N</a:t>
            </a:r>
          </a:p>
        </p:txBody>
      </p:sp>
      <p:sp>
        <p:nvSpPr>
          <p:cNvPr id="7" name="TextBox 1">
            <a:extLst>
              <a:ext uri="{FF2B5EF4-FFF2-40B4-BE49-F238E27FC236}">
                <a16:creationId xmlns:a16="http://schemas.microsoft.com/office/drawing/2014/main" id="{A5CC6CDB-8CAE-1912-0D64-7477004C6B53}"/>
              </a:ext>
            </a:extLst>
          </p:cNvPr>
          <p:cNvSpPr txBox="1"/>
          <p:nvPr/>
        </p:nvSpPr>
        <p:spPr>
          <a:xfrm>
            <a:off x="8276898" y="3221290"/>
            <a:ext cx="2391081" cy="1403118"/>
          </a:xfrm>
          <a:prstGeom prst="rect">
            <a:avLst/>
          </a:prstGeom>
          <a:solidFill>
            <a:schemeClr val="bg1"/>
          </a:solidFill>
          <a:ln w="19050">
            <a:solidFill>
              <a:schemeClr val="tx1"/>
            </a:solidFill>
          </a:ln>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50" b="1" u="sng">
                <a:solidFill>
                  <a:prstClr val="black"/>
                </a:solidFill>
                <a:latin typeface=" Arial"/>
                <a:cs typeface="Arial" panose="020B0604020202020204" pitchFamily="34" charset="0"/>
              </a:rPr>
              <a:t>Check Points</a:t>
            </a:r>
            <a:endParaRPr lang="en-US" sz="1050" b="1">
              <a:solidFill>
                <a:prstClr val="black"/>
              </a:solidFill>
              <a:latin typeface=" Arial"/>
              <a:cs typeface="Arial" panose="020B0604020202020204" pitchFamily="34" charset="0"/>
            </a:endParaRPr>
          </a:p>
          <a:p>
            <a:pPr>
              <a:spcAft>
                <a:spcPts val="200"/>
              </a:spcAft>
              <a:defRPr/>
            </a:pPr>
            <a:r>
              <a:rPr lang="en-US" sz="1050">
                <a:latin typeface="Arial"/>
                <a:cs typeface="Arial"/>
              </a:rPr>
              <a:t>CP1: Intersection of Dixie and Johnson Rifle RD</a:t>
            </a:r>
            <a:endParaRPr lang="en-US" sz="1050">
              <a:ea typeface="+mn-lt"/>
              <a:cs typeface="+mn-lt"/>
            </a:endParaRPr>
          </a:p>
          <a:p>
            <a:pPr>
              <a:spcAft>
                <a:spcPts val="200"/>
              </a:spcAft>
              <a:defRPr/>
            </a:pPr>
            <a:r>
              <a:rPr lang="en-US" sz="1050">
                <a:latin typeface="Arial"/>
                <a:cs typeface="Arial"/>
              </a:rPr>
              <a:t>CP2: Range 15</a:t>
            </a:r>
            <a:endParaRPr lang="en-US" sz="1050">
              <a:latin typeface="Arial"/>
              <a:ea typeface="+mn-lt"/>
              <a:cs typeface="+mn-lt"/>
            </a:endParaRPr>
          </a:p>
          <a:p>
            <a:pPr>
              <a:spcAft>
                <a:spcPts val="200"/>
              </a:spcAft>
              <a:defRPr/>
            </a:pPr>
            <a:r>
              <a:rPr lang="en-US" sz="1050">
                <a:latin typeface="Arial"/>
                <a:cs typeface="Arial"/>
              </a:rPr>
              <a:t>CP3: Range 18</a:t>
            </a:r>
            <a:endParaRPr lang="en-US" sz="1050">
              <a:latin typeface="Arial"/>
              <a:ea typeface="+mn-lt"/>
              <a:cs typeface="Arial"/>
            </a:endParaRPr>
          </a:p>
          <a:p>
            <a:pPr>
              <a:spcAft>
                <a:spcPts val="200"/>
              </a:spcAft>
              <a:defRPr/>
            </a:pPr>
            <a:endParaRPr lang="en-US" sz="3200">
              <a:cs typeface="Calibri" panose="020F0502020204030204"/>
            </a:endParaRPr>
          </a:p>
        </p:txBody>
      </p:sp>
      <p:sp>
        <p:nvSpPr>
          <p:cNvPr id="8" name="TextBox 1">
            <a:extLst>
              <a:ext uri="{FF2B5EF4-FFF2-40B4-BE49-F238E27FC236}">
                <a16:creationId xmlns:a16="http://schemas.microsoft.com/office/drawing/2014/main" id="{05716A11-824C-F05F-D119-21080A178691}"/>
              </a:ext>
            </a:extLst>
          </p:cNvPr>
          <p:cNvSpPr txBox="1"/>
          <p:nvPr/>
        </p:nvSpPr>
        <p:spPr>
          <a:xfrm>
            <a:off x="8276898" y="4993739"/>
            <a:ext cx="2391103" cy="1200329"/>
          </a:xfrm>
          <a:prstGeom prst="rect">
            <a:avLst/>
          </a:prstGeom>
          <a:solidFill>
            <a:schemeClr val="bg1"/>
          </a:solidFill>
          <a:ln w="19050">
            <a:solidFill>
              <a:schemeClr val="tx1"/>
            </a:solidFill>
            <a:miter lim="800000"/>
          </a:ln>
        </p:spPr>
        <p:txBody>
          <a:bodyPr wrap="square"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u="sng">
                <a:latin typeface="Arial" pitchFamily="34" charset="0"/>
                <a:cs typeface="Arial" pitchFamily="34" charset="0"/>
              </a:rPr>
              <a:t>FM Directions</a:t>
            </a:r>
          </a:p>
          <a:p>
            <a:r>
              <a:rPr lang="en-US" sz="1200">
                <a:latin typeface="Arial" pitchFamily="34" charset="0"/>
                <a:cs typeface="Arial" pitchFamily="34" charset="0"/>
              </a:rPr>
              <a:t>SP W on MSR Dixie</a:t>
            </a:r>
          </a:p>
          <a:p>
            <a:r>
              <a:rPr lang="en-US" sz="1200">
                <a:latin typeface="Arial" pitchFamily="34" charset="0"/>
                <a:cs typeface="Arial" pitchFamily="34" charset="0"/>
              </a:rPr>
              <a:t>Turn S onto MSR Wildcat</a:t>
            </a:r>
          </a:p>
          <a:p>
            <a:r>
              <a:rPr lang="en-US" sz="1200">
                <a:latin typeface="Arial" pitchFamily="34" charset="0"/>
                <a:cs typeface="Arial" pitchFamily="34" charset="0"/>
              </a:rPr>
              <a:t>Turn W onto MSR Hartsville</a:t>
            </a:r>
          </a:p>
          <a:p>
            <a:r>
              <a:rPr lang="en-US" sz="1200">
                <a:latin typeface="Arial" pitchFamily="34" charset="0"/>
                <a:cs typeface="Arial" pitchFamily="34" charset="0"/>
              </a:rPr>
              <a:t>Stay on HARTSVILLE</a:t>
            </a:r>
          </a:p>
          <a:p>
            <a:r>
              <a:rPr lang="en-US" sz="1200">
                <a:latin typeface="Arial" pitchFamily="34" charset="0"/>
                <a:cs typeface="Arial" pitchFamily="34" charset="0"/>
              </a:rPr>
              <a:t>RP at Hilton Field</a:t>
            </a:r>
          </a:p>
        </p:txBody>
      </p:sp>
      <p:sp>
        <p:nvSpPr>
          <p:cNvPr id="2" name="TextBox 1">
            <a:extLst>
              <a:ext uri="{FF2B5EF4-FFF2-40B4-BE49-F238E27FC236}">
                <a16:creationId xmlns:a16="http://schemas.microsoft.com/office/drawing/2014/main" id="{110D69EF-B1CA-0970-BCB2-D2C5C10F489B}"/>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algn="ctr">
              <a:defRPr/>
            </a:pPr>
            <a:r>
              <a:rPr lang="en-US" sz="3200" b="1">
                <a:latin typeface="Arial"/>
                <a:cs typeface="Arial"/>
              </a:rPr>
              <a:t>Phase IV (Exfil)</a:t>
            </a:r>
          </a:p>
          <a:p>
            <a:pPr lvl="0" algn="ctr">
              <a:defRPr/>
            </a:pPr>
            <a:endParaRPr lang="en-US" sz="2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DE29870-1601-E27A-95DD-B1D57CB7475A}"/>
              </a:ext>
            </a:extLst>
          </p:cNvPr>
          <p:cNvSpPr txBox="1"/>
          <p:nvPr/>
        </p:nvSpPr>
        <p:spPr>
          <a:xfrm rot="19920034">
            <a:off x="6874682" y="1778144"/>
            <a:ext cx="1029265" cy="415498"/>
          </a:xfrm>
          <a:prstGeom prst="rect">
            <a:avLst/>
          </a:prstGeom>
          <a:noFill/>
          <a:ln w="15875">
            <a:noFill/>
            <a:miter lim="800000"/>
          </a:ln>
        </p:spPr>
        <p:txBody>
          <a:bodyPr wrap="square" rtlCol="0" anchor="ctr" anchorCtr="0">
            <a:spAutoFit/>
          </a:bodyPr>
          <a:lstStyle/>
          <a:p>
            <a:pPr algn="ctr" defTabSz="685800">
              <a:defRPr/>
            </a:pPr>
            <a:r>
              <a:rPr lang="en-US" sz="1050" b="1">
                <a:ln>
                  <a:solidFill>
                    <a:sysClr val="windowText" lastClr="000000"/>
                  </a:solidFill>
                </a:ln>
                <a:solidFill>
                  <a:prstClr val="white"/>
                </a:solidFill>
                <a:latin typeface="Arial" pitchFamily="34" charset="0"/>
                <a:cs typeface="Arial" pitchFamily="34" charset="0"/>
              </a:rPr>
              <a:t>Johnson Rifle RD</a:t>
            </a:r>
          </a:p>
        </p:txBody>
      </p:sp>
    </p:spTree>
    <p:extLst>
      <p:ext uri="{BB962C8B-B14F-4D97-AF65-F5344CB8AC3E}">
        <p14:creationId xmlns:p14="http://schemas.microsoft.com/office/powerpoint/2010/main" val="4156704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6">
            <a:extLst>
              <a:ext uri="{FF2B5EF4-FFF2-40B4-BE49-F238E27FC236}">
                <a16:creationId xmlns:a16="http://schemas.microsoft.com/office/drawing/2014/main" id="{3F0C8BD7-0278-FBA0-A7C4-0BD7746C6066}"/>
              </a:ext>
            </a:extLst>
          </p:cNvPr>
          <p:cNvSpPr>
            <a:spLocks noChangeArrowheads="1"/>
          </p:cNvSpPr>
          <p:nvPr/>
        </p:nvSpPr>
        <p:spPr bwMode="auto">
          <a:xfrm>
            <a:off x="1524001" y="172451"/>
            <a:ext cx="9144001" cy="584775"/>
          </a:xfrm>
          <a:prstGeom prst="rect">
            <a:avLst/>
          </a:prstGeom>
          <a:noFill/>
          <a:ln w="9525">
            <a:noFill/>
            <a:miter lim="800000"/>
            <a:headEnd/>
            <a:tailEnd/>
          </a:ln>
        </p:spPr>
        <p:txBody>
          <a:bodyPr wrap="square">
            <a:spAutoFit/>
          </a:bodyPr>
          <a:lstStyle/>
          <a:p>
            <a:pPr algn="ctr"/>
            <a:r>
              <a:rPr lang="en-US" sz="3200" b="1">
                <a:latin typeface="Arial" panose="020B0604020202020204" pitchFamily="34" charset="0"/>
                <a:cs typeface="Arial" panose="020B0604020202020204" pitchFamily="34" charset="0"/>
              </a:rPr>
              <a:t>Phase IV (EXFIL)</a:t>
            </a:r>
            <a:endParaRPr lang="en-US" sz="3200" b="1">
              <a:solidFill>
                <a:prstClr val="black"/>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EBC7C016-144B-8249-0EF4-22AC907F8665}"/>
              </a:ext>
            </a:extLst>
          </p:cNvPr>
          <p:cNvGrpSpPr/>
          <p:nvPr/>
        </p:nvGrpSpPr>
        <p:grpSpPr>
          <a:xfrm>
            <a:off x="0" y="862468"/>
            <a:ext cx="12192000" cy="5995532"/>
            <a:chOff x="1521962" y="855033"/>
            <a:chExt cx="9147181" cy="5133064"/>
          </a:xfrm>
        </p:grpSpPr>
        <p:pic>
          <p:nvPicPr>
            <p:cNvPr id="6" name="Picture 5">
              <a:extLst>
                <a:ext uri="{FF2B5EF4-FFF2-40B4-BE49-F238E27FC236}">
                  <a16:creationId xmlns:a16="http://schemas.microsoft.com/office/drawing/2014/main" id="{C6634F5A-A676-FF53-FBFA-5429E3AA7235}"/>
                </a:ext>
              </a:extLst>
            </p:cNvPr>
            <p:cNvPicPr>
              <a:picLocks noChangeAspect="1"/>
            </p:cNvPicPr>
            <p:nvPr/>
          </p:nvPicPr>
          <p:blipFill rotWithShape="1">
            <a:blip r:embed="rId2"/>
            <a:srcRect r="1896"/>
            <a:stretch/>
          </p:blipFill>
          <p:spPr>
            <a:xfrm>
              <a:off x="3406835" y="1228947"/>
              <a:ext cx="5539128" cy="3080584"/>
            </a:xfrm>
            <a:prstGeom prst="rect">
              <a:avLst/>
            </a:prstGeom>
            <a:solidFill>
              <a:srgbClr val="FF0000"/>
            </a:solidFill>
            <a:ln w="38100">
              <a:solidFill>
                <a:schemeClr val="tx1"/>
              </a:solidFill>
            </a:ln>
          </p:spPr>
        </p:pic>
        <p:sp>
          <p:nvSpPr>
            <p:cNvPr id="9" name="Rectangle 13">
              <a:extLst>
                <a:ext uri="{FF2B5EF4-FFF2-40B4-BE49-F238E27FC236}">
                  <a16:creationId xmlns:a16="http://schemas.microsoft.com/office/drawing/2014/main" id="{60A57CF9-8262-6941-706A-BCCEE83A2E40}"/>
                </a:ext>
              </a:extLst>
            </p:cNvPr>
            <p:cNvSpPr>
              <a:spLocks noChangeArrowheads="1"/>
            </p:cNvSpPr>
            <p:nvPr/>
          </p:nvSpPr>
          <p:spPr bwMode="auto">
            <a:xfrm>
              <a:off x="8155495" y="4332622"/>
              <a:ext cx="2513648" cy="164925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68580" tIns="34290" rIns="68580" bIns="34290" anchor="t">
              <a:no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1100" b="1" u="sng">
                  <a:solidFill>
                    <a:srgbClr val="000000"/>
                  </a:solidFill>
                  <a:latin typeface=" Arial"/>
                </a:rPr>
                <a:t>Support Requirements</a:t>
              </a:r>
              <a:endParaRPr lang="en-US" altLang="en-US" sz="1100" b="1">
                <a:latin typeface=" Arial"/>
              </a:endParaRPr>
            </a:p>
            <a:p>
              <a:endParaRPr lang="en-US" altLang="en-US" sz="1100">
                <a:latin typeface=" Arial"/>
              </a:endParaRPr>
            </a:p>
            <a:p>
              <a:r>
                <a:rPr lang="en-US" altLang="en-US" sz="1100" u="sng">
                  <a:latin typeface=" Arial"/>
                </a:rPr>
                <a:t>Manning</a:t>
              </a:r>
            </a:p>
            <a:p>
              <a:pPr marL="128588" indent="-128588">
                <a:buFont typeface="Arial"/>
                <a:buChar char="•"/>
              </a:pPr>
              <a:r>
                <a:rPr lang="en-US" altLang="en-US" sz="1100">
                  <a:latin typeface=" Arial"/>
                  <a:cs typeface="Arial"/>
                </a:rPr>
                <a:t>Bn Command Team</a:t>
              </a:r>
            </a:p>
            <a:p>
              <a:pPr marL="128588" indent="-128588">
                <a:buFont typeface="Arial"/>
                <a:buChar char="•"/>
              </a:pPr>
              <a:r>
                <a:rPr lang="en-US" altLang="en-US" sz="1100">
                  <a:latin typeface=" Arial"/>
                  <a:cs typeface="Arial"/>
                </a:rPr>
                <a:t>All DS, 1SG, CO</a:t>
              </a:r>
            </a:p>
            <a:p>
              <a:r>
                <a:rPr lang="en-US" altLang="en-US" sz="1100" u="sng">
                  <a:latin typeface=" Arial"/>
                  <a:cs typeface="Arial"/>
                </a:rPr>
                <a:t>Medical</a:t>
              </a:r>
            </a:p>
            <a:p>
              <a:pPr marL="128588" indent="-128588">
                <a:buFont typeface="Arial"/>
                <a:buChar char="•"/>
              </a:pPr>
              <a:r>
                <a:rPr lang="en-US" altLang="en-US" sz="1100">
                  <a:latin typeface=" Arial"/>
                  <a:cs typeface="Arial"/>
                </a:rPr>
                <a:t>Platoon CLS Bags</a:t>
              </a:r>
            </a:p>
            <a:p>
              <a:pPr marL="128588" indent="-128588">
                <a:buFont typeface="Arial"/>
                <a:buChar char="•"/>
              </a:pPr>
              <a:r>
                <a:rPr lang="en-US" altLang="en-US" sz="1100">
                  <a:latin typeface=" Arial"/>
                  <a:cs typeface="Arial"/>
                </a:rPr>
                <a:t>Bn Medics</a:t>
              </a:r>
            </a:p>
            <a:p>
              <a:r>
                <a:rPr lang="en-US" altLang="en-US" sz="1100" u="sng">
                  <a:latin typeface=" Arial"/>
                  <a:cs typeface="Arial"/>
                </a:rPr>
                <a:t>Other</a:t>
              </a:r>
            </a:p>
            <a:p>
              <a:pPr marL="128588" indent="-128588">
                <a:buFont typeface="Arial"/>
                <a:buChar char="•"/>
              </a:pPr>
              <a:r>
                <a:rPr lang="en-US" altLang="en-US" sz="1100">
                  <a:latin typeface=" Arial"/>
                  <a:cs typeface="Arial"/>
                </a:rPr>
                <a:t>Chem lights</a:t>
              </a:r>
              <a:endParaRPr lang="en-US" altLang="en-US" sz="1100" u="sng" err="1">
                <a:latin typeface=" Arial"/>
                <a:cs typeface="Arial"/>
              </a:endParaRPr>
            </a:p>
            <a:p>
              <a:pPr marL="128588" indent="-128588">
                <a:buFont typeface="Arial"/>
                <a:buChar char="•"/>
              </a:pPr>
              <a:endParaRPr lang="en-US" altLang="en-US" sz="1100" u="sng">
                <a:latin typeface=" Arial"/>
                <a:cs typeface="Arial"/>
              </a:endParaRPr>
            </a:p>
          </p:txBody>
        </p:sp>
        <p:sp>
          <p:nvSpPr>
            <p:cNvPr id="11" name="Rectangle 10">
              <a:extLst>
                <a:ext uri="{FF2B5EF4-FFF2-40B4-BE49-F238E27FC236}">
                  <a16:creationId xmlns:a16="http://schemas.microsoft.com/office/drawing/2014/main" id="{9E16AE5C-97B1-F60E-66B8-F164E1063508}"/>
                </a:ext>
              </a:extLst>
            </p:cNvPr>
            <p:cNvSpPr>
              <a:spLocks/>
            </p:cNvSpPr>
            <p:nvPr/>
          </p:nvSpPr>
          <p:spPr>
            <a:xfrm>
              <a:off x="1527000" y="4333315"/>
              <a:ext cx="3069863" cy="947669"/>
            </a:xfrm>
            <a:prstGeom prst="rect">
              <a:avLst/>
            </a:prstGeom>
            <a:noFill/>
            <a:ln w="38100">
              <a:solidFill>
                <a:srgbClr val="000000"/>
              </a:solidFill>
            </a:ln>
          </p:spPr>
          <p:txBody>
            <a:bodyPr wrap="square" lIns="68580" tIns="34290" rIns="68580" bIns="34290" anchor="t">
              <a:noAutofit/>
            </a:bodyPr>
            <a:lstStyle/>
            <a:p>
              <a:r>
                <a:rPr lang="en-US" altLang="en-US" sz="900" b="1" u="sng">
                  <a:latin typeface=" Arial"/>
                  <a:cs typeface="Arial"/>
                </a:rPr>
                <a:t>Mission</a:t>
              </a:r>
              <a:r>
                <a:rPr lang="en-US" altLang="en-US" sz="900" b="1">
                  <a:latin typeface=" Arial"/>
                  <a:cs typeface="Arial"/>
                </a:rPr>
                <a:t>: </a:t>
              </a:r>
              <a:r>
                <a:rPr lang="en-US" altLang="en-US" sz="900">
                  <a:latin typeface=" Arial"/>
                  <a:cs typeface="Arial"/>
                </a:rPr>
                <a:t>1-13th conducts ceremonial finale to the 10-Mile Foot March on 20JUL23 IOT recognize and commemorate the completion of the Forge FTX and the transformation into Soldiers.</a:t>
              </a:r>
            </a:p>
            <a:p>
              <a:endParaRPr lang="en-US" altLang="en-US" sz="900">
                <a:latin typeface=" Arial"/>
                <a:cs typeface="Arial" panose="020B0604020202020204" pitchFamily="34" charset="0"/>
              </a:endParaRPr>
            </a:p>
            <a:p>
              <a:endParaRPr lang="en-US" altLang="en-US" sz="900">
                <a:latin typeface=" Arial"/>
                <a:cs typeface="Arial" panose="020B0604020202020204" pitchFamily="34" charset="0"/>
              </a:endParaRPr>
            </a:p>
            <a:p>
              <a:r>
                <a:rPr lang="en-US" altLang="en-US" sz="900" b="1" u="sng">
                  <a:latin typeface=" Arial"/>
                  <a:cs typeface="Arial"/>
                </a:rPr>
                <a:t>End-state</a:t>
              </a:r>
              <a:r>
                <a:rPr lang="en-US" altLang="en-US" sz="900" b="1">
                  <a:latin typeface=" Arial"/>
                  <a:cs typeface="Arial"/>
                </a:rPr>
                <a:t>: </a:t>
              </a:r>
              <a:r>
                <a:rPr lang="en-US" altLang="en-US" sz="900">
                  <a:latin typeface=" Arial"/>
                  <a:cs typeface="Arial"/>
                </a:rPr>
                <a:t>In a memorable and meaningful manner, Trainees cross-over to become Soldiers, completing the Forge FTX.</a:t>
              </a:r>
            </a:p>
            <a:p>
              <a:pPr lvl="0"/>
              <a:endParaRPr lang="en-US" altLang="en-US" sz="900">
                <a:solidFill>
                  <a:prstClr val="black"/>
                </a:solidFill>
                <a:latin typeface=" Arial"/>
                <a:cs typeface="Arial" panose="020B0604020202020204" pitchFamily="34" charset="0"/>
              </a:endParaRPr>
            </a:p>
            <a:p>
              <a:pPr marL="128588" indent="-128588">
                <a:buFontTx/>
                <a:buChar char="-"/>
              </a:pPr>
              <a:endParaRPr lang="en-US" altLang="en-US" sz="900">
                <a:solidFill>
                  <a:prstClr val="black"/>
                </a:solidFill>
                <a:latin typeface=" Arial"/>
                <a:cs typeface="Arial" panose="020B0604020202020204" pitchFamily="34" charset="0"/>
              </a:endParaRPr>
            </a:p>
            <a:p>
              <a:pPr>
                <a:defRPr/>
              </a:pPr>
              <a:endParaRPr lang="en-US" sz="900">
                <a:solidFill>
                  <a:prstClr val="black"/>
                </a:solidFill>
                <a:latin typeface=" Arial"/>
              </a:endParaRPr>
            </a:p>
            <a:p>
              <a:pPr>
                <a:defRPr/>
              </a:pPr>
              <a:endParaRPr lang="en-US" sz="900">
                <a:latin typeface=" Arial"/>
              </a:endParaRPr>
            </a:p>
            <a:p>
              <a:pPr>
                <a:defRPr/>
              </a:pPr>
              <a:endParaRPr lang="en-US" sz="900">
                <a:latin typeface=" Arial"/>
              </a:endParaRPr>
            </a:p>
          </p:txBody>
        </p:sp>
        <p:sp>
          <p:nvSpPr>
            <p:cNvPr id="12" name="TextBox 11">
              <a:extLst>
                <a:ext uri="{FF2B5EF4-FFF2-40B4-BE49-F238E27FC236}">
                  <a16:creationId xmlns:a16="http://schemas.microsoft.com/office/drawing/2014/main" id="{65CE47E3-6F87-71D2-C2B8-AAACE7C1CBE0}"/>
                </a:ext>
              </a:extLst>
            </p:cNvPr>
            <p:cNvSpPr txBox="1"/>
            <p:nvPr/>
          </p:nvSpPr>
          <p:spPr>
            <a:xfrm>
              <a:off x="4600402" y="4334833"/>
              <a:ext cx="3552461" cy="1651514"/>
            </a:xfrm>
            <a:prstGeom prst="rect">
              <a:avLst/>
            </a:prstGeom>
            <a:noFill/>
            <a:ln w="38100">
              <a:solidFill>
                <a:schemeClr val="tx1"/>
              </a:solidFill>
            </a:ln>
          </p:spPr>
          <p:txBody>
            <a:bodyPr wrap="square" lIns="68580" tIns="34290" rIns="68580" bIns="34290" rtlCol="0" anchor="t">
              <a:noAutofit/>
            </a:bodyPr>
            <a:lstStyle/>
            <a:p>
              <a:r>
                <a:rPr lang="en-US" altLang="en-US" sz="1100" b="1" u="sng">
                  <a:latin typeface=" Arial"/>
                  <a:cs typeface="Arial"/>
                </a:rPr>
                <a:t>Coordinating Instructions</a:t>
              </a:r>
            </a:p>
            <a:p>
              <a:r>
                <a:rPr lang="en-US" altLang="en-US" sz="1200">
                  <a:latin typeface=" Arial"/>
                  <a:cs typeface="Arial"/>
                </a:rPr>
                <a:t>Trainees complete the 10-mile foot march and move towards the "Victory Finish" where they will be greeted by the Battalion Command Team. They will then stage in their company area and downgrade their equipment and prepare for the Soldier Ceremony.</a:t>
              </a:r>
              <a:endParaRPr lang="en-US" sz="1200"/>
            </a:p>
            <a:p>
              <a:pPr lvl="0"/>
              <a:endParaRPr lang="en-US" altLang="en-US" sz="1100">
                <a:solidFill>
                  <a:prstClr val="black"/>
                </a:solidFill>
                <a:latin typeface=" Arial"/>
                <a:cs typeface="Arial" panose="020B0604020202020204" pitchFamily="34" charset="0"/>
              </a:endParaRPr>
            </a:p>
            <a:p>
              <a:pPr marL="128588" indent="-128588">
                <a:buFontTx/>
                <a:buChar char="-"/>
              </a:pPr>
              <a:endParaRPr lang="en-US" altLang="en-US" sz="1100">
                <a:solidFill>
                  <a:prstClr val="black"/>
                </a:solidFill>
                <a:latin typeface=" Arial"/>
                <a:cs typeface="Arial" panose="020B0604020202020204" pitchFamily="34" charset="0"/>
              </a:endParaRPr>
            </a:p>
            <a:p>
              <a:pPr>
                <a:defRPr/>
              </a:pPr>
              <a:endParaRPr lang="en-US" sz="1100">
                <a:solidFill>
                  <a:prstClr val="black"/>
                </a:solidFill>
                <a:latin typeface=" Arial"/>
              </a:endParaRPr>
            </a:p>
            <a:p>
              <a:pPr>
                <a:defRPr/>
              </a:pPr>
              <a:endParaRPr lang="en-US" sz="1100">
                <a:latin typeface=" Arial"/>
              </a:endParaRPr>
            </a:p>
            <a:p>
              <a:pPr>
                <a:defRPr/>
              </a:pPr>
              <a:endParaRPr lang="en-US" sz="1100">
                <a:latin typeface=" Arial"/>
              </a:endParaRPr>
            </a:p>
          </p:txBody>
        </p:sp>
        <p:sp>
          <p:nvSpPr>
            <p:cNvPr id="13" name="TextBox 12">
              <a:extLst>
                <a:ext uri="{FF2B5EF4-FFF2-40B4-BE49-F238E27FC236}">
                  <a16:creationId xmlns:a16="http://schemas.microsoft.com/office/drawing/2014/main" id="{E9323DCF-2DC4-8290-E25B-C90F2C7F7361}"/>
                </a:ext>
              </a:extLst>
            </p:cNvPr>
            <p:cNvSpPr txBox="1"/>
            <p:nvPr/>
          </p:nvSpPr>
          <p:spPr>
            <a:xfrm>
              <a:off x="1521962" y="5277293"/>
              <a:ext cx="3075712" cy="710804"/>
            </a:xfrm>
            <a:prstGeom prst="rect">
              <a:avLst/>
            </a:prstGeom>
            <a:noFill/>
            <a:ln w="38100">
              <a:solidFill>
                <a:schemeClr val="tx1"/>
              </a:solidFill>
            </a:ln>
          </p:spPr>
          <p:txBody>
            <a:bodyPr wrap="square" lIns="68580" tIns="34290" rIns="68580" bIns="34290" rtlCol="0" anchor="t">
              <a:noAutofit/>
            </a:bodyPr>
            <a:lstStyle/>
            <a:p>
              <a:pPr algn="ctr"/>
              <a:r>
                <a:rPr lang="en-US" sz="900" b="1" u="sng">
                  <a:latin typeface=" Arial"/>
                </a:rPr>
                <a:t>Timeline:</a:t>
              </a:r>
            </a:p>
            <a:p>
              <a:r>
                <a:rPr lang="en-US" sz="900">
                  <a:latin typeface=" Arial"/>
                </a:rPr>
                <a:t>0500: Foot march complete</a:t>
              </a:r>
            </a:p>
            <a:p>
              <a:r>
                <a:rPr lang="en-US" sz="900">
                  <a:latin typeface=" Arial"/>
                </a:rPr>
                <a:t>0545: Soldier Ceremony staged</a:t>
              </a:r>
            </a:p>
            <a:p>
              <a:r>
                <a:rPr lang="en-US" sz="900">
                  <a:latin typeface=" Arial"/>
                </a:rPr>
                <a:t>0600: Reveille; Ceremony begins</a:t>
              </a:r>
            </a:p>
            <a:p>
              <a:r>
                <a:rPr lang="en-US" sz="900">
                  <a:latin typeface=" Arial"/>
                </a:rPr>
                <a:t>0630: Ceremony Complete</a:t>
              </a:r>
            </a:p>
          </p:txBody>
        </p:sp>
        <p:sp>
          <p:nvSpPr>
            <p:cNvPr id="16" name="Rectangle 15">
              <a:extLst>
                <a:ext uri="{FF2B5EF4-FFF2-40B4-BE49-F238E27FC236}">
                  <a16:creationId xmlns:a16="http://schemas.microsoft.com/office/drawing/2014/main" id="{F1064572-77E8-5077-46BD-6779AA1999EA}"/>
                </a:ext>
              </a:extLst>
            </p:cNvPr>
            <p:cNvSpPr/>
            <p:nvPr/>
          </p:nvSpPr>
          <p:spPr>
            <a:xfrm>
              <a:off x="3025716" y="872872"/>
              <a:ext cx="6260187" cy="323165"/>
            </a:xfrm>
            <a:prstGeom prst="rect">
              <a:avLst/>
            </a:prstGeom>
          </p:spPr>
          <p:txBody>
            <a:bodyPr wrap="square">
              <a:spAutoFit/>
            </a:bodyPr>
            <a:lstStyle/>
            <a:p>
              <a:pPr algn="ctr"/>
              <a:r>
                <a:rPr lang="en-US" sz="1500" b="1">
                  <a:effectLst>
                    <a:outerShdw blurRad="38100" dist="38100" dir="2700000" algn="tl">
                      <a:srgbClr val="000000">
                        <a:alpha val="43137"/>
                      </a:srgbClr>
                    </a:outerShdw>
                  </a:effectLst>
                  <a:latin typeface=" Arial"/>
                </a:rPr>
                <a:t>1-13 IN REG 10-Miler FORGE Finale (“Victory Finish”)</a:t>
              </a:r>
              <a:endParaRPr lang="en-US" sz="1500">
                <a:effectLst>
                  <a:outerShdw blurRad="38100" dist="38100" dir="2700000" algn="tl">
                    <a:srgbClr val="000000">
                      <a:alpha val="43137"/>
                    </a:srgbClr>
                  </a:outerShdw>
                </a:effectLst>
                <a:latin typeface=" Arial"/>
              </a:endParaRPr>
            </a:p>
          </p:txBody>
        </p:sp>
        <p:cxnSp>
          <p:nvCxnSpPr>
            <p:cNvPr id="18" name="Straight Arrow Connector 17">
              <a:extLst>
                <a:ext uri="{FF2B5EF4-FFF2-40B4-BE49-F238E27FC236}">
                  <a16:creationId xmlns:a16="http://schemas.microsoft.com/office/drawing/2014/main" id="{1AE66D11-A937-66CA-B69B-C099398B518E}"/>
                </a:ext>
              </a:extLst>
            </p:cNvPr>
            <p:cNvCxnSpPr/>
            <p:nvPr/>
          </p:nvCxnSpPr>
          <p:spPr>
            <a:xfrm flipH="1">
              <a:off x="5002824" y="1298575"/>
              <a:ext cx="1346445" cy="260665"/>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44D728F8-4055-4795-0597-27BC010AA52A}"/>
                </a:ext>
              </a:extLst>
            </p:cNvPr>
            <p:cNvCxnSpPr/>
            <p:nvPr/>
          </p:nvCxnSpPr>
          <p:spPr>
            <a:xfrm>
              <a:off x="4897279" y="1640319"/>
              <a:ext cx="1070946" cy="867647"/>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D3893462-7BF8-769E-22FF-6E1EB7F5355D}"/>
                </a:ext>
              </a:extLst>
            </p:cNvPr>
            <p:cNvCxnSpPr/>
            <p:nvPr/>
          </p:nvCxnSpPr>
          <p:spPr>
            <a:xfrm>
              <a:off x="5252217" y="3031609"/>
              <a:ext cx="139066" cy="93179"/>
            </a:xfrm>
            <a:prstGeom prst="line">
              <a:avLst/>
            </a:prstGeom>
            <a:ln w="57150">
              <a:solidFill>
                <a:srgbClr val="C00000"/>
              </a:solidFill>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B349DB77-8D53-9D06-D38A-8BE7C2C14E6E}"/>
                </a:ext>
              </a:extLst>
            </p:cNvPr>
            <p:cNvSpPr txBox="1"/>
            <p:nvPr/>
          </p:nvSpPr>
          <p:spPr>
            <a:xfrm>
              <a:off x="3447781" y="3900424"/>
              <a:ext cx="730739" cy="369332"/>
            </a:xfrm>
            <a:prstGeom prst="rect">
              <a:avLst/>
            </a:prstGeom>
            <a:solidFill>
              <a:schemeClr val="bg1"/>
            </a:solidFill>
            <a:ln w="15875">
              <a:solidFill>
                <a:schemeClr val="tx1"/>
              </a:solidFill>
              <a:miter lim="800000"/>
            </a:ln>
          </p:spPr>
          <p:txBody>
            <a:bodyPr wrap="square" rtlCol="0" anchor="ctr" anchorCtr="0">
              <a:spAutoFit/>
            </a:bodyPr>
            <a:lstStyle/>
            <a:p>
              <a:pPr algn="ctr"/>
              <a:r>
                <a:rPr lang="en-US" sz="900">
                  <a:latin typeface="Arial" pitchFamily="34" charset="0"/>
                  <a:cs typeface="Arial" pitchFamily="34" charset="0"/>
                </a:rPr>
                <a:t>Staging Area</a:t>
              </a:r>
            </a:p>
          </p:txBody>
        </p:sp>
        <p:sp>
          <p:nvSpPr>
            <p:cNvPr id="23" name="Rectangle 22">
              <a:extLst>
                <a:ext uri="{FF2B5EF4-FFF2-40B4-BE49-F238E27FC236}">
                  <a16:creationId xmlns:a16="http://schemas.microsoft.com/office/drawing/2014/main" id="{0B4DFC47-FEA5-067E-3ED5-0CC38D7E32C4}"/>
                </a:ext>
              </a:extLst>
            </p:cNvPr>
            <p:cNvSpPr>
              <a:spLocks/>
            </p:cNvSpPr>
            <p:nvPr/>
          </p:nvSpPr>
          <p:spPr>
            <a:xfrm>
              <a:off x="1523954" y="855033"/>
              <a:ext cx="9143937" cy="348218"/>
            </a:xfrm>
            <a:prstGeom prst="rect">
              <a:avLst/>
            </a:prstGeom>
            <a:noFill/>
            <a:ln w="38100">
              <a:solidFill>
                <a:srgbClr val="000000"/>
              </a:solidFill>
            </a:ln>
          </p:spPr>
          <p:txBody>
            <a:bodyPr wrap="square">
              <a:noAutofit/>
            </a:bodyPr>
            <a:lstStyle/>
            <a:p>
              <a:pPr>
                <a:defRPr/>
              </a:pPr>
              <a:endParaRPr lang="en-US" sz="488">
                <a:latin typeface=" Arial"/>
              </a:endParaRPr>
            </a:p>
          </p:txBody>
        </p:sp>
        <p:cxnSp>
          <p:nvCxnSpPr>
            <p:cNvPr id="24" name="Straight Arrow Connector 23">
              <a:extLst>
                <a:ext uri="{FF2B5EF4-FFF2-40B4-BE49-F238E27FC236}">
                  <a16:creationId xmlns:a16="http://schemas.microsoft.com/office/drawing/2014/main" id="{B1BF3D3E-7165-7491-2EDD-DF3483464AC4}"/>
                </a:ext>
              </a:extLst>
            </p:cNvPr>
            <p:cNvCxnSpPr/>
            <p:nvPr/>
          </p:nvCxnSpPr>
          <p:spPr>
            <a:xfrm flipV="1">
              <a:off x="4209607" y="3915589"/>
              <a:ext cx="421316" cy="127295"/>
            </a:xfrm>
            <a:prstGeom prst="straightConnector1">
              <a:avLst/>
            </a:prstGeom>
            <a:ln w="28575">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F3414DFA-0E42-F5A1-CA08-B0BB22330E84}"/>
                </a:ext>
              </a:extLst>
            </p:cNvPr>
            <p:cNvCxnSpPr>
              <a:cxnSpLocks/>
            </p:cNvCxnSpPr>
            <p:nvPr/>
          </p:nvCxnSpPr>
          <p:spPr>
            <a:xfrm flipH="1">
              <a:off x="5409426" y="2561068"/>
              <a:ext cx="472103" cy="442196"/>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868B3811-7BC5-30BC-6D4B-9F460A5CD1F9}"/>
                </a:ext>
              </a:extLst>
            </p:cNvPr>
            <p:cNvCxnSpPr>
              <a:cxnSpLocks/>
            </p:cNvCxnSpPr>
            <p:nvPr/>
          </p:nvCxnSpPr>
          <p:spPr>
            <a:xfrm flipH="1">
              <a:off x="4533124" y="3132568"/>
              <a:ext cx="707054" cy="492996"/>
            </a:xfrm>
            <a:prstGeom prst="straightConnector1">
              <a:avLst/>
            </a:prstGeom>
            <a:ln>
              <a:solidFill>
                <a:schemeClr val="accent1"/>
              </a:solidFill>
              <a:tailEnd type="triangle"/>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35FA2160-6AF9-1126-4685-C5CBA0CA96D8}"/>
                </a:ext>
              </a:extLst>
            </p:cNvPr>
            <p:cNvSpPr txBox="1"/>
            <p:nvPr/>
          </p:nvSpPr>
          <p:spPr>
            <a:xfrm>
              <a:off x="4760120" y="2828925"/>
              <a:ext cx="478631" cy="196208"/>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825">
                  <a:latin typeface="Arial"/>
                  <a:cs typeface="Calibri"/>
                </a:rPr>
                <a:t>Finish</a:t>
              </a:r>
              <a:endParaRPr lang="en-US" sz="825">
                <a:latin typeface="Arial"/>
              </a:endParaRPr>
            </a:p>
          </p:txBody>
        </p:sp>
      </p:grpSp>
    </p:spTree>
    <p:extLst>
      <p:ext uri="{BB962C8B-B14F-4D97-AF65-F5344CB8AC3E}">
        <p14:creationId xmlns:p14="http://schemas.microsoft.com/office/powerpoint/2010/main" val="2427051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a:extLst>
              <a:ext uri="{FF2B5EF4-FFF2-40B4-BE49-F238E27FC236}">
                <a16:creationId xmlns:a16="http://schemas.microsoft.com/office/drawing/2014/main" id="{195D63C2-3E9B-B8F9-32B3-620A7479C230}"/>
              </a:ext>
            </a:extLst>
          </p:cNvPr>
          <p:cNvSpPr>
            <a:spLocks noChangeArrowheads="1"/>
          </p:cNvSpPr>
          <p:nvPr/>
        </p:nvSpPr>
        <p:spPr bwMode="auto">
          <a:xfrm>
            <a:off x="1524001" y="172451"/>
            <a:ext cx="9144001" cy="584775"/>
          </a:xfrm>
          <a:prstGeom prst="rect">
            <a:avLst/>
          </a:prstGeom>
          <a:noFill/>
          <a:ln w="9525">
            <a:noFill/>
            <a:miter lim="800000"/>
            <a:headEnd/>
            <a:tailEnd/>
          </a:ln>
        </p:spPr>
        <p:txBody>
          <a:bodyPr wrap="square">
            <a:spAutoFit/>
          </a:bodyPr>
          <a:lstStyle/>
          <a:p>
            <a:pPr algn="ctr"/>
            <a:r>
              <a:rPr lang="en-US" sz="3200" b="1">
                <a:latin typeface="Arial" panose="020B0604020202020204" pitchFamily="34" charset="0"/>
                <a:cs typeface="Arial" panose="020B0604020202020204" pitchFamily="34" charset="0"/>
              </a:rPr>
              <a:t>Phase IV (EXFIL)</a:t>
            </a:r>
            <a:endParaRPr lang="en-US" sz="3200" b="1">
              <a:solidFill>
                <a:prstClr val="black"/>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36A47BC-47A3-11F6-B3E8-DD8894219EC8}"/>
              </a:ext>
            </a:extLst>
          </p:cNvPr>
          <p:cNvGrpSpPr/>
          <p:nvPr/>
        </p:nvGrpSpPr>
        <p:grpSpPr>
          <a:xfrm>
            <a:off x="-924" y="757226"/>
            <a:ext cx="12192924" cy="6100774"/>
            <a:chOff x="-924" y="10674"/>
            <a:chExt cx="12192924" cy="6847326"/>
          </a:xfrm>
        </p:grpSpPr>
        <p:sp>
          <p:nvSpPr>
            <p:cNvPr id="3" name="Rectangle 2">
              <a:extLst>
                <a:ext uri="{FF2B5EF4-FFF2-40B4-BE49-F238E27FC236}">
                  <a16:creationId xmlns:a16="http://schemas.microsoft.com/office/drawing/2014/main" id="{3A10059D-B0DF-7318-5921-4D0B1E83A117}"/>
                </a:ext>
              </a:extLst>
            </p:cNvPr>
            <p:cNvSpPr/>
            <p:nvPr/>
          </p:nvSpPr>
          <p:spPr>
            <a:xfrm>
              <a:off x="2547307" y="565084"/>
              <a:ext cx="6864734" cy="2582276"/>
            </a:xfrm>
            <a:prstGeom prst="rect">
              <a:avLst/>
            </a:prstGeom>
            <a:solidFill>
              <a:srgbClr val="92D050"/>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Freeform 611">
              <a:extLst>
                <a:ext uri="{FF2B5EF4-FFF2-40B4-BE49-F238E27FC236}">
                  <a16:creationId xmlns:a16="http://schemas.microsoft.com/office/drawing/2014/main" id="{41E1CF52-9656-6240-7AD5-EE32A5D865FF}"/>
                </a:ext>
              </a:extLst>
            </p:cNvPr>
            <p:cNvSpPr/>
            <p:nvPr/>
          </p:nvSpPr>
          <p:spPr>
            <a:xfrm>
              <a:off x="2520074" y="586760"/>
              <a:ext cx="6793706" cy="2571750"/>
            </a:xfrm>
            <a:custGeom>
              <a:avLst/>
              <a:gdLst>
                <a:gd name="connsiteX0" fmla="*/ 1323975 w 9058275"/>
                <a:gd name="connsiteY0" fmla="*/ 533400 h 3429000"/>
                <a:gd name="connsiteX1" fmla="*/ 1504950 w 9058275"/>
                <a:gd name="connsiteY1" fmla="*/ 371475 h 3429000"/>
                <a:gd name="connsiteX2" fmla="*/ 2305050 w 9058275"/>
                <a:gd name="connsiteY2" fmla="*/ 495300 h 3429000"/>
                <a:gd name="connsiteX3" fmla="*/ 3057525 w 9058275"/>
                <a:gd name="connsiteY3" fmla="*/ 714375 h 3429000"/>
                <a:gd name="connsiteX4" fmla="*/ 3638550 w 9058275"/>
                <a:gd name="connsiteY4" fmla="*/ 752475 h 3429000"/>
                <a:gd name="connsiteX5" fmla="*/ 3743325 w 9058275"/>
                <a:gd name="connsiteY5" fmla="*/ 771525 h 3429000"/>
                <a:gd name="connsiteX6" fmla="*/ 4648200 w 9058275"/>
                <a:gd name="connsiteY6" fmla="*/ 828675 h 3429000"/>
                <a:gd name="connsiteX7" fmla="*/ 5638800 w 9058275"/>
                <a:gd name="connsiteY7" fmla="*/ 923925 h 3429000"/>
                <a:gd name="connsiteX8" fmla="*/ 6334125 w 9058275"/>
                <a:gd name="connsiteY8" fmla="*/ 1038225 h 3429000"/>
                <a:gd name="connsiteX9" fmla="*/ 6429375 w 9058275"/>
                <a:gd name="connsiteY9" fmla="*/ 1057275 h 3429000"/>
                <a:gd name="connsiteX10" fmla="*/ 7124700 w 9058275"/>
                <a:gd name="connsiteY10" fmla="*/ 1143000 h 3429000"/>
                <a:gd name="connsiteX11" fmla="*/ 7515225 w 9058275"/>
                <a:gd name="connsiteY11" fmla="*/ 1181100 h 3429000"/>
                <a:gd name="connsiteX12" fmla="*/ 8153400 w 9058275"/>
                <a:gd name="connsiteY12" fmla="*/ 1095375 h 3429000"/>
                <a:gd name="connsiteX13" fmla="*/ 8343900 w 9058275"/>
                <a:gd name="connsiteY13" fmla="*/ 1000125 h 3429000"/>
                <a:gd name="connsiteX14" fmla="*/ 8324850 w 9058275"/>
                <a:gd name="connsiteY14" fmla="*/ 1514475 h 3429000"/>
                <a:gd name="connsiteX15" fmla="*/ 8248650 w 9058275"/>
                <a:gd name="connsiteY15" fmla="*/ 2476500 h 3429000"/>
                <a:gd name="connsiteX16" fmla="*/ 8239125 w 9058275"/>
                <a:gd name="connsiteY16" fmla="*/ 3429000 h 3429000"/>
                <a:gd name="connsiteX17" fmla="*/ 8715375 w 9058275"/>
                <a:gd name="connsiteY17" fmla="*/ 3409950 h 3429000"/>
                <a:gd name="connsiteX18" fmla="*/ 8686800 w 9058275"/>
                <a:gd name="connsiteY18" fmla="*/ 2409825 h 3429000"/>
                <a:gd name="connsiteX19" fmla="*/ 8705850 w 9058275"/>
                <a:gd name="connsiteY19" fmla="*/ 1381125 h 3429000"/>
                <a:gd name="connsiteX20" fmla="*/ 8791575 w 9058275"/>
                <a:gd name="connsiteY20" fmla="*/ 876300 h 3429000"/>
                <a:gd name="connsiteX21" fmla="*/ 9058275 w 9058275"/>
                <a:gd name="connsiteY21" fmla="*/ 466725 h 3429000"/>
                <a:gd name="connsiteX22" fmla="*/ 9048750 w 9058275"/>
                <a:gd name="connsiteY22" fmla="*/ 0 h 3429000"/>
                <a:gd name="connsiteX23" fmla="*/ 8591550 w 9058275"/>
                <a:gd name="connsiteY23" fmla="*/ 514350 h 3429000"/>
                <a:gd name="connsiteX24" fmla="*/ 8401050 w 9058275"/>
                <a:gd name="connsiteY24" fmla="*/ 676275 h 3429000"/>
                <a:gd name="connsiteX25" fmla="*/ 7715250 w 9058275"/>
                <a:gd name="connsiteY25" fmla="*/ 990600 h 3429000"/>
                <a:gd name="connsiteX26" fmla="*/ 7115175 w 9058275"/>
                <a:gd name="connsiteY26" fmla="*/ 1000125 h 3429000"/>
                <a:gd name="connsiteX27" fmla="*/ 6248400 w 9058275"/>
                <a:gd name="connsiteY27" fmla="*/ 914400 h 3429000"/>
                <a:gd name="connsiteX28" fmla="*/ 6067425 w 9058275"/>
                <a:gd name="connsiteY28" fmla="*/ 866775 h 3429000"/>
                <a:gd name="connsiteX29" fmla="*/ 5638800 w 9058275"/>
                <a:gd name="connsiteY29" fmla="*/ 828675 h 3429000"/>
                <a:gd name="connsiteX30" fmla="*/ 4924425 w 9058275"/>
                <a:gd name="connsiteY30" fmla="*/ 742950 h 3429000"/>
                <a:gd name="connsiteX31" fmla="*/ 4505325 w 9058275"/>
                <a:gd name="connsiteY31" fmla="*/ 695325 h 3429000"/>
                <a:gd name="connsiteX32" fmla="*/ 4133850 w 9058275"/>
                <a:gd name="connsiteY32" fmla="*/ 685800 h 3429000"/>
                <a:gd name="connsiteX33" fmla="*/ 3781425 w 9058275"/>
                <a:gd name="connsiteY33" fmla="*/ 609600 h 3429000"/>
                <a:gd name="connsiteX34" fmla="*/ 3267075 w 9058275"/>
                <a:gd name="connsiteY34" fmla="*/ 581025 h 3429000"/>
                <a:gd name="connsiteX35" fmla="*/ 2752725 w 9058275"/>
                <a:gd name="connsiteY35" fmla="*/ 438150 h 3429000"/>
                <a:gd name="connsiteX36" fmla="*/ 2543175 w 9058275"/>
                <a:gd name="connsiteY36" fmla="*/ 295275 h 3429000"/>
                <a:gd name="connsiteX37" fmla="*/ 2590800 w 9058275"/>
                <a:gd name="connsiteY37" fmla="*/ 9525 h 3429000"/>
                <a:gd name="connsiteX38" fmla="*/ 1476375 w 9058275"/>
                <a:gd name="connsiteY38" fmla="*/ 19050 h 3429000"/>
                <a:gd name="connsiteX39" fmla="*/ 1257300 w 9058275"/>
                <a:gd name="connsiteY39" fmla="*/ 209550 h 3429000"/>
                <a:gd name="connsiteX40" fmla="*/ 1000125 w 9058275"/>
                <a:gd name="connsiteY40" fmla="*/ 419100 h 3429000"/>
                <a:gd name="connsiteX41" fmla="*/ 828675 w 9058275"/>
                <a:gd name="connsiteY41" fmla="*/ 752475 h 3429000"/>
                <a:gd name="connsiteX42" fmla="*/ 571500 w 9058275"/>
                <a:gd name="connsiteY42" fmla="*/ 1190625 h 3429000"/>
                <a:gd name="connsiteX43" fmla="*/ 466725 w 9058275"/>
                <a:gd name="connsiteY43" fmla="*/ 1476375 h 3429000"/>
                <a:gd name="connsiteX44" fmla="*/ 342900 w 9058275"/>
                <a:gd name="connsiteY44" fmla="*/ 2057400 h 3429000"/>
                <a:gd name="connsiteX45" fmla="*/ 247650 w 9058275"/>
                <a:gd name="connsiteY45" fmla="*/ 2381250 h 3429000"/>
                <a:gd name="connsiteX46" fmla="*/ 0 w 9058275"/>
                <a:gd name="connsiteY46" fmla="*/ 3409950 h 3429000"/>
                <a:gd name="connsiteX47" fmla="*/ 314325 w 9058275"/>
                <a:gd name="connsiteY47" fmla="*/ 3409950 h 3429000"/>
                <a:gd name="connsiteX48" fmla="*/ 466725 w 9058275"/>
                <a:gd name="connsiteY48" fmla="*/ 2847975 h 3429000"/>
                <a:gd name="connsiteX49" fmla="*/ 590550 w 9058275"/>
                <a:gd name="connsiteY49" fmla="*/ 2190750 h 3429000"/>
                <a:gd name="connsiteX50" fmla="*/ 742950 w 9058275"/>
                <a:gd name="connsiteY50" fmla="*/ 1524000 h 3429000"/>
                <a:gd name="connsiteX51" fmla="*/ 990600 w 9058275"/>
                <a:gd name="connsiteY51" fmla="*/ 981075 h 3429000"/>
                <a:gd name="connsiteX52" fmla="*/ 1323975 w 9058275"/>
                <a:gd name="connsiteY52" fmla="*/ 5334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058275" h="3429000">
                  <a:moveTo>
                    <a:pt x="1323975" y="533400"/>
                  </a:moveTo>
                  <a:lnTo>
                    <a:pt x="1504950" y="371475"/>
                  </a:lnTo>
                  <a:lnTo>
                    <a:pt x="2305050" y="495300"/>
                  </a:lnTo>
                  <a:lnTo>
                    <a:pt x="3057525" y="714375"/>
                  </a:lnTo>
                  <a:lnTo>
                    <a:pt x="3638550" y="752475"/>
                  </a:lnTo>
                  <a:lnTo>
                    <a:pt x="3743325" y="771525"/>
                  </a:lnTo>
                  <a:lnTo>
                    <a:pt x="4648200" y="828675"/>
                  </a:lnTo>
                  <a:lnTo>
                    <a:pt x="5638800" y="923925"/>
                  </a:lnTo>
                  <a:lnTo>
                    <a:pt x="6334125" y="1038225"/>
                  </a:lnTo>
                  <a:lnTo>
                    <a:pt x="6429375" y="1057275"/>
                  </a:lnTo>
                  <a:lnTo>
                    <a:pt x="7124700" y="1143000"/>
                  </a:lnTo>
                  <a:lnTo>
                    <a:pt x="7515225" y="1181100"/>
                  </a:lnTo>
                  <a:lnTo>
                    <a:pt x="8153400" y="1095375"/>
                  </a:lnTo>
                  <a:lnTo>
                    <a:pt x="8343900" y="1000125"/>
                  </a:lnTo>
                  <a:lnTo>
                    <a:pt x="8324850" y="1514475"/>
                  </a:lnTo>
                  <a:lnTo>
                    <a:pt x="8248650" y="2476500"/>
                  </a:lnTo>
                  <a:lnTo>
                    <a:pt x="8239125" y="3429000"/>
                  </a:lnTo>
                  <a:lnTo>
                    <a:pt x="8715375" y="3409950"/>
                  </a:lnTo>
                  <a:lnTo>
                    <a:pt x="8686800" y="2409825"/>
                  </a:lnTo>
                  <a:lnTo>
                    <a:pt x="8705850" y="1381125"/>
                  </a:lnTo>
                  <a:lnTo>
                    <a:pt x="8791575" y="876300"/>
                  </a:lnTo>
                  <a:lnTo>
                    <a:pt x="9058275" y="466725"/>
                  </a:lnTo>
                  <a:lnTo>
                    <a:pt x="9048750" y="0"/>
                  </a:lnTo>
                  <a:lnTo>
                    <a:pt x="8591550" y="514350"/>
                  </a:lnTo>
                  <a:lnTo>
                    <a:pt x="8401050" y="676275"/>
                  </a:lnTo>
                  <a:lnTo>
                    <a:pt x="7715250" y="990600"/>
                  </a:lnTo>
                  <a:lnTo>
                    <a:pt x="7115175" y="1000125"/>
                  </a:lnTo>
                  <a:lnTo>
                    <a:pt x="6248400" y="914400"/>
                  </a:lnTo>
                  <a:lnTo>
                    <a:pt x="6067425" y="866775"/>
                  </a:lnTo>
                  <a:lnTo>
                    <a:pt x="5638800" y="828675"/>
                  </a:lnTo>
                  <a:lnTo>
                    <a:pt x="4924425" y="742950"/>
                  </a:lnTo>
                  <a:lnTo>
                    <a:pt x="4505325" y="695325"/>
                  </a:lnTo>
                  <a:lnTo>
                    <a:pt x="4133850" y="685800"/>
                  </a:lnTo>
                  <a:lnTo>
                    <a:pt x="3781425" y="609600"/>
                  </a:lnTo>
                  <a:lnTo>
                    <a:pt x="3267075" y="581025"/>
                  </a:lnTo>
                  <a:lnTo>
                    <a:pt x="2752725" y="438150"/>
                  </a:lnTo>
                  <a:lnTo>
                    <a:pt x="2543175" y="295275"/>
                  </a:lnTo>
                  <a:lnTo>
                    <a:pt x="2590800" y="9525"/>
                  </a:lnTo>
                  <a:lnTo>
                    <a:pt x="1476375" y="19050"/>
                  </a:lnTo>
                  <a:lnTo>
                    <a:pt x="1257300" y="209550"/>
                  </a:lnTo>
                  <a:lnTo>
                    <a:pt x="1000125" y="419100"/>
                  </a:lnTo>
                  <a:lnTo>
                    <a:pt x="828675" y="752475"/>
                  </a:lnTo>
                  <a:lnTo>
                    <a:pt x="571500" y="1190625"/>
                  </a:lnTo>
                  <a:lnTo>
                    <a:pt x="466725" y="1476375"/>
                  </a:lnTo>
                  <a:lnTo>
                    <a:pt x="342900" y="2057400"/>
                  </a:lnTo>
                  <a:lnTo>
                    <a:pt x="247650" y="2381250"/>
                  </a:lnTo>
                  <a:lnTo>
                    <a:pt x="0" y="3409950"/>
                  </a:lnTo>
                  <a:lnTo>
                    <a:pt x="314325" y="3409950"/>
                  </a:lnTo>
                  <a:lnTo>
                    <a:pt x="466725" y="2847975"/>
                  </a:lnTo>
                  <a:lnTo>
                    <a:pt x="590550" y="2190750"/>
                  </a:lnTo>
                  <a:lnTo>
                    <a:pt x="742950" y="1524000"/>
                  </a:lnTo>
                  <a:lnTo>
                    <a:pt x="990600" y="981075"/>
                  </a:lnTo>
                  <a:lnTo>
                    <a:pt x="1323975" y="533400"/>
                  </a:lnTo>
                  <a:close/>
                </a:path>
              </a:pathLst>
            </a:custGeom>
            <a:solidFill>
              <a:sysClr val="window" lastClr="FFFFFF">
                <a:lumMod val="8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E59D4F4-A75F-3128-1BF3-E4478E0589C2}"/>
                </a:ext>
              </a:extLst>
            </p:cNvPr>
            <p:cNvSpPr txBox="1"/>
            <p:nvPr/>
          </p:nvSpPr>
          <p:spPr>
            <a:xfrm>
              <a:off x="9412041" y="3511920"/>
              <a:ext cx="2779959" cy="3346080"/>
            </a:xfrm>
            <a:prstGeom prst="rect">
              <a:avLst/>
            </a:prstGeom>
            <a:solidFill>
              <a:sysClr val="window" lastClr="FFFFFF"/>
            </a:solidFill>
            <a:ln w="19050">
              <a:solidFill>
                <a:sysClr val="windowText" lastClr="000000"/>
              </a:solidFill>
            </a:ln>
          </p:spPr>
          <p:txBody>
            <a:bodyPr wrap="square" lIns="68580" tIns="34290" rIns="68580" bIns="34290"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sng" strike="noStrike" kern="0" cap="none" spc="0" normalizeH="0" baseline="0" noProof="0">
                  <a:ln>
                    <a:noFill/>
                  </a:ln>
                  <a:solidFill>
                    <a:prstClr val="black"/>
                  </a:solidFill>
                  <a:effectLst/>
                  <a:uLnTx/>
                  <a:uFillTx/>
                  <a:latin typeface="Arial"/>
                  <a:cs typeface="Arial"/>
                </a:rPr>
                <a:t>Sustainment: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sng"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sng" strike="noStrike" kern="0" cap="none" spc="0" normalizeH="0" baseline="0" noProof="0">
                  <a:ln>
                    <a:noFill/>
                  </a:ln>
                  <a:solidFill>
                    <a:prstClr val="black"/>
                  </a:solidFill>
                  <a:effectLst/>
                  <a:uLnTx/>
                  <a:uFillTx/>
                  <a:latin typeface="Arial"/>
                  <a:cs typeface="Arial"/>
                </a:rPr>
                <a:t>Manning</a:t>
              </a: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prstClr val="black"/>
                  </a:solidFill>
                  <a:effectLst/>
                  <a:uLnTx/>
                  <a:uFillTx/>
                  <a:latin typeface="Arial"/>
                  <a:cs typeface="Arial"/>
                </a:rPr>
                <a:t>1x S3 rep to oversee coordination</a:t>
              </a: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prstClr val="black"/>
                  </a:solidFill>
                  <a:effectLst/>
                  <a:uLnTx/>
                  <a:uFillTx/>
                  <a:latin typeface="Arial"/>
                  <a:cs typeface="Arial"/>
                </a:rPr>
                <a:t>2x S6 reps from BDE </a:t>
              </a:r>
              <a:endParaRPr kumimoji="0" lang="en-US" sz="105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prstClr val="black"/>
                  </a:solidFill>
                  <a:effectLst/>
                  <a:uLnTx/>
                  <a:uFillTx/>
                  <a:latin typeface="Arial"/>
                  <a:cs typeface="Arial"/>
                </a:rPr>
                <a:t>All CO DSs and CO/1SGs</a:t>
              </a: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0">
                  <a:solidFill>
                    <a:prstClr val="black"/>
                  </a:solidFill>
                  <a:latin typeface="Arial"/>
                  <a:cs typeface="Arial"/>
                </a:rPr>
                <a:t>Historical Reenactors</a:t>
              </a:r>
              <a:endParaRPr kumimoji="0" lang="en-US" sz="1050" b="0" i="0" u="none" strike="noStrike" kern="0" cap="none" spc="0" normalizeH="0" baseline="0" noProof="0">
                <a:ln>
                  <a:noFill/>
                </a:ln>
                <a:solidFill>
                  <a:prstClr val="black"/>
                </a:solidFill>
                <a:effectLst/>
                <a:uLnTx/>
                <a:uFillTx/>
                <a:latin typeface="Arial"/>
                <a:cs typeface="Arial"/>
              </a:endParaRP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sng"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sng" strike="noStrike" kern="0" cap="none" spc="0" normalizeH="0" baseline="0" noProof="0">
                  <a:ln>
                    <a:noFill/>
                  </a:ln>
                  <a:solidFill>
                    <a:prstClr val="black"/>
                  </a:solidFill>
                  <a:effectLst/>
                  <a:uLnTx/>
                  <a:uFillTx/>
                  <a:latin typeface="Arial"/>
                  <a:cs typeface="Arial"/>
                </a:rPr>
                <a:t>Medical</a:t>
              </a:r>
            </a:p>
            <a:p>
              <a:pPr marL="128111" marR="0" lvl="0" indent="-12811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prstClr val="black"/>
                  </a:solidFill>
                  <a:effectLst/>
                  <a:uLnTx/>
                  <a:uFillTx/>
                  <a:latin typeface="Arial"/>
                  <a:cs typeface="Arial"/>
                </a:rPr>
                <a:t>4x CLS bags w/ CO</a:t>
              </a:r>
            </a:p>
            <a:p>
              <a:pPr marL="128588" marR="0" lvl="0" indent="-1285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sng"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sng" strike="noStrike" kern="0" cap="none" spc="0" normalizeH="0" baseline="0" noProof="0">
                  <a:ln>
                    <a:noFill/>
                  </a:ln>
                  <a:solidFill>
                    <a:prstClr val="black"/>
                  </a:solidFill>
                  <a:effectLst/>
                  <a:uLnTx/>
                  <a:uFillTx/>
                  <a:latin typeface="Arial"/>
                  <a:cs typeface="Arial"/>
                </a:rPr>
                <a:t>Other</a:t>
              </a:r>
              <a:endParaRPr kumimoji="0" lang="en-US" sz="1050" b="0" i="0" u="none" strike="noStrike" kern="0" cap="none" spc="0" normalizeH="0" baseline="0" noProof="0">
                <a:ln>
                  <a:noFill/>
                </a:ln>
                <a:solidFill>
                  <a:prstClr val="black"/>
                </a:solidFill>
                <a:effectLst/>
                <a:uLnTx/>
                <a:uFillTx/>
                <a:latin typeface="Arial"/>
                <a:cs typeface="Arial"/>
              </a:endParaRPr>
            </a:p>
            <a:p>
              <a:pPr marL="128111" marR="0" lvl="0" indent="-12811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prstClr val="black"/>
                  </a:solidFill>
                  <a:effectLst/>
                  <a:uLnTx/>
                  <a:uFillTx/>
                  <a:latin typeface="Arial"/>
                  <a:cs typeface="Arial"/>
                </a:rPr>
                <a:t>Sound system</a:t>
              </a:r>
              <a:endParaRPr kumimoji="0" lang="en-US" sz="2000" b="0" i="0" u="none" strike="noStrike" kern="0" cap="none" spc="0" normalizeH="0" baseline="0" noProof="0">
                <a:ln>
                  <a:noFill/>
                </a:ln>
                <a:solidFill>
                  <a:prstClr val="black"/>
                </a:solidFill>
                <a:effectLst/>
                <a:uLnTx/>
                <a:uFillTx/>
              </a:endParaRPr>
            </a:p>
            <a:p>
              <a:pPr marL="128111" marR="0" lvl="0" indent="-12811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prstClr val="black"/>
                  </a:solidFill>
                  <a:effectLst/>
                  <a:uLnTx/>
                  <a:uFillTx/>
                  <a:latin typeface="Arial"/>
                  <a:cs typeface="Arial"/>
                </a:rPr>
                <a:t>Computer</a:t>
              </a:r>
            </a:p>
            <a:p>
              <a:pPr marL="128111" marR="0" lvl="0" indent="-12811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prstClr val="black"/>
                  </a:solidFill>
                  <a:effectLst/>
                  <a:uLnTx/>
                  <a:uFillTx/>
                  <a:latin typeface="Arial"/>
                  <a:cs typeface="Arial"/>
                </a:rPr>
                <a:t>American Flag, BN Flag, Army Flag w/ streamers</a:t>
              </a:r>
            </a:p>
            <a:p>
              <a:pPr marL="128111" marR="0" lvl="0" indent="-12811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prstClr val="black"/>
                  </a:solidFill>
                  <a:effectLst/>
                  <a:uLnTx/>
                  <a:uFillTx/>
                  <a:latin typeface="Arial"/>
                  <a:cs typeface="Arial"/>
                </a:rPr>
                <a:t>1x water buffalo</a:t>
              </a:r>
            </a:p>
            <a:p>
              <a:pPr marL="128111" marR="0" lvl="0" indent="-128111"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prstClr val="black"/>
                  </a:solidFill>
                  <a:effectLst/>
                  <a:uLnTx/>
                  <a:uFillTx/>
                  <a:latin typeface="Arial"/>
                  <a:cs typeface="Arial"/>
                </a:rPr>
                <a:t>Script</a:t>
              </a:r>
              <a:endParaRPr kumimoji="0" lang="en-US" sz="1200" b="0" i="0" u="none" strike="noStrike" kern="0" cap="none" spc="0" normalizeH="0" baseline="0" noProof="0">
                <a:ln>
                  <a:noFill/>
                </a:ln>
                <a:solidFill>
                  <a:prstClr val="black"/>
                </a:solidFill>
                <a:effectLst/>
                <a:uLnTx/>
                <a:uFillTx/>
                <a:latin typeface="Arial"/>
                <a:cs typeface="Arial"/>
              </a:endParaRPr>
            </a:p>
          </p:txBody>
        </p:sp>
        <p:sp>
          <p:nvSpPr>
            <p:cNvPr id="7" name="TextBox 6">
              <a:extLst>
                <a:ext uri="{FF2B5EF4-FFF2-40B4-BE49-F238E27FC236}">
                  <a16:creationId xmlns:a16="http://schemas.microsoft.com/office/drawing/2014/main" id="{4BB62964-BA58-AF61-C0DF-580634CA920F}"/>
                </a:ext>
              </a:extLst>
            </p:cNvPr>
            <p:cNvSpPr txBox="1"/>
            <p:nvPr/>
          </p:nvSpPr>
          <p:spPr>
            <a:xfrm>
              <a:off x="-924" y="4472178"/>
              <a:ext cx="4487931" cy="2385822"/>
            </a:xfrm>
            <a:prstGeom prst="rect">
              <a:avLst/>
            </a:prstGeom>
            <a:solidFill>
              <a:sysClr val="window" lastClr="FFFFFF"/>
            </a:solidFill>
            <a:ln w="19050">
              <a:solidFill>
                <a:sysClr val="windowText" lastClr="000000"/>
              </a:solidFill>
            </a:ln>
          </p:spPr>
          <p:txBody>
            <a:bodyPr wrap="square" lIns="68580" tIns="34290" rIns="0" bIns="34290"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a:ln>
                    <a:noFill/>
                  </a:ln>
                  <a:solidFill>
                    <a:prstClr val="black"/>
                  </a:solidFill>
                  <a:effectLst/>
                  <a:uLnTx/>
                  <a:uFillTx/>
                  <a:latin typeface="Arial"/>
                  <a:cs typeface="Arial"/>
                </a:rPr>
                <a:t>Timeline: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a:cs typeface="Arial"/>
                </a:rPr>
                <a:t>T-30 – COs in formation in front of Soldier Ceremony Stage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a:cs typeface="Arial"/>
                </a:rPr>
                <a:t>T-15 – Soldier Ceremony staged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a:cs typeface="Arial"/>
                </a:rPr>
                <a:t>T+0 – Reveille, Ceremony begins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a:cs typeface="Arial"/>
                </a:rPr>
                <a:t>T+30 – Soldier Ceremony complete</a:t>
              </a:r>
              <a:endParaRPr kumimoji="0" lang="en-US" sz="11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Arial"/>
                  <a:cs typeface="Arial"/>
                </a:rPr>
                <a:t>T+60 – BN SP from Hilton Field back to BLDG 5482 via Motor Move</a:t>
              </a:r>
            </a:p>
          </p:txBody>
        </p:sp>
        <p:sp>
          <p:nvSpPr>
            <p:cNvPr id="8" name="TextBox 7">
              <a:extLst>
                <a:ext uri="{FF2B5EF4-FFF2-40B4-BE49-F238E27FC236}">
                  <a16:creationId xmlns:a16="http://schemas.microsoft.com/office/drawing/2014/main" id="{3843E2B7-760D-3297-BB64-72B30D90C7EC}"/>
                </a:ext>
              </a:extLst>
            </p:cNvPr>
            <p:cNvSpPr txBox="1"/>
            <p:nvPr/>
          </p:nvSpPr>
          <p:spPr>
            <a:xfrm>
              <a:off x="4487008" y="3511650"/>
              <a:ext cx="4925031" cy="3346080"/>
            </a:xfrm>
            <a:prstGeom prst="rect">
              <a:avLst/>
            </a:prstGeom>
            <a:solidFill>
              <a:sysClr val="window" lastClr="FFFFFF"/>
            </a:solidFill>
            <a:ln w="19050">
              <a:solidFill>
                <a:sysClr val="windowText" lastClr="000000"/>
              </a:solidFill>
            </a:ln>
          </p:spPr>
          <p:txBody>
            <a:bodyPr wrap="square" lIns="68580" tIns="34290" rIns="68580" bIns="34290"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sng" strike="noStrike" kern="0" cap="none" spc="0" normalizeH="0" baseline="0" noProof="0">
                  <a:ln>
                    <a:noFill/>
                  </a:ln>
                  <a:solidFill>
                    <a:prstClr val="black"/>
                  </a:solidFill>
                  <a:effectLst/>
                  <a:uLnTx/>
                  <a:uFillTx/>
                  <a:latin typeface="Arial"/>
                  <a:cs typeface="Arial"/>
                </a:rPr>
                <a:t>Coordinating Instructions:</a:t>
              </a: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rial"/>
                  <a:cs typeface="Arial"/>
                </a:rPr>
                <a:t>Trainee Uniform: ACU, PC, </a:t>
              </a:r>
              <a:r>
                <a:rPr kumimoji="0" lang="en-US" sz="1000" b="0" i="0" u="none" strike="noStrike" kern="0" cap="none" spc="0" normalizeH="0" baseline="0" noProof="0" err="1">
                  <a:ln>
                    <a:noFill/>
                  </a:ln>
                  <a:solidFill>
                    <a:prstClr val="black"/>
                  </a:solidFill>
                  <a:effectLst/>
                  <a:uLnTx/>
                  <a:uFillTx/>
                  <a:latin typeface="Arial"/>
                  <a:cs typeface="Arial"/>
                </a:rPr>
                <a:t>CamelBak</a:t>
              </a:r>
              <a:r>
                <a:rPr kumimoji="0" lang="en-US" sz="1000" b="0" i="0" u="none" strike="noStrike" kern="0" cap="none" spc="0" normalizeH="0" baseline="0" noProof="0">
                  <a:ln>
                    <a:noFill/>
                  </a:ln>
                  <a:solidFill>
                    <a:prstClr val="black"/>
                  </a:solidFill>
                  <a:effectLst/>
                  <a:uLnTx/>
                  <a:uFillTx/>
                  <a:latin typeface="Arial"/>
                  <a:cs typeface="Arial"/>
                </a:rPr>
                <a:t>, Soldier Patches, Rank Insignia, and shaped black beret available. </a:t>
              </a:r>
              <a:endPar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Arial"/>
                  <a:cs typeface="Arial"/>
                </a:rPr>
                <a:t>Cadre: ACUs with campaign hat</a:t>
              </a: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lang="en-US" sz="1000" kern="0">
                  <a:solidFill>
                    <a:prstClr val="black"/>
                  </a:solidFill>
                  <a:latin typeface=" Arial"/>
                </a:rPr>
                <a:t>Historical reenactors</a:t>
              </a:r>
              <a:r>
                <a:rPr kumimoji="0" lang="en-US" sz="1000" b="0" i="0" u="none" strike="noStrike" kern="0" cap="none" spc="0" normalizeH="0" baseline="0" noProof="0">
                  <a:ln>
                    <a:noFill/>
                  </a:ln>
                  <a:solidFill>
                    <a:prstClr val="black"/>
                  </a:solidFill>
                  <a:effectLst/>
                  <a:uLnTx/>
                  <a:uFillTx/>
                  <a:latin typeface=" Arial"/>
                </a:rPr>
                <a:t> secure streamers in hand and post in front of stage arranged to the left and right of the Army Flag in alternating sequence; after passing streamers to CSM for attachment to The Army Flag, they move directly to the rear of their assigned Company formation).</a:t>
              </a: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 Arial"/>
                </a:rPr>
                <a:t>Drill Sergeants with 1SG move from the rear of the formation forward through ranks and formally issue and personally attach Soldier Patches, and Rank insignia onto Soldier uniform.</a:t>
              </a: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 Arial"/>
                </a:rPr>
                <a:t>Ceremony will encompass saluting American Flag during reveille, phase change, donning of berets, reaffirmation of oath of enlistment, The Soldiers Creed, Army Song. </a:t>
              </a: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 Arial"/>
                </a:rPr>
                <a:t>COs will form up in a 12 Soldier front. </a:t>
              </a: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 Arial"/>
                </a:rPr>
                <a:t>Chem lights placed on Hilton Field to mark path from Corregidor to Soldier Ceremony.</a:t>
              </a: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1000" b="0" i="0" u="none" strike="noStrike" kern="0" cap="none" spc="0" normalizeH="0" baseline="0" noProof="0">
                  <a:ln>
                    <a:noFill/>
                  </a:ln>
                  <a:solidFill>
                    <a:prstClr val="black"/>
                  </a:solidFill>
                  <a:effectLst/>
                  <a:uLnTx/>
                  <a:uFillTx/>
                  <a:latin typeface=" Arial"/>
                  <a:cs typeface="Arial"/>
                </a:rPr>
                <a:t>Location subject to change</a:t>
              </a:r>
              <a:endParaRPr kumimoji="0" lang="en-US" sz="1000" b="0" i="0" u="none" strike="noStrike" kern="0" cap="none" spc="0" normalizeH="0" baseline="0" noProof="0">
                <a:ln>
                  <a:noFill/>
                </a:ln>
                <a:solidFill>
                  <a:prstClr val="black"/>
                </a:solidFill>
                <a:effectLst/>
                <a:uLnTx/>
                <a:uFillTx/>
                <a:latin typeface=" Arial"/>
                <a:cs typeface="Arial" panose="020B0604020202020204" pitchFamily="34" charset="0"/>
              </a:endParaRPr>
            </a:p>
            <a:p>
              <a:pPr marL="95885" marR="0" lvl="0" indent="-95885" defTabSz="914400" eaLnBrk="1" fontAlgn="auto" latinLnBrk="0" hangingPunct="1">
                <a:lnSpc>
                  <a:spcPct val="100000"/>
                </a:lnSpc>
                <a:spcBef>
                  <a:spcPts val="0"/>
                </a:spcBef>
                <a:spcAft>
                  <a:spcPts val="150"/>
                </a:spcAft>
                <a:buClrTx/>
                <a:buSzTx/>
                <a:buFont typeface="Arial" panose="020B0604020202020204" pitchFamily="34" charset="0"/>
                <a:buChar char="•"/>
                <a:tabLst/>
                <a:defRPr/>
              </a:pPr>
              <a:endParaRPr kumimoji="0" lang="en-US" sz="11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8ABFE19-6C30-3E82-2AB5-4FA57C802745}"/>
                </a:ext>
              </a:extLst>
            </p:cNvPr>
            <p:cNvSpPr txBox="1">
              <a:spLocks noChangeAspect="1"/>
            </p:cNvSpPr>
            <p:nvPr/>
          </p:nvSpPr>
          <p:spPr>
            <a:xfrm>
              <a:off x="-924" y="3520421"/>
              <a:ext cx="4487930" cy="956469"/>
            </a:xfrm>
            <a:prstGeom prst="rect">
              <a:avLst/>
            </a:prstGeom>
            <a:solidFill>
              <a:sysClr val="window" lastClr="FFFFFF"/>
            </a:solidFill>
            <a:ln w="19050">
              <a:solidFill>
                <a:sysClr val="windowText" lastClr="000000"/>
              </a:solid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sng"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Mission</a:t>
              </a:r>
              <a:r>
                <a:rPr kumimoji="0" lang="en-US"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sz="11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1-13IN conducts Soldier Ceremony</a:t>
              </a:r>
              <a:r>
                <a:rPr kumimoji="0" lang="en-US" sz="1100" b="0" i="0" u="none" strike="noStrike" kern="0" cap="none" spc="0" normalizeH="0" baseline="0" noProof="0">
                  <a:ln>
                    <a:noFill/>
                  </a:ln>
                  <a:solidFill>
                    <a:prstClr val="black"/>
                  </a:solidFill>
                  <a:effectLst/>
                  <a:uLnTx/>
                  <a:uFillTx/>
                  <a:latin typeface=" Arial"/>
                  <a:cs typeface="Arial" panose="020B0604020202020204" pitchFamily="34" charset="0"/>
                </a:rPr>
                <a:t> </a:t>
              </a:r>
              <a:r>
                <a:rPr kumimoji="0" lang="en-US" sz="11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IVO Hilton Field IOT recognize Trainees and their completion of The FORGE as well as their transition from Trainee to Soldier in the United States Army. </a:t>
              </a:r>
              <a:endParaRPr kumimoji="0" lang="en-US" sz="12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D634947-04DF-1784-438C-ECEA522EC192}"/>
                </a:ext>
              </a:extLst>
            </p:cNvPr>
            <p:cNvSpPr txBox="1">
              <a:spLocks noChangeAspect="1"/>
            </p:cNvSpPr>
            <p:nvPr/>
          </p:nvSpPr>
          <p:spPr>
            <a:xfrm>
              <a:off x="0" y="10674"/>
              <a:ext cx="12192000" cy="433473"/>
            </a:xfrm>
            <a:prstGeom prst="rect">
              <a:avLst/>
            </a:prstGeom>
            <a:solidFill>
              <a:sysClr val="window" lastClr="FFFFFF"/>
            </a:solidFill>
            <a:ln w="19050">
              <a:solidFill>
                <a:sysClr val="windowText" lastClr="000000"/>
              </a:solidFill>
            </a:ln>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Soldier Ceremony</a:t>
              </a:r>
              <a:endParaRPr kumimoji="0" lang="en-US" sz="20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Down Arrow 85">
              <a:extLst>
                <a:ext uri="{FF2B5EF4-FFF2-40B4-BE49-F238E27FC236}">
                  <a16:creationId xmlns:a16="http://schemas.microsoft.com/office/drawing/2014/main" id="{CC778C63-E8F0-1A79-86F5-86005C3310FC}"/>
                </a:ext>
              </a:extLst>
            </p:cNvPr>
            <p:cNvSpPr/>
            <p:nvPr/>
          </p:nvSpPr>
          <p:spPr>
            <a:xfrm rot="19120113">
              <a:off x="8790032" y="639353"/>
              <a:ext cx="266925" cy="361896"/>
            </a:xfrm>
            <a:prstGeom prst="downArrow">
              <a:avLst/>
            </a:prstGeom>
            <a:solidFill>
              <a:sysClr val="windowText" lastClr="000000"/>
            </a:solidFill>
            <a:ln w="158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Arial" pitchFamily="34" charset="0"/>
                  <a:ea typeface="+mn-ea"/>
                  <a:cs typeface="Arial" pitchFamily="34" charset="0"/>
                </a:rPr>
                <a:t>N</a:t>
              </a:r>
            </a:p>
          </p:txBody>
        </p:sp>
        <p:grpSp>
          <p:nvGrpSpPr>
            <p:cNvPr id="12" name="Group 11">
              <a:extLst>
                <a:ext uri="{FF2B5EF4-FFF2-40B4-BE49-F238E27FC236}">
                  <a16:creationId xmlns:a16="http://schemas.microsoft.com/office/drawing/2014/main" id="{5373F371-AFA1-40A4-FB2F-1D95DD2E26F4}"/>
                </a:ext>
              </a:extLst>
            </p:cNvPr>
            <p:cNvGrpSpPr/>
            <p:nvPr/>
          </p:nvGrpSpPr>
          <p:grpSpPr>
            <a:xfrm rot="420000">
              <a:off x="5862450" y="2350906"/>
              <a:ext cx="544306" cy="268321"/>
              <a:chOff x="6452710" y="3098164"/>
              <a:chExt cx="725741" cy="357760"/>
            </a:xfrm>
          </p:grpSpPr>
          <p:sp>
            <p:nvSpPr>
              <p:cNvPr id="795" name="Rectangle 794">
                <a:extLst>
                  <a:ext uri="{FF2B5EF4-FFF2-40B4-BE49-F238E27FC236}">
                    <a16:creationId xmlns:a16="http://schemas.microsoft.com/office/drawing/2014/main" id="{04A79561-1AF2-18B2-D9A2-444FA99447AC}"/>
                  </a:ext>
                </a:extLst>
              </p:cNvPr>
              <p:cNvSpPr/>
              <p:nvPr/>
            </p:nvSpPr>
            <p:spPr>
              <a:xfrm>
                <a:off x="6452710" y="3098164"/>
                <a:ext cx="725741" cy="357146"/>
              </a:xfrm>
              <a:prstGeom prst="rect">
                <a:avLst/>
              </a:prstGeom>
              <a:solidFill>
                <a:sysClr val="window" lastClr="FFFFFF">
                  <a:alpha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96" name="Group 795">
                <a:extLst>
                  <a:ext uri="{FF2B5EF4-FFF2-40B4-BE49-F238E27FC236}">
                    <a16:creationId xmlns:a16="http://schemas.microsoft.com/office/drawing/2014/main" id="{E88C485A-B20E-CEC4-2DD9-14748AF3C3BA}"/>
                  </a:ext>
                </a:extLst>
              </p:cNvPr>
              <p:cNvGrpSpPr/>
              <p:nvPr/>
            </p:nvGrpSpPr>
            <p:grpSpPr>
              <a:xfrm>
                <a:off x="6467768" y="3121319"/>
                <a:ext cx="690664" cy="334605"/>
                <a:chOff x="1586977" y="2611912"/>
                <a:chExt cx="690664" cy="334605"/>
              </a:xfrm>
            </p:grpSpPr>
            <p:sp>
              <p:nvSpPr>
                <p:cNvPr id="797" name="Rectangle 796">
                  <a:extLst>
                    <a:ext uri="{FF2B5EF4-FFF2-40B4-BE49-F238E27FC236}">
                      <a16:creationId xmlns:a16="http://schemas.microsoft.com/office/drawing/2014/main" id="{0B3AC564-6933-3020-E853-DC24AD771426}"/>
                    </a:ext>
                  </a:extLst>
                </p:cNvPr>
                <p:cNvSpPr/>
                <p:nvPr/>
              </p:nvSpPr>
              <p:spPr>
                <a:xfrm>
                  <a:off x="1688757" y="2677297"/>
                  <a:ext cx="332923" cy="196900"/>
                </a:xfrm>
                <a:prstGeom prst="rect">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B0F0"/>
                    </a:solidFill>
                    <a:effectLst/>
                    <a:uLnTx/>
                    <a:uFillTx/>
                    <a:latin typeface="Calibri" panose="020F0502020204030204"/>
                    <a:ea typeface="+mn-ea"/>
                    <a:cs typeface="+mn-cs"/>
                  </a:endParaRPr>
                </a:p>
              </p:txBody>
            </p:sp>
            <p:cxnSp>
              <p:nvCxnSpPr>
                <p:cNvPr id="798" name="Straight Connector 797">
                  <a:extLst>
                    <a:ext uri="{FF2B5EF4-FFF2-40B4-BE49-F238E27FC236}">
                      <a16:creationId xmlns:a16="http://schemas.microsoft.com/office/drawing/2014/main" id="{06FB5B03-02CE-FD2F-63FF-42DCB243254E}"/>
                    </a:ext>
                  </a:extLst>
                </p:cNvPr>
                <p:cNvCxnSpPr/>
                <p:nvPr/>
              </p:nvCxnSpPr>
              <p:spPr>
                <a:xfrm>
                  <a:off x="1688757" y="2677297"/>
                  <a:ext cx="332923" cy="196900"/>
                </a:xfrm>
                <a:prstGeom prst="line">
                  <a:avLst/>
                </a:prstGeom>
                <a:noFill/>
                <a:ln w="12700" cap="flat" cmpd="sng" algn="ctr">
                  <a:solidFill>
                    <a:sysClr val="windowText" lastClr="000000"/>
                  </a:solidFill>
                  <a:prstDash val="solid"/>
                  <a:miter lim="800000"/>
                </a:ln>
                <a:effectLst/>
              </p:spPr>
            </p:cxnSp>
            <p:cxnSp>
              <p:nvCxnSpPr>
                <p:cNvPr id="799" name="Straight Connector 798">
                  <a:extLst>
                    <a:ext uri="{FF2B5EF4-FFF2-40B4-BE49-F238E27FC236}">
                      <a16:creationId xmlns:a16="http://schemas.microsoft.com/office/drawing/2014/main" id="{BFF61CD6-E510-8E06-3A53-B4B4D6202AFB}"/>
                    </a:ext>
                  </a:extLst>
                </p:cNvPr>
                <p:cNvCxnSpPr/>
                <p:nvPr/>
              </p:nvCxnSpPr>
              <p:spPr>
                <a:xfrm flipH="1">
                  <a:off x="1683104" y="2677297"/>
                  <a:ext cx="338576" cy="201514"/>
                </a:xfrm>
                <a:prstGeom prst="line">
                  <a:avLst/>
                </a:prstGeom>
                <a:noFill/>
                <a:ln w="12700" cap="flat" cmpd="sng" algn="ctr">
                  <a:solidFill>
                    <a:sysClr val="windowText" lastClr="000000"/>
                  </a:solidFill>
                  <a:prstDash val="solid"/>
                  <a:miter lim="800000"/>
                </a:ln>
                <a:effectLst/>
              </p:spPr>
            </p:cxnSp>
            <p:cxnSp>
              <p:nvCxnSpPr>
                <p:cNvPr id="800" name="Straight Connector 799">
                  <a:extLst>
                    <a:ext uri="{FF2B5EF4-FFF2-40B4-BE49-F238E27FC236}">
                      <a16:creationId xmlns:a16="http://schemas.microsoft.com/office/drawing/2014/main" id="{017A9721-ABAE-2091-DBF7-92AC66342BA9}"/>
                    </a:ext>
                  </a:extLst>
                </p:cNvPr>
                <p:cNvCxnSpPr/>
                <p:nvPr/>
              </p:nvCxnSpPr>
              <p:spPr>
                <a:xfrm>
                  <a:off x="1852392" y="2611912"/>
                  <a:ext cx="0" cy="64266"/>
                </a:xfrm>
                <a:prstGeom prst="line">
                  <a:avLst/>
                </a:prstGeom>
                <a:noFill/>
                <a:ln w="12700" cap="flat" cmpd="sng" algn="ctr">
                  <a:solidFill>
                    <a:sysClr val="windowText" lastClr="000000"/>
                  </a:solidFill>
                  <a:prstDash val="solid"/>
                  <a:miter lim="800000"/>
                </a:ln>
                <a:effectLst/>
              </p:spPr>
            </p:cxnSp>
            <p:sp>
              <p:nvSpPr>
                <p:cNvPr id="801" name="TextBox 800">
                  <a:extLst>
                    <a:ext uri="{FF2B5EF4-FFF2-40B4-BE49-F238E27FC236}">
                      <a16:creationId xmlns:a16="http://schemas.microsoft.com/office/drawing/2014/main" id="{EF7E31ED-69B0-C5B1-A212-3CEFC7EAC1DC}"/>
                    </a:ext>
                  </a:extLst>
                </p:cNvPr>
                <p:cNvSpPr txBox="1"/>
                <p:nvPr/>
              </p:nvSpPr>
              <p:spPr>
                <a:xfrm>
                  <a:off x="1586977" y="2792629"/>
                  <a:ext cx="68395" cy="15388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a:ln>
                        <a:noFill/>
                      </a:ln>
                      <a:solidFill>
                        <a:prstClr val="black"/>
                      </a:solidFill>
                      <a:effectLst/>
                      <a:uLnTx/>
                      <a:uFillTx/>
                    </a:rPr>
                    <a:t>C</a:t>
                  </a:r>
                  <a:endParaRPr kumimoji="0" lang="en-US" sz="900" b="0" i="0" u="none" strike="noStrike" kern="0" cap="none" spc="0" normalizeH="0" baseline="0" noProof="0">
                    <a:ln>
                      <a:noFill/>
                    </a:ln>
                    <a:solidFill>
                      <a:prstClr val="black"/>
                    </a:solidFill>
                    <a:effectLst/>
                    <a:uLnTx/>
                    <a:uFillTx/>
                  </a:endParaRPr>
                </a:p>
              </p:txBody>
            </p:sp>
            <p:sp>
              <p:nvSpPr>
                <p:cNvPr id="802" name="TextBox 801">
                  <a:extLst>
                    <a:ext uri="{FF2B5EF4-FFF2-40B4-BE49-F238E27FC236}">
                      <a16:creationId xmlns:a16="http://schemas.microsoft.com/office/drawing/2014/main" id="{310A28ED-678E-E729-E63F-DFE40D675E7A}"/>
                    </a:ext>
                  </a:extLst>
                </p:cNvPr>
                <p:cNvSpPr txBox="1"/>
                <p:nvPr/>
              </p:nvSpPr>
              <p:spPr>
                <a:xfrm>
                  <a:off x="2046809" y="2792628"/>
                  <a:ext cx="230832" cy="15388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a:ln>
                        <a:noFill/>
                      </a:ln>
                      <a:solidFill>
                        <a:prstClr val="black"/>
                      </a:solidFill>
                      <a:effectLst/>
                      <a:uLnTx/>
                      <a:uFillTx/>
                    </a:rPr>
                    <a:t>1-13</a:t>
                  </a:r>
                </a:p>
              </p:txBody>
            </p:sp>
          </p:grpSp>
        </p:grpSp>
        <p:sp>
          <p:nvSpPr>
            <p:cNvPr id="13" name="Rectangle 12">
              <a:extLst>
                <a:ext uri="{FF2B5EF4-FFF2-40B4-BE49-F238E27FC236}">
                  <a16:creationId xmlns:a16="http://schemas.microsoft.com/office/drawing/2014/main" id="{D92863FA-A121-51B6-417F-3DC44FD8B651}"/>
                </a:ext>
              </a:extLst>
            </p:cNvPr>
            <p:cNvSpPr/>
            <p:nvPr/>
          </p:nvSpPr>
          <p:spPr>
            <a:xfrm>
              <a:off x="5490762" y="3012590"/>
              <a:ext cx="768272" cy="115416"/>
            </a:xfrm>
            <a:prstGeom prst="rect">
              <a:avLst/>
            </a:prstGeom>
            <a:solidFill>
              <a:sysClr val="window" lastClr="FFFFFF"/>
            </a:solidFill>
            <a:ln w="12700" cap="flat" cmpd="sng" algn="ctr">
              <a:solidFill>
                <a:sysClr val="windowText" lastClr="000000"/>
              </a:solidFill>
              <a:prstDash val="solid"/>
              <a:miter lim="800000"/>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a:ln>
                    <a:noFill/>
                  </a:ln>
                  <a:solidFill>
                    <a:prstClr val="black"/>
                  </a:solidFill>
                  <a:effectLst/>
                  <a:uLnTx/>
                  <a:uFillTx/>
                  <a:latin typeface="Arial" pitchFamily="34" charset="0"/>
                  <a:ea typeface="+mn-ea"/>
                  <a:cs typeface="Arial" pitchFamily="34" charset="0"/>
                </a:rPr>
                <a:t>HILTON FIELD</a:t>
              </a:r>
            </a:p>
          </p:txBody>
        </p:sp>
        <p:grpSp>
          <p:nvGrpSpPr>
            <p:cNvPr id="14" name="Group 13">
              <a:extLst>
                <a:ext uri="{FF2B5EF4-FFF2-40B4-BE49-F238E27FC236}">
                  <a16:creationId xmlns:a16="http://schemas.microsoft.com/office/drawing/2014/main" id="{4065CC97-88B5-571C-29B8-1F2EB2E54EAB}"/>
                </a:ext>
              </a:extLst>
            </p:cNvPr>
            <p:cNvGrpSpPr/>
            <p:nvPr/>
          </p:nvGrpSpPr>
          <p:grpSpPr>
            <a:xfrm>
              <a:off x="4782962" y="767167"/>
              <a:ext cx="245908" cy="187724"/>
              <a:chOff x="3351913" y="597284"/>
              <a:chExt cx="327877" cy="250298"/>
            </a:xfrm>
          </p:grpSpPr>
          <p:sp>
            <p:nvSpPr>
              <p:cNvPr id="792" name="Oval 791">
                <a:extLst>
                  <a:ext uri="{FF2B5EF4-FFF2-40B4-BE49-F238E27FC236}">
                    <a16:creationId xmlns:a16="http://schemas.microsoft.com/office/drawing/2014/main" id="{7816EE13-67E3-A209-F0AC-38DF1F61E2FA}"/>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3" name="Oval 792">
                <a:extLst>
                  <a:ext uri="{FF2B5EF4-FFF2-40B4-BE49-F238E27FC236}">
                    <a16:creationId xmlns:a16="http://schemas.microsoft.com/office/drawing/2014/main" id="{289F9E58-5E2B-74BC-5155-BCA66F83FA8D}"/>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4" name="Oval 793">
                <a:extLst>
                  <a:ext uri="{FF2B5EF4-FFF2-40B4-BE49-F238E27FC236}">
                    <a16:creationId xmlns:a16="http://schemas.microsoft.com/office/drawing/2014/main" id="{B11BD0CC-8868-04EE-E872-4A3A9DB8A426}"/>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D589CA27-7CE4-B2AA-D737-5906898C4277}"/>
                </a:ext>
              </a:extLst>
            </p:cNvPr>
            <p:cNvGrpSpPr/>
            <p:nvPr/>
          </p:nvGrpSpPr>
          <p:grpSpPr>
            <a:xfrm>
              <a:off x="2544605" y="627481"/>
              <a:ext cx="245908" cy="187724"/>
              <a:chOff x="3351913" y="597284"/>
              <a:chExt cx="327877" cy="250298"/>
            </a:xfrm>
          </p:grpSpPr>
          <p:sp>
            <p:nvSpPr>
              <p:cNvPr id="789" name="Oval 788">
                <a:extLst>
                  <a:ext uri="{FF2B5EF4-FFF2-40B4-BE49-F238E27FC236}">
                    <a16:creationId xmlns:a16="http://schemas.microsoft.com/office/drawing/2014/main" id="{DBBEAE04-39ED-4FD2-014B-13EB99CD2C2D}"/>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0" name="Oval 789">
                <a:extLst>
                  <a:ext uri="{FF2B5EF4-FFF2-40B4-BE49-F238E27FC236}">
                    <a16:creationId xmlns:a16="http://schemas.microsoft.com/office/drawing/2014/main" id="{0E0ACDE2-6878-3FDB-8CCE-6A19E2BCE3A5}"/>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1" name="Oval 790">
                <a:extLst>
                  <a:ext uri="{FF2B5EF4-FFF2-40B4-BE49-F238E27FC236}">
                    <a16:creationId xmlns:a16="http://schemas.microsoft.com/office/drawing/2014/main" id="{E7F048B7-6ADD-6E4D-FF4C-474E005A7660}"/>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3BD08003-E5FD-C66A-3AA4-2178321738BA}"/>
                </a:ext>
              </a:extLst>
            </p:cNvPr>
            <p:cNvGrpSpPr/>
            <p:nvPr/>
          </p:nvGrpSpPr>
          <p:grpSpPr>
            <a:xfrm>
              <a:off x="2545129" y="769120"/>
              <a:ext cx="245908" cy="187724"/>
              <a:chOff x="3351913" y="597284"/>
              <a:chExt cx="327877" cy="250298"/>
            </a:xfrm>
          </p:grpSpPr>
          <p:sp>
            <p:nvSpPr>
              <p:cNvPr id="786" name="Oval 785">
                <a:extLst>
                  <a:ext uri="{FF2B5EF4-FFF2-40B4-BE49-F238E27FC236}">
                    <a16:creationId xmlns:a16="http://schemas.microsoft.com/office/drawing/2014/main" id="{F3FC042B-95C6-74E5-C32E-FBF57858949F}"/>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7" name="Oval 786">
                <a:extLst>
                  <a:ext uri="{FF2B5EF4-FFF2-40B4-BE49-F238E27FC236}">
                    <a16:creationId xmlns:a16="http://schemas.microsoft.com/office/drawing/2014/main" id="{3F2BDFF9-81EB-82BB-78AC-114D6CFF3299}"/>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8" name="Oval 787">
                <a:extLst>
                  <a:ext uri="{FF2B5EF4-FFF2-40B4-BE49-F238E27FC236}">
                    <a16:creationId xmlns:a16="http://schemas.microsoft.com/office/drawing/2014/main" id="{561A287E-9BB4-1FBC-8AD6-01A313A6E295}"/>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6" name="Group 85">
              <a:extLst>
                <a:ext uri="{FF2B5EF4-FFF2-40B4-BE49-F238E27FC236}">
                  <a16:creationId xmlns:a16="http://schemas.microsoft.com/office/drawing/2014/main" id="{B1BE3DC9-8A69-5C77-5787-32F0A62131B1}"/>
                </a:ext>
              </a:extLst>
            </p:cNvPr>
            <p:cNvGrpSpPr/>
            <p:nvPr/>
          </p:nvGrpSpPr>
          <p:grpSpPr>
            <a:xfrm>
              <a:off x="2604473" y="911799"/>
              <a:ext cx="245908" cy="187724"/>
              <a:chOff x="3351913" y="597284"/>
              <a:chExt cx="327877" cy="250298"/>
            </a:xfrm>
          </p:grpSpPr>
          <p:sp>
            <p:nvSpPr>
              <p:cNvPr id="783" name="Oval 782">
                <a:extLst>
                  <a:ext uri="{FF2B5EF4-FFF2-40B4-BE49-F238E27FC236}">
                    <a16:creationId xmlns:a16="http://schemas.microsoft.com/office/drawing/2014/main" id="{A66119AF-8B16-C801-5636-2567EBAF7A71}"/>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4" name="Oval 783">
                <a:extLst>
                  <a:ext uri="{FF2B5EF4-FFF2-40B4-BE49-F238E27FC236}">
                    <a16:creationId xmlns:a16="http://schemas.microsoft.com/office/drawing/2014/main" id="{F2E6E38E-74BD-9BF0-25B5-B294EA857FA8}"/>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5" name="Oval 784">
                <a:extLst>
                  <a:ext uri="{FF2B5EF4-FFF2-40B4-BE49-F238E27FC236}">
                    <a16:creationId xmlns:a16="http://schemas.microsoft.com/office/drawing/2014/main" id="{24BC176D-69AA-E4FC-E425-C9740FBA8552}"/>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8" name="Group 87">
              <a:extLst>
                <a:ext uri="{FF2B5EF4-FFF2-40B4-BE49-F238E27FC236}">
                  <a16:creationId xmlns:a16="http://schemas.microsoft.com/office/drawing/2014/main" id="{14DB97DC-3FDC-6E87-36B8-56420D8FADDB}"/>
                </a:ext>
              </a:extLst>
            </p:cNvPr>
            <p:cNvGrpSpPr/>
            <p:nvPr/>
          </p:nvGrpSpPr>
          <p:grpSpPr>
            <a:xfrm>
              <a:off x="2556532" y="1076689"/>
              <a:ext cx="245908" cy="187724"/>
              <a:chOff x="3351913" y="597284"/>
              <a:chExt cx="327877" cy="250298"/>
            </a:xfrm>
          </p:grpSpPr>
          <p:sp>
            <p:nvSpPr>
              <p:cNvPr id="780" name="Oval 779">
                <a:extLst>
                  <a:ext uri="{FF2B5EF4-FFF2-40B4-BE49-F238E27FC236}">
                    <a16:creationId xmlns:a16="http://schemas.microsoft.com/office/drawing/2014/main" id="{184060B0-67B9-3EA9-279F-F9CA512CC76C}"/>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1" name="Oval 780">
                <a:extLst>
                  <a:ext uri="{FF2B5EF4-FFF2-40B4-BE49-F238E27FC236}">
                    <a16:creationId xmlns:a16="http://schemas.microsoft.com/office/drawing/2014/main" id="{B17B5302-7710-6FD5-5CE6-213B4AD48D54}"/>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2" name="Oval 781">
                <a:extLst>
                  <a:ext uri="{FF2B5EF4-FFF2-40B4-BE49-F238E27FC236}">
                    <a16:creationId xmlns:a16="http://schemas.microsoft.com/office/drawing/2014/main" id="{E2FE457E-56D0-39CD-0149-0EE6DA4BD832}"/>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2" name="Group 91">
              <a:extLst>
                <a:ext uri="{FF2B5EF4-FFF2-40B4-BE49-F238E27FC236}">
                  <a16:creationId xmlns:a16="http://schemas.microsoft.com/office/drawing/2014/main" id="{47996619-DA6C-62F9-3CF4-9F63CB7AF6ED}"/>
                </a:ext>
              </a:extLst>
            </p:cNvPr>
            <p:cNvGrpSpPr/>
            <p:nvPr/>
          </p:nvGrpSpPr>
          <p:grpSpPr>
            <a:xfrm>
              <a:off x="2567205" y="1305426"/>
              <a:ext cx="245908" cy="187724"/>
              <a:chOff x="3351913" y="597284"/>
              <a:chExt cx="327877" cy="250298"/>
            </a:xfrm>
          </p:grpSpPr>
          <p:sp>
            <p:nvSpPr>
              <p:cNvPr id="777" name="Oval 776">
                <a:extLst>
                  <a:ext uri="{FF2B5EF4-FFF2-40B4-BE49-F238E27FC236}">
                    <a16:creationId xmlns:a16="http://schemas.microsoft.com/office/drawing/2014/main" id="{166C6D49-023C-A43F-F2A4-5C48C55C49DD}"/>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8" name="Oval 777">
                <a:extLst>
                  <a:ext uri="{FF2B5EF4-FFF2-40B4-BE49-F238E27FC236}">
                    <a16:creationId xmlns:a16="http://schemas.microsoft.com/office/drawing/2014/main" id="{C0C38194-A001-5338-E4CB-8543B4C26DC1}"/>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9" name="Oval 778">
                <a:extLst>
                  <a:ext uri="{FF2B5EF4-FFF2-40B4-BE49-F238E27FC236}">
                    <a16:creationId xmlns:a16="http://schemas.microsoft.com/office/drawing/2014/main" id="{E1AFD854-BE58-2BC2-4F19-6C7CD3AA99CA}"/>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3" name="Group 92">
              <a:extLst>
                <a:ext uri="{FF2B5EF4-FFF2-40B4-BE49-F238E27FC236}">
                  <a16:creationId xmlns:a16="http://schemas.microsoft.com/office/drawing/2014/main" id="{33E86662-8687-71FF-A5EF-2B14A7AB24B4}"/>
                </a:ext>
              </a:extLst>
            </p:cNvPr>
            <p:cNvGrpSpPr/>
            <p:nvPr/>
          </p:nvGrpSpPr>
          <p:grpSpPr>
            <a:xfrm>
              <a:off x="2596111" y="1151972"/>
              <a:ext cx="245908" cy="187724"/>
              <a:chOff x="3351913" y="597284"/>
              <a:chExt cx="327877" cy="250298"/>
            </a:xfrm>
          </p:grpSpPr>
          <p:sp>
            <p:nvSpPr>
              <p:cNvPr id="774" name="Oval 773">
                <a:extLst>
                  <a:ext uri="{FF2B5EF4-FFF2-40B4-BE49-F238E27FC236}">
                    <a16:creationId xmlns:a16="http://schemas.microsoft.com/office/drawing/2014/main" id="{77194E24-9553-0EF3-F614-D6E480F18DA4}"/>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5" name="Oval 774">
                <a:extLst>
                  <a:ext uri="{FF2B5EF4-FFF2-40B4-BE49-F238E27FC236}">
                    <a16:creationId xmlns:a16="http://schemas.microsoft.com/office/drawing/2014/main" id="{65F1EAA8-C569-0577-3B44-7DED4632F55C}"/>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6" name="Oval 775">
                <a:extLst>
                  <a:ext uri="{FF2B5EF4-FFF2-40B4-BE49-F238E27FC236}">
                    <a16:creationId xmlns:a16="http://schemas.microsoft.com/office/drawing/2014/main" id="{755A9119-1C95-C4FF-82F8-3000453A38F6}"/>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4" name="Group 93">
              <a:extLst>
                <a:ext uri="{FF2B5EF4-FFF2-40B4-BE49-F238E27FC236}">
                  <a16:creationId xmlns:a16="http://schemas.microsoft.com/office/drawing/2014/main" id="{C226B727-49CD-0017-FE4B-710A5D1CD137}"/>
                </a:ext>
              </a:extLst>
            </p:cNvPr>
            <p:cNvGrpSpPr/>
            <p:nvPr/>
          </p:nvGrpSpPr>
          <p:grpSpPr>
            <a:xfrm>
              <a:off x="5178019" y="831823"/>
              <a:ext cx="245908" cy="187724"/>
              <a:chOff x="3351913" y="597284"/>
              <a:chExt cx="327877" cy="250298"/>
            </a:xfrm>
          </p:grpSpPr>
          <p:sp>
            <p:nvSpPr>
              <p:cNvPr id="771" name="Oval 770">
                <a:extLst>
                  <a:ext uri="{FF2B5EF4-FFF2-40B4-BE49-F238E27FC236}">
                    <a16:creationId xmlns:a16="http://schemas.microsoft.com/office/drawing/2014/main" id="{DF76BEBB-4B69-1388-A123-8DA0CA3615FC}"/>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2" name="Oval 771">
                <a:extLst>
                  <a:ext uri="{FF2B5EF4-FFF2-40B4-BE49-F238E27FC236}">
                    <a16:creationId xmlns:a16="http://schemas.microsoft.com/office/drawing/2014/main" id="{67EF3CD1-0BE2-8542-1D3E-534E77FA7FE3}"/>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3" name="Oval 772">
                <a:extLst>
                  <a:ext uri="{FF2B5EF4-FFF2-40B4-BE49-F238E27FC236}">
                    <a16:creationId xmlns:a16="http://schemas.microsoft.com/office/drawing/2014/main" id="{0AF53DCE-9D7E-B447-4FA6-4EF6549BBE56}"/>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99" name="Group 98">
              <a:extLst>
                <a:ext uri="{FF2B5EF4-FFF2-40B4-BE49-F238E27FC236}">
                  <a16:creationId xmlns:a16="http://schemas.microsoft.com/office/drawing/2014/main" id="{66357059-945D-7114-E8B8-A5DCB9865863}"/>
                </a:ext>
              </a:extLst>
            </p:cNvPr>
            <p:cNvGrpSpPr/>
            <p:nvPr/>
          </p:nvGrpSpPr>
          <p:grpSpPr>
            <a:xfrm>
              <a:off x="5505236" y="877398"/>
              <a:ext cx="245908" cy="187724"/>
              <a:chOff x="3351913" y="597284"/>
              <a:chExt cx="327877" cy="250298"/>
            </a:xfrm>
          </p:grpSpPr>
          <p:sp>
            <p:nvSpPr>
              <p:cNvPr id="768" name="Oval 767">
                <a:extLst>
                  <a:ext uri="{FF2B5EF4-FFF2-40B4-BE49-F238E27FC236}">
                    <a16:creationId xmlns:a16="http://schemas.microsoft.com/office/drawing/2014/main" id="{36ABBD77-5127-F506-669B-1AFAE93B5E03}"/>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9" name="Oval 768">
                <a:extLst>
                  <a:ext uri="{FF2B5EF4-FFF2-40B4-BE49-F238E27FC236}">
                    <a16:creationId xmlns:a16="http://schemas.microsoft.com/office/drawing/2014/main" id="{77615DFE-92DF-4CCD-5636-AE18AED5E089}"/>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0" name="Oval 769">
                <a:extLst>
                  <a:ext uri="{FF2B5EF4-FFF2-40B4-BE49-F238E27FC236}">
                    <a16:creationId xmlns:a16="http://schemas.microsoft.com/office/drawing/2014/main" id="{91315664-A346-DD8B-43A6-2F90FD8F678F}"/>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2" name="Group 101">
              <a:extLst>
                <a:ext uri="{FF2B5EF4-FFF2-40B4-BE49-F238E27FC236}">
                  <a16:creationId xmlns:a16="http://schemas.microsoft.com/office/drawing/2014/main" id="{040BC988-5A2F-09F7-605C-BA41EF6CD2EF}"/>
                </a:ext>
              </a:extLst>
            </p:cNvPr>
            <p:cNvGrpSpPr/>
            <p:nvPr/>
          </p:nvGrpSpPr>
          <p:grpSpPr>
            <a:xfrm>
              <a:off x="5848128" y="913936"/>
              <a:ext cx="245908" cy="187724"/>
              <a:chOff x="3351913" y="597284"/>
              <a:chExt cx="327877" cy="250298"/>
            </a:xfrm>
          </p:grpSpPr>
          <p:sp>
            <p:nvSpPr>
              <p:cNvPr id="765" name="Oval 764">
                <a:extLst>
                  <a:ext uri="{FF2B5EF4-FFF2-40B4-BE49-F238E27FC236}">
                    <a16:creationId xmlns:a16="http://schemas.microsoft.com/office/drawing/2014/main" id="{03AAAC0C-F585-CBE0-400D-57B80266F548}"/>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6" name="Oval 765">
                <a:extLst>
                  <a:ext uri="{FF2B5EF4-FFF2-40B4-BE49-F238E27FC236}">
                    <a16:creationId xmlns:a16="http://schemas.microsoft.com/office/drawing/2014/main" id="{481E60F4-EE5E-497A-CEF3-BD3AB21A6155}"/>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7" name="Oval 766">
                <a:extLst>
                  <a:ext uri="{FF2B5EF4-FFF2-40B4-BE49-F238E27FC236}">
                    <a16:creationId xmlns:a16="http://schemas.microsoft.com/office/drawing/2014/main" id="{FE7CD3BF-F206-CDA9-7A9B-3D251CCA26A9}"/>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7" name="Group 106">
              <a:extLst>
                <a:ext uri="{FF2B5EF4-FFF2-40B4-BE49-F238E27FC236}">
                  <a16:creationId xmlns:a16="http://schemas.microsoft.com/office/drawing/2014/main" id="{592366E9-CAB1-A874-87EA-33ACF25EF2B7}"/>
                </a:ext>
              </a:extLst>
            </p:cNvPr>
            <p:cNvGrpSpPr/>
            <p:nvPr/>
          </p:nvGrpSpPr>
          <p:grpSpPr>
            <a:xfrm>
              <a:off x="6185553" y="962149"/>
              <a:ext cx="245908" cy="187724"/>
              <a:chOff x="3351913" y="597284"/>
              <a:chExt cx="327877" cy="250298"/>
            </a:xfrm>
          </p:grpSpPr>
          <p:sp>
            <p:nvSpPr>
              <p:cNvPr id="762" name="Oval 761">
                <a:extLst>
                  <a:ext uri="{FF2B5EF4-FFF2-40B4-BE49-F238E27FC236}">
                    <a16:creationId xmlns:a16="http://schemas.microsoft.com/office/drawing/2014/main" id="{62897E99-FE34-56C6-8B37-8E106DE27ABF}"/>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3" name="Oval 762">
                <a:extLst>
                  <a:ext uri="{FF2B5EF4-FFF2-40B4-BE49-F238E27FC236}">
                    <a16:creationId xmlns:a16="http://schemas.microsoft.com/office/drawing/2014/main" id="{9E4A7A43-220B-E6B1-214F-9652CEAF5769}"/>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4" name="Oval 763">
                <a:extLst>
                  <a:ext uri="{FF2B5EF4-FFF2-40B4-BE49-F238E27FC236}">
                    <a16:creationId xmlns:a16="http://schemas.microsoft.com/office/drawing/2014/main" id="{EAC7CB79-FAD3-1A1E-121C-2186A7951FA2}"/>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9" name="Group 108">
              <a:extLst>
                <a:ext uri="{FF2B5EF4-FFF2-40B4-BE49-F238E27FC236}">
                  <a16:creationId xmlns:a16="http://schemas.microsoft.com/office/drawing/2014/main" id="{11E7B95D-3884-BCC2-8D18-E2C5EA7DA64C}"/>
                </a:ext>
              </a:extLst>
            </p:cNvPr>
            <p:cNvGrpSpPr/>
            <p:nvPr/>
          </p:nvGrpSpPr>
          <p:grpSpPr>
            <a:xfrm>
              <a:off x="6506369" y="985424"/>
              <a:ext cx="245908" cy="187724"/>
              <a:chOff x="3351913" y="597284"/>
              <a:chExt cx="327877" cy="250298"/>
            </a:xfrm>
          </p:grpSpPr>
          <p:sp>
            <p:nvSpPr>
              <p:cNvPr id="759" name="Oval 758">
                <a:extLst>
                  <a:ext uri="{FF2B5EF4-FFF2-40B4-BE49-F238E27FC236}">
                    <a16:creationId xmlns:a16="http://schemas.microsoft.com/office/drawing/2014/main" id="{F1FCB42A-F46C-1653-E9FF-8A7CCD9666D9}"/>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0" name="Oval 759">
                <a:extLst>
                  <a:ext uri="{FF2B5EF4-FFF2-40B4-BE49-F238E27FC236}">
                    <a16:creationId xmlns:a16="http://schemas.microsoft.com/office/drawing/2014/main" id="{671710BF-2959-739C-0A1D-0A1C533FE9CF}"/>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1" name="Oval 760">
                <a:extLst>
                  <a:ext uri="{FF2B5EF4-FFF2-40B4-BE49-F238E27FC236}">
                    <a16:creationId xmlns:a16="http://schemas.microsoft.com/office/drawing/2014/main" id="{2D7A3B6D-894C-F13C-54CE-B0B8E20D3AA3}"/>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10" name="Group 109">
              <a:extLst>
                <a:ext uri="{FF2B5EF4-FFF2-40B4-BE49-F238E27FC236}">
                  <a16:creationId xmlns:a16="http://schemas.microsoft.com/office/drawing/2014/main" id="{D4DB1502-B91C-75E8-8A25-BF9192B58A6A}"/>
                </a:ext>
              </a:extLst>
            </p:cNvPr>
            <p:cNvGrpSpPr/>
            <p:nvPr/>
          </p:nvGrpSpPr>
          <p:grpSpPr>
            <a:xfrm>
              <a:off x="6843362" y="1014629"/>
              <a:ext cx="245908" cy="187724"/>
              <a:chOff x="3351913" y="597284"/>
              <a:chExt cx="327877" cy="250298"/>
            </a:xfrm>
          </p:grpSpPr>
          <p:sp>
            <p:nvSpPr>
              <p:cNvPr id="756" name="Oval 755">
                <a:extLst>
                  <a:ext uri="{FF2B5EF4-FFF2-40B4-BE49-F238E27FC236}">
                    <a16:creationId xmlns:a16="http://schemas.microsoft.com/office/drawing/2014/main" id="{74398467-F9FE-1554-240F-3F5E5912C04D}"/>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7" name="Oval 756">
                <a:extLst>
                  <a:ext uri="{FF2B5EF4-FFF2-40B4-BE49-F238E27FC236}">
                    <a16:creationId xmlns:a16="http://schemas.microsoft.com/office/drawing/2014/main" id="{8CD0D326-944F-0021-8F98-E2062E02D075}"/>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8" name="Oval 757">
                <a:extLst>
                  <a:ext uri="{FF2B5EF4-FFF2-40B4-BE49-F238E27FC236}">
                    <a16:creationId xmlns:a16="http://schemas.microsoft.com/office/drawing/2014/main" id="{B0970870-B356-B6C4-0809-121378A3FC9B}"/>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76" name="Group 575">
              <a:extLst>
                <a:ext uri="{FF2B5EF4-FFF2-40B4-BE49-F238E27FC236}">
                  <a16:creationId xmlns:a16="http://schemas.microsoft.com/office/drawing/2014/main" id="{A11A5011-8946-107A-4980-7CBCFAD1C69F}"/>
                </a:ext>
              </a:extLst>
            </p:cNvPr>
            <p:cNvGrpSpPr/>
            <p:nvPr/>
          </p:nvGrpSpPr>
          <p:grpSpPr>
            <a:xfrm>
              <a:off x="7174377" y="1043236"/>
              <a:ext cx="245908" cy="187724"/>
              <a:chOff x="3351913" y="597284"/>
              <a:chExt cx="327877" cy="250298"/>
            </a:xfrm>
          </p:grpSpPr>
          <p:sp>
            <p:nvSpPr>
              <p:cNvPr id="753" name="Oval 752">
                <a:extLst>
                  <a:ext uri="{FF2B5EF4-FFF2-40B4-BE49-F238E27FC236}">
                    <a16:creationId xmlns:a16="http://schemas.microsoft.com/office/drawing/2014/main" id="{31EFD24B-B7EB-8FFF-1B9E-590ADDABFB88}"/>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4" name="Oval 753">
                <a:extLst>
                  <a:ext uri="{FF2B5EF4-FFF2-40B4-BE49-F238E27FC236}">
                    <a16:creationId xmlns:a16="http://schemas.microsoft.com/office/drawing/2014/main" id="{7A0EA817-06D3-A25B-710C-6FCF9A874AEC}"/>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5" name="Oval 754">
                <a:extLst>
                  <a:ext uri="{FF2B5EF4-FFF2-40B4-BE49-F238E27FC236}">
                    <a16:creationId xmlns:a16="http://schemas.microsoft.com/office/drawing/2014/main" id="{6AB9CAF0-A428-6E48-EBF7-B0839D8D5FFB}"/>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77" name="Group 576">
              <a:extLst>
                <a:ext uri="{FF2B5EF4-FFF2-40B4-BE49-F238E27FC236}">
                  <a16:creationId xmlns:a16="http://schemas.microsoft.com/office/drawing/2014/main" id="{5C77134B-79D5-95E5-C800-540BFDE1F20E}"/>
                </a:ext>
              </a:extLst>
            </p:cNvPr>
            <p:cNvGrpSpPr/>
            <p:nvPr/>
          </p:nvGrpSpPr>
          <p:grpSpPr>
            <a:xfrm>
              <a:off x="7534585" y="1076689"/>
              <a:ext cx="245908" cy="187724"/>
              <a:chOff x="3351913" y="597284"/>
              <a:chExt cx="327877" cy="250298"/>
            </a:xfrm>
          </p:grpSpPr>
          <p:sp>
            <p:nvSpPr>
              <p:cNvPr id="750" name="Oval 749">
                <a:extLst>
                  <a:ext uri="{FF2B5EF4-FFF2-40B4-BE49-F238E27FC236}">
                    <a16:creationId xmlns:a16="http://schemas.microsoft.com/office/drawing/2014/main" id="{537D8D1D-789D-AE27-C7BC-1A2A8B447B64}"/>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1" name="Oval 750">
                <a:extLst>
                  <a:ext uri="{FF2B5EF4-FFF2-40B4-BE49-F238E27FC236}">
                    <a16:creationId xmlns:a16="http://schemas.microsoft.com/office/drawing/2014/main" id="{0039E12A-750D-3B66-BA82-F8DC3B98F5AC}"/>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2" name="Oval 751">
                <a:extLst>
                  <a:ext uri="{FF2B5EF4-FFF2-40B4-BE49-F238E27FC236}">
                    <a16:creationId xmlns:a16="http://schemas.microsoft.com/office/drawing/2014/main" id="{9AFBE758-A7AF-1022-FBC4-1FAB5931AB48}"/>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78" name="Group 577">
              <a:extLst>
                <a:ext uri="{FF2B5EF4-FFF2-40B4-BE49-F238E27FC236}">
                  <a16:creationId xmlns:a16="http://schemas.microsoft.com/office/drawing/2014/main" id="{699E3BF2-3F30-E7F2-5CAD-4BBC010E3050}"/>
                </a:ext>
              </a:extLst>
            </p:cNvPr>
            <p:cNvGrpSpPr/>
            <p:nvPr/>
          </p:nvGrpSpPr>
          <p:grpSpPr>
            <a:xfrm>
              <a:off x="7865819" y="1105894"/>
              <a:ext cx="245908" cy="187724"/>
              <a:chOff x="3351913" y="597284"/>
              <a:chExt cx="327877" cy="250298"/>
            </a:xfrm>
          </p:grpSpPr>
          <p:sp>
            <p:nvSpPr>
              <p:cNvPr id="747" name="Oval 746">
                <a:extLst>
                  <a:ext uri="{FF2B5EF4-FFF2-40B4-BE49-F238E27FC236}">
                    <a16:creationId xmlns:a16="http://schemas.microsoft.com/office/drawing/2014/main" id="{4CEEDDED-830E-AEDD-5E43-B3252E5E858E}"/>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8" name="Oval 747">
                <a:extLst>
                  <a:ext uri="{FF2B5EF4-FFF2-40B4-BE49-F238E27FC236}">
                    <a16:creationId xmlns:a16="http://schemas.microsoft.com/office/drawing/2014/main" id="{39AD28DE-D1A0-668F-ACAE-3B7ED98BE57E}"/>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9" name="Oval 748">
                <a:extLst>
                  <a:ext uri="{FF2B5EF4-FFF2-40B4-BE49-F238E27FC236}">
                    <a16:creationId xmlns:a16="http://schemas.microsoft.com/office/drawing/2014/main" id="{0341D9A2-8706-41B8-5356-C367A173BCAD}"/>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79" name="Group 578">
              <a:extLst>
                <a:ext uri="{FF2B5EF4-FFF2-40B4-BE49-F238E27FC236}">
                  <a16:creationId xmlns:a16="http://schemas.microsoft.com/office/drawing/2014/main" id="{DC335E64-A835-ADF6-7069-60A1A06ECF6E}"/>
                </a:ext>
              </a:extLst>
            </p:cNvPr>
            <p:cNvGrpSpPr/>
            <p:nvPr/>
          </p:nvGrpSpPr>
          <p:grpSpPr>
            <a:xfrm>
              <a:off x="8195487" y="1135099"/>
              <a:ext cx="245908" cy="187724"/>
              <a:chOff x="3351913" y="597284"/>
              <a:chExt cx="327877" cy="250298"/>
            </a:xfrm>
          </p:grpSpPr>
          <p:sp>
            <p:nvSpPr>
              <p:cNvPr id="744" name="Oval 743">
                <a:extLst>
                  <a:ext uri="{FF2B5EF4-FFF2-40B4-BE49-F238E27FC236}">
                    <a16:creationId xmlns:a16="http://schemas.microsoft.com/office/drawing/2014/main" id="{66C67C1C-15F1-5B27-E41D-F7089769DF8D}"/>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5" name="Oval 744">
                <a:extLst>
                  <a:ext uri="{FF2B5EF4-FFF2-40B4-BE49-F238E27FC236}">
                    <a16:creationId xmlns:a16="http://schemas.microsoft.com/office/drawing/2014/main" id="{F93A197A-EFD9-D5D0-F399-AF60327BD5B2}"/>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6" name="Oval 745">
                <a:extLst>
                  <a:ext uri="{FF2B5EF4-FFF2-40B4-BE49-F238E27FC236}">
                    <a16:creationId xmlns:a16="http://schemas.microsoft.com/office/drawing/2014/main" id="{E24F02F7-E3A3-0075-7214-362D02BE8091}"/>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80" name="Group 579">
              <a:extLst>
                <a:ext uri="{FF2B5EF4-FFF2-40B4-BE49-F238E27FC236}">
                  <a16:creationId xmlns:a16="http://schemas.microsoft.com/office/drawing/2014/main" id="{DF8E23B4-CDEF-DF7C-75D2-BD7716A457DB}"/>
                </a:ext>
              </a:extLst>
            </p:cNvPr>
            <p:cNvGrpSpPr/>
            <p:nvPr/>
          </p:nvGrpSpPr>
          <p:grpSpPr>
            <a:xfrm>
              <a:off x="2665088" y="1466473"/>
              <a:ext cx="245908" cy="187724"/>
              <a:chOff x="3351913" y="597284"/>
              <a:chExt cx="327877" cy="250298"/>
            </a:xfrm>
          </p:grpSpPr>
          <p:sp>
            <p:nvSpPr>
              <p:cNvPr id="741" name="Oval 740">
                <a:extLst>
                  <a:ext uri="{FF2B5EF4-FFF2-40B4-BE49-F238E27FC236}">
                    <a16:creationId xmlns:a16="http://schemas.microsoft.com/office/drawing/2014/main" id="{044775C8-7981-DC37-A825-28E6CCC003B2}"/>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2" name="Oval 741">
                <a:extLst>
                  <a:ext uri="{FF2B5EF4-FFF2-40B4-BE49-F238E27FC236}">
                    <a16:creationId xmlns:a16="http://schemas.microsoft.com/office/drawing/2014/main" id="{E2D1BF9C-6FFC-9266-FB13-66E3589FBBA2}"/>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3" name="Oval 742">
                <a:extLst>
                  <a:ext uri="{FF2B5EF4-FFF2-40B4-BE49-F238E27FC236}">
                    <a16:creationId xmlns:a16="http://schemas.microsoft.com/office/drawing/2014/main" id="{6189DC85-9B68-65E5-D425-015A8709393C}"/>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81" name="Group 580">
              <a:extLst>
                <a:ext uri="{FF2B5EF4-FFF2-40B4-BE49-F238E27FC236}">
                  <a16:creationId xmlns:a16="http://schemas.microsoft.com/office/drawing/2014/main" id="{54076C79-D565-C4FB-6E82-DAFCCADB3966}"/>
                </a:ext>
              </a:extLst>
            </p:cNvPr>
            <p:cNvGrpSpPr/>
            <p:nvPr/>
          </p:nvGrpSpPr>
          <p:grpSpPr>
            <a:xfrm>
              <a:off x="2768589" y="981568"/>
              <a:ext cx="245908" cy="187724"/>
              <a:chOff x="3351913" y="597284"/>
              <a:chExt cx="327877" cy="250298"/>
            </a:xfrm>
          </p:grpSpPr>
          <p:sp>
            <p:nvSpPr>
              <p:cNvPr id="738" name="Oval 737">
                <a:extLst>
                  <a:ext uri="{FF2B5EF4-FFF2-40B4-BE49-F238E27FC236}">
                    <a16:creationId xmlns:a16="http://schemas.microsoft.com/office/drawing/2014/main" id="{A5F2DEB4-0754-F7B0-EE59-E059845F88C9}"/>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9" name="Oval 738">
                <a:extLst>
                  <a:ext uri="{FF2B5EF4-FFF2-40B4-BE49-F238E27FC236}">
                    <a16:creationId xmlns:a16="http://schemas.microsoft.com/office/drawing/2014/main" id="{7F1D5A00-E5C4-0CDE-90E4-71E4ACC60A01}"/>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0" name="Oval 739">
                <a:extLst>
                  <a:ext uri="{FF2B5EF4-FFF2-40B4-BE49-F238E27FC236}">
                    <a16:creationId xmlns:a16="http://schemas.microsoft.com/office/drawing/2014/main" id="{A89C1631-99DC-BA68-3E5B-D06AE71F1511}"/>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82" name="Group 581">
              <a:extLst>
                <a:ext uri="{FF2B5EF4-FFF2-40B4-BE49-F238E27FC236}">
                  <a16:creationId xmlns:a16="http://schemas.microsoft.com/office/drawing/2014/main" id="{C6580265-E66D-E282-2118-F9BF9E524F90}"/>
                </a:ext>
              </a:extLst>
            </p:cNvPr>
            <p:cNvGrpSpPr/>
            <p:nvPr/>
          </p:nvGrpSpPr>
          <p:grpSpPr>
            <a:xfrm>
              <a:off x="2984863" y="934558"/>
              <a:ext cx="245908" cy="187724"/>
              <a:chOff x="3351913" y="597284"/>
              <a:chExt cx="327877" cy="250298"/>
            </a:xfrm>
          </p:grpSpPr>
          <p:sp>
            <p:nvSpPr>
              <p:cNvPr id="735" name="Oval 734">
                <a:extLst>
                  <a:ext uri="{FF2B5EF4-FFF2-40B4-BE49-F238E27FC236}">
                    <a16:creationId xmlns:a16="http://schemas.microsoft.com/office/drawing/2014/main" id="{B286A8A3-8CFA-2C32-2FFD-042181B526D9}"/>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6" name="Oval 735">
                <a:extLst>
                  <a:ext uri="{FF2B5EF4-FFF2-40B4-BE49-F238E27FC236}">
                    <a16:creationId xmlns:a16="http://schemas.microsoft.com/office/drawing/2014/main" id="{F8FA6562-7ED0-3259-0623-8C8BF7963253}"/>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7" name="Oval 736">
                <a:extLst>
                  <a:ext uri="{FF2B5EF4-FFF2-40B4-BE49-F238E27FC236}">
                    <a16:creationId xmlns:a16="http://schemas.microsoft.com/office/drawing/2014/main" id="{C022CBD3-A194-D5AB-2761-0488CD2BE77D}"/>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83" name="Group 582">
              <a:extLst>
                <a:ext uri="{FF2B5EF4-FFF2-40B4-BE49-F238E27FC236}">
                  <a16:creationId xmlns:a16="http://schemas.microsoft.com/office/drawing/2014/main" id="{A3ED6EF9-64EC-E858-C38A-2D9924AB8D0F}"/>
                </a:ext>
              </a:extLst>
            </p:cNvPr>
            <p:cNvGrpSpPr/>
            <p:nvPr/>
          </p:nvGrpSpPr>
          <p:grpSpPr>
            <a:xfrm>
              <a:off x="2882211" y="638233"/>
              <a:ext cx="245908" cy="187724"/>
              <a:chOff x="3351913" y="597284"/>
              <a:chExt cx="327877" cy="250298"/>
            </a:xfrm>
          </p:grpSpPr>
          <p:sp>
            <p:nvSpPr>
              <p:cNvPr id="732" name="Oval 731">
                <a:extLst>
                  <a:ext uri="{FF2B5EF4-FFF2-40B4-BE49-F238E27FC236}">
                    <a16:creationId xmlns:a16="http://schemas.microsoft.com/office/drawing/2014/main" id="{F4E02C95-1091-5B13-D037-CE9DBF1D1E6D}"/>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3" name="Oval 732">
                <a:extLst>
                  <a:ext uri="{FF2B5EF4-FFF2-40B4-BE49-F238E27FC236}">
                    <a16:creationId xmlns:a16="http://schemas.microsoft.com/office/drawing/2014/main" id="{B91B9070-B731-A760-8AEE-F8F9F0CE77DF}"/>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4" name="Oval 733">
                <a:extLst>
                  <a:ext uri="{FF2B5EF4-FFF2-40B4-BE49-F238E27FC236}">
                    <a16:creationId xmlns:a16="http://schemas.microsoft.com/office/drawing/2014/main" id="{4F5ED231-3273-D007-5A44-135A4AFF7AD5}"/>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84" name="Group 583">
              <a:extLst>
                <a:ext uri="{FF2B5EF4-FFF2-40B4-BE49-F238E27FC236}">
                  <a16:creationId xmlns:a16="http://schemas.microsoft.com/office/drawing/2014/main" id="{3AF4B644-0444-C9A9-2F65-E755406FC39A}"/>
                </a:ext>
              </a:extLst>
            </p:cNvPr>
            <p:cNvGrpSpPr/>
            <p:nvPr/>
          </p:nvGrpSpPr>
          <p:grpSpPr>
            <a:xfrm>
              <a:off x="2773420" y="1318167"/>
              <a:ext cx="245908" cy="187724"/>
              <a:chOff x="3351913" y="597284"/>
              <a:chExt cx="327877" cy="250298"/>
            </a:xfrm>
          </p:grpSpPr>
          <p:sp>
            <p:nvSpPr>
              <p:cNvPr id="729" name="Oval 728">
                <a:extLst>
                  <a:ext uri="{FF2B5EF4-FFF2-40B4-BE49-F238E27FC236}">
                    <a16:creationId xmlns:a16="http://schemas.microsoft.com/office/drawing/2014/main" id="{79367DAA-0FD4-7322-AA7D-A77D240B9AD2}"/>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0" name="Oval 729">
                <a:extLst>
                  <a:ext uri="{FF2B5EF4-FFF2-40B4-BE49-F238E27FC236}">
                    <a16:creationId xmlns:a16="http://schemas.microsoft.com/office/drawing/2014/main" id="{FE8C788E-F824-342C-5C16-D930BD10438A}"/>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1" name="Oval 730">
                <a:extLst>
                  <a:ext uri="{FF2B5EF4-FFF2-40B4-BE49-F238E27FC236}">
                    <a16:creationId xmlns:a16="http://schemas.microsoft.com/office/drawing/2014/main" id="{A5A97074-7450-F79E-A51E-F8D5641ED643}"/>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85" name="Group 584">
              <a:extLst>
                <a:ext uri="{FF2B5EF4-FFF2-40B4-BE49-F238E27FC236}">
                  <a16:creationId xmlns:a16="http://schemas.microsoft.com/office/drawing/2014/main" id="{7F7D26BA-D47D-42FA-E120-DA5CA7332F2C}"/>
                </a:ext>
              </a:extLst>
            </p:cNvPr>
            <p:cNvGrpSpPr/>
            <p:nvPr/>
          </p:nvGrpSpPr>
          <p:grpSpPr>
            <a:xfrm>
              <a:off x="2979955" y="820300"/>
              <a:ext cx="245908" cy="187724"/>
              <a:chOff x="3351913" y="597284"/>
              <a:chExt cx="327877" cy="250298"/>
            </a:xfrm>
          </p:grpSpPr>
          <p:sp>
            <p:nvSpPr>
              <p:cNvPr id="726" name="Oval 725">
                <a:extLst>
                  <a:ext uri="{FF2B5EF4-FFF2-40B4-BE49-F238E27FC236}">
                    <a16:creationId xmlns:a16="http://schemas.microsoft.com/office/drawing/2014/main" id="{ACC28654-BE12-D8AC-ADB3-98793A6ED6E4}"/>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7" name="Oval 726">
                <a:extLst>
                  <a:ext uri="{FF2B5EF4-FFF2-40B4-BE49-F238E27FC236}">
                    <a16:creationId xmlns:a16="http://schemas.microsoft.com/office/drawing/2014/main" id="{92101451-2183-94CD-7961-03AB60B2BA23}"/>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8" name="Oval 727">
                <a:extLst>
                  <a:ext uri="{FF2B5EF4-FFF2-40B4-BE49-F238E27FC236}">
                    <a16:creationId xmlns:a16="http://schemas.microsoft.com/office/drawing/2014/main" id="{0515C8B7-6BF9-9E99-6265-90561D070101}"/>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86" name="Group 585">
              <a:extLst>
                <a:ext uri="{FF2B5EF4-FFF2-40B4-BE49-F238E27FC236}">
                  <a16:creationId xmlns:a16="http://schemas.microsoft.com/office/drawing/2014/main" id="{BB53241B-6FB3-BA4D-0922-1FC97780C449}"/>
                </a:ext>
              </a:extLst>
            </p:cNvPr>
            <p:cNvGrpSpPr/>
            <p:nvPr/>
          </p:nvGrpSpPr>
          <p:grpSpPr>
            <a:xfrm>
              <a:off x="2739370" y="768806"/>
              <a:ext cx="245908" cy="187724"/>
              <a:chOff x="3351913" y="597284"/>
              <a:chExt cx="327877" cy="250298"/>
            </a:xfrm>
          </p:grpSpPr>
          <p:sp>
            <p:nvSpPr>
              <p:cNvPr id="723" name="Oval 722">
                <a:extLst>
                  <a:ext uri="{FF2B5EF4-FFF2-40B4-BE49-F238E27FC236}">
                    <a16:creationId xmlns:a16="http://schemas.microsoft.com/office/drawing/2014/main" id="{58808348-4CB4-4933-C397-489F4EF19FA9}"/>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4" name="Oval 723">
                <a:extLst>
                  <a:ext uri="{FF2B5EF4-FFF2-40B4-BE49-F238E27FC236}">
                    <a16:creationId xmlns:a16="http://schemas.microsoft.com/office/drawing/2014/main" id="{053EFE54-24CC-4BDE-1DF2-9F1FAE79DDC6}"/>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5" name="Oval 724">
                <a:extLst>
                  <a:ext uri="{FF2B5EF4-FFF2-40B4-BE49-F238E27FC236}">
                    <a16:creationId xmlns:a16="http://schemas.microsoft.com/office/drawing/2014/main" id="{EDB40DF2-E904-7391-6D16-ADC498A8D5A9}"/>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87" name="Group 586">
              <a:extLst>
                <a:ext uri="{FF2B5EF4-FFF2-40B4-BE49-F238E27FC236}">
                  <a16:creationId xmlns:a16="http://schemas.microsoft.com/office/drawing/2014/main" id="{8E0FE5B1-D6D0-68C1-12D7-24BD7EDD2227}"/>
                </a:ext>
              </a:extLst>
            </p:cNvPr>
            <p:cNvGrpSpPr/>
            <p:nvPr/>
          </p:nvGrpSpPr>
          <p:grpSpPr>
            <a:xfrm>
              <a:off x="2790723" y="1088732"/>
              <a:ext cx="245908" cy="187724"/>
              <a:chOff x="3351913" y="597284"/>
              <a:chExt cx="327877" cy="250298"/>
            </a:xfrm>
          </p:grpSpPr>
          <p:sp>
            <p:nvSpPr>
              <p:cNvPr id="720" name="Oval 719">
                <a:extLst>
                  <a:ext uri="{FF2B5EF4-FFF2-40B4-BE49-F238E27FC236}">
                    <a16:creationId xmlns:a16="http://schemas.microsoft.com/office/drawing/2014/main" id="{5D65A488-C2C7-A66E-8735-39B22088A081}"/>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1" name="Oval 720">
                <a:extLst>
                  <a:ext uri="{FF2B5EF4-FFF2-40B4-BE49-F238E27FC236}">
                    <a16:creationId xmlns:a16="http://schemas.microsoft.com/office/drawing/2014/main" id="{559347B6-1599-23AC-DA3E-E5A96EF5914B}"/>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2" name="Oval 721">
                <a:extLst>
                  <a:ext uri="{FF2B5EF4-FFF2-40B4-BE49-F238E27FC236}">
                    <a16:creationId xmlns:a16="http://schemas.microsoft.com/office/drawing/2014/main" id="{F15CF653-C2EA-E092-8002-02E7F1FD9B6E}"/>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88" name="Group 587">
              <a:extLst>
                <a:ext uri="{FF2B5EF4-FFF2-40B4-BE49-F238E27FC236}">
                  <a16:creationId xmlns:a16="http://schemas.microsoft.com/office/drawing/2014/main" id="{55B415A0-E8C5-859A-B4F1-A4F67EEBBE1D}"/>
                </a:ext>
              </a:extLst>
            </p:cNvPr>
            <p:cNvGrpSpPr/>
            <p:nvPr/>
          </p:nvGrpSpPr>
          <p:grpSpPr>
            <a:xfrm>
              <a:off x="3058929" y="654214"/>
              <a:ext cx="245908" cy="187724"/>
              <a:chOff x="3351913" y="597284"/>
              <a:chExt cx="327877" cy="250298"/>
            </a:xfrm>
          </p:grpSpPr>
          <p:sp>
            <p:nvSpPr>
              <p:cNvPr id="717" name="Oval 716">
                <a:extLst>
                  <a:ext uri="{FF2B5EF4-FFF2-40B4-BE49-F238E27FC236}">
                    <a16:creationId xmlns:a16="http://schemas.microsoft.com/office/drawing/2014/main" id="{D7E8AE23-8CA5-97A5-66BF-920DDC5B44F2}"/>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8" name="Oval 717">
                <a:extLst>
                  <a:ext uri="{FF2B5EF4-FFF2-40B4-BE49-F238E27FC236}">
                    <a16:creationId xmlns:a16="http://schemas.microsoft.com/office/drawing/2014/main" id="{291D62E9-1DFC-A41D-37A5-E00453563DC9}"/>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9" name="Oval 718">
                <a:extLst>
                  <a:ext uri="{FF2B5EF4-FFF2-40B4-BE49-F238E27FC236}">
                    <a16:creationId xmlns:a16="http://schemas.microsoft.com/office/drawing/2014/main" id="{C6FA57AB-4758-7B23-7635-A00DA091D450}"/>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89" name="Group 588">
              <a:extLst>
                <a:ext uri="{FF2B5EF4-FFF2-40B4-BE49-F238E27FC236}">
                  <a16:creationId xmlns:a16="http://schemas.microsoft.com/office/drawing/2014/main" id="{8149163B-9478-E6C9-98C9-9B968781F874}"/>
                </a:ext>
              </a:extLst>
            </p:cNvPr>
            <p:cNvGrpSpPr/>
            <p:nvPr/>
          </p:nvGrpSpPr>
          <p:grpSpPr>
            <a:xfrm>
              <a:off x="2831353" y="883662"/>
              <a:ext cx="245908" cy="187724"/>
              <a:chOff x="3351913" y="597284"/>
              <a:chExt cx="327877" cy="250298"/>
            </a:xfrm>
          </p:grpSpPr>
          <p:sp>
            <p:nvSpPr>
              <p:cNvPr id="714" name="Oval 713">
                <a:extLst>
                  <a:ext uri="{FF2B5EF4-FFF2-40B4-BE49-F238E27FC236}">
                    <a16:creationId xmlns:a16="http://schemas.microsoft.com/office/drawing/2014/main" id="{74642808-19B4-BB37-4832-232A1F1FF558}"/>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5" name="Oval 714">
                <a:extLst>
                  <a:ext uri="{FF2B5EF4-FFF2-40B4-BE49-F238E27FC236}">
                    <a16:creationId xmlns:a16="http://schemas.microsoft.com/office/drawing/2014/main" id="{991034F2-F3F6-4F00-5147-97170FAC0DDC}"/>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6" name="Oval 715">
                <a:extLst>
                  <a:ext uri="{FF2B5EF4-FFF2-40B4-BE49-F238E27FC236}">
                    <a16:creationId xmlns:a16="http://schemas.microsoft.com/office/drawing/2014/main" id="{B5E7CF5D-76F5-383D-1A74-D26249A778C6}"/>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90" name="Group 589">
              <a:extLst>
                <a:ext uri="{FF2B5EF4-FFF2-40B4-BE49-F238E27FC236}">
                  <a16:creationId xmlns:a16="http://schemas.microsoft.com/office/drawing/2014/main" id="{F2678A57-C95F-A63B-1BDD-17AF8389E70D}"/>
                </a:ext>
              </a:extLst>
            </p:cNvPr>
            <p:cNvGrpSpPr/>
            <p:nvPr/>
          </p:nvGrpSpPr>
          <p:grpSpPr>
            <a:xfrm>
              <a:off x="2693375" y="660045"/>
              <a:ext cx="245908" cy="187724"/>
              <a:chOff x="3351913" y="597284"/>
              <a:chExt cx="327877" cy="250298"/>
            </a:xfrm>
          </p:grpSpPr>
          <p:sp>
            <p:nvSpPr>
              <p:cNvPr id="711" name="Oval 710">
                <a:extLst>
                  <a:ext uri="{FF2B5EF4-FFF2-40B4-BE49-F238E27FC236}">
                    <a16:creationId xmlns:a16="http://schemas.microsoft.com/office/drawing/2014/main" id="{320C36DF-64F1-CF71-FEBB-F5971530808B}"/>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2" name="Oval 711">
                <a:extLst>
                  <a:ext uri="{FF2B5EF4-FFF2-40B4-BE49-F238E27FC236}">
                    <a16:creationId xmlns:a16="http://schemas.microsoft.com/office/drawing/2014/main" id="{33173800-A2D4-BDE1-DD12-C2F7FD0BA069}"/>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3" name="Oval 712">
                <a:extLst>
                  <a:ext uri="{FF2B5EF4-FFF2-40B4-BE49-F238E27FC236}">
                    <a16:creationId xmlns:a16="http://schemas.microsoft.com/office/drawing/2014/main" id="{3FEF4B38-3368-D449-FEA7-05BBCE3C90EE}"/>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91" name="Group 590">
              <a:extLst>
                <a:ext uri="{FF2B5EF4-FFF2-40B4-BE49-F238E27FC236}">
                  <a16:creationId xmlns:a16="http://schemas.microsoft.com/office/drawing/2014/main" id="{1876272F-6273-DFE0-715C-B2C55516750A}"/>
                </a:ext>
              </a:extLst>
            </p:cNvPr>
            <p:cNvGrpSpPr/>
            <p:nvPr/>
          </p:nvGrpSpPr>
          <p:grpSpPr>
            <a:xfrm>
              <a:off x="3282484" y="649831"/>
              <a:ext cx="245908" cy="187724"/>
              <a:chOff x="3351913" y="597284"/>
              <a:chExt cx="327877" cy="250298"/>
            </a:xfrm>
          </p:grpSpPr>
          <p:sp>
            <p:nvSpPr>
              <p:cNvPr id="708" name="Oval 707">
                <a:extLst>
                  <a:ext uri="{FF2B5EF4-FFF2-40B4-BE49-F238E27FC236}">
                    <a16:creationId xmlns:a16="http://schemas.microsoft.com/office/drawing/2014/main" id="{DF952703-A85B-196B-D24F-5E5991164B45}"/>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9" name="Oval 708">
                <a:extLst>
                  <a:ext uri="{FF2B5EF4-FFF2-40B4-BE49-F238E27FC236}">
                    <a16:creationId xmlns:a16="http://schemas.microsoft.com/office/drawing/2014/main" id="{CCCEFED1-B64A-7D5D-F92A-73F30051932D}"/>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0" name="Oval 709">
                <a:extLst>
                  <a:ext uri="{FF2B5EF4-FFF2-40B4-BE49-F238E27FC236}">
                    <a16:creationId xmlns:a16="http://schemas.microsoft.com/office/drawing/2014/main" id="{9C586951-12CA-E855-A555-5BCF132B2CD5}"/>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92" name="Group 591">
              <a:extLst>
                <a:ext uri="{FF2B5EF4-FFF2-40B4-BE49-F238E27FC236}">
                  <a16:creationId xmlns:a16="http://schemas.microsoft.com/office/drawing/2014/main" id="{0B37FB11-D584-8A14-35F5-D44C84CDD77C}"/>
                </a:ext>
              </a:extLst>
            </p:cNvPr>
            <p:cNvGrpSpPr/>
            <p:nvPr/>
          </p:nvGrpSpPr>
          <p:grpSpPr>
            <a:xfrm>
              <a:off x="3082391" y="808305"/>
              <a:ext cx="245908" cy="187724"/>
              <a:chOff x="3351913" y="597284"/>
              <a:chExt cx="327877" cy="250298"/>
            </a:xfrm>
          </p:grpSpPr>
          <p:sp>
            <p:nvSpPr>
              <p:cNvPr id="705" name="Oval 704">
                <a:extLst>
                  <a:ext uri="{FF2B5EF4-FFF2-40B4-BE49-F238E27FC236}">
                    <a16:creationId xmlns:a16="http://schemas.microsoft.com/office/drawing/2014/main" id="{0B44DB62-A2B0-6468-9003-A410E5C707BE}"/>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6" name="Oval 705">
                <a:extLst>
                  <a:ext uri="{FF2B5EF4-FFF2-40B4-BE49-F238E27FC236}">
                    <a16:creationId xmlns:a16="http://schemas.microsoft.com/office/drawing/2014/main" id="{F6FB09AD-349F-8FD8-E39E-AC768C066F2A}"/>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7" name="Oval 706">
                <a:extLst>
                  <a:ext uri="{FF2B5EF4-FFF2-40B4-BE49-F238E27FC236}">
                    <a16:creationId xmlns:a16="http://schemas.microsoft.com/office/drawing/2014/main" id="{FD24EE3B-C414-AAD9-4203-78E2AFA86D9F}"/>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93" name="Group 592">
              <a:extLst>
                <a:ext uri="{FF2B5EF4-FFF2-40B4-BE49-F238E27FC236}">
                  <a16:creationId xmlns:a16="http://schemas.microsoft.com/office/drawing/2014/main" id="{4F8BED11-D9D2-0A47-BB53-752E0CE6B5DF}"/>
                </a:ext>
              </a:extLst>
            </p:cNvPr>
            <p:cNvGrpSpPr/>
            <p:nvPr/>
          </p:nvGrpSpPr>
          <p:grpSpPr>
            <a:xfrm>
              <a:off x="2527450" y="1723751"/>
              <a:ext cx="245908" cy="187724"/>
              <a:chOff x="3351913" y="597284"/>
              <a:chExt cx="327877" cy="250298"/>
            </a:xfrm>
          </p:grpSpPr>
          <p:sp>
            <p:nvSpPr>
              <p:cNvPr id="382" name="Oval 381">
                <a:extLst>
                  <a:ext uri="{FF2B5EF4-FFF2-40B4-BE49-F238E27FC236}">
                    <a16:creationId xmlns:a16="http://schemas.microsoft.com/office/drawing/2014/main" id="{3BC65872-55AB-12AD-3382-AA03294EED75}"/>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3" name="Oval 382">
                <a:extLst>
                  <a:ext uri="{FF2B5EF4-FFF2-40B4-BE49-F238E27FC236}">
                    <a16:creationId xmlns:a16="http://schemas.microsoft.com/office/drawing/2014/main" id="{A934114B-7C65-CC32-148F-7F26DC37EB90}"/>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4" name="Oval 703">
                <a:extLst>
                  <a:ext uri="{FF2B5EF4-FFF2-40B4-BE49-F238E27FC236}">
                    <a16:creationId xmlns:a16="http://schemas.microsoft.com/office/drawing/2014/main" id="{FD0CFCA7-BB85-320E-3718-9D4F87771F43}"/>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94" name="Group 593">
              <a:extLst>
                <a:ext uri="{FF2B5EF4-FFF2-40B4-BE49-F238E27FC236}">
                  <a16:creationId xmlns:a16="http://schemas.microsoft.com/office/drawing/2014/main" id="{B023914F-0E99-3B2C-9A94-F2D6FEF7463B}"/>
                </a:ext>
              </a:extLst>
            </p:cNvPr>
            <p:cNvGrpSpPr/>
            <p:nvPr/>
          </p:nvGrpSpPr>
          <p:grpSpPr>
            <a:xfrm>
              <a:off x="2527450" y="1597297"/>
              <a:ext cx="245908" cy="187724"/>
              <a:chOff x="3351913" y="597284"/>
              <a:chExt cx="327877" cy="250298"/>
            </a:xfrm>
          </p:grpSpPr>
          <p:sp>
            <p:nvSpPr>
              <p:cNvPr id="379" name="Oval 378">
                <a:extLst>
                  <a:ext uri="{FF2B5EF4-FFF2-40B4-BE49-F238E27FC236}">
                    <a16:creationId xmlns:a16="http://schemas.microsoft.com/office/drawing/2014/main" id="{D69435E0-2545-36EE-E9D7-E8F46084F6C3}"/>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0" name="Oval 379">
                <a:extLst>
                  <a:ext uri="{FF2B5EF4-FFF2-40B4-BE49-F238E27FC236}">
                    <a16:creationId xmlns:a16="http://schemas.microsoft.com/office/drawing/2014/main" id="{38B4629B-9212-1E5A-0FD2-020CB3BB7D96}"/>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1" name="Oval 380">
                <a:extLst>
                  <a:ext uri="{FF2B5EF4-FFF2-40B4-BE49-F238E27FC236}">
                    <a16:creationId xmlns:a16="http://schemas.microsoft.com/office/drawing/2014/main" id="{6F42F0FB-D4E0-B445-BBA0-222D12162362}"/>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95" name="Group 594">
              <a:extLst>
                <a:ext uri="{FF2B5EF4-FFF2-40B4-BE49-F238E27FC236}">
                  <a16:creationId xmlns:a16="http://schemas.microsoft.com/office/drawing/2014/main" id="{9CDF3DB4-2D26-2B6A-1F6F-96214134F59F}"/>
                </a:ext>
              </a:extLst>
            </p:cNvPr>
            <p:cNvGrpSpPr/>
            <p:nvPr/>
          </p:nvGrpSpPr>
          <p:grpSpPr>
            <a:xfrm>
              <a:off x="2516598" y="1437026"/>
              <a:ext cx="245908" cy="187724"/>
              <a:chOff x="3351913" y="597284"/>
              <a:chExt cx="327877" cy="250298"/>
            </a:xfrm>
          </p:grpSpPr>
          <p:sp>
            <p:nvSpPr>
              <p:cNvPr id="376" name="Oval 375">
                <a:extLst>
                  <a:ext uri="{FF2B5EF4-FFF2-40B4-BE49-F238E27FC236}">
                    <a16:creationId xmlns:a16="http://schemas.microsoft.com/office/drawing/2014/main" id="{D82A2077-6030-7D55-2919-62314730F16E}"/>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7" name="Oval 376">
                <a:extLst>
                  <a:ext uri="{FF2B5EF4-FFF2-40B4-BE49-F238E27FC236}">
                    <a16:creationId xmlns:a16="http://schemas.microsoft.com/office/drawing/2014/main" id="{EACF7349-9D75-A5E7-A0D9-AA6091B5B4F4}"/>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8" name="Oval 377">
                <a:extLst>
                  <a:ext uri="{FF2B5EF4-FFF2-40B4-BE49-F238E27FC236}">
                    <a16:creationId xmlns:a16="http://schemas.microsoft.com/office/drawing/2014/main" id="{72A36F86-5926-F94B-16DA-36E59306E4C1}"/>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96" name="Group 595">
              <a:extLst>
                <a:ext uri="{FF2B5EF4-FFF2-40B4-BE49-F238E27FC236}">
                  <a16:creationId xmlns:a16="http://schemas.microsoft.com/office/drawing/2014/main" id="{133063C5-C3FE-DF44-8D54-2FBBE5E70B28}"/>
                </a:ext>
              </a:extLst>
            </p:cNvPr>
            <p:cNvGrpSpPr/>
            <p:nvPr/>
          </p:nvGrpSpPr>
          <p:grpSpPr>
            <a:xfrm>
              <a:off x="2654548" y="1814612"/>
              <a:ext cx="245908" cy="187724"/>
              <a:chOff x="3351913" y="597284"/>
              <a:chExt cx="327877" cy="250298"/>
            </a:xfrm>
          </p:grpSpPr>
          <p:sp>
            <p:nvSpPr>
              <p:cNvPr id="373" name="Oval 372">
                <a:extLst>
                  <a:ext uri="{FF2B5EF4-FFF2-40B4-BE49-F238E27FC236}">
                    <a16:creationId xmlns:a16="http://schemas.microsoft.com/office/drawing/2014/main" id="{ACC382CC-6362-408B-A3B9-48B8068EEB1A}"/>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4" name="Oval 373">
                <a:extLst>
                  <a:ext uri="{FF2B5EF4-FFF2-40B4-BE49-F238E27FC236}">
                    <a16:creationId xmlns:a16="http://schemas.microsoft.com/office/drawing/2014/main" id="{C3DEBA3D-89AC-3783-A5A6-F5B8D8F3B4EA}"/>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5" name="Oval 374">
                <a:extLst>
                  <a:ext uri="{FF2B5EF4-FFF2-40B4-BE49-F238E27FC236}">
                    <a16:creationId xmlns:a16="http://schemas.microsoft.com/office/drawing/2014/main" id="{4C5F7E88-295F-4BFB-254D-36C6A188E45B}"/>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97" name="Group 596">
              <a:extLst>
                <a:ext uri="{FF2B5EF4-FFF2-40B4-BE49-F238E27FC236}">
                  <a16:creationId xmlns:a16="http://schemas.microsoft.com/office/drawing/2014/main" id="{15012A63-CF9B-FA81-9EF5-E4332101DA36}"/>
                </a:ext>
              </a:extLst>
            </p:cNvPr>
            <p:cNvGrpSpPr/>
            <p:nvPr/>
          </p:nvGrpSpPr>
          <p:grpSpPr>
            <a:xfrm>
              <a:off x="2603230" y="1968784"/>
              <a:ext cx="245908" cy="187724"/>
              <a:chOff x="3351913" y="597284"/>
              <a:chExt cx="327877" cy="250298"/>
            </a:xfrm>
          </p:grpSpPr>
          <p:sp>
            <p:nvSpPr>
              <p:cNvPr id="370" name="Oval 369">
                <a:extLst>
                  <a:ext uri="{FF2B5EF4-FFF2-40B4-BE49-F238E27FC236}">
                    <a16:creationId xmlns:a16="http://schemas.microsoft.com/office/drawing/2014/main" id="{392C53D2-6653-C6DC-2648-72F314F6EED9}"/>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1" name="Oval 370">
                <a:extLst>
                  <a:ext uri="{FF2B5EF4-FFF2-40B4-BE49-F238E27FC236}">
                    <a16:creationId xmlns:a16="http://schemas.microsoft.com/office/drawing/2014/main" id="{AF92550C-0283-55CE-F7E9-F75385069A4F}"/>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2" name="Oval 371">
                <a:extLst>
                  <a:ext uri="{FF2B5EF4-FFF2-40B4-BE49-F238E27FC236}">
                    <a16:creationId xmlns:a16="http://schemas.microsoft.com/office/drawing/2014/main" id="{86959BA2-860C-5283-28A7-E40A5696D24C}"/>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98" name="Group 597">
              <a:extLst>
                <a:ext uri="{FF2B5EF4-FFF2-40B4-BE49-F238E27FC236}">
                  <a16:creationId xmlns:a16="http://schemas.microsoft.com/office/drawing/2014/main" id="{898570F8-1089-4B5D-7255-39B42287687F}"/>
                </a:ext>
              </a:extLst>
            </p:cNvPr>
            <p:cNvGrpSpPr/>
            <p:nvPr/>
          </p:nvGrpSpPr>
          <p:grpSpPr>
            <a:xfrm>
              <a:off x="2649089" y="2322835"/>
              <a:ext cx="245908" cy="187724"/>
              <a:chOff x="3351913" y="597284"/>
              <a:chExt cx="327877" cy="250298"/>
            </a:xfrm>
          </p:grpSpPr>
          <p:sp>
            <p:nvSpPr>
              <p:cNvPr id="367" name="Oval 366">
                <a:extLst>
                  <a:ext uri="{FF2B5EF4-FFF2-40B4-BE49-F238E27FC236}">
                    <a16:creationId xmlns:a16="http://schemas.microsoft.com/office/drawing/2014/main" id="{F9047C1D-1834-409C-A346-DB60FE72F67D}"/>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8" name="Oval 367">
                <a:extLst>
                  <a:ext uri="{FF2B5EF4-FFF2-40B4-BE49-F238E27FC236}">
                    <a16:creationId xmlns:a16="http://schemas.microsoft.com/office/drawing/2014/main" id="{BA328B3C-0E68-7CB3-C9FB-34DBBA2B6ED6}"/>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9" name="Oval 368">
                <a:extLst>
                  <a:ext uri="{FF2B5EF4-FFF2-40B4-BE49-F238E27FC236}">
                    <a16:creationId xmlns:a16="http://schemas.microsoft.com/office/drawing/2014/main" id="{75C1A9BF-25C4-3178-3847-8796022FCB52}"/>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99" name="Group 598">
              <a:extLst>
                <a:ext uri="{FF2B5EF4-FFF2-40B4-BE49-F238E27FC236}">
                  <a16:creationId xmlns:a16="http://schemas.microsoft.com/office/drawing/2014/main" id="{52AD8CA5-9E12-D729-C442-1F839FB94995}"/>
                </a:ext>
              </a:extLst>
            </p:cNvPr>
            <p:cNvGrpSpPr/>
            <p:nvPr/>
          </p:nvGrpSpPr>
          <p:grpSpPr>
            <a:xfrm>
              <a:off x="2544605" y="2192049"/>
              <a:ext cx="245908" cy="187724"/>
              <a:chOff x="3351913" y="597284"/>
              <a:chExt cx="327877" cy="250298"/>
            </a:xfrm>
          </p:grpSpPr>
          <p:sp>
            <p:nvSpPr>
              <p:cNvPr id="364" name="Oval 363">
                <a:extLst>
                  <a:ext uri="{FF2B5EF4-FFF2-40B4-BE49-F238E27FC236}">
                    <a16:creationId xmlns:a16="http://schemas.microsoft.com/office/drawing/2014/main" id="{B4116256-89F0-09BF-CCA0-B325282741AB}"/>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5" name="Oval 364">
                <a:extLst>
                  <a:ext uri="{FF2B5EF4-FFF2-40B4-BE49-F238E27FC236}">
                    <a16:creationId xmlns:a16="http://schemas.microsoft.com/office/drawing/2014/main" id="{3896D8CA-C442-D587-9453-B44F3F79F796}"/>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6" name="Oval 365">
                <a:extLst>
                  <a:ext uri="{FF2B5EF4-FFF2-40B4-BE49-F238E27FC236}">
                    <a16:creationId xmlns:a16="http://schemas.microsoft.com/office/drawing/2014/main" id="{B8703F99-B6BF-EB68-6BF7-E3969622473F}"/>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0" name="Group 599">
              <a:extLst>
                <a:ext uri="{FF2B5EF4-FFF2-40B4-BE49-F238E27FC236}">
                  <a16:creationId xmlns:a16="http://schemas.microsoft.com/office/drawing/2014/main" id="{C201AE63-C00C-7ACD-3674-7B900EE02E58}"/>
                </a:ext>
              </a:extLst>
            </p:cNvPr>
            <p:cNvGrpSpPr/>
            <p:nvPr/>
          </p:nvGrpSpPr>
          <p:grpSpPr>
            <a:xfrm>
              <a:off x="2545137" y="2558106"/>
              <a:ext cx="245908" cy="187724"/>
              <a:chOff x="3351913" y="597284"/>
              <a:chExt cx="327877" cy="250298"/>
            </a:xfrm>
          </p:grpSpPr>
          <p:sp>
            <p:nvSpPr>
              <p:cNvPr id="361" name="Oval 360">
                <a:extLst>
                  <a:ext uri="{FF2B5EF4-FFF2-40B4-BE49-F238E27FC236}">
                    <a16:creationId xmlns:a16="http://schemas.microsoft.com/office/drawing/2014/main" id="{8231E3F7-7A6B-F3A9-4AD3-0879CCB9F2F4}"/>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2" name="Oval 361">
                <a:extLst>
                  <a:ext uri="{FF2B5EF4-FFF2-40B4-BE49-F238E27FC236}">
                    <a16:creationId xmlns:a16="http://schemas.microsoft.com/office/drawing/2014/main" id="{3B8C2917-916D-9048-9A70-08C0AE5D04CA}"/>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3" name="Oval 362">
                <a:extLst>
                  <a:ext uri="{FF2B5EF4-FFF2-40B4-BE49-F238E27FC236}">
                    <a16:creationId xmlns:a16="http://schemas.microsoft.com/office/drawing/2014/main" id="{162B9C60-8C97-234F-7AB1-D3346CEA7666}"/>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1" name="Group 600">
              <a:extLst>
                <a:ext uri="{FF2B5EF4-FFF2-40B4-BE49-F238E27FC236}">
                  <a16:creationId xmlns:a16="http://schemas.microsoft.com/office/drawing/2014/main" id="{399B64D6-9A26-6894-8A40-7FB7FECE992A}"/>
                </a:ext>
              </a:extLst>
            </p:cNvPr>
            <p:cNvGrpSpPr/>
            <p:nvPr/>
          </p:nvGrpSpPr>
          <p:grpSpPr>
            <a:xfrm>
              <a:off x="2544897" y="2107019"/>
              <a:ext cx="245908" cy="187724"/>
              <a:chOff x="3351913" y="597284"/>
              <a:chExt cx="327877" cy="250298"/>
            </a:xfrm>
          </p:grpSpPr>
          <p:sp>
            <p:nvSpPr>
              <p:cNvPr id="358" name="Oval 357">
                <a:extLst>
                  <a:ext uri="{FF2B5EF4-FFF2-40B4-BE49-F238E27FC236}">
                    <a16:creationId xmlns:a16="http://schemas.microsoft.com/office/drawing/2014/main" id="{C5D15BC8-F98E-1D71-9F08-D58F815DE8AC}"/>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9" name="Oval 358">
                <a:extLst>
                  <a:ext uri="{FF2B5EF4-FFF2-40B4-BE49-F238E27FC236}">
                    <a16:creationId xmlns:a16="http://schemas.microsoft.com/office/drawing/2014/main" id="{C216BFA2-22E0-A267-9850-B2C5C9BDCEFA}"/>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0" name="Oval 359">
                <a:extLst>
                  <a:ext uri="{FF2B5EF4-FFF2-40B4-BE49-F238E27FC236}">
                    <a16:creationId xmlns:a16="http://schemas.microsoft.com/office/drawing/2014/main" id="{7ABBCC97-70FD-07B6-7E9B-6B1BD0A1E549}"/>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2" name="Group 601">
              <a:extLst>
                <a:ext uri="{FF2B5EF4-FFF2-40B4-BE49-F238E27FC236}">
                  <a16:creationId xmlns:a16="http://schemas.microsoft.com/office/drawing/2014/main" id="{2D553F2A-5793-C979-FB76-CA5154D5F59B}"/>
                </a:ext>
              </a:extLst>
            </p:cNvPr>
            <p:cNvGrpSpPr/>
            <p:nvPr/>
          </p:nvGrpSpPr>
          <p:grpSpPr>
            <a:xfrm>
              <a:off x="2528539" y="1906179"/>
              <a:ext cx="245908" cy="187724"/>
              <a:chOff x="3351913" y="597284"/>
              <a:chExt cx="327877" cy="250298"/>
            </a:xfrm>
          </p:grpSpPr>
          <p:sp>
            <p:nvSpPr>
              <p:cNvPr id="355" name="Oval 354">
                <a:extLst>
                  <a:ext uri="{FF2B5EF4-FFF2-40B4-BE49-F238E27FC236}">
                    <a16:creationId xmlns:a16="http://schemas.microsoft.com/office/drawing/2014/main" id="{C6BCD8D0-D9B1-0975-5F99-D2728DCB2278}"/>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6" name="Oval 355">
                <a:extLst>
                  <a:ext uri="{FF2B5EF4-FFF2-40B4-BE49-F238E27FC236}">
                    <a16:creationId xmlns:a16="http://schemas.microsoft.com/office/drawing/2014/main" id="{D3D1321B-069C-0FB0-0A15-3D4242A0D738}"/>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7" name="Oval 356">
                <a:extLst>
                  <a:ext uri="{FF2B5EF4-FFF2-40B4-BE49-F238E27FC236}">
                    <a16:creationId xmlns:a16="http://schemas.microsoft.com/office/drawing/2014/main" id="{9AA65ABA-CBAB-6D39-E3BE-E90E192E571E}"/>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3" name="Group 602">
              <a:extLst>
                <a:ext uri="{FF2B5EF4-FFF2-40B4-BE49-F238E27FC236}">
                  <a16:creationId xmlns:a16="http://schemas.microsoft.com/office/drawing/2014/main" id="{5D35B913-BE90-2801-2293-2C63A44E3800}"/>
                </a:ext>
              </a:extLst>
            </p:cNvPr>
            <p:cNvGrpSpPr/>
            <p:nvPr/>
          </p:nvGrpSpPr>
          <p:grpSpPr>
            <a:xfrm>
              <a:off x="2699815" y="1232686"/>
              <a:ext cx="245908" cy="187724"/>
              <a:chOff x="3351913" y="597284"/>
              <a:chExt cx="327877" cy="250298"/>
            </a:xfrm>
          </p:grpSpPr>
          <p:sp>
            <p:nvSpPr>
              <p:cNvPr id="352" name="Oval 351">
                <a:extLst>
                  <a:ext uri="{FF2B5EF4-FFF2-40B4-BE49-F238E27FC236}">
                    <a16:creationId xmlns:a16="http://schemas.microsoft.com/office/drawing/2014/main" id="{9E9EF878-2F48-3B1A-1678-45D931AEF825}"/>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3" name="Oval 352">
                <a:extLst>
                  <a:ext uri="{FF2B5EF4-FFF2-40B4-BE49-F238E27FC236}">
                    <a16:creationId xmlns:a16="http://schemas.microsoft.com/office/drawing/2014/main" id="{18488C15-E5A9-CE28-B479-B2321499BA8B}"/>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4" name="Oval 353">
                <a:extLst>
                  <a:ext uri="{FF2B5EF4-FFF2-40B4-BE49-F238E27FC236}">
                    <a16:creationId xmlns:a16="http://schemas.microsoft.com/office/drawing/2014/main" id="{B9E04ACB-38D3-5B10-18A7-ADEFA1252987}"/>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4" name="Group 603">
              <a:extLst>
                <a:ext uri="{FF2B5EF4-FFF2-40B4-BE49-F238E27FC236}">
                  <a16:creationId xmlns:a16="http://schemas.microsoft.com/office/drawing/2014/main" id="{FA61DFC7-7018-BF44-405D-1AED960E0B3B}"/>
                </a:ext>
              </a:extLst>
            </p:cNvPr>
            <p:cNvGrpSpPr/>
            <p:nvPr/>
          </p:nvGrpSpPr>
          <p:grpSpPr>
            <a:xfrm>
              <a:off x="2690880" y="1658938"/>
              <a:ext cx="245908" cy="187724"/>
              <a:chOff x="3351913" y="597284"/>
              <a:chExt cx="327877" cy="250298"/>
            </a:xfrm>
          </p:grpSpPr>
          <p:sp>
            <p:nvSpPr>
              <p:cNvPr id="349" name="Oval 348">
                <a:extLst>
                  <a:ext uri="{FF2B5EF4-FFF2-40B4-BE49-F238E27FC236}">
                    <a16:creationId xmlns:a16="http://schemas.microsoft.com/office/drawing/2014/main" id="{A6901787-0933-EE8B-4E3C-62E6B20C7418}"/>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0" name="Oval 349">
                <a:extLst>
                  <a:ext uri="{FF2B5EF4-FFF2-40B4-BE49-F238E27FC236}">
                    <a16:creationId xmlns:a16="http://schemas.microsoft.com/office/drawing/2014/main" id="{E1058FA1-1002-3EC8-BFC3-A2566C939E29}"/>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1" name="Oval 350">
                <a:extLst>
                  <a:ext uri="{FF2B5EF4-FFF2-40B4-BE49-F238E27FC236}">
                    <a16:creationId xmlns:a16="http://schemas.microsoft.com/office/drawing/2014/main" id="{D1CDF9B9-5573-F51E-9493-DA59412692E0}"/>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0" name="Group 609">
              <a:extLst>
                <a:ext uri="{FF2B5EF4-FFF2-40B4-BE49-F238E27FC236}">
                  <a16:creationId xmlns:a16="http://schemas.microsoft.com/office/drawing/2014/main" id="{5040B05E-D20E-E9B5-4404-540D182B21E8}"/>
                </a:ext>
              </a:extLst>
            </p:cNvPr>
            <p:cNvGrpSpPr/>
            <p:nvPr/>
          </p:nvGrpSpPr>
          <p:grpSpPr>
            <a:xfrm>
              <a:off x="2941029" y="1168308"/>
              <a:ext cx="245908" cy="187724"/>
              <a:chOff x="3351913" y="597284"/>
              <a:chExt cx="327877" cy="250298"/>
            </a:xfrm>
          </p:grpSpPr>
          <p:sp>
            <p:nvSpPr>
              <p:cNvPr id="346" name="Oval 345">
                <a:extLst>
                  <a:ext uri="{FF2B5EF4-FFF2-40B4-BE49-F238E27FC236}">
                    <a16:creationId xmlns:a16="http://schemas.microsoft.com/office/drawing/2014/main" id="{48AC09F3-D5E1-E1FD-F28C-A73399E73A6A}"/>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7" name="Oval 346">
                <a:extLst>
                  <a:ext uri="{FF2B5EF4-FFF2-40B4-BE49-F238E27FC236}">
                    <a16:creationId xmlns:a16="http://schemas.microsoft.com/office/drawing/2014/main" id="{DF04D9DF-6D0F-212C-6DF7-B43D9721CFE7}"/>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8" name="Oval 347">
                <a:extLst>
                  <a:ext uri="{FF2B5EF4-FFF2-40B4-BE49-F238E27FC236}">
                    <a16:creationId xmlns:a16="http://schemas.microsoft.com/office/drawing/2014/main" id="{F15F1112-CD18-7A76-49CD-469F9CAB5356}"/>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612" name="Picture 611">
              <a:extLst>
                <a:ext uri="{FF2B5EF4-FFF2-40B4-BE49-F238E27FC236}">
                  <a16:creationId xmlns:a16="http://schemas.microsoft.com/office/drawing/2014/main" id="{9122A8A6-A8AF-9118-C6FB-4A14698D9EEB}"/>
                </a:ext>
              </a:extLst>
            </p:cNvPr>
            <p:cNvPicPr>
              <a:picLocks noChangeAspect="1"/>
            </p:cNvPicPr>
            <p:nvPr/>
          </p:nvPicPr>
          <p:blipFill>
            <a:blip r:embed="rId3"/>
            <a:stretch>
              <a:fillRect/>
            </a:stretch>
          </p:blipFill>
          <p:spPr>
            <a:xfrm>
              <a:off x="2522136" y="579839"/>
              <a:ext cx="256055" cy="196613"/>
            </a:xfrm>
            <a:prstGeom prst="rect">
              <a:avLst/>
            </a:prstGeom>
          </p:spPr>
        </p:pic>
        <p:grpSp>
          <p:nvGrpSpPr>
            <p:cNvPr id="613" name="Group 612">
              <a:extLst>
                <a:ext uri="{FF2B5EF4-FFF2-40B4-BE49-F238E27FC236}">
                  <a16:creationId xmlns:a16="http://schemas.microsoft.com/office/drawing/2014/main" id="{9C7FF539-75F6-8815-F462-2923D8501599}"/>
                </a:ext>
              </a:extLst>
            </p:cNvPr>
            <p:cNvGrpSpPr/>
            <p:nvPr/>
          </p:nvGrpSpPr>
          <p:grpSpPr>
            <a:xfrm>
              <a:off x="2505857" y="2885545"/>
              <a:ext cx="245908" cy="187724"/>
              <a:chOff x="3351913" y="597284"/>
              <a:chExt cx="327877" cy="250298"/>
            </a:xfrm>
          </p:grpSpPr>
          <p:sp>
            <p:nvSpPr>
              <p:cNvPr id="343" name="Oval 342">
                <a:extLst>
                  <a:ext uri="{FF2B5EF4-FFF2-40B4-BE49-F238E27FC236}">
                    <a16:creationId xmlns:a16="http://schemas.microsoft.com/office/drawing/2014/main" id="{DC2A71E1-6106-2B94-976E-B5E43F03318A}"/>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4" name="Oval 343">
                <a:extLst>
                  <a:ext uri="{FF2B5EF4-FFF2-40B4-BE49-F238E27FC236}">
                    <a16:creationId xmlns:a16="http://schemas.microsoft.com/office/drawing/2014/main" id="{B94113A3-BE25-25A2-47ED-616D5D3E0B3B}"/>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5" name="Oval 344">
                <a:extLst>
                  <a:ext uri="{FF2B5EF4-FFF2-40B4-BE49-F238E27FC236}">
                    <a16:creationId xmlns:a16="http://schemas.microsoft.com/office/drawing/2014/main" id="{2DF11E23-049B-B85D-7636-DB3BACBECA94}"/>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4" name="Group 613">
              <a:extLst>
                <a:ext uri="{FF2B5EF4-FFF2-40B4-BE49-F238E27FC236}">
                  <a16:creationId xmlns:a16="http://schemas.microsoft.com/office/drawing/2014/main" id="{537AAD72-4F84-D1C4-C181-763D0912DAC1}"/>
                </a:ext>
              </a:extLst>
            </p:cNvPr>
            <p:cNvGrpSpPr/>
            <p:nvPr/>
          </p:nvGrpSpPr>
          <p:grpSpPr>
            <a:xfrm>
              <a:off x="2534569" y="2751901"/>
              <a:ext cx="245908" cy="187724"/>
              <a:chOff x="3351913" y="597284"/>
              <a:chExt cx="327877" cy="250298"/>
            </a:xfrm>
          </p:grpSpPr>
          <p:sp>
            <p:nvSpPr>
              <p:cNvPr id="340" name="Oval 339">
                <a:extLst>
                  <a:ext uri="{FF2B5EF4-FFF2-40B4-BE49-F238E27FC236}">
                    <a16:creationId xmlns:a16="http://schemas.microsoft.com/office/drawing/2014/main" id="{4FBF3D14-F22F-ABEC-5291-3E68A9296DB4}"/>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1" name="Oval 340">
                <a:extLst>
                  <a:ext uri="{FF2B5EF4-FFF2-40B4-BE49-F238E27FC236}">
                    <a16:creationId xmlns:a16="http://schemas.microsoft.com/office/drawing/2014/main" id="{894743C7-B400-F809-1B11-67F6AAF039AA}"/>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2" name="Oval 341">
                <a:extLst>
                  <a:ext uri="{FF2B5EF4-FFF2-40B4-BE49-F238E27FC236}">
                    <a16:creationId xmlns:a16="http://schemas.microsoft.com/office/drawing/2014/main" id="{B29A7637-80AB-9C78-BDC6-8A1783F83FB4}"/>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5" name="Group 614">
              <a:extLst>
                <a:ext uri="{FF2B5EF4-FFF2-40B4-BE49-F238E27FC236}">
                  <a16:creationId xmlns:a16="http://schemas.microsoft.com/office/drawing/2014/main" id="{EFB8C68B-1521-5FB6-B995-B1FED9D0E9D2}"/>
                </a:ext>
              </a:extLst>
            </p:cNvPr>
            <p:cNvGrpSpPr/>
            <p:nvPr/>
          </p:nvGrpSpPr>
          <p:grpSpPr>
            <a:xfrm>
              <a:off x="2563948" y="2329518"/>
              <a:ext cx="245908" cy="187724"/>
              <a:chOff x="3351913" y="597284"/>
              <a:chExt cx="327877" cy="250298"/>
            </a:xfrm>
          </p:grpSpPr>
          <p:sp>
            <p:nvSpPr>
              <p:cNvPr id="337" name="Oval 336">
                <a:extLst>
                  <a:ext uri="{FF2B5EF4-FFF2-40B4-BE49-F238E27FC236}">
                    <a16:creationId xmlns:a16="http://schemas.microsoft.com/office/drawing/2014/main" id="{3131F291-9AB4-BB31-51AC-990FE15022B1}"/>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8" name="Oval 337">
                <a:extLst>
                  <a:ext uri="{FF2B5EF4-FFF2-40B4-BE49-F238E27FC236}">
                    <a16:creationId xmlns:a16="http://schemas.microsoft.com/office/drawing/2014/main" id="{C3ACCCE4-E0E4-02C7-70AF-063005BA2EE7}"/>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9" name="Oval 338">
                <a:extLst>
                  <a:ext uri="{FF2B5EF4-FFF2-40B4-BE49-F238E27FC236}">
                    <a16:creationId xmlns:a16="http://schemas.microsoft.com/office/drawing/2014/main" id="{57397ED1-5B7A-5429-B980-FBAB97CC40D2}"/>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6" name="Group 615">
              <a:extLst>
                <a:ext uri="{FF2B5EF4-FFF2-40B4-BE49-F238E27FC236}">
                  <a16:creationId xmlns:a16="http://schemas.microsoft.com/office/drawing/2014/main" id="{69C28B18-99FB-9616-B44C-81D357BE676A}"/>
                </a:ext>
              </a:extLst>
            </p:cNvPr>
            <p:cNvGrpSpPr/>
            <p:nvPr/>
          </p:nvGrpSpPr>
          <p:grpSpPr>
            <a:xfrm>
              <a:off x="2561953" y="2437624"/>
              <a:ext cx="245908" cy="187724"/>
              <a:chOff x="3351913" y="597284"/>
              <a:chExt cx="327877" cy="250298"/>
            </a:xfrm>
          </p:grpSpPr>
          <p:sp>
            <p:nvSpPr>
              <p:cNvPr id="334" name="Oval 333">
                <a:extLst>
                  <a:ext uri="{FF2B5EF4-FFF2-40B4-BE49-F238E27FC236}">
                    <a16:creationId xmlns:a16="http://schemas.microsoft.com/office/drawing/2014/main" id="{4ADF1F16-228D-AABD-1100-5341B061AEAC}"/>
                  </a:ext>
                </a:extLst>
              </p:cNvPr>
              <p:cNvSpPr/>
              <p:nvPr/>
            </p:nvSpPr>
            <p:spPr>
              <a:xfrm>
                <a:off x="3351913" y="59728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5" name="Oval 334">
                <a:extLst>
                  <a:ext uri="{FF2B5EF4-FFF2-40B4-BE49-F238E27FC236}">
                    <a16:creationId xmlns:a16="http://schemas.microsoft.com/office/drawing/2014/main" id="{7AC63ACB-5B1F-DDF2-FEA0-E741051C89D5}"/>
                  </a:ext>
                </a:extLst>
              </p:cNvPr>
              <p:cNvSpPr/>
              <p:nvPr/>
            </p:nvSpPr>
            <p:spPr>
              <a:xfrm>
                <a:off x="3384649" y="67516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6" name="Oval 335">
                <a:extLst>
                  <a:ext uri="{FF2B5EF4-FFF2-40B4-BE49-F238E27FC236}">
                    <a16:creationId xmlns:a16="http://schemas.microsoft.com/office/drawing/2014/main" id="{D80848F6-A97C-5C2C-5AD2-C5A021D4B2FC}"/>
                  </a:ext>
                </a:extLst>
              </p:cNvPr>
              <p:cNvSpPr/>
              <p:nvPr/>
            </p:nvSpPr>
            <p:spPr>
              <a:xfrm>
                <a:off x="3457923" y="606974"/>
                <a:ext cx="221867" cy="172418"/>
              </a:xfrm>
              <a:prstGeom prst="ellipse">
                <a:avLst/>
              </a:prstGeom>
              <a:solidFill>
                <a:srgbClr val="008000"/>
              </a:solidFill>
              <a:ln w="12700" cap="flat" cmpd="sng" algn="ctr">
                <a:solidFill>
                  <a:srgbClr val="008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7" name="Group 616">
              <a:extLst>
                <a:ext uri="{FF2B5EF4-FFF2-40B4-BE49-F238E27FC236}">
                  <a16:creationId xmlns:a16="http://schemas.microsoft.com/office/drawing/2014/main" id="{317A802B-5789-9B60-380B-5205F2219525}"/>
                </a:ext>
              </a:extLst>
            </p:cNvPr>
            <p:cNvGrpSpPr/>
            <p:nvPr/>
          </p:nvGrpSpPr>
          <p:grpSpPr>
            <a:xfrm>
              <a:off x="6073735" y="1325117"/>
              <a:ext cx="627569" cy="421286"/>
              <a:chOff x="4718277" y="1347753"/>
              <a:chExt cx="836759" cy="561715"/>
            </a:xfrm>
          </p:grpSpPr>
          <p:sp>
            <p:nvSpPr>
              <p:cNvPr id="332" name="Rectangle 331">
                <a:extLst>
                  <a:ext uri="{FF2B5EF4-FFF2-40B4-BE49-F238E27FC236}">
                    <a16:creationId xmlns:a16="http://schemas.microsoft.com/office/drawing/2014/main" id="{ACDD077B-10CC-EDEB-A1EA-4B196161B2D7}"/>
                  </a:ext>
                </a:extLst>
              </p:cNvPr>
              <p:cNvSpPr/>
              <p:nvPr/>
            </p:nvSpPr>
            <p:spPr>
              <a:xfrm rot="371525">
                <a:off x="4718277" y="1465774"/>
                <a:ext cx="807637" cy="443694"/>
              </a:xfrm>
              <a:prstGeom prst="rect">
                <a:avLst/>
              </a:prstGeom>
              <a:solidFill>
                <a:sysClr val="window" lastClr="FFFFFF">
                  <a:lumMod val="50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3" name="Rectangle 332">
                <a:extLst>
                  <a:ext uri="{FF2B5EF4-FFF2-40B4-BE49-F238E27FC236}">
                    <a16:creationId xmlns:a16="http://schemas.microsoft.com/office/drawing/2014/main" id="{98BEE3DB-762D-48B9-E6F0-464ABD3C56B2}"/>
                  </a:ext>
                </a:extLst>
              </p:cNvPr>
              <p:cNvSpPr/>
              <p:nvPr/>
            </p:nvSpPr>
            <p:spPr>
              <a:xfrm rot="377977">
                <a:off x="4749524" y="1347753"/>
                <a:ext cx="805512" cy="118607"/>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63" b="1" i="0" u="none" strike="noStrike" kern="0" cap="none" spc="0" normalizeH="0" baseline="0" noProof="0">
                    <a:ln>
                      <a:noFill/>
                    </a:ln>
                    <a:solidFill>
                      <a:sysClr val="windowText" lastClr="000000"/>
                    </a:solidFill>
                    <a:effectLst/>
                    <a:uLnTx/>
                    <a:uFillTx/>
                    <a:latin typeface=" Arial"/>
                    <a:ea typeface="+mn-ea"/>
                    <a:cs typeface="+mn-cs"/>
                  </a:rPr>
                  <a:t>Billboard</a:t>
                </a:r>
              </a:p>
            </p:txBody>
          </p:sp>
        </p:grpSp>
        <p:sp>
          <p:nvSpPr>
            <p:cNvPr id="618" name="Oval 617">
              <a:extLst>
                <a:ext uri="{FF2B5EF4-FFF2-40B4-BE49-F238E27FC236}">
                  <a16:creationId xmlns:a16="http://schemas.microsoft.com/office/drawing/2014/main" id="{C8F3AD7A-AA60-9055-CF89-FC106576C4D9}"/>
                </a:ext>
              </a:extLst>
            </p:cNvPr>
            <p:cNvSpPr/>
            <p:nvPr/>
          </p:nvSpPr>
          <p:spPr>
            <a:xfrm rot="369699">
              <a:off x="6311725" y="1776629"/>
              <a:ext cx="103175" cy="60970"/>
            </a:xfrm>
            <a:prstGeom prst="ellipse">
              <a:avLst/>
            </a:prstGeom>
            <a:solidFill>
              <a:srgbClr val="ED7D31">
                <a:lumMod val="75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19" name="Picture 618">
              <a:extLst>
                <a:ext uri="{FF2B5EF4-FFF2-40B4-BE49-F238E27FC236}">
                  <a16:creationId xmlns:a16="http://schemas.microsoft.com/office/drawing/2014/main" id="{F8522C7F-528F-4C55-FE3E-ABDE85B801BA}"/>
                </a:ext>
              </a:extLst>
            </p:cNvPr>
            <p:cNvPicPr>
              <a:picLocks noChangeAspect="1"/>
            </p:cNvPicPr>
            <p:nvPr/>
          </p:nvPicPr>
          <p:blipFill>
            <a:blip r:embed="rId4"/>
            <a:stretch>
              <a:fillRect/>
            </a:stretch>
          </p:blipFill>
          <p:spPr>
            <a:xfrm rot="1172727" flipH="1">
              <a:off x="6407416" y="1794195"/>
              <a:ext cx="123753" cy="81401"/>
            </a:xfrm>
            <a:prstGeom prst="rect">
              <a:avLst/>
            </a:prstGeom>
          </p:spPr>
        </p:pic>
        <p:sp>
          <p:nvSpPr>
            <p:cNvPr id="620" name="TextBox 619">
              <a:extLst>
                <a:ext uri="{FF2B5EF4-FFF2-40B4-BE49-F238E27FC236}">
                  <a16:creationId xmlns:a16="http://schemas.microsoft.com/office/drawing/2014/main" id="{8F07C8E5-65F1-8586-2195-A3C38F24E036}"/>
                </a:ext>
              </a:extLst>
            </p:cNvPr>
            <p:cNvSpPr txBox="1"/>
            <p:nvPr/>
          </p:nvSpPr>
          <p:spPr>
            <a:xfrm rot="457803">
              <a:off x="6589457" y="1819143"/>
              <a:ext cx="742484"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 Arial"/>
                </a:rPr>
                <a:t>Spot Lights</a:t>
              </a:r>
            </a:p>
          </p:txBody>
        </p:sp>
        <p:pic>
          <p:nvPicPr>
            <p:cNvPr id="624" name="Picture 623">
              <a:extLst>
                <a:ext uri="{FF2B5EF4-FFF2-40B4-BE49-F238E27FC236}">
                  <a16:creationId xmlns:a16="http://schemas.microsoft.com/office/drawing/2014/main" id="{037DBF6C-410A-0DA3-3A12-BC2CC35BFCB8}"/>
                </a:ext>
              </a:extLst>
            </p:cNvPr>
            <p:cNvPicPr>
              <a:picLocks noChangeAspect="1"/>
            </p:cNvPicPr>
            <p:nvPr/>
          </p:nvPicPr>
          <p:blipFill>
            <a:blip r:embed="rId4"/>
            <a:stretch>
              <a:fillRect/>
            </a:stretch>
          </p:blipFill>
          <p:spPr>
            <a:xfrm>
              <a:off x="6166427" y="1761904"/>
              <a:ext cx="123753" cy="81798"/>
            </a:xfrm>
            <a:prstGeom prst="rect">
              <a:avLst/>
            </a:prstGeom>
          </p:spPr>
        </p:pic>
        <p:cxnSp>
          <p:nvCxnSpPr>
            <p:cNvPr id="626" name="Straight Arrow Connector 625">
              <a:extLst>
                <a:ext uri="{FF2B5EF4-FFF2-40B4-BE49-F238E27FC236}">
                  <a16:creationId xmlns:a16="http://schemas.microsoft.com/office/drawing/2014/main" id="{EF0CBABF-9EF6-68E7-F362-A06E057978D2}"/>
                </a:ext>
              </a:extLst>
            </p:cNvPr>
            <p:cNvCxnSpPr/>
            <p:nvPr/>
          </p:nvCxnSpPr>
          <p:spPr>
            <a:xfrm flipH="1" flipV="1">
              <a:off x="6544809" y="1849738"/>
              <a:ext cx="197316" cy="32358"/>
            </a:xfrm>
            <a:prstGeom prst="straightConnector1">
              <a:avLst/>
            </a:prstGeom>
            <a:noFill/>
            <a:ln w="6350" cap="flat" cmpd="sng" algn="ctr">
              <a:solidFill>
                <a:sysClr val="window" lastClr="FFFFFF"/>
              </a:solidFill>
              <a:prstDash val="solid"/>
              <a:miter lim="800000"/>
              <a:tailEnd type="triangle"/>
            </a:ln>
            <a:effectLst/>
          </p:spPr>
        </p:cxnSp>
        <p:sp>
          <p:nvSpPr>
            <p:cNvPr id="631" name="Rectangle 630">
              <a:extLst>
                <a:ext uri="{FF2B5EF4-FFF2-40B4-BE49-F238E27FC236}">
                  <a16:creationId xmlns:a16="http://schemas.microsoft.com/office/drawing/2014/main" id="{166EBBB2-5610-F6C0-9A71-DC6EAFDE899A}"/>
                </a:ext>
              </a:extLst>
            </p:cNvPr>
            <p:cNvSpPr/>
            <p:nvPr/>
          </p:nvSpPr>
          <p:spPr>
            <a:xfrm rot="375996">
              <a:off x="5820503" y="1515471"/>
              <a:ext cx="181405" cy="175169"/>
            </a:xfrm>
            <a:prstGeom prst="rect">
              <a:avLst/>
            </a:prstGeom>
            <a:solidFill>
              <a:sysClr val="window" lastClr="FFFFFF">
                <a:lumMod val="50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2" name="Rectangle 631">
              <a:extLst>
                <a:ext uri="{FF2B5EF4-FFF2-40B4-BE49-F238E27FC236}">
                  <a16:creationId xmlns:a16="http://schemas.microsoft.com/office/drawing/2014/main" id="{5C549ECC-74CD-51BB-DB3F-521F68829831}"/>
                </a:ext>
              </a:extLst>
            </p:cNvPr>
            <p:cNvSpPr/>
            <p:nvPr/>
          </p:nvSpPr>
          <p:spPr>
            <a:xfrm rot="376126">
              <a:off x="6754881" y="1626563"/>
              <a:ext cx="181405" cy="175169"/>
            </a:xfrm>
            <a:prstGeom prst="rect">
              <a:avLst/>
            </a:prstGeom>
            <a:solidFill>
              <a:sysClr val="window" lastClr="FFFFFF">
                <a:lumMod val="50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3" name="Rectangle 632">
              <a:extLst>
                <a:ext uri="{FF2B5EF4-FFF2-40B4-BE49-F238E27FC236}">
                  <a16:creationId xmlns:a16="http://schemas.microsoft.com/office/drawing/2014/main" id="{6DB35FCB-E8C8-2E4E-11FB-800830179264}"/>
                </a:ext>
              </a:extLst>
            </p:cNvPr>
            <p:cNvSpPr/>
            <p:nvPr/>
          </p:nvSpPr>
          <p:spPr>
            <a:xfrm rot="376126">
              <a:off x="6771634" y="1638277"/>
              <a:ext cx="34289" cy="137650"/>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4" name="Rectangle 633">
              <a:extLst>
                <a:ext uri="{FF2B5EF4-FFF2-40B4-BE49-F238E27FC236}">
                  <a16:creationId xmlns:a16="http://schemas.microsoft.com/office/drawing/2014/main" id="{FA10FDF8-1F7D-EEF4-1F09-DD79B308EC7E}"/>
                </a:ext>
              </a:extLst>
            </p:cNvPr>
            <p:cNvSpPr/>
            <p:nvPr/>
          </p:nvSpPr>
          <p:spPr>
            <a:xfrm rot="376126">
              <a:off x="6826219" y="1645321"/>
              <a:ext cx="34289" cy="13765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5" name="Rectangle 634">
              <a:extLst>
                <a:ext uri="{FF2B5EF4-FFF2-40B4-BE49-F238E27FC236}">
                  <a16:creationId xmlns:a16="http://schemas.microsoft.com/office/drawing/2014/main" id="{16487EA9-6FEE-B5DB-B70E-B54BBB110D02}"/>
                </a:ext>
              </a:extLst>
            </p:cNvPr>
            <p:cNvSpPr/>
            <p:nvPr/>
          </p:nvSpPr>
          <p:spPr>
            <a:xfrm rot="376126">
              <a:off x="6885383" y="1651875"/>
              <a:ext cx="34699" cy="137650"/>
            </a:xfrm>
            <a:prstGeom prst="rect">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6" name="Rectangle 635">
              <a:extLst>
                <a:ext uri="{FF2B5EF4-FFF2-40B4-BE49-F238E27FC236}">
                  <a16:creationId xmlns:a16="http://schemas.microsoft.com/office/drawing/2014/main" id="{6441020B-1504-9297-ED04-EBABF5E84F6C}"/>
                </a:ext>
              </a:extLst>
            </p:cNvPr>
            <p:cNvSpPr/>
            <p:nvPr/>
          </p:nvSpPr>
          <p:spPr>
            <a:xfrm rot="376126">
              <a:off x="5837336" y="1527186"/>
              <a:ext cx="34289" cy="137650"/>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7" name="Rectangle 636">
              <a:extLst>
                <a:ext uri="{FF2B5EF4-FFF2-40B4-BE49-F238E27FC236}">
                  <a16:creationId xmlns:a16="http://schemas.microsoft.com/office/drawing/2014/main" id="{AF748BC0-325F-7FEC-A1AF-3A416449E524}"/>
                </a:ext>
              </a:extLst>
            </p:cNvPr>
            <p:cNvSpPr/>
            <p:nvPr/>
          </p:nvSpPr>
          <p:spPr>
            <a:xfrm rot="376126">
              <a:off x="5891921" y="1534230"/>
              <a:ext cx="34289" cy="13765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8" name="Rectangle 637">
              <a:extLst>
                <a:ext uri="{FF2B5EF4-FFF2-40B4-BE49-F238E27FC236}">
                  <a16:creationId xmlns:a16="http://schemas.microsoft.com/office/drawing/2014/main" id="{26CC3F39-8FBC-3A26-8477-90D33790CFBD}"/>
                </a:ext>
              </a:extLst>
            </p:cNvPr>
            <p:cNvSpPr/>
            <p:nvPr/>
          </p:nvSpPr>
          <p:spPr>
            <a:xfrm rot="376126">
              <a:off x="5951085" y="1540784"/>
              <a:ext cx="34699" cy="137650"/>
            </a:xfrm>
            <a:prstGeom prst="rect">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 name="TextBox 187">
              <a:extLst>
                <a:ext uri="{FF2B5EF4-FFF2-40B4-BE49-F238E27FC236}">
                  <a16:creationId xmlns:a16="http://schemas.microsoft.com/office/drawing/2014/main" id="{7249E256-BC8B-55C3-BDD1-872076DE9C64}"/>
                </a:ext>
              </a:extLst>
            </p:cNvPr>
            <p:cNvSpPr txBox="1"/>
            <p:nvPr/>
          </p:nvSpPr>
          <p:spPr>
            <a:xfrm rot="457803">
              <a:off x="6904002" y="1695918"/>
              <a:ext cx="742484"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 Arial"/>
                </a:rPr>
                <a:t>Streamers</a:t>
              </a:r>
            </a:p>
          </p:txBody>
        </p:sp>
        <p:cxnSp>
          <p:nvCxnSpPr>
            <p:cNvPr id="641" name="Straight Arrow Connector 640">
              <a:extLst>
                <a:ext uri="{FF2B5EF4-FFF2-40B4-BE49-F238E27FC236}">
                  <a16:creationId xmlns:a16="http://schemas.microsoft.com/office/drawing/2014/main" id="{B02EDBDF-0221-85EE-0FEE-4569F3C5A1A5}"/>
                </a:ext>
              </a:extLst>
            </p:cNvPr>
            <p:cNvCxnSpPr/>
            <p:nvPr/>
          </p:nvCxnSpPr>
          <p:spPr>
            <a:xfrm flipH="1" flipV="1">
              <a:off x="6933031" y="1738772"/>
              <a:ext cx="156239" cy="24161"/>
            </a:xfrm>
            <a:prstGeom prst="straightConnector1">
              <a:avLst/>
            </a:prstGeom>
            <a:noFill/>
            <a:ln w="6350" cap="flat" cmpd="sng" algn="ctr">
              <a:solidFill>
                <a:sysClr val="window" lastClr="FFFFFF"/>
              </a:solidFill>
              <a:prstDash val="solid"/>
              <a:miter lim="800000"/>
              <a:tailEnd type="triangle"/>
            </a:ln>
            <a:effectLst/>
          </p:spPr>
        </p:cxnSp>
        <p:sp>
          <p:nvSpPr>
            <p:cNvPr id="642" name="Oval 641">
              <a:extLst>
                <a:ext uri="{FF2B5EF4-FFF2-40B4-BE49-F238E27FC236}">
                  <a16:creationId xmlns:a16="http://schemas.microsoft.com/office/drawing/2014/main" id="{7A48DA51-3BF3-A174-78C3-2A02AD62A58D}"/>
                </a:ext>
              </a:extLst>
            </p:cNvPr>
            <p:cNvSpPr/>
            <p:nvPr/>
          </p:nvSpPr>
          <p:spPr>
            <a:xfrm rot="369699">
              <a:off x="6280497" y="1416784"/>
              <a:ext cx="34289" cy="36542"/>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3" name="Oval 642">
              <a:extLst>
                <a:ext uri="{FF2B5EF4-FFF2-40B4-BE49-F238E27FC236}">
                  <a16:creationId xmlns:a16="http://schemas.microsoft.com/office/drawing/2014/main" id="{A8D84F2E-56FE-561E-8C5F-DC2612CA27EC}"/>
                </a:ext>
              </a:extLst>
            </p:cNvPr>
            <p:cNvSpPr/>
            <p:nvPr/>
          </p:nvSpPr>
          <p:spPr>
            <a:xfrm rot="369699">
              <a:off x="6373581" y="1427603"/>
              <a:ext cx="34289" cy="36542"/>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4" name="Oval 643">
              <a:extLst>
                <a:ext uri="{FF2B5EF4-FFF2-40B4-BE49-F238E27FC236}">
                  <a16:creationId xmlns:a16="http://schemas.microsoft.com/office/drawing/2014/main" id="{591942F1-4EFF-60EF-0938-B6AE9D6EB020}"/>
                </a:ext>
              </a:extLst>
            </p:cNvPr>
            <p:cNvSpPr/>
            <p:nvPr/>
          </p:nvSpPr>
          <p:spPr>
            <a:xfrm rot="369699">
              <a:off x="6463422" y="1439887"/>
              <a:ext cx="34289" cy="36542"/>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5" name="TextBox 644">
              <a:extLst>
                <a:ext uri="{FF2B5EF4-FFF2-40B4-BE49-F238E27FC236}">
                  <a16:creationId xmlns:a16="http://schemas.microsoft.com/office/drawing/2014/main" id="{B2B9B92E-7224-A38A-850C-660399F9331C}"/>
                </a:ext>
              </a:extLst>
            </p:cNvPr>
            <p:cNvSpPr txBox="1"/>
            <p:nvPr/>
          </p:nvSpPr>
          <p:spPr>
            <a:xfrm rot="457803">
              <a:off x="6597009" y="1422642"/>
              <a:ext cx="742484"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prstClr val="white"/>
                  </a:solidFill>
                  <a:effectLst/>
                  <a:uLnTx/>
                  <a:uFillTx/>
                  <a:latin typeface=" Arial"/>
                </a:rPr>
                <a:t>Flag Holders</a:t>
              </a:r>
            </a:p>
          </p:txBody>
        </p:sp>
        <p:cxnSp>
          <p:nvCxnSpPr>
            <p:cNvPr id="647" name="Straight Arrow Connector 646">
              <a:extLst>
                <a:ext uri="{FF2B5EF4-FFF2-40B4-BE49-F238E27FC236}">
                  <a16:creationId xmlns:a16="http://schemas.microsoft.com/office/drawing/2014/main" id="{D13A1E17-BBEB-8893-2036-4714E01BB67F}"/>
                </a:ext>
              </a:extLst>
            </p:cNvPr>
            <p:cNvCxnSpPr/>
            <p:nvPr/>
          </p:nvCxnSpPr>
          <p:spPr>
            <a:xfrm flipH="1" flipV="1">
              <a:off x="6524951" y="1470688"/>
              <a:ext cx="195798" cy="11632"/>
            </a:xfrm>
            <a:prstGeom prst="straightConnector1">
              <a:avLst/>
            </a:prstGeom>
            <a:noFill/>
            <a:ln w="6350" cap="flat" cmpd="sng" algn="ctr">
              <a:solidFill>
                <a:sysClr val="window" lastClr="FFFFFF"/>
              </a:solidFill>
              <a:prstDash val="solid"/>
              <a:miter lim="800000"/>
              <a:tailEnd type="triangle"/>
            </a:ln>
            <a:effectLst/>
          </p:spPr>
        </p:cxnSp>
        <p:grpSp>
          <p:nvGrpSpPr>
            <p:cNvPr id="648" name="Group 647">
              <a:extLst>
                <a:ext uri="{FF2B5EF4-FFF2-40B4-BE49-F238E27FC236}">
                  <a16:creationId xmlns:a16="http://schemas.microsoft.com/office/drawing/2014/main" id="{8B6F8111-F579-D6F9-E027-9B234C9C2929}"/>
                </a:ext>
              </a:extLst>
            </p:cNvPr>
            <p:cNvGrpSpPr/>
            <p:nvPr/>
          </p:nvGrpSpPr>
          <p:grpSpPr>
            <a:xfrm rot="-4980000">
              <a:off x="6584306" y="2044300"/>
              <a:ext cx="544306" cy="268320"/>
              <a:chOff x="6452710" y="3098164"/>
              <a:chExt cx="725741" cy="357759"/>
            </a:xfrm>
          </p:grpSpPr>
          <p:sp>
            <p:nvSpPr>
              <p:cNvPr id="324" name="Rectangle 323">
                <a:extLst>
                  <a:ext uri="{FF2B5EF4-FFF2-40B4-BE49-F238E27FC236}">
                    <a16:creationId xmlns:a16="http://schemas.microsoft.com/office/drawing/2014/main" id="{3780C369-C8D3-68F9-1954-5AB1448FB564}"/>
                  </a:ext>
                </a:extLst>
              </p:cNvPr>
              <p:cNvSpPr/>
              <p:nvPr/>
            </p:nvSpPr>
            <p:spPr>
              <a:xfrm rot="96872">
                <a:off x="6452710" y="3098164"/>
                <a:ext cx="725741" cy="357146"/>
              </a:xfrm>
              <a:prstGeom prst="rect">
                <a:avLst/>
              </a:prstGeom>
              <a:solidFill>
                <a:sysClr val="window" lastClr="FFFFFF">
                  <a:alpha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25" name="Group 324">
                <a:extLst>
                  <a:ext uri="{FF2B5EF4-FFF2-40B4-BE49-F238E27FC236}">
                    <a16:creationId xmlns:a16="http://schemas.microsoft.com/office/drawing/2014/main" id="{3CC15AC2-472E-6ADC-CD84-95255F2B3316}"/>
                  </a:ext>
                </a:extLst>
              </p:cNvPr>
              <p:cNvGrpSpPr/>
              <p:nvPr/>
            </p:nvGrpSpPr>
            <p:grpSpPr>
              <a:xfrm>
                <a:off x="6464561" y="3121319"/>
                <a:ext cx="693870" cy="334604"/>
                <a:chOff x="1583770" y="2611912"/>
                <a:chExt cx="693870" cy="334604"/>
              </a:xfrm>
            </p:grpSpPr>
            <p:sp>
              <p:nvSpPr>
                <p:cNvPr id="326" name="Rectangle 325">
                  <a:extLst>
                    <a:ext uri="{FF2B5EF4-FFF2-40B4-BE49-F238E27FC236}">
                      <a16:creationId xmlns:a16="http://schemas.microsoft.com/office/drawing/2014/main" id="{E897BFFA-8016-FFCE-2411-5532F2B6E1FD}"/>
                    </a:ext>
                  </a:extLst>
                </p:cNvPr>
                <p:cNvSpPr/>
                <p:nvPr/>
              </p:nvSpPr>
              <p:spPr>
                <a:xfrm>
                  <a:off x="1688757" y="2677297"/>
                  <a:ext cx="332923" cy="196900"/>
                </a:xfrm>
                <a:prstGeom prst="rect">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B0F0"/>
                    </a:solidFill>
                    <a:effectLst/>
                    <a:uLnTx/>
                    <a:uFillTx/>
                    <a:latin typeface="Calibri" panose="020F0502020204030204"/>
                    <a:ea typeface="+mn-ea"/>
                    <a:cs typeface="+mn-cs"/>
                  </a:endParaRPr>
                </a:p>
              </p:txBody>
            </p:sp>
            <p:cxnSp>
              <p:nvCxnSpPr>
                <p:cNvPr id="327" name="Straight Connector 326">
                  <a:extLst>
                    <a:ext uri="{FF2B5EF4-FFF2-40B4-BE49-F238E27FC236}">
                      <a16:creationId xmlns:a16="http://schemas.microsoft.com/office/drawing/2014/main" id="{36AF9A3A-3D53-55F5-516F-1D2FCCA159CC}"/>
                    </a:ext>
                  </a:extLst>
                </p:cNvPr>
                <p:cNvCxnSpPr/>
                <p:nvPr/>
              </p:nvCxnSpPr>
              <p:spPr>
                <a:xfrm>
                  <a:off x="1688757" y="2677297"/>
                  <a:ext cx="332923" cy="196900"/>
                </a:xfrm>
                <a:prstGeom prst="line">
                  <a:avLst/>
                </a:prstGeom>
                <a:noFill/>
                <a:ln w="12700" cap="flat" cmpd="sng" algn="ctr">
                  <a:solidFill>
                    <a:sysClr val="windowText" lastClr="000000"/>
                  </a:solidFill>
                  <a:prstDash val="solid"/>
                  <a:miter lim="800000"/>
                </a:ln>
                <a:effectLst/>
              </p:spPr>
            </p:cxnSp>
            <p:cxnSp>
              <p:nvCxnSpPr>
                <p:cNvPr id="328" name="Straight Connector 327">
                  <a:extLst>
                    <a:ext uri="{FF2B5EF4-FFF2-40B4-BE49-F238E27FC236}">
                      <a16:creationId xmlns:a16="http://schemas.microsoft.com/office/drawing/2014/main" id="{4C5EBCA2-C330-B83E-41DE-5F9F99791349}"/>
                    </a:ext>
                  </a:extLst>
                </p:cNvPr>
                <p:cNvCxnSpPr/>
                <p:nvPr/>
              </p:nvCxnSpPr>
              <p:spPr>
                <a:xfrm flipH="1">
                  <a:off x="1683104" y="2677297"/>
                  <a:ext cx="338576" cy="201514"/>
                </a:xfrm>
                <a:prstGeom prst="line">
                  <a:avLst/>
                </a:prstGeom>
                <a:noFill/>
                <a:ln w="12700" cap="flat" cmpd="sng" algn="ctr">
                  <a:solidFill>
                    <a:sysClr val="windowText" lastClr="000000"/>
                  </a:solidFill>
                  <a:prstDash val="solid"/>
                  <a:miter lim="800000"/>
                </a:ln>
                <a:effectLst/>
              </p:spPr>
            </p:cxnSp>
            <p:cxnSp>
              <p:nvCxnSpPr>
                <p:cNvPr id="329" name="Straight Connector 328">
                  <a:extLst>
                    <a:ext uri="{FF2B5EF4-FFF2-40B4-BE49-F238E27FC236}">
                      <a16:creationId xmlns:a16="http://schemas.microsoft.com/office/drawing/2014/main" id="{D2BCEC5C-06D7-DA0F-D403-F83028D941AF}"/>
                    </a:ext>
                  </a:extLst>
                </p:cNvPr>
                <p:cNvCxnSpPr/>
                <p:nvPr/>
              </p:nvCxnSpPr>
              <p:spPr>
                <a:xfrm>
                  <a:off x="1852392" y="2611912"/>
                  <a:ext cx="0" cy="64266"/>
                </a:xfrm>
                <a:prstGeom prst="line">
                  <a:avLst/>
                </a:prstGeom>
                <a:noFill/>
                <a:ln w="12700" cap="flat" cmpd="sng" algn="ctr">
                  <a:solidFill>
                    <a:sysClr val="windowText" lastClr="000000"/>
                  </a:solidFill>
                  <a:prstDash val="solid"/>
                  <a:miter lim="800000"/>
                </a:ln>
                <a:effectLst/>
              </p:spPr>
            </p:cxnSp>
            <p:sp>
              <p:nvSpPr>
                <p:cNvPr id="330" name="TextBox 329">
                  <a:extLst>
                    <a:ext uri="{FF2B5EF4-FFF2-40B4-BE49-F238E27FC236}">
                      <a16:creationId xmlns:a16="http://schemas.microsoft.com/office/drawing/2014/main" id="{E4A5C5EB-02A6-F92C-043C-D92F6B559101}"/>
                    </a:ext>
                  </a:extLst>
                </p:cNvPr>
                <p:cNvSpPr txBox="1"/>
                <p:nvPr/>
              </p:nvSpPr>
              <p:spPr>
                <a:xfrm>
                  <a:off x="1583770" y="2792628"/>
                  <a:ext cx="74808" cy="15388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a:ln>
                        <a:noFill/>
                      </a:ln>
                      <a:solidFill>
                        <a:prstClr val="black"/>
                      </a:solidFill>
                      <a:effectLst/>
                      <a:uLnTx/>
                      <a:uFillTx/>
                    </a:rPr>
                    <a:t>A</a:t>
                  </a:r>
                  <a:endParaRPr kumimoji="0" lang="en-US" sz="900" b="0" i="0" u="none" strike="noStrike" kern="0" cap="none" spc="0" normalizeH="0" baseline="0" noProof="0">
                    <a:ln>
                      <a:noFill/>
                    </a:ln>
                    <a:solidFill>
                      <a:prstClr val="black"/>
                    </a:solidFill>
                    <a:effectLst/>
                    <a:uLnTx/>
                    <a:uFillTx/>
                  </a:endParaRPr>
                </a:p>
              </p:txBody>
            </p:sp>
            <p:sp>
              <p:nvSpPr>
                <p:cNvPr id="331" name="TextBox 330">
                  <a:extLst>
                    <a:ext uri="{FF2B5EF4-FFF2-40B4-BE49-F238E27FC236}">
                      <a16:creationId xmlns:a16="http://schemas.microsoft.com/office/drawing/2014/main" id="{65DF2C0E-568F-C381-8FCD-41DF3CE2D75A}"/>
                    </a:ext>
                  </a:extLst>
                </p:cNvPr>
                <p:cNvSpPr txBox="1"/>
                <p:nvPr/>
              </p:nvSpPr>
              <p:spPr>
                <a:xfrm>
                  <a:off x="2046808" y="2792629"/>
                  <a:ext cx="230832" cy="15388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a:ln>
                        <a:noFill/>
                      </a:ln>
                      <a:solidFill>
                        <a:prstClr val="black"/>
                      </a:solidFill>
                      <a:effectLst/>
                      <a:uLnTx/>
                      <a:uFillTx/>
                    </a:rPr>
                    <a:t>1-13</a:t>
                  </a:r>
                </a:p>
              </p:txBody>
            </p:sp>
          </p:grpSp>
        </p:grpSp>
        <p:grpSp>
          <p:nvGrpSpPr>
            <p:cNvPr id="649" name="Group 648">
              <a:extLst>
                <a:ext uri="{FF2B5EF4-FFF2-40B4-BE49-F238E27FC236}">
                  <a16:creationId xmlns:a16="http://schemas.microsoft.com/office/drawing/2014/main" id="{6C1DF959-0CD9-9737-ED66-B3F2C27B98E5}"/>
                </a:ext>
              </a:extLst>
            </p:cNvPr>
            <p:cNvGrpSpPr/>
            <p:nvPr/>
          </p:nvGrpSpPr>
          <p:grpSpPr>
            <a:xfrm rot="5900279">
              <a:off x="5256424" y="1827568"/>
              <a:ext cx="544306" cy="268320"/>
              <a:chOff x="6452710" y="3098164"/>
              <a:chExt cx="725741" cy="357759"/>
            </a:xfrm>
          </p:grpSpPr>
          <p:sp>
            <p:nvSpPr>
              <p:cNvPr id="673" name="Rectangle 672">
                <a:extLst>
                  <a:ext uri="{FF2B5EF4-FFF2-40B4-BE49-F238E27FC236}">
                    <a16:creationId xmlns:a16="http://schemas.microsoft.com/office/drawing/2014/main" id="{23D4FBE9-B364-B90B-73DD-E012B6F50B03}"/>
                  </a:ext>
                </a:extLst>
              </p:cNvPr>
              <p:cNvSpPr/>
              <p:nvPr/>
            </p:nvSpPr>
            <p:spPr>
              <a:xfrm>
                <a:off x="6452710" y="3098164"/>
                <a:ext cx="725741" cy="357146"/>
              </a:xfrm>
              <a:prstGeom prst="rect">
                <a:avLst/>
              </a:prstGeom>
              <a:solidFill>
                <a:sysClr val="window" lastClr="FFFFFF">
                  <a:alpha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84" name="Group 683">
                <a:extLst>
                  <a:ext uri="{FF2B5EF4-FFF2-40B4-BE49-F238E27FC236}">
                    <a16:creationId xmlns:a16="http://schemas.microsoft.com/office/drawing/2014/main" id="{27CE69A1-21A5-5AA1-9EA3-30926DF24E35}"/>
                  </a:ext>
                </a:extLst>
              </p:cNvPr>
              <p:cNvGrpSpPr/>
              <p:nvPr/>
            </p:nvGrpSpPr>
            <p:grpSpPr>
              <a:xfrm>
                <a:off x="6470973" y="3121319"/>
                <a:ext cx="687457" cy="334604"/>
                <a:chOff x="1590182" y="2611912"/>
                <a:chExt cx="687457" cy="334604"/>
              </a:xfrm>
            </p:grpSpPr>
            <p:sp>
              <p:nvSpPr>
                <p:cNvPr id="685" name="Rectangle 684">
                  <a:extLst>
                    <a:ext uri="{FF2B5EF4-FFF2-40B4-BE49-F238E27FC236}">
                      <a16:creationId xmlns:a16="http://schemas.microsoft.com/office/drawing/2014/main" id="{7AD718FC-C3A7-9B1E-C69D-108363645033}"/>
                    </a:ext>
                  </a:extLst>
                </p:cNvPr>
                <p:cNvSpPr/>
                <p:nvPr/>
              </p:nvSpPr>
              <p:spPr>
                <a:xfrm>
                  <a:off x="1688757" y="2677297"/>
                  <a:ext cx="332923" cy="196900"/>
                </a:xfrm>
                <a:prstGeom prst="rect">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B0F0"/>
                    </a:solidFill>
                    <a:effectLst/>
                    <a:uLnTx/>
                    <a:uFillTx/>
                    <a:latin typeface="Calibri" panose="020F0502020204030204"/>
                    <a:ea typeface="+mn-ea"/>
                    <a:cs typeface="+mn-cs"/>
                  </a:endParaRPr>
                </a:p>
              </p:txBody>
            </p:sp>
            <p:cxnSp>
              <p:nvCxnSpPr>
                <p:cNvPr id="689" name="Straight Connector 688">
                  <a:extLst>
                    <a:ext uri="{FF2B5EF4-FFF2-40B4-BE49-F238E27FC236}">
                      <a16:creationId xmlns:a16="http://schemas.microsoft.com/office/drawing/2014/main" id="{C0FAAEAD-9398-D952-3EE5-A160D663A904}"/>
                    </a:ext>
                  </a:extLst>
                </p:cNvPr>
                <p:cNvCxnSpPr/>
                <p:nvPr/>
              </p:nvCxnSpPr>
              <p:spPr>
                <a:xfrm>
                  <a:off x="1688757" y="2677297"/>
                  <a:ext cx="332923" cy="196900"/>
                </a:xfrm>
                <a:prstGeom prst="line">
                  <a:avLst/>
                </a:prstGeom>
                <a:noFill/>
                <a:ln w="12700" cap="flat" cmpd="sng" algn="ctr">
                  <a:solidFill>
                    <a:sysClr val="windowText" lastClr="000000"/>
                  </a:solidFill>
                  <a:prstDash val="solid"/>
                  <a:miter lim="800000"/>
                </a:ln>
                <a:effectLst/>
              </p:spPr>
            </p:cxnSp>
            <p:cxnSp>
              <p:nvCxnSpPr>
                <p:cNvPr id="691" name="Straight Connector 690">
                  <a:extLst>
                    <a:ext uri="{FF2B5EF4-FFF2-40B4-BE49-F238E27FC236}">
                      <a16:creationId xmlns:a16="http://schemas.microsoft.com/office/drawing/2014/main" id="{4DE1CD06-62BF-778A-8D6C-974E77CF8ADA}"/>
                    </a:ext>
                  </a:extLst>
                </p:cNvPr>
                <p:cNvCxnSpPr/>
                <p:nvPr/>
              </p:nvCxnSpPr>
              <p:spPr>
                <a:xfrm flipH="1">
                  <a:off x="1683104" y="2677296"/>
                  <a:ext cx="338576" cy="201514"/>
                </a:xfrm>
                <a:prstGeom prst="line">
                  <a:avLst/>
                </a:prstGeom>
                <a:noFill/>
                <a:ln w="12700" cap="flat" cmpd="sng" algn="ctr">
                  <a:solidFill>
                    <a:sysClr val="windowText" lastClr="000000"/>
                  </a:solidFill>
                  <a:prstDash val="solid"/>
                  <a:miter lim="800000"/>
                </a:ln>
                <a:effectLst/>
              </p:spPr>
            </p:cxnSp>
            <p:cxnSp>
              <p:nvCxnSpPr>
                <p:cNvPr id="275" name="Straight Connector 274">
                  <a:extLst>
                    <a:ext uri="{FF2B5EF4-FFF2-40B4-BE49-F238E27FC236}">
                      <a16:creationId xmlns:a16="http://schemas.microsoft.com/office/drawing/2014/main" id="{9F0CCF8A-DA99-AE67-4A9E-2500B5A4C8E8}"/>
                    </a:ext>
                  </a:extLst>
                </p:cNvPr>
                <p:cNvCxnSpPr/>
                <p:nvPr/>
              </p:nvCxnSpPr>
              <p:spPr>
                <a:xfrm>
                  <a:off x="1852392" y="2611912"/>
                  <a:ext cx="0" cy="64266"/>
                </a:xfrm>
                <a:prstGeom prst="line">
                  <a:avLst/>
                </a:prstGeom>
                <a:noFill/>
                <a:ln w="12700" cap="flat" cmpd="sng" algn="ctr">
                  <a:solidFill>
                    <a:sysClr val="windowText" lastClr="000000"/>
                  </a:solidFill>
                  <a:prstDash val="solid"/>
                  <a:miter lim="800000"/>
                </a:ln>
                <a:effectLst/>
              </p:spPr>
            </p:cxnSp>
            <p:sp>
              <p:nvSpPr>
                <p:cNvPr id="322" name="TextBox 321">
                  <a:extLst>
                    <a:ext uri="{FF2B5EF4-FFF2-40B4-BE49-F238E27FC236}">
                      <a16:creationId xmlns:a16="http://schemas.microsoft.com/office/drawing/2014/main" id="{F9DB67C3-9E65-BF5F-F503-1802CD09BC26}"/>
                    </a:ext>
                  </a:extLst>
                </p:cNvPr>
                <p:cNvSpPr txBox="1"/>
                <p:nvPr/>
              </p:nvSpPr>
              <p:spPr>
                <a:xfrm>
                  <a:off x="1590182" y="2792628"/>
                  <a:ext cx="61984" cy="15388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a:ln>
                        <a:noFill/>
                      </a:ln>
                      <a:solidFill>
                        <a:prstClr val="black"/>
                      </a:solidFill>
                      <a:effectLst/>
                      <a:uLnTx/>
                      <a:uFillTx/>
                    </a:rPr>
                    <a:t>E</a:t>
                  </a:r>
                  <a:endParaRPr kumimoji="0" lang="en-US" sz="900" b="0" i="0" u="none" strike="noStrike" kern="0" cap="none" spc="0" normalizeH="0" baseline="0" noProof="0">
                    <a:ln>
                      <a:noFill/>
                    </a:ln>
                    <a:solidFill>
                      <a:prstClr val="black"/>
                    </a:solidFill>
                    <a:effectLst/>
                    <a:uLnTx/>
                    <a:uFillTx/>
                  </a:endParaRPr>
                </a:p>
              </p:txBody>
            </p:sp>
            <p:sp>
              <p:nvSpPr>
                <p:cNvPr id="323" name="TextBox 322">
                  <a:extLst>
                    <a:ext uri="{FF2B5EF4-FFF2-40B4-BE49-F238E27FC236}">
                      <a16:creationId xmlns:a16="http://schemas.microsoft.com/office/drawing/2014/main" id="{F3F24C9C-FB17-DB31-5FB1-7BDE1D981795}"/>
                    </a:ext>
                  </a:extLst>
                </p:cNvPr>
                <p:cNvSpPr txBox="1"/>
                <p:nvPr/>
              </p:nvSpPr>
              <p:spPr>
                <a:xfrm>
                  <a:off x="2046807" y="2792628"/>
                  <a:ext cx="230832" cy="15388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a:ln>
                        <a:noFill/>
                      </a:ln>
                      <a:solidFill>
                        <a:prstClr val="black"/>
                      </a:solidFill>
                      <a:effectLst/>
                      <a:uLnTx/>
                      <a:uFillTx/>
                    </a:rPr>
                    <a:t>1-13</a:t>
                  </a:r>
                </a:p>
              </p:txBody>
            </p:sp>
          </p:grpSp>
        </p:grpSp>
        <p:grpSp>
          <p:nvGrpSpPr>
            <p:cNvPr id="650" name="Group 649">
              <a:extLst>
                <a:ext uri="{FF2B5EF4-FFF2-40B4-BE49-F238E27FC236}">
                  <a16:creationId xmlns:a16="http://schemas.microsoft.com/office/drawing/2014/main" id="{4D8727A8-B458-63D0-FEC2-14F021A7960C}"/>
                </a:ext>
              </a:extLst>
            </p:cNvPr>
            <p:cNvGrpSpPr/>
            <p:nvPr/>
          </p:nvGrpSpPr>
          <p:grpSpPr>
            <a:xfrm rot="480000">
              <a:off x="5318708" y="2271677"/>
              <a:ext cx="544306" cy="268320"/>
              <a:chOff x="6452710" y="3098164"/>
              <a:chExt cx="725741" cy="357759"/>
            </a:xfrm>
          </p:grpSpPr>
          <p:sp>
            <p:nvSpPr>
              <p:cNvPr id="665" name="Rectangle 664">
                <a:extLst>
                  <a:ext uri="{FF2B5EF4-FFF2-40B4-BE49-F238E27FC236}">
                    <a16:creationId xmlns:a16="http://schemas.microsoft.com/office/drawing/2014/main" id="{97BE31DF-62C2-29EC-11B4-58810F54E0B5}"/>
                  </a:ext>
                </a:extLst>
              </p:cNvPr>
              <p:cNvSpPr/>
              <p:nvPr/>
            </p:nvSpPr>
            <p:spPr>
              <a:xfrm>
                <a:off x="6452710" y="3098164"/>
                <a:ext cx="725741" cy="357146"/>
              </a:xfrm>
              <a:prstGeom prst="rect">
                <a:avLst/>
              </a:prstGeom>
              <a:solidFill>
                <a:sysClr val="window" lastClr="FFFFFF">
                  <a:alpha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66" name="Group 665">
                <a:extLst>
                  <a:ext uri="{FF2B5EF4-FFF2-40B4-BE49-F238E27FC236}">
                    <a16:creationId xmlns:a16="http://schemas.microsoft.com/office/drawing/2014/main" id="{0A7ECD3F-3D56-85FD-33F3-5D230041DFE9}"/>
                  </a:ext>
                </a:extLst>
              </p:cNvPr>
              <p:cNvGrpSpPr/>
              <p:nvPr/>
            </p:nvGrpSpPr>
            <p:grpSpPr>
              <a:xfrm>
                <a:off x="6462424" y="3121319"/>
                <a:ext cx="696007" cy="334604"/>
                <a:chOff x="1581633" y="2611912"/>
                <a:chExt cx="696007" cy="334604"/>
              </a:xfrm>
            </p:grpSpPr>
            <p:sp>
              <p:nvSpPr>
                <p:cNvPr id="667" name="Rectangle 666">
                  <a:extLst>
                    <a:ext uri="{FF2B5EF4-FFF2-40B4-BE49-F238E27FC236}">
                      <a16:creationId xmlns:a16="http://schemas.microsoft.com/office/drawing/2014/main" id="{4EB8DBB1-7C23-DDBC-F4A3-BCDF18E84DB2}"/>
                    </a:ext>
                  </a:extLst>
                </p:cNvPr>
                <p:cNvSpPr/>
                <p:nvPr/>
              </p:nvSpPr>
              <p:spPr>
                <a:xfrm>
                  <a:off x="1688757" y="2677297"/>
                  <a:ext cx="332923" cy="196900"/>
                </a:xfrm>
                <a:prstGeom prst="rect">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B0F0"/>
                    </a:solidFill>
                    <a:effectLst/>
                    <a:uLnTx/>
                    <a:uFillTx/>
                    <a:latin typeface="Calibri" panose="020F0502020204030204"/>
                    <a:ea typeface="+mn-ea"/>
                    <a:cs typeface="+mn-cs"/>
                  </a:endParaRPr>
                </a:p>
              </p:txBody>
            </p:sp>
            <p:cxnSp>
              <p:nvCxnSpPr>
                <p:cNvPr id="668" name="Straight Connector 667">
                  <a:extLst>
                    <a:ext uri="{FF2B5EF4-FFF2-40B4-BE49-F238E27FC236}">
                      <a16:creationId xmlns:a16="http://schemas.microsoft.com/office/drawing/2014/main" id="{65141226-30F9-B8FB-CC8C-B27D8766E11D}"/>
                    </a:ext>
                  </a:extLst>
                </p:cNvPr>
                <p:cNvCxnSpPr/>
                <p:nvPr/>
              </p:nvCxnSpPr>
              <p:spPr>
                <a:xfrm>
                  <a:off x="1688757" y="2677297"/>
                  <a:ext cx="332923" cy="196900"/>
                </a:xfrm>
                <a:prstGeom prst="line">
                  <a:avLst/>
                </a:prstGeom>
                <a:noFill/>
                <a:ln w="12700" cap="flat" cmpd="sng" algn="ctr">
                  <a:solidFill>
                    <a:sysClr val="windowText" lastClr="000000"/>
                  </a:solidFill>
                  <a:prstDash val="solid"/>
                  <a:miter lim="800000"/>
                </a:ln>
                <a:effectLst/>
              </p:spPr>
            </p:cxnSp>
            <p:cxnSp>
              <p:nvCxnSpPr>
                <p:cNvPr id="669" name="Straight Connector 668">
                  <a:extLst>
                    <a:ext uri="{FF2B5EF4-FFF2-40B4-BE49-F238E27FC236}">
                      <a16:creationId xmlns:a16="http://schemas.microsoft.com/office/drawing/2014/main" id="{D788EA9E-76E7-72A8-D97B-9379A7CED5B1}"/>
                    </a:ext>
                  </a:extLst>
                </p:cNvPr>
                <p:cNvCxnSpPr/>
                <p:nvPr/>
              </p:nvCxnSpPr>
              <p:spPr>
                <a:xfrm flipH="1">
                  <a:off x="1683104" y="2677297"/>
                  <a:ext cx="338576" cy="201514"/>
                </a:xfrm>
                <a:prstGeom prst="line">
                  <a:avLst/>
                </a:prstGeom>
                <a:noFill/>
                <a:ln w="12700" cap="flat" cmpd="sng" algn="ctr">
                  <a:solidFill>
                    <a:sysClr val="windowText" lastClr="000000"/>
                  </a:solidFill>
                  <a:prstDash val="solid"/>
                  <a:miter lim="800000"/>
                </a:ln>
                <a:effectLst/>
              </p:spPr>
            </p:cxnSp>
            <p:cxnSp>
              <p:nvCxnSpPr>
                <p:cNvPr id="670" name="Straight Connector 669">
                  <a:extLst>
                    <a:ext uri="{FF2B5EF4-FFF2-40B4-BE49-F238E27FC236}">
                      <a16:creationId xmlns:a16="http://schemas.microsoft.com/office/drawing/2014/main" id="{D66CF565-E913-31E1-1931-4CF7590378E8}"/>
                    </a:ext>
                  </a:extLst>
                </p:cNvPr>
                <p:cNvCxnSpPr/>
                <p:nvPr/>
              </p:nvCxnSpPr>
              <p:spPr>
                <a:xfrm>
                  <a:off x="1852392" y="2611912"/>
                  <a:ext cx="0" cy="64266"/>
                </a:xfrm>
                <a:prstGeom prst="line">
                  <a:avLst/>
                </a:prstGeom>
                <a:noFill/>
                <a:ln w="12700" cap="flat" cmpd="sng" algn="ctr">
                  <a:solidFill>
                    <a:sysClr val="windowText" lastClr="000000"/>
                  </a:solidFill>
                  <a:prstDash val="solid"/>
                  <a:miter lim="800000"/>
                </a:ln>
                <a:effectLst/>
              </p:spPr>
            </p:cxnSp>
            <p:sp>
              <p:nvSpPr>
                <p:cNvPr id="671" name="TextBox 670">
                  <a:extLst>
                    <a:ext uri="{FF2B5EF4-FFF2-40B4-BE49-F238E27FC236}">
                      <a16:creationId xmlns:a16="http://schemas.microsoft.com/office/drawing/2014/main" id="{7793B901-44A0-8059-6489-C4CB54C76E04}"/>
                    </a:ext>
                  </a:extLst>
                </p:cNvPr>
                <p:cNvSpPr txBox="1"/>
                <p:nvPr/>
              </p:nvSpPr>
              <p:spPr>
                <a:xfrm>
                  <a:off x="1581633" y="2792628"/>
                  <a:ext cx="79083" cy="153888"/>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a:ln>
                        <a:noFill/>
                      </a:ln>
                      <a:solidFill>
                        <a:prstClr val="black"/>
                      </a:solidFill>
                      <a:effectLst/>
                      <a:uLnTx/>
                      <a:uFillTx/>
                    </a:rPr>
                    <a:t>D</a:t>
                  </a:r>
                  <a:endParaRPr kumimoji="0" lang="en-US" sz="900" b="0" i="0" u="none" strike="noStrike" kern="0" cap="none" spc="0" normalizeH="0" baseline="0" noProof="0">
                    <a:ln>
                      <a:noFill/>
                    </a:ln>
                    <a:solidFill>
                      <a:prstClr val="black"/>
                    </a:solidFill>
                    <a:effectLst/>
                    <a:uLnTx/>
                    <a:uFillTx/>
                  </a:endParaRPr>
                </a:p>
              </p:txBody>
            </p:sp>
            <p:sp>
              <p:nvSpPr>
                <p:cNvPr id="672" name="TextBox 671">
                  <a:extLst>
                    <a:ext uri="{FF2B5EF4-FFF2-40B4-BE49-F238E27FC236}">
                      <a16:creationId xmlns:a16="http://schemas.microsoft.com/office/drawing/2014/main" id="{AD5738BE-E6F7-1F7A-EA89-D4C09965E6F2}"/>
                    </a:ext>
                  </a:extLst>
                </p:cNvPr>
                <p:cNvSpPr txBox="1"/>
                <p:nvPr/>
              </p:nvSpPr>
              <p:spPr>
                <a:xfrm>
                  <a:off x="2046808" y="2792628"/>
                  <a:ext cx="230832" cy="15388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a:ln>
                        <a:noFill/>
                      </a:ln>
                      <a:solidFill>
                        <a:prstClr val="black"/>
                      </a:solidFill>
                      <a:effectLst/>
                      <a:uLnTx/>
                      <a:uFillTx/>
                    </a:rPr>
                    <a:t>1-13</a:t>
                  </a:r>
                </a:p>
              </p:txBody>
            </p:sp>
          </p:grpSp>
        </p:grpSp>
        <p:cxnSp>
          <p:nvCxnSpPr>
            <p:cNvPr id="651" name="Straight Arrow Connector 650">
              <a:extLst>
                <a:ext uri="{FF2B5EF4-FFF2-40B4-BE49-F238E27FC236}">
                  <a16:creationId xmlns:a16="http://schemas.microsoft.com/office/drawing/2014/main" id="{F13494AF-217F-70B1-D65F-CC072BFA1EF6}"/>
                </a:ext>
              </a:extLst>
            </p:cNvPr>
            <p:cNvCxnSpPr>
              <a:stCxn id="5" idx="37"/>
            </p:cNvCxnSpPr>
            <p:nvPr/>
          </p:nvCxnSpPr>
          <p:spPr>
            <a:xfrm flipH="1">
              <a:off x="4208413" y="593905"/>
              <a:ext cx="254760" cy="173710"/>
            </a:xfrm>
            <a:prstGeom prst="straightConnector1">
              <a:avLst/>
            </a:prstGeom>
            <a:noFill/>
            <a:ln w="38100" cap="flat" cmpd="sng" algn="ctr">
              <a:solidFill>
                <a:sysClr val="windowText" lastClr="000000"/>
              </a:solidFill>
              <a:prstDash val="solid"/>
              <a:miter lim="800000"/>
              <a:tailEnd type="triangle"/>
            </a:ln>
            <a:effectLst>
              <a:glow rad="63500">
                <a:srgbClr val="A5A5A5">
                  <a:satMod val="175000"/>
                  <a:alpha val="40000"/>
                </a:srgbClr>
              </a:glow>
            </a:effectLst>
          </p:spPr>
        </p:cxnSp>
        <p:cxnSp>
          <p:nvCxnSpPr>
            <p:cNvPr id="652" name="Straight Arrow Connector 651">
              <a:extLst>
                <a:ext uri="{FF2B5EF4-FFF2-40B4-BE49-F238E27FC236}">
                  <a16:creationId xmlns:a16="http://schemas.microsoft.com/office/drawing/2014/main" id="{AD0AA63D-BC92-20EC-DA4B-55111E5CEBB7}"/>
                </a:ext>
              </a:extLst>
            </p:cNvPr>
            <p:cNvCxnSpPr/>
            <p:nvPr/>
          </p:nvCxnSpPr>
          <p:spPr>
            <a:xfrm flipH="1">
              <a:off x="4152276" y="856316"/>
              <a:ext cx="65351" cy="261834"/>
            </a:xfrm>
            <a:prstGeom prst="straightConnector1">
              <a:avLst/>
            </a:prstGeom>
            <a:noFill/>
            <a:ln w="38100" cap="flat" cmpd="sng" algn="ctr">
              <a:solidFill>
                <a:sysClr val="windowText" lastClr="000000"/>
              </a:solidFill>
              <a:prstDash val="solid"/>
              <a:miter lim="800000"/>
              <a:tailEnd type="triangle"/>
            </a:ln>
            <a:effectLst>
              <a:glow rad="63500">
                <a:srgbClr val="A5A5A5">
                  <a:satMod val="175000"/>
                  <a:alpha val="40000"/>
                </a:srgbClr>
              </a:glow>
            </a:effectLst>
          </p:spPr>
        </p:cxnSp>
        <p:cxnSp>
          <p:nvCxnSpPr>
            <p:cNvPr id="653" name="Straight Arrow Connector 652">
              <a:extLst>
                <a:ext uri="{FF2B5EF4-FFF2-40B4-BE49-F238E27FC236}">
                  <a16:creationId xmlns:a16="http://schemas.microsoft.com/office/drawing/2014/main" id="{8EF75588-68DD-54CC-EB8C-2B2F642BD3B7}"/>
                </a:ext>
              </a:extLst>
            </p:cNvPr>
            <p:cNvCxnSpPr/>
            <p:nvPr/>
          </p:nvCxnSpPr>
          <p:spPr>
            <a:xfrm>
              <a:off x="4124445" y="1276457"/>
              <a:ext cx="186364" cy="375076"/>
            </a:xfrm>
            <a:prstGeom prst="straightConnector1">
              <a:avLst/>
            </a:prstGeom>
            <a:noFill/>
            <a:ln w="38100" cap="flat" cmpd="sng" algn="ctr">
              <a:solidFill>
                <a:sysClr val="windowText" lastClr="000000"/>
              </a:solidFill>
              <a:prstDash val="solid"/>
              <a:miter lim="800000"/>
              <a:tailEnd type="triangle"/>
            </a:ln>
            <a:effectLst>
              <a:glow rad="63500">
                <a:srgbClr val="A5A5A5">
                  <a:satMod val="175000"/>
                  <a:alpha val="40000"/>
                </a:srgbClr>
              </a:glow>
            </a:effectLst>
          </p:spPr>
        </p:cxnSp>
        <p:cxnSp>
          <p:nvCxnSpPr>
            <p:cNvPr id="654" name="Straight Arrow Connector 653">
              <a:extLst>
                <a:ext uri="{FF2B5EF4-FFF2-40B4-BE49-F238E27FC236}">
                  <a16:creationId xmlns:a16="http://schemas.microsoft.com/office/drawing/2014/main" id="{766DCD03-E902-C568-8321-CFF433D70F65}"/>
                </a:ext>
              </a:extLst>
            </p:cNvPr>
            <p:cNvCxnSpPr/>
            <p:nvPr/>
          </p:nvCxnSpPr>
          <p:spPr>
            <a:xfrm>
              <a:off x="4385079" y="1771268"/>
              <a:ext cx="407685" cy="85827"/>
            </a:xfrm>
            <a:prstGeom prst="straightConnector1">
              <a:avLst/>
            </a:prstGeom>
            <a:noFill/>
            <a:ln w="38100" cap="flat" cmpd="sng" algn="ctr">
              <a:solidFill>
                <a:sysClr val="windowText" lastClr="000000"/>
              </a:solidFill>
              <a:prstDash val="solid"/>
              <a:miter lim="800000"/>
              <a:tailEnd type="triangle"/>
            </a:ln>
            <a:effectLst>
              <a:glow rad="63500">
                <a:srgbClr val="A5A5A5">
                  <a:satMod val="175000"/>
                  <a:alpha val="40000"/>
                </a:srgbClr>
              </a:glow>
            </a:effectLst>
          </p:spPr>
        </p:cxnSp>
        <p:cxnSp>
          <p:nvCxnSpPr>
            <p:cNvPr id="655" name="Straight Arrow Connector 654">
              <a:extLst>
                <a:ext uri="{FF2B5EF4-FFF2-40B4-BE49-F238E27FC236}">
                  <a16:creationId xmlns:a16="http://schemas.microsoft.com/office/drawing/2014/main" id="{3387D9D9-2AC5-09AF-50F1-F3468192119F}"/>
                </a:ext>
              </a:extLst>
            </p:cNvPr>
            <p:cNvCxnSpPr/>
            <p:nvPr/>
          </p:nvCxnSpPr>
          <p:spPr>
            <a:xfrm>
              <a:off x="4867699" y="1879270"/>
              <a:ext cx="407685" cy="85827"/>
            </a:xfrm>
            <a:prstGeom prst="straightConnector1">
              <a:avLst/>
            </a:prstGeom>
            <a:noFill/>
            <a:ln w="38100" cap="flat" cmpd="sng" algn="ctr">
              <a:solidFill>
                <a:sysClr val="windowText" lastClr="000000"/>
              </a:solidFill>
              <a:prstDash val="solid"/>
              <a:miter lim="800000"/>
              <a:tailEnd type="triangle"/>
            </a:ln>
            <a:effectLst>
              <a:glow rad="63500">
                <a:srgbClr val="A5A5A5">
                  <a:satMod val="175000"/>
                  <a:alpha val="40000"/>
                </a:srgbClr>
              </a:glow>
            </a:effectLst>
          </p:spPr>
        </p:cxnSp>
        <p:grpSp>
          <p:nvGrpSpPr>
            <p:cNvPr id="656" name="Group 655">
              <a:extLst>
                <a:ext uri="{FF2B5EF4-FFF2-40B4-BE49-F238E27FC236}">
                  <a16:creationId xmlns:a16="http://schemas.microsoft.com/office/drawing/2014/main" id="{84A752D0-0A8F-45F7-B4B2-C8F2763F3405}"/>
                </a:ext>
              </a:extLst>
            </p:cNvPr>
            <p:cNvGrpSpPr/>
            <p:nvPr/>
          </p:nvGrpSpPr>
          <p:grpSpPr>
            <a:xfrm rot="420000">
              <a:off x="6402071" y="2423948"/>
              <a:ext cx="544306" cy="268319"/>
              <a:chOff x="6452710" y="3098164"/>
              <a:chExt cx="725741" cy="357758"/>
            </a:xfrm>
          </p:grpSpPr>
          <p:sp>
            <p:nvSpPr>
              <p:cNvPr id="657" name="Rectangle 656">
                <a:extLst>
                  <a:ext uri="{FF2B5EF4-FFF2-40B4-BE49-F238E27FC236}">
                    <a16:creationId xmlns:a16="http://schemas.microsoft.com/office/drawing/2014/main" id="{6CE658A6-05ED-9428-A717-F1B462A56E17}"/>
                  </a:ext>
                </a:extLst>
              </p:cNvPr>
              <p:cNvSpPr/>
              <p:nvPr/>
            </p:nvSpPr>
            <p:spPr>
              <a:xfrm>
                <a:off x="6452710" y="3098164"/>
                <a:ext cx="725741" cy="357146"/>
              </a:xfrm>
              <a:prstGeom prst="rect">
                <a:avLst/>
              </a:prstGeom>
              <a:solidFill>
                <a:sysClr val="window" lastClr="FFFFFF">
                  <a:alpha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58" name="Group 657">
                <a:extLst>
                  <a:ext uri="{FF2B5EF4-FFF2-40B4-BE49-F238E27FC236}">
                    <a16:creationId xmlns:a16="http://schemas.microsoft.com/office/drawing/2014/main" id="{C6BCB673-4869-010D-CB0E-F6F8F8C310C6}"/>
                  </a:ext>
                </a:extLst>
              </p:cNvPr>
              <p:cNvGrpSpPr/>
              <p:nvPr/>
            </p:nvGrpSpPr>
            <p:grpSpPr>
              <a:xfrm>
                <a:off x="6466698" y="3121319"/>
                <a:ext cx="691734" cy="334603"/>
                <a:chOff x="1585907" y="2611912"/>
                <a:chExt cx="691734" cy="334603"/>
              </a:xfrm>
            </p:grpSpPr>
            <p:sp>
              <p:nvSpPr>
                <p:cNvPr id="659" name="Rectangle 658">
                  <a:extLst>
                    <a:ext uri="{FF2B5EF4-FFF2-40B4-BE49-F238E27FC236}">
                      <a16:creationId xmlns:a16="http://schemas.microsoft.com/office/drawing/2014/main" id="{F6BED914-50EF-D568-2F6A-11C5C7D8D5D8}"/>
                    </a:ext>
                  </a:extLst>
                </p:cNvPr>
                <p:cNvSpPr/>
                <p:nvPr/>
              </p:nvSpPr>
              <p:spPr>
                <a:xfrm>
                  <a:off x="1688757" y="2677297"/>
                  <a:ext cx="332923" cy="196900"/>
                </a:xfrm>
                <a:prstGeom prst="rect">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B0F0"/>
                    </a:solidFill>
                    <a:effectLst/>
                    <a:uLnTx/>
                    <a:uFillTx/>
                    <a:latin typeface="Calibri" panose="020F0502020204030204"/>
                    <a:ea typeface="+mn-ea"/>
                    <a:cs typeface="+mn-cs"/>
                  </a:endParaRPr>
                </a:p>
              </p:txBody>
            </p:sp>
            <p:cxnSp>
              <p:nvCxnSpPr>
                <p:cNvPr id="660" name="Straight Connector 659">
                  <a:extLst>
                    <a:ext uri="{FF2B5EF4-FFF2-40B4-BE49-F238E27FC236}">
                      <a16:creationId xmlns:a16="http://schemas.microsoft.com/office/drawing/2014/main" id="{0B8AAFA2-6BD9-0A63-7EFD-D017566E6187}"/>
                    </a:ext>
                  </a:extLst>
                </p:cNvPr>
                <p:cNvCxnSpPr/>
                <p:nvPr/>
              </p:nvCxnSpPr>
              <p:spPr>
                <a:xfrm>
                  <a:off x="1688757" y="2677297"/>
                  <a:ext cx="332923" cy="196900"/>
                </a:xfrm>
                <a:prstGeom prst="line">
                  <a:avLst/>
                </a:prstGeom>
                <a:noFill/>
                <a:ln w="12700" cap="flat" cmpd="sng" algn="ctr">
                  <a:solidFill>
                    <a:sysClr val="windowText" lastClr="000000"/>
                  </a:solidFill>
                  <a:prstDash val="solid"/>
                  <a:miter lim="800000"/>
                </a:ln>
                <a:effectLst/>
              </p:spPr>
            </p:cxnSp>
            <p:cxnSp>
              <p:nvCxnSpPr>
                <p:cNvPr id="661" name="Straight Connector 660">
                  <a:extLst>
                    <a:ext uri="{FF2B5EF4-FFF2-40B4-BE49-F238E27FC236}">
                      <a16:creationId xmlns:a16="http://schemas.microsoft.com/office/drawing/2014/main" id="{4C30D0E2-F884-6AC0-725D-ECC7E952A2A6}"/>
                    </a:ext>
                  </a:extLst>
                </p:cNvPr>
                <p:cNvCxnSpPr/>
                <p:nvPr/>
              </p:nvCxnSpPr>
              <p:spPr>
                <a:xfrm flipH="1">
                  <a:off x="1683104" y="2677297"/>
                  <a:ext cx="338576" cy="201514"/>
                </a:xfrm>
                <a:prstGeom prst="line">
                  <a:avLst/>
                </a:prstGeom>
                <a:noFill/>
                <a:ln w="12700" cap="flat" cmpd="sng" algn="ctr">
                  <a:solidFill>
                    <a:sysClr val="windowText" lastClr="000000"/>
                  </a:solidFill>
                  <a:prstDash val="solid"/>
                  <a:miter lim="800000"/>
                </a:ln>
                <a:effectLst/>
              </p:spPr>
            </p:cxnSp>
            <p:cxnSp>
              <p:nvCxnSpPr>
                <p:cNvPr id="662" name="Straight Connector 661">
                  <a:extLst>
                    <a:ext uri="{FF2B5EF4-FFF2-40B4-BE49-F238E27FC236}">
                      <a16:creationId xmlns:a16="http://schemas.microsoft.com/office/drawing/2014/main" id="{95BC12C6-DF1D-BF2D-C7E1-9857C0B5A469}"/>
                    </a:ext>
                  </a:extLst>
                </p:cNvPr>
                <p:cNvCxnSpPr/>
                <p:nvPr/>
              </p:nvCxnSpPr>
              <p:spPr>
                <a:xfrm>
                  <a:off x="1852392" y="2611912"/>
                  <a:ext cx="0" cy="64266"/>
                </a:xfrm>
                <a:prstGeom prst="line">
                  <a:avLst/>
                </a:prstGeom>
                <a:noFill/>
                <a:ln w="12700" cap="flat" cmpd="sng" algn="ctr">
                  <a:solidFill>
                    <a:sysClr val="windowText" lastClr="000000"/>
                  </a:solidFill>
                  <a:prstDash val="solid"/>
                  <a:miter lim="800000"/>
                </a:ln>
                <a:effectLst/>
              </p:spPr>
            </p:cxnSp>
            <p:sp>
              <p:nvSpPr>
                <p:cNvPr id="663" name="TextBox 662">
                  <a:extLst>
                    <a:ext uri="{FF2B5EF4-FFF2-40B4-BE49-F238E27FC236}">
                      <a16:creationId xmlns:a16="http://schemas.microsoft.com/office/drawing/2014/main" id="{5C270E7A-3224-812A-130D-ACF838EFC72F}"/>
                    </a:ext>
                  </a:extLst>
                </p:cNvPr>
                <p:cNvSpPr txBox="1"/>
                <p:nvPr/>
              </p:nvSpPr>
              <p:spPr>
                <a:xfrm>
                  <a:off x="1585907" y="2792628"/>
                  <a:ext cx="70533" cy="15388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a:ln>
                        <a:noFill/>
                      </a:ln>
                      <a:solidFill>
                        <a:prstClr val="black"/>
                      </a:solidFill>
                      <a:effectLst/>
                      <a:uLnTx/>
                      <a:uFillTx/>
                    </a:rPr>
                    <a:t>B</a:t>
                  </a:r>
                  <a:endParaRPr kumimoji="0" lang="en-US" sz="900" b="0" i="0" u="none" strike="noStrike" kern="0" cap="none" spc="0" normalizeH="0" baseline="0" noProof="0">
                    <a:ln>
                      <a:noFill/>
                    </a:ln>
                    <a:solidFill>
                      <a:prstClr val="black"/>
                    </a:solidFill>
                    <a:effectLst/>
                    <a:uLnTx/>
                    <a:uFillTx/>
                  </a:endParaRPr>
                </a:p>
              </p:txBody>
            </p:sp>
            <p:sp>
              <p:nvSpPr>
                <p:cNvPr id="664" name="TextBox 663">
                  <a:extLst>
                    <a:ext uri="{FF2B5EF4-FFF2-40B4-BE49-F238E27FC236}">
                      <a16:creationId xmlns:a16="http://schemas.microsoft.com/office/drawing/2014/main" id="{05B05276-595E-356A-098E-EFF242F7F073}"/>
                    </a:ext>
                  </a:extLst>
                </p:cNvPr>
                <p:cNvSpPr txBox="1"/>
                <p:nvPr/>
              </p:nvSpPr>
              <p:spPr>
                <a:xfrm>
                  <a:off x="2046809" y="2792628"/>
                  <a:ext cx="230832" cy="15388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a:ln>
                        <a:noFill/>
                      </a:ln>
                      <a:solidFill>
                        <a:prstClr val="black"/>
                      </a:solidFill>
                      <a:effectLst/>
                      <a:uLnTx/>
                      <a:uFillTx/>
                    </a:rPr>
                    <a:t>1-13</a:t>
                  </a:r>
                </a:p>
              </p:txBody>
            </p:sp>
          </p:grpSp>
        </p:grpSp>
      </p:grpSp>
    </p:spTree>
    <p:extLst>
      <p:ext uri="{BB962C8B-B14F-4D97-AF65-F5344CB8AC3E}">
        <p14:creationId xmlns:p14="http://schemas.microsoft.com/office/powerpoint/2010/main" val="3043842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524000" y="250481"/>
            <a:ext cx="9144000" cy="892552"/>
          </a:xfrm>
          <a:prstGeom prst="rect">
            <a:avLst/>
          </a:prstGeom>
          <a:noFill/>
        </p:spPr>
        <p:txBody>
          <a:bodyPr wrap="square" lIns="91440" tIns="45720" rIns="91440" bIns="45720" rtlCol="0" anchor="t">
            <a:spAutoFit/>
          </a:bodyPr>
          <a:lstStyle/>
          <a:p>
            <a:pPr algn="ctr"/>
            <a:r>
              <a:rPr lang="en-US" sz="3200" b="1">
                <a:latin typeface="Arial"/>
                <a:cs typeface="Arial"/>
              </a:rPr>
              <a:t>Situation: Operational Environment</a:t>
            </a:r>
          </a:p>
          <a:p>
            <a:pPr algn="ctr"/>
            <a:r>
              <a:rPr lang="en-US" sz="2000" b="1">
                <a:ea typeface="+mn-lt"/>
                <a:cs typeface="+mn-lt"/>
              </a:rPr>
              <a:t>(170200JUL2023- 200700JUL2023)</a:t>
            </a:r>
            <a:endParaRPr lang="en-US">
              <a:ea typeface="+mn-lt"/>
              <a:cs typeface="+mn-lt"/>
            </a:endParaRPr>
          </a:p>
        </p:txBody>
      </p:sp>
      <p:grpSp>
        <p:nvGrpSpPr>
          <p:cNvPr id="27" name="Group 26"/>
          <p:cNvGrpSpPr/>
          <p:nvPr/>
        </p:nvGrpSpPr>
        <p:grpSpPr>
          <a:xfrm>
            <a:off x="1576754" y="1446686"/>
            <a:ext cx="8938260" cy="4554065"/>
            <a:chOff x="152398" y="785913"/>
            <a:chExt cx="11917683" cy="6072087"/>
          </a:xfrm>
        </p:grpSpPr>
        <p:pic>
          <p:nvPicPr>
            <p:cNvPr id="28" name="Picture 27"/>
            <p:cNvPicPr>
              <a:picLocks noChangeAspect="1"/>
            </p:cNvPicPr>
            <p:nvPr/>
          </p:nvPicPr>
          <p:blipFill>
            <a:blip r:embed="rId3"/>
            <a:stretch>
              <a:fillRect/>
            </a:stretch>
          </p:blipFill>
          <p:spPr>
            <a:xfrm>
              <a:off x="152398" y="785913"/>
              <a:ext cx="11917683" cy="6072087"/>
            </a:xfrm>
            <a:prstGeom prst="rect">
              <a:avLst/>
            </a:prstGeom>
            <a:solidFill>
              <a:schemeClr val="tx1"/>
            </a:solidFill>
            <a:ln w="38100">
              <a:solidFill>
                <a:schemeClr val="tx1"/>
              </a:solidFill>
            </a:ln>
          </p:spPr>
        </p:pic>
        <p:sp>
          <p:nvSpPr>
            <p:cNvPr id="31" name="Freeform 30"/>
            <p:cNvSpPr/>
            <p:nvPr/>
          </p:nvSpPr>
          <p:spPr>
            <a:xfrm>
              <a:off x="239961" y="1126424"/>
              <a:ext cx="10023875" cy="5133904"/>
            </a:xfrm>
            <a:custGeom>
              <a:avLst/>
              <a:gdLst>
                <a:gd name="connsiteX0" fmla="*/ 4762122 w 7967049"/>
                <a:gd name="connsiteY0" fmla="*/ 0 h 5875699"/>
                <a:gd name="connsiteX1" fmla="*/ 4418091 w 7967049"/>
                <a:gd name="connsiteY1" fmla="*/ 0 h 5875699"/>
                <a:gd name="connsiteX2" fmla="*/ 4164594 w 7967049"/>
                <a:gd name="connsiteY2" fmla="*/ 153908 h 5875699"/>
                <a:gd name="connsiteX3" fmla="*/ 4164594 w 7967049"/>
                <a:gd name="connsiteY3" fmla="*/ 334978 h 5875699"/>
                <a:gd name="connsiteX4" fmla="*/ 4128380 w 7967049"/>
                <a:gd name="connsiteY4" fmla="*/ 425512 h 5875699"/>
                <a:gd name="connsiteX5" fmla="*/ 4101219 w 7967049"/>
                <a:gd name="connsiteY5" fmla="*/ 769544 h 5875699"/>
                <a:gd name="connsiteX6" fmla="*/ 3748134 w 7967049"/>
                <a:gd name="connsiteY6" fmla="*/ 851025 h 5875699"/>
                <a:gd name="connsiteX7" fmla="*/ 3458423 w 7967049"/>
                <a:gd name="connsiteY7" fmla="*/ 841972 h 5875699"/>
                <a:gd name="connsiteX8" fmla="*/ 3404103 w 7967049"/>
                <a:gd name="connsiteY8" fmla="*/ 697116 h 5875699"/>
                <a:gd name="connsiteX9" fmla="*/ 3195873 w 7967049"/>
                <a:gd name="connsiteY9" fmla="*/ 697116 h 5875699"/>
                <a:gd name="connsiteX10" fmla="*/ 2372008 w 7967049"/>
                <a:gd name="connsiteY10" fmla="*/ 1195057 h 5875699"/>
                <a:gd name="connsiteX11" fmla="*/ 1195057 w 7967049"/>
                <a:gd name="connsiteY11" fmla="*/ 2426328 h 5875699"/>
                <a:gd name="connsiteX12" fmla="*/ 1086415 w 7967049"/>
                <a:gd name="connsiteY12" fmla="*/ 2598344 h 5875699"/>
                <a:gd name="connsiteX13" fmla="*/ 778598 w 7967049"/>
                <a:gd name="connsiteY13" fmla="*/ 2924269 h 5875699"/>
                <a:gd name="connsiteX14" fmla="*/ 751437 w 7967049"/>
                <a:gd name="connsiteY14" fmla="*/ 3096285 h 5875699"/>
                <a:gd name="connsiteX15" fmla="*/ 0 w 7967049"/>
                <a:gd name="connsiteY15" fmla="*/ 4870764 h 5875699"/>
                <a:gd name="connsiteX16" fmla="*/ 9053 w 7967049"/>
                <a:gd name="connsiteY16" fmla="*/ 5024673 h 5875699"/>
                <a:gd name="connsiteX17" fmla="*/ 108641 w 7967049"/>
                <a:gd name="connsiteY17" fmla="*/ 5133314 h 5875699"/>
                <a:gd name="connsiteX18" fmla="*/ 235390 w 7967049"/>
                <a:gd name="connsiteY18" fmla="*/ 5151421 h 5875699"/>
                <a:gd name="connsiteX19" fmla="*/ 280657 w 7967049"/>
                <a:gd name="connsiteY19" fmla="*/ 5205742 h 5875699"/>
                <a:gd name="connsiteX20" fmla="*/ 344031 w 7967049"/>
                <a:gd name="connsiteY20" fmla="*/ 5151421 h 5875699"/>
                <a:gd name="connsiteX21" fmla="*/ 506994 w 7967049"/>
                <a:gd name="connsiteY21" fmla="*/ 5142368 h 5875699"/>
                <a:gd name="connsiteX22" fmla="*/ 823865 w 7967049"/>
                <a:gd name="connsiteY22" fmla="*/ 5812324 h 5875699"/>
                <a:gd name="connsiteX23" fmla="*/ 896293 w 7967049"/>
                <a:gd name="connsiteY23" fmla="*/ 5739897 h 5875699"/>
                <a:gd name="connsiteX24" fmla="*/ 950613 w 7967049"/>
                <a:gd name="connsiteY24" fmla="*/ 5875699 h 5875699"/>
                <a:gd name="connsiteX25" fmla="*/ 1186004 w 7967049"/>
                <a:gd name="connsiteY25" fmla="*/ 5649362 h 5875699"/>
                <a:gd name="connsiteX26" fmla="*/ 1412340 w 7967049"/>
                <a:gd name="connsiteY26" fmla="*/ 5794217 h 5875699"/>
                <a:gd name="connsiteX27" fmla="*/ 2163778 w 7967049"/>
                <a:gd name="connsiteY27" fmla="*/ 5540720 h 5875699"/>
                <a:gd name="connsiteX28" fmla="*/ 2860895 w 7967049"/>
                <a:gd name="connsiteY28" fmla="*/ 5251009 h 5875699"/>
                <a:gd name="connsiteX29" fmla="*/ 4508625 w 7967049"/>
                <a:gd name="connsiteY29" fmla="*/ 4888871 h 5875699"/>
                <a:gd name="connsiteX30" fmla="*/ 6020554 w 7967049"/>
                <a:gd name="connsiteY30" fmla="*/ 4617267 h 5875699"/>
                <a:gd name="connsiteX31" fmla="*/ 7967049 w 7967049"/>
                <a:gd name="connsiteY31" fmla="*/ 4481465 h 5875699"/>
                <a:gd name="connsiteX32" fmla="*/ 7967049 w 7967049"/>
                <a:gd name="connsiteY32" fmla="*/ 1991762 h 5875699"/>
                <a:gd name="connsiteX33" fmla="*/ 7858408 w 7967049"/>
                <a:gd name="connsiteY33" fmla="*/ 1937441 h 5875699"/>
                <a:gd name="connsiteX34" fmla="*/ 7659231 w 7967049"/>
                <a:gd name="connsiteY34" fmla="*/ 1901227 h 5875699"/>
                <a:gd name="connsiteX35" fmla="*/ 7324253 w 7967049"/>
                <a:gd name="connsiteY35" fmla="*/ 1720158 h 5875699"/>
                <a:gd name="connsiteX36" fmla="*/ 7125077 w 7967049"/>
                <a:gd name="connsiteY36" fmla="*/ 1466661 h 5875699"/>
                <a:gd name="connsiteX37" fmla="*/ 6989275 w 7967049"/>
                <a:gd name="connsiteY37" fmla="*/ 1222217 h 5875699"/>
                <a:gd name="connsiteX38" fmla="*/ 6744831 w 7967049"/>
                <a:gd name="connsiteY38" fmla="*/ 1032095 h 5875699"/>
                <a:gd name="connsiteX39" fmla="*/ 6572815 w 7967049"/>
                <a:gd name="connsiteY39" fmla="*/ 950613 h 5875699"/>
                <a:gd name="connsiteX40" fmla="*/ 6418907 w 7967049"/>
                <a:gd name="connsiteY40" fmla="*/ 977774 h 5875699"/>
                <a:gd name="connsiteX41" fmla="*/ 6056768 w 7967049"/>
                <a:gd name="connsiteY41" fmla="*/ 470780 h 5875699"/>
                <a:gd name="connsiteX42" fmla="*/ 6011501 w 7967049"/>
                <a:gd name="connsiteY42" fmla="*/ 280657 h 5875699"/>
                <a:gd name="connsiteX43" fmla="*/ 5721790 w 7967049"/>
                <a:gd name="connsiteY43" fmla="*/ 72427 h 5875699"/>
                <a:gd name="connsiteX44" fmla="*/ 5558827 w 7967049"/>
                <a:gd name="connsiteY44" fmla="*/ 99588 h 5875699"/>
                <a:gd name="connsiteX45" fmla="*/ 4925085 w 7967049"/>
                <a:gd name="connsiteY45" fmla="*/ 54320 h 5875699"/>
                <a:gd name="connsiteX46" fmla="*/ 4762122 w 7967049"/>
                <a:gd name="connsiteY46" fmla="*/ 0 h 587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967049" h="5875699">
                  <a:moveTo>
                    <a:pt x="4762122" y="0"/>
                  </a:moveTo>
                  <a:lnTo>
                    <a:pt x="4418091" y="0"/>
                  </a:lnTo>
                  <a:lnTo>
                    <a:pt x="4164594" y="153908"/>
                  </a:lnTo>
                  <a:lnTo>
                    <a:pt x="4164594" y="334978"/>
                  </a:lnTo>
                  <a:lnTo>
                    <a:pt x="4128380" y="425512"/>
                  </a:lnTo>
                  <a:lnTo>
                    <a:pt x="4101219" y="769544"/>
                  </a:lnTo>
                  <a:lnTo>
                    <a:pt x="3748134" y="851025"/>
                  </a:lnTo>
                  <a:lnTo>
                    <a:pt x="3458423" y="841972"/>
                  </a:lnTo>
                  <a:lnTo>
                    <a:pt x="3404103" y="697116"/>
                  </a:lnTo>
                  <a:lnTo>
                    <a:pt x="3195873" y="697116"/>
                  </a:lnTo>
                  <a:lnTo>
                    <a:pt x="2372008" y="1195057"/>
                  </a:lnTo>
                  <a:lnTo>
                    <a:pt x="1195057" y="2426328"/>
                  </a:lnTo>
                  <a:lnTo>
                    <a:pt x="1086415" y="2598344"/>
                  </a:lnTo>
                  <a:lnTo>
                    <a:pt x="778598" y="2924269"/>
                  </a:lnTo>
                  <a:lnTo>
                    <a:pt x="751437" y="3096285"/>
                  </a:lnTo>
                  <a:lnTo>
                    <a:pt x="0" y="4870764"/>
                  </a:lnTo>
                  <a:lnTo>
                    <a:pt x="9053" y="5024673"/>
                  </a:lnTo>
                  <a:lnTo>
                    <a:pt x="108641" y="5133314"/>
                  </a:lnTo>
                  <a:lnTo>
                    <a:pt x="235390" y="5151421"/>
                  </a:lnTo>
                  <a:lnTo>
                    <a:pt x="280657" y="5205742"/>
                  </a:lnTo>
                  <a:lnTo>
                    <a:pt x="344031" y="5151421"/>
                  </a:lnTo>
                  <a:lnTo>
                    <a:pt x="506994" y="5142368"/>
                  </a:lnTo>
                  <a:lnTo>
                    <a:pt x="823865" y="5812324"/>
                  </a:lnTo>
                  <a:lnTo>
                    <a:pt x="896293" y="5739897"/>
                  </a:lnTo>
                  <a:lnTo>
                    <a:pt x="950613" y="5875699"/>
                  </a:lnTo>
                  <a:lnTo>
                    <a:pt x="1186004" y="5649362"/>
                  </a:lnTo>
                  <a:lnTo>
                    <a:pt x="1412340" y="5794217"/>
                  </a:lnTo>
                  <a:lnTo>
                    <a:pt x="2163778" y="5540720"/>
                  </a:lnTo>
                  <a:lnTo>
                    <a:pt x="2860895" y="5251009"/>
                  </a:lnTo>
                  <a:lnTo>
                    <a:pt x="4508625" y="4888871"/>
                  </a:lnTo>
                  <a:lnTo>
                    <a:pt x="6020554" y="4617267"/>
                  </a:lnTo>
                  <a:lnTo>
                    <a:pt x="7967049" y="4481465"/>
                  </a:lnTo>
                  <a:lnTo>
                    <a:pt x="7967049" y="1991762"/>
                  </a:lnTo>
                  <a:lnTo>
                    <a:pt x="7858408" y="1937441"/>
                  </a:lnTo>
                  <a:lnTo>
                    <a:pt x="7659231" y="1901227"/>
                  </a:lnTo>
                  <a:lnTo>
                    <a:pt x="7324253" y="1720158"/>
                  </a:lnTo>
                  <a:lnTo>
                    <a:pt x="7125077" y="1466661"/>
                  </a:lnTo>
                  <a:lnTo>
                    <a:pt x="6989275" y="1222217"/>
                  </a:lnTo>
                  <a:lnTo>
                    <a:pt x="6744831" y="1032095"/>
                  </a:lnTo>
                  <a:lnTo>
                    <a:pt x="6572815" y="950613"/>
                  </a:lnTo>
                  <a:lnTo>
                    <a:pt x="6418907" y="977774"/>
                  </a:lnTo>
                  <a:lnTo>
                    <a:pt x="6056768" y="470780"/>
                  </a:lnTo>
                  <a:lnTo>
                    <a:pt x="6011501" y="280657"/>
                  </a:lnTo>
                  <a:lnTo>
                    <a:pt x="5721790" y="72427"/>
                  </a:lnTo>
                  <a:lnTo>
                    <a:pt x="5558827" y="99588"/>
                  </a:lnTo>
                  <a:lnTo>
                    <a:pt x="4925085" y="54320"/>
                  </a:lnTo>
                  <a:lnTo>
                    <a:pt x="4762122" y="0"/>
                  </a:lnTo>
                  <a:close/>
                </a:path>
              </a:pathLst>
            </a:custGeom>
            <a:solidFill>
              <a:srgbClr val="4574CA">
                <a:alpha val="40000"/>
              </a:srgbClr>
            </a:solidFill>
            <a:ln w="38100">
              <a:solidFill>
                <a:srgbClr val="366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9" name="Group 28"/>
            <p:cNvGrpSpPr/>
            <p:nvPr/>
          </p:nvGrpSpPr>
          <p:grpSpPr>
            <a:xfrm>
              <a:off x="11232826" y="5962914"/>
              <a:ext cx="559553" cy="838481"/>
              <a:chOff x="7436781" y="5338517"/>
              <a:chExt cx="444738" cy="959628"/>
            </a:xfrm>
          </p:grpSpPr>
          <p:sp>
            <p:nvSpPr>
              <p:cNvPr id="46" name="TextBox 45"/>
              <p:cNvSpPr txBox="1"/>
              <p:nvPr/>
            </p:nvSpPr>
            <p:spPr>
              <a:xfrm>
                <a:off x="7436782" y="5338517"/>
                <a:ext cx="444735" cy="38747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endParaRPr lang="en-US" sz="1050" b="1">
                  <a:solidFill>
                    <a:prstClr val="white">
                      <a:alpha val="99000"/>
                    </a:prstClr>
                  </a:solidFill>
                  <a:latin typeface="Arial" panose="020B0604020202020204" pitchFamily="34" charset="0"/>
                  <a:cs typeface="Arial" panose="020B0604020202020204" pitchFamily="34" charset="0"/>
                </a:endParaRPr>
              </a:p>
            </p:txBody>
          </p:sp>
          <p:sp>
            <p:nvSpPr>
              <p:cNvPr id="47" name="TextBox 46"/>
              <p:cNvSpPr txBox="1"/>
              <p:nvPr/>
            </p:nvSpPr>
            <p:spPr>
              <a:xfrm>
                <a:off x="7436784" y="6051572"/>
                <a:ext cx="444735" cy="246573"/>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endParaRPr lang="en-US" sz="450" b="1">
                  <a:solidFill>
                    <a:prstClr val="white"/>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4"/>
              <a:stretch>
                <a:fillRect/>
              </a:stretch>
            </p:blipFill>
            <p:spPr>
              <a:xfrm>
                <a:off x="7599014" y="5870091"/>
                <a:ext cx="120274" cy="127563"/>
              </a:xfrm>
              <a:prstGeom prst="rect">
                <a:avLst/>
              </a:prstGeom>
            </p:spPr>
          </p:pic>
          <p:sp>
            <p:nvSpPr>
              <p:cNvPr id="49" name="TextBox 48"/>
              <p:cNvSpPr txBox="1"/>
              <p:nvPr/>
            </p:nvSpPr>
            <p:spPr>
              <a:xfrm>
                <a:off x="7436781" y="5591399"/>
                <a:ext cx="444735" cy="387472"/>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endParaRPr lang="en-US" sz="1050" b="1">
                  <a:solidFill>
                    <a:prstClr val="white">
                      <a:alpha val="99000"/>
                    </a:prstClr>
                  </a:solidFill>
                  <a:latin typeface="Arial" panose="020B0604020202020204" pitchFamily="34" charset="0"/>
                  <a:cs typeface="Arial" panose="020B0604020202020204" pitchFamily="34" charset="0"/>
                </a:endParaRPr>
              </a:p>
            </p:txBody>
          </p:sp>
        </p:grpSp>
        <p:sp>
          <p:nvSpPr>
            <p:cNvPr id="30" name="Right Arrow 29"/>
            <p:cNvSpPr/>
            <p:nvPr/>
          </p:nvSpPr>
          <p:spPr>
            <a:xfrm rot="16200000">
              <a:off x="11116760" y="1010824"/>
              <a:ext cx="583077" cy="422952"/>
            </a:xfrm>
            <a:prstGeom prst="rightArrow">
              <a:avLst/>
            </a:prstGeom>
            <a:solidFill>
              <a:schemeClr val="tx1"/>
            </a:solidFill>
            <a:ln>
              <a:solidFill>
                <a:schemeClr val="bg1"/>
              </a:solidFill>
            </a:ln>
            <a:effectLst/>
          </p:spPr>
          <p:style>
            <a:lnRef idx="0">
              <a:schemeClr val="dk1"/>
            </a:lnRef>
            <a:fillRef idx="3">
              <a:schemeClr val="dk1"/>
            </a:fillRef>
            <a:effectRef idx="3">
              <a:schemeClr val="dk1"/>
            </a:effectRef>
            <a:fontRef idx="minor">
              <a:schemeClr val="lt1"/>
            </a:fontRef>
          </p:style>
          <p:txBody>
            <a:bodyPr vert="vert" rtlCol="0" anchor="ctr"/>
            <a:lstStyle/>
            <a:p>
              <a:pPr algn="ctr"/>
              <a:r>
                <a:rPr lang="en-US" sz="1350">
                  <a:latin typeface="Arial" panose="020B0604020202020204" pitchFamily="34" charset="0"/>
                  <a:cs typeface="Arial" panose="020B0604020202020204" pitchFamily="34" charset="0"/>
                </a:rPr>
                <a:t>N</a:t>
              </a:r>
            </a:p>
          </p:txBody>
        </p:sp>
        <p:grpSp>
          <p:nvGrpSpPr>
            <p:cNvPr id="33" name="Group 32"/>
            <p:cNvGrpSpPr/>
            <p:nvPr/>
          </p:nvGrpSpPr>
          <p:grpSpPr>
            <a:xfrm>
              <a:off x="1333064" y="1914290"/>
              <a:ext cx="6935464" cy="3992248"/>
              <a:chOff x="967898" y="1267483"/>
              <a:chExt cx="5511500" cy="4569013"/>
            </a:xfrm>
          </p:grpSpPr>
          <p:cxnSp>
            <p:nvCxnSpPr>
              <p:cNvPr id="34" name="Straight Connector 33"/>
              <p:cNvCxnSpPr/>
              <p:nvPr/>
            </p:nvCxnSpPr>
            <p:spPr bwMode="auto">
              <a:xfrm>
                <a:off x="2969557" y="1862929"/>
                <a:ext cx="867" cy="4062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5" name="TextBox 34"/>
              <p:cNvSpPr txBox="1"/>
              <p:nvPr/>
            </p:nvSpPr>
            <p:spPr>
              <a:xfrm>
                <a:off x="2237670" y="5607535"/>
                <a:ext cx="130761" cy="228961"/>
              </a:xfrm>
              <a:prstGeom prst="rect">
                <a:avLst/>
              </a:prstGeom>
              <a:noFill/>
            </p:spPr>
            <p:txBody>
              <a:bodyPr wrap="square" rtlCol="0">
                <a:spAutoFit/>
              </a:bodyPr>
              <a:lstStyle/>
              <a:p>
                <a:pPr algn="ctr"/>
                <a:endParaRPr lang="en-US" sz="375" b="1">
                  <a:solidFill>
                    <a:prstClr val="black"/>
                  </a:solidFill>
                  <a:latin typeface=" Arial"/>
                </a:endParaRPr>
              </a:p>
            </p:txBody>
          </p:sp>
          <p:cxnSp>
            <p:nvCxnSpPr>
              <p:cNvPr id="36" name="Straight Connector 35"/>
              <p:cNvCxnSpPr/>
              <p:nvPr/>
            </p:nvCxnSpPr>
            <p:spPr bwMode="auto">
              <a:xfrm rot="21290">
                <a:off x="5320625" y="1321166"/>
                <a:ext cx="640" cy="3098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7" name="TextBox 36"/>
              <p:cNvSpPr txBox="1"/>
              <p:nvPr/>
            </p:nvSpPr>
            <p:spPr>
              <a:xfrm rot="20364285">
                <a:off x="2610972" y="5589494"/>
                <a:ext cx="800569" cy="246573"/>
              </a:xfrm>
              <a:prstGeom prst="rect">
                <a:avLst/>
              </a:prstGeom>
              <a:noFill/>
            </p:spPr>
            <p:txBody>
              <a:bodyPr wrap="square" rtlCol="0">
                <a:spAutoFit/>
              </a:bodyPr>
              <a:lstStyle/>
              <a:p>
                <a:r>
                  <a:rPr lang="en-US" sz="450" b="1">
                    <a:solidFill>
                      <a:prstClr val="black"/>
                    </a:solidFill>
                    <a:latin typeface=" Arial"/>
                    <a:cs typeface="Arial" panose="020B0604020202020204" pitchFamily="34" charset="0"/>
                  </a:rPr>
                  <a:t>LEESBURG RD</a:t>
                </a:r>
              </a:p>
            </p:txBody>
          </p:sp>
          <p:sp>
            <p:nvSpPr>
              <p:cNvPr id="38" name="Freeform 37"/>
              <p:cNvSpPr/>
              <p:nvPr/>
            </p:nvSpPr>
            <p:spPr>
              <a:xfrm>
                <a:off x="3347193" y="1576952"/>
                <a:ext cx="3020024" cy="1283688"/>
              </a:xfrm>
              <a:custGeom>
                <a:avLst/>
                <a:gdLst>
                  <a:gd name="connsiteX0" fmla="*/ 0 w 3020037"/>
                  <a:gd name="connsiteY0" fmla="*/ 1216579 h 1283691"/>
                  <a:gd name="connsiteX1" fmla="*/ 385894 w 3020037"/>
                  <a:gd name="connsiteY1" fmla="*/ 1224968 h 1283691"/>
                  <a:gd name="connsiteX2" fmla="*/ 411061 w 3020037"/>
                  <a:gd name="connsiteY2" fmla="*/ 1241746 h 1283691"/>
                  <a:gd name="connsiteX3" fmla="*/ 461395 w 3020037"/>
                  <a:gd name="connsiteY3" fmla="*/ 1283691 h 1283691"/>
                  <a:gd name="connsiteX4" fmla="*/ 587230 w 3020037"/>
                  <a:gd name="connsiteY4" fmla="*/ 1275302 h 1283691"/>
                  <a:gd name="connsiteX5" fmla="*/ 612397 w 3020037"/>
                  <a:gd name="connsiteY5" fmla="*/ 1266913 h 1283691"/>
                  <a:gd name="connsiteX6" fmla="*/ 645953 w 3020037"/>
                  <a:gd name="connsiteY6" fmla="*/ 1241746 h 1283691"/>
                  <a:gd name="connsiteX7" fmla="*/ 671120 w 3020037"/>
                  <a:gd name="connsiteY7" fmla="*/ 1216579 h 1283691"/>
                  <a:gd name="connsiteX8" fmla="*/ 838899 w 3020037"/>
                  <a:gd name="connsiteY8" fmla="*/ 1183023 h 1283691"/>
                  <a:gd name="connsiteX9" fmla="*/ 847288 w 3020037"/>
                  <a:gd name="connsiteY9" fmla="*/ 1141078 h 1283691"/>
                  <a:gd name="connsiteX10" fmla="*/ 864066 w 3020037"/>
                  <a:gd name="connsiteY10" fmla="*/ 1073966 h 1283691"/>
                  <a:gd name="connsiteX11" fmla="*/ 872455 w 3020037"/>
                  <a:gd name="connsiteY11" fmla="*/ 1048799 h 1283691"/>
                  <a:gd name="connsiteX12" fmla="*/ 922789 w 3020037"/>
                  <a:gd name="connsiteY12" fmla="*/ 1040410 h 1283691"/>
                  <a:gd name="connsiteX13" fmla="*/ 1048624 w 3020037"/>
                  <a:gd name="connsiteY13" fmla="*/ 1032021 h 1283691"/>
                  <a:gd name="connsiteX14" fmla="*/ 1098958 w 3020037"/>
                  <a:gd name="connsiteY14" fmla="*/ 998465 h 1283691"/>
                  <a:gd name="connsiteX15" fmla="*/ 1115736 w 3020037"/>
                  <a:gd name="connsiteY15" fmla="*/ 973298 h 1283691"/>
                  <a:gd name="connsiteX16" fmla="*/ 1166070 w 3020037"/>
                  <a:gd name="connsiteY16" fmla="*/ 939742 h 1283691"/>
                  <a:gd name="connsiteX17" fmla="*/ 1224793 w 3020037"/>
                  <a:gd name="connsiteY17" fmla="*/ 897797 h 1283691"/>
                  <a:gd name="connsiteX18" fmla="*/ 1249960 w 3020037"/>
                  <a:gd name="connsiteY18" fmla="*/ 881019 h 1283691"/>
                  <a:gd name="connsiteX19" fmla="*/ 1275127 w 3020037"/>
                  <a:gd name="connsiteY19" fmla="*/ 872630 h 1283691"/>
                  <a:gd name="connsiteX20" fmla="*/ 1350628 w 3020037"/>
                  <a:gd name="connsiteY20" fmla="*/ 822296 h 1283691"/>
                  <a:gd name="connsiteX21" fmla="*/ 1375795 w 3020037"/>
                  <a:gd name="connsiteY21" fmla="*/ 805518 h 1283691"/>
                  <a:gd name="connsiteX22" fmla="*/ 1400962 w 3020037"/>
                  <a:gd name="connsiteY22" fmla="*/ 788740 h 1283691"/>
                  <a:gd name="connsiteX23" fmla="*/ 1426129 w 3020037"/>
                  <a:gd name="connsiteY23" fmla="*/ 763573 h 1283691"/>
                  <a:gd name="connsiteX24" fmla="*/ 1442907 w 3020037"/>
                  <a:gd name="connsiteY24" fmla="*/ 738406 h 1283691"/>
                  <a:gd name="connsiteX25" fmla="*/ 1493241 w 3020037"/>
                  <a:gd name="connsiteY25" fmla="*/ 704851 h 1283691"/>
                  <a:gd name="connsiteX26" fmla="*/ 1518408 w 3020037"/>
                  <a:gd name="connsiteY26" fmla="*/ 688073 h 1283691"/>
                  <a:gd name="connsiteX27" fmla="*/ 1543575 w 3020037"/>
                  <a:gd name="connsiteY27" fmla="*/ 679684 h 1283691"/>
                  <a:gd name="connsiteX28" fmla="*/ 1728132 w 3020037"/>
                  <a:gd name="connsiteY28" fmla="*/ 662906 h 1283691"/>
                  <a:gd name="connsiteX29" fmla="*/ 1812022 w 3020037"/>
                  <a:gd name="connsiteY29" fmla="*/ 629350 h 1283691"/>
                  <a:gd name="connsiteX30" fmla="*/ 1862356 w 3020037"/>
                  <a:gd name="connsiteY30" fmla="*/ 587405 h 1283691"/>
                  <a:gd name="connsiteX31" fmla="*/ 1887523 w 3020037"/>
                  <a:gd name="connsiteY31" fmla="*/ 579016 h 1283691"/>
                  <a:gd name="connsiteX32" fmla="*/ 1912690 w 3020037"/>
                  <a:gd name="connsiteY32" fmla="*/ 562238 h 1283691"/>
                  <a:gd name="connsiteX33" fmla="*/ 2021747 w 3020037"/>
                  <a:gd name="connsiteY33" fmla="*/ 545460 h 1283691"/>
                  <a:gd name="connsiteX34" fmla="*/ 2097248 w 3020037"/>
                  <a:gd name="connsiteY34" fmla="*/ 503515 h 1283691"/>
                  <a:gd name="connsiteX35" fmla="*/ 2122415 w 3020037"/>
                  <a:gd name="connsiteY35" fmla="*/ 486737 h 1283691"/>
                  <a:gd name="connsiteX36" fmla="*/ 2139193 w 3020037"/>
                  <a:gd name="connsiteY36" fmla="*/ 461570 h 1283691"/>
                  <a:gd name="connsiteX37" fmla="*/ 2155971 w 3020037"/>
                  <a:gd name="connsiteY37" fmla="*/ 344124 h 1283691"/>
                  <a:gd name="connsiteX38" fmla="*/ 2164360 w 3020037"/>
                  <a:gd name="connsiteY38" fmla="*/ 310568 h 1283691"/>
                  <a:gd name="connsiteX39" fmla="*/ 2332140 w 3020037"/>
                  <a:gd name="connsiteY39" fmla="*/ 302179 h 1283691"/>
                  <a:gd name="connsiteX40" fmla="*/ 2516698 w 3020037"/>
                  <a:gd name="connsiteY40" fmla="*/ 302179 h 1283691"/>
                  <a:gd name="connsiteX41" fmla="*/ 2567032 w 3020037"/>
                  <a:gd name="connsiteY41" fmla="*/ 318957 h 1283691"/>
                  <a:gd name="connsiteX42" fmla="*/ 2818701 w 3020037"/>
                  <a:gd name="connsiteY42" fmla="*/ 310568 h 1283691"/>
                  <a:gd name="connsiteX43" fmla="*/ 2835479 w 3020037"/>
                  <a:gd name="connsiteY43" fmla="*/ 260234 h 1283691"/>
                  <a:gd name="connsiteX44" fmla="*/ 2843868 w 3020037"/>
                  <a:gd name="connsiteY44" fmla="*/ 235067 h 1283691"/>
                  <a:gd name="connsiteX45" fmla="*/ 2835479 w 3020037"/>
                  <a:gd name="connsiteY45" fmla="*/ 209900 h 1283691"/>
                  <a:gd name="connsiteX46" fmla="*/ 2860646 w 3020037"/>
                  <a:gd name="connsiteY46" fmla="*/ 84065 h 1283691"/>
                  <a:gd name="connsiteX47" fmla="*/ 2877424 w 3020037"/>
                  <a:gd name="connsiteY47" fmla="*/ 58898 h 1283691"/>
                  <a:gd name="connsiteX48" fmla="*/ 2902591 w 3020037"/>
                  <a:gd name="connsiteY48" fmla="*/ 50509 h 1283691"/>
                  <a:gd name="connsiteX49" fmla="*/ 2927758 w 3020037"/>
                  <a:gd name="connsiteY49" fmla="*/ 33731 h 1283691"/>
                  <a:gd name="connsiteX50" fmla="*/ 2978092 w 3020037"/>
                  <a:gd name="connsiteY50" fmla="*/ 16953 h 1283691"/>
                  <a:gd name="connsiteX51" fmla="*/ 3020037 w 3020037"/>
                  <a:gd name="connsiteY51" fmla="*/ 175 h 128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0037" h="1283691">
                    <a:moveTo>
                      <a:pt x="0" y="1216579"/>
                    </a:moveTo>
                    <a:cubicBezTo>
                      <a:pt x="128631" y="1219375"/>
                      <a:pt x="257473" y="1217105"/>
                      <a:pt x="385894" y="1224968"/>
                    </a:cubicBezTo>
                    <a:cubicBezTo>
                      <a:pt x="395957" y="1225584"/>
                      <a:pt x="403316" y="1235291"/>
                      <a:pt x="411061" y="1241746"/>
                    </a:cubicBezTo>
                    <a:cubicBezTo>
                      <a:pt x="475654" y="1295573"/>
                      <a:pt x="398910" y="1242034"/>
                      <a:pt x="461395" y="1283691"/>
                    </a:cubicBezTo>
                    <a:cubicBezTo>
                      <a:pt x="503340" y="1280895"/>
                      <a:pt x="545449" y="1279944"/>
                      <a:pt x="587230" y="1275302"/>
                    </a:cubicBezTo>
                    <a:cubicBezTo>
                      <a:pt x="596019" y="1274325"/>
                      <a:pt x="604719" y="1271300"/>
                      <a:pt x="612397" y="1266913"/>
                    </a:cubicBezTo>
                    <a:cubicBezTo>
                      <a:pt x="624536" y="1259976"/>
                      <a:pt x="635337" y="1250845"/>
                      <a:pt x="645953" y="1241746"/>
                    </a:cubicBezTo>
                    <a:cubicBezTo>
                      <a:pt x="654961" y="1234025"/>
                      <a:pt x="662731" y="1224968"/>
                      <a:pt x="671120" y="1216579"/>
                    </a:cubicBezTo>
                    <a:cubicBezTo>
                      <a:pt x="698895" y="1133254"/>
                      <a:pt x="655266" y="1238113"/>
                      <a:pt x="838899" y="1183023"/>
                    </a:cubicBezTo>
                    <a:cubicBezTo>
                      <a:pt x="852556" y="1178926"/>
                      <a:pt x="844082" y="1154971"/>
                      <a:pt x="847288" y="1141078"/>
                    </a:cubicBezTo>
                    <a:cubicBezTo>
                      <a:pt x="852473" y="1118609"/>
                      <a:pt x="856774" y="1095842"/>
                      <a:pt x="864066" y="1073966"/>
                    </a:cubicBezTo>
                    <a:cubicBezTo>
                      <a:pt x="866862" y="1065577"/>
                      <a:pt x="864777" y="1053186"/>
                      <a:pt x="872455" y="1048799"/>
                    </a:cubicBezTo>
                    <a:cubicBezTo>
                      <a:pt x="887223" y="1040360"/>
                      <a:pt x="905856" y="1042023"/>
                      <a:pt x="922789" y="1040410"/>
                    </a:cubicBezTo>
                    <a:cubicBezTo>
                      <a:pt x="964638" y="1036424"/>
                      <a:pt x="1006679" y="1034817"/>
                      <a:pt x="1048624" y="1032021"/>
                    </a:cubicBezTo>
                    <a:cubicBezTo>
                      <a:pt x="1065402" y="1020836"/>
                      <a:pt x="1087773" y="1015243"/>
                      <a:pt x="1098958" y="998465"/>
                    </a:cubicBezTo>
                    <a:cubicBezTo>
                      <a:pt x="1104551" y="990076"/>
                      <a:pt x="1108148" y="979937"/>
                      <a:pt x="1115736" y="973298"/>
                    </a:cubicBezTo>
                    <a:cubicBezTo>
                      <a:pt x="1130911" y="960019"/>
                      <a:pt x="1149292" y="950927"/>
                      <a:pt x="1166070" y="939742"/>
                    </a:cubicBezTo>
                    <a:cubicBezTo>
                      <a:pt x="1225381" y="900201"/>
                      <a:pt x="1151955" y="949824"/>
                      <a:pt x="1224793" y="897797"/>
                    </a:cubicBezTo>
                    <a:cubicBezTo>
                      <a:pt x="1232997" y="891937"/>
                      <a:pt x="1240942" y="885528"/>
                      <a:pt x="1249960" y="881019"/>
                    </a:cubicBezTo>
                    <a:cubicBezTo>
                      <a:pt x="1257869" y="877064"/>
                      <a:pt x="1267397" y="876924"/>
                      <a:pt x="1275127" y="872630"/>
                    </a:cubicBezTo>
                    <a:lnTo>
                      <a:pt x="1350628" y="822296"/>
                    </a:lnTo>
                    <a:lnTo>
                      <a:pt x="1375795" y="805518"/>
                    </a:lnTo>
                    <a:cubicBezTo>
                      <a:pt x="1384184" y="799925"/>
                      <a:pt x="1393833" y="795869"/>
                      <a:pt x="1400962" y="788740"/>
                    </a:cubicBezTo>
                    <a:cubicBezTo>
                      <a:pt x="1409351" y="780351"/>
                      <a:pt x="1418534" y="772687"/>
                      <a:pt x="1426129" y="763573"/>
                    </a:cubicBezTo>
                    <a:cubicBezTo>
                      <a:pt x="1432584" y="755828"/>
                      <a:pt x="1435319" y="745045"/>
                      <a:pt x="1442907" y="738406"/>
                    </a:cubicBezTo>
                    <a:cubicBezTo>
                      <a:pt x="1458082" y="725128"/>
                      <a:pt x="1476463" y="716036"/>
                      <a:pt x="1493241" y="704851"/>
                    </a:cubicBezTo>
                    <a:cubicBezTo>
                      <a:pt x="1501630" y="699258"/>
                      <a:pt x="1508843" y="691261"/>
                      <a:pt x="1518408" y="688073"/>
                    </a:cubicBezTo>
                    <a:cubicBezTo>
                      <a:pt x="1526797" y="685277"/>
                      <a:pt x="1534943" y="681602"/>
                      <a:pt x="1543575" y="679684"/>
                    </a:cubicBezTo>
                    <a:cubicBezTo>
                      <a:pt x="1605239" y="665981"/>
                      <a:pt x="1663609" y="666939"/>
                      <a:pt x="1728132" y="662906"/>
                    </a:cubicBezTo>
                    <a:cubicBezTo>
                      <a:pt x="1769382" y="649156"/>
                      <a:pt x="1777460" y="649100"/>
                      <a:pt x="1812022" y="629350"/>
                    </a:cubicBezTo>
                    <a:cubicBezTo>
                      <a:pt x="1908085" y="574457"/>
                      <a:pt x="1758252" y="656808"/>
                      <a:pt x="1862356" y="587405"/>
                    </a:cubicBezTo>
                    <a:cubicBezTo>
                      <a:pt x="1869714" y="582500"/>
                      <a:pt x="1879614" y="582971"/>
                      <a:pt x="1887523" y="579016"/>
                    </a:cubicBezTo>
                    <a:cubicBezTo>
                      <a:pt x="1896541" y="574507"/>
                      <a:pt x="1903672" y="566747"/>
                      <a:pt x="1912690" y="562238"/>
                    </a:cubicBezTo>
                    <a:cubicBezTo>
                      <a:pt x="1942923" y="547122"/>
                      <a:pt x="1997688" y="547866"/>
                      <a:pt x="2021747" y="545460"/>
                    </a:cubicBezTo>
                    <a:cubicBezTo>
                      <a:pt x="2066044" y="530694"/>
                      <a:pt x="2039556" y="541976"/>
                      <a:pt x="2097248" y="503515"/>
                    </a:cubicBezTo>
                    <a:lnTo>
                      <a:pt x="2122415" y="486737"/>
                    </a:lnTo>
                    <a:cubicBezTo>
                      <a:pt x="2128008" y="478348"/>
                      <a:pt x="2134684" y="470588"/>
                      <a:pt x="2139193" y="461570"/>
                    </a:cubicBezTo>
                    <a:cubicBezTo>
                      <a:pt x="2155722" y="428511"/>
                      <a:pt x="2152464" y="370428"/>
                      <a:pt x="2155971" y="344124"/>
                    </a:cubicBezTo>
                    <a:cubicBezTo>
                      <a:pt x="2157495" y="332696"/>
                      <a:pt x="2153144" y="313238"/>
                      <a:pt x="2164360" y="310568"/>
                    </a:cubicBezTo>
                    <a:cubicBezTo>
                      <a:pt x="2218834" y="297598"/>
                      <a:pt x="2276213" y="304975"/>
                      <a:pt x="2332140" y="302179"/>
                    </a:cubicBezTo>
                    <a:cubicBezTo>
                      <a:pt x="2403626" y="278350"/>
                      <a:pt x="2373475" y="284992"/>
                      <a:pt x="2516698" y="302179"/>
                    </a:cubicBezTo>
                    <a:cubicBezTo>
                      <a:pt x="2534258" y="304286"/>
                      <a:pt x="2567032" y="318957"/>
                      <a:pt x="2567032" y="318957"/>
                    </a:cubicBezTo>
                    <a:cubicBezTo>
                      <a:pt x="2650922" y="316161"/>
                      <a:pt x="2736704" y="328505"/>
                      <a:pt x="2818701" y="310568"/>
                    </a:cubicBezTo>
                    <a:cubicBezTo>
                      <a:pt x="2835978" y="306789"/>
                      <a:pt x="2829886" y="277012"/>
                      <a:pt x="2835479" y="260234"/>
                    </a:cubicBezTo>
                    <a:lnTo>
                      <a:pt x="2843868" y="235067"/>
                    </a:lnTo>
                    <a:cubicBezTo>
                      <a:pt x="2841072" y="226678"/>
                      <a:pt x="2835479" y="218743"/>
                      <a:pt x="2835479" y="209900"/>
                    </a:cubicBezTo>
                    <a:cubicBezTo>
                      <a:pt x="2835479" y="140717"/>
                      <a:pt x="2833910" y="130853"/>
                      <a:pt x="2860646" y="84065"/>
                    </a:cubicBezTo>
                    <a:cubicBezTo>
                      <a:pt x="2865648" y="75311"/>
                      <a:pt x="2869551" y="65196"/>
                      <a:pt x="2877424" y="58898"/>
                    </a:cubicBezTo>
                    <a:cubicBezTo>
                      <a:pt x="2884329" y="53374"/>
                      <a:pt x="2894682" y="54464"/>
                      <a:pt x="2902591" y="50509"/>
                    </a:cubicBezTo>
                    <a:cubicBezTo>
                      <a:pt x="2911609" y="46000"/>
                      <a:pt x="2918545" y="37826"/>
                      <a:pt x="2927758" y="33731"/>
                    </a:cubicBezTo>
                    <a:cubicBezTo>
                      <a:pt x="2943919" y="26548"/>
                      <a:pt x="2963377" y="26763"/>
                      <a:pt x="2978092" y="16953"/>
                    </a:cubicBezTo>
                    <a:cubicBezTo>
                      <a:pt x="3007912" y="-2927"/>
                      <a:pt x="2993177" y="175"/>
                      <a:pt x="3020037" y="17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TextBox 38"/>
              <p:cNvSpPr txBox="1"/>
              <p:nvPr/>
            </p:nvSpPr>
            <p:spPr>
              <a:xfrm rot="20840039">
                <a:off x="5467605" y="1437959"/>
                <a:ext cx="763261" cy="305279"/>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700" b="1">
                    <a:solidFill>
                      <a:schemeClr val="tx1"/>
                    </a:solidFill>
                    <a:latin typeface="Arial" panose="020B0604020202020204" pitchFamily="34" charset="0"/>
                    <a:cs typeface="Arial" panose="020B0604020202020204" pitchFamily="34" charset="0"/>
                  </a:rPr>
                  <a:t>MSR DIXIE</a:t>
                </a:r>
              </a:p>
            </p:txBody>
          </p:sp>
          <p:sp>
            <p:nvSpPr>
              <p:cNvPr id="40" name="Freeform 39"/>
              <p:cNvSpPr/>
              <p:nvPr/>
            </p:nvSpPr>
            <p:spPr>
              <a:xfrm>
                <a:off x="982575" y="3930307"/>
                <a:ext cx="1909002" cy="942471"/>
              </a:xfrm>
              <a:custGeom>
                <a:avLst/>
                <a:gdLst>
                  <a:gd name="connsiteX0" fmla="*/ 0 w 1909010"/>
                  <a:gd name="connsiteY0" fmla="*/ 0 h 942473"/>
                  <a:gd name="connsiteX1" fmla="*/ 20053 w 1909010"/>
                  <a:gd name="connsiteY1" fmla="*/ 8021 h 942473"/>
                  <a:gd name="connsiteX2" fmla="*/ 12032 w 1909010"/>
                  <a:gd name="connsiteY2" fmla="*/ 32084 h 942473"/>
                  <a:gd name="connsiteX3" fmla="*/ 24063 w 1909010"/>
                  <a:gd name="connsiteY3" fmla="*/ 40105 h 942473"/>
                  <a:gd name="connsiteX4" fmla="*/ 44116 w 1909010"/>
                  <a:gd name="connsiteY4" fmla="*/ 44116 h 942473"/>
                  <a:gd name="connsiteX5" fmla="*/ 56147 w 1909010"/>
                  <a:gd name="connsiteY5" fmla="*/ 56147 h 942473"/>
                  <a:gd name="connsiteX6" fmla="*/ 64168 w 1909010"/>
                  <a:gd name="connsiteY6" fmla="*/ 84221 h 942473"/>
                  <a:gd name="connsiteX7" fmla="*/ 68179 w 1909010"/>
                  <a:gd name="connsiteY7" fmla="*/ 96252 h 942473"/>
                  <a:gd name="connsiteX8" fmla="*/ 80210 w 1909010"/>
                  <a:gd name="connsiteY8" fmla="*/ 104273 h 942473"/>
                  <a:gd name="connsiteX9" fmla="*/ 96253 w 1909010"/>
                  <a:gd name="connsiteY9" fmla="*/ 124326 h 942473"/>
                  <a:gd name="connsiteX10" fmla="*/ 108284 w 1909010"/>
                  <a:gd name="connsiteY10" fmla="*/ 136358 h 942473"/>
                  <a:gd name="connsiteX11" fmla="*/ 116305 w 1909010"/>
                  <a:gd name="connsiteY11" fmla="*/ 148389 h 942473"/>
                  <a:gd name="connsiteX12" fmla="*/ 140368 w 1909010"/>
                  <a:gd name="connsiteY12" fmla="*/ 164431 h 942473"/>
                  <a:gd name="connsiteX13" fmla="*/ 148389 w 1909010"/>
                  <a:gd name="connsiteY13" fmla="*/ 176463 h 942473"/>
                  <a:gd name="connsiteX14" fmla="*/ 160421 w 1909010"/>
                  <a:gd name="connsiteY14" fmla="*/ 180473 h 942473"/>
                  <a:gd name="connsiteX15" fmla="*/ 164432 w 1909010"/>
                  <a:gd name="connsiteY15" fmla="*/ 192505 h 942473"/>
                  <a:gd name="connsiteX16" fmla="*/ 184484 w 1909010"/>
                  <a:gd name="connsiteY16" fmla="*/ 224589 h 942473"/>
                  <a:gd name="connsiteX17" fmla="*/ 196516 w 1909010"/>
                  <a:gd name="connsiteY17" fmla="*/ 236621 h 942473"/>
                  <a:gd name="connsiteX18" fmla="*/ 216568 w 1909010"/>
                  <a:gd name="connsiteY18" fmla="*/ 260684 h 942473"/>
                  <a:gd name="connsiteX19" fmla="*/ 240632 w 1909010"/>
                  <a:gd name="connsiteY19" fmla="*/ 280737 h 942473"/>
                  <a:gd name="connsiteX20" fmla="*/ 256674 w 1909010"/>
                  <a:gd name="connsiteY20" fmla="*/ 304800 h 942473"/>
                  <a:gd name="connsiteX21" fmla="*/ 276726 w 1909010"/>
                  <a:gd name="connsiteY21" fmla="*/ 324852 h 942473"/>
                  <a:gd name="connsiteX22" fmla="*/ 280737 w 1909010"/>
                  <a:gd name="connsiteY22" fmla="*/ 336884 h 942473"/>
                  <a:gd name="connsiteX23" fmla="*/ 292768 w 1909010"/>
                  <a:gd name="connsiteY23" fmla="*/ 344905 h 942473"/>
                  <a:gd name="connsiteX24" fmla="*/ 304800 w 1909010"/>
                  <a:gd name="connsiteY24" fmla="*/ 356937 h 942473"/>
                  <a:gd name="connsiteX25" fmla="*/ 312821 w 1909010"/>
                  <a:gd name="connsiteY25" fmla="*/ 368968 h 942473"/>
                  <a:gd name="connsiteX26" fmla="*/ 324853 w 1909010"/>
                  <a:gd name="connsiteY26" fmla="*/ 381000 h 942473"/>
                  <a:gd name="connsiteX27" fmla="*/ 332874 w 1909010"/>
                  <a:gd name="connsiteY27" fmla="*/ 393031 h 942473"/>
                  <a:gd name="connsiteX28" fmla="*/ 360947 w 1909010"/>
                  <a:gd name="connsiteY28" fmla="*/ 409073 h 942473"/>
                  <a:gd name="connsiteX29" fmla="*/ 393032 w 1909010"/>
                  <a:gd name="connsiteY29" fmla="*/ 433137 h 942473"/>
                  <a:gd name="connsiteX30" fmla="*/ 405063 w 1909010"/>
                  <a:gd name="connsiteY30" fmla="*/ 441158 h 942473"/>
                  <a:gd name="connsiteX31" fmla="*/ 425116 w 1909010"/>
                  <a:gd name="connsiteY31" fmla="*/ 461210 h 942473"/>
                  <a:gd name="connsiteX32" fmla="*/ 449179 w 1909010"/>
                  <a:gd name="connsiteY32" fmla="*/ 477252 h 942473"/>
                  <a:gd name="connsiteX33" fmla="*/ 461210 w 1909010"/>
                  <a:gd name="connsiteY33" fmla="*/ 485273 h 942473"/>
                  <a:gd name="connsiteX34" fmla="*/ 505326 w 1909010"/>
                  <a:gd name="connsiteY34" fmla="*/ 493295 h 942473"/>
                  <a:gd name="connsiteX35" fmla="*/ 561474 w 1909010"/>
                  <a:gd name="connsiteY35" fmla="*/ 489284 h 942473"/>
                  <a:gd name="connsiteX36" fmla="*/ 581526 w 1909010"/>
                  <a:gd name="connsiteY36" fmla="*/ 485273 h 942473"/>
                  <a:gd name="connsiteX37" fmla="*/ 629653 w 1909010"/>
                  <a:gd name="connsiteY37" fmla="*/ 481263 h 942473"/>
                  <a:gd name="connsiteX38" fmla="*/ 661737 w 1909010"/>
                  <a:gd name="connsiteY38" fmla="*/ 477252 h 942473"/>
                  <a:gd name="connsiteX39" fmla="*/ 673768 w 1909010"/>
                  <a:gd name="connsiteY39" fmla="*/ 469231 h 942473"/>
                  <a:gd name="connsiteX40" fmla="*/ 721895 w 1909010"/>
                  <a:gd name="connsiteY40" fmla="*/ 481263 h 942473"/>
                  <a:gd name="connsiteX41" fmla="*/ 733926 w 1909010"/>
                  <a:gd name="connsiteY41" fmla="*/ 489284 h 942473"/>
                  <a:gd name="connsiteX42" fmla="*/ 757989 w 1909010"/>
                  <a:gd name="connsiteY42" fmla="*/ 497305 h 942473"/>
                  <a:gd name="connsiteX43" fmla="*/ 770021 w 1909010"/>
                  <a:gd name="connsiteY43" fmla="*/ 501316 h 942473"/>
                  <a:gd name="connsiteX44" fmla="*/ 782053 w 1909010"/>
                  <a:gd name="connsiteY44" fmla="*/ 509337 h 942473"/>
                  <a:gd name="connsiteX45" fmla="*/ 818147 w 1909010"/>
                  <a:gd name="connsiteY45" fmla="*/ 537410 h 942473"/>
                  <a:gd name="connsiteX46" fmla="*/ 858253 w 1909010"/>
                  <a:gd name="connsiteY46" fmla="*/ 549442 h 942473"/>
                  <a:gd name="connsiteX47" fmla="*/ 886326 w 1909010"/>
                  <a:gd name="connsiteY47" fmla="*/ 569495 h 942473"/>
                  <a:gd name="connsiteX48" fmla="*/ 914400 w 1909010"/>
                  <a:gd name="connsiteY48" fmla="*/ 577516 h 942473"/>
                  <a:gd name="connsiteX49" fmla="*/ 938463 w 1909010"/>
                  <a:gd name="connsiteY49" fmla="*/ 593558 h 942473"/>
                  <a:gd name="connsiteX50" fmla="*/ 950495 w 1909010"/>
                  <a:gd name="connsiteY50" fmla="*/ 601579 h 942473"/>
                  <a:gd name="connsiteX51" fmla="*/ 966537 w 1909010"/>
                  <a:gd name="connsiteY51" fmla="*/ 609600 h 942473"/>
                  <a:gd name="connsiteX52" fmla="*/ 990600 w 1909010"/>
                  <a:gd name="connsiteY52" fmla="*/ 621631 h 942473"/>
                  <a:gd name="connsiteX53" fmla="*/ 1066800 w 1909010"/>
                  <a:gd name="connsiteY53" fmla="*/ 625642 h 942473"/>
                  <a:gd name="connsiteX54" fmla="*/ 1078832 w 1909010"/>
                  <a:gd name="connsiteY54" fmla="*/ 629652 h 942473"/>
                  <a:gd name="connsiteX55" fmla="*/ 1086853 w 1909010"/>
                  <a:gd name="connsiteY55" fmla="*/ 641684 h 942473"/>
                  <a:gd name="connsiteX56" fmla="*/ 1098884 w 1909010"/>
                  <a:gd name="connsiteY56" fmla="*/ 657726 h 942473"/>
                  <a:gd name="connsiteX57" fmla="*/ 1114926 w 1909010"/>
                  <a:gd name="connsiteY57" fmla="*/ 685800 h 942473"/>
                  <a:gd name="connsiteX58" fmla="*/ 1118937 w 1909010"/>
                  <a:gd name="connsiteY58" fmla="*/ 697831 h 942473"/>
                  <a:gd name="connsiteX59" fmla="*/ 1130968 w 1909010"/>
                  <a:gd name="connsiteY59" fmla="*/ 729916 h 942473"/>
                  <a:gd name="connsiteX60" fmla="*/ 1138989 w 1909010"/>
                  <a:gd name="connsiteY60" fmla="*/ 741947 h 942473"/>
                  <a:gd name="connsiteX61" fmla="*/ 1155032 w 1909010"/>
                  <a:gd name="connsiteY61" fmla="*/ 753979 h 942473"/>
                  <a:gd name="connsiteX62" fmla="*/ 1183105 w 1909010"/>
                  <a:gd name="connsiteY62" fmla="*/ 782052 h 942473"/>
                  <a:gd name="connsiteX63" fmla="*/ 1195137 w 1909010"/>
                  <a:gd name="connsiteY63" fmla="*/ 798095 h 942473"/>
                  <a:gd name="connsiteX64" fmla="*/ 1215189 w 1909010"/>
                  <a:gd name="connsiteY64" fmla="*/ 810126 h 942473"/>
                  <a:gd name="connsiteX65" fmla="*/ 1243263 w 1909010"/>
                  <a:gd name="connsiteY65" fmla="*/ 822158 h 942473"/>
                  <a:gd name="connsiteX66" fmla="*/ 1255295 w 1909010"/>
                  <a:gd name="connsiteY66" fmla="*/ 834189 h 942473"/>
                  <a:gd name="connsiteX67" fmla="*/ 1267326 w 1909010"/>
                  <a:gd name="connsiteY67" fmla="*/ 842210 h 942473"/>
                  <a:gd name="connsiteX68" fmla="*/ 1287379 w 1909010"/>
                  <a:gd name="connsiteY68" fmla="*/ 858252 h 942473"/>
                  <a:gd name="connsiteX69" fmla="*/ 1311442 w 1909010"/>
                  <a:gd name="connsiteY69" fmla="*/ 878305 h 942473"/>
                  <a:gd name="connsiteX70" fmla="*/ 1335505 w 1909010"/>
                  <a:gd name="connsiteY70" fmla="*/ 894347 h 942473"/>
                  <a:gd name="connsiteX71" fmla="*/ 1371600 w 1909010"/>
                  <a:gd name="connsiteY71" fmla="*/ 922421 h 942473"/>
                  <a:gd name="connsiteX72" fmla="*/ 1383632 w 1909010"/>
                  <a:gd name="connsiteY72" fmla="*/ 930442 h 942473"/>
                  <a:gd name="connsiteX73" fmla="*/ 1399674 w 1909010"/>
                  <a:gd name="connsiteY73" fmla="*/ 934452 h 942473"/>
                  <a:gd name="connsiteX74" fmla="*/ 1419726 w 1909010"/>
                  <a:gd name="connsiteY74" fmla="*/ 938463 h 942473"/>
                  <a:gd name="connsiteX75" fmla="*/ 1431758 w 1909010"/>
                  <a:gd name="connsiteY75" fmla="*/ 942473 h 942473"/>
                  <a:gd name="connsiteX76" fmla="*/ 1463842 w 1909010"/>
                  <a:gd name="connsiteY76" fmla="*/ 938463 h 942473"/>
                  <a:gd name="connsiteX77" fmla="*/ 1487905 w 1909010"/>
                  <a:gd name="connsiteY77" fmla="*/ 930442 h 942473"/>
                  <a:gd name="connsiteX78" fmla="*/ 1515979 w 1909010"/>
                  <a:gd name="connsiteY78" fmla="*/ 922421 h 942473"/>
                  <a:gd name="connsiteX79" fmla="*/ 1528010 w 1909010"/>
                  <a:gd name="connsiteY79" fmla="*/ 914400 h 942473"/>
                  <a:gd name="connsiteX80" fmla="*/ 1536032 w 1909010"/>
                  <a:gd name="connsiteY80" fmla="*/ 906379 h 942473"/>
                  <a:gd name="connsiteX81" fmla="*/ 1548063 w 1909010"/>
                  <a:gd name="connsiteY81" fmla="*/ 902368 h 942473"/>
                  <a:gd name="connsiteX82" fmla="*/ 1560095 w 1909010"/>
                  <a:gd name="connsiteY82" fmla="*/ 894347 h 942473"/>
                  <a:gd name="connsiteX83" fmla="*/ 1584158 w 1909010"/>
                  <a:gd name="connsiteY83" fmla="*/ 886326 h 942473"/>
                  <a:gd name="connsiteX84" fmla="*/ 1608221 w 1909010"/>
                  <a:gd name="connsiteY84" fmla="*/ 870284 h 942473"/>
                  <a:gd name="connsiteX85" fmla="*/ 1632284 w 1909010"/>
                  <a:gd name="connsiteY85" fmla="*/ 850231 h 942473"/>
                  <a:gd name="connsiteX86" fmla="*/ 1648326 w 1909010"/>
                  <a:gd name="connsiteY86" fmla="*/ 826168 h 942473"/>
                  <a:gd name="connsiteX87" fmla="*/ 1656347 w 1909010"/>
                  <a:gd name="connsiteY87" fmla="*/ 814137 h 942473"/>
                  <a:gd name="connsiteX88" fmla="*/ 1684421 w 1909010"/>
                  <a:gd name="connsiteY88" fmla="*/ 798095 h 942473"/>
                  <a:gd name="connsiteX89" fmla="*/ 1712495 w 1909010"/>
                  <a:gd name="connsiteY89" fmla="*/ 766010 h 942473"/>
                  <a:gd name="connsiteX90" fmla="*/ 1716505 w 1909010"/>
                  <a:gd name="connsiteY90" fmla="*/ 753979 h 942473"/>
                  <a:gd name="connsiteX91" fmla="*/ 1728537 w 1909010"/>
                  <a:gd name="connsiteY91" fmla="*/ 721895 h 942473"/>
                  <a:gd name="connsiteX92" fmla="*/ 1756610 w 1909010"/>
                  <a:gd name="connsiteY92" fmla="*/ 705852 h 942473"/>
                  <a:gd name="connsiteX93" fmla="*/ 1764632 w 1909010"/>
                  <a:gd name="connsiteY93" fmla="*/ 697831 h 942473"/>
                  <a:gd name="connsiteX94" fmla="*/ 1788695 w 1909010"/>
                  <a:gd name="connsiteY94" fmla="*/ 681789 h 942473"/>
                  <a:gd name="connsiteX95" fmla="*/ 1792705 w 1909010"/>
                  <a:gd name="connsiteY95" fmla="*/ 669758 h 942473"/>
                  <a:gd name="connsiteX96" fmla="*/ 1804737 w 1909010"/>
                  <a:gd name="connsiteY96" fmla="*/ 665747 h 942473"/>
                  <a:gd name="connsiteX97" fmla="*/ 1820779 w 1909010"/>
                  <a:gd name="connsiteY97" fmla="*/ 653716 h 942473"/>
                  <a:gd name="connsiteX98" fmla="*/ 1832810 w 1909010"/>
                  <a:gd name="connsiteY98" fmla="*/ 645695 h 942473"/>
                  <a:gd name="connsiteX99" fmla="*/ 1844842 w 1909010"/>
                  <a:gd name="connsiteY99" fmla="*/ 633663 h 942473"/>
                  <a:gd name="connsiteX100" fmla="*/ 1856874 w 1909010"/>
                  <a:gd name="connsiteY100" fmla="*/ 629652 h 942473"/>
                  <a:gd name="connsiteX101" fmla="*/ 1880937 w 1909010"/>
                  <a:gd name="connsiteY101" fmla="*/ 613610 h 942473"/>
                  <a:gd name="connsiteX102" fmla="*/ 1905000 w 1909010"/>
                  <a:gd name="connsiteY102" fmla="*/ 601579 h 942473"/>
                  <a:gd name="connsiteX103" fmla="*/ 1909010 w 1909010"/>
                  <a:gd name="connsiteY103" fmla="*/ 589547 h 94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010" h="942473">
                    <a:moveTo>
                      <a:pt x="0" y="0"/>
                    </a:moveTo>
                    <a:cubicBezTo>
                      <a:pt x="6684" y="2674"/>
                      <a:pt x="17525" y="1280"/>
                      <a:pt x="20053" y="8021"/>
                    </a:cubicBezTo>
                    <a:cubicBezTo>
                      <a:pt x="23022" y="15938"/>
                      <a:pt x="12032" y="32084"/>
                      <a:pt x="12032" y="32084"/>
                    </a:cubicBezTo>
                    <a:cubicBezTo>
                      <a:pt x="16042" y="34758"/>
                      <a:pt x="19550" y="38413"/>
                      <a:pt x="24063" y="40105"/>
                    </a:cubicBezTo>
                    <a:cubicBezTo>
                      <a:pt x="30446" y="42499"/>
                      <a:pt x="38019" y="41067"/>
                      <a:pt x="44116" y="44116"/>
                    </a:cubicBezTo>
                    <a:cubicBezTo>
                      <a:pt x="49189" y="46652"/>
                      <a:pt x="52137" y="52137"/>
                      <a:pt x="56147" y="56147"/>
                    </a:cubicBezTo>
                    <a:cubicBezTo>
                      <a:pt x="65766" y="85002"/>
                      <a:pt x="54094" y="48962"/>
                      <a:pt x="64168" y="84221"/>
                    </a:cubicBezTo>
                    <a:cubicBezTo>
                      <a:pt x="65329" y="88286"/>
                      <a:pt x="65538" y="92951"/>
                      <a:pt x="68179" y="96252"/>
                    </a:cubicBezTo>
                    <a:cubicBezTo>
                      <a:pt x="71190" y="100016"/>
                      <a:pt x="76446" y="101262"/>
                      <a:pt x="80210" y="104273"/>
                    </a:cubicBezTo>
                    <a:cubicBezTo>
                      <a:pt x="91878" y="113608"/>
                      <a:pt x="85831" y="111819"/>
                      <a:pt x="96253" y="124326"/>
                    </a:cubicBezTo>
                    <a:cubicBezTo>
                      <a:pt x="99884" y="128683"/>
                      <a:pt x="104653" y="132001"/>
                      <a:pt x="108284" y="136358"/>
                    </a:cubicBezTo>
                    <a:cubicBezTo>
                      <a:pt x="111370" y="140061"/>
                      <a:pt x="112678" y="145215"/>
                      <a:pt x="116305" y="148389"/>
                    </a:cubicBezTo>
                    <a:cubicBezTo>
                      <a:pt x="123560" y="154737"/>
                      <a:pt x="140368" y="164431"/>
                      <a:pt x="140368" y="164431"/>
                    </a:cubicBezTo>
                    <a:cubicBezTo>
                      <a:pt x="143042" y="168442"/>
                      <a:pt x="144625" y="173452"/>
                      <a:pt x="148389" y="176463"/>
                    </a:cubicBezTo>
                    <a:cubicBezTo>
                      <a:pt x="151690" y="179104"/>
                      <a:pt x="157432" y="177484"/>
                      <a:pt x="160421" y="180473"/>
                    </a:cubicBezTo>
                    <a:cubicBezTo>
                      <a:pt x="163410" y="183462"/>
                      <a:pt x="162767" y="188619"/>
                      <a:pt x="164432" y="192505"/>
                    </a:cubicBezTo>
                    <a:cubicBezTo>
                      <a:pt x="170301" y="206198"/>
                      <a:pt x="174614" y="213074"/>
                      <a:pt x="184484" y="224589"/>
                    </a:cubicBezTo>
                    <a:cubicBezTo>
                      <a:pt x="188175" y="228895"/>
                      <a:pt x="192885" y="232264"/>
                      <a:pt x="196516" y="236621"/>
                    </a:cubicBezTo>
                    <a:cubicBezTo>
                      <a:pt x="210853" y="253825"/>
                      <a:pt x="197398" y="244709"/>
                      <a:pt x="216568" y="260684"/>
                    </a:cubicBezTo>
                    <a:cubicBezTo>
                      <a:pt x="250078" y="288609"/>
                      <a:pt x="205472" y="245577"/>
                      <a:pt x="240632" y="280737"/>
                    </a:cubicBezTo>
                    <a:cubicBezTo>
                      <a:pt x="247679" y="301880"/>
                      <a:pt x="239984" y="284773"/>
                      <a:pt x="256674" y="304800"/>
                    </a:cubicBezTo>
                    <a:cubicBezTo>
                      <a:pt x="273384" y="324852"/>
                      <a:pt x="254669" y="310147"/>
                      <a:pt x="276726" y="324852"/>
                    </a:cubicBezTo>
                    <a:cubicBezTo>
                      <a:pt x="278063" y="328863"/>
                      <a:pt x="278096" y="333583"/>
                      <a:pt x="280737" y="336884"/>
                    </a:cubicBezTo>
                    <a:cubicBezTo>
                      <a:pt x="283748" y="340648"/>
                      <a:pt x="289065" y="341819"/>
                      <a:pt x="292768" y="344905"/>
                    </a:cubicBezTo>
                    <a:cubicBezTo>
                      <a:pt x="297125" y="348536"/>
                      <a:pt x="301169" y="352580"/>
                      <a:pt x="304800" y="356937"/>
                    </a:cubicBezTo>
                    <a:cubicBezTo>
                      <a:pt x="307886" y="360640"/>
                      <a:pt x="309735" y="365265"/>
                      <a:pt x="312821" y="368968"/>
                    </a:cubicBezTo>
                    <a:cubicBezTo>
                      <a:pt x="316452" y="373325"/>
                      <a:pt x="321222" y="376643"/>
                      <a:pt x="324853" y="381000"/>
                    </a:cubicBezTo>
                    <a:cubicBezTo>
                      <a:pt x="327939" y="384703"/>
                      <a:pt x="329466" y="389623"/>
                      <a:pt x="332874" y="393031"/>
                    </a:cubicBezTo>
                    <a:cubicBezTo>
                      <a:pt x="338543" y="398700"/>
                      <a:pt x="354655" y="405927"/>
                      <a:pt x="360947" y="409073"/>
                    </a:cubicBezTo>
                    <a:cubicBezTo>
                      <a:pt x="375785" y="423913"/>
                      <a:pt x="365820" y="414996"/>
                      <a:pt x="393032" y="433137"/>
                    </a:cubicBezTo>
                    <a:lnTo>
                      <a:pt x="405063" y="441158"/>
                    </a:lnTo>
                    <a:cubicBezTo>
                      <a:pt x="419770" y="463217"/>
                      <a:pt x="405061" y="444497"/>
                      <a:pt x="425116" y="461210"/>
                    </a:cubicBezTo>
                    <a:cubicBezTo>
                      <a:pt x="445144" y="477900"/>
                      <a:pt x="428034" y="470205"/>
                      <a:pt x="449179" y="477252"/>
                    </a:cubicBezTo>
                    <a:cubicBezTo>
                      <a:pt x="453189" y="479926"/>
                      <a:pt x="456899" y="483117"/>
                      <a:pt x="461210" y="485273"/>
                    </a:cubicBezTo>
                    <a:cubicBezTo>
                      <a:pt x="473575" y="491456"/>
                      <a:pt x="494264" y="491912"/>
                      <a:pt x="505326" y="493295"/>
                    </a:cubicBezTo>
                    <a:cubicBezTo>
                      <a:pt x="524042" y="491958"/>
                      <a:pt x="542813" y="491249"/>
                      <a:pt x="561474" y="489284"/>
                    </a:cubicBezTo>
                    <a:cubicBezTo>
                      <a:pt x="568253" y="488570"/>
                      <a:pt x="574756" y="486069"/>
                      <a:pt x="581526" y="485273"/>
                    </a:cubicBezTo>
                    <a:cubicBezTo>
                      <a:pt x="597514" y="483392"/>
                      <a:pt x="613635" y="482865"/>
                      <a:pt x="629653" y="481263"/>
                    </a:cubicBezTo>
                    <a:cubicBezTo>
                      <a:pt x="640377" y="480191"/>
                      <a:pt x="651042" y="478589"/>
                      <a:pt x="661737" y="477252"/>
                    </a:cubicBezTo>
                    <a:cubicBezTo>
                      <a:pt x="665747" y="474578"/>
                      <a:pt x="668978" y="469763"/>
                      <a:pt x="673768" y="469231"/>
                    </a:cubicBezTo>
                    <a:cubicBezTo>
                      <a:pt x="681499" y="468372"/>
                      <a:pt x="715769" y="477179"/>
                      <a:pt x="721895" y="481263"/>
                    </a:cubicBezTo>
                    <a:cubicBezTo>
                      <a:pt x="725905" y="483937"/>
                      <a:pt x="729522" y="487326"/>
                      <a:pt x="733926" y="489284"/>
                    </a:cubicBezTo>
                    <a:cubicBezTo>
                      <a:pt x="741652" y="492718"/>
                      <a:pt x="749968" y="494631"/>
                      <a:pt x="757989" y="497305"/>
                    </a:cubicBezTo>
                    <a:cubicBezTo>
                      <a:pt x="762000" y="498642"/>
                      <a:pt x="766503" y="498971"/>
                      <a:pt x="770021" y="501316"/>
                    </a:cubicBezTo>
                    <a:cubicBezTo>
                      <a:pt x="774032" y="503990"/>
                      <a:pt x="778350" y="506251"/>
                      <a:pt x="782053" y="509337"/>
                    </a:cubicBezTo>
                    <a:cubicBezTo>
                      <a:pt x="795895" y="520872"/>
                      <a:pt x="797873" y="530652"/>
                      <a:pt x="818147" y="537410"/>
                    </a:cubicBezTo>
                    <a:cubicBezTo>
                      <a:pt x="847439" y="547174"/>
                      <a:pt x="834008" y="543380"/>
                      <a:pt x="858253" y="549442"/>
                    </a:cubicBezTo>
                    <a:cubicBezTo>
                      <a:pt x="860071" y="550805"/>
                      <a:pt x="881772" y="567543"/>
                      <a:pt x="886326" y="569495"/>
                    </a:cubicBezTo>
                    <a:cubicBezTo>
                      <a:pt x="895425" y="573395"/>
                      <a:pt x="905610" y="572633"/>
                      <a:pt x="914400" y="577516"/>
                    </a:cubicBezTo>
                    <a:cubicBezTo>
                      <a:pt x="922827" y="582198"/>
                      <a:pt x="930442" y="588211"/>
                      <a:pt x="938463" y="593558"/>
                    </a:cubicBezTo>
                    <a:cubicBezTo>
                      <a:pt x="942474" y="596232"/>
                      <a:pt x="946184" y="599423"/>
                      <a:pt x="950495" y="601579"/>
                    </a:cubicBezTo>
                    <a:cubicBezTo>
                      <a:pt x="955842" y="604253"/>
                      <a:pt x="961346" y="606634"/>
                      <a:pt x="966537" y="609600"/>
                    </a:cubicBezTo>
                    <a:cubicBezTo>
                      <a:pt x="975619" y="614790"/>
                      <a:pt x="979667" y="620637"/>
                      <a:pt x="990600" y="621631"/>
                    </a:cubicBezTo>
                    <a:cubicBezTo>
                      <a:pt x="1015931" y="623934"/>
                      <a:pt x="1041400" y="624305"/>
                      <a:pt x="1066800" y="625642"/>
                    </a:cubicBezTo>
                    <a:cubicBezTo>
                      <a:pt x="1070811" y="626979"/>
                      <a:pt x="1075531" y="627011"/>
                      <a:pt x="1078832" y="629652"/>
                    </a:cubicBezTo>
                    <a:cubicBezTo>
                      <a:pt x="1082596" y="632663"/>
                      <a:pt x="1084051" y="637762"/>
                      <a:pt x="1086853" y="641684"/>
                    </a:cubicBezTo>
                    <a:cubicBezTo>
                      <a:pt x="1090738" y="647123"/>
                      <a:pt x="1094999" y="652287"/>
                      <a:pt x="1098884" y="657726"/>
                    </a:cubicBezTo>
                    <a:cubicBezTo>
                      <a:pt x="1106076" y="667796"/>
                      <a:pt x="1109890" y="674050"/>
                      <a:pt x="1114926" y="685800"/>
                    </a:cubicBezTo>
                    <a:cubicBezTo>
                      <a:pt x="1116591" y="689685"/>
                      <a:pt x="1117776" y="693766"/>
                      <a:pt x="1118937" y="697831"/>
                    </a:cubicBezTo>
                    <a:cubicBezTo>
                      <a:pt x="1124577" y="717571"/>
                      <a:pt x="1120287" y="711223"/>
                      <a:pt x="1130968" y="729916"/>
                    </a:cubicBezTo>
                    <a:cubicBezTo>
                      <a:pt x="1133359" y="734101"/>
                      <a:pt x="1135581" y="738539"/>
                      <a:pt x="1138989" y="741947"/>
                    </a:cubicBezTo>
                    <a:cubicBezTo>
                      <a:pt x="1143716" y="746674"/>
                      <a:pt x="1149684" y="749968"/>
                      <a:pt x="1155032" y="753979"/>
                    </a:cubicBezTo>
                    <a:cubicBezTo>
                      <a:pt x="1171260" y="786435"/>
                      <a:pt x="1151771" y="754634"/>
                      <a:pt x="1183105" y="782052"/>
                    </a:cubicBezTo>
                    <a:cubicBezTo>
                      <a:pt x="1188136" y="786454"/>
                      <a:pt x="1190106" y="793693"/>
                      <a:pt x="1195137" y="798095"/>
                    </a:cubicBezTo>
                    <a:cubicBezTo>
                      <a:pt x="1201003" y="803228"/>
                      <a:pt x="1208579" y="805995"/>
                      <a:pt x="1215189" y="810126"/>
                    </a:cubicBezTo>
                    <a:cubicBezTo>
                      <a:pt x="1233653" y="821666"/>
                      <a:pt x="1220434" y="816450"/>
                      <a:pt x="1243263" y="822158"/>
                    </a:cubicBezTo>
                    <a:cubicBezTo>
                      <a:pt x="1247274" y="826168"/>
                      <a:pt x="1250938" y="830558"/>
                      <a:pt x="1255295" y="834189"/>
                    </a:cubicBezTo>
                    <a:cubicBezTo>
                      <a:pt x="1258998" y="837275"/>
                      <a:pt x="1263918" y="838802"/>
                      <a:pt x="1267326" y="842210"/>
                    </a:cubicBezTo>
                    <a:cubicBezTo>
                      <a:pt x="1285465" y="860350"/>
                      <a:pt x="1263956" y="850446"/>
                      <a:pt x="1287379" y="858252"/>
                    </a:cubicBezTo>
                    <a:cubicBezTo>
                      <a:pt x="1316469" y="897043"/>
                      <a:pt x="1283883" y="859933"/>
                      <a:pt x="1311442" y="878305"/>
                    </a:cubicBezTo>
                    <a:cubicBezTo>
                      <a:pt x="1341485" y="898333"/>
                      <a:pt x="1306897" y="884812"/>
                      <a:pt x="1335505" y="894347"/>
                    </a:cubicBezTo>
                    <a:cubicBezTo>
                      <a:pt x="1354353" y="913195"/>
                      <a:pt x="1342818" y="903234"/>
                      <a:pt x="1371600" y="922421"/>
                    </a:cubicBezTo>
                    <a:cubicBezTo>
                      <a:pt x="1375611" y="925095"/>
                      <a:pt x="1378956" y="929273"/>
                      <a:pt x="1383632" y="930442"/>
                    </a:cubicBezTo>
                    <a:cubicBezTo>
                      <a:pt x="1388979" y="931779"/>
                      <a:pt x="1394293" y="933256"/>
                      <a:pt x="1399674" y="934452"/>
                    </a:cubicBezTo>
                    <a:cubicBezTo>
                      <a:pt x="1406328" y="935931"/>
                      <a:pt x="1413113" y="936810"/>
                      <a:pt x="1419726" y="938463"/>
                    </a:cubicBezTo>
                    <a:cubicBezTo>
                      <a:pt x="1423827" y="939488"/>
                      <a:pt x="1427747" y="941136"/>
                      <a:pt x="1431758" y="942473"/>
                    </a:cubicBezTo>
                    <a:cubicBezTo>
                      <a:pt x="1442453" y="941136"/>
                      <a:pt x="1453303" y="940721"/>
                      <a:pt x="1463842" y="938463"/>
                    </a:cubicBezTo>
                    <a:cubicBezTo>
                      <a:pt x="1472109" y="936692"/>
                      <a:pt x="1479884" y="933116"/>
                      <a:pt x="1487905" y="930442"/>
                    </a:cubicBezTo>
                    <a:cubicBezTo>
                      <a:pt x="1505170" y="924687"/>
                      <a:pt x="1495831" y="927457"/>
                      <a:pt x="1515979" y="922421"/>
                    </a:cubicBezTo>
                    <a:cubicBezTo>
                      <a:pt x="1519989" y="919747"/>
                      <a:pt x="1524246" y="917411"/>
                      <a:pt x="1528010" y="914400"/>
                    </a:cubicBezTo>
                    <a:cubicBezTo>
                      <a:pt x="1530963" y="912038"/>
                      <a:pt x="1532790" y="908325"/>
                      <a:pt x="1536032" y="906379"/>
                    </a:cubicBezTo>
                    <a:cubicBezTo>
                      <a:pt x="1539657" y="904204"/>
                      <a:pt x="1544282" y="904259"/>
                      <a:pt x="1548063" y="902368"/>
                    </a:cubicBezTo>
                    <a:cubicBezTo>
                      <a:pt x="1552374" y="900212"/>
                      <a:pt x="1555690" y="896305"/>
                      <a:pt x="1560095" y="894347"/>
                    </a:cubicBezTo>
                    <a:cubicBezTo>
                      <a:pt x="1567821" y="890913"/>
                      <a:pt x="1577123" y="891016"/>
                      <a:pt x="1584158" y="886326"/>
                    </a:cubicBezTo>
                    <a:cubicBezTo>
                      <a:pt x="1592179" y="880979"/>
                      <a:pt x="1601404" y="877101"/>
                      <a:pt x="1608221" y="870284"/>
                    </a:cubicBezTo>
                    <a:cubicBezTo>
                      <a:pt x="1623661" y="854844"/>
                      <a:pt x="1615534" y="861398"/>
                      <a:pt x="1632284" y="850231"/>
                    </a:cubicBezTo>
                    <a:lnTo>
                      <a:pt x="1648326" y="826168"/>
                    </a:lnTo>
                    <a:cubicBezTo>
                      <a:pt x="1651000" y="822158"/>
                      <a:pt x="1652036" y="816293"/>
                      <a:pt x="1656347" y="814137"/>
                    </a:cubicBezTo>
                    <a:cubicBezTo>
                      <a:pt x="1664980" y="809820"/>
                      <a:pt x="1676864" y="804708"/>
                      <a:pt x="1684421" y="798095"/>
                    </a:cubicBezTo>
                    <a:cubicBezTo>
                      <a:pt x="1703190" y="781672"/>
                      <a:pt x="1701623" y="782319"/>
                      <a:pt x="1712495" y="766010"/>
                    </a:cubicBezTo>
                    <a:cubicBezTo>
                      <a:pt x="1713832" y="762000"/>
                      <a:pt x="1715480" y="758080"/>
                      <a:pt x="1716505" y="753979"/>
                    </a:cubicBezTo>
                    <a:cubicBezTo>
                      <a:pt x="1720331" y="738674"/>
                      <a:pt x="1717534" y="732899"/>
                      <a:pt x="1728537" y="721895"/>
                    </a:cubicBezTo>
                    <a:cubicBezTo>
                      <a:pt x="1736746" y="713686"/>
                      <a:pt x="1747168" y="712147"/>
                      <a:pt x="1756610" y="705852"/>
                    </a:cubicBezTo>
                    <a:cubicBezTo>
                      <a:pt x="1759756" y="703755"/>
                      <a:pt x="1761607" y="700100"/>
                      <a:pt x="1764632" y="697831"/>
                    </a:cubicBezTo>
                    <a:cubicBezTo>
                      <a:pt x="1772344" y="692047"/>
                      <a:pt x="1788695" y="681789"/>
                      <a:pt x="1788695" y="681789"/>
                    </a:cubicBezTo>
                    <a:cubicBezTo>
                      <a:pt x="1790032" y="677779"/>
                      <a:pt x="1789716" y="672747"/>
                      <a:pt x="1792705" y="669758"/>
                    </a:cubicBezTo>
                    <a:cubicBezTo>
                      <a:pt x="1795694" y="666769"/>
                      <a:pt x="1801066" y="667844"/>
                      <a:pt x="1804737" y="665747"/>
                    </a:cubicBezTo>
                    <a:cubicBezTo>
                      <a:pt x="1810540" y="662431"/>
                      <a:pt x="1815340" y="657601"/>
                      <a:pt x="1820779" y="653716"/>
                    </a:cubicBezTo>
                    <a:cubicBezTo>
                      <a:pt x="1824701" y="650915"/>
                      <a:pt x="1829107" y="648781"/>
                      <a:pt x="1832810" y="645695"/>
                    </a:cubicBezTo>
                    <a:cubicBezTo>
                      <a:pt x="1837167" y="642064"/>
                      <a:pt x="1840123" y="636809"/>
                      <a:pt x="1844842" y="633663"/>
                    </a:cubicBezTo>
                    <a:cubicBezTo>
                      <a:pt x="1848360" y="631318"/>
                      <a:pt x="1852863" y="630989"/>
                      <a:pt x="1856874" y="629652"/>
                    </a:cubicBezTo>
                    <a:cubicBezTo>
                      <a:pt x="1879681" y="606845"/>
                      <a:pt x="1857720" y="625219"/>
                      <a:pt x="1880937" y="613610"/>
                    </a:cubicBezTo>
                    <a:cubicBezTo>
                      <a:pt x="1912028" y="598064"/>
                      <a:pt x="1874763" y="611656"/>
                      <a:pt x="1905000" y="601579"/>
                    </a:cubicBezTo>
                    <a:lnTo>
                      <a:pt x="1909010" y="589547"/>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reeform 40"/>
              <p:cNvSpPr/>
              <p:nvPr/>
            </p:nvSpPr>
            <p:spPr>
              <a:xfrm>
                <a:off x="2897097" y="1267483"/>
                <a:ext cx="706167" cy="4345653"/>
              </a:xfrm>
              <a:custGeom>
                <a:avLst/>
                <a:gdLst>
                  <a:gd name="connsiteX0" fmla="*/ 706170 w 706170"/>
                  <a:gd name="connsiteY0" fmla="*/ 0 h 4345664"/>
                  <a:gd name="connsiteX1" fmla="*/ 497941 w 706170"/>
                  <a:gd name="connsiteY1" fmla="*/ 679010 h 4345664"/>
                  <a:gd name="connsiteX2" fmla="*/ 470780 w 706170"/>
                  <a:gd name="connsiteY2" fmla="*/ 1520982 h 4345664"/>
                  <a:gd name="connsiteX3" fmla="*/ 479834 w 706170"/>
                  <a:gd name="connsiteY3" fmla="*/ 1919335 h 4345664"/>
                  <a:gd name="connsiteX4" fmla="*/ 0 w 706170"/>
                  <a:gd name="connsiteY4" fmla="*/ 2779414 h 4345664"/>
                  <a:gd name="connsiteX5" fmla="*/ 72428 w 706170"/>
                  <a:gd name="connsiteY5" fmla="*/ 3947311 h 4345664"/>
                  <a:gd name="connsiteX6" fmla="*/ 72428 w 706170"/>
                  <a:gd name="connsiteY6" fmla="*/ 4345664 h 434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170" h="4345664">
                    <a:moveTo>
                      <a:pt x="706170" y="0"/>
                    </a:moveTo>
                    <a:lnTo>
                      <a:pt x="497941" y="679010"/>
                    </a:lnTo>
                    <a:lnTo>
                      <a:pt x="470780" y="1520982"/>
                    </a:lnTo>
                    <a:lnTo>
                      <a:pt x="479834" y="1919335"/>
                    </a:lnTo>
                    <a:lnTo>
                      <a:pt x="0" y="2779414"/>
                    </a:lnTo>
                    <a:lnTo>
                      <a:pt x="72428" y="3947311"/>
                    </a:lnTo>
                    <a:lnTo>
                      <a:pt x="72428" y="4345664"/>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TextBox 41"/>
              <p:cNvSpPr txBox="1"/>
              <p:nvPr/>
            </p:nvSpPr>
            <p:spPr>
              <a:xfrm rot="20040000">
                <a:off x="1650243" y="2394900"/>
                <a:ext cx="737093" cy="305279"/>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700" b="1">
                    <a:solidFill>
                      <a:schemeClr val="tx1"/>
                    </a:solidFill>
                    <a:latin typeface="Arial" panose="020B0604020202020204" pitchFamily="34" charset="0"/>
                    <a:cs typeface="Arial" panose="020B0604020202020204" pitchFamily="34" charset="0"/>
                  </a:rPr>
                  <a:t>MSR DIXIE</a:t>
                </a:r>
              </a:p>
            </p:txBody>
          </p:sp>
          <p:sp>
            <p:nvSpPr>
              <p:cNvPr id="43" name="Freeform 42"/>
              <p:cNvSpPr/>
              <p:nvPr/>
            </p:nvSpPr>
            <p:spPr>
              <a:xfrm>
                <a:off x="4082749" y="1994757"/>
                <a:ext cx="2396649" cy="914427"/>
              </a:xfrm>
              <a:custGeom>
                <a:avLst/>
                <a:gdLst>
                  <a:gd name="connsiteX0" fmla="*/ 0 w 2396660"/>
                  <a:gd name="connsiteY0" fmla="*/ 812505 h 914429"/>
                  <a:gd name="connsiteX1" fmla="*/ 23297 w 2396660"/>
                  <a:gd name="connsiteY1" fmla="*/ 818329 h 914429"/>
                  <a:gd name="connsiteX2" fmla="*/ 40769 w 2396660"/>
                  <a:gd name="connsiteY2" fmla="*/ 829978 h 914429"/>
                  <a:gd name="connsiteX3" fmla="*/ 46594 w 2396660"/>
                  <a:gd name="connsiteY3" fmla="*/ 835802 h 914429"/>
                  <a:gd name="connsiteX4" fmla="*/ 55330 w 2396660"/>
                  <a:gd name="connsiteY4" fmla="*/ 838714 h 914429"/>
                  <a:gd name="connsiteX5" fmla="*/ 72802 w 2396660"/>
                  <a:gd name="connsiteY5" fmla="*/ 847450 h 914429"/>
                  <a:gd name="connsiteX6" fmla="*/ 81539 w 2396660"/>
                  <a:gd name="connsiteY6" fmla="*/ 853275 h 914429"/>
                  <a:gd name="connsiteX7" fmla="*/ 122308 w 2396660"/>
                  <a:gd name="connsiteY7" fmla="*/ 862011 h 914429"/>
                  <a:gd name="connsiteX8" fmla="*/ 139781 w 2396660"/>
                  <a:gd name="connsiteY8" fmla="*/ 867835 h 914429"/>
                  <a:gd name="connsiteX9" fmla="*/ 148517 w 2396660"/>
                  <a:gd name="connsiteY9" fmla="*/ 873659 h 914429"/>
                  <a:gd name="connsiteX10" fmla="*/ 163078 w 2396660"/>
                  <a:gd name="connsiteY10" fmla="*/ 885308 h 914429"/>
                  <a:gd name="connsiteX11" fmla="*/ 180550 w 2396660"/>
                  <a:gd name="connsiteY11" fmla="*/ 891132 h 914429"/>
                  <a:gd name="connsiteX12" fmla="*/ 189287 w 2396660"/>
                  <a:gd name="connsiteY12" fmla="*/ 894044 h 914429"/>
                  <a:gd name="connsiteX13" fmla="*/ 198023 w 2396660"/>
                  <a:gd name="connsiteY13" fmla="*/ 896956 h 914429"/>
                  <a:gd name="connsiteX14" fmla="*/ 209671 w 2396660"/>
                  <a:gd name="connsiteY14" fmla="*/ 899868 h 914429"/>
                  <a:gd name="connsiteX15" fmla="*/ 230056 w 2396660"/>
                  <a:gd name="connsiteY15" fmla="*/ 905693 h 914429"/>
                  <a:gd name="connsiteX16" fmla="*/ 238792 w 2396660"/>
                  <a:gd name="connsiteY16" fmla="*/ 911517 h 914429"/>
                  <a:gd name="connsiteX17" fmla="*/ 247529 w 2396660"/>
                  <a:gd name="connsiteY17" fmla="*/ 914429 h 914429"/>
                  <a:gd name="connsiteX18" fmla="*/ 326155 w 2396660"/>
                  <a:gd name="connsiteY18" fmla="*/ 911517 h 914429"/>
                  <a:gd name="connsiteX19" fmla="*/ 337804 w 2396660"/>
                  <a:gd name="connsiteY19" fmla="*/ 908605 h 914429"/>
                  <a:gd name="connsiteX20" fmla="*/ 358188 w 2396660"/>
                  <a:gd name="connsiteY20" fmla="*/ 905693 h 914429"/>
                  <a:gd name="connsiteX21" fmla="*/ 375661 w 2396660"/>
                  <a:gd name="connsiteY21" fmla="*/ 899868 h 914429"/>
                  <a:gd name="connsiteX22" fmla="*/ 384397 w 2396660"/>
                  <a:gd name="connsiteY22" fmla="*/ 896956 h 914429"/>
                  <a:gd name="connsiteX23" fmla="*/ 390222 w 2396660"/>
                  <a:gd name="connsiteY23" fmla="*/ 891132 h 914429"/>
                  <a:gd name="connsiteX24" fmla="*/ 407694 w 2396660"/>
                  <a:gd name="connsiteY24" fmla="*/ 879484 h 914429"/>
                  <a:gd name="connsiteX25" fmla="*/ 413518 w 2396660"/>
                  <a:gd name="connsiteY25" fmla="*/ 873659 h 914429"/>
                  <a:gd name="connsiteX26" fmla="*/ 416430 w 2396660"/>
                  <a:gd name="connsiteY26" fmla="*/ 864923 h 914429"/>
                  <a:gd name="connsiteX27" fmla="*/ 430991 w 2396660"/>
                  <a:gd name="connsiteY27" fmla="*/ 856187 h 914429"/>
                  <a:gd name="connsiteX28" fmla="*/ 439727 w 2396660"/>
                  <a:gd name="connsiteY28" fmla="*/ 850363 h 914429"/>
                  <a:gd name="connsiteX29" fmla="*/ 442639 w 2396660"/>
                  <a:gd name="connsiteY29" fmla="*/ 841626 h 914429"/>
                  <a:gd name="connsiteX30" fmla="*/ 457200 w 2396660"/>
                  <a:gd name="connsiteY30" fmla="*/ 824154 h 914429"/>
                  <a:gd name="connsiteX31" fmla="*/ 463024 w 2396660"/>
                  <a:gd name="connsiteY31" fmla="*/ 812505 h 914429"/>
                  <a:gd name="connsiteX32" fmla="*/ 465936 w 2396660"/>
                  <a:gd name="connsiteY32" fmla="*/ 803769 h 914429"/>
                  <a:gd name="connsiteX33" fmla="*/ 477585 w 2396660"/>
                  <a:gd name="connsiteY33" fmla="*/ 789208 h 914429"/>
                  <a:gd name="connsiteX34" fmla="*/ 486321 w 2396660"/>
                  <a:gd name="connsiteY34" fmla="*/ 786296 h 914429"/>
                  <a:gd name="connsiteX35" fmla="*/ 500881 w 2396660"/>
                  <a:gd name="connsiteY35" fmla="*/ 774648 h 914429"/>
                  <a:gd name="connsiteX36" fmla="*/ 515442 w 2396660"/>
                  <a:gd name="connsiteY36" fmla="*/ 765912 h 914429"/>
                  <a:gd name="connsiteX37" fmla="*/ 524178 w 2396660"/>
                  <a:gd name="connsiteY37" fmla="*/ 760087 h 914429"/>
                  <a:gd name="connsiteX38" fmla="*/ 532915 w 2396660"/>
                  <a:gd name="connsiteY38" fmla="*/ 757175 h 914429"/>
                  <a:gd name="connsiteX39" fmla="*/ 550387 w 2396660"/>
                  <a:gd name="connsiteY39" fmla="*/ 745527 h 914429"/>
                  <a:gd name="connsiteX40" fmla="*/ 559123 w 2396660"/>
                  <a:gd name="connsiteY40" fmla="*/ 739703 h 914429"/>
                  <a:gd name="connsiteX41" fmla="*/ 573684 w 2396660"/>
                  <a:gd name="connsiteY41" fmla="*/ 725142 h 914429"/>
                  <a:gd name="connsiteX42" fmla="*/ 591157 w 2396660"/>
                  <a:gd name="connsiteY42" fmla="*/ 719318 h 914429"/>
                  <a:gd name="connsiteX43" fmla="*/ 599893 w 2396660"/>
                  <a:gd name="connsiteY43" fmla="*/ 716406 h 914429"/>
                  <a:gd name="connsiteX44" fmla="*/ 623190 w 2396660"/>
                  <a:gd name="connsiteY44" fmla="*/ 713494 h 914429"/>
                  <a:gd name="connsiteX45" fmla="*/ 640662 w 2396660"/>
                  <a:gd name="connsiteY45" fmla="*/ 704757 h 914429"/>
                  <a:gd name="connsiteX46" fmla="*/ 649399 w 2396660"/>
                  <a:gd name="connsiteY46" fmla="*/ 701845 h 914429"/>
                  <a:gd name="connsiteX47" fmla="*/ 661047 w 2396660"/>
                  <a:gd name="connsiteY47" fmla="*/ 696021 h 914429"/>
                  <a:gd name="connsiteX48" fmla="*/ 678520 w 2396660"/>
                  <a:gd name="connsiteY48" fmla="*/ 690197 h 914429"/>
                  <a:gd name="connsiteX49" fmla="*/ 687256 w 2396660"/>
                  <a:gd name="connsiteY49" fmla="*/ 687285 h 914429"/>
                  <a:gd name="connsiteX50" fmla="*/ 695992 w 2396660"/>
                  <a:gd name="connsiteY50" fmla="*/ 681461 h 914429"/>
                  <a:gd name="connsiteX51" fmla="*/ 713465 w 2396660"/>
                  <a:gd name="connsiteY51" fmla="*/ 669812 h 914429"/>
                  <a:gd name="connsiteX52" fmla="*/ 730937 w 2396660"/>
                  <a:gd name="connsiteY52" fmla="*/ 663988 h 914429"/>
                  <a:gd name="connsiteX53" fmla="*/ 748410 w 2396660"/>
                  <a:gd name="connsiteY53" fmla="*/ 655252 h 914429"/>
                  <a:gd name="connsiteX54" fmla="*/ 754234 w 2396660"/>
                  <a:gd name="connsiteY54" fmla="*/ 646515 h 914429"/>
                  <a:gd name="connsiteX55" fmla="*/ 765883 w 2396660"/>
                  <a:gd name="connsiteY55" fmla="*/ 637779 h 914429"/>
                  <a:gd name="connsiteX56" fmla="*/ 774619 w 2396660"/>
                  <a:gd name="connsiteY56" fmla="*/ 634867 h 914429"/>
                  <a:gd name="connsiteX57" fmla="*/ 795004 w 2396660"/>
                  <a:gd name="connsiteY57" fmla="*/ 623219 h 914429"/>
                  <a:gd name="connsiteX58" fmla="*/ 818301 w 2396660"/>
                  <a:gd name="connsiteY58" fmla="*/ 617394 h 914429"/>
                  <a:gd name="connsiteX59" fmla="*/ 844509 w 2396660"/>
                  <a:gd name="connsiteY59" fmla="*/ 608658 h 914429"/>
                  <a:gd name="connsiteX60" fmla="*/ 853246 w 2396660"/>
                  <a:gd name="connsiteY60" fmla="*/ 605746 h 914429"/>
                  <a:gd name="connsiteX61" fmla="*/ 861982 w 2396660"/>
                  <a:gd name="connsiteY61" fmla="*/ 602834 h 914429"/>
                  <a:gd name="connsiteX62" fmla="*/ 882367 w 2396660"/>
                  <a:gd name="connsiteY62" fmla="*/ 591185 h 914429"/>
                  <a:gd name="connsiteX63" fmla="*/ 891103 w 2396660"/>
                  <a:gd name="connsiteY63" fmla="*/ 585361 h 914429"/>
                  <a:gd name="connsiteX64" fmla="*/ 899839 w 2396660"/>
                  <a:gd name="connsiteY64" fmla="*/ 582449 h 914429"/>
                  <a:gd name="connsiteX65" fmla="*/ 908576 w 2396660"/>
                  <a:gd name="connsiteY65" fmla="*/ 576625 h 914429"/>
                  <a:gd name="connsiteX66" fmla="*/ 937697 w 2396660"/>
                  <a:gd name="connsiteY66" fmla="*/ 567889 h 914429"/>
                  <a:gd name="connsiteX67" fmla="*/ 955169 w 2396660"/>
                  <a:gd name="connsiteY67" fmla="*/ 564977 h 914429"/>
                  <a:gd name="connsiteX68" fmla="*/ 993027 w 2396660"/>
                  <a:gd name="connsiteY68" fmla="*/ 559152 h 914429"/>
                  <a:gd name="connsiteX69" fmla="*/ 1001763 w 2396660"/>
                  <a:gd name="connsiteY69" fmla="*/ 556240 h 914429"/>
                  <a:gd name="connsiteX70" fmla="*/ 1030884 w 2396660"/>
                  <a:gd name="connsiteY70" fmla="*/ 547504 h 914429"/>
                  <a:gd name="connsiteX71" fmla="*/ 1048357 w 2396660"/>
                  <a:gd name="connsiteY71" fmla="*/ 541680 h 914429"/>
                  <a:gd name="connsiteX72" fmla="*/ 1057093 w 2396660"/>
                  <a:gd name="connsiteY72" fmla="*/ 538768 h 914429"/>
                  <a:gd name="connsiteX73" fmla="*/ 1062917 w 2396660"/>
                  <a:gd name="connsiteY73" fmla="*/ 532943 h 914429"/>
                  <a:gd name="connsiteX74" fmla="*/ 1080390 w 2396660"/>
                  <a:gd name="connsiteY74" fmla="*/ 527119 h 914429"/>
                  <a:gd name="connsiteX75" fmla="*/ 1097862 w 2396660"/>
                  <a:gd name="connsiteY75" fmla="*/ 515471 h 914429"/>
                  <a:gd name="connsiteX76" fmla="*/ 1115335 w 2396660"/>
                  <a:gd name="connsiteY76" fmla="*/ 509647 h 914429"/>
                  <a:gd name="connsiteX77" fmla="*/ 1126983 w 2396660"/>
                  <a:gd name="connsiteY77" fmla="*/ 506735 h 914429"/>
                  <a:gd name="connsiteX78" fmla="*/ 1144456 w 2396660"/>
                  <a:gd name="connsiteY78" fmla="*/ 500910 h 914429"/>
                  <a:gd name="connsiteX79" fmla="*/ 1170665 w 2396660"/>
                  <a:gd name="connsiteY79" fmla="*/ 497998 h 914429"/>
                  <a:gd name="connsiteX80" fmla="*/ 1179401 w 2396660"/>
                  <a:gd name="connsiteY80" fmla="*/ 492174 h 914429"/>
                  <a:gd name="connsiteX81" fmla="*/ 1196874 w 2396660"/>
                  <a:gd name="connsiteY81" fmla="*/ 489262 h 914429"/>
                  <a:gd name="connsiteX82" fmla="*/ 1211434 w 2396660"/>
                  <a:gd name="connsiteY82" fmla="*/ 486350 h 914429"/>
                  <a:gd name="connsiteX83" fmla="*/ 1228907 w 2396660"/>
                  <a:gd name="connsiteY83" fmla="*/ 480526 h 914429"/>
                  <a:gd name="connsiteX84" fmla="*/ 1243467 w 2396660"/>
                  <a:gd name="connsiteY84" fmla="*/ 477614 h 914429"/>
                  <a:gd name="connsiteX85" fmla="*/ 1260940 w 2396660"/>
                  <a:gd name="connsiteY85" fmla="*/ 471789 h 914429"/>
                  <a:gd name="connsiteX86" fmla="*/ 1284237 w 2396660"/>
                  <a:gd name="connsiteY86" fmla="*/ 465965 h 914429"/>
                  <a:gd name="connsiteX87" fmla="*/ 1307534 w 2396660"/>
                  <a:gd name="connsiteY87" fmla="*/ 457229 h 914429"/>
                  <a:gd name="connsiteX88" fmla="*/ 1325006 w 2396660"/>
                  <a:gd name="connsiteY88" fmla="*/ 451405 h 914429"/>
                  <a:gd name="connsiteX89" fmla="*/ 1386160 w 2396660"/>
                  <a:gd name="connsiteY89" fmla="*/ 442668 h 914429"/>
                  <a:gd name="connsiteX90" fmla="*/ 1400721 w 2396660"/>
                  <a:gd name="connsiteY90" fmla="*/ 439756 h 914429"/>
                  <a:gd name="connsiteX91" fmla="*/ 1409457 w 2396660"/>
                  <a:gd name="connsiteY91" fmla="*/ 436844 h 914429"/>
                  <a:gd name="connsiteX92" fmla="*/ 1456051 w 2396660"/>
                  <a:gd name="connsiteY92" fmla="*/ 433932 h 914429"/>
                  <a:gd name="connsiteX93" fmla="*/ 1464787 w 2396660"/>
                  <a:gd name="connsiteY93" fmla="*/ 431020 h 914429"/>
                  <a:gd name="connsiteX94" fmla="*/ 1572535 w 2396660"/>
                  <a:gd name="connsiteY94" fmla="*/ 425196 h 914429"/>
                  <a:gd name="connsiteX95" fmla="*/ 1595832 w 2396660"/>
                  <a:gd name="connsiteY95" fmla="*/ 419371 h 914429"/>
                  <a:gd name="connsiteX96" fmla="*/ 1613304 w 2396660"/>
                  <a:gd name="connsiteY96" fmla="*/ 407723 h 914429"/>
                  <a:gd name="connsiteX97" fmla="*/ 1616216 w 2396660"/>
                  <a:gd name="connsiteY97" fmla="*/ 398987 h 914429"/>
                  <a:gd name="connsiteX98" fmla="*/ 1633689 w 2396660"/>
                  <a:gd name="connsiteY98" fmla="*/ 393163 h 914429"/>
                  <a:gd name="connsiteX99" fmla="*/ 1683195 w 2396660"/>
                  <a:gd name="connsiteY99" fmla="*/ 375690 h 914429"/>
                  <a:gd name="connsiteX100" fmla="*/ 1691931 w 2396660"/>
                  <a:gd name="connsiteY100" fmla="*/ 372778 h 914429"/>
                  <a:gd name="connsiteX101" fmla="*/ 1694843 w 2396660"/>
                  <a:gd name="connsiteY101" fmla="*/ 364042 h 914429"/>
                  <a:gd name="connsiteX102" fmla="*/ 1700667 w 2396660"/>
                  <a:gd name="connsiteY102" fmla="*/ 358217 h 914429"/>
                  <a:gd name="connsiteX103" fmla="*/ 1703579 w 2396660"/>
                  <a:gd name="connsiteY103" fmla="*/ 349481 h 914429"/>
                  <a:gd name="connsiteX104" fmla="*/ 1718140 w 2396660"/>
                  <a:gd name="connsiteY104" fmla="*/ 337833 h 914429"/>
                  <a:gd name="connsiteX105" fmla="*/ 1732701 w 2396660"/>
                  <a:gd name="connsiteY105" fmla="*/ 326184 h 914429"/>
                  <a:gd name="connsiteX106" fmla="*/ 1744349 w 2396660"/>
                  <a:gd name="connsiteY106" fmla="*/ 323272 h 914429"/>
                  <a:gd name="connsiteX107" fmla="*/ 1761822 w 2396660"/>
                  <a:gd name="connsiteY107" fmla="*/ 308712 h 914429"/>
                  <a:gd name="connsiteX108" fmla="*/ 1782206 w 2396660"/>
                  <a:gd name="connsiteY108" fmla="*/ 302887 h 914429"/>
                  <a:gd name="connsiteX109" fmla="*/ 1790943 w 2396660"/>
                  <a:gd name="connsiteY109" fmla="*/ 299975 h 914429"/>
                  <a:gd name="connsiteX110" fmla="*/ 1817151 w 2396660"/>
                  <a:gd name="connsiteY110" fmla="*/ 288327 h 914429"/>
                  <a:gd name="connsiteX111" fmla="*/ 1825888 w 2396660"/>
                  <a:gd name="connsiteY111" fmla="*/ 282503 h 914429"/>
                  <a:gd name="connsiteX112" fmla="*/ 1837536 w 2396660"/>
                  <a:gd name="connsiteY112" fmla="*/ 265030 h 914429"/>
                  <a:gd name="connsiteX113" fmla="*/ 1852097 w 2396660"/>
                  <a:gd name="connsiteY113" fmla="*/ 250470 h 914429"/>
                  <a:gd name="connsiteX114" fmla="*/ 1857921 w 2396660"/>
                  <a:gd name="connsiteY114" fmla="*/ 244645 h 914429"/>
                  <a:gd name="connsiteX115" fmla="*/ 1869569 w 2396660"/>
                  <a:gd name="connsiteY115" fmla="*/ 227173 h 914429"/>
                  <a:gd name="connsiteX116" fmla="*/ 1887042 w 2396660"/>
                  <a:gd name="connsiteY116" fmla="*/ 218436 h 914429"/>
                  <a:gd name="connsiteX117" fmla="*/ 1904515 w 2396660"/>
                  <a:gd name="connsiteY117" fmla="*/ 203876 h 914429"/>
                  <a:gd name="connsiteX118" fmla="*/ 1913251 w 2396660"/>
                  <a:gd name="connsiteY118" fmla="*/ 198052 h 914429"/>
                  <a:gd name="connsiteX119" fmla="*/ 1927811 w 2396660"/>
                  <a:gd name="connsiteY119" fmla="*/ 177667 h 914429"/>
                  <a:gd name="connsiteX120" fmla="*/ 1936548 w 2396660"/>
                  <a:gd name="connsiteY120" fmla="*/ 174755 h 914429"/>
                  <a:gd name="connsiteX121" fmla="*/ 1954020 w 2396660"/>
                  <a:gd name="connsiteY121" fmla="*/ 163107 h 914429"/>
                  <a:gd name="connsiteX122" fmla="*/ 1959844 w 2396660"/>
                  <a:gd name="connsiteY122" fmla="*/ 157282 h 914429"/>
                  <a:gd name="connsiteX123" fmla="*/ 1977317 w 2396660"/>
                  <a:gd name="connsiteY123" fmla="*/ 151458 h 914429"/>
                  <a:gd name="connsiteX124" fmla="*/ 1994790 w 2396660"/>
                  <a:gd name="connsiteY124" fmla="*/ 139810 h 914429"/>
                  <a:gd name="connsiteX125" fmla="*/ 2000614 w 2396660"/>
                  <a:gd name="connsiteY125" fmla="*/ 133985 h 914429"/>
                  <a:gd name="connsiteX126" fmla="*/ 2035559 w 2396660"/>
                  <a:gd name="connsiteY126" fmla="*/ 128161 h 914429"/>
                  <a:gd name="connsiteX127" fmla="*/ 2055944 w 2396660"/>
                  <a:gd name="connsiteY127" fmla="*/ 116513 h 914429"/>
                  <a:gd name="connsiteX128" fmla="*/ 2058856 w 2396660"/>
                  <a:gd name="connsiteY128" fmla="*/ 107777 h 914429"/>
                  <a:gd name="connsiteX129" fmla="*/ 2090889 w 2396660"/>
                  <a:gd name="connsiteY129" fmla="*/ 104864 h 914429"/>
                  <a:gd name="connsiteX130" fmla="*/ 2117098 w 2396660"/>
                  <a:gd name="connsiteY130" fmla="*/ 93216 h 914429"/>
                  <a:gd name="connsiteX131" fmla="*/ 2125834 w 2396660"/>
                  <a:gd name="connsiteY131" fmla="*/ 90304 h 914429"/>
                  <a:gd name="connsiteX132" fmla="*/ 2134571 w 2396660"/>
                  <a:gd name="connsiteY132" fmla="*/ 87392 h 914429"/>
                  <a:gd name="connsiteX133" fmla="*/ 2140395 w 2396660"/>
                  <a:gd name="connsiteY133" fmla="*/ 78656 h 914429"/>
                  <a:gd name="connsiteX134" fmla="*/ 2152043 w 2396660"/>
                  <a:gd name="connsiteY134" fmla="*/ 75743 h 914429"/>
                  <a:gd name="connsiteX135" fmla="*/ 2175340 w 2396660"/>
                  <a:gd name="connsiteY135" fmla="*/ 69919 h 914429"/>
                  <a:gd name="connsiteX136" fmla="*/ 2192813 w 2396660"/>
                  <a:gd name="connsiteY136" fmla="*/ 58271 h 914429"/>
                  <a:gd name="connsiteX137" fmla="*/ 2201549 w 2396660"/>
                  <a:gd name="connsiteY137" fmla="*/ 55359 h 914429"/>
                  <a:gd name="connsiteX138" fmla="*/ 2245230 w 2396660"/>
                  <a:gd name="connsiteY138" fmla="*/ 49535 h 914429"/>
                  <a:gd name="connsiteX139" fmla="*/ 2262703 w 2396660"/>
                  <a:gd name="connsiteY139" fmla="*/ 43710 h 914429"/>
                  <a:gd name="connsiteX140" fmla="*/ 2291824 w 2396660"/>
                  <a:gd name="connsiteY140" fmla="*/ 32062 h 914429"/>
                  <a:gd name="connsiteX141" fmla="*/ 2300560 w 2396660"/>
                  <a:gd name="connsiteY141" fmla="*/ 29150 h 914429"/>
                  <a:gd name="connsiteX142" fmla="*/ 2312209 w 2396660"/>
                  <a:gd name="connsiteY142" fmla="*/ 26238 h 914429"/>
                  <a:gd name="connsiteX143" fmla="*/ 2329681 w 2396660"/>
                  <a:gd name="connsiteY143" fmla="*/ 23326 h 914429"/>
                  <a:gd name="connsiteX144" fmla="*/ 2347154 w 2396660"/>
                  <a:gd name="connsiteY144" fmla="*/ 17501 h 914429"/>
                  <a:gd name="connsiteX145" fmla="*/ 2376275 w 2396660"/>
                  <a:gd name="connsiteY145" fmla="*/ 14589 h 914429"/>
                  <a:gd name="connsiteX146" fmla="*/ 2396660 w 2396660"/>
                  <a:gd name="connsiteY146" fmla="*/ 29 h 91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2396660" h="914429">
                    <a:moveTo>
                      <a:pt x="0" y="812505"/>
                    </a:moveTo>
                    <a:cubicBezTo>
                      <a:pt x="4032" y="813311"/>
                      <a:pt x="18261" y="815531"/>
                      <a:pt x="23297" y="818329"/>
                    </a:cubicBezTo>
                    <a:cubicBezTo>
                      <a:pt x="29416" y="821728"/>
                      <a:pt x="35819" y="825029"/>
                      <a:pt x="40769" y="829978"/>
                    </a:cubicBezTo>
                    <a:cubicBezTo>
                      <a:pt x="42711" y="831919"/>
                      <a:pt x="44240" y="834389"/>
                      <a:pt x="46594" y="835802"/>
                    </a:cubicBezTo>
                    <a:cubicBezTo>
                      <a:pt x="49226" y="837381"/>
                      <a:pt x="52585" y="837341"/>
                      <a:pt x="55330" y="838714"/>
                    </a:cubicBezTo>
                    <a:cubicBezTo>
                      <a:pt x="77910" y="850004"/>
                      <a:pt x="50844" y="840131"/>
                      <a:pt x="72802" y="847450"/>
                    </a:cubicBezTo>
                    <a:cubicBezTo>
                      <a:pt x="75714" y="849392"/>
                      <a:pt x="78249" y="852079"/>
                      <a:pt x="81539" y="853275"/>
                    </a:cubicBezTo>
                    <a:cubicBezTo>
                      <a:pt x="106753" y="862444"/>
                      <a:pt x="99751" y="856372"/>
                      <a:pt x="122308" y="862011"/>
                    </a:cubicBezTo>
                    <a:cubicBezTo>
                      <a:pt x="128264" y="863500"/>
                      <a:pt x="139781" y="867835"/>
                      <a:pt x="139781" y="867835"/>
                    </a:cubicBezTo>
                    <a:cubicBezTo>
                      <a:pt x="142693" y="869776"/>
                      <a:pt x="145784" y="871473"/>
                      <a:pt x="148517" y="873659"/>
                    </a:cubicBezTo>
                    <a:cubicBezTo>
                      <a:pt x="156084" y="879713"/>
                      <a:pt x="152989" y="880824"/>
                      <a:pt x="163078" y="885308"/>
                    </a:cubicBezTo>
                    <a:cubicBezTo>
                      <a:pt x="168688" y="887801"/>
                      <a:pt x="174726" y="889191"/>
                      <a:pt x="180550" y="891132"/>
                    </a:cubicBezTo>
                    <a:lnTo>
                      <a:pt x="189287" y="894044"/>
                    </a:lnTo>
                    <a:cubicBezTo>
                      <a:pt x="192199" y="895015"/>
                      <a:pt x="195045" y="896212"/>
                      <a:pt x="198023" y="896956"/>
                    </a:cubicBezTo>
                    <a:cubicBezTo>
                      <a:pt x="201906" y="897927"/>
                      <a:pt x="205823" y="898769"/>
                      <a:pt x="209671" y="899868"/>
                    </a:cubicBezTo>
                    <a:cubicBezTo>
                      <a:pt x="238955" y="908234"/>
                      <a:pt x="193592" y="896574"/>
                      <a:pt x="230056" y="905693"/>
                    </a:cubicBezTo>
                    <a:cubicBezTo>
                      <a:pt x="232968" y="907634"/>
                      <a:pt x="235662" y="909952"/>
                      <a:pt x="238792" y="911517"/>
                    </a:cubicBezTo>
                    <a:cubicBezTo>
                      <a:pt x="241538" y="912890"/>
                      <a:pt x="244459" y="914429"/>
                      <a:pt x="247529" y="914429"/>
                    </a:cubicBezTo>
                    <a:cubicBezTo>
                      <a:pt x="273756" y="914429"/>
                      <a:pt x="299946" y="912488"/>
                      <a:pt x="326155" y="911517"/>
                    </a:cubicBezTo>
                    <a:cubicBezTo>
                      <a:pt x="330038" y="910546"/>
                      <a:pt x="333866" y="909321"/>
                      <a:pt x="337804" y="908605"/>
                    </a:cubicBezTo>
                    <a:cubicBezTo>
                      <a:pt x="344557" y="907377"/>
                      <a:pt x="351500" y="907236"/>
                      <a:pt x="358188" y="905693"/>
                    </a:cubicBezTo>
                    <a:cubicBezTo>
                      <a:pt x="364170" y="904312"/>
                      <a:pt x="369837" y="901810"/>
                      <a:pt x="375661" y="899868"/>
                    </a:cubicBezTo>
                    <a:lnTo>
                      <a:pt x="384397" y="896956"/>
                    </a:lnTo>
                    <a:cubicBezTo>
                      <a:pt x="386339" y="895015"/>
                      <a:pt x="388025" y="892779"/>
                      <a:pt x="390222" y="891132"/>
                    </a:cubicBezTo>
                    <a:cubicBezTo>
                      <a:pt x="395822" y="886932"/>
                      <a:pt x="402745" y="884434"/>
                      <a:pt x="407694" y="879484"/>
                    </a:cubicBezTo>
                    <a:lnTo>
                      <a:pt x="413518" y="873659"/>
                    </a:lnTo>
                    <a:cubicBezTo>
                      <a:pt x="414489" y="870747"/>
                      <a:pt x="414851" y="867555"/>
                      <a:pt x="416430" y="864923"/>
                    </a:cubicBezTo>
                    <a:cubicBezTo>
                      <a:pt x="421306" y="856798"/>
                      <a:pt x="423138" y="860113"/>
                      <a:pt x="430991" y="856187"/>
                    </a:cubicBezTo>
                    <a:cubicBezTo>
                      <a:pt x="434121" y="854622"/>
                      <a:pt x="436815" y="852304"/>
                      <a:pt x="439727" y="850363"/>
                    </a:cubicBezTo>
                    <a:cubicBezTo>
                      <a:pt x="440698" y="847451"/>
                      <a:pt x="441266" y="844372"/>
                      <a:pt x="442639" y="841626"/>
                    </a:cubicBezTo>
                    <a:cubicBezTo>
                      <a:pt x="446692" y="833520"/>
                      <a:pt x="450762" y="830592"/>
                      <a:pt x="457200" y="824154"/>
                    </a:cubicBezTo>
                    <a:cubicBezTo>
                      <a:pt x="459141" y="820271"/>
                      <a:pt x="461314" y="816495"/>
                      <a:pt x="463024" y="812505"/>
                    </a:cubicBezTo>
                    <a:cubicBezTo>
                      <a:pt x="464233" y="809684"/>
                      <a:pt x="464563" y="806514"/>
                      <a:pt x="465936" y="803769"/>
                    </a:cubicBezTo>
                    <a:cubicBezTo>
                      <a:pt x="467637" y="800367"/>
                      <a:pt x="473715" y="791530"/>
                      <a:pt x="477585" y="789208"/>
                    </a:cubicBezTo>
                    <a:cubicBezTo>
                      <a:pt x="480217" y="787629"/>
                      <a:pt x="483409" y="787267"/>
                      <a:pt x="486321" y="786296"/>
                    </a:cubicBezTo>
                    <a:cubicBezTo>
                      <a:pt x="497920" y="768898"/>
                      <a:pt x="485253" y="784024"/>
                      <a:pt x="500881" y="774648"/>
                    </a:cubicBezTo>
                    <a:cubicBezTo>
                      <a:pt x="520868" y="762657"/>
                      <a:pt x="490696" y="774161"/>
                      <a:pt x="515442" y="765912"/>
                    </a:cubicBezTo>
                    <a:cubicBezTo>
                      <a:pt x="518354" y="763970"/>
                      <a:pt x="521048" y="761652"/>
                      <a:pt x="524178" y="760087"/>
                    </a:cubicBezTo>
                    <a:cubicBezTo>
                      <a:pt x="526924" y="758714"/>
                      <a:pt x="530231" y="758666"/>
                      <a:pt x="532915" y="757175"/>
                    </a:cubicBezTo>
                    <a:cubicBezTo>
                      <a:pt x="539034" y="753776"/>
                      <a:pt x="544563" y="749410"/>
                      <a:pt x="550387" y="745527"/>
                    </a:cubicBezTo>
                    <a:cubicBezTo>
                      <a:pt x="553299" y="743586"/>
                      <a:pt x="556648" y="742178"/>
                      <a:pt x="559123" y="739703"/>
                    </a:cubicBezTo>
                    <a:cubicBezTo>
                      <a:pt x="563977" y="734849"/>
                      <a:pt x="567172" y="727313"/>
                      <a:pt x="573684" y="725142"/>
                    </a:cubicBezTo>
                    <a:lnTo>
                      <a:pt x="591157" y="719318"/>
                    </a:lnTo>
                    <a:cubicBezTo>
                      <a:pt x="594069" y="718347"/>
                      <a:pt x="596847" y="716787"/>
                      <a:pt x="599893" y="716406"/>
                    </a:cubicBezTo>
                    <a:lnTo>
                      <a:pt x="623190" y="713494"/>
                    </a:lnTo>
                    <a:cubicBezTo>
                      <a:pt x="645151" y="706174"/>
                      <a:pt x="618078" y="716049"/>
                      <a:pt x="640662" y="704757"/>
                    </a:cubicBezTo>
                    <a:cubicBezTo>
                      <a:pt x="643408" y="703384"/>
                      <a:pt x="646577" y="703054"/>
                      <a:pt x="649399" y="701845"/>
                    </a:cubicBezTo>
                    <a:cubicBezTo>
                      <a:pt x="653389" y="700135"/>
                      <a:pt x="657017" y="697633"/>
                      <a:pt x="661047" y="696021"/>
                    </a:cubicBezTo>
                    <a:cubicBezTo>
                      <a:pt x="666747" y="693741"/>
                      <a:pt x="672696" y="692138"/>
                      <a:pt x="678520" y="690197"/>
                    </a:cubicBezTo>
                    <a:cubicBezTo>
                      <a:pt x="681432" y="689226"/>
                      <a:pt x="684702" y="688988"/>
                      <a:pt x="687256" y="687285"/>
                    </a:cubicBezTo>
                    <a:cubicBezTo>
                      <a:pt x="690168" y="685344"/>
                      <a:pt x="693259" y="683647"/>
                      <a:pt x="695992" y="681461"/>
                    </a:cubicBezTo>
                    <a:cubicBezTo>
                      <a:pt x="707104" y="672570"/>
                      <a:pt x="695852" y="676857"/>
                      <a:pt x="713465" y="669812"/>
                    </a:cubicBezTo>
                    <a:cubicBezTo>
                      <a:pt x="719165" y="667532"/>
                      <a:pt x="730937" y="663988"/>
                      <a:pt x="730937" y="663988"/>
                    </a:cubicBezTo>
                    <a:cubicBezTo>
                      <a:pt x="751876" y="643053"/>
                      <a:pt x="716194" y="676731"/>
                      <a:pt x="748410" y="655252"/>
                    </a:cubicBezTo>
                    <a:cubicBezTo>
                      <a:pt x="751322" y="653310"/>
                      <a:pt x="751759" y="648990"/>
                      <a:pt x="754234" y="646515"/>
                    </a:cubicBezTo>
                    <a:cubicBezTo>
                      <a:pt x="757666" y="643083"/>
                      <a:pt x="761669" y="640187"/>
                      <a:pt x="765883" y="637779"/>
                    </a:cubicBezTo>
                    <a:cubicBezTo>
                      <a:pt x="768548" y="636256"/>
                      <a:pt x="771874" y="636240"/>
                      <a:pt x="774619" y="634867"/>
                    </a:cubicBezTo>
                    <a:cubicBezTo>
                      <a:pt x="803863" y="620245"/>
                      <a:pt x="759266" y="638535"/>
                      <a:pt x="795004" y="623219"/>
                    </a:cubicBezTo>
                    <a:cubicBezTo>
                      <a:pt x="805311" y="618802"/>
                      <a:pt x="805769" y="620812"/>
                      <a:pt x="818301" y="617394"/>
                    </a:cubicBezTo>
                    <a:lnTo>
                      <a:pt x="844509" y="608658"/>
                    </a:lnTo>
                    <a:lnTo>
                      <a:pt x="853246" y="605746"/>
                    </a:lnTo>
                    <a:lnTo>
                      <a:pt x="861982" y="602834"/>
                    </a:lnTo>
                    <a:cubicBezTo>
                      <a:pt x="890144" y="581712"/>
                      <a:pt x="860133" y="602303"/>
                      <a:pt x="882367" y="591185"/>
                    </a:cubicBezTo>
                    <a:cubicBezTo>
                      <a:pt x="885497" y="589620"/>
                      <a:pt x="887973" y="586926"/>
                      <a:pt x="891103" y="585361"/>
                    </a:cubicBezTo>
                    <a:cubicBezTo>
                      <a:pt x="893848" y="583988"/>
                      <a:pt x="897094" y="583822"/>
                      <a:pt x="899839" y="582449"/>
                    </a:cubicBezTo>
                    <a:cubicBezTo>
                      <a:pt x="902970" y="580884"/>
                      <a:pt x="905378" y="578046"/>
                      <a:pt x="908576" y="576625"/>
                    </a:cubicBezTo>
                    <a:cubicBezTo>
                      <a:pt x="914657" y="573923"/>
                      <a:pt x="929995" y="569429"/>
                      <a:pt x="937697" y="567889"/>
                    </a:cubicBezTo>
                    <a:cubicBezTo>
                      <a:pt x="943487" y="566731"/>
                      <a:pt x="949345" y="565948"/>
                      <a:pt x="955169" y="564977"/>
                    </a:cubicBezTo>
                    <a:cubicBezTo>
                      <a:pt x="976197" y="557966"/>
                      <a:pt x="951203" y="565586"/>
                      <a:pt x="993027" y="559152"/>
                    </a:cubicBezTo>
                    <a:cubicBezTo>
                      <a:pt x="996061" y="558685"/>
                      <a:pt x="998812" y="557083"/>
                      <a:pt x="1001763" y="556240"/>
                    </a:cubicBezTo>
                    <a:cubicBezTo>
                      <a:pt x="1032572" y="547437"/>
                      <a:pt x="989358" y="561345"/>
                      <a:pt x="1030884" y="547504"/>
                    </a:cubicBezTo>
                    <a:lnTo>
                      <a:pt x="1048357" y="541680"/>
                    </a:lnTo>
                    <a:lnTo>
                      <a:pt x="1057093" y="538768"/>
                    </a:lnTo>
                    <a:cubicBezTo>
                      <a:pt x="1059034" y="536826"/>
                      <a:pt x="1060461" y="534171"/>
                      <a:pt x="1062917" y="532943"/>
                    </a:cubicBezTo>
                    <a:cubicBezTo>
                      <a:pt x="1068408" y="530197"/>
                      <a:pt x="1080390" y="527119"/>
                      <a:pt x="1080390" y="527119"/>
                    </a:cubicBezTo>
                    <a:cubicBezTo>
                      <a:pt x="1086214" y="523236"/>
                      <a:pt x="1091222" y="517684"/>
                      <a:pt x="1097862" y="515471"/>
                    </a:cubicBezTo>
                    <a:cubicBezTo>
                      <a:pt x="1103686" y="513530"/>
                      <a:pt x="1109379" y="511136"/>
                      <a:pt x="1115335" y="509647"/>
                    </a:cubicBezTo>
                    <a:cubicBezTo>
                      <a:pt x="1119218" y="508676"/>
                      <a:pt x="1123150" y="507885"/>
                      <a:pt x="1126983" y="506735"/>
                    </a:cubicBezTo>
                    <a:cubicBezTo>
                      <a:pt x="1132863" y="504971"/>
                      <a:pt x="1138436" y="502114"/>
                      <a:pt x="1144456" y="500910"/>
                    </a:cubicBezTo>
                    <a:cubicBezTo>
                      <a:pt x="1153075" y="499186"/>
                      <a:pt x="1161929" y="498969"/>
                      <a:pt x="1170665" y="497998"/>
                    </a:cubicBezTo>
                    <a:cubicBezTo>
                      <a:pt x="1173577" y="496057"/>
                      <a:pt x="1176081" y="493281"/>
                      <a:pt x="1179401" y="492174"/>
                    </a:cubicBezTo>
                    <a:cubicBezTo>
                      <a:pt x="1185003" y="490307"/>
                      <a:pt x="1191065" y="490318"/>
                      <a:pt x="1196874" y="489262"/>
                    </a:cubicBezTo>
                    <a:cubicBezTo>
                      <a:pt x="1201744" y="488377"/>
                      <a:pt x="1206659" y="487652"/>
                      <a:pt x="1211434" y="486350"/>
                    </a:cubicBezTo>
                    <a:cubicBezTo>
                      <a:pt x="1217357" y="484735"/>
                      <a:pt x="1222887" y="481730"/>
                      <a:pt x="1228907" y="480526"/>
                    </a:cubicBezTo>
                    <a:cubicBezTo>
                      <a:pt x="1233760" y="479555"/>
                      <a:pt x="1238692" y="478916"/>
                      <a:pt x="1243467" y="477614"/>
                    </a:cubicBezTo>
                    <a:cubicBezTo>
                      <a:pt x="1249390" y="475998"/>
                      <a:pt x="1254984" y="473278"/>
                      <a:pt x="1260940" y="471789"/>
                    </a:cubicBezTo>
                    <a:cubicBezTo>
                      <a:pt x="1268706" y="469848"/>
                      <a:pt x="1276643" y="468496"/>
                      <a:pt x="1284237" y="465965"/>
                    </a:cubicBezTo>
                    <a:cubicBezTo>
                      <a:pt x="1310200" y="457311"/>
                      <a:pt x="1269231" y="471157"/>
                      <a:pt x="1307534" y="457229"/>
                    </a:cubicBezTo>
                    <a:cubicBezTo>
                      <a:pt x="1313303" y="455131"/>
                      <a:pt x="1325006" y="451405"/>
                      <a:pt x="1325006" y="451405"/>
                    </a:cubicBezTo>
                    <a:cubicBezTo>
                      <a:pt x="1344177" y="432230"/>
                      <a:pt x="1326144" y="447669"/>
                      <a:pt x="1386160" y="442668"/>
                    </a:cubicBezTo>
                    <a:cubicBezTo>
                      <a:pt x="1391093" y="442257"/>
                      <a:pt x="1395919" y="440956"/>
                      <a:pt x="1400721" y="439756"/>
                    </a:cubicBezTo>
                    <a:cubicBezTo>
                      <a:pt x="1403699" y="439012"/>
                      <a:pt x="1406404" y="437165"/>
                      <a:pt x="1409457" y="436844"/>
                    </a:cubicBezTo>
                    <a:cubicBezTo>
                      <a:pt x="1424933" y="435215"/>
                      <a:pt x="1440520" y="434903"/>
                      <a:pt x="1456051" y="433932"/>
                    </a:cubicBezTo>
                    <a:cubicBezTo>
                      <a:pt x="1458963" y="432961"/>
                      <a:pt x="1461777" y="431622"/>
                      <a:pt x="1464787" y="431020"/>
                    </a:cubicBezTo>
                    <a:cubicBezTo>
                      <a:pt x="1497137" y="424550"/>
                      <a:pt x="1549963" y="425948"/>
                      <a:pt x="1572535" y="425196"/>
                    </a:cubicBezTo>
                    <a:cubicBezTo>
                      <a:pt x="1580301" y="423254"/>
                      <a:pt x="1590172" y="425031"/>
                      <a:pt x="1595832" y="419371"/>
                    </a:cubicBezTo>
                    <a:cubicBezTo>
                      <a:pt x="1606738" y="408465"/>
                      <a:pt x="1600661" y="411937"/>
                      <a:pt x="1613304" y="407723"/>
                    </a:cubicBezTo>
                    <a:cubicBezTo>
                      <a:pt x="1614275" y="404811"/>
                      <a:pt x="1613718" y="400771"/>
                      <a:pt x="1616216" y="398987"/>
                    </a:cubicBezTo>
                    <a:cubicBezTo>
                      <a:pt x="1621212" y="395419"/>
                      <a:pt x="1633689" y="393163"/>
                      <a:pt x="1633689" y="393163"/>
                    </a:cubicBezTo>
                    <a:cubicBezTo>
                      <a:pt x="1656515" y="370337"/>
                      <a:pt x="1641410" y="379172"/>
                      <a:pt x="1683195" y="375690"/>
                    </a:cubicBezTo>
                    <a:cubicBezTo>
                      <a:pt x="1686107" y="374719"/>
                      <a:pt x="1689761" y="374948"/>
                      <a:pt x="1691931" y="372778"/>
                    </a:cubicBezTo>
                    <a:cubicBezTo>
                      <a:pt x="1694101" y="370608"/>
                      <a:pt x="1693264" y="366674"/>
                      <a:pt x="1694843" y="364042"/>
                    </a:cubicBezTo>
                    <a:cubicBezTo>
                      <a:pt x="1696256" y="361688"/>
                      <a:pt x="1698726" y="360159"/>
                      <a:pt x="1700667" y="358217"/>
                    </a:cubicBezTo>
                    <a:cubicBezTo>
                      <a:pt x="1701638" y="355305"/>
                      <a:pt x="1702000" y="352113"/>
                      <a:pt x="1703579" y="349481"/>
                    </a:cubicBezTo>
                    <a:cubicBezTo>
                      <a:pt x="1706824" y="344073"/>
                      <a:pt x="1713563" y="341495"/>
                      <a:pt x="1718140" y="337833"/>
                    </a:cubicBezTo>
                    <a:cubicBezTo>
                      <a:pt x="1725369" y="332050"/>
                      <a:pt x="1723043" y="330323"/>
                      <a:pt x="1732701" y="326184"/>
                    </a:cubicBezTo>
                    <a:cubicBezTo>
                      <a:pt x="1736380" y="324608"/>
                      <a:pt x="1740466" y="324243"/>
                      <a:pt x="1744349" y="323272"/>
                    </a:cubicBezTo>
                    <a:cubicBezTo>
                      <a:pt x="1750791" y="316830"/>
                      <a:pt x="1753712" y="312767"/>
                      <a:pt x="1761822" y="308712"/>
                    </a:cubicBezTo>
                    <a:cubicBezTo>
                      <a:pt x="1766473" y="306386"/>
                      <a:pt x="1777857" y="304130"/>
                      <a:pt x="1782206" y="302887"/>
                    </a:cubicBezTo>
                    <a:cubicBezTo>
                      <a:pt x="1785158" y="302044"/>
                      <a:pt x="1788031" y="300946"/>
                      <a:pt x="1790943" y="299975"/>
                    </a:cubicBezTo>
                    <a:cubicBezTo>
                      <a:pt x="1796889" y="282136"/>
                      <a:pt x="1789382" y="295900"/>
                      <a:pt x="1817151" y="288327"/>
                    </a:cubicBezTo>
                    <a:cubicBezTo>
                      <a:pt x="1820528" y="287406"/>
                      <a:pt x="1822976" y="284444"/>
                      <a:pt x="1825888" y="282503"/>
                    </a:cubicBezTo>
                    <a:cubicBezTo>
                      <a:pt x="1829771" y="276679"/>
                      <a:pt x="1832586" y="269979"/>
                      <a:pt x="1837536" y="265030"/>
                    </a:cubicBezTo>
                    <a:lnTo>
                      <a:pt x="1852097" y="250470"/>
                    </a:lnTo>
                    <a:cubicBezTo>
                      <a:pt x="1854039" y="248528"/>
                      <a:pt x="1856398" y="246930"/>
                      <a:pt x="1857921" y="244645"/>
                    </a:cubicBezTo>
                    <a:cubicBezTo>
                      <a:pt x="1861804" y="238821"/>
                      <a:pt x="1863745" y="231055"/>
                      <a:pt x="1869569" y="227173"/>
                    </a:cubicBezTo>
                    <a:cubicBezTo>
                      <a:pt x="1894613" y="210479"/>
                      <a:pt x="1862924" y="230496"/>
                      <a:pt x="1887042" y="218436"/>
                    </a:cubicBezTo>
                    <a:cubicBezTo>
                      <a:pt x="1897887" y="213013"/>
                      <a:pt x="1894854" y="211927"/>
                      <a:pt x="1904515" y="203876"/>
                    </a:cubicBezTo>
                    <a:cubicBezTo>
                      <a:pt x="1907204" y="201636"/>
                      <a:pt x="1910339" y="199993"/>
                      <a:pt x="1913251" y="198052"/>
                    </a:cubicBezTo>
                    <a:cubicBezTo>
                      <a:pt x="1917805" y="188942"/>
                      <a:pt x="1918957" y="183570"/>
                      <a:pt x="1927811" y="177667"/>
                    </a:cubicBezTo>
                    <a:cubicBezTo>
                      <a:pt x="1930365" y="175964"/>
                      <a:pt x="1933636" y="175726"/>
                      <a:pt x="1936548" y="174755"/>
                    </a:cubicBezTo>
                    <a:cubicBezTo>
                      <a:pt x="1942372" y="170872"/>
                      <a:pt x="1949071" y="168057"/>
                      <a:pt x="1954020" y="163107"/>
                    </a:cubicBezTo>
                    <a:cubicBezTo>
                      <a:pt x="1955961" y="161165"/>
                      <a:pt x="1957388" y="158510"/>
                      <a:pt x="1959844" y="157282"/>
                    </a:cubicBezTo>
                    <a:cubicBezTo>
                      <a:pt x="1965335" y="154536"/>
                      <a:pt x="1972209" y="154863"/>
                      <a:pt x="1977317" y="151458"/>
                    </a:cubicBezTo>
                    <a:cubicBezTo>
                      <a:pt x="1983141" y="147575"/>
                      <a:pt x="1989841" y="144760"/>
                      <a:pt x="1994790" y="139810"/>
                    </a:cubicBezTo>
                    <a:cubicBezTo>
                      <a:pt x="1996731" y="137868"/>
                      <a:pt x="1998260" y="135398"/>
                      <a:pt x="2000614" y="133985"/>
                    </a:cubicBezTo>
                    <a:cubicBezTo>
                      <a:pt x="2008374" y="129328"/>
                      <a:pt x="2032973" y="128448"/>
                      <a:pt x="2035559" y="128161"/>
                    </a:cubicBezTo>
                    <a:cubicBezTo>
                      <a:pt x="2038426" y="126728"/>
                      <a:pt x="2053199" y="119944"/>
                      <a:pt x="2055944" y="116513"/>
                    </a:cubicBezTo>
                    <a:cubicBezTo>
                      <a:pt x="2057862" y="114116"/>
                      <a:pt x="2055944" y="108748"/>
                      <a:pt x="2058856" y="107777"/>
                    </a:cubicBezTo>
                    <a:cubicBezTo>
                      <a:pt x="2069027" y="104386"/>
                      <a:pt x="2080211" y="105835"/>
                      <a:pt x="2090889" y="104864"/>
                    </a:cubicBezTo>
                    <a:cubicBezTo>
                      <a:pt x="2104733" y="95634"/>
                      <a:pt x="2096304" y="100147"/>
                      <a:pt x="2117098" y="93216"/>
                    </a:cubicBezTo>
                    <a:lnTo>
                      <a:pt x="2125834" y="90304"/>
                    </a:lnTo>
                    <a:lnTo>
                      <a:pt x="2134571" y="87392"/>
                    </a:lnTo>
                    <a:cubicBezTo>
                      <a:pt x="2136512" y="84480"/>
                      <a:pt x="2137483" y="80597"/>
                      <a:pt x="2140395" y="78656"/>
                    </a:cubicBezTo>
                    <a:cubicBezTo>
                      <a:pt x="2143725" y="76436"/>
                      <a:pt x="2148195" y="76843"/>
                      <a:pt x="2152043" y="75743"/>
                    </a:cubicBezTo>
                    <a:cubicBezTo>
                      <a:pt x="2172924" y="69776"/>
                      <a:pt x="2145757" y="75835"/>
                      <a:pt x="2175340" y="69919"/>
                    </a:cubicBezTo>
                    <a:cubicBezTo>
                      <a:pt x="2181164" y="66036"/>
                      <a:pt x="2186172" y="60485"/>
                      <a:pt x="2192813" y="58271"/>
                    </a:cubicBezTo>
                    <a:cubicBezTo>
                      <a:pt x="2195725" y="57300"/>
                      <a:pt x="2198553" y="56025"/>
                      <a:pt x="2201549" y="55359"/>
                    </a:cubicBezTo>
                    <a:cubicBezTo>
                      <a:pt x="2214619" y="52455"/>
                      <a:pt x="2232614" y="50937"/>
                      <a:pt x="2245230" y="49535"/>
                    </a:cubicBezTo>
                    <a:cubicBezTo>
                      <a:pt x="2251054" y="47593"/>
                      <a:pt x="2257212" y="46456"/>
                      <a:pt x="2262703" y="43710"/>
                    </a:cubicBezTo>
                    <a:cubicBezTo>
                      <a:pt x="2279843" y="35140"/>
                      <a:pt x="2270232" y="39259"/>
                      <a:pt x="2291824" y="32062"/>
                    </a:cubicBezTo>
                    <a:cubicBezTo>
                      <a:pt x="2294736" y="31091"/>
                      <a:pt x="2297582" y="29894"/>
                      <a:pt x="2300560" y="29150"/>
                    </a:cubicBezTo>
                    <a:cubicBezTo>
                      <a:pt x="2304443" y="28179"/>
                      <a:pt x="2308284" y="27023"/>
                      <a:pt x="2312209" y="26238"/>
                    </a:cubicBezTo>
                    <a:cubicBezTo>
                      <a:pt x="2317999" y="25080"/>
                      <a:pt x="2323953" y="24758"/>
                      <a:pt x="2329681" y="23326"/>
                    </a:cubicBezTo>
                    <a:cubicBezTo>
                      <a:pt x="2335637" y="21837"/>
                      <a:pt x="2341045" y="18112"/>
                      <a:pt x="2347154" y="17501"/>
                    </a:cubicBezTo>
                    <a:lnTo>
                      <a:pt x="2376275" y="14589"/>
                    </a:lnTo>
                    <a:cubicBezTo>
                      <a:pt x="2392209" y="-1344"/>
                      <a:pt x="2383972" y="29"/>
                      <a:pt x="2396660" y="2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TextBox 43"/>
              <p:cNvSpPr txBox="1"/>
              <p:nvPr/>
            </p:nvSpPr>
            <p:spPr>
              <a:xfrm rot="20629956">
                <a:off x="5350170" y="2374991"/>
                <a:ext cx="966828" cy="281797"/>
              </a:xfrm>
              <a:prstGeom prst="rect">
                <a:avLst/>
              </a:prstGeom>
              <a:solidFill>
                <a:srgbClr val="FFC000"/>
              </a:solidFill>
              <a:ln>
                <a:solidFill>
                  <a:srgbClr val="FFC00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600" b="1">
                    <a:solidFill>
                      <a:schemeClr val="tx1"/>
                    </a:solidFill>
                    <a:latin typeface="Arial" panose="020B0604020202020204" pitchFamily="34" charset="0"/>
                    <a:cs typeface="Arial" panose="020B0604020202020204" pitchFamily="34" charset="0"/>
                  </a:rPr>
                  <a:t>ASR JOHNSON</a:t>
                </a:r>
              </a:p>
            </p:txBody>
          </p:sp>
          <p:sp>
            <p:nvSpPr>
              <p:cNvPr id="45" name="Freeform 44"/>
              <p:cNvSpPr/>
              <p:nvPr/>
            </p:nvSpPr>
            <p:spPr>
              <a:xfrm>
                <a:off x="967898" y="2762650"/>
                <a:ext cx="2368674" cy="1157589"/>
              </a:xfrm>
              <a:custGeom>
                <a:avLst/>
                <a:gdLst>
                  <a:gd name="connsiteX0" fmla="*/ 0 w 2368685"/>
                  <a:gd name="connsiteY0" fmla="*/ 1157592 h 1157592"/>
                  <a:gd name="connsiteX1" fmla="*/ 19455 w 2368685"/>
                  <a:gd name="connsiteY1" fmla="*/ 1104090 h 1157592"/>
                  <a:gd name="connsiteX2" fmla="*/ 29183 w 2368685"/>
                  <a:gd name="connsiteY2" fmla="*/ 1089498 h 1157592"/>
                  <a:gd name="connsiteX3" fmla="*/ 48638 w 2368685"/>
                  <a:gd name="connsiteY3" fmla="*/ 1079771 h 1157592"/>
                  <a:gd name="connsiteX4" fmla="*/ 58366 w 2368685"/>
                  <a:gd name="connsiteY4" fmla="*/ 1065179 h 1157592"/>
                  <a:gd name="connsiteX5" fmla="*/ 72958 w 2368685"/>
                  <a:gd name="connsiteY5" fmla="*/ 1060315 h 1157592"/>
                  <a:gd name="connsiteX6" fmla="*/ 92413 w 2368685"/>
                  <a:gd name="connsiteY6" fmla="*/ 1050588 h 1157592"/>
                  <a:gd name="connsiteX7" fmla="*/ 111868 w 2368685"/>
                  <a:gd name="connsiteY7" fmla="*/ 1045724 h 1157592"/>
                  <a:gd name="connsiteX8" fmla="*/ 126460 w 2368685"/>
                  <a:gd name="connsiteY8" fmla="*/ 1040860 h 1157592"/>
                  <a:gd name="connsiteX9" fmla="*/ 145915 w 2368685"/>
                  <a:gd name="connsiteY9" fmla="*/ 1011677 h 1157592"/>
                  <a:gd name="connsiteX10" fmla="*/ 155643 w 2368685"/>
                  <a:gd name="connsiteY10" fmla="*/ 997085 h 1157592"/>
                  <a:gd name="connsiteX11" fmla="*/ 170234 w 2368685"/>
                  <a:gd name="connsiteY11" fmla="*/ 982494 h 1157592"/>
                  <a:gd name="connsiteX12" fmla="*/ 175098 w 2368685"/>
                  <a:gd name="connsiteY12" fmla="*/ 967902 h 1157592"/>
                  <a:gd name="connsiteX13" fmla="*/ 189689 w 2368685"/>
                  <a:gd name="connsiteY13" fmla="*/ 963039 h 1157592"/>
                  <a:gd name="connsiteX14" fmla="*/ 204281 w 2368685"/>
                  <a:gd name="connsiteY14" fmla="*/ 953311 h 1157592"/>
                  <a:gd name="connsiteX15" fmla="*/ 238328 w 2368685"/>
                  <a:gd name="connsiteY15" fmla="*/ 938719 h 1157592"/>
                  <a:gd name="connsiteX16" fmla="*/ 272375 w 2368685"/>
                  <a:gd name="connsiteY16" fmla="*/ 919264 h 1157592"/>
                  <a:gd name="connsiteX17" fmla="*/ 286966 w 2368685"/>
                  <a:gd name="connsiteY17" fmla="*/ 909536 h 1157592"/>
                  <a:gd name="connsiteX18" fmla="*/ 306421 w 2368685"/>
                  <a:gd name="connsiteY18" fmla="*/ 865762 h 1157592"/>
                  <a:gd name="connsiteX19" fmla="*/ 316149 w 2368685"/>
                  <a:gd name="connsiteY19" fmla="*/ 851171 h 1157592"/>
                  <a:gd name="connsiteX20" fmla="*/ 330741 w 2368685"/>
                  <a:gd name="connsiteY20" fmla="*/ 821988 h 1157592"/>
                  <a:gd name="connsiteX21" fmla="*/ 345332 w 2368685"/>
                  <a:gd name="connsiteY21" fmla="*/ 812260 h 1157592"/>
                  <a:gd name="connsiteX22" fmla="*/ 350196 w 2368685"/>
                  <a:gd name="connsiteY22" fmla="*/ 797668 h 1157592"/>
                  <a:gd name="connsiteX23" fmla="*/ 374515 w 2368685"/>
                  <a:gd name="connsiteY23" fmla="*/ 763622 h 1157592"/>
                  <a:gd name="connsiteX24" fmla="*/ 389107 w 2368685"/>
                  <a:gd name="connsiteY24" fmla="*/ 749030 h 1157592"/>
                  <a:gd name="connsiteX25" fmla="*/ 403698 w 2368685"/>
                  <a:gd name="connsiteY25" fmla="*/ 744166 h 1157592"/>
                  <a:gd name="connsiteX26" fmla="*/ 447472 w 2368685"/>
                  <a:gd name="connsiteY26" fmla="*/ 719847 h 1157592"/>
                  <a:gd name="connsiteX27" fmla="*/ 476655 w 2368685"/>
                  <a:gd name="connsiteY27" fmla="*/ 695528 h 1157592"/>
                  <a:gd name="connsiteX28" fmla="*/ 500975 w 2368685"/>
                  <a:gd name="connsiteY28" fmla="*/ 666345 h 1157592"/>
                  <a:gd name="connsiteX29" fmla="*/ 515566 w 2368685"/>
                  <a:gd name="connsiteY29" fmla="*/ 651754 h 1157592"/>
                  <a:gd name="connsiteX30" fmla="*/ 520430 w 2368685"/>
                  <a:gd name="connsiteY30" fmla="*/ 637162 h 1157592"/>
                  <a:gd name="connsiteX31" fmla="*/ 539885 w 2368685"/>
                  <a:gd name="connsiteY31" fmla="*/ 607979 h 1157592"/>
                  <a:gd name="connsiteX32" fmla="*/ 549613 w 2368685"/>
                  <a:gd name="connsiteY32" fmla="*/ 593388 h 1157592"/>
                  <a:gd name="connsiteX33" fmla="*/ 559341 w 2368685"/>
                  <a:gd name="connsiteY33" fmla="*/ 573932 h 1157592"/>
                  <a:gd name="connsiteX34" fmla="*/ 564204 w 2368685"/>
                  <a:gd name="connsiteY34" fmla="*/ 559341 h 1157592"/>
                  <a:gd name="connsiteX35" fmla="*/ 593387 w 2368685"/>
                  <a:gd name="connsiteY35" fmla="*/ 530158 h 1157592"/>
                  <a:gd name="connsiteX36" fmla="*/ 617707 w 2368685"/>
                  <a:gd name="connsiteY36" fmla="*/ 505839 h 1157592"/>
                  <a:gd name="connsiteX37" fmla="*/ 632298 w 2368685"/>
                  <a:gd name="connsiteY37" fmla="*/ 500975 h 1157592"/>
                  <a:gd name="connsiteX38" fmla="*/ 646889 w 2368685"/>
                  <a:gd name="connsiteY38" fmla="*/ 491247 h 1157592"/>
                  <a:gd name="connsiteX39" fmla="*/ 676072 w 2368685"/>
                  <a:gd name="connsiteY39" fmla="*/ 486383 h 1157592"/>
                  <a:gd name="connsiteX40" fmla="*/ 714983 w 2368685"/>
                  <a:gd name="connsiteY40" fmla="*/ 476656 h 1157592"/>
                  <a:gd name="connsiteX41" fmla="*/ 744166 w 2368685"/>
                  <a:gd name="connsiteY41" fmla="*/ 447473 h 1157592"/>
                  <a:gd name="connsiteX42" fmla="*/ 763621 w 2368685"/>
                  <a:gd name="connsiteY42" fmla="*/ 418290 h 1157592"/>
                  <a:gd name="connsiteX43" fmla="*/ 773349 w 2368685"/>
                  <a:gd name="connsiteY43" fmla="*/ 403698 h 1157592"/>
                  <a:gd name="connsiteX44" fmla="*/ 792804 w 2368685"/>
                  <a:gd name="connsiteY44" fmla="*/ 374515 h 1157592"/>
                  <a:gd name="connsiteX45" fmla="*/ 812260 w 2368685"/>
                  <a:gd name="connsiteY45" fmla="*/ 345332 h 1157592"/>
                  <a:gd name="connsiteX46" fmla="*/ 821987 w 2368685"/>
                  <a:gd name="connsiteY46" fmla="*/ 330741 h 1157592"/>
                  <a:gd name="connsiteX47" fmla="*/ 836579 w 2368685"/>
                  <a:gd name="connsiteY47" fmla="*/ 316149 h 1157592"/>
                  <a:gd name="connsiteX48" fmla="*/ 846307 w 2368685"/>
                  <a:gd name="connsiteY48" fmla="*/ 301558 h 1157592"/>
                  <a:gd name="connsiteX49" fmla="*/ 860898 w 2368685"/>
                  <a:gd name="connsiteY49" fmla="*/ 296694 h 1157592"/>
                  <a:gd name="connsiteX50" fmla="*/ 890081 w 2368685"/>
                  <a:gd name="connsiteY50" fmla="*/ 272375 h 1157592"/>
                  <a:gd name="connsiteX51" fmla="*/ 904672 w 2368685"/>
                  <a:gd name="connsiteY51" fmla="*/ 267511 h 1157592"/>
                  <a:gd name="connsiteX52" fmla="*/ 928992 w 2368685"/>
                  <a:gd name="connsiteY52" fmla="*/ 243192 h 1157592"/>
                  <a:gd name="connsiteX53" fmla="*/ 958175 w 2368685"/>
                  <a:gd name="connsiteY53" fmla="*/ 214009 h 1157592"/>
                  <a:gd name="connsiteX54" fmla="*/ 967902 w 2368685"/>
                  <a:gd name="connsiteY54" fmla="*/ 199417 h 1157592"/>
                  <a:gd name="connsiteX55" fmla="*/ 982494 w 2368685"/>
                  <a:gd name="connsiteY55" fmla="*/ 189690 h 1157592"/>
                  <a:gd name="connsiteX56" fmla="*/ 1021404 w 2368685"/>
                  <a:gd name="connsiteY56" fmla="*/ 155643 h 1157592"/>
                  <a:gd name="connsiteX57" fmla="*/ 1065179 w 2368685"/>
                  <a:gd name="connsiteY57" fmla="*/ 121596 h 1157592"/>
                  <a:gd name="connsiteX58" fmla="*/ 1094362 w 2368685"/>
                  <a:gd name="connsiteY58" fmla="*/ 111868 h 1157592"/>
                  <a:gd name="connsiteX59" fmla="*/ 1108953 w 2368685"/>
                  <a:gd name="connsiteY59" fmla="*/ 107005 h 1157592"/>
                  <a:gd name="connsiteX60" fmla="*/ 1128409 w 2368685"/>
                  <a:gd name="connsiteY60" fmla="*/ 102141 h 1157592"/>
                  <a:gd name="connsiteX61" fmla="*/ 1157592 w 2368685"/>
                  <a:gd name="connsiteY61" fmla="*/ 92413 h 1157592"/>
                  <a:gd name="connsiteX62" fmla="*/ 1177047 w 2368685"/>
                  <a:gd name="connsiteY62" fmla="*/ 87549 h 1157592"/>
                  <a:gd name="connsiteX63" fmla="*/ 1201366 w 2368685"/>
                  <a:gd name="connsiteY63" fmla="*/ 82685 h 1157592"/>
                  <a:gd name="connsiteX64" fmla="*/ 1215958 w 2368685"/>
                  <a:gd name="connsiteY64" fmla="*/ 77822 h 1157592"/>
                  <a:gd name="connsiteX65" fmla="*/ 1264596 w 2368685"/>
                  <a:gd name="connsiteY65" fmla="*/ 58366 h 1157592"/>
                  <a:gd name="connsiteX66" fmla="*/ 1279187 w 2368685"/>
                  <a:gd name="connsiteY66" fmla="*/ 53502 h 1157592"/>
                  <a:gd name="connsiteX67" fmla="*/ 1293779 w 2368685"/>
                  <a:gd name="connsiteY67" fmla="*/ 43775 h 1157592"/>
                  <a:gd name="connsiteX68" fmla="*/ 1449421 w 2368685"/>
                  <a:gd name="connsiteY68" fmla="*/ 38911 h 1157592"/>
                  <a:gd name="connsiteX69" fmla="*/ 1678021 w 2368685"/>
                  <a:gd name="connsiteY69" fmla="*/ 29183 h 1157592"/>
                  <a:gd name="connsiteX70" fmla="*/ 1707204 w 2368685"/>
                  <a:gd name="connsiteY70" fmla="*/ 24319 h 1157592"/>
                  <a:gd name="connsiteX71" fmla="*/ 1809345 w 2368685"/>
                  <a:gd name="connsiteY71" fmla="*/ 19456 h 1157592"/>
                  <a:gd name="connsiteX72" fmla="*/ 1877438 w 2368685"/>
                  <a:gd name="connsiteY72" fmla="*/ 9728 h 1157592"/>
                  <a:gd name="connsiteX73" fmla="*/ 1930941 w 2368685"/>
                  <a:gd name="connsiteY73" fmla="*/ 0 h 1157592"/>
                  <a:gd name="connsiteX74" fmla="*/ 1999034 w 2368685"/>
                  <a:gd name="connsiteY74" fmla="*/ 4864 h 1157592"/>
                  <a:gd name="connsiteX75" fmla="*/ 2033081 w 2368685"/>
                  <a:gd name="connsiteY75" fmla="*/ 9728 h 1157592"/>
                  <a:gd name="connsiteX76" fmla="*/ 2169268 w 2368685"/>
                  <a:gd name="connsiteY76" fmla="*/ 19456 h 1157592"/>
                  <a:gd name="connsiteX77" fmla="*/ 2256817 w 2368685"/>
                  <a:gd name="connsiteY77" fmla="*/ 29183 h 1157592"/>
                  <a:gd name="connsiteX78" fmla="*/ 2290864 w 2368685"/>
                  <a:gd name="connsiteY78" fmla="*/ 34047 h 1157592"/>
                  <a:gd name="connsiteX79" fmla="*/ 2368685 w 2368685"/>
                  <a:gd name="connsiteY79" fmla="*/ 34047 h 115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368685" h="1157592">
                    <a:moveTo>
                      <a:pt x="0" y="1157592"/>
                    </a:moveTo>
                    <a:cubicBezTo>
                      <a:pt x="6485" y="1139758"/>
                      <a:pt x="11980" y="1121532"/>
                      <a:pt x="19455" y="1104090"/>
                    </a:cubicBezTo>
                    <a:cubicBezTo>
                      <a:pt x="21758" y="1098717"/>
                      <a:pt x="24692" y="1093240"/>
                      <a:pt x="29183" y="1089498"/>
                    </a:cubicBezTo>
                    <a:cubicBezTo>
                      <a:pt x="34753" y="1084856"/>
                      <a:pt x="42153" y="1083013"/>
                      <a:pt x="48638" y="1079771"/>
                    </a:cubicBezTo>
                    <a:cubicBezTo>
                      <a:pt x="51881" y="1074907"/>
                      <a:pt x="53801" y="1068831"/>
                      <a:pt x="58366" y="1065179"/>
                    </a:cubicBezTo>
                    <a:cubicBezTo>
                      <a:pt x="62370" y="1061976"/>
                      <a:pt x="68245" y="1062335"/>
                      <a:pt x="72958" y="1060315"/>
                    </a:cubicBezTo>
                    <a:cubicBezTo>
                      <a:pt x="79622" y="1057459"/>
                      <a:pt x="85624" y="1053134"/>
                      <a:pt x="92413" y="1050588"/>
                    </a:cubicBezTo>
                    <a:cubicBezTo>
                      <a:pt x="98672" y="1048241"/>
                      <a:pt x="105441" y="1047560"/>
                      <a:pt x="111868" y="1045724"/>
                    </a:cubicBezTo>
                    <a:cubicBezTo>
                      <a:pt x="116798" y="1044315"/>
                      <a:pt x="121596" y="1042481"/>
                      <a:pt x="126460" y="1040860"/>
                    </a:cubicBezTo>
                    <a:lnTo>
                      <a:pt x="145915" y="1011677"/>
                    </a:lnTo>
                    <a:cubicBezTo>
                      <a:pt x="149158" y="1006813"/>
                      <a:pt x="151509" y="1001219"/>
                      <a:pt x="155643" y="997085"/>
                    </a:cubicBezTo>
                    <a:lnTo>
                      <a:pt x="170234" y="982494"/>
                    </a:lnTo>
                    <a:cubicBezTo>
                      <a:pt x="171855" y="977630"/>
                      <a:pt x="171473" y="971527"/>
                      <a:pt x="175098" y="967902"/>
                    </a:cubicBezTo>
                    <a:cubicBezTo>
                      <a:pt x="178723" y="964277"/>
                      <a:pt x="185104" y="965332"/>
                      <a:pt x="189689" y="963039"/>
                    </a:cubicBezTo>
                    <a:cubicBezTo>
                      <a:pt x="194918" y="960425"/>
                      <a:pt x="199052" y="955925"/>
                      <a:pt x="204281" y="953311"/>
                    </a:cubicBezTo>
                    <a:cubicBezTo>
                      <a:pt x="237381" y="936760"/>
                      <a:pt x="197838" y="964025"/>
                      <a:pt x="238328" y="938719"/>
                    </a:cubicBezTo>
                    <a:cubicBezTo>
                      <a:pt x="271981" y="917687"/>
                      <a:pt x="243707" y="928820"/>
                      <a:pt x="272375" y="919264"/>
                    </a:cubicBezTo>
                    <a:cubicBezTo>
                      <a:pt x="277239" y="916021"/>
                      <a:pt x="282833" y="913669"/>
                      <a:pt x="286966" y="909536"/>
                    </a:cubicBezTo>
                    <a:cubicBezTo>
                      <a:pt x="306771" y="889731"/>
                      <a:pt x="287147" y="894671"/>
                      <a:pt x="306421" y="865762"/>
                    </a:cubicBezTo>
                    <a:lnTo>
                      <a:pt x="316149" y="851171"/>
                    </a:lnTo>
                    <a:cubicBezTo>
                      <a:pt x="320105" y="839302"/>
                      <a:pt x="321311" y="831418"/>
                      <a:pt x="330741" y="821988"/>
                    </a:cubicBezTo>
                    <a:cubicBezTo>
                      <a:pt x="334874" y="817855"/>
                      <a:pt x="340468" y="815503"/>
                      <a:pt x="345332" y="812260"/>
                    </a:cubicBezTo>
                    <a:cubicBezTo>
                      <a:pt x="346953" y="807396"/>
                      <a:pt x="347903" y="802254"/>
                      <a:pt x="350196" y="797668"/>
                    </a:cubicBezTo>
                    <a:cubicBezTo>
                      <a:pt x="353274" y="791513"/>
                      <a:pt x="371875" y="766703"/>
                      <a:pt x="374515" y="763622"/>
                    </a:cubicBezTo>
                    <a:cubicBezTo>
                      <a:pt x="378992" y="758399"/>
                      <a:pt x="383384" y="752846"/>
                      <a:pt x="389107" y="749030"/>
                    </a:cubicBezTo>
                    <a:cubicBezTo>
                      <a:pt x="393373" y="746186"/>
                      <a:pt x="399216" y="746656"/>
                      <a:pt x="403698" y="744166"/>
                    </a:cubicBezTo>
                    <a:cubicBezTo>
                      <a:pt x="453871" y="716292"/>
                      <a:pt x="414456" y="730853"/>
                      <a:pt x="447472" y="719847"/>
                    </a:cubicBezTo>
                    <a:cubicBezTo>
                      <a:pt x="490113" y="677209"/>
                      <a:pt x="436017" y="729394"/>
                      <a:pt x="476655" y="695528"/>
                    </a:cubicBezTo>
                    <a:cubicBezTo>
                      <a:pt x="499908" y="676150"/>
                      <a:pt x="483584" y="687214"/>
                      <a:pt x="500975" y="666345"/>
                    </a:cubicBezTo>
                    <a:cubicBezTo>
                      <a:pt x="505378" y="661061"/>
                      <a:pt x="510702" y="656618"/>
                      <a:pt x="515566" y="651754"/>
                    </a:cubicBezTo>
                    <a:cubicBezTo>
                      <a:pt x="517187" y="646890"/>
                      <a:pt x="517940" y="641644"/>
                      <a:pt x="520430" y="637162"/>
                    </a:cubicBezTo>
                    <a:cubicBezTo>
                      <a:pt x="526108" y="626942"/>
                      <a:pt x="533400" y="617707"/>
                      <a:pt x="539885" y="607979"/>
                    </a:cubicBezTo>
                    <a:cubicBezTo>
                      <a:pt x="543128" y="603115"/>
                      <a:pt x="546999" y="598616"/>
                      <a:pt x="549613" y="593388"/>
                    </a:cubicBezTo>
                    <a:cubicBezTo>
                      <a:pt x="552856" y="586903"/>
                      <a:pt x="556485" y="580597"/>
                      <a:pt x="559341" y="573932"/>
                    </a:cubicBezTo>
                    <a:cubicBezTo>
                      <a:pt x="561360" y="569220"/>
                      <a:pt x="561057" y="563388"/>
                      <a:pt x="564204" y="559341"/>
                    </a:cubicBezTo>
                    <a:cubicBezTo>
                      <a:pt x="572650" y="548482"/>
                      <a:pt x="585756" y="541605"/>
                      <a:pt x="593387" y="530158"/>
                    </a:cubicBezTo>
                    <a:cubicBezTo>
                      <a:pt x="603116" y="515565"/>
                      <a:pt x="601492" y="513946"/>
                      <a:pt x="617707" y="505839"/>
                    </a:cubicBezTo>
                    <a:cubicBezTo>
                      <a:pt x="622293" y="503546"/>
                      <a:pt x="627713" y="503268"/>
                      <a:pt x="632298" y="500975"/>
                    </a:cubicBezTo>
                    <a:cubicBezTo>
                      <a:pt x="637526" y="498361"/>
                      <a:pt x="641343" y="493096"/>
                      <a:pt x="646889" y="491247"/>
                    </a:cubicBezTo>
                    <a:cubicBezTo>
                      <a:pt x="656245" y="488128"/>
                      <a:pt x="666369" y="488147"/>
                      <a:pt x="676072" y="486383"/>
                    </a:cubicBezTo>
                    <a:cubicBezTo>
                      <a:pt x="701897" y="481687"/>
                      <a:pt x="694733" y="483405"/>
                      <a:pt x="714983" y="476656"/>
                    </a:cubicBezTo>
                    <a:cubicBezTo>
                      <a:pt x="724711" y="466928"/>
                      <a:pt x="736535" y="458920"/>
                      <a:pt x="744166" y="447473"/>
                    </a:cubicBezTo>
                    <a:lnTo>
                      <a:pt x="763621" y="418290"/>
                    </a:lnTo>
                    <a:cubicBezTo>
                      <a:pt x="766864" y="413426"/>
                      <a:pt x="771500" y="409244"/>
                      <a:pt x="773349" y="403698"/>
                    </a:cubicBezTo>
                    <a:cubicBezTo>
                      <a:pt x="780388" y="382582"/>
                      <a:pt x="774588" y="392732"/>
                      <a:pt x="792804" y="374515"/>
                    </a:cubicBezTo>
                    <a:cubicBezTo>
                      <a:pt x="801352" y="348872"/>
                      <a:pt x="792018" y="369622"/>
                      <a:pt x="812260" y="345332"/>
                    </a:cubicBezTo>
                    <a:cubicBezTo>
                      <a:pt x="816002" y="340841"/>
                      <a:pt x="818245" y="335232"/>
                      <a:pt x="821987" y="330741"/>
                    </a:cubicBezTo>
                    <a:cubicBezTo>
                      <a:pt x="826391" y="325457"/>
                      <a:pt x="832175" y="321433"/>
                      <a:pt x="836579" y="316149"/>
                    </a:cubicBezTo>
                    <a:cubicBezTo>
                      <a:pt x="840321" y="311658"/>
                      <a:pt x="841742" y="305210"/>
                      <a:pt x="846307" y="301558"/>
                    </a:cubicBezTo>
                    <a:cubicBezTo>
                      <a:pt x="850310" y="298355"/>
                      <a:pt x="856034" y="298315"/>
                      <a:pt x="860898" y="296694"/>
                    </a:cubicBezTo>
                    <a:cubicBezTo>
                      <a:pt x="871658" y="285933"/>
                      <a:pt x="876534" y="279148"/>
                      <a:pt x="890081" y="272375"/>
                    </a:cubicBezTo>
                    <a:cubicBezTo>
                      <a:pt x="894667" y="270082"/>
                      <a:pt x="899808" y="269132"/>
                      <a:pt x="904672" y="267511"/>
                    </a:cubicBezTo>
                    <a:cubicBezTo>
                      <a:pt x="924719" y="237441"/>
                      <a:pt x="902460" y="266776"/>
                      <a:pt x="928992" y="243192"/>
                    </a:cubicBezTo>
                    <a:cubicBezTo>
                      <a:pt x="939274" y="234052"/>
                      <a:pt x="950545" y="225456"/>
                      <a:pt x="958175" y="214009"/>
                    </a:cubicBezTo>
                    <a:cubicBezTo>
                      <a:pt x="961417" y="209145"/>
                      <a:pt x="963769" y="203550"/>
                      <a:pt x="967902" y="199417"/>
                    </a:cubicBezTo>
                    <a:cubicBezTo>
                      <a:pt x="972035" y="195284"/>
                      <a:pt x="977630" y="192932"/>
                      <a:pt x="982494" y="189690"/>
                    </a:cubicBezTo>
                    <a:cubicBezTo>
                      <a:pt x="1010052" y="148349"/>
                      <a:pt x="964665" y="212382"/>
                      <a:pt x="1021404" y="155643"/>
                    </a:cubicBezTo>
                    <a:cubicBezTo>
                      <a:pt x="1033994" y="143053"/>
                      <a:pt x="1047725" y="127414"/>
                      <a:pt x="1065179" y="121596"/>
                    </a:cubicBezTo>
                    <a:lnTo>
                      <a:pt x="1094362" y="111868"/>
                    </a:lnTo>
                    <a:cubicBezTo>
                      <a:pt x="1099226" y="110247"/>
                      <a:pt x="1103979" y="108248"/>
                      <a:pt x="1108953" y="107005"/>
                    </a:cubicBezTo>
                    <a:cubicBezTo>
                      <a:pt x="1115438" y="105384"/>
                      <a:pt x="1122006" y="104062"/>
                      <a:pt x="1128409" y="102141"/>
                    </a:cubicBezTo>
                    <a:cubicBezTo>
                      <a:pt x="1138230" y="99195"/>
                      <a:pt x="1147644" y="94900"/>
                      <a:pt x="1157592" y="92413"/>
                    </a:cubicBezTo>
                    <a:cubicBezTo>
                      <a:pt x="1164077" y="90792"/>
                      <a:pt x="1170522" y="88999"/>
                      <a:pt x="1177047" y="87549"/>
                    </a:cubicBezTo>
                    <a:cubicBezTo>
                      <a:pt x="1185117" y="85756"/>
                      <a:pt x="1193346" y="84690"/>
                      <a:pt x="1201366" y="82685"/>
                    </a:cubicBezTo>
                    <a:cubicBezTo>
                      <a:pt x="1206340" y="81442"/>
                      <a:pt x="1211094" y="79443"/>
                      <a:pt x="1215958" y="77822"/>
                    </a:cubicBezTo>
                    <a:cubicBezTo>
                      <a:pt x="1246519" y="54900"/>
                      <a:pt x="1223503" y="67498"/>
                      <a:pt x="1264596" y="58366"/>
                    </a:cubicBezTo>
                    <a:cubicBezTo>
                      <a:pt x="1269601" y="57254"/>
                      <a:pt x="1274601" y="55795"/>
                      <a:pt x="1279187" y="53502"/>
                    </a:cubicBezTo>
                    <a:cubicBezTo>
                      <a:pt x="1284416" y="50888"/>
                      <a:pt x="1287955" y="44274"/>
                      <a:pt x="1293779" y="43775"/>
                    </a:cubicBezTo>
                    <a:cubicBezTo>
                      <a:pt x="1345495" y="39342"/>
                      <a:pt x="1397540" y="40532"/>
                      <a:pt x="1449421" y="38911"/>
                    </a:cubicBezTo>
                    <a:cubicBezTo>
                      <a:pt x="1538265" y="16700"/>
                      <a:pt x="1444075" y="38732"/>
                      <a:pt x="1678021" y="29183"/>
                    </a:cubicBezTo>
                    <a:cubicBezTo>
                      <a:pt x="1687875" y="28781"/>
                      <a:pt x="1697369" y="25047"/>
                      <a:pt x="1707204" y="24319"/>
                    </a:cubicBezTo>
                    <a:cubicBezTo>
                      <a:pt x="1741196" y="21801"/>
                      <a:pt x="1775298" y="21077"/>
                      <a:pt x="1809345" y="19456"/>
                    </a:cubicBezTo>
                    <a:cubicBezTo>
                      <a:pt x="1843004" y="8235"/>
                      <a:pt x="1811565" y="17478"/>
                      <a:pt x="1877438" y="9728"/>
                    </a:cubicBezTo>
                    <a:cubicBezTo>
                      <a:pt x="1892549" y="7950"/>
                      <a:pt x="1915583" y="3072"/>
                      <a:pt x="1930941" y="0"/>
                    </a:cubicBezTo>
                    <a:cubicBezTo>
                      <a:pt x="1953639" y="1621"/>
                      <a:pt x="1976381" y="2706"/>
                      <a:pt x="1999034" y="4864"/>
                    </a:cubicBezTo>
                    <a:cubicBezTo>
                      <a:pt x="2010447" y="5951"/>
                      <a:pt x="2021680" y="8528"/>
                      <a:pt x="2033081" y="9728"/>
                    </a:cubicBezTo>
                    <a:cubicBezTo>
                      <a:pt x="2074134" y="14050"/>
                      <a:pt x="2129494" y="16970"/>
                      <a:pt x="2169268" y="19456"/>
                    </a:cubicBezTo>
                    <a:cubicBezTo>
                      <a:pt x="2230018" y="29579"/>
                      <a:pt x="2164255" y="19439"/>
                      <a:pt x="2256817" y="29183"/>
                    </a:cubicBezTo>
                    <a:cubicBezTo>
                      <a:pt x="2268218" y="30383"/>
                      <a:pt x="2279411" y="33549"/>
                      <a:pt x="2290864" y="34047"/>
                    </a:cubicBezTo>
                    <a:cubicBezTo>
                      <a:pt x="2316780" y="35174"/>
                      <a:pt x="2342745" y="34047"/>
                      <a:pt x="2368685" y="3404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sp>
        <p:nvSpPr>
          <p:cNvPr id="50" name="TextBox 49"/>
          <p:cNvSpPr txBox="1"/>
          <p:nvPr/>
        </p:nvSpPr>
        <p:spPr>
          <a:xfrm>
            <a:off x="8118020" y="4943780"/>
            <a:ext cx="2458541" cy="1048178"/>
          </a:xfrm>
          <a:prstGeom prst="rect">
            <a:avLst/>
          </a:prstGeom>
          <a:solidFill>
            <a:schemeClr val="bg1">
              <a:lumMod val="50000"/>
            </a:schemeClr>
          </a:solidFill>
          <a:ln w="19050">
            <a:solidFill>
              <a:schemeClr val="tx1"/>
            </a:solidFill>
          </a:ln>
        </p:spPr>
        <p:txBody>
          <a:bodyPr wrap="square" lIns="91440" tIns="45720" rIns="91440" bIns="45720" rtlCol="0" anchor="t">
            <a:noAutofit/>
          </a:bodyPr>
          <a:lstStyle/>
          <a:p>
            <a:r>
              <a:rPr lang="en-US" sz="900" b="1" u="sng">
                <a:solidFill>
                  <a:schemeClr val="bg1"/>
                </a:solidFill>
                <a:latin typeface="Arial"/>
                <a:cs typeface="Arial"/>
              </a:rPr>
              <a:t>LEGEND</a:t>
            </a:r>
            <a:endParaRPr lang="en-US" sz="900" b="1">
              <a:solidFill>
                <a:schemeClr val="bg1"/>
              </a:solidFill>
              <a:latin typeface="Arial"/>
              <a:cs typeface="Arial"/>
            </a:endParaRPr>
          </a:p>
          <a:p>
            <a:pPr marL="171450" indent="-171450">
              <a:buAutoNum type="arabicPeriod"/>
            </a:pPr>
            <a:r>
              <a:rPr lang="en-US" sz="900">
                <a:solidFill>
                  <a:schemeClr val="bg1"/>
                </a:solidFill>
                <a:latin typeface="Arial"/>
                <a:cs typeface="Arial"/>
              </a:rPr>
              <a:t>MSR </a:t>
            </a:r>
            <a:endParaRPr lang="en-US" sz="900">
              <a:solidFill>
                <a:schemeClr val="bg1"/>
              </a:solidFill>
              <a:latin typeface="Arial" panose="020B0604020202020204" pitchFamily="34" charset="0"/>
              <a:cs typeface="Arial" panose="020B0604020202020204" pitchFamily="34" charset="0"/>
            </a:endParaRPr>
          </a:p>
          <a:p>
            <a:pPr marL="171450" indent="-171450">
              <a:buAutoNum type="arabicPeriod"/>
            </a:pPr>
            <a:r>
              <a:rPr lang="en-US" sz="900">
                <a:solidFill>
                  <a:schemeClr val="bg1"/>
                </a:solidFill>
                <a:latin typeface="Arial"/>
                <a:cs typeface="Arial"/>
              </a:rPr>
              <a:t>ASR</a:t>
            </a:r>
          </a:p>
          <a:p>
            <a:pPr marL="171450" indent="-171450">
              <a:buAutoNum type="arabicPeriod"/>
            </a:pPr>
            <a:r>
              <a:rPr lang="en-US" sz="900">
                <a:solidFill>
                  <a:schemeClr val="bg1"/>
                </a:solidFill>
                <a:latin typeface="Arial"/>
                <a:cs typeface="Arial"/>
              </a:rPr>
              <a:t>AREA OF INTEREST</a:t>
            </a:r>
          </a:p>
          <a:p>
            <a:pPr marL="171450" indent="-171450">
              <a:buAutoNum type="arabicPeriod"/>
            </a:pPr>
            <a:r>
              <a:rPr lang="en-US" sz="900">
                <a:solidFill>
                  <a:schemeClr val="bg1"/>
                </a:solidFill>
                <a:latin typeface="Arial"/>
                <a:cs typeface="Arial"/>
              </a:rPr>
              <a:t>AREA OF OPERATION</a:t>
            </a:r>
          </a:p>
          <a:p>
            <a:pPr marL="171450" indent="-171450">
              <a:buAutoNum type="arabicPeriod"/>
            </a:pPr>
            <a:r>
              <a:rPr lang="en-US" sz="900">
                <a:solidFill>
                  <a:schemeClr val="bg1"/>
                </a:solidFill>
                <a:latin typeface="Arial"/>
                <a:cs typeface="Arial"/>
              </a:rPr>
              <a:t>IMPROVED ROAD</a:t>
            </a:r>
            <a:endParaRPr lang="en-US" sz="900">
              <a:solidFill>
                <a:schemeClr val="bg1"/>
              </a:solidFill>
              <a:latin typeface="Arial" panose="020B0604020202020204" pitchFamily="34" charset="0"/>
              <a:cs typeface="Arial" panose="020B0604020202020204" pitchFamily="34" charset="0"/>
            </a:endParaRPr>
          </a:p>
        </p:txBody>
      </p:sp>
      <p:sp>
        <p:nvSpPr>
          <p:cNvPr id="51" name="TextBox 50"/>
          <p:cNvSpPr txBox="1"/>
          <p:nvPr/>
        </p:nvSpPr>
        <p:spPr>
          <a:xfrm rot="15960000">
            <a:off x="4076803" y="4592755"/>
            <a:ext cx="945871" cy="200055"/>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700" b="1">
                <a:solidFill>
                  <a:schemeClr val="tx1"/>
                </a:solidFill>
                <a:latin typeface="Arial" panose="020B0604020202020204" pitchFamily="34" charset="0"/>
                <a:cs typeface="Arial" panose="020B0604020202020204" pitchFamily="34" charset="0"/>
              </a:rPr>
              <a:t>MSR WILDCAT</a:t>
            </a:r>
          </a:p>
        </p:txBody>
      </p:sp>
      <p:cxnSp>
        <p:nvCxnSpPr>
          <p:cNvPr id="52" name="Straight Connector 51"/>
          <p:cNvCxnSpPr/>
          <p:nvPr/>
        </p:nvCxnSpPr>
        <p:spPr>
          <a:xfrm>
            <a:off x="9729892" y="5167651"/>
            <a:ext cx="23982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9729892" y="5297565"/>
            <a:ext cx="23982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729892" y="5629712"/>
            <a:ext cx="23982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9729892" y="5467713"/>
            <a:ext cx="23982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rot="21195471">
            <a:off x="4770261" y="4062944"/>
            <a:ext cx="4636882" cy="523220"/>
          </a:xfrm>
          <a:prstGeom prst="rect">
            <a:avLst/>
          </a:prstGeom>
          <a:noFill/>
          <a:ln w="15875">
            <a:noFill/>
            <a:miter lim="800000"/>
          </a:ln>
        </p:spPr>
        <p:txBody>
          <a:bodyPr wrap="square" rtlCol="0" anchor="ctr" anchorCtr="0">
            <a:spAutoFit/>
          </a:bodyPr>
          <a:lstStyle/>
          <a:p>
            <a:pPr algn="ctr"/>
            <a:r>
              <a:rPr lang="en-US" sz="2800" b="1">
                <a:solidFill>
                  <a:schemeClr val="bg1"/>
                </a:solidFill>
                <a:effectLst>
                  <a:glow rad="139700">
                    <a:schemeClr val="accent1">
                      <a:satMod val="175000"/>
                      <a:alpha val="40000"/>
                    </a:schemeClr>
                  </a:glow>
                </a:effectLst>
                <a:latin typeface="Arial" pitchFamily="34" charset="0"/>
                <a:cs typeface="Arial" pitchFamily="34" charset="0"/>
              </a:rPr>
              <a:t>Ft. Jackson</a:t>
            </a:r>
          </a:p>
        </p:txBody>
      </p:sp>
      <p:sp>
        <p:nvSpPr>
          <p:cNvPr id="57" name="TextBox 56"/>
          <p:cNvSpPr txBox="1"/>
          <p:nvPr/>
        </p:nvSpPr>
        <p:spPr>
          <a:xfrm rot="1137667">
            <a:off x="2700907" y="4430928"/>
            <a:ext cx="945871" cy="200055"/>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pPr algn="ctr"/>
            <a:r>
              <a:rPr lang="en-US" sz="700" b="1">
                <a:solidFill>
                  <a:schemeClr val="tx1"/>
                </a:solidFill>
                <a:latin typeface="Arial"/>
                <a:cs typeface="Arial"/>
              </a:rPr>
              <a:t>MSR HAMPTON</a:t>
            </a:r>
          </a:p>
        </p:txBody>
      </p:sp>
      <p:cxnSp>
        <p:nvCxnSpPr>
          <p:cNvPr id="61" name="Straight Connector 60">
            <a:extLst>
              <a:ext uri="{FF2B5EF4-FFF2-40B4-BE49-F238E27FC236}">
                <a16:creationId xmlns:a16="http://schemas.microsoft.com/office/drawing/2014/main" id="{507AF977-6D9D-45F5-AD41-F9E06EAF01E6}"/>
              </a:ext>
            </a:extLst>
          </p:cNvPr>
          <p:cNvCxnSpPr>
            <a:cxnSpLocks/>
            <a:stCxn id="62" idx="0"/>
          </p:cNvCxnSpPr>
          <p:nvPr/>
        </p:nvCxnSpPr>
        <p:spPr>
          <a:xfrm flipH="1" flipV="1">
            <a:off x="2490230" y="4312026"/>
            <a:ext cx="389571" cy="4858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616288" y="4797877"/>
            <a:ext cx="2527024" cy="584775"/>
          </a:xfrm>
          <a:prstGeom prst="rect">
            <a:avLst/>
          </a:prstGeom>
          <a:noFill/>
          <a:ln w="15875">
            <a:noFill/>
            <a:miter lim="800000"/>
          </a:ln>
        </p:spPr>
        <p:txBody>
          <a:bodyPr wrap="square" lIns="91440" tIns="45720" rIns="91440" bIns="45720" rtlCol="0" anchor="ctr" anchorCtr="0">
            <a:spAutoFit/>
          </a:bodyPr>
          <a:lstStyle/>
          <a:p>
            <a:pPr algn="ctr">
              <a:defRPr/>
            </a:pPr>
            <a:r>
              <a:rPr lang="en-US" sz="1600" b="1">
                <a:ln>
                  <a:solidFill>
                    <a:sysClr val="windowText" lastClr="000000"/>
                  </a:solidFill>
                </a:ln>
                <a:latin typeface="Arial"/>
                <a:cs typeface="Arial"/>
              </a:rPr>
              <a:t>AA</a:t>
            </a:r>
          </a:p>
          <a:p>
            <a:pPr algn="ctr">
              <a:defRPr/>
            </a:pPr>
            <a:r>
              <a:rPr lang="en-US" sz="1600" b="1">
                <a:ln>
                  <a:solidFill>
                    <a:sysClr val="windowText" lastClr="000000"/>
                  </a:solidFill>
                </a:ln>
                <a:latin typeface="Arial"/>
                <a:cs typeface="Arial"/>
              </a:rPr>
              <a:t>VICKSBURG</a:t>
            </a:r>
          </a:p>
        </p:txBody>
      </p:sp>
      <p:sp>
        <p:nvSpPr>
          <p:cNvPr id="3" name="Rectangle 2">
            <a:extLst>
              <a:ext uri="{FF2B5EF4-FFF2-40B4-BE49-F238E27FC236}">
                <a16:creationId xmlns:a16="http://schemas.microsoft.com/office/drawing/2014/main" id="{4DE1BD03-6221-DC79-FDB4-3DD7F6F934FE}"/>
              </a:ext>
            </a:extLst>
          </p:cNvPr>
          <p:cNvSpPr/>
          <p:nvPr/>
        </p:nvSpPr>
        <p:spPr>
          <a:xfrm>
            <a:off x="9727223" y="5732585"/>
            <a:ext cx="246184" cy="52755"/>
          </a:xfrm>
          <a:prstGeom prst="rect">
            <a:avLst/>
          </a:prstGeom>
          <a:solidFill>
            <a:schemeClr val="tx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58" name="Freeform 57"/>
          <p:cNvSpPr/>
          <p:nvPr/>
        </p:nvSpPr>
        <p:spPr>
          <a:xfrm>
            <a:off x="2383738" y="2496305"/>
            <a:ext cx="4760314" cy="1727998"/>
          </a:xfrm>
          <a:custGeom>
            <a:avLst/>
            <a:gdLst>
              <a:gd name="connsiteX0" fmla="*/ 5907 w 4318135"/>
              <a:gd name="connsiteY0" fmla="*/ 1026244 h 1369144"/>
              <a:gd name="connsiteX1" fmla="*/ 5907 w 4318135"/>
              <a:gd name="connsiteY1" fmla="*/ 1026244 h 1369144"/>
              <a:gd name="connsiteX2" fmla="*/ 712 w 4318135"/>
              <a:gd name="connsiteY2" fmla="*/ 1073003 h 1369144"/>
              <a:gd name="connsiteX3" fmla="*/ 16298 w 4318135"/>
              <a:gd name="connsiteY3" fmla="*/ 1083394 h 1369144"/>
              <a:gd name="connsiteX4" fmla="*/ 26689 w 4318135"/>
              <a:gd name="connsiteY4" fmla="*/ 1114567 h 1369144"/>
              <a:gd name="connsiteX5" fmla="*/ 57862 w 4318135"/>
              <a:gd name="connsiteY5" fmla="*/ 1140544 h 1369144"/>
              <a:gd name="connsiteX6" fmla="*/ 68253 w 4318135"/>
              <a:gd name="connsiteY6" fmla="*/ 1156131 h 1369144"/>
              <a:gd name="connsiteX7" fmla="*/ 73448 w 4318135"/>
              <a:gd name="connsiteY7" fmla="*/ 1171717 h 1369144"/>
              <a:gd name="connsiteX8" fmla="*/ 104621 w 4318135"/>
              <a:gd name="connsiteY8" fmla="*/ 1202890 h 1369144"/>
              <a:gd name="connsiteX9" fmla="*/ 109816 w 4318135"/>
              <a:gd name="connsiteY9" fmla="*/ 1218476 h 1369144"/>
              <a:gd name="connsiteX10" fmla="*/ 135794 w 4318135"/>
              <a:gd name="connsiteY10" fmla="*/ 1244453 h 1369144"/>
              <a:gd name="connsiteX11" fmla="*/ 156575 w 4318135"/>
              <a:gd name="connsiteY11" fmla="*/ 1280822 h 1369144"/>
              <a:gd name="connsiteX12" fmla="*/ 172162 w 4318135"/>
              <a:gd name="connsiteY12" fmla="*/ 1296408 h 1369144"/>
              <a:gd name="connsiteX13" fmla="*/ 187748 w 4318135"/>
              <a:gd name="connsiteY13" fmla="*/ 1317190 h 1369144"/>
              <a:gd name="connsiteX14" fmla="*/ 239703 w 4318135"/>
              <a:gd name="connsiteY14" fmla="*/ 1348362 h 1369144"/>
              <a:gd name="connsiteX15" fmla="*/ 255289 w 4318135"/>
              <a:gd name="connsiteY15" fmla="*/ 1353558 h 1369144"/>
              <a:gd name="connsiteX16" fmla="*/ 276071 w 4318135"/>
              <a:gd name="connsiteY16" fmla="*/ 1363949 h 1369144"/>
              <a:gd name="connsiteX17" fmla="*/ 307244 w 4318135"/>
              <a:gd name="connsiteY17" fmla="*/ 1369144 h 1369144"/>
              <a:gd name="connsiteX18" fmla="*/ 473498 w 4318135"/>
              <a:gd name="connsiteY18" fmla="*/ 1363949 h 1369144"/>
              <a:gd name="connsiteX19" fmla="*/ 504671 w 4318135"/>
              <a:gd name="connsiteY19" fmla="*/ 1348362 h 1369144"/>
              <a:gd name="connsiteX20" fmla="*/ 520257 w 4318135"/>
              <a:gd name="connsiteY20" fmla="*/ 1327581 h 1369144"/>
              <a:gd name="connsiteX21" fmla="*/ 541039 w 4318135"/>
              <a:gd name="connsiteY21" fmla="*/ 1291212 h 1369144"/>
              <a:gd name="connsiteX22" fmla="*/ 530648 w 4318135"/>
              <a:gd name="connsiteY22" fmla="*/ 1218476 h 1369144"/>
              <a:gd name="connsiteX23" fmla="*/ 520257 w 4318135"/>
              <a:gd name="connsiteY23" fmla="*/ 1182108 h 1369144"/>
              <a:gd name="connsiteX24" fmla="*/ 525453 w 4318135"/>
              <a:gd name="connsiteY24" fmla="*/ 1052222 h 1369144"/>
              <a:gd name="connsiteX25" fmla="*/ 535844 w 4318135"/>
              <a:gd name="connsiteY25" fmla="*/ 1010658 h 1369144"/>
              <a:gd name="connsiteX26" fmla="*/ 567016 w 4318135"/>
              <a:gd name="connsiteY26" fmla="*/ 963899 h 1369144"/>
              <a:gd name="connsiteX27" fmla="*/ 577407 w 4318135"/>
              <a:gd name="connsiteY27" fmla="*/ 948312 h 1369144"/>
              <a:gd name="connsiteX28" fmla="*/ 587798 w 4318135"/>
              <a:gd name="connsiteY28" fmla="*/ 932726 h 1369144"/>
              <a:gd name="connsiteX29" fmla="*/ 592994 w 4318135"/>
              <a:gd name="connsiteY29" fmla="*/ 917140 h 1369144"/>
              <a:gd name="connsiteX30" fmla="*/ 639753 w 4318135"/>
              <a:gd name="connsiteY30" fmla="*/ 875576 h 1369144"/>
              <a:gd name="connsiteX31" fmla="*/ 655339 w 4318135"/>
              <a:gd name="connsiteY31" fmla="*/ 870381 h 1369144"/>
              <a:gd name="connsiteX32" fmla="*/ 686512 w 4318135"/>
              <a:gd name="connsiteY32" fmla="*/ 849599 h 1369144"/>
              <a:gd name="connsiteX33" fmla="*/ 717685 w 4318135"/>
              <a:gd name="connsiteY33" fmla="*/ 828817 h 1369144"/>
              <a:gd name="connsiteX34" fmla="*/ 769639 w 4318135"/>
              <a:gd name="connsiteY34" fmla="*/ 797644 h 1369144"/>
              <a:gd name="connsiteX35" fmla="*/ 800812 w 4318135"/>
              <a:gd name="connsiteY35" fmla="*/ 787253 h 1369144"/>
              <a:gd name="connsiteX36" fmla="*/ 831985 w 4318135"/>
              <a:gd name="connsiteY36" fmla="*/ 771667 h 1369144"/>
              <a:gd name="connsiteX37" fmla="*/ 863157 w 4318135"/>
              <a:gd name="connsiteY37" fmla="*/ 756081 h 1369144"/>
              <a:gd name="connsiteX38" fmla="*/ 894330 w 4318135"/>
              <a:gd name="connsiteY38" fmla="*/ 735299 h 1369144"/>
              <a:gd name="connsiteX39" fmla="*/ 909916 w 4318135"/>
              <a:gd name="connsiteY39" fmla="*/ 724908 h 1369144"/>
              <a:gd name="connsiteX40" fmla="*/ 925503 w 4318135"/>
              <a:gd name="connsiteY40" fmla="*/ 719712 h 1369144"/>
              <a:gd name="connsiteX41" fmla="*/ 967066 w 4318135"/>
              <a:gd name="connsiteY41" fmla="*/ 709322 h 1369144"/>
              <a:gd name="connsiteX42" fmla="*/ 982653 w 4318135"/>
              <a:gd name="connsiteY42" fmla="*/ 704126 h 1369144"/>
              <a:gd name="connsiteX43" fmla="*/ 1003435 w 4318135"/>
              <a:gd name="connsiteY43" fmla="*/ 698931 h 1369144"/>
              <a:gd name="connsiteX44" fmla="*/ 1034607 w 4318135"/>
              <a:gd name="connsiteY44" fmla="*/ 688540 h 1369144"/>
              <a:gd name="connsiteX45" fmla="*/ 1081366 w 4318135"/>
              <a:gd name="connsiteY45" fmla="*/ 678149 h 1369144"/>
              <a:gd name="connsiteX46" fmla="*/ 1096953 w 4318135"/>
              <a:gd name="connsiteY46" fmla="*/ 672953 h 1369144"/>
              <a:gd name="connsiteX47" fmla="*/ 1154103 w 4318135"/>
              <a:gd name="connsiteY47" fmla="*/ 662562 h 1369144"/>
              <a:gd name="connsiteX48" fmla="*/ 1185275 w 4318135"/>
              <a:gd name="connsiteY48" fmla="*/ 652172 h 1369144"/>
              <a:gd name="connsiteX49" fmla="*/ 1211253 w 4318135"/>
              <a:gd name="connsiteY49" fmla="*/ 646976 h 1369144"/>
              <a:gd name="connsiteX50" fmla="*/ 1226839 w 4318135"/>
              <a:gd name="connsiteY50" fmla="*/ 641781 h 1369144"/>
              <a:gd name="connsiteX51" fmla="*/ 1268403 w 4318135"/>
              <a:gd name="connsiteY51" fmla="*/ 636585 h 1369144"/>
              <a:gd name="connsiteX52" fmla="*/ 1403485 w 4318135"/>
              <a:gd name="connsiteY52" fmla="*/ 615803 h 1369144"/>
              <a:gd name="connsiteX53" fmla="*/ 1481416 w 4318135"/>
              <a:gd name="connsiteY53" fmla="*/ 605412 h 1369144"/>
              <a:gd name="connsiteX54" fmla="*/ 1533371 w 4318135"/>
              <a:gd name="connsiteY54" fmla="*/ 595022 h 1369144"/>
              <a:gd name="connsiteX55" fmla="*/ 1652866 w 4318135"/>
              <a:gd name="connsiteY55" fmla="*/ 589826 h 1369144"/>
              <a:gd name="connsiteX56" fmla="*/ 1751580 w 4318135"/>
              <a:gd name="connsiteY56" fmla="*/ 579435 h 1369144"/>
              <a:gd name="connsiteX57" fmla="*/ 1928225 w 4318135"/>
              <a:gd name="connsiteY57" fmla="*/ 574240 h 1369144"/>
              <a:gd name="connsiteX58" fmla="*/ 2110066 w 4318135"/>
              <a:gd name="connsiteY58" fmla="*/ 563849 h 1369144"/>
              <a:gd name="connsiteX59" fmla="*/ 2151630 w 4318135"/>
              <a:gd name="connsiteY59" fmla="*/ 558653 h 1369144"/>
              <a:gd name="connsiteX60" fmla="*/ 2411403 w 4318135"/>
              <a:gd name="connsiteY60" fmla="*/ 548262 h 1369144"/>
              <a:gd name="connsiteX61" fmla="*/ 2593244 w 4318135"/>
              <a:gd name="connsiteY61" fmla="*/ 553458 h 1369144"/>
              <a:gd name="connsiteX62" fmla="*/ 2624416 w 4318135"/>
              <a:gd name="connsiteY62" fmla="*/ 563849 h 1369144"/>
              <a:gd name="connsiteX63" fmla="*/ 2671175 w 4318135"/>
              <a:gd name="connsiteY63" fmla="*/ 569044 h 1369144"/>
              <a:gd name="connsiteX64" fmla="*/ 3014075 w 4318135"/>
              <a:gd name="connsiteY64" fmla="*/ 569044 h 1369144"/>
              <a:gd name="connsiteX65" fmla="*/ 3060835 w 4318135"/>
              <a:gd name="connsiteY65" fmla="*/ 579435 h 1369144"/>
              <a:gd name="connsiteX66" fmla="*/ 3097203 w 4318135"/>
              <a:gd name="connsiteY66" fmla="*/ 589826 h 1369144"/>
              <a:gd name="connsiteX67" fmla="*/ 3206307 w 4318135"/>
              <a:gd name="connsiteY67" fmla="*/ 595022 h 1369144"/>
              <a:gd name="connsiteX68" fmla="*/ 3253066 w 4318135"/>
              <a:gd name="connsiteY68" fmla="*/ 605412 h 1369144"/>
              <a:gd name="connsiteX69" fmla="*/ 3268653 w 4318135"/>
              <a:gd name="connsiteY69" fmla="*/ 615803 h 1369144"/>
              <a:gd name="connsiteX70" fmla="*/ 3445298 w 4318135"/>
              <a:gd name="connsiteY70" fmla="*/ 610608 h 1369144"/>
              <a:gd name="connsiteX71" fmla="*/ 3460885 w 4318135"/>
              <a:gd name="connsiteY71" fmla="*/ 605412 h 1369144"/>
              <a:gd name="connsiteX72" fmla="*/ 3481666 w 4318135"/>
              <a:gd name="connsiteY72" fmla="*/ 595022 h 1369144"/>
              <a:gd name="connsiteX73" fmla="*/ 3512839 w 4318135"/>
              <a:gd name="connsiteY73" fmla="*/ 574240 h 1369144"/>
              <a:gd name="connsiteX74" fmla="*/ 3528425 w 4318135"/>
              <a:gd name="connsiteY74" fmla="*/ 569044 h 1369144"/>
              <a:gd name="connsiteX75" fmla="*/ 3544012 w 4318135"/>
              <a:gd name="connsiteY75" fmla="*/ 558653 h 1369144"/>
              <a:gd name="connsiteX76" fmla="*/ 3575185 w 4318135"/>
              <a:gd name="connsiteY76" fmla="*/ 548262 h 1369144"/>
              <a:gd name="connsiteX77" fmla="*/ 3746635 w 4318135"/>
              <a:gd name="connsiteY77" fmla="*/ 553458 h 1369144"/>
              <a:gd name="connsiteX78" fmla="*/ 3757025 w 4318135"/>
              <a:gd name="connsiteY78" fmla="*/ 569044 h 1369144"/>
              <a:gd name="connsiteX79" fmla="*/ 3788198 w 4318135"/>
              <a:gd name="connsiteY79" fmla="*/ 579435 h 1369144"/>
              <a:gd name="connsiteX80" fmla="*/ 3855739 w 4318135"/>
              <a:gd name="connsiteY80" fmla="*/ 569044 h 1369144"/>
              <a:gd name="connsiteX81" fmla="*/ 3866130 w 4318135"/>
              <a:gd name="connsiteY81" fmla="*/ 553458 h 1369144"/>
              <a:gd name="connsiteX82" fmla="*/ 3871325 w 4318135"/>
              <a:gd name="connsiteY82" fmla="*/ 491112 h 1369144"/>
              <a:gd name="connsiteX83" fmla="*/ 3881716 w 4318135"/>
              <a:gd name="connsiteY83" fmla="*/ 413181 h 1369144"/>
              <a:gd name="connsiteX84" fmla="*/ 3897303 w 4318135"/>
              <a:gd name="connsiteY84" fmla="*/ 350835 h 1369144"/>
              <a:gd name="connsiteX85" fmla="*/ 3918085 w 4318135"/>
              <a:gd name="connsiteY85" fmla="*/ 314467 h 1369144"/>
              <a:gd name="connsiteX86" fmla="*/ 3933671 w 4318135"/>
              <a:gd name="connsiteY86" fmla="*/ 304076 h 1369144"/>
              <a:gd name="connsiteX87" fmla="*/ 3944062 w 4318135"/>
              <a:gd name="connsiteY87" fmla="*/ 288490 h 1369144"/>
              <a:gd name="connsiteX88" fmla="*/ 3975235 w 4318135"/>
              <a:gd name="connsiteY88" fmla="*/ 278099 h 1369144"/>
              <a:gd name="connsiteX89" fmla="*/ 3990821 w 4318135"/>
              <a:gd name="connsiteY89" fmla="*/ 272903 h 1369144"/>
              <a:gd name="connsiteX90" fmla="*/ 4006407 w 4318135"/>
              <a:gd name="connsiteY90" fmla="*/ 262512 h 1369144"/>
              <a:gd name="connsiteX91" fmla="*/ 4068753 w 4318135"/>
              <a:gd name="connsiteY91" fmla="*/ 246926 h 1369144"/>
              <a:gd name="connsiteX92" fmla="*/ 4084339 w 4318135"/>
              <a:gd name="connsiteY92" fmla="*/ 241731 h 1369144"/>
              <a:gd name="connsiteX93" fmla="*/ 4136294 w 4318135"/>
              <a:gd name="connsiteY93" fmla="*/ 231340 h 1369144"/>
              <a:gd name="connsiteX94" fmla="*/ 4157075 w 4318135"/>
              <a:gd name="connsiteY94" fmla="*/ 226144 h 1369144"/>
              <a:gd name="connsiteX95" fmla="*/ 4250594 w 4318135"/>
              <a:gd name="connsiteY95" fmla="*/ 215753 h 1369144"/>
              <a:gd name="connsiteX96" fmla="*/ 4271375 w 4318135"/>
              <a:gd name="connsiteY96" fmla="*/ 210558 h 1369144"/>
              <a:gd name="connsiteX97" fmla="*/ 4318135 w 4318135"/>
              <a:gd name="connsiteY97" fmla="*/ 200167 h 1369144"/>
              <a:gd name="connsiteX98" fmla="*/ 4307744 w 4318135"/>
              <a:gd name="connsiteY98" fmla="*/ 168994 h 1369144"/>
              <a:gd name="connsiteX99" fmla="*/ 4292157 w 4318135"/>
              <a:gd name="connsiteY99" fmla="*/ 153408 h 1369144"/>
              <a:gd name="connsiteX100" fmla="*/ 4260985 w 4318135"/>
              <a:gd name="connsiteY100" fmla="*/ 127431 h 1369144"/>
              <a:gd name="connsiteX101" fmla="*/ 4250594 w 4318135"/>
              <a:gd name="connsiteY101" fmla="*/ 111844 h 1369144"/>
              <a:gd name="connsiteX102" fmla="*/ 4235007 w 4318135"/>
              <a:gd name="connsiteY102" fmla="*/ 80672 h 1369144"/>
              <a:gd name="connsiteX103" fmla="*/ 4219421 w 4318135"/>
              <a:gd name="connsiteY103" fmla="*/ 70281 h 1369144"/>
              <a:gd name="connsiteX104" fmla="*/ 4203835 w 4318135"/>
              <a:gd name="connsiteY104" fmla="*/ 54694 h 1369144"/>
              <a:gd name="connsiteX105" fmla="*/ 4172662 w 4318135"/>
              <a:gd name="connsiteY105" fmla="*/ 39108 h 1369144"/>
              <a:gd name="connsiteX106" fmla="*/ 4151880 w 4318135"/>
              <a:gd name="connsiteY106" fmla="*/ 28717 h 1369144"/>
              <a:gd name="connsiteX107" fmla="*/ 4099925 w 4318135"/>
              <a:gd name="connsiteY107" fmla="*/ 13131 h 1369144"/>
              <a:gd name="connsiteX108" fmla="*/ 4011603 w 4318135"/>
              <a:gd name="connsiteY108" fmla="*/ 7935 h 1369144"/>
              <a:gd name="connsiteX109" fmla="*/ 3866130 w 4318135"/>
              <a:gd name="connsiteY109" fmla="*/ 7935 h 1369144"/>
              <a:gd name="connsiteX110" fmla="*/ 3850544 w 4318135"/>
              <a:gd name="connsiteY110" fmla="*/ 13131 h 1369144"/>
              <a:gd name="connsiteX111" fmla="*/ 3819371 w 4318135"/>
              <a:gd name="connsiteY111" fmla="*/ 18326 h 1369144"/>
              <a:gd name="connsiteX112" fmla="*/ 3679094 w 4318135"/>
              <a:gd name="connsiteY112" fmla="*/ 28717 h 1369144"/>
              <a:gd name="connsiteX113" fmla="*/ 3642725 w 4318135"/>
              <a:gd name="connsiteY113" fmla="*/ 39108 h 1369144"/>
              <a:gd name="connsiteX114" fmla="*/ 3595966 w 4318135"/>
              <a:gd name="connsiteY114" fmla="*/ 44303 h 1369144"/>
              <a:gd name="connsiteX115" fmla="*/ 3544012 w 4318135"/>
              <a:gd name="connsiteY115" fmla="*/ 59890 h 1369144"/>
              <a:gd name="connsiteX116" fmla="*/ 3523230 w 4318135"/>
              <a:gd name="connsiteY116" fmla="*/ 70281 h 1369144"/>
              <a:gd name="connsiteX117" fmla="*/ 3502448 w 4318135"/>
              <a:gd name="connsiteY117" fmla="*/ 75476 h 1369144"/>
              <a:gd name="connsiteX118" fmla="*/ 3455689 w 4318135"/>
              <a:gd name="connsiteY118" fmla="*/ 91062 h 1369144"/>
              <a:gd name="connsiteX119" fmla="*/ 3408930 w 4318135"/>
              <a:gd name="connsiteY119" fmla="*/ 106649 h 1369144"/>
              <a:gd name="connsiteX120" fmla="*/ 3393344 w 4318135"/>
              <a:gd name="connsiteY120" fmla="*/ 111844 h 1369144"/>
              <a:gd name="connsiteX121" fmla="*/ 3351780 w 4318135"/>
              <a:gd name="connsiteY121" fmla="*/ 132626 h 1369144"/>
              <a:gd name="connsiteX122" fmla="*/ 3336194 w 4318135"/>
              <a:gd name="connsiteY122" fmla="*/ 143017 h 1369144"/>
              <a:gd name="connsiteX123" fmla="*/ 3315412 w 4318135"/>
              <a:gd name="connsiteY123" fmla="*/ 148212 h 1369144"/>
              <a:gd name="connsiteX124" fmla="*/ 3299825 w 4318135"/>
              <a:gd name="connsiteY124" fmla="*/ 153408 h 1369144"/>
              <a:gd name="connsiteX125" fmla="*/ 3253066 w 4318135"/>
              <a:gd name="connsiteY125" fmla="*/ 189776 h 1369144"/>
              <a:gd name="connsiteX126" fmla="*/ 3216698 w 4318135"/>
              <a:gd name="connsiteY126" fmla="*/ 210558 h 1369144"/>
              <a:gd name="connsiteX127" fmla="*/ 3185525 w 4318135"/>
              <a:gd name="connsiteY127" fmla="*/ 220949 h 1369144"/>
              <a:gd name="connsiteX128" fmla="*/ 3143962 w 4318135"/>
              <a:gd name="connsiteY128" fmla="*/ 241731 h 1369144"/>
              <a:gd name="connsiteX129" fmla="*/ 3107594 w 4318135"/>
              <a:gd name="connsiteY129" fmla="*/ 252122 h 1369144"/>
              <a:gd name="connsiteX130" fmla="*/ 3092007 w 4318135"/>
              <a:gd name="connsiteY130" fmla="*/ 257317 h 1369144"/>
              <a:gd name="connsiteX131" fmla="*/ 3071225 w 4318135"/>
              <a:gd name="connsiteY131" fmla="*/ 262512 h 1369144"/>
              <a:gd name="connsiteX132" fmla="*/ 3040053 w 4318135"/>
              <a:gd name="connsiteY132" fmla="*/ 272903 h 1369144"/>
              <a:gd name="connsiteX133" fmla="*/ 2998489 w 4318135"/>
              <a:gd name="connsiteY133" fmla="*/ 283294 h 1369144"/>
              <a:gd name="connsiteX134" fmla="*/ 2967316 w 4318135"/>
              <a:gd name="connsiteY134" fmla="*/ 293685 h 1369144"/>
              <a:gd name="connsiteX135" fmla="*/ 2941339 w 4318135"/>
              <a:gd name="connsiteY135" fmla="*/ 298881 h 1369144"/>
              <a:gd name="connsiteX136" fmla="*/ 2910166 w 4318135"/>
              <a:gd name="connsiteY136" fmla="*/ 309272 h 1369144"/>
              <a:gd name="connsiteX137" fmla="*/ 2894580 w 4318135"/>
              <a:gd name="connsiteY137" fmla="*/ 314467 h 1369144"/>
              <a:gd name="connsiteX138" fmla="*/ 2847821 w 4318135"/>
              <a:gd name="connsiteY138" fmla="*/ 335249 h 1369144"/>
              <a:gd name="connsiteX139" fmla="*/ 2832235 w 4318135"/>
              <a:gd name="connsiteY139" fmla="*/ 340444 h 1369144"/>
              <a:gd name="connsiteX140" fmla="*/ 2795866 w 4318135"/>
              <a:gd name="connsiteY140" fmla="*/ 361226 h 1369144"/>
              <a:gd name="connsiteX141" fmla="*/ 2780280 w 4318135"/>
              <a:gd name="connsiteY141" fmla="*/ 371617 h 1369144"/>
              <a:gd name="connsiteX142" fmla="*/ 2754303 w 4318135"/>
              <a:gd name="connsiteY142" fmla="*/ 376812 h 1369144"/>
              <a:gd name="connsiteX143" fmla="*/ 2738716 w 4318135"/>
              <a:gd name="connsiteY143" fmla="*/ 382008 h 1369144"/>
              <a:gd name="connsiteX144" fmla="*/ 2717935 w 4318135"/>
              <a:gd name="connsiteY144" fmla="*/ 387203 h 1369144"/>
              <a:gd name="connsiteX145" fmla="*/ 2593244 w 4318135"/>
              <a:gd name="connsiteY145" fmla="*/ 382008 h 1369144"/>
              <a:gd name="connsiteX146" fmla="*/ 2577657 w 4318135"/>
              <a:gd name="connsiteY146" fmla="*/ 350835 h 1369144"/>
              <a:gd name="connsiteX147" fmla="*/ 2562071 w 4318135"/>
              <a:gd name="connsiteY147" fmla="*/ 293685 h 1369144"/>
              <a:gd name="connsiteX148" fmla="*/ 2556875 w 4318135"/>
              <a:gd name="connsiteY148" fmla="*/ 278099 h 1369144"/>
              <a:gd name="connsiteX149" fmla="*/ 2546485 w 4318135"/>
              <a:gd name="connsiteY149" fmla="*/ 262512 h 1369144"/>
              <a:gd name="connsiteX150" fmla="*/ 2411403 w 4318135"/>
              <a:gd name="connsiteY150" fmla="*/ 267708 h 1369144"/>
              <a:gd name="connsiteX151" fmla="*/ 2354253 w 4318135"/>
              <a:gd name="connsiteY151" fmla="*/ 272903 h 1369144"/>
              <a:gd name="connsiteX152" fmla="*/ 2333471 w 4318135"/>
              <a:gd name="connsiteY152" fmla="*/ 278099 h 1369144"/>
              <a:gd name="connsiteX153" fmla="*/ 2271125 w 4318135"/>
              <a:gd name="connsiteY153" fmla="*/ 283294 h 1369144"/>
              <a:gd name="connsiteX154" fmla="*/ 2167216 w 4318135"/>
              <a:gd name="connsiteY154" fmla="*/ 278099 h 1369144"/>
              <a:gd name="connsiteX155" fmla="*/ 2151630 w 4318135"/>
              <a:gd name="connsiteY155" fmla="*/ 272903 h 1369144"/>
              <a:gd name="connsiteX156" fmla="*/ 2120457 w 4318135"/>
              <a:gd name="connsiteY156" fmla="*/ 252122 h 1369144"/>
              <a:gd name="connsiteX157" fmla="*/ 2110066 w 4318135"/>
              <a:gd name="connsiteY157" fmla="*/ 236535 h 1369144"/>
              <a:gd name="connsiteX158" fmla="*/ 2094480 w 4318135"/>
              <a:gd name="connsiteY158" fmla="*/ 231340 h 1369144"/>
              <a:gd name="connsiteX159" fmla="*/ 2078894 w 4318135"/>
              <a:gd name="connsiteY159" fmla="*/ 220949 h 1369144"/>
              <a:gd name="connsiteX160" fmla="*/ 2063307 w 4318135"/>
              <a:gd name="connsiteY160" fmla="*/ 215753 h 1369144"/>
              <a:gd name="connsiteX161" fmla="*/ 2047721 w 4318135"/>
              <a:gd name="connsiteY161" fmla="*/ 205362 h 1369144"/>
              <a:gd name="connsiteX162" fmla="*/ 2032135 w 4318135"/>
              <a:gd name="connsiteY162" fmla="*/ 200167 h 1369144"/>
              <a:gd name="connsiteX163" fmla="*/ 2011353 w 4318135"/>
              <a:gd name="connsiteY163" fmla="*/ 189776 h 1369144"/>
              <a:gd name="connsiteX164" fmla="*/ 1907444 w 4318135"/>
              <a:gd name="connsiteY164" fmla="*/ 194972 h 1369144"/>
              <a:gd name="connsiteX165" fmla="*/ 1876271 w 4318135"/>
              <a:gd name="connsiteY165" fmla="*/ 205362 h 1369144"/>
              <a:gd name="connsiteX166" fmla="*/ 1860685 w 4318135"/>
              <a:gd name="connsiteY166" fmla="*/ 210558 h 1369144"/>
              <a:gd name="connsiteX167" fmla="*/ 1839903 w 4318135"/>
              <a:gd name="connsiteY167" fmla="*/ 220949 h 1369144"/>
              <a:gd name="connsiteX168" fmla="*/ 1767166 w 4318135"/>
              <a:gd name="connsiteY168" fmla="*/ 231340 h 1369144"/>
              <a:gd name="connsiteX169" fmla="*/ 1725603 w 4318135"/>
              <a:gd name="connsiteY169" fmla="*/ 241731 h 1369144"/>
              <a:gd name="connsiteX170" fmla="*/ 1684039 w 4318135"/>
              <a:gd name="connsiteY170" fmla="*/ 252122 h 1369144"/>
              <a:gd name="connsiteX171" fmla="*/ 1663257 w 4318135"/>
              <a:gd name="connsiteY171" fmla="*/ 257317 h 1369144"/>
              <a:gd name="connsiteX172" fmla="*/ 1632085 w 4318135"/>
              <a:gd name="connsiteY172" fmla="*/ 267708 h 1369144"/>
              <a:gd name="connsiteX173" fmla="*/ 1616498 w 4318135"/>
              <a:gd name="connsiteY173" fmla="*/ 272903 h 1369144"/>
              <a:gd name="connsiteX174" fmla="*/ 1595716 w 4318135"/>
              <a:gd name="connsiteY174" fmla="*/ 283294 h 1369144"/>
              <a:gd name="connsiteX175" fmla="*/ 1569739 w 4318135"/>
              <a:gd name="connsiteY175" fmla="*/ 288490 h 1369144"/>
              <a:gd name="connsiteX176" fmla="*/ 1554153 w 4318135"/>
              <a:gd name="connsiteY176" fmla="*/ 293685 h 1369144"/>
              <a:gd name="connsiteX177" fmla="*/ 1538566 w 4318135"/>
              <a:gd name="connsiteY177" fmla="*/ 304076 h 1369144"/>
              <a:gd name="connsiteX178" fmla="*/ 1528175 w 4318135"/>
              <a:gd name="connsiteY178" fmla="*/ 319662 h 1369144"/>
              <a:gd name="connsiteX179" fmla="*/ 1497003 w 4318135"/>
              <a:gd name="connsiteY179" fmla="*/ 330053 h 1369144"/>
              <a:gd name="connsiteX180" fmla="*/ 1465830 w 4318135"/>
              <a:gd name="connsiteY180" fmla="*/ 350835 h 1369144"/>
              <a:gd name="connsiteX181" fmla="*/ 1450244 w 4318135"/>
              <a:gd name="connsiteY181" fmla="*/ 361226 h 1369144"/>
              <a:gd name="connsiteX182" fmla="*/ 1387898 w 4318135"/>
              <a:gd name="connsiteY182" fmla="*/ 382008 h 1369144"/>
              <a:gd name="connsiteX183" fmla="*/ 1372312 w 4318135"/>
              <a:gd name="connsiteY183" fmla="*/ 387203 h 1369144"/>
              <a:gd name="connsiteX184" fmla="*/ 1356725 w 4318135"/>
              <a:gd name="connsiteY184" fmla="*/ 392399 h 1369144"/>
              <a:gd name="connsiteX185" fmla="*/ 1299575 w 4318135"/>
              <a:gd name="connsiteY185" fmla="*/ 397594 h 1369144"/>
              <a:gd name="connsiteX186" fmla="*/ 1283989 w 4318135"/>
              <a:gd name="connsiteY186" fmla="*/ 402790 h 1369144"/>
              <a:gd name="connsiteX187" fmla="*/ 1200862 w 4318135"/>
              <a:gd name="connsiteY187" fmla="*/ 413181 h 1369144"/>
              <a:gd name="connsiteX188" fmla="*/ 1154103 w 4318135"/>
              <a:gd name="connsiteY188" fmla="*/ 423572 h 1369144"/>
              <a:gd name="connsiteX189" fmla="*/ 1096953 w 4318135"/>
              <a:gd name="connsiteY189" fmla="*/ 428767 h 1369144"/>
              <a:gd name="connsiteX190" fmla="*/ 1060585 w 4318135"/>
              <a:gd name="connsiteY190" fmla="*/ 433962 h 1369144"/>
              <a:gd name="connsiteX191" fmla="*/ 993044 w 4318135"/>
              <a:gd name="connsiteY191" fmla="*/ 444353 h 1369144"/>
              <a:gd name="connsiteX192" fmla="*/ 961871 w 4318135"/>
              <a:gd name="connsiteY192" fmla="*/ 454744 h 1369144"/>
              <a:gd name="connsiteX193" fmla="*/ 920307 w 4318135"/>
              <a:gd name="connsiteY193" fmla="*/ 465135 h 1369144"/>
              <a:gd name="connsiteX194" fmla="*/ 889135 w 4318135"/>
              <a:gd name="connsiteY194" fmla="*/ 475526 h 1369144"/>
              <a:gd name="connsiteX195" fmla="*/ 868353 w 4318135"/>
              <a:gd name="connsiteY195" fmla="*/ 480722 h 1369144"/>
              <a:gd name="connsiteX196" fmla="*/ 842375 w 4318135"/>
              <a:gd name="connsiteY196" fmla="*/ 485917 h 1369144"/>
              <a:gd name="connsiteX197" fmla="*/ 806007 w 4318135"/>
              <a:gd name="connsiteY197" fmla="*/ 501503 h 1369144"/>
              <a:gd name="connsiteX198" fmla="*/ 790421 w 4318135"/>
              <a:gd name="connsiteY198" fmla="*/ 506699 h 1369144"/>
              <a:gd name="connsiteX199" fmla="*/ 748857 w 4318135"/>
              <a:gd name="connsiteY199" fmla="*/ 522285 h 1369144"/>
              <a:gd name="connsiteX200" fmla="*/ 702098 w 4318135"/>
              <a:gd name="connsiteY200" fmla="*/ 543067 h 1369144"/>
              <a:gd name="connsiteX201" fmla="*/ 670925 w 4318135"/>
              <a:gd name="connsiteY201" fmla="*/ 553458 h 1369144"/>
              <a:gd name="connsiteX202" fmla="*/ 639753 w 4318135"/>
              <a:gd name="connsiteY202" fmla="*/ 569044 h 1369144"/>
              <a:gd name="connsiteX203" fmla="*/ 592994 w 4318135"/>
              <a:gd name="connsiteY203" fmla="*/ 589826 h 1369144"/>
              <a:gd name="connsiteX204" fmla="*/ 577407 w 4318135"/>
              <a:gd name="connsiteY204" fmla="*/ 595022 h 1369144"/>
              <a:gd name="connsiteX205" fmla="*/ 546235 w 4318135"/>
              <a:gd name="connsiteY205" fmla="*/ 615803 h 1369144"/>
              <a:gd name="connsiteX206" fmla="*/ 530648 w 4318135"/>
              <a:gd name="connsiteY206" fmla="*/ 626194 h 1369144"/>
              <a:gd name="connsiteX207" fmla="*/ 509866 w 4318135"/>
              <a:gd name="connsiteY207" fmla="*/ 636585 h 1369144"/>
              <a:gd name="connsiteX208" fmla="*/ 463107 w 4318135"/>
              <a:gd name="connsiteY208" fmla="*/ 657367 h 1369144"/>
              <a:gd name="connsiteX209" fmla="*/ 447521 w 4318135"/>
              <a:gd name="connsiteY209" fmla="*/ 662562 h 1369144"/>
              <a:gd name="connsiteX210" fmla="*/ 416348 w 4318135"/>
              <a:gd name="connsiteY210" fmla="*/ 688540 h 1369144"/>
              <a:gd name="connsiteX211" fmla="*/ 385175 w 4318135"/>
              <a:gd name="connsiteY211" fmla="*/ 709322 h 1369144"/>
              <a:gd name="connsiteX212" fmla="*/ 369589 w 4318135"/>
              <a:gd name="connsiteY212" fmla="*/ 724908 h 1369144"/>
              <a:gd name="connsiteX213" fmla="*/ 338416 w 4318135"/>
              <a:gd name="connsiteY213" fmla="*/ 745690 h 1369144"/>
              <a:gd name="connsiteX214" fmla="*/ 322830 w 4318135"/>
              <a:gd name="connsiteY214" fmla="*/ 756081 h 1369144"/>
              <a:gd name="connsiteX215" fmla="*/ 291657 w 4318135"/>
              <a:gd name="connsiteY215" fmla="*/ 776862 h 1369144"/>
              <a:gd name="connsiteX216" fmla="*/ 270875 w 4318135"/>
              <a:gd name="connsiteY216" fmla="*/ 797644 h 1369144"/>
              <a:gd name="connsiteX217" fmla="*/ 265680 w 4318135"/>
              <a:gd name="connsiteY217" fmla="*/ 813231 h 1369144"/>
              <a:gd name="connsiteX218" fmla="*/ 218921 w 4318135"/>
              <a:gd name="connsiteY218" fmla="*/ 849599 h 1369144"/>
              <a:gd name="connsiteX219" fmla="*/ 208530 w 4318135"/>
              <a:gd name="connsiteY219" fmla="*/ 865185 h 1369144"/>
              <a:gd name="connsiteX220" fmla="*/ 177357 w 4318135"/>
              <a:gd name="connsiteY220" fmla="*/ 885967 h 1369144"/>
              <a:gd name="connsiteX221" fmla="*/ 156575 w 4318135"/>
              <a:gd name="connsiteY221" fmla="*/ 901553 h 1369144"/>
              <a:gd name="connsiteX222" fmla="*/ 125403 w 4318135"/>
              <a:gd name="connsiteY222" fmla="*/ 922335 h 1369144"/>
              <a:gd name="connsiteX223" fmla="*/ 94230 w 4318135"/>
              <a:gd name="connsiteY223" fmla="*/ 943117 h 1369144"/>
              <a:gd name="connsiteX224" fmla="*/ 78644 w 4318135"/>
              <a:gd name="connsiteY224" fmla="*/ 958703 h 1369144"/>
              <a:gd name="connsiteX225" fmla="*/ 68253 w 4318135"/>
              <a:gd name="connsiteY225" fmla="*/ 974290 h 1369144"/>
              <a:gd name="connsiteX226" fmla="*/ 52666 w 4318135"/>
              <a:gd name="connsiteY226" fmla="*/ 979485 h 1369144"/>
              <a:gd name="connsiteX227" fmla="*/ 5907 w 4318135"/>
              <a:gd name="connsiteY227" fmla="*/ 1026244 h 1369144"/>
              <a:gd name="connsiteX0" fmla="*/ 5907 w 4750641"/>
              <a:gd name="connsiteY0" fmla="*/ 1026244 h 1369144"/>
              <a:gd name="connsiteX1" fmla="*/ 5907 w 4750641"/>
              <a:gd name="connsiteY1" fmla="*/ 1026244 h 1369144"/>
              <a:gd name="connsiteX2" fmla="*/ 712 w 4750641"/>
              <a:gd name="connsiteY2" fmla="*/ 1073003 h 1369144"/>
              <a:gd name="connsiteX3" fmla="*/ 16298 w 4750641"/>
              <a:gd name="connsiteY3" fmla="*/ 1083394 h 1369144"/>
              <a:gd name="connsiteX4" fmla="*/ 26689 w 4750641"/>
              <a:gd name="connsiteY4" fmla="*/ 1114567 h 1369144"/>
              <a:gd name="connsiteX5" fmla="*/ 57862 w 4750641"/>
              <a:gd name="connsiteY5" fmla="*/ 1140544 h 1369144"/>
              <a:gd name="connsiteX6" fmla="*/ 68253 w 4750641"/>
              <a:gd name="connsiteY6" fmla="*/ 1156131 h 1369144"/>
              <a:gd name="connsiteX7" fmla="*/ 73448 w 4750641"/>
              <a:gd name="connsiteY7" fmla="*/ 1171717 h 1369144"/>
              <a:gd name="connsiteX8" fmla="*/ 104621 w 4750641"/>
              <a:gd name="connsiteY8" fmla="*/ 1202890 h 1369144"/>
              <a:gd name="connsiteX9" fmla="*/ 109816 w 4750641"/>
              <a:gd name="connsiteY9" fmla="*/ 1218476 h 1369144"/>
              <a:gd name="connsiteX10" fmla="*/ 135794 w 4750641"/>
              <a:gd name="connsiteY10" fmla="*/ 1244453 h 1369144"/>
              <a:gd name="connsiteX11" fmla="*/ 156575 w 4750641"/>
              <a:gd name="connsiteY11" fmla="*/ 1280822 h 1369144"/>
              <a:gd name="connsiteX12" fmla="*/ 172162 w 4750641"/>
              <a:gd name="connsiteY12" fmla="*/ 1296408 h 1369144"/>
              <a:gd name="connsiteX13" fmla="*/ 187748 w 4750641"/>
              <a:gd name="connsiteY13" fmla="*/ 1317190 h 1369144"/>
              <a:gd name="connsiteX14" fmla="*/ 239703 w 4750641"/>
              <a:gd name="connsiteY14" fmla="*/ 1348362 h 1369144"/>
              <a:gd name="connsiteX15" fmla="*/ 255289 w 4750641"/>
              <a:gd name="connsiteY15" fmla="*/ 1353558 h 1369144"/>
              <a:gd name="connsiteX16" fmla="*/ 276071 w 4750641"/>
              <a:gd name="connsiteY16" fmla="*/ 1363949 h 1369144"/>
              <a:gd name="connsiteX17" fmla="*/ 307244 w 4750641"/>
              <a:gd name="connsiteY17" fmla="*/ 1369144 h 1369144"/>
              <a:gd name="connsiteX18" fmla="*/ 473498 w 4750641"/>
              <a:gd name="connsiteY18" fmla="*/ 1363949 h 1369144"/>
              <a:gd name="connsiteX19" fmla="*/ 504671 w 4750641"/>
              <a:gd name="connsiteY19" fmla="*/ 1348362 h 1369144"/>
              <a:gd name="connsiteX20" fmla="*/ 520257 w 4750641"/>
              <a:gd name="connsiteY20" fmla="*/ 1327581 h 1369144"/>
              <a:gd name="connsiteX21" fmla="*/ 541039 w 4750641"/>
              <a:gd name="connsiteY21" fmla="*/ 1291212 h 1369144"/>
              <a:gd name="connsiteX22" fmla="*/ 530648 w 4750641"/>
              <a:gd name="connsiteY22" fmla="*/ 1218476 h 1369144"/>
              <a:gd name="connsiteX23" fmla="*/ 520257 w 4750641"/>
              <a:gd name="connsiteY23" fmla="*/ 1182108 h 1369144"/>
              <a:gd name="connsiteX24" fmla="*/ 525453 w 4750641"/>
              <a:gd name="connsiteY24" fmla="*/ 1052222 h 1369144"/>
              <a:gd name="connsiteX25" fmla="*/ 535844 w 4750641"/>
              <a:gd name="connsiteY25" fmla="*/ 1010658 h 1369144"/>
              <a:gd name="connsiteX26" fmla="*/ 567016 w 4750641"/>
              <a:gd name="connsiteY26" fmla="*/ 963899 h 1369144"/>
              <a:gd name="connsiteX27" fmla="*/ 577407 w 4750641"/>
              <a:gd name="connsiteY27" fmla="*/ 948312 h 1369144"/>
              <a:gd name="connsiteX28" fmla="*/ 587798 w 4750641"/>
              <a:gd name="connsiteY28" fmla="*/ 932726 h 1369144"/>
              <a:gd name="connsiteX29" fmla="*/ 592994 w 4750641"/>
              <a:gd name="connsiteY29" fmla="*/ 917140 h 1369144"/>
              <a:gd name="connsiteX30" fmla="*/ 639753 w 4750641"/>
              <a:gd name="connsiteY30" fmla="*/ 875576 h 1369144"/>
              <a:gd name="connsiteX31" fmla="*/ 655339 w 4750641"/>
              <a:gd name="connsiteY31" fmla="*/ 870381 h 1369144"/>
              <a:gd name="connsiteX32" fmla="*/ 686512 w 4750641"/>
              <a:gd name="connsiteY32" fmla="*/ 849599 h 1369144"/>
              <a:gd name="connsiteX33" fmla="*/ 717685 w 4750641"/>
              <a:gd name="connsiteY33" fmla="*/ 828817 h 1369144"/>
              <a:gd name="connsiteX34" fmla="*/ 769639 w 4750641"/>
              <a:gd name="connsiteY34" fmla="*/ 797644 h 1369144"/>
              <a:gd name="connsiteX35" fmla="*/ 800812 w 4750641"/>
              <a:gd name="connsiteY35" fmla="*/ 787253 h 1369144"/>
              <a:gd name="connsiteX36" fmla="*/ 831985 w 4750641"/>
              <a:gd name="connsiteY36" fmla="*/ 771667 h 1369144"/>
              <a:gd name="connsiteX37" fmla="*/ 863157 w 4750641"/>
              <a:gd name="connsiteY37" fmla="*/ 756081 h 1369144"/>
              <a:gd name="connsiteX38" fmla="*/ 894330 w 4750641"/>
              <a:gd name="connsiteY38" fmla="*/ 735299 h 1369144"/>
              <a:gd name="connsiteX39" fmla="*/ 909916 w 4750641"/>
              <a:gd name="connsiteY39" fmla="*/ 724908 h 1369144"/>
              <a:gd name="connsiteX40" fmla="*/ 925503 w 4750641"/>
              <a:gd name="connsiteY40" fmla="*/ 719712 h 1369144"/>
              <a:gd name="connsiteX41" fmla="*/ 967066 w 4750641"/>
              <a:gd name="connsiteY41" fmla="*/ 709322 h 1369144"/>
              <a:gd name="connsiteX42" fmla="*/ 982653 w 4750641"/>
              <a:gd name="connsiteY42" fmla="*/ 704126 h 1369144"/>
              <a:gd name="connsiteX43" fmla="*/ 1003435 w 4750641"/>
              <a:gd name="connsiteY43" fmla="*/ 698931 h 1369144"/>
              <a:gd name="connsiteX44" fmla="*/ 1034607 w 4750641"/>
              <a:gd name="connsiteY44" fmla="*/ 688540 h 1369144"/>
              <a:gd name="connsiteX45" fmla="*/ 1081366 w 4750641"/>
              <a:gd name="connsiteY45" fmla="*/ 678149 h 1369144"/>
              <a:gd name="connsiteX46" fmla="*/ 1096953 w 4750641"/>
              <a:gd name="connsiteY46" fmla="*/ 672953 h 1369144"/>
              <a:gd name="connsiteX47" fmla="*/ 1154103 w 4750641"/>
              <a:gd name="connsiteY47" fmla="*/ 662562 h 1369144"/>
              <a:gd name="connsiteX48" fmla="*/ 1185275 w 4750641"/>
              <a:gd name="connsiteY48" fmla="*/ 652172 h 1369144"/>
              <a:gd name="connsiteX49" fmla="*/ 1211253 w 4750641"/>
              <a:gd name="connsiteY49" fmla="*/ 646976 h 1369144"/>
              <a:gd name="connsiteX50" fmla="*/ 1226839 w 4750641"/>
              <a:gd name="connsiteY50" fmla="*/ 641781 h 1369144"/>
              <a:gd name="connsiteX51" fmla="*/ 1268403 w 4750641"/>
              <a:gd name="connsiteY51" fmla="*/ 636585 h 1369144"/>
              <a:gd name="connsiteX52" fmla="*/ 1403485 w 4750641"/>
              <a:gd name="connsiteY52" fmla="*/ 615803 h 1369144"/>
              <a:gd name="connsiteX53" fmla="*/ 1481416 w 4750641"/>
              <a:gd name="connsiteY53" fmla="*/ 605412 h 1369144"/>
              <a:gd name="connsiteX54" fmla="*/ 1533371 w 4750641"/>
              <a:gd name="connsiteY54" fmla="*/ 595022 h 1369144"/>
              <a:gd name="connsiteX55" fmla="*/ 1652866 w 4750641"/>
              <a:gd name="connsiteY55" fmla="*/ 589826 h 1369144"/>
              <a:gd name="connsiteX56" fmla="*/ 1751580 w 4750641"/>
              <a:gd name="connsiteY56" fmla="*/ 579435 h 1369144"/>
              <a:gd name="connsiteX57" fmla="*/ 1928225 w 4750641"/>
              <a:gd name="connsiteY57" fmla="*/ 574240 h 1369144"/>
              <a:gd name="connsiteX58" fmla="*/ 2110066 w 4750641"/>
              <a:gd name="connsiteY58" fmla="*/ 563849 h 1369144"/>
              <a:gd name="connsiteX59" fmla="*/ 2151630 w 4750641"/>
              <a:gd name="connsiteY59" fmla="*/ 558653 h 1369144"/>
              <a:gd name="connsiteX60" fmla="*/ 2411403 w 4750641"/>
              <a:gd name="connsiteY60" fmla="*/ 548262 h 1369144"/>
              <a:gd name="connsiteX61" fmla="*/ 2593244 w 4750641"/>
              <a:gd name="connsiteY61" fmla="*/ 553458 h 1369144"/>
              <a:gd name="connsiteX62" fmla="*/ 2624416 w 4750641"/>
              <a:gd name="connsiteY62" fmla="*/ 563849 h 1369144"/>
              <a:gd name="connsiteX63" fmla="*/ 2671175 w 4750641"/>
              <a:gd name="connsiteY63" fmla="*/ 569044 h 1369144"/>
              <a:gd name="connsiteX64" fmla="*/ 3014075 w 4750641"/>
              <a:gd name="connsiteY64" fmla="*/ 569044 h 1369144"/>
              <a:gd name="connsiteX65" fmla="*/ 3060835 w 4750641"/>
              <a:gd name="connsiteY65" fmla="*/ 579435 h 1369144"/>
              <a:gd name="connsiteX66" fmla="*/ 3097203 w 4750641"/>
              <a:gd name="connsiteY66" fmla="*/ 589826 h 1369144"/>
              <a:gd name="connsiteX67" fmla="*/ 3206307 w 4750641"/>
              <a:gd name="connsiteY67" fmla="*/ 595022 h 1369144"/>
              <a:gd name="connsiteX68" fmla="*/ 3253066 w 4750641"/>
              <a:gd name="connsiteY68" fmla="*/ 605412 h 1369144"/>
              <a:gd name="connsiteX69" fmla="*/ 3268653 w 4750641"/>
              <a:gd name="connsiteY69" fmla="*/ 615803 h 1369144"/>
              <a:gd name="connsiteX70" fmla="*/ 3445298 w 4750641"/>
              <a:gd name="connsiteY70" fmla="*/ 610608 h 1369144"/>
              <a:gd name="connsiteX71" fmla="*/ 3460885 w 4750641"/>
              <a:gd name="connsiteY71" fmla="*/ 605412 h 1369144"/>
              <a:gd name="connsiteX72" fmla="*/ 3481666 w 4750641"/>
              <a:gd name="connsiteY72" fmla="*/ 595022 h 1369144"/>
              <a:gd name="connsiteX73" fmla="*/ 3512839 w 4750641"/>
              <a:gd name="connsiteY73" fmla="*/ 574240 h 1369144"/>
              <a:gd name="connsiteX74" fmla="*/ 3528425 w 4750641"/>
              <a:gd name="connsiteY74" fmla="*/ 569044 h 1369144"/>
              <a:gd name="connsiteX75" fmla="*/ 3544012 w 4750641"/>
              <a:gd name="connsiteY75" fmla="*/ 558653 h 1369144"/>
              <a:gd name="connsiteX76" fmla="*/ 3575185 w 4750641"/>
              <a:gd name="connsiteY76" fmla="*/ 548262 h 1369144"/>
              <a:gd name="connsiteX77" fmla="*/ 3746635 w 4750641"/>
              <a:gd name="connsiteY77" fmla="*/ 553458 h 1369144"/>
              <a:gd name="connsiteX78" fmla="*/ 3757025 w 4750641"/>
              <a:gd name="connsiteY78" fmla="*/ 569044 h 1369144"/>
              <a:gd name="connsiteX79" fmla="*/ 3788198 w 4750641"/>
              <a:gd name="connsiteY79" fmla="*/ 579435 h 1369144"/>
              <a:gd name="connsiteX80" fmla="*/ 3855739 w 4750641"/>
              <a:gd name="connsiteY80" fmla="*/ 569044 h 1369144"/>
              <a:gd name="connsiteX81" fmla="*/ 3866130 w 4750641"/>
              <a:gd name="connsiteY81" fmla="*/ 553458 h 1369144"/>
              <a:gd name="connsiteX82" fmla="*/ 3871325 w 4750641"/>
              <a:gd name="connsiteY82" fmla="*/ 491112 h 1369144"/>
              <a:gd name="connsiteX83" fmla="*/ 3881716 w 4750641"/>
              <a:gd name="connsiteY83" fmla="*/ 413181 h 1369144"/>
              <a:gd name="connsiteX84" fmla="*/ 3897303 w 4750641"/>
              <a:gd name="connsiteY84" fmla="*/ 350835 h 1369144"/>
              <a:gd name="connsiteX85" fmla="*/ 3918085 w 4750641"/>
              <a:gd name="connsiteY85" fmla="*/ 314467 h 1369144"/>
              <a:gd name="connsiteX86" fmla="*/ 3933671 w 4750641"/>
              <a:gd name="connsiteY86" fmla="*/ 304076 h 1369144"/>
              <a:gd name="connsiteX87" fmla="*/ 3944062 w 4750641"/>
              <a:gd name="connsiteY87" fmla="*/ 288490 h 1369144"/>
              <a:gd name="connsiteX88" fmla="*/ 3975235 w 4750641"/>
              <a:gd name="connsiteY88" fmla="*/ 278099 h 1369144"/>
              <a:gd name="connsiteX89" fmla="*/ 3990821 w 4750641"/>
              <a:gd name="connsiteY89" fmla="*/ 272903 h 1369144"/>
              <a:gd name="connsiteX90" fmla="*/ 4006407 w 4750641"/>
              <a:gd name="connsiteY90" fmla="*/ 262512 h 1369144"/>
              <a:gd name="connsiteX91" fmla="*/ 4068753 w 4750641"/>
              <a:gd name="connsiteY91" fmla="*/ 246926 h 1369144"/>
              <a:gd name="connsiteX92" fmla="*/ 4084339 w 4750641"/>
              <a:gd name="connsiteY92" fmla="*/ 241731 h 1369144"/>
              <a:gd name="connsiteX93" fmla="*/ 4136294 w 4750641"/>
              <a:gd name="connsiteY93" fmla="*/ 231340 h 1369144"/>
              <a:gd name="connsiteX94" fmla="*/ 4157075 w 4750641"/>
              <a:gd name="connsiteY94" fmla="*/ 226144 h 1369144"/>
              <a:gd name="connsiteX95" fmla="*/ 4250594 w 4750641"/>
              <a:gd name="connsiteY95" fmla="*/ 215753 h 1369144"/>
              <a:gd name="connsiteX96" fmla="*/ 4271375 w 4750641"/>
              <a:gd name="connsiteY96" fmla="*/ 210558 h 1369144"/>
              <a:gd name="connsiteX97" fmla="*/ 4750641 w 4750641"/>
              <a:gd name="connsiteY97" fmla="*/ 85867 h 1369144"/>
              <a:gd name="connsiteX98" fmla="*/ 4307744 w 4750641"/>
              <a:gd name="connsiteY98" fmla="*/ 168994 h 1369144"/>
              <a:gd name="connsiteX99" fmla="*/ 4292157 w 4750641"/>
              <a:gd name="connsiteY99" fmla="*/ 153408 h 1369144"/>
              <a:gd name="connsiteX100" fmla="*/ 4260985 w 4750641"/>
              <a:gd name="connsiteY100" fmla="*/ 127431 h 1369144"/>
              <a:gd name="connsiteX101" fmla="*/ 4250594 w 4750641"/>
              <a:gd name="connsiteY101" fmla="*/ 111844 h 1369144"/>
              <a:gd name="connsiteX102" fmla="*/ 4235007 w 4750641"/>
              <a:gd name="connsiteY102" fmla="*/ 80672 h 1369144"/>
              <a:gd name="connsiteX103" fmla="*/ 4219421 w 4750641"/>
              <a:gd name="connsiteY103" fmla="*/ 70281 h 1369144"/>
              <a:gd name="connsiteX104" fmla="*/ 4203835 w 4750641"/>
              <a:gd name="connsiteY104" fmla="*/ 54694 h 1369144"/>
              <a:gd name="connsiteX105" fmla="*/ 4172662 w 4750641"/>
              <a:gd name="connsiteY105" fmla="*/ 39108 h 1369144"/>
              <a:gd name="connsiteX106" fmla="*/ 4151880 w 4750641"/>
              <a:gd name="connsiteY106" fmla="*/ 28717 h 1369144"/>
              <a:gd name="connsiteX107" fmla="*/ 4099925 w 4750641"/>
              <a:gd name="connsiteY107" fmla="*/ 13131 h 1369144"/>
              <a:gd name="connsiteX108" fmla="*/ 4011603 w 4750641"/>
              <a:gd name="connsiteY108" fmla="*/ 7935 h 1369144"/>
              <a:gd name="connsiteX109" fmla="*/ 3866130 w 4750641"/>
              <a:gd name="connsiteY109" fmla="*/ 7935 h 1369144"/>
              <a:gd name="connsiteX110" fmla="*/ 3850544 w 4750641"/>
              <a:gd name="connsiteY110" fmla="*/ 13131 h 1369144"/>
              <a:gd name="connsiteX111" fmla="*/ 3819371 w 4750641"/>
              <a:gd name="connsiteY111" fmla="*/ 18326 h 1369144"/>
              <a:gd name="connsiteX112" fmla="*/ 3679094 w 4750641"/>
              <a:gd name="connsiteY112" fmla="*/ 28717 h 1369144"/>
              <a:gd name="connsiteX113" fmla="*/ 3642725 w 4750641"/>
              <a:gd name="connsiteY113" fmla="*/ 39108 h 1369144"/>
              <a:gd name="connsiteX114" fmla="*/ 3595966 w 4750641"/>
              <a:gd name="connsiteY114" fmla="*/ 44303 h 1369144"/>
              <a:gd name="connsiteX115" fmla="*/ 3544012 w 4750641"/>
              <a:gd name="connsiteY115" fmla="*/ 59890 h 1369144"/>
              <a:gd name="connsiteX116" fmla="*/ 3523230 w 4750641"/>
              <a:gd name="connsiteY116" fmla="*/ 70281 h 1369144"/>
              <a:gd name="connsiteX117" fmla="*/ 3502448 w 4750641"/>
              <a:gd name="connsiteY117" fmla="*/ 75476 h 1369144"/>
              <a:gd name="connsiteX118" fmla="*/ 3455689 w 4750641"/>
              <a:gd name="connsiteY118" fmla="*/ 91062 h 1369144"/>
              <a:gd name="connsiteX119" fmla="*/ 3408930 w 4750641"/>
              <a:gd name="connsiteY119" fmla="*/ 106649 h 1369144"/>
              <a:gd name="connsiteX120" fmla="*/ 3393344 w 4750641"/>
              <a:gd name="connsiteY120" fmla="*/ 111844 h 1369144"/>
              <a:gd name="connsiteX121" fmla="*/ 3351780 w 4750641"/>
              <a:gd name="connsiteY121" fmla="*/ 132626 h 1369144"/>
              <a:gd name="connsiteX122" fmla="*/ 3336194 w 4750641"/>
              <a:gd name="connsiteY122" fmla="*/ 143017 h 1369144"/>
              <a:gd name="connsiteX123" fmla="*/ 3315412 w 4750641"/>
              <a:gd name="connsiteY123" fmla="*/ 148212 h 1369144"/>
              <a:gd name="connsiteX124" fmla="*/ 3299825 w 4750641"/>
              <a:gd name="connsiteY124" fmla="*/ 153408 h 1369144"/>
              <a:gd name="connsiteX125" fmla="*/ 3253066 w 4750641"/>
              <a:gd name="connsiteY125" fmla="*/ 189776 h 1369144"/>
              <a:gd name="connsiteX126" fmla="*/ 3216698 w 4750641"/>
              <a:gd name="connsiteY126" fmla="*/ 210558 h 1369144"/>
              <a:gd name="connsiteX127" fmla="*/ 3185525 w 4750641"/>
              <a:gd name="connsiteY127" fmla="*/ 220949 h 1369144"/>
              <a:gd name="connsiteX128" fmla="*/ 3143962 w 4750641"/>
              <a:gd name="connsiteY128" fmla="*/ 241731 h 1369144"/>
              <a:gd name="connsiteX129" fmla="*/ 3107594 w 4750641"/>
              <a:gd name="connsiteY129" fmla="*/ 252122 h 1369144"/>
              <a:gd name="connsiteX130" fmla="*/ 3092007 w 4750641"/>
              <a:gd name="connsiteY130" fmla="*/ 257317 h 1369144"/>
              <a:gd name="connsiteX131" fmla="*/ 3071225 w 4750641"/>
              <a:gd name="connsiteY131" fmla="*/ 262512 h 1369144"/>
              <a:gd name="connsiteX132" fmla="*/ 3040053 w 4750641"/>
              <a:gd name="connsiteY132" fmla="*/ 272903 h 1369144"/>
              <a:gd name="connsiteX133" fmla="*/ 2998489 w 4750641"/>
              <a:gd name="connsiteY133" fmla="*/ 283294 h 1369144"/>
              <a:gd name="connsiteX134" fmla="*/ 2967316 w 4750641"/>
              <a:gd name="connsiteY134" fmla="*/ 293685 h 1369144"/>
              <a:gd name="connsiteX135" fmla="*/ 2941339 w 4750641"/>
              <a:gd name="connsiteY135" fmla="*/ 298881 h 1369144"/>
              <a:gd name="connsiteX136" fmla="*/ 2910166 w 4750641"/>
              <a:gd name="connsiteY136" fmla="*/ 309272 h 1369144"/>
              <a:gd name="connsiteX137" fmla="*/ 2894580 w 4750641"/>
              <a:gd name="connsiteY137" fmla="*/ 314467 h 1369144"/>
              <a:gd name="connsiteX138" fmla="*/ 2847821 w 4750641"/>
              <a:gd name="connsiteY138" fmla="*/ 335249 h 1369144"/>
              <a:gd name="connsiteX139" fmla="*/ 2832235 w 4750641"/>
              <a:gd name="connsiteY139" fmla="*/ 340444 h 1369144"/>
              <a:gd name="connsiteX140" fmla="*/ 2795866 w 4750641"/>
              <a:gd name="connsiteY140" fmla="*/ 361226 h 1369144"/>
              <a:gd name="connsiteX141" fmla="*/ 2780280 w 4750641"/>
              <a:gd name="connsiteY141" fmla="*/ 371617 h 1369144"/>
              <a:gd name="connsiteX142" fmla="*/ 2754303 w 4750641"/>
              <a:gd name="connsiteY142" fmla="*/ 376812 h 1369144"/>
              <a:gd name="connsiteX143" fmla="*/ 2738716 w 4750641"/>
              <a:gd name="connsiteY143" fmla="*/ 382008 h 1369144"/>
              <a:gd name="connsiteX144" fmla="*/ 2717935 w 4750641"/>
              <a:gd name="connsiteY144" fmla="*/ 387203 h 1369144"/>
              <a:gd name="connsiteX145" fmla="*/ 2593244 w 4750641"/>
              <a:gd name="connsiteY145" fmla="*/ 382008 h 1369144"/>
              <a:gd name="connsiteX146" fmla="*/ 2577657 w 4750641"/>
              <a:gd name="connsiteY146" fmla="*/ 350835 h 1369144"/>
              <a:gd name="connsiteX147" fmla="*/ 2562071 w 4750641"/>
              <a:gd name="connsiteY147" fmla="*/ 293685 h 1369144"/>
              <a:gd name="connsiteX148" fmla="*/ 2556875 w 4750641"/>
              <a:gd name="connsiteY148" fmla="*/ 278099 h 1369144"/>
              <a:gd name="connsiteX149" fmla="*/ 2546485 w 4750641"/>
              <a:gd name="connsiteY149" fmla="*/ 262512 h 1369144"/>
              <a:gd name="connsiteX150" fmla="*/ 2411403 w 4750641"/>
              <a:gd name="connsiteY150" fmla="*/ 267708 h 1369144"/>
              <a:gd name="connsiteX151" fmla="*/ 2354253 w 4750641"/>
              <a:gd name="connsiteY151" fmla="*/ 272903 h 1369144"/>
              <a:gd name="connsiteX152" fmla="*/ 2333471 w 4750641"/>
              <a:gd name="connsiteY152" fmla="*/ 278099 h 1369144"/>
              <a:gd name="connsiteX153" fmla="*/ 2271125 w 4750641"/>
              <a:gd name="connsiteY153" fmla="*/ 283294 h 1369144"/>
              <a:gd name="connsiteX154" fmla="*/ 2167216 w 4750641"/>
              <a:gd name="connsiteY154" fmla="*/ 278099 h 1369144"/>
              <a:gd name="connsiteX155" fmla="*/ 2151630 w 4750641"/>
              <a:gd name="connsiteY155" fmla="*/ 272903 h 1369144"/>
              <a:gd name="connsiteX156" fmla="*/ 2120457 w 4750641"/>
              <a:gd name="connsiteY156" fmla="*/ 252122 h 1369144"/>
              <a:gd name="connsiteX157" fmla="*/ 2110066 w 4750641"/>
              <a:gd name="connsiteY157" fmla="*/ 236535 h 1369144"/>
              <a:gd name="connsiteX158" fmla="*/ 2094480 w 4750641"/>
              <a:gd name="connsiteY158" fmla="*/ 231340 h 1369144"/>
              <a:gd name="connsiteX159" fmla="*/ 2078894 w 4750641"/>
              <a:gd name="connsiteY159" fmla="*/ 220949 h 1369144"/>
              <a:gd name="connsiteX160" fmla="*/ 2063307 w 4750641"/>
              <a:gd name="connsiteY160" fmla="*/ 215753 h 1369144"/>
              <a:gd name="connsiteX161" fmla="*/ 2047721 w 4750641"/>
              <a:gd name="connsiteY161" fmla="*/ 205362 h 1369144"/>
              <a:gd name="connsiteX162" fmla="*/ 2032135 w 4750641"/>
              <a:gd name="connsiteY162" fmla="*/ 200167 h 1369144"/>
              <a:gd name="connsiteX163" fmla="*/ 2011353 w 4750641"/>
              <a:gd name="connsiteY163" fmla="*/ 189776 h 1369144"/>
              <a:gd name="connsiteX164" fmla="*/ 1907444 w 4750641"/>
              <a:gd name="connsiteY164" fmla="*/ 194972 h 1369144"/>
              <a:gd name="connsiteX165" fmla="*/ 1876271 w 4750641"/>
              <a:gd name="connsiteY165" fmla="*/ 205362 h 1369144"/>
              <a:gd name="connsiteX166" fmla="*/ 1860685 w 4750641"/>
              <a:gd name="connsiteY166" fmla="*/ 210558 h 1369144"/>
              <a:gd name="connsiteX167" fmla="*/ 1839903 w 4750641"/>
              <a:gd name="connsiteY167" fmla="*/ 220949 h 1369144"/>
              <a:gd name="connsiteX168" fmla="*/ 1767166 w 4750641"/>
              <a:gd name="connsiteY168" fmla="*/ 231340 h 1369144"/>
              <a:gd name="connsiteX169" fmla="*/ 1725603 w 4750641"/>
              <a:gd name="connsiteY169" fmla="*/ 241731 h 1369144"/>
              <a:gd name="connsiteX170" fmla="*/ 1684039 w 4750641"/>
              <a:gd name="connsiteY170" fmla="*/ 252122 h 1369144"/>
              <a:gd name="connsiteX171" fmla="*/ 1663257 w 4750641"/>
              <a:gd name="connsiteY171" fmla="*/ 257317 h 1369144"/>
              <a:gd name="connsiteX172" fmla="*/ 1632085 w 4750641"/>
              <a:gd name="connsiteY172" fmla="*/ 267708 h 1369144"/>
              <a:gd name="connsiteX173" fmla="*/ 1616498 w 4750641"/>
              <a:gd name="connsiteY173" fmla="*/ 272903 h 1369144"/>
              <a:gd name="connsiteX174" fmla="*/ 1595716 w 4750641"/>
              <a:gd name="connsiteY174" fmla="*/ 283294 h 1369144"/>
              <a:gd name="connsiteX175" fmla="*/ 1569739 w 4750641"/>
              <a:gd name="connsiteY175" fmla="*/ 288490 h 1369144"/>
              <a:gd name="connsiteX176" fmla="*/ 1554153 w 4750641"/>
              <a:gd name="connsiteY176" fmla="*/ 293685 h 1369144"/>
              <a:gd name="connsiteX177" fmla="*/ 1538566 w 4750641"/>
              <a:gd name="connsiteY177" fmla="*/ 304076 h 1369144"/>
              <a:gd name="connsiteX178" fmla="*/ 1528175 w 4750641"/>
              <a:gd name="connsiteY178" fmla="*/ 319662 h 1369144"/>
              <a:gd name="connsiteX179" fmla="*/ 1497003 w 4750641"/>
              <a:gd name="connsiteY179" fmla="*/ 330053 h 1369144"/>
              <a:gd name="connsiteX180" fmla="*/ 1465830 w 4750641"/>
              <a:gd name="connsiteY180" fmla="*/ 350835 h 1369144"/>
              <a:gd name="connsiteX181" fmla="*/ 1450244 w 4750641"/>
              <a:gd name="connsiteY181" fmla="*/ 361226 h 1369144"/>
              <a:gd name="connsiteX182" fmla="*/ 1387898 w 4750641"/>
              <a:gd name="connsiteY182" fmla="*/ 382008 h 1369144"/>
              <a:gd name="connsiteX183" fmla="*/ 1372312 w 4750641"/>
              <a:gd name="connsiteY183" fmla="*/ 387203 h 1369144"/>
              <a:gd name="connsiteX184" fmla="*/ 1356725 w 4750641"/>
              <a:gd name="connsiteY184" fmla="*/ 392399 h 1369144"/>
              <a:gd name="connsiteX185" fmla="*/ 1299575 w 4750641"/>
              <a:gd name="connsiteY185" fmla="*/ 397594 h 1369144"/>
              <a:gd name="connsiteX186" fmla="*/ 1283989 w 4750641"/>
              <a:gd name="connsiteY186" fmla="*/ 402790 h 1369144"/>
              <a:gd name="connsiteX187" fmla="*/ 1200862 w 4750641"/>
              <a:gd name="connsiteY187" fmla="*/ 413181 h 1369144"/>
              <a:gd name="connsiteX188" fmla="*/ 1154103 w 4750641"/>
              <a:gd name="connsiteY188" fmla="*/ 423572 h 1369144"/>
              <a:gd name="connsiteX189" fmla="*/ 1096953 w 4750641"/>
              <a:gd name="connsiteY189" fmla="*/ 428767 h 1369144"/>
              <a:gd name="connsiteX190" fmla="*/ 1060585 w 4750641"/>
              <a:gd name="connsiteY190" fmla="*/ 433962 h 1369144"/>
              <a:gd name="connsiteX191" fmla="*/ 993044 w 4750641"/>
              <a:gd name="connsiteY191" fmla="*/ 444353 h 1369144"/>
              <a:gd name="connsiteX192" fmla="*/ 961871 w 4750641"/>
              <a:gd name="connsiteY192" fmla="*/ 454744 h 1369144"/>
              <a:gd name="connsiteX193" fmla="*/ 920307 w 4750641"/>
              <a:gd name="connsiteY193" fmla="*/ 465135 h 1369144"/>
              <a:gd name="connsiteX194" fmla="*/ 889135 w 4750641"/>
              <a:gd name="connsiteY194" fmla="*/ 475526 h 1369144"/>
              <a:gd name="connsiteX195" fmla="*/ 868353 w 4750641"/>
              <a:gd name="connsiteY195" fmla="*/ 480722 h 1369144"/>
              <a:gd name="connsiteX196" fmla="*/ 842375 w 4750641"/>
              <a:gd name="connsiteY196" fmla="*/ 485917 h 1369144"/>
              <a:gd name="connsiteX197" fmla="*/ 806007 w 4750641"/>
              <a:gd name="connsiteY197" fmla="*/ 501503 h 1369144"/>
              <a:gd name="connsiteX198" fmla="*/ 790421 w 4750641"/>
              <a:gd name="connsiteY198" fmla="*/ 506699 h 1369144"/>
              <a:gd name="connsiteX199" fmla="*/ 748857 w 4750641"/>
              <a:gd name="connsiteY199" fmla="*/ 522285 h 1369144"/>
              <a:gd name="connsiteX200" fmla="*/ 702098 w 4750641"/>
              <a:gd name="connsiteY200" fmla="*/ 543067 h 1369144"/>
              <a:gd name="connsiteX201" fmla="*/ 670925 w 4750641"/>
              <a:gd name="connsiteY201" fmla="*/ 553458 h 1369144"/>
              <a:gd name="connsiteX202" fmla="*/ 639753 w 4750641"/>
              <a:gd name="connsiteY202" fmla="*/ 569044 h 1369144"/>
              <a:gd name="connsiteX203" fmla="*/ 592994 w 4750641"/>
              <a:gd name="connsiteY203" fmla="*/ 589826 h 1369144"/>
              <a:gd name="connsiteX204" fmla="*/ 577407 w 4750641"/>
              <a:gd name="connsiteY204" fmla="*/ 595022 h 1369144"/>
              <a:gd name="connsiteX205" fmla="*/ 546235 w 4750641"/>
              <a:gd name="connsiteY205" fmla="*/ 615803 h 1369144"/>
              <a:gd name="connsiteX206" fmla="*/ 530648 w 4750641"/>
              <a:gd name="connsiteY206" fmla="*/ 626194 h 1369144"/>
              <a:gd name="connsiteX207" fmla="*/ 509866 w 4750641"/>
              <a:gd name="connsiteY207" fmla="*/ 636585 h 1369144"/>
              <a:gd name="connsiteX208" fmla="*/ 463107 w 4750641"/>
              <a:gd name="connsiteY208" fmla="*/ 657367 h 1369144"/>
              <a:gd name="connsiteX209" fmla="*/ 447521 w 4750641"/>
              <a:gd name="connsiteY209" fmla="*/ 662562 h 1369144"/>
              <a:gd name="connsiteX210" fmla="*/ 416348 w 4750641"/>
              <a:gd name="connsiteY210" fmla="*/ 688540 h 1369144"/>
              <a:gd name="connsiteX211" fmla="*/ 385175 w 4750641"/>
              <a:gd name="connsiteY211" fmla="*/ 709322 h 1369144"/>
              <a:gd name="connsiteX212" fmla="*/ 369589 w 4750641"/>
              <a:gd name="connsiteY212" fmla="*/ 724908 h 1369144"/>
              <a:gd name="connsiteX213" fmla="*/ 338416 w 4750641"/>
              <a:gd name="connsiteY213" fmla="*/ 745690 h 1369144"/>
              <a:gd name="connsiteX214" fmla="*/ 322830 w 4750641"/>
              <a:gd name="connsiteY214" fmla="*/ 756081 h 1369144"/>
              <a:gd name="connsiteX215" fmla="*/ 291657 w 4750641"/>
              <a:gd name="connsiteY215" fmla="*/ 776862 h 1369144"/>
              <a:gd name="connsiteX216" fmla="*/ 270875 w 4750641"/>
              <a:gd name="connsiteY216" fmla="*/ 797644 h 1369144"/>
              <a:gd name="connsiteX217" fmla="*/ 265680 w 4750641"/>
              <a:gd name="connsiteY217" fmla="*/ 813231 h 1369144"/>
              <a:gd name="connsiteX218" fmla="*/ 218921 w 4750641"/>
              <a:gd name="connsiteY218" fmla="*/ 849599 h 1369144"/>
              <a:gd name="connsiteX219" fmla="*/ 208530 w 4750641"/>
              <a:gd name="connsiteY219" fmla="*/ 865185 h 1369144"/>
              <a:gd name="connsiteX220" fmla="*/ 177357 w 4750641"/>
              <a:gd name="connsiteY220" fmla="*/ 885967 h 1369144"/>
              <a:gd name="connsiteX221" fmla="*/ 156575 w 4750641"/>
              <a:gd name="connsiteY221" fmla="*/ 901553 h 1369144"/>
              <a:gd name="connsiteX222" fmla="*/ 125403 w 4750641"/>
              <a:gd name="connsiteY222" fmla="*/ 922335 h 1369144"/>
              <a:gd name="connsiteX223" fmla="*/ 94230 w 4750641"/>
              <a:gd name="connsiteY223" fmla="*/ 943117 h 1369144"/>
              <a:gd name="connsiteX224" fmla="*/ 78644 w 4750641"/>
              <a:gd name="connsiteY224" fmla="*/ 958703 h 1369144"/>
              <a:gd name="connsiteX225" fmla="*/ 68253 w 4750641"/>
              <a:gd name="connsiteY225" fmla="*/ 974290 h 1369144"/>
              <a:gd name="connsiteX226" fmla="*/ 52666 w 4750641"/>
              <a:gd name="connsiteY226" fmla="*/ 979485 h 1369144"/>
              <a:gd name="connsiteX227" fmla="*/ 5907 w 4750641"/>
              <a:gd name="connsiteY227" fmla="*/ 1026244 h 1369144"/>
              <a:gd name="connsiteX0" fmla="*/ 5907 w 4750641"/>
              <a:gd name="connsiteY0" fmla="*/ 1026244 h 1369144"/>
              <a:gd name="connsiteX1" fmla="*/ 5907 w 4750641"/>
              <a:gd name="connsiteY1" fmla="*/ 1026244 h 1369144"/>
              <a:gd name="connsiteX2" fmla="*/ 712 w 4750641"/>
              <a:gd name="connsiteY2" fmla="*/ 1073003 h 1369144"/>
              <a:gd name="connsiteX3" fmla="*/ 16298 w 4750641"/>
              <a:gd name="connsiteY3" fmla="*/ 1083394 h 1369144"/>
              <a:gd name="connsiteX4" fmla="*/ 26689 w 4750641"/>
              <a:gd name="connsiteY4" fmla="*/ 1114567 h 1369144"/>
              <a:gd name="connsiteX5" fmla="*/ 57862 w 4750641"/>
              <a:gd name="connsiteY5" fmla="*/ 1140544 h 1369144"/>
              <a:gd name="connsiteX6" fmla="*/ 68253 w 4750641"/>
              <a:gd name="connsiteY6" fmla="*/ 1156131 h 1369144"/>
              <a:gd name="connsiteX7" fmla="*/ 73448 w 4750641"/>
              <a:gd name="connsiteY7" fmla="*/ 1171717 h 1369144"/>
              <a:gd name="connsiteX8" fmla="*/ 104621 w 4750641"/>
              <a:gd name="connsiteY8" fmla="*/ 1202890 h 1369144"/>
              <a:gd name="connsiteX9" fmla="*/ 109816 w 4750641"/>
              <a:gd name="connsiteY9" fmla="*/ 1218476 h 1369144"/>
              <a:gd name="connsiteX10" fmla="*/ 135794 w 4750641"/>
              <a:gd name="connsiteY10" fmla="*/ 1244453 h 1369144"/>
              <a:gd name="connsiteX11" fmla="*/ 156575 w 4750641"/>
              <a:gd name="connsiteY11" fmla="*/ 1280822 h 1369144"/>
              <a:gd name="connsiteX12" fmla="*/ 172162 w 4750641"/>
              <a:gd name="connsiteY12" fmla="*/ 1296408 h 1369144"/>
              <a:gd name="connsiteX13" fmla="*/ 187748 w 4750641"/>
              <a:gd name="connsiteY13" fmla="*/ 1317190 h 1369144"/>
              <a:gd name="connsiteX14" fmla="*/ 239703 w 4750641"/>
              <a:gd name="connsiteY14" fmla="*/ 1348362 h 1369144"/>
              <a:gd name="connsiteX15" fmla="*/ 255289 w 4750641"/>
              <a:gd name="connsiteY15" fmla="*/ 1353558 h 1369144"/>
              <a:gd name="connsiteX16" fmla="*/ 276071 w 4750641"/>
              <a:gd name="connsiteY16" fmla="*/ 1363949 h 1369144"/>
              <a:gd name="connsiteX17" fmla="*/ 307244 w 4750641"/>
              <a:gd name="connsiteY17" fmla="*/ 1369144 h 1369144"/>
              <a:gd name="connsiteX18" fmla="*/ 473498 w 4750641"/>
              <a:gd name="connsiteY18" fmla="*/ 1363949 h 1369144"/>
              <a:gd name="connsiteX19" fmla="*/ 504671 w 4750641"/>
              <a:gd name="connsiteY19" fmla="*/ 1348362 h 1369144"/>
              <a:gd name="connsiteX20" fmla="*/ 520257 w 4750641"/>
              <a:gd name="connsiteY20" fmla="*/ 1327581 h 1369144"/>
              <a:gd name="connsiteX21" fmla="*/ 541039 w 4750641"/>
              <a:gd name="connsiteY21" fmla="*/ 1291212 h 1369144"/>
              <a:gd name="connsiteX22" fmla="*/ 530648 w 4750641"/>
              <a:gd name="connsiteY22" fmla="*/ 1218476 h 1369144"/>
              <a:gd name="connsiteX23" fmla="*/ 520257 w 4750641"/>
              <a:gd name="connsiteY23" fmla="*/ 1182108 h 1369144"/>
              <a:gd name="connsiteX24" fmla="*/ 525453 w 4750641"/>
              <a:gd name="connsiteY24" fmla="*/ 1052222 h 1369144"/>
              <a:gd name="connsiteX25" fmla="*/ 535844 w 4750641"/>
              <a:gd name="connsiteY25" fmla="*/ 1010658 h 1369144"/>
              <a:gd name="connsiteX26" fmla="*/ 567016 w 4750641"/>
              <a:gd name="connsiteY26" fmla="*/ 963899 h 1369144"/>
              <a:gd name="connsiteX27" fmla="*/ 577407 w 4750641"/>
              <a:gd name="connsiteY27" fmla="*/ 948312 h 1369144"/>
              <a:gd name="connsiteX28" fmla="*/ 587798 w 4750641"/>
              <a:gd name="connsiteY28" fmla="*/ 932726 h 1369144"/>
              <a:gd name="connsiteX29" fmla="*/ 592994 w 4750641"/>
              <a:gd name="connsiteY29" fmla="*/ 917140 h 1369144"/>
              <a:gd name="connsiteX30" fmla="*/ 639753 w 4750641"/>
              <a:gd name="connsiteY30" fmla="*/ 875576 h 1369144"/>
              <a:gd name="connsiteX31" fmla="*/ 655339 w 4750641"/>
              <a:gd name="connsiteY31" fmla="*/ 870381 h 1369144"/>
              <a:gd name="connsiteX32" fmla="*/ 686512 w 4750641"/>
              <a:gd name="connsiteY32" fmla="*/ 849599 h 1369144"/>
              <a:gd name="connsiteX33" fmla="*/ 717685 w 4750641"/>
              <a:gd name="connsiteY33" fmla="*/ 828817 h 1369144"/>
              <a:gd name="connsiteX34" fmla="*/ 769639 w 4750641"/>
              <a:gd name="connsiteY34" fmla="*/ 797644 h 1369144"/>
              <a:gd name="connsiteX35" fmla="*/ 800812 w 4750641"/>
              <a:gd name="connsiteY35" fmla="*/ 787253 h 1369144"/>
              <a:gd name="connsiteX36" fmla="*/ 831985 w 4750641"/>
              <a:gd name="connsiteY36" fmla="*/ 771667 h 1369144"/>
              <a:gd name="connsiteX37" fmla="*/ 863157 w 4750641"/>
              <a:gd name="connsiteY37" fmla="*/ 756081 h 1369144"/>
              <a:gd name="connsiteX38" fmla="*/ 894330 w 4750641"/>
              <a:gd name="connsiteY38" fmla="*/ 735299 h 1369144"/>
              <a:gd name="connsiteX39" fmla="*/ 909916 w 4750641"/>
              <a:gd name="connsiteY39" fmla="*/ 724908 h 1369144"/>
              <a:gd name="connsiteX40" fmla="*/ 925503 w 4750641"/>
              <a:gd name="connsiteY40" fmla="*/ 719712 h 1369144"/>
              <a:gd name="connsiteX41" fmla="*/ 967066 w 4750641"/>
              <a:gd name="connsiteY41" fmla="*/ 709322 h 1369144"/>
              <a:gd name="connsiteX42" fmla="*/ 982653 w 4750641"/>
              <a:gd name="connsiteY42" fmla="*/ 704126 h 1369144"/>
              <a:gd name="connsiteX43" fmla="*/ 1003435 w 4750641"/>
              <a:gd name="connsiteY43" fmla="*/ 698931 h 1369144"/>
              <a:gd name="connsiteX44" fmla="*/ 1034607 w 4750641"/>
              <a:gd name="connsiteY44" fmla="*/ 688540 h 1369144"/>
              <a:gd name="connsiteX45" fmla="*/ 1081366 w 4750641"/>
              <a:gd name="connsiteY45" fmla="*/ 678149 h 1369144"/>
              <a:gd name="connsiteX46" fmla="*/ 1096953 w 4750641"/>
              <a:gd name="connsiteY46" fmla="*/ 672953 h 1369144"/>
              <a:gd name="connsiteX47" fmla="*/ 1154103 w 4750641"/>
              <a:gd name="connsiteY47" fmla="*/ 662562 h 1369144"/>
              <a:gd name="connsiteX48" fmla="*/ 1185275 w 4750641"/>
              <a:gd name="connsiteY48" fmla="*/ 652172 h 1369144"/>
              <a:gd name="connsiteX49" fmla="*/ 1211253 w 4750641"/>
              <a:gd name="connsiteY49" fmla="*/ 646976 h 1369144"/>
              <a:gd name="connsiteX50" fmla="*/ 1226839 w 4750641"/>
              <a:gd name="connsiteY50" fmla="*/ 641781 h 1369144"/>
              <a:gd name="connsiteX51" fmla="*/ 1268403 w 4750641"/>
              <a:gd name="connsiteY51" fmla="*/ 636585 h 1369144"/>
              <a:gd name="connsiteX52" fmla="*/ 1403485 w 4750641"/>
              <a:gd name="connsiteY52" fmla="*/ 615803 h 1369144"/>
              <a:gd name="connsiteX53" fmla="*/ 1481416 w 4750641"/>
              <a:gd name="connsiteY53" fmla="*/ 605412 h 1369144"/>
              <a:gd name="connsiteX54" fmla="*/ 1533371 w 4750641"/>
              <a:gd name="connsiteY54" fmla="*/ 595022 h 1369144"/>
              <a:gd name="connsiteX55" fmla="*/ 1652866 w 4750641"/>
              <a:gd name="connsiteY55" fmla="*/ 589826 h 1369144"/>
              <a:gd name="connsiteX56" fmla="*/ 1751580 w 4750641"/>
              <a:gd name="connsiteY56" fmla="*/ 579435 h 1369144"/>
              <a:gd name="connsiteX57" fmla="*/ 1928225 w 4750641"/>
              <a:gd name="connsiteY57" fmla="*/ 574240 h 1369144"/>
              <a:gd name="connsiteX58" fmla="*/ 2110066 w 4750641"/>
              <a:gd name="connsiteY58" fmla="*/ 563849 h 1369144"/>
              <a:gd name="connsiteX59" fmla="*/ 2151630 w 4750641"/>
              <a:gd name="connsiteY59" fmla="*/ 558653 h 1369144"/>
              <a:gd name="connsiteX60" fmla="*/ 2411403 w 4750641"/>
              <a:gd name="connsiteY60" fmla="*/ 548262 h 1369144"/>
              <a:gd name="connsiteX61" fmla="*/ 2593244 w 4750641"/>
              <a:gd name="connsiteY61" fmla="*/ 553458 h 1369144"/>
              <a:gd name="connsiteX62" fmla="*/ 2624416 w 4750641"/>
              <a:gd name="connsiteY62" fmla="*/ 563849 h 1369144"/>
              <a:gd name="connsiteX63" fmla="*/ 2671175 w 4750641"/>
              <a:gd name="connsiteY63" fmla="*/ 569044 h 1369144"/>
              <a:gd name="connsiteX64" fmla="*/ 3014075 w 4750641"/>
              <a:gd name="connsiteY64" fmla="*/ 569044 h 1369144"/>
              <a:gd name="connsiteX65" fmla="*/ 3060835 w 4750641"/>
              <a:gd name="connsiteY65" fmla="*/ 579435 h 1369144"/>
              <a:gd name="connsiteX66" fmla="*/ 3097203 w 4750641"/>
              <a:gd name="connsiteY66" fmla="*/ 589826 h 1369144"/>
              <a:gd name="connsiteX67" fmla="*/ 3206307 w 4750641"/>
              <a:gd name="connsiteY67" fmla="*/ 595022 h 1369144"/>
              <a:gd name="connsiteX68" fmla="*/ 3253066 w 4750641"/>
              <a:gd name="connsiteY68" fmla="*/ 605412 h 1369144"/>
              <a:gd name="connsiteX69" fmla="*/ 3268653 w 4750641"/>
              <a:gd name="connsiteY69" fmla="*/ 615803 h 1369144"/>
              <a:gd name="connsiteX70" fmla="*/ 3445298 w 4750641"/>
              <a:gd name="connsiteY70" fmla="*/ 610608 h 1369144"/>
              <a:gd name="connsiteX71" fmla="*/ 3460885 w 4750641"/>
              <a:gd name="connsiteY71" fmla="*/ 605412 h 1369144"/>
              <a:gd name="connsiteX72" fmla="*/ 3481666 w 4750641"/>
              <a:gd name="connsiteY72" fmla="*/ 595022 h 1369144"/>
              <a:gd name="connsiteX73" fmla="*/ 3512839 w 4750641"/>
              <a:gd name="connsiteY73" fmla="*/ 574240 h 1369144"/>
              <a:gd name="connsiteX74" fmla="*/ 3528425 w 4750641"/>
              <a:gd name="connsiteY74" fmla="*/ 569044 h 1369144"/>
              <a:gd name="connsiteX75" fmla="*/ 3544012 w 4750641"/>
              <a:gd name="connsiteY75" fmla="*/ 558653 h 1369144"/>
              <a:gd name="connsiteX76" fmla="*/ 3575185 w 4750641"/>
              <a:gd name="connsiteY76" fmla="*/ 548262 h 1369144"/>
              <a:gd name="connsiteX77" fmla="*/ 3746635 w 4750641"/>
              <a:gd name="connsiteY77" fmla="*/ 553458 h 1369144"/>
              <a:gd name="connsiteX78" fmla="*/ 3757025 w 4750641"/>
              <a:gd name="connsiteY78" fmla="*/ 569044 h 1369144"/>
              <a:gd name="connsiteX79" fmla="*/ 3788198 w 4750641"/>
              <a:gd name="connsiteY79" fmla="*/ 579435 h 1369144"/>
              <a:gd name="connsiteX80" fmla="*/ 3855739 w 4750641"/>
              <a:gd name="connsiteY80" fmla="*/ 569044 h 1369144"/>
              <a:gd name="connsiteX81" fmla="*/ 3866130 w 4750641"/>
              <a:gd name="connsiteY81" fmla="*/ 553458 h 1369144"/>
              <a:gd name="connsiteX82" fmla="*/ 3871325 w 4750641"/>
              <a:gd name="connsiteY82" fmla="*/ 491112 h 1369144"/>
              <a:gd name="connsiteX83" fmla="*/ 3881716 w 4750641"/>
              <a:gd name="connsiteY83" fmla="*/ 413181 h 1369144"/>
              <a:gd name="connsiteX84" fmla="*/ 3897303 w 4750641"/>
              <a:gd name="connsiteY84" fmla="*/ 350835 h 1369144"/>
              <a:gd name="connsiteX85" fmla="*/ 3918085 w 4750641"/>
              <a:gd name="connsiteY85" fmla="*/ 314467 h 1369144"/>
              <a:gd name="connsiteX86" fmla="*/ 3933671 w 4750641"/>
              <a:gd name="connsiteY86" fmla="*/ 304076 h 1369144"/>
              <a:gd name="connsiteX87" fmla="*/ 3944062 w 4750641"/>
              <a:gd name="connsiteY87" fmla="*/ 288490 h 1369144"/>
              <a:gd name="connsiteX88" fmla="*/ 3975235 w 4750641"/>
              <a:gd name="connsiteY88" fmla="*/ 278099 h 1369144"/>
              <a:gd name="connsiteX89" fmla="*/ 3990821 w 4750641"/>
              <a:gd name="connsiteY89" fmla="*/ 272903 h 1369144"/>
              <a:gd name="connsiteX90" fmla="*/ 4006407 w 4750641"/>
              <a:gd name="connsiteY90" fmla="*/ 262512 h 1369144"/>
              <a:gd name="connsiteX91" fmla="*/ 4068753 w 4750641"/>
              <a:gd name="connsiteY91" fmla="*/ 246926 h 1369144"/>
              <a:gd name="connsiteX92" fmla="*/ 4084339 w 4750641"/>
              <a:gd name="connsiteY92" fmla="*/ 241731 h 1369144"/>
              <a:gd name="connsiteX93" fmla="*/ 4136294 w 4750641"/>
              <a:gd name="connsiteY93" fmla="*/ 231340 h 1369144"/>
              <a:gd name="connsiteX94" fmla="*/ 4157075 w 4750641"/>
              <a:gd name="connsiteY94" fmla="*/ 226144 h 1369144"/>
              <a:gd name="connsiteX95" fmla="*/ 4250594 w 4750641"/>
              <a:gd name="connsiteY95" fmla="*/ 215753 h 1369144"/>
              <a:gd name="connsiteX96" fmla="*/ 4494758 w 4750641"/>
              <a:gd name="connsiteY96" fmla="*/ 179602 h 1369144"/>
              <a:gd name="connsiteX97" fmla="*/ 4750641 w 4750641"/>
              <a:gd name="connsiteY97" fmla="*/ 85867 h 1369144"/>
              <a:gd name="connsiteX98" fmla="*/ 4307744 w 4750641"/>
              <a:gd name="connsiteY98" fmla="*/ 168994 h 1369144"/>
              <a:gd name="connsiteX99" fmla="*/ 4292157 w 4750641"/>
              <a:gd name="connsiteY99" fmla="*/ 153408 h 1369144"/>
              <a:gd name="connsiteX100" fmla="*/ 4260985 w 4750641"/>
              <a:gd name="connsiteY100" fmla="*/ 127431 h 1369144"/>
              <a:gd name="connsiteX101" fmla="*/ 4250594 w 4750641"/>
              <a:gd name="connsiteY101" fmla="*/ 111844 h 1369144"/>
              <a:gd name="connsiteX102" fmla="*/ 4235007 w 4750641"/>
              <a:gd name="connsiteY102" fmla="*/ 80672 h 1369144"/>
              <a:gd name="connsiteX103" fmla="*/ 4219421 w 4750641"/>
              <a:gd name="connsiteY103" fmla="*/ 70281 h 1369144"/>
              <a:gd name="connsiteX104" fmla="*/ 4203835 w 4750641"/>
              <a:gd name="connsiteY104" fmla="*/ 54694 h 1369144"/>
              <a:gd name="connsiteX105" fmla="*/ 4172662 w 4750641"/>
              <a:gd name="connsiteY105" fmla="*/ 39108 h 1369144"/>
              <a:gd name="connsiteX106" fmla="*/ 4151880 w 4750641"/>
              <a:gd name="connsiteY106" fmla="*/ 28717 h 1369144"/>
              <a:gd name="connsiteX107" fmla="*/ 4099925 w 4750641"/>
              <a:gd name="connsiteY107" fmla="*/ 13131 h 1369144"/>
              <a:gd name="connsiteX108" fmla="*/ 4011603 w 4750641"/>
              <a:gd name="connsiteY108" fmla="*/ 7935 h 1369144"/>
              <a:gd name="connsiteX109" fmla="*/ 3866130 w 4750641"/>
              <a:gd name="connsiteY109" fmla="*/ 7935 h 1369144"/>
              <a:gd name="connsiteX110" fmla="*/ 3850544 w 4750641"/>
              <a:gd name="connsiteY110" fmla="*/ 13131 h 1369144"/>
              <a:gd name="connsiteX111" fmla="*/ 3819371 w 4750641"/>
              <a:gd name="connsiteY111" fmla="*/ 18326 h 1369144"/>
              <a:gd name="connsiteX112" fmla="*/ 3679094 w 4750641"/>
              <a:gd name="connsiteY112" fmla="*/ 28717 h 1369144"/>
              <a:gd name="connsiteX113" fmla="*/ 3642725 w 4750641"/>
              <a:gd name="connsiteY113" fmla="*/ 39108 h 1369144"/>
              <a:gd name="connsiteX114" fmla="*/ 3595966 w 4750641"/>
              <a:gd name="connsiteY114" fmla="*/ 44303 h 1369144"/>
              <a:gd name="connsiteX115" fmla="*/ 3544012 w 4750641"/>
              <a:gd name="connsiteY115" fmla="*/ 59890 h 1369144"/>
              <a:gd name="connsiteX116" fmla="*/ 3523230 w 4750641"/>
              <a:gd name="connsiteY116" fmla="*/ 70281 h 1369144"/>
              <a:gd name="connsiteX117" fmla="*/ 3502448 w 4750641"/>
              <a:gd name="connsiteY117" fmla="*/ 75476 h 1369144"/>
              <a:gd name="connsiteX118" fmla="*/ 3455689 w 4750641"/>
              <a:gd name="connsiteY118" fmla="*/ 91062 h 1369144"/>
              <a:gd name="connsiteX119" fmla="*/ 3408930 w 4750641"/>
              <a:gd name="connsiteY119" fmla="*/ 106649 h 1369144"/>
              <a:gd name="connsiteX120" fmla="*/ 3393344 w 4750641"/>
              <a:gd name="connsiteY120" fmla="*/ 111844 h 1369144"/>
              <a:gd name="connsiteX121" fmla="*/ 3351780 w 4750641"/>
              <a:gd name="connsiteY121" fmla="*/ 132626 h 1369144"/>
              <a:gd name="connsiteX122" fmla="*/ 3336194 w 4750641"/>
              <a:gd name="connsiteY122" fmla="*/ 143017 h 1369144"/>
              <a:gd name="connsiteX123" fmla="*/ 3315412 w 4750641"/>
              <a:gd name="connsiteY123" fmla="*/ 148212 h 1369144"/>
              <a:gd name="connsiteX124" fmla="*/ 3299825 w 4750641"/>
              <a:gd name="connsiteY124" fmla="*/ 153408 h 1369144"/>
              <a:gd name="connsiteX125" fmla="*/ 3253066 w 4750641"/>
              <a:gd name="connsiteY125" fmla="*/ 189776 h 1369144"/>
              <a:gd name="connsiteX126" fmla="*/ 3216698 w 4750641"/>
              <a:gd name="connsiteY126" fmla="*/ 210558 h 1369144"/>
              <a:gd name="connsiteX127" fmla="*/ 3185525 w 4750641"/>
              <a:gd name="connsiteY127" fmla="*/ 220949 h 1369144"/>
              <a:gd name="connsiteX128" fmla="*/ 3143962 w 4750641"/>
              <a:gd name="connsiteY128" fmla="*/ 241731 h 1369144"/>
              <a:gd name="connsiteX129" fmla="*/ 3107594 w 4750641"/>
              <a:gd name="connsiteY129" fmla="*/ 252122 h 1369144"/>
              <a:gd name="connsiteX130" fmla="*/ 3092007 w 4750641"/>
              <a:gd name="connsiteY130" fmla="*/ 257317 h 1369144"/>
              <a:gd name="connsiteX131" fmla="*/ 3071225 w 4750641"/>
              <a:gd name="connsiteY131" fmla="*/ 262512 h 1369144"/>
              <a:gd name="connsiteX132" fmla="*/ 3040053 w 4750641"/>
              <a:gd name="connsiteY132" fmla="*/ 272903 h 1369144"/>
              <a:gd name="connsiteX133" fmla="*/ 2998489 w 4750641"/>
              <a:gd name="connsiteY133" fmla="*/ 283294 h 1369144"/>
              <a:gd name="connsiteX134" fmla="*/ 2967316 w 4750641"/>
              <a:gd name="connsiteY134" fmla="*/ 293685 h 1369144"/>
              <a:gd name="connsiteX135" fmla="*/ 2941339 w 4750641"/>
              <a:gd name="connsiteY135" fmla="*/ 298881 h 1369144"/>
              <a:gd name="connsiteX136" fmla="*/ 2910166 w 4750641"/>
              <a:gd name="connsiteY136" fmla="*/ 309272 h 1369144"/>
              <a:gd name="connsiteX137" fmla="*/ 2894580 w 4750641"/>
              <a:gd name="connsiteY137" fmla="*/ 314467 h 1369144"/>
              <a:gd name="connsiteX138" fmla="*/ 2847821 w 4750641"/>
              <a:gd name="connsiteY138" fmla="*/ 335249 h 1369144"/>
              <a:gd name="connsiteX139" fmla="*/ 2832235 w 4750641"/>
              <a:gd name="connsiteY139" fmla="*/ 340444 h 1369144"/>
              <a:gd name="connsiteX140" fmla="*/ 2795866 w 4750641"/>
              <a:gd name="connsiteY140" fmla="*/ 361226 h 1369144"/>
              <a:gd name="connsiteX141" fmla="*/ 2780280 w 4750641"/>
              <a:gd name="connsiteY141" fmla="*/ 371617 h 1369144"/>
              <a:gd name="connsiteX142" fmla="*/ 2754303 w 4750641"/>
              <a:gd name="connsiteY142" fmla="*/ 376812 h 1369144"/>
              <a:gd name="connsiteX143" fmla="*/ 2738716 w 4750641"/>
              <a:gd name="connsiteY143" fmla="*/ 382008 h 1369144"/>
              <a:gd name="connsiteX144" fmla="*/ 2717935 w 4750641"/>
              <a:gd name="connsiteY144" fmla="*/ 387203 h 1369144"/>
              <a:gd name="connsiteX145" fmla="*/ 2593244 w 4750641"/>
              <a:gd name="connsiteY145" fmla="*/ 382008 h 1369144"/>
              <a:gd name="connsiteX146" fmla="*/ 2577657 w 4750641"/>
              <a:gd name="connsiteY146" fmla="*/ 350835 h 1369144"/>
              <a:gd name="connsiteX147" fmla="*/ 2562071 w 4750641"/>
              <a:gd name="connsiteY147" fmla="*/ 293685 h 1369144"/>
              <a:gd name="connsiteX148" fmla="*/ 2556875 w 4750641"/>
              <a:gd name="connsiteY148" fmla="*/ 278099 h 1369144"/>
              <a:gd name="connsiteX149" fmla="*/ 2546485 w 4750641"/>
              <a:gd name="connsiteY149" fmla="*/ 262512 h 1369144"/>
              <a:gd name="connsiteX150" fmla="*/ 2411403 w 4750641"/>
              <a:gd name="connsiteY150" fmla="*/ 267708 h 1369144"/>
              <a:gd name="connsiteX151" fmla="*/ 2354253 w 4750641"/>
              <a:gd name="connsiteY151" fmla="*/ 272903 h 1369144"/>
              <a:gd name="connsiteX152" fmla="*/ 2333471 w 4750641"/>
              <a:gd name="connsiteY152" fmla="*/ 278099 h 1369144"/>
              <a:gd name="connsiteX153" fmla="*/ 2271125 w 4750641"/>
              <a:gd name="connsiteY153" fmla="*/ 283294 h 1369144"/>
              <a:gd name="connsiteX154" fmla="*/ 2167216 w 4750641"/>
              <a:gd name="connsiteY154" fmla="*/ 278099 h 1369144"/>
              <a:gd name="connsiteX155" fmla="*/ 2151630 w 4750641"/>
              <a:gd name="connsiteY155" fmla="*/ 272903 h 1369144"/>
              <a:gd name="connsiteX156" fmla="*/ 2120457 w 4750641"/>
              <a:gd name="connsiteY156" fmla="*/ 252122 h 1369144"/>
              <a:gd name="connsiteX157" fmla="*/ 2110066 w 4750641"/>
              <a:gd name="connsiteY157" fmla="*/ 236535 h 1369144"/>
              <a:gd name="connsiteX158" fmla="*/ 2094480 w 4750641"/>
              <a:gd name="connsiteY158" fmla="*/ 231340 h 1369144"/>
              <a:gd name="connsiteX159" fmla="*/ 2078894 w 4750641"/>
              <a:gd name="connsiteY159" fmla="*/ 220949 h 1369144"/>
              <a:gd name="connsiteX160" fmla="*/ 2063307 w 4750641"/>
              <a:gd name="connsiteY160" fmla="*/ 215753 h 1369144"/>
              <a:gd name="connsiteX161" fmla="*/ 2047721 w 4750641"/>
              <a:gd name="connsiteY161" fmla="*/ 205362 h 1369144"/>
              <a:gd name="connsiteX162" fmla="*/ 2032135 w 4750641"/>
              <a:gd name="connsiteY162" fmla="*/ 200167 h 1369144"/>
              <a:gd name="connsiteX163" fmla="*/ 2011353 w 4750641"/>
              <a:gd name="connsiteY163" fmla="*/ 189776 h 1369144"/>
              <a:gd name="connsiteX164" fmla="*/ 1907444 w 4750641"/>
              <a:gd name="connsiteY164" fmla="*/ 194972 h 1369144"/>
              <a:gd name="connsiteX165" fmla="*/ 1876271 w 4750641"/>
              <a:gd name="connsiteY165" fmla="*/ 205362 h 1369144"/>
              <a:gd name="connsiteX166" fmla="*/ 1860685 w 4750641"/>
              <a:gd name="connsiteY166" fmla="*/ 210558 h 1369144"/>
              <a:gd name="connsiteX167" fmla="*/ 1839903 w 4750641"/>
              <a:gd name="connsiteY167" fmla="*/ 220949 h 1369144"/>
              <a:gd name="connsiteX168" fmla="*/ 1767166 w 4750641"/>
              <a:gd name="connsiteY168" fmla="*/ 231340 h 1369144"/>
              <a:gd name="connsiteX169" fmla="*/ 1725603 w 4750641"/>
              <a:gd name="connsiteY169" fmla="*/ 241731 h 1369144"/>
              <a:gd name="connsiteX170" fmla="*/ 1684039 w 4750641"/>
              <a:gd name="connsiteY170" fmla="*/ 252122 h 1369144"/>
              <a:gd name="connsiteX171" fmla="*/ 1663257 w 4750641"/>
              <a:gd name="connsiteY171" fmla="*/ 257317 h 1369144"/>
              <a:gd name="connsiteX172" fmla="*/ 1632085 w 4750641"/>
              <a:gd name="connsiteY172" fmla="*/ 267708 h 1369144"/>
              <a:gd name="connsiteX173" fmla="*/ 1616498 w 4750641"/>
              <a:gd name="connsiteY173" fmla="*/ 272903 h 1369144"/>
              <a:gd name="connsiteX174" fmla="*/ 1595716 w 4750641"/>
              <a:gd name="connsiteY174" fmla="*/ 283294 h 1369144"/>
              <a:gd name="connsiteX175" fmla="*/ 1569739 w 4750641"/>
              <a:gd name="connsiteY175" fmla="*/ 288490 h 1369144"/>
              <a:gd name="connsiteX176" fmla="*/ 1554153 w 4750641"/>
              <a:gd name="connsiteY176" fmla="*/ 293685 h 1369144"/>
              <a:gd name="connsiteX177" fmla="*/ 1538566 w 4750641"/>
              <a:gd name="connsiteY177" fmla="*/ 304076 h 1369144"/>
              <a:gd name="connsiteX178" fmla="*/ 1528175 w 4750641"/>
              <a:gd name="connsiteY178" fmla="*/ 319662 h 1369144"/>
              <a:gd name="connsiteX179" fmla="*/ 1497003 w 4750641"/>
              <a:gd name="connsiteY179" fmla="*/ 330053 h 1369144"/>
              <a:gd name="connsiteX180" fmla="*/ 1465830 w 4750641"/>
              <a:gd name="connsiteY180" fmla="*/ 350835 h 1369144"/>
              <a:gd name="connsiteX181" fmla="*/ 1450244 w 4750641"/>
              <a:gd name="connsiteY181" fmla="*/ 361226 h 1369144"/>
              <a:gd name="connsiteX182" fmla="*/ 1387898 w 4750641"/>
              <a:gd name="connsiteY182" fmla="*/ 382008 h 1369144"/>
              <a:gd name="connsiteX183" fmla="*/ 1372312 w 4750641"/>
              <a:gd name="connsiteY183" fmla="*/ 387203 h 1369144"/>
              <a:gd name="connsiteX184" fmla="*/ 1356725 w 4750641"/>
              <a:gd name="connsiteY184" fmla="*/ 392399 h 1369144"/>
              <a:gd name="connsiteX185" fmla="*/ 1299575 w 4750641"/>
              <a:gd name="connsiteY185" fmla="*/ 397594 h 1369144"/>
              <a:gd name="connsiteX186" fmla="*/ 1283989 w 4750641"/>
              <a:gd name="connsiteY186" fmla="*/ 402790 h 1369144"/>
              <a:gd name="connsiteX187" fmla="*/ 1200862 w 4750641"/>
              <a:gd name="connsiteY187" fmla="*/ 413181 h 1369144"/>
              <a:gd name="connsiteX188" fmla="*/ 1154103 w 4750641"/>
              <a:gd name="connsiteY188" fmla="*/ 423572 h 1369144"/>
              <a:gd name="connsiteX189" fmla="*/ 1096953 w 4750641"/>
              <a:gd name="connsiteY189" fmla="*/ 428767 h 1369144"/>
              <a:gd name="connsiteX190" fmla="*/ 1060585 w 4750641"/>
              <a:gd name="connsiteY190" fmla="*/ 433962 h 1369144"/>
              <a:gd name="connsiteX191" fmla="*/ 993044 w 4750641"/>
              <a:gd name="connsiteY191" fmla="*/ 444353 h 1369144"/>
              <a:gd name="connsiteX192" fmla="*/ 961871 w 4750641"/>
              <a:gd name="connsiteY192" fmla="*/ 454744 h 1369144"/>
              <a:gd name="connsiteX193" fmla="*/ 920307 w 4750641"/>
              <a:gd name="connsiteY193" fmla="*/ 465135 h 1369144"/>
              <a:gd name="connsiteX194" fmla="*/ 889135 w 4750641"/>
              <a:gd name="connsiteY194" fmla="*/ 475526 h 1369144"/>
              <a:gd name="connsiteX195" fmla="*/ 868353 w 4750641"/>
              <a:gd name="connsiteY195" fmla="*/ 480722 h 1369144"/>
              <a:gd name="connsiteX196" fmla="*/ 842375 w 4750641"/>
              <a:gd name="connsiteY196" fmla="*/ 485917 h 1369144"/>
              <a:gd name="connsiteX197" fmla="*/ 806007 w 4750641"/>
              <a:gd name="connsiteY197" fmla="*/ 501503 h 1369144"/>
              <a:gd name="connsiteX198" fmla="*/ 790421 w 4750641"/>
              <a:gd name="connsiteY198" fmla="*/ 506699 h 1369144"/>
              <a:gd name="connsiteX199" fmla="*/ 748857 w 4750641"/>
              <a:gd name="connsiteY199" fmla="*/ 522285 h 1369144"/>
              <a:gd name="connsiteX200" fmla="*/ 702098 w 4750641"/>
              <a:gd name="connsiteY200" fmla="*/ 543067 h 1369144"/>
              <a:gd name="connsiteX201" fmla="*/ 670925 w 4750641"/>
              <a:gd name="connsiteY201" fmla="*/ 553458 h 1369144"/>
              <a:gd name="connsiteX202" fmla="*/ 639753 w 4750641"/>
              <a:gd name="connsiteY202" fmla="*/ 569044 h 1369144"/>
              <a:gd name="connsiteX203" fmla="*/ 592994 w 4750641"/>
              <a:gd name="connsiteY203" fmla="*/ 589826 h 1369144"/>
              <a:gd name="connsiteX204" fmla="*/ 577407 w 4750641"/>
              <a:gd name="connsiteY204" fmla="*/ 595022 h 1369144"/>
              <a:gd name="connsiteX205" fmla="*/ 546235 w 4750641"/>
              <a:gd name="connsiteY205" fmla="*/ 615803 h 1369144"/>
              <a:gd name="connsiteX206" fmla="*/ 530648 w 4750641"/>
              <a:gd name="connsiteY206" fmla="*/ 626194 h 1369144"/>
              <a:gd name="connsiteX207" fmla="*/ 509866 w 4750641"/>
              <a:gd name="connsiteY207" fmla="*/ 636585 h 1369144"/>
              <a:gd name="connsiteX208" fmla="*/ 463107 w 4750641"/>
              <a:gd name="connsiteY208" fmla="*/ 657367 h 1369144"/>
              <a:gd name="connsiteX209" fmla="*/ 447521 w 4750641"/>
              <a:gd name="connsiteY209" fmla="*/ 662562 h 1369144"/>
              <a:gd name="connsiteX210" fmla="*/ 416348 w 4750641"/>
              <a:gd name="connsiteY210" fmla="*/ 688540 h 1369144"/>
              <a:gd name="connsiteX211" fmla="*/ 385175 w 4750641"/>
              <a:gd name="connsiteY211" fmla="*/ 709322 h 1369144"/>
              <a:gd name="connsiteX212" fmla="*/ 369589 w 4750641"/>
              <a:gd name="connsiteY212" fmla="*/ 724908 h 1369144"/>
              <a:gd name="connsiteX213" fmla="*/ 338416 w 4750641"/>
              <a:gd name="connsiteY213" fmla="*/ 745690 h 1369144"/>
              <a:gd name="connsiteX214" fmla="*/ 322830 w 4750641"/>
              <a:gd name="connsiteY214" fmla="*/ 756081 h 1369144"/>
              <a:gd name="connsiteX215" fmla="*/ 291657 w 4750641"/>
              <a:gd name="connsiteY215" fmla="*/ 776862 h 1369144"/>
              <a:gd name="connsiteX216" fmla="*/ 270875 w 4750641"/>
              <a:gd name="connsiteY216" fmla="*/ 797644 h 1369144"/>
              <a:gd name="connsiteX217" fmla="*/ 265680 w 4750641"/>
              <a:gd name="connsiteY217" fmla="*/ 813231 h 1369144"/>
              <a:gd name="connsiteX218" fmla="*/ 218921 w 4750641"/>
              <a:gd name="connsiteY218" fmla="*/ 849599 h 1369144"/>
              <a:gd name="connsiteX219" fmla="*/ 208530 w 4750641"/>
              <a:gd name="connsiteY219" fmla="*/ 865185 h 1369144"/>
              <a:gd name="connsiteX220" fmla="*/ 177357 w 4750641"/>
              <a:gd name="connsiteY220" fmla="*/ 885967 h 1369144"/>
              <a:gd name="connsiteX221" fmla="*/ 156575 w 4750641"/>
              <a:gd name="connsiteY221" fmla="*/ 901553 h 1369144"/>
              <a:gd name="connsiteX222" fmla="*/ 125403 w 4750641"/>
              <a:gd name="connsiteY222" fmla="*/ 922335 h 1369144"/>
              <a:gd name="connsiteX223" fmla="*/ 94230 w 4750641"/>
              <a:gd name="connsiteY223" fmla="*/ 943117 h 1369144"/>
              <a:gd name="connsiteX224" fmla="*/ 78644 w 4750641"/>
              <a:gd name="connsiteY224" fmla="*/ 958703 h 1369144"/>
              <a:gd name="connsiteX225" fmla="*/ 68253 w 4750641"/>
              <a:gd name="connsiteY225" fmla="*/ 974290 h 1369144"/>
              <a:gd name="connsiteX226" fmla="*/ 52666 w 4750641"/>
              <a:gd name="connsiteY226" fmla="*/ 979485 h 1369144"/>
              <a:gd name="connsiteX227" fmla="*/ 5907 w 4750641"/>
              <a:gd name="connsiteY227" fmla="*/ 1026244 h 1369144"/>
              <a:gd name="connsiteX0" fmla="*/ 5907 w 4750641"/>
              <a:gd name="connsiteY0" fmla="*/ 1026244 h 1369144"/>
              <a:gd name="connsiteX1" fmla="*/ 5907 w 4750641"/>
              <a:gd name="connsiteY1" fmla="*/ 1026244 h 1369144"/>
              <a:gd name="connsiteX2" fmla="*/ 712 w 4750641"/>
              <a:gd name="connsiteY2" fmla="*/ 1073003 h 1369144"/>
              <a:gd name="connsiteX3" fmla="*/ 16298 w 4750641"/>
              <a:gd name="connsiteY3" fmla="*/ 1083394 h 1369144"/>
              <a:gd name="connsiteX4" fmla="*/ 26689 w 4750641"/>
              <a:gd name="connsiteY4" fmla="*/ 1114567 h 1369144"/>
              <a:gd name="connsiteX5" fmla="*/ 57862 w 4750641"/>
              <a:gd name="connsiteY5" fmla="*/ 1140544 h 1369144"/>
              <a:gd name="connsiteX6" fmla="*/ 68253 w 4750641"/>
              <a:gd name="connsiteY6" fmla="*/ 1156131 h 1369144"/>
              <a:gd name="connsiteX7" fmla="*/ 73448 w 4750641"/>
              <a:gd name="connsiteY7" fmla="*/ 1171717 h 1369144"/>
              <a:gd name="connsiteX8" fmla="*/ 104621 w 4750641"/>
              <a:gd name="connsiteY8" fmla="*/ 1202890 h 1369144"/>
              <a:gd name="connsiteX9" fmla="*/ 109816 w 4750641"/>
              <a:gd name="connsiteY9" fmla="*/ 1218476 h 1369144"/>
              <a:gd name="connsiteX10" fmla="*/ 135794 w 4750641"/>
              <a:gd name="connsiteY10" fmla="*/ 1244453 h 1369144"/>
              <a:gd name="connsiteX11" fmla="*/ 156575 w 4750641"/>
              <a:gd name="connsiteY11" fmla="*/ 1280822 h 1369144"/>
              <a:gd name="connsiteX12" fmla="*/ 172162 w 4750641"/>
              <a:gd name="connsiteY12" fmla="*/ 1296408 h 1369144"/>
              <a:gd name="connsiteX13" fmla="*/ 187748 w 4750641"/>
              <a:gd name="connsiteY13" fmla="*/ 1317190 h 1369144"/>
              <a:gd name="connsiteX14" fmla="*/ 239703 w 4750641"/>
              <a:gd name="connsiteY14" fmla="*/ 1348362 h 1369144"/>
              <a:gd name="connsiteX15" fmla="*/ 255289 w 4750641"/>
              <a:gd name="connsiteY15" fmla="*/ 1353558 h 1369144"/>
              <a:gd name="connsiteX16" fmla="*/ 276071 w 4750641"/>
              <a:gd name="connsiteY16" fmla="*/ 1363949 h 1369144"/>
              <a:gd name="connsiteX17" fmla="*/ 307244 w 4750641"/>
              <a:gd name="connsiteY17" fmla="*/ 1369144 h 1369144"/>
              <a:gd name="connsiteX18" fmla="*/ 473498 w 4750641"/>
              <a:gd name="connsiteY18" fmla="*/ 1363949 h 1369144"/>
              <a:gd name="connsiteX19" fmla="*/ 504671 w 4750641"/>
              <a:gd name="connsiteY19" fmla="*/ 1348362 h 1369144"/>
              <a:gd name="connsiteX20" fmla="*/ 520257 w 4750641"/>
              <a:gd name="connsiteY20" fmla="*/ 1327581 h 1369144"/>
              <a:gd name="connsiteX21" fmla="*/ 541039 w 4750641"/>
              <a:gd name="connsiteY21" fmla="*/ 1291212 h 1369144"/>
              <a:gd name="connsiteX22" fmla="*/ 530648 w 4750641"/>
              <a:gd name="connsiteY22" fmla="*/ 1218476 h 1369144"/>
              <a:gd name="connsiteX23" fmla="*/ 520257 w 4750641"/>
              <a:gd name="connsiteY23" fmla="*/ 1182108 h 1369144"/>
              <a:gd name="connsiteX24" fmla="*/ 525453 w 4750641"/>
              <a:gd name="connsiteY24" fmla="*/ 1052222 h 1369144"/>
              <a:gd name="connsiteX25" fmla="*/ 535844 w 4750641"/>
              <a:gd name="connsiteY25" fmla="*/ 1010658 h 1369144"/>
              <a:gd name="connsiteX26" fmla="*/ 567016 w 4750641"/>
              <a:gd name="connsiteY26" fmla="*/ 963899 h 1369144"/>
              <a:gd name="connsiteX27" fmla="*/ 577407 w 4750641"/>
              <a:gd name="connsiteY27" fmla="*/ 948312 h 1369144"/>
              <a:gd name="connsiteX28" fmla="*/ 587798 w 4750641"/>
              <a:gd name="connsiteY28" fmla="*/ 932726 h 1369144"/>
              <a:gd name="connsiteX29" fmla="*/ 592994 w 4750641"/>
              <a:gd name="connsiteY29" fmla="*/ 917140 h 1369144"/>
              <a:gd name="connsiteX30" fmla="*/ 639753 w 4750641"/>
              <a:gd name="connsiteY30" fmla="*/ 875576 h 1369144"/>
              <a:gd name="connsiteX31" fmla="*/ 655339 w 4750641"/>
              <a:gd name="connsiteY31" fmla="*/ 870381 h 1369144"/>
              <a:gd name="connsiteX32" fmla="*/ 686512 w 4750641"/>
              <a:gd name="connsiteY32" fmla="*/ 849599 h 1369144"/>
              <a:gd name="connsiteX33" fmla="*/ 717685 w 4750641"/>
              <a:gd name="connsiteY33" fmla="*/ 828817 h 1369144"/>
              <a:gd name="connsiteX34" fmla="*/ 769639 w 4750641"/>
              <a:gd name="connsiteY34" fmla="*/ 797644 h 1369144"/>
              <a:gd name="connsiteX35" fmla="*/ 800812 w 4750641"/>
              <a:gd name="connsiteY35" fmla="*/ 787253 h 1369144"/>
              <a:gd name="connsiteX36" fmla="*/ 831985 w 4750641"/>
              <a:gd name="connsiteY36" fmla="*/ 771667 h 1369144"/>
              <a:gd name="connsiteX37" fmla="*/ 863157 w 4750641"/>
              <a:gd name="connsiteY37" fmla="*/ 756081 h 1369144"/>
              <a:gd name="connsiteX38" fmla="*/ 894330 w 4750641"/>
              <a:gd name="connsiteY38" fmla="*/ 735299 h 1369144"/>
              <a:gd name="connsiteX39" fmla="*/ 909916 w 4750641"/>
              <a:gd name="connsiteY39" fmla="*/ 724908 h 1369144"/>
              <a:gd name="connsiteX40" fmla="*/ 925503 w 4750641"/>
              <a:gd name="connsiteY40" fmla="*/ 719712 h 1369144"/>
              <a:gd name="connsiteX41" fmla="*/ 967066 w 4750641"/>
              <a:gd name="connsiteY41" fmla="*/ 709322 h 1369144"/>
              <a:gd name="connsiteX42" fmla="*/ 982653 w 4750641"/>
              <a:gd name="connsiteY42" fmla="*/ 704126 h 1369144"/>
              <a:gd name="connsiteX43" fmla="*/ 1003435 w 4750641"/>
              <a:gd name="connsiteY43" fmla="*/ 698931 h 1369144"/>
              <a:gd name="connsiteX44" fmla="*/ 1034607 w 4750641"/>
              <a:gd name="connsiteY44" fmla="*/ 688540 h 1369144"/>
              <a:gd name="connsiteX45" fmla="*/ 1081366 w 4750641"/>
              <a:gd name="connsiteY45" fmla="*/ 678149 h 1369144"/>
              <a:gd name="connsiteX46" fmla="*/ 1096953 w 4750641"/>
              <a:gd name="connsiteY46" fmla="*/ 672953 h 1369144"/>
              <a:gd name="connsiteX47" fmla="*/ 1154103 w 4750641"/>
              <a:gd name="connsiteY47" fmla="*/ 662562 h 1369144"/>
              <a:gd name="connsiteX48" fmla="*/ 1185275 w 4750641"/>
              <a:gd name="connsiteY48" fmla="*/ 652172 h 1369144"/>
              <a:gd name="connsiteX49" fmla="*/ 1211253 w 4750641"/>
              <a:gd name="connsiteY49" fmla="*/ 646976 h 1369144"/>
              <a:gd name="connsiteX50" fmla="*/ 1226839 w 4750641"/>
              <a:gd name="connsiteY50" fmla="*/ 641781 h 1369144"/>
              <a:gd name="connsiteX51" fmla="*/ 1268403 w 4750641"/>
              <a:gd name="connsiteY51" fmla="*/ 636585 h 1369144"/>
              <a:gd name="connsiteX52" fmla="*/ 1403485 w 4750641"/>
              <a:gd name="connsiteY52" fmla="*/ 615803 h 1369144"/>
              <a:gd name="connsiteX53" fmla="*/ 1481416 w 4750641"/>
              <a:gd name="connsiteY53" fmla="*/ 605412 h 1369144"/>
              <a:gd name="connsiteX54" fmla="*/ 1533371 w 4750641"/>
              <a:gd name="connsiteY54" fmla="*/ 595022 h 1369144"/>
              <a:gd name="connsiteX55" fmla="*/ 1652866 w 4750641"/>
              <a:gd name="connsiteY55" fmla="*/ 589826 h 1369144"/>
              <a:gd name="connsiteX56" fmla="*/ 1751580 w 4750641"/>
              <a:gd name="connsiteY56" fmla="*/ 579435 h 1369144"/>
              <a:gd name="connsiteX57" fmla="*/ 1928225 w 4750641"/>
              <a:gd name="connsiteY57" fmla="*/ 574240 h 1369144"/>
              <a:gd name="connsiteX58" fmla="*/ 2110066 w 4750641"/>
              <a:gd name="connsiteY58" fmla="*/ 563849 h 1369144"/>
              <a:gd name="connsiteX59" fmla="*/ 2151630 w 4750641"/>
              <a:gd name="connsiteY59" fmla="*/ 558653 h 1369144"/>
              <a:gd name="connsiteX60" fmla="*/ 2411403 w 4750641"/>
              <a:gd name="connsiteY60" fmla="*/ 548262 h 1369144"/>
              <a:gd name="connsiteX61" fmla="*/ 2593244 w 4750641"/>
              <a:gd name="connsiteY61" fmla="*/ 553458 h 1369144"/>
              <a:gd name="connsiteX62" fmla="*/ 2624416 w 4750641"/>
              <a:gd name="connsiteY62" fmla="*/ 563849 h 1369144"/>
              <a:gd name="connsiteX63" fmla="*/ 2671175 w 4750641"/>
              <a:gd name="connsiteY63" fmla="*/ 569044 h 1369144"/>
              <a:gd name="connsiteX64" fmla="*/ 3014075 w 4750641"/>
              <a:gd name="connsiteY64" fmla="*/ 569044 h 1369144"/>
              <a:gd name="connsiteX65" fmla="*/ 3060835 w 4750641"/>
              <a:gd name="connsiteY65" fmla="*/ 579435 h 1369144"/>
              <a:gd name="connsiteX66" fmla="*/ 3097203 w 4750641"/>
              <a:gd name="connsiteY66" fmla="*/ 589826 h 1369144"/>
              <a:gd name="connsiteX67" fmla="*/ 3206307 w 4750641"/>
              <a:gd name="connsiteY67" fmla="*/ 595022 h 1369144"/>
              <a:gd name="connsiteX68" fmla="*/ 3253066 w 4750641"/>
              <a:gd name="connsiteY68" fmla="*/ 605412 h 1369144"/>
              <a:gd name="connsiteX69" fmla="*/ 3268653 w 4750641"/>
              <a:gd name="connsiteY69" fmla="*/ 615803 h 1369144"/>
              <a:gd name="connsiteX70" fmla="*/ 3445298 w 4750641"/>
              <a:gd name="connsiteY70" fmla="*/ 610608 h 1369144"/>
              <a:gd name="connsiteX71" fmla="*/ 3460885 w 4750641"/>
              <a:gd name="connsiteY71" fmla="*/ 605412 h 1369144"/>
              <a:gd name="connsiteX72" fmla="*/ 3481666 w 4750641"/>
              <a:gd name="connsiteY72" fmla="*/ 595022 h 1369144"/>
              <a:gd name="connsiteX73" fmla="*/ 3512839 w 4750641"/>
              <a:gd name="connsiteY73" fmla="*/ 574240 h 1369144"/>
              <a:gd name="connsiteX74" fmla="*/ 3528425 w 4750641"/>
              <a:gd name="connsiteY74" fmla="*/ 569044 h 1369144"/>
              <a:gd name="connsiteX75" fmla="*/ 3544012 w 4750641"/>
              <a:gd name="connsiteY75" fmla="*/ 558653 h 1369144"/>
              <a:gd name="connsiteX76" fmla="*/ 3575185 w 4750641"/>
              <a:gd name="connsiteY76" fmla="*/ 548262 h 1369144"/>
              <a:gd name="connsiteX77" fmla="*/ 3746635 w 4750641"/>
              <a:gd name="connsiteY77" fmla="*/ 553458 h 1369144"/>
              <a:gd name="connsiteX78" fmla="*/ 3757025 w 4750641"/>
              <a:gd name="connsiteY78" fmla="*/ 569044 h 1369144"/>
              <a:gd name="connsiteX79" fmla="*/ 3788198 w 4750641"/>
              <a:gd name="connsiteY79" fmla="*/ 579435 h 1369144"/>
              <a:gd name="connsiteX80" fmla="*/ 3855739 w 4750641"/>
              <a:gd name="connsiteY80" fmla="*/ 569044 h 1369144"/>
              <a:gd name="connsiteX81" fmla="*/ 3866130 w 4750641"/>
              <a:gd name="connsiteY81" fmla="*/ 553458 h 1369144"/>
              <a:gd name="connsiteX82" fmla="*/ 3871325 w 4750641"/>
              <a:gd name="connsiteY82" fmla="*/ 491112 h 1369144"/>
              <a:gd name="connsiteX83" fmla="*/ 3881716 w 4750641"/>
              <a:gd name="connsiteY83" fmla="*/ 413181 h 1369144"/>
              <a:gd name="connsiteX84" fmla="*/ 3897303 w 4750641"/>
              <a:gd name="connsiteY84" fmla="*/ 350835 h 1369144"/>
              <a:gd name="connsiteX85" fmla="*/ 3918085 w 4750641"/>
              <a:gd name="connsiteY85" fmla="*/ 314467 h 1369144"/>
              <a:gd name="connsiteX86" fmla="*/ 3933671 w 4750641"/>
              <a:gd name="connsiteY86" fmla="*/ 304076 h 1369144"/>
              <a:gd name="connsiteX87" fmla="*/ 3944062 w 4750641"/>
              <a:gd name="connsiteY87" fmla="*/ 288490 h 1369144"/>
              <a:gd name="connsiteX88" fmla="*/ 3975235 w 4750641"/>
              <a:gd name="connsiteY88" fmla="*/ 278099 h 1369144"/>
              <a:gd name="connsiteX89" fmla="*/ 3990821 w 4750641"/>
              <a:gd name="connsiteY89" fmla="*/ 272903 h 1369144"/>
              <a:gd name="connsiteX90" fmla="*/ 4006407 w 4750641"/>
              <a:gd name="connsiteY90" fmla="*/ 262512 h 1369144"/>
              <a:gd name="connsiteX91" fmla="*/ 4068753 w 4750641"/>
              <a:gd name="connsiteY91" fmla="*/ 246926 h 1369144"/>
              <a:gd name="connsiteX92" fmla="*/ 4084339 w 4750641"/>
              <a:gd name="connsiteY92" fmla="*/ 241731 h 1369144"/>
              <a:gd name="connsiteX93" fmla="*/ 4136294 w 4750641"/>
              <a:gd name="connsiteY93" fmla="*/ 231340 h 1369144"/>
              <a:gd name="connsiteX94" fmla="*/ 4157075 w 4750641"/>
              <a:gd name="connsiteY94" fmla="*/ 226144 h 1369144"/>
              <a:gd name="connsiteX95" fmla="*/ 4250594 w 4750641"/>
              <a:gd name="connsiteY95" fmla="*/ 215753 h 1369144"/>
              <a:gd name="connsiteX96" fmla="*/ 4494758 w 4750641"/>
              <a:gd name="connsiteY96" fmla="*/ 179602 h 1369144"/>
              <a:gd name="connsiteX97" fmla="*/ 4750641 w 4750641"/>
              <a:gd name="connsiteY97" fmla="*/ 85867 h 1369144"/>
              <a:gd name="connsiteX98" fmla="*/ 4687970 w 4750641"/>
              <a:gd name="connsiteY98" fmla="*/ 33262 h 1369144"/>
              <a:gd name="connsiteX99" fmla="*/ 4292157 w 4750641"/>
              <a:gd name="connsiteY99" fmla="*/ 153408 h 1369144"/>
              <a:gd name="connsiteX100" fmla="*/ 4260985 w 4750641"/>
              <a:gd name="connsiteY100" fmla="*/ 127431 h 1369144"/>
              <a:gd name="connsiteX101" fmla="*/ 4250594 w 4750641"/>
              <a:gd name="connsiteY101" fmla="*/ 111844 h 1369144"/>
              <a:gd name="connsiteX102" fmla="*/ 4235007 w 4750641"/>
              <a:gd name="connsiteY102" fmla="*/ 80672 h 1369144"/>
              <a:gd name="connsiteX103" fmla="*/ 4219421 w 4750641"/>
              <a:gd name="connsiteY103" fmla="*/ 70281 h 1369144"/>
              <a:gd name="connsiteX104" fmla="*/ 4203835 w 4750641"/>
              <a:gd name="connsiteY104" fmla="*/ 54694 h 1369144"/>
              <a:gd name="connsiteX105" fmla="*/ 4172662 w 4750641"/>
              <a:gd name="connsiteY105" fmla="*/ 39108 h 1369144"/>
              <a:gd name="connsiteX106" fmla="*/ 4151880 w 4750641"/>
              <a:gd name="connsiteY106" fmla="*/ 28717 h 1369144"/>
              <a:gd name="connsiteX107" fmla="*/ 4099925 w 4750641"/>
              <a:gd name="connsiteY107" fmla="*/ 13131 h 1369144"/>
              <a:gd name="connsiteX108" fmla="*/ 4011603 w 4750641"/>
              <a:gd name="connsiteY108" fmla="*/ 7935 h 1369144"/>
              <a:gd name="connsiteX109" fmla="*/ 3866130 w 4750641"/>
              <a:gd name="connsiteY109" fmla="*/ 7935 h 1369144"/>
              <a:gd name="connsiteX110" fmla="*/ 3850544 w 4750641"/>
              <a:gd name="connsiteY110" fmla="*/ 13131 h 1369144"/>
              <a:gd name="connsiteX111" fmla="*/ 3819371 w 4750641"/>
              <a:gd name="connsiteY111" fmla="*/ 18326 h 1369144"/>
              <a:gd name="connsiteX112" fmla="*/ 3679094 w 4750641"/>
              <a:gd name="connsiteY112" fmla="*/ 28717 h 1369144"/>
              <a:gd name="connsiteX113" fmla="*/ 3642725 w 4750641"/>
              <a:gd name="connsiteY113" fmla="*/ 39108 h 1369144"/>
              <a:gd name="connsiteX114" fmla="*/ 3595966 w 4750641"/>
              <a:gd name="connsiteY114" fmla="*/ 44303 h 1369144"/>
              <a:gd name="connsiteX115" fmla="*/ 3544012 w 4750641"/>
              <a:gd name="connsiteY115" fmla="*/ 59890 h 1369144"/>
              <a:gd name="connsiteX116" fmla="*/ 3523230 w 4750641"/>
              <a:gd name="connsiteY116" fmla="*/ 70281 h 1369144"/>
              <a:gd name="connsiteX117" fmla="*/ 3502448 w 4750641"/>
              <a:gd name="connsiteY117" fmla="*/ 75476 h 1369144"/>
              <a:gd name="connsiteX118" fmla="*/ 3455689 w 4750641"/>
              <a:gd name="connsiteY118" fmla="*/ 91062 h 1369144"/>
              <a:gd name="connsiteX119" fmla="*/ 3408930 w 4750641"/>
              <a:gd name="connsiteY119" fmla="*/ 106649 h 1369144"/>
              <a:gd name="connsiteX120" fmla="*/ 3393344 w 4750641"/>
              <a:gd name="connsiteY120" fmla="*/ 111844 h 1369144"/>
              <a:gd name="connsiteX121" fmla="*/ 3351780 w 4750641"/>
              <a:gd name="connsiteY121" fmla="*/ 132626 h 1369144"/>
              <a:gd name="connsiteX122" fmla="*/ 3336194 w 4750641"/>
              <a:gd name="connsiteY122" fmla="*/ 143017 h 1369144"/>
              <a:gd name="connsiteX123" fmla="*/ 3315412 w 4750641"/>
              <a:gd name="connsiteY123" fmla="*/ 148212 h 1369144"/>
              <a:gd name="connsiteX124" fmla="*/ 3299825 w 4750641"/>
              <a:gd name="connsiteY124" fmla="*/ 153408 h 1369144"/>
              <a:gd name="connsiteX125" fmla="*/ 3253066 w 4750641"/>
              <a:gd name="connsiteY125" fmla="*/ 189776 h 1369144"/>
              <a:gd name="connsiteX126" fmla="*/ 3216698 w 4750641"/>
              <a:gd name="connsiteY126" fmla="*/ 210558 h 1369144"/>
              <a:gd name="connsiteX127" fmla="*/ 3185525 w 4750641"/>
              <a:gd name="connsiteY127" fmla="*/ 220949 h 1369144"/>
              <a:gd name="connsiteX128" fmla="*/ 3143962 w 4750641"/>
              <a:gd name="connsiteY128" fmla="*/ 241731 h 1369144"/>
              <a:gd name="connsiteX129" fmla="*/ 3107594 w 4750641"/>
              <a:gd name="connsiteY129" fmla="*/ 252122 h 1369144"/>
              <a:gd name="connsiteX130" fmla="*/ 3092007 w 4750641"/>
              <a:gd name="connsiteY130" fmla="*/ 257317 h 1369144"/>
              <a:gd name="connsiteX131" fmla="*/ 3071225 w 4750641"/>
              <a:gd name="connsiteY131" fmla="*/ 262512 h 1369144"/>
              <a:gd name="connsiteX132" fmla="*/ 3040053 w 4750641"/>
              <a:gd name="connsiteY132" fmla="*/ 272903 h 1369144"/>
              <a:gd name="connsiteX133" fmla="*/ 2998489 w 4750641"/>
              <a:gd name="connsiteY133" fmla="*/ 283294 h 1369144"/>
              <a:gd name="connsiteX134" fmla="*/ 2967316 w 4750641"/>
              <a:gd name="connsiteY134" fmla="*/ 293685 h 1369144"/>
              <a:gd name="connsiteX135" fmla="*/ 2941339 w 4750641"/>
              <a:gd name="connsiteY135" fmla="*/ 298881 h 1369144"/>
              <a:gd name="connsiteX136" fmla="*/ 2910166 w 4750641"/>
              <a:gd name="connsiteY136" fmla="*/ 309272 h 1369144"/>
              <a:gd name="connsiteX137" fmla="*/ 2894580 w 4750641"/>
              <a:gd name="connsiteY137" fmla="*/ 314467 h 1369144"/>
              <a:gd name="connsiteX138" fmla="*/ 2847821 w 4750641"/>
              <a:gd name="connsiteY138" fmla="*/ 335249 h 1369144"/>
              <a:gd name="connsiteX139" fmla="*/ 2832235 w 4750641"/>
              <a:gd name="connsiteY139" fmla="*/ 340444 h 1369144"/>
              <a:gd name="connsiteX140" fmla="*/ 2795866 w 4750641"/>
              <a:gd name="connsiteY140" fmla="*/ 361226 h 1369144"/>
              <a:gd name="connsiteX141" fmla="*/ 2780280 w 4750641"/>
              <a:gd name="connsiteY141" fmla="*/ 371617 h 1369144"/>
              <a:gd name="connsiteX142" fmla="*/ 2754303 w 4750641"/>
              <a:gd name="connsiteY142" fmla="*/ 376812 h 1369144"/>
              <a:gd name="connsiteX143" fmla="*/ 2738716 w 4750641"/>
              <a:gd name="connsiteY143" fmla="*/ 382008 h 1369144"/>
              <a:gd name="connsiteX144" fmla="*/ 2717935 w 4750641"/>
              <a:gd name="connsiteY144" fmla="*/ 387203 h 1369144"/>
              <a:gd name="connsiteX145" fmla="*/ 2593244 w 4750641"/>
              <a:gd name="connsiteY145" fmla="*/ 382008 h 1369144"/>
              <a:gd name="connsiteX146" fmla="*/ 2577657 w 4750641"/>
              <a:gd name="connsiteY146" fmla="*/ 350835 h 1369144"/>
              <a:gd name="connsiteX147" fmla="*/ 2562071 w 4750641"/>
              <a:gd name="connsiteY147" fmla="*/ 293685 h 1369144"/>
              <a:gd name="connsiteX148" fmla="*/ 2556875 w 4750641"/>
              <a:gd name="connsiteY148" fmla="*/ 278099 h 1369144"/>
              <a:gd name="connsiteX149" fmla="*/ 2546485 w 4750641"/>
              <a:gd name="connsiteY149" fmla="*/ 262512 h 1369144"/>
              <a:gd name="connsiteX150" fmla="*/ 2411403 w 4750641"/>
              <a:gd name="connsiteY150" fmla="*/ 267708 h 1369144"/>
              <a:gd name="connsiteX151" fmla="*/ 2354253 w 4750641"/>
              <a:gd name="connsiteY151" fmla="*/ 272903 h 1369144"/>
              <a:gd name="connsiteX152" fmla="*/ 2333471 w 4750641"/>
              <a:gd name="connsiteY152" fmla="*/ 278099 h 1369144"/>
              <a:gd name="connsiteX153" fmla="*/ 2271125 w 4750641"/>
              <a:gd name="connsiteY153" fmla="*/ 283294 h 1369144"/>
              <a:gd name="connsiteX154" fmla="*/ 2167216 w 4750641"/>
              <a:gd name="connsiteY154" fmla="*/ 278099 h 1369144"/>
              <a:gd name="connsiteX155" fmla="*/ 2151630 w 4750641"/>
              <a:gd name="connsiteY155" fmla="*/ 272903 h 1369144"/>
              <a:gd name="connsiteX156" fmla="*/ 2120457 w 4750641"/>
              <a:gd name="connsiteY156" fmla="*/ 252122 h 1369144"/>
              <a:gd name="connsiteX157" fmla="*/ 2110066 w 4750641"/>
              <a:gd name="connsiteY157" fmla="*/ 236535 h 1369144"/>
              <a:gd name="connsiteX158" fmla="*/ 2094480 w 4750641"/>
              <a:gd name="connsiteY158" fmla="*/ 231340 h 1369144"/>
              <a:gd name="connsiteX159" fmla="*/ 2078894 w 4750641"/>
              <a:gd name="connsiteY159" fmla="*/ 220949 h 1369144"/>
              <a:gd name="connsiteX160" fmla="*/ 2063307 w 4750641"/>
              <a:gd name="connsiteY160" fmla="*/ 215753 h 1369144"/>
              <a:gd name="connsiteX161" fmla="*/ 2047721 w 4750641"/>
              <a:gd name="connsiteY161" fmla="*/ 205362 h 1369144"/>
              <a:gd name="connsiteX162" fmla="*/ 2032135 w 4750641"/>
              <a:gd name="connsiteY162" fmla="*/ 200167 h 1369144"/>
              <a:gd name="connsiteX163" fmla="*/ 2011353 w 4750641"/>
              <a:gd name="connsiteY163" fmla="*/ 189776 h 1369144"/>
              <a:gd name="connsiteX164" fmla="*/ 1907444 w 4750641"/>
              <a:gd name="connsiteY164" fmla="*/ 194972 h 1369144"/>
              <a:gd name="connsiteX165" fmla="*/ 1876271 w 4750641"/>
              <a:gd name="connsiteY165" fmla="*/ 205362 h 1369144"/>
              <a:gd name="connsiteX166" fmla="*/ 1860685 w 4750641"/>
              <a:gd name="connsiteY166" fmla="*/ 210558 h 1369144"/>
              <a:gd name="connsiteX167" fmla="*/ 1839903 w 4750641"/>
              <a:gd name="connsiteY167" fmla="*/ 220949 h 1369144"/>
              <a:gd name="connsiteX168" fmla="*/ 1767166 w 4750641"/>
              <a:gd name="connsiteY168" fmla="*/ 231340 h 1369144"/>
              <a:gd name="connsiteX169" fmla="*/ 1725603 w 4750641"/>
              <a:gd name="connsiteY169" fmla="*/ 241731 h 1369144"/>
              <a:gd name="connsiteX170" fmla="*/ 1684039 w 4750641"/>
              <a:gd name="connsiteY170" fmla="*/ 252122 h 1369144"/>
              <a:gd name="connsiteX171" fmla="*/ 1663257 w 4750641"/>
              <a:gd name="connsiteY171" fmla="*/ 257317 h 1369144"/>
              <a:gd name="connsiteX172" fmla="*/ 1632085 w 4750641"/>
              <a:gd name="connsiteY172" fmla="*/ 267708 h 1369144"/>
              <a:gd name="connsiteX173" fmla="*/ 1616498 w 4750641"/>
              <a:gd name="connsiteY173" fmla="*/ 272903 h 1369144"/>
              <a:gd name="connsiteX174" fmla="*/ 1595716 w 4750641"/>
              <a:gd name="connsiteY174" fmla="*/ 283294 h 1369144"/>
              <a:gd name="connsiteX175" fmla="*/ 1569739 w 4750641"/>
              <a:gd name="connsiteY175" fmla="*/ 288490 h 1369144"/>
              <a:gd name="connsiteX176" fmla="*/ 1554153 w 4750641"/>
              <a:gd name="connsiteY176" fmla="*/ 293685 h 1369144"/>
              <a:gd name="connsiteX177" fmla="*/ 1538566 w 4750641"/>
              <a:gd name="connsiteY177" fmla="*/ 304076 h 1369144"/>
              <a:gd name="connsiteX178" fmla="*/ 1528175 w 4750641"/>
              <a:gd name="connsiteY178" fmla="*/ 319662 h 1369144"/>
              <a:gd name="connsiteX179" fmla="*/ 1497003 w 4750641"/>
              <a:gd name="connsiteY179" fmla="*/ 330053 h 1369144"/>
              <a:gd name="connsiteX180" fmla="*/ 1465830 w 4750641"/>
              <a:gd name="connsiteY180" fmla="*/ 350835 h 1369144"/>
              <a:gd name="connsiteX181" fmla="*/ 1450244 w 4750641"/>
              <a:gd name="connsiteY181" fmla="*/ 361226 h 1369144"/>
              <a:gd name="connsiteX182" fmla="*/ 1387898 w 4750641"/>
              <a:gd name="connsiteY182" fmla="*/ 382008 h 1369144"/>
              <a:gd name="connsiteX183" fmla="*/ 1372312 w 4750641"/>
              <a:gd name="connsiteY183" fmla="*/ 387203 h 1369144"/>
              <a:gd name="connsiteX184" fmla="*/ 1356725 w 4750641"/>
              <a:gd name="connsiteY184" fmla="*/ 392399 h 1369144"/>
              <a:gd name="connsiteX185" fmla="*/ 1299575 w 4750641"/>
              <a:gd name="connsiteY185" fmla="*/ 397594 h 1369144"/>
              <a:gd name="connsiteX186" fmla="*/ 1283989 w 4750641"/>
              <a:gd name="connsiteY186" fmla="*/ 402790 h 1369144"/>
              <a:gd name="connsiteX187" fmla="*/ 1200862 w 4750641"/>
              <a:gd name="connsiteY187" fmla="*/ 413181 h 1369144"/>
              <a:gd name="connsiteX188" fmla="*/ 1154103 w 4750641"/>
              <a:gd name="connsiteY188" fmla="*/ 423572 h 1369144"/>
              <a:gd name="connsiteX189" fmla="*/ 1096953 w 4750641"/>
              <a:gd name="connsiteY189" fmla="*/ 428767 h 1369144"/>
              <a:gd name="connsiteX190" fmla="*/ 1060585 w 4750641"/>
              <a:gd name="connsiteY190" fmla="*/ 433962 h 1369144"/>
              <a:gd name="connsiteX191" fmla="*/ 993044 w 4750641"/>
              <a:gd name="connsiteY191" fmla="*/ 444353 h 1369144"/>
              <a:gd name="connsiteX192" fmla="*/ 961871 w 4750641"/>
              <a:gd name="connsiteY192" fmla="*/ 454744 h 1369144"/>
              <a:gd name="connsiteX193" fmla="*/ 920307 w 4750641"/>
              <a:gd name="connsiteY193" fmla="*/ 465135 h 1369144"/>
              <a:gd name="connsiteX194" fmla="*/ 889135 w 4750641"/>
              <a:gd name="connsiteY194" fmla="*/ 475526 h 1369144"/>
              <a:gd name="connsiteX195" fmla="*/ 868353 w 4750641"/>
              <a:gd name="connsiteY195" fmla="*/ 480722 h 1369144"/>
              <a:gd name="connsiteX196" fmla="*/ 842375 w 4750641"/>
              <a:gd name="connsiteY196" fmla="*/ 485917 h 1369144"/>
              <a:gd name="connsiteX197" fmla="*/ 806007 w 4750641"/>
              <a:gd name="connsiteY197" fmla="*/ 501503 h 1369144"/>
              <a:gd name="connsiteX198" fmla="*/ 790421 w 4750641"/>
              <a:gd name="connsiteY198" fmla="*/ 506699 h 1369144"/>
              <a:gd name="connsiteX199" fmla="*/ 748857 w 4750641"/>
              <a:gd name="connsiteY199" fmla="*/ 522285 h 1369144"/>
              <a:gd name="connsiteX200" fmla="*/ 702098 w 4750641"/>
              <a:gd name="connsiteY200" fmla="*/ 543067 h 1369144"/>
              <a:gd name="connsiteX201" fmla="*/ 670925 w 4750641"/>
              <a:gd name="connsiteY201" fmla="*/ 553458 h 1369144"/>
              <a:gd name="connsiteX202" fmla="*/ 639753 w 4750641"/>
              <a:gd name="connsiteY202" fmla="*/ 569044 h 1369144"/>
              <a:gd name="connsiteX203" fmla="*/ 592994 w 4750641"/>
              <a:gd name="connsiteY203" fmla="*/ 589826 h 1369144"/>
              <a:gd name="connsiteX204" fmla="*/ 577407 w 4750641"/>
              <a:gd name="connsiteY204" fmla="*/ 595022 h 1369144"/>
              <a:gd name="connsiteX205" fmla="*/ 546235 w 4750641"/>
              <a:gd name="connsiteY205" fmla="*/ 615803 h 1369144"/>
              <a:gd name="connsiteX206" fmla="*/ 530648 w 4750641"/>
              <a:gd name="connsiteY206" fmla="*/ 626194 h 1369144"/>
              <a:gd name="connsiteX207" fmla="*/ 509866 w 4750641"/>
              <a:gd name="connsiteY207" fmla="*/ 636585 h 1369144"/>
              <a:gd name="connsiteX208" fmla="*/ 463107 w 4750641"/>
              <a:gd name="connsiteY208" fmla="*/ 657367 h 1369144"/>
              <a:gd name="connsiteX209" fmla="*/ 447521 w 4750641"/>
              <a:gd name="connsiteY209" fmla="*/ 662562 h 1369144"/>
              <a:gd name="connsiteX210" fmla="*/ 416348 w 4750641"/>
              <a:gd name="connsiteY210" fmla="*/ 688540 h 1369144"/>
              <a:gd name="connsiteX211" fmla="*/ 385175 w 4750641"/>
              <a:gd name="connsiteY211" fmla="*/ 709322 h 1369144"/>
              <a:gd name="connsiteX212" fmla="*/ 369589 w 4750641"/>
              <a:gd name="connsiteY212" fmla="*/ 724908 h 1369144"/>
              <a:gd name="connsiteX213" fmla="*/ 338416 w 4750641"/>
              <a:gd name="connsiteY213" fmla="*/ 745690 h 1369144"/>
              <a:gd name="connsiteX214" fmla="*/ 322830 w 4750641"/>
              <a:gd name="connsiteY214" fmla="*/ 756081 h 1369144"/>
              <a:gd name="connsiteX215" fmla="*/ 291657 w 4750641"/>
              <a:gd name="connsiteY215" fmla="*/ 776862 h 1369144"/>
              <a:gd name="connsiteX216" fmla="*/ 270875 w 4750641"/>
              <a:gd name="connsiteY216" fmla="*/ 797644 h 1369144"/>
              <a:gd name="connsiteX217" fmla="*/ 265680 w 4750641"/>
              <a:gd name="connsiteY217" fmla="*/ 813231 h 1369144"/>
              <a:gd name="connsiteX218" fmla="*/ 218921 w 4750641"/>
              <a:gd name="connsiteY218" fmla="*/ 849599 h 1369144"/>
              <a:gd name="connsiteX219" fmla="*/ 208530 w 4750641"/>
              <a:gd name="connsiteY219" fmla="*/ 865185 h 1369144"/>
              <a:gd name="connsiteX220" fmla="*/ 177357 w 4750641"/>
              <a:gd name="connsiteY220" fmla="*/ 885967 h 1369144"/>
              <a:gd name="connsiteX221" fmla="*/ 156575 w 4750641"/>
              <a:gd name="connsiteY221" fmla="*/ 901553 h 1369144"/>
              <a:gd name="connsiteX222" fmla="*/ 125403 w 4750641"/>
              <a:gd name="connsiteY222" fmla="*/ 922335 h 1369144"/>
              <a:gd name="connsiteX223" fmla="*/ 94230 w 4750641"/>
              <a:gd name="connsiteY223" fmla="*/ 943117 h 1369144"/>
              <a:gd name="connsiteX224" fmla="*/ 78644 w 4750641"/>
              <a:gd name="connsiteY224" fmla="*/ 958703 h 1369144"/>
              <a:gd name="connsiteX225" fmla="*/ 68253 w 4750641"/>
              <a:gd name="connsiteY225" fmla="*/ 974290 h 1369144"/>
              <a:gd name="connsiteX226" fmla="*/ 52666 w 4750641"/>
              <a:gd name="connsiteY226" fmla="*/ 979485 h 1369144"/>
              <a:gd name="connsiteX227" fmla="*/ 5907 w 4750641"/>
              <a:gd name="connsiteY227" fmla="*/ 1026244 h 1369144"/>
              <a:gd name="connsiteX0" fmla="*/ 5907 w 4750641"/>
              <a:gd name="connsiteY0" fmla="*/ 1058796 h 1401696"/>
              <a:gd name="connsiteX1" fmla="*/ 5907 w 4750641"/>
              <a:gd name="connsiteY1" fmla="*/ 1058796 h 1401696"/>
              <a:gd name="connsiteX2" fmla="*/ 712 w 4750641"/>
              <a:gd name="connsiteY2" fmla="*/ 1105555 h 1401696"/>
              <a:gd name="connsiteX3" fmla="*/ 16298 w 4750641"/>
              <a:gd name="connsiteY3" fmla="*/ 1115946 h 1401696"/>
              <a:gd name="connsiteX4" fmla="*/ 26689 w 4750641"/>
              <a:gd name="connsiteY4" fmla="*/ 1147119 h 1401696"/>
              <a:gd name="connsiteX5" fmla="*/ 57862 w 4750641"/>
              <a:gd name="connsiteY5" fmla="*/ 1173096 h 1401696"/>
              <a:gd name="connsiteX6" fmla="*/ 68253 w 4750641"/>
              <a:gd name="connsiteY6" fmla="*/ 1188683 h 1401696"/>
              <a:gd name="connsiteX7" fmla="*/ 73448 w 4750641"/>
              <a:gd name="connsiteY7" fmla="*/ 1204269 h 1401696"/>
              <a:gd name="connsiteX8" fmla="*/ 104621 w 4750641"/>
              <a:gd name="connsiteY8" fmla="*/ 1235442 h 1401696"/>
              <a:gd name="connsiteX9" fmla="*/ 109816 w 4750641"/>
              <a:gd name="connsiteY9" fmla="*/ 1251028 h 1401696"/>
              <a:gd name="connsiteX10" fmla="*/ 135794 w 4750641"/>
              <a:gd name="connsiteY10" fmla="*/ 1277005 h 1401696"/>
              <a:gd name="connsiteX11" fmla="*/ 156575 w 4750641"/>
              <a:gd name="connsiteY11" fmla="*/ 1313374 h 1401696"/>
              <a:gd name="connsiteX12" fmla="*/ 172162 w 4750641"/>
              <a:gd name="connsiteY12" fmla="*/ 1328960 h 1401696"/>
              <a:gd name="connsiteX13" fmla="*/ 187748 w 4750641"/>
              <a:gd name="connsiteY13" fmla="*/ 1349742 h 1401696"/>
              <a:gd name="connsiteX14" fmla="*/ 239703 w 4750641"/>
              <a:gd name="connsiteY14" fmla="*/ 1380914 h 1401696"/>
              <a:gd name="connsiteX15" fmla="*/ 255289 w 4750641"/>
              <a:gd name="connsiteY15" fmla="*/ 1386110 h 1401696"/>
              <a:gd name="connsiteX16" fmla="*/ 276071 w 4750641"/>
              <a:gd name="connsiteY16" fmla="*/ 1396501 h 1401696"/>
              <a:gd name="connsiteX17" fmla="*/ 307244 w 4750641"/>
              <a:gd name="connsiteY17" fmla="*/ 1401696 h 1401696"/>
              <a:gd name="connsiteX18" fmla="*/ 473498 w 4750641"/>
              <a:gd name="connsiteY18" fmla="*/ 1396501 h 1401696"/>
              <a:gd name="connsiteX19" fmla="*/ 504671 w 4750641"/>
              <a:gd name="connsiteY19" fmla="*/ 1380914 h 1401696"/>
              <a:gd name="connsiteX20" fmla="*/ 520257 w 4750641"/>
              <a:gd name="connsiteY20" fmla="*/ 1360133 h 1401696"/>
              <a:gd name="connsiteX21" fmla="*/ 541039 w 4750641"/>
              <a:gd name="connsiteY21" fmla="*/ 1323764 h 1401696"/>
              <a:gd name="connsiteX22" fmla="*/ 530648 w 4750641"/>
              <a:gd name="connsiteY22" fmla="*/ 1251028 h 1401696"/>
              <a:gd name="connsiteX23" fmla="*/ 520257 w 4750641"/>
              <a:gd name="connsiteY23" fmla="*/ 1214660 h 1401696"/>
              <a:gd name="connsiteX24" fmla="*/ 525453 w 4750641"/>
              <a:gd name="connsiteY24" fmla="*/ 1084774 h 1401696"/>
              <a:gd name="connsiteX25" fmla="*/ 535844 w 4750641"/>
              <a:gd name="connsiteY25" fmla="*/ 1043210 h 1401696"/>
              <a:gd name="connsiteX26" fmla="*/ 567016 w 4750641"/>
              <a:gd name="connsiteY26" fmla="*/ 996451 h 1401696"/>
              <a:gd name="connsiteX27" fmla="*/ 577407 w 4750641"/>
              <a:gd name="connsiteY27" fmla="*/ 980864 h 1401696"/>
              <a:gd name="connsiteX28" fmla="*/ 587798 w 4750641"/>
              <a:gd name="connsiteY28" fmla="*/ 965278 h 1401696"/>
              <a:gd name="connsiteX29" fmla="*/ 592994 w 4750641"/>
              <a:gd name="connsiteY29" fmla="*/ 949692 h 1401696"/>
              <a:gd name="connsiteX30" fmla="*/ 639753 w 4750641"/>
              <a:gd name="connsiteY30" fmla="*/ 908128 h 1401696"/>
              <a:gd name="connsiteX31" fmla="*/ 655339 w 4750641"/>
              <a:gd name="connsiteY31" fmla="*/ 902933 h 1401696"/>
              <a:gd name="connsiteX32" fmla="*/ 686512 w 4750641"/>
              <a:gd name="connsiteY32" fmla="*/ 882151 h 1401696"/>
              <a:gd name="connsiteX33" fmla="*/ 717685 w 4750641"/>
              <a:gd name="connsiteY33" fmla="*/ 861369 h 1401696"/>
              <a:gd name="connsiteX34" fmla="*/ 769639 w 4750641"/>
              <a:gd name="connsiteY34" fmla="*/ 830196 h 1401696"/>
              <a:gd name="connsiteX35" fmla="*/ 800812 w 4750641"/>
              <a:gd name="connsiteY35" fmla="*/ 819805 h 1401696"/>
              <a:gd name="connsiteX36" fmla="*/ 831985 w 4750641"/>
              <a:gd name="connsiteY36" fmla="*/ 804219 h 1401696"/>
              <a:gd name="connsiteX37" fmla="*/ 863157 w 4750641"/>
              <a:gd name="connsiteY37" fmla="*/ 788633 h 1401696"/>
              <a:gd name="connsiteX38" fmla="*/ 894330 w 4750641"/>
              <a:gd name="connsiteY38" fmla="*/ 767851 h 1401696"/>
              <a:gd name="connsiteX39" fmla="*/ 909916 w 4750641"/>
              <a:gd name="connsiteY39" fmla="*/ 757460 h 1401696"/>
              <a:gd name="connsiteX40" fmla="*/ 925503 w 4750641"/>
              <a:gd name="connsiteY40" fmla="*/ 752264 h 1401696"/>
              <a:gd name="connsiteX41" fmla="*/ 967066 w 4750641"/>
              <a:gd name="connsiteY41" fmla="*/ 741874 h 1401696"/>
              <a:gd name="connsiteX42" fmla="*/ 982653 w 4750641"/>
              <a:gd name="connsiteY42" fmla="*/ 736678 h 1401696"/>
              <a:gd name="connsiteX43" fmla="*/ 1003435 w 4750641"/>
              <a:gd name="connsiteY43" fmla="*/ 731483 h 1401696"/>
              <a:gd name="connsiteX44" fmla="*/ 1034607 w 4750641"/>
              <a:gd name="connsiteY44" fmla="*/ 721092 h 1401696"/>
              <a:gd name="connsiteX45" fmla="*/ 1081366 w 4750641"/>
              <a:gd name="connsiteY45" fmla="*/ 710701 h 1401696"/>
              <a:gd name="connsiteX46" fmla="*/ 1096953 w 4750641"/>
              <a:gd name="connsiteY46" fmla="*/ 705505 h 1401696"/>
              <a:gd name="connsiteX47" fmla="*/ 1154103 w 4750641"/>
              <a:gd name="connsiteY47" fmla="*/ 695114 h 1401696"/>
              <a:gd name="connsiteX48" fmla="*/ 1185275 w 4750641"/>
              <a:gd name="connsiteY48" fmla="*/ 684724 h 1401696"/>
              <a:gd name="connsiteX49" fmla="*/ 1211253 w 4750641"/>
              <a:gd name="connsiteY49" fmla="*/ 679528 h 1401696"/>
              <a:gd name="connsiteX50" fmla="*/ 1226839 w 4750641"/>
              <a:gd name="connsiteY50" fmla="*/ 674333 h 1401696"/>
              <a:gd name="connsiteX51" fmla="*/ 1268403 w 4750641"/>
              <a:gd name="connsiteY51" fmla="*/ 669137 h 1401696"/>
              <a:gd name="connsiteX52" fmla="*/ 1403485 w 4750641"/>
              <a:gd name="connsiteY52" fmla="*/ 648355 h 1401696"/>
              <a:gd name="connsiteX53" fmla="*/ 1481416 w 4750641"/>
              <a:gd name="connsiteY53" fmla="*/ 637964 h 1401696"/>
              <a:gd name="connsiteX54" fmla="*/ 1533371 w 4750641"/>
              <a:gd name="connsiteY54" fmla="*/ 627574 h 1401696"/>
              <a:gd name="connsiteX55" fmla="*/ 1652866 w 4750641"/>
              <a:gd name="connsiteY55" fmla="*/ 622378 h 1401696"/>
              <a:gd name="connsiteX56" fmla="*/ 1751580 w 4750641"/>
              <a:gd name="connsiteY56" fmla="*/ 611987 h 1401696"/>
              <a:gd name="connsiteX57" fmla="*/ 1928225 w 4750641"/>
              <a:gd name="connsiteY57" fmla="*/ 606792 h 1401696"/>
              <a:gd name="connsiteX58" fmla="*/ 2110066 w 4750641"/>
              <a:gd name="connsiteY58" fmla="*/ 596401 h 1401696"/>
              <a:gd name="connsiteX59" fmla="*/ 2151630 w 4750641"/>
              <a:gd name="connsiteY59" fmla="*/ 591205 h 1401696"/>
              <a:gd name="connsiteX60" fmla="*/ 2411403 w 4750641"/>
              <a:gd name="connsiteY60" fmla="*/ 580814 h 1401696"/>
              <a:gd name="connsiteX61" fmla="*/ 2593244 w 4750641"/>
              <a:gd name="connsiteY61" fmla="*/ 586010 h 1401696"/>
              <a:gd name="connsiteX62" fmla="*/ 2624416 w 4750641"/>
              <a:gd name="connsiteY62" fmla="*/ 596401 h 1401696"/>
              <a:gd name="connsiteX63" fmla="*/ 2671175 w 4750641"/>
              <a:gd name="connsiteY63" fmla="*/ 601596 h 1401696"/>
              <a:gd name="connsiteX64" fmla="*/ 3014075 w 4750641"/>
              <a:gd name="connsiteY64" fmla="*/ 601596 h 1401696"/>
              <a:gd name="connsiteX65" fmla="*/ 3060835 w 4750641"/>
              <a:gd name="connsiteY65" fmla="*/ 611987 h 1401696"/>
              <a:gd name="connsiteX66" fmla="*/ 3097203 w 4750641"/>
              <a:gd name="connsiteY66" fmla="*/ 622378 h 1401696"/>
              <a:gd name="connsiteX67" fmla="*/ 3206307 w 4750641"/>
              <a:gd name="connsiteY67" fmla="*/ 627574 h 1401696"/>
              <a:gd name="connsiteX68" fmla="*/ 3253066 w 4750641"/>
              <a:gd name="connsiteY68" fmla="*/ 637964 h 1401696"/>
              <a:gd name="connsiteX69" fmla="*/ 3268653 w 4750641"/>
              <a:gd name="connsiteY69" fmla="*/ 648355 h 1401696"/>
              <a:gd name="connsiteX70" fmla="*/ 3445298 w 4750641"/>
              <a:gd name="connsiteY70" fmla="*/ 643160 h 1401696"/>
              <a:gd name="connsiteX71" fmla="*/ 3460885 w 4750641"/>
              <a:gd name="connsiteY71" fmla="*/ 637964 h 1401696"/>
              <a:gd name="connsiteX72" fmla="*/ 3481666 w 4750641"/>
              <a:gd name="connsiteY72" fmla="*/ 627574 h 1401696"/>
              <a:gd name="connsiteX73" fmla="*/ 3512839 w 4750641"/>
              <a:gd name="connsiteY73" fmla="*/ 606792 h 1401696"/>
              <a:gd name="connsiteX74" fmla="*/ 3528425 w 4750641"/>
              <a:gd name="connsiteY74" fmla="*/ 601596 h 1401696"/>
              <a:gd name="connsiteX75" fmla="*/ 3544012 w 4750641"/>
              <a:gd name="connsiteY75" fmla="*/ 591205 h 1401696"/>
              <a:gd name="connsiteX76" fmla="*/ 3575185 w 4750641"/>
              <a:gd name="connsiteY76" fmla="*/ 580814 h 1401696"/>
              <a:gd name="connsiteX77" fmla="*/ 3746635 w 4750641"/>
              <a:gd name="connsiteY77" fmla="*/ 586010 h 1401696"/>
              <a:gd name="connsiteX78" fmla="*/ 3757025 w 4750641"/>
              <a:gd name="connsiteY78" fmla="*/ 601596 h 1401696"/>
              <a:gd name="connsiteX79" fmla="*/ 3788198 w 4750641"/>
              <a:gd name="connsiteY79" fmla="*/ 611987 h 1401696"/>
              <a:gd name="connsiteX80" fmla="*/ 3855739 w 4750641"/>
              <a:gd name="connsiteY80" fmla="*/ 601596 h 1401696"/>
              <a:gd name="connsiteX81" fmla="*/ 3866130 w 4750641"/>
              <a:gd name="connsiteY81" fmla="*/ 586010 h 1401696"/>
              <a:gd name="connsiteX82" fmla="*/ 3871325 w 4750641"/>
              <a:gd name="connsiteY82" fmla="*/ 523664 h 1401696"/>
              <a:gd name="connsiteX83" fmla="*/ 3881716 w 4750641"/>
              <a:gd name="connsiteY83" fmla="*/ 445733 h 1401696"/>
              <a:gd name="connsiteX84" fmla="*/ 3897303 w 4750641"/>
              <a:gd name="connsiteY84" fmla="*/ 383387 h 1401696"/>
              <a:gd name="connsiteX85" fmla="*/ 3918085 w 4750641"/>
              <a:gd name="connsiteY85" fmla="*/ 347019 h 1401696"/>
              <a:gd name="connsiteX86" fmla="*/ 3933671 w 4750641"/>
              <a:gd name="connsiteY86" fmla="*/ 336628 h 1401696"/>
              <a:gd name="connsiteX87" fmla="*/ 3944062 w 4750641"/>
              <a:gd name="connsiteY87" fmla="*/ 321042 h 1401696"/>
              <a:gd name="connsiteX88" fmla="*/ 3975235 w 4750641"/>
              <a:gd name="connsiteY88" fmla="*/ 310651 h 1401696"/>
              <a:gd name="connsiteX89" fmla="*/ 3990821 w 4750641"/>
              <a:gd name="connsiteY89" fmla="*/ 305455 h 1401696"/>
              <a:gd name="connsiteX90" fmla="*/ 4006407 w 4750641"/>
              <a:gd name="connsiteY90" fmla="*/ 295064 h 1401696"/>
              <a:gd name="connsiteX91" fmla="*/ 4068753 w 4750641"/>
              <a:gd name="connsiteY91" fmla="*/ 279478 h 1401696"/>
              <a:gd name="connsiteX92" fmla="*/ 4084339 w 4750641"/>
              <a:gd name="connsiteY92" fmla="*/ 274283 h 1401696"/>
              <a:gd name="connsiteX93" fmla="*/ 4136294 w 4750641"/>
              <a:gd name="connsiteY93" fmla="*/ 263892 h 1401696"/>
              <a:gd name="connsiteX94" fmla="*/ 4157075 w 4750641"/>
              <a:gd name="connsiteY94" fmla="*/ 258696 h 1401696"/>
              <a:gd name="connsiteX95" fmla="*/ 4250594 w 4750641"/>
              <a:gd name="connsiteY95" fmla="*/ 248305 h 1401696"/>
              <a:gd name="connsiteX96" fmla="*/ 4494758 w 4750641"/>
              <a:gd name="connsiteY96" fmla="*/ 212154 h 1401696"/>
              <a:gd name="connsiteX97" fmla="*/ 4750641 w 4750641"/>
              <a:gd name="connsiteY97" fmla="*/ 118419 h 1401696"/>
              <a:gd name="connsiteX98" fmla="*/ 4687970 w 4750641"/>
              <a:gd name="connsiteY98" fmla="*/ 65814 h 1401696"/>
              <a:gd name="connsiteX99" fmla="*/ 4605844 w 4750641"/>
              <a:gd name="connsiteY99" fmla="*/ 2603 h 1401696"/>
              <a:gd name="connsiteX100" fmla="*/ 4260985 w 4750641"/>
              <a:gd name="connsiteY100" fmla="*/ 159983 h 1401696"/>
              <a:gd name="connsiteX101" fmla="*/ 4250594 w 4750641"/>
              <a:gd name="connsiteY101" fmla="*/ 144396 h 1401696"/>
              <a:gd name="connsiteX102" fmla="*/ 4235007 w 4750641"/>
              <a:gd name="connsiteY102" fmla="*/ 113224 h 1401696"/>
              <a:gd name="connsiteX103" fmla="*/ 4219421 w 4750641"/>
              <a:gd name="connsiteY103" fmla="*/ 102833 h 1401696"/>
              <a:gd name="connsiteX104" fmla="*/ 4203835 w 4750641"/>
              <a:gd name="connsiteY104" fmla="*/ 87246 h 1401696"/>
              <a:gd name="connsiteX105" fmla="*/ 4172662 w 4750641"/>
              <a:gd name="connsiteY105" fmla="*/ 71660 h 1401696"/>
              <a:gd name="connsiteX106" fmla="*/ 4151880 w 4750641"/>
              <a:gd name="connsiteY106" fmla="*/ 61269 h 1401696"/>
              <a:gd name="connsiteX107" fmla="*/ 4099925 w 4750641"/>
              <a:gd name="connsiteY107" fmla="*/ 45683 h 1401696"/>
              <a:gd name="connsiteX108" fmla="*/ 4011603 w 4750641"/>
              <a:gd name="connsiteY108" fmla="*/ 40487 h 1401696"/>
              <a:gd name="connsiteX109" fmla="*/ 3866130 w 4750641"/>
              <a:gd name="connsiteY109" fmla="*/ 40487 h 1401696"/>
              <a:gd name="connsiteX110" fmla="*/ 3850544 w 4750641"/>
              <a:gd name="connsiteY110" fmla="*/ 45683 h 1401696"/>
              <a:gd name="connsiteX111" fmla="*/ 3819371 w 4750641"/>
              <a:gd name="connsiteY111" fmla="*/ 50878 h 1401696"/>
              <a:gd name="connsiteX112" fmla="*/ 3679094 w 4750641"/>
              <a:gd name="connsiteY112" fmla="*/ 61269 h 1401696"/>
              <a:gd name="connsiteX113" fmla="*/ 3642725 w 4750641"/>
              <a:gd name="connsiteY113" fmla="*/ 71660 h 1401696"/>
              <a:gd name="connsiteX114" fmla="*/ 3595966 w 4750641"/>
              <a:gd name="connsiteY114" fmla="*/ 76855 h 1401696"/>
              <a:gd name="connsiteX115" fmla="*/ 3544012 w 4750641"/>
              <a:gd name="connsiteY115" fmla="*/ 92442 h 1401696"/>
              <a:gd name="connsiteX116" fmla="*/ 3523230 w 4750641"/>
              <a:gd name="connsiteY116" fmla="*/ 102833 h 1401696"/>
              <a:gd name="connsiteX117" fmla="*/ 3502448 w 4750641"/>
              <a:gd name="connsiteY117" fmla="*/ 108028 h 1401696"/>
              <a:gd name="connsiteX118" fmla="*/ 3455689 w 4750641"/>
              <a:gd name="connsiteY118" fmla="*/ 123614 h 1401696"/>
              <a:gd name="connsiteX119" fmla="*/ 3408930 w 4750641"/>
              <a:gd name="connsiteY119" fmla="*/ 139201 h 1401696"/>
              <a:gd name="connsiteX120" fmla="*/ 3393344 w 4750641"/>
              <a:gd name="connsiteY120" fmla="*/ 144396 h 1401696"/>
              <a:gd name="connsiteX121" fmla="*/ 3351780 w 4750641"/>
              <a:gd name="connsiteY121" fmla="*/ 165178 h 1401696"/>
              <a:gd name="connsiteX122" fmla="*/ 3336194 w 4750641"/>
              <a:gd name="connsiteY122" fmla="*/ 175569 h 1401696"/>
              <a:gd name="connsiteX123" fmla="*/ 3315412 w 4750641"/>
              <a:gd name="connsiteY123" fmla="*/ 180764 h 1401696"/>
              <a:gd name="connsiteX124" fmla="*/ 3299825 w 4750641"/>
              <a:gd name="connsiteY124" fmla="*/ 185960 h 1401696"/>
              <a:gd name="connsiteX125" fmla="*/ 3253066 w 4750641"/>
              <a:gd name="connsiteY125" fmla="*/ 222328 h 1401696"/>
              <a:gd name="connsiteX126" fmla="*/ 3216698 w 4750641"/>
              <a:gd name="connsiteY126" fmla="*/ 243110 h 1401696"/>
              <a:gd name="connsiteX127" fmla="*/ 3185525 w 4750641"/>
              <a:gd name="connsiteY127" fmla="*/ 253501 h 1401696"/>
              <a:gd name="connsiteX128" fmla="*/ 3143962 w 4750641"/>
              <a:gd name="connsiteY128" fmla="*/ 274283 h 1401696"/>
              <a:gd name="connsiteX129" fmla="*/ 3107594 w 4750641"/>
              <a:gd name="connsiteY129" fmla="*/ 284674 h 1401696"/>
              <a:gd name="connsiteX130" fmla="*/ 3092007 w 4750641"/>
              <a:gd name="connsiteY130" fmla="*/ 289869 h 1401696"/>
              <a:gd name="connsiteX131" fmla="*/ 3071225 w 4750641"/>
              <a:gd name="connsiteY131" fmla="*/ 295064 h 1401696"/>
              <a:gd name="connsiteX132" fmla="*/ 3040053 w 4750641"/>
              <a:gd name="connsiteY132" fmla="*/ 305455 h 1401696"/>
              <a:gd name="connsiteX133" fmla="*/ 2998489 w 4750641"/>
              <a:gd name="connsiteY133" fmla="*/ 315846 h 1401696"/>
              <a:gd name="connsiteX134" fmla="*/ 2967316 w 4750641"/>
              <a:gd name="connsiteY134" fmla="*/ 326237 h 1401696"/>
              <a:gd name="connsiteX135" fmla="*/ 2941339 w 4750641"/>
              <a:gd name="connsiteY135" fmla="*/ 331433 h 1401696"/>
              <a:gd name="connsiteX136" fmla="*/ 2910166 w 4750641"/>
              <a:gd name="connsiteY136" fmla="*/ 341824 h 1401696"/>
              <a:gd name="connsiteX137" fmla="*/ 2894580 w 4750641"/>
              <a:gd name="connsiteY137" fmla="*/ 347019 h 1401696"/>
              <a:gd name="connsiteX138" fmla="*/ 2847821 w 4750641"/>
              <a:gd name="connsiteY138" fmla="*/ 367801 h 1401696"/>
              <a:gd name="connsiteX139" fmla="*/ 2832235 w 4750641"/>
              <a:gd name="connsiteY139" fmla="*/ 372996 h 1401696"/>
              <a:gd name="connsiteX140" fmla="*/ 2795866 w 4750641"/>
              <a:gd name="connsiteY140" fmla="*/ 393778 h 1401696"/>
              <a:gd name="connsiteX141" fmla="*/ 2780280 w 4750641"/>
              <a:gd name="connsiteY141" fmla="*/ 404169 h 1401696"/>
              <a:gd name="connsiteX142" fmla="*/ 2754303 w 4750641"/>
              <a:gd name="connsiteY142" fmla="*/ 409364 h 1401696"/>
              <a:gd name="connsiteX143" fmla="*/ 2738716 w 4750641"/>
              <a:gd name="connsiteY143" fmla="*/ 414560 h 1401696"/>
              <a:gd name="connsiteX144" fmla="*/ 2717935 w 4750641"/>
              <a:gd name="connsiteY144" fmla="*/ 419755 h 1401696"/>
              <a:gd name="connsiteX145" fmla="*/ 2593244 w 4750641"/>
              <a:gd name="connsiteY145" fmla="*/ 414560 h 1401696"/>
              <a:gd name="connsiteX146" fmla="*/ 2577657 w 4750641"/>
              <a:gd name="connsiteY146" fmla="*/ 383387 h 1401696"/>
              <a:gd name="connsiteX147" fmla="*/ 2562071 w 4750641"/>
              <a:gd name="connsiteY147" fmla="*/ 326237 h 1401696"/>
              <a:gd name="connsiteX148" fmla="*/ 2556875 w 4750641"/>
              <a:gd name="connsiteY148" fmla="*/ 310651 h 1401696"/>
              <a:gd name="connsiteX149" fmla="*/ 2546485 w 4750641"/>
              <a:gd name="connsiteY149" fmla="*/ 295064 h 1401696"/>
              <a:gd name="connsiteX150" fmla="*/ 2411403 w 4750641"/>
              <a:gd name="connsiteY150" fmla="*/ 300260 h 1401696"/>
              <a:gd name="connsiteX151" fmla="*/ 2354253 w 4750641"/>
              <a:gd name="connsiteY151" fmla="*/ 305455 h 1401696"/>
              <a:gd name="connsiteX152" fmla="*/ 2333471 w 4750641"/>
              <a:gd name="connsiteY152" fmla="*/ 310651 h 1401696"/>
              <a:gd name="connsiteX153" fmla="*/ 2271125 w 4750641"/>
              <a:gd name="connsiteY153" fmla="*/ 315846 h 1401696"/>
              <a:gd name="connsiteX154" fmla="*/ 2167216 w 4750641"/>
              <a:gd name="connsiteY154" fmla="*/ 310651 h 1401696"/>
              <a:gd name="connsiteX155" fmla="*/ 2151630 w 4750641"/>
              <a:gd name="connsiteY155" fmla="*/ 305455 h 1401696"/>
              <a:gd name="connsiteX156" fmla="*/ 2120457 w 4750641"/>
              <a:gd name="connsiteY156" fmla="*/ 284674 h 1401696"/>
              <a:gd name="connsiteX157" fmla="*/ 2110066 w 4750641"/>
              <a:gd name="connsiteY157" fmla="*/ 269087 h 1401696"/>
              <a:gd name="connsiteX158" fmla="*/ 2094480 w 4750641"/>
              <a:gd name="connsiteY158" fmla="*/ 263892 h 1401696"/>
              <a:gd name="connsiteX159" fmla="*/ 2078894 w 4750641"/>
              <a:gd name="connsiteY159" fmla="*/ 253501 h 1401696"/>
              <a:gd name="connsiteX160" fmla="*/ 2063307 w 4750641"/>
              <a:gd name="connsiteY160" fmla="*/ 248305 h 1401696"/>
              <a:gd name="connsiteX161" fmla="*/ 2047721 w 4750641"/>
              <a:gd name="connsiteY161" fmla="*/ 237914 h 1401696"/>
              <a:gd name="connsiteX162" fmla="*/ 2032135 w 4750641"/>
              <a:gd name="connsiteY162" fmla="*/ 232719 h 1401696"/>
              <a:gd name="connsiteX163" fmla="*/ 2011353 w 4750641"/>
              <a:gd name="connsiteY163" fmla="*/ 222328 h 1401696"/>
              <a:gd name="connsiteX164" fmla="*/ 1907444 w 4750641"/>
              <a:gd name="connsiteY164" fmla="*/ 227524 h 1401696"/>
              <a:gd name="connsiteX165" fmla="*/ 1876271 w 4750641"/>
              <a:gd name="connsiteY165" fmla="*/ 237914 h 1401696"/>
              <a:gd name="connsiteX166" fmla="*/ 1860685 w 4750641"/>
              <a:gd name="connsiteY166" fmla="*/ 243110 h 1401696"/>
              <a:gd name="connsiteX167" fmla="*/ 1839903 w 4750641"/>
              <a:gd name="connsiteY167" fmla="*/ 253501 h 1401696"/>
              <a:gd name="connsiteX168" fmla="*/ 1767166 w 4750641"/>
              <a:gd name="connsiteY168" fmla="*/ 263892 h 1401696"/>
              <a:gd name="connsiteX169" fmla="*/ 1725603 w 4750641"/>
              <a:gd name="connsiteY169" fmla="*/ 274283 h 1401696"/>
              <a:gd name="connsiteX170" fmla="*/ 1684039 w 4750641"/>
              <a:gd name="connsiteY170" fmla="*/ 284674 h 1401696"/>
              <a:gd name="connsiteX171" fmla="*/ 1663257 w 4750641"/>
              <a:gd name="connsiteY171" fmla="*/ 289869 h 1401696"/>
              <a:gd name="connsiteX172" fmla="*/ 1632085 w 4750641"/>
              <a:gd name="connsiteY172" fmla="*/ 300260 h 1401696"/>
              <a:gd name="connsiteX173" fmla="*/ 1616498 w 4750641"/>
              <a:gd name="connsiteY173" fmla="*/ 305455 h 1401696"/>
              <a:gd name="connsiteX174" fmla="*/ 1595716 w 4750641"/>
              <a:gd name="connsiteY174" fmla="*/ 315846 h 1401696"/>
              <a:gd name="connsiteX175" fmla="*/ 1569739 w 4750641"/>
              <a:gd name="connsiteY175" fmla="*/ 321042 h 1401696"/>
              <a:gd name="connsiteX176" fmla="*/ 1554153 w 4750641"/>
              <a:gd name="connsiteY176" fmla="*/ 326237 h 1401696"/>
              <a:gd name="connsiteX177" fmla="*/ 1538566 w 4750641"/>
              <a:gd name="connsiteY177" fmla="*/ 336628 h 1401696"/>
              <a:gd name="connsiteX178" fmla="*/ 1528175 w 4750641"/>
              <a:gd name="connsiteY178" fmla="*/ 352214 h 1401696"/>
              <a:gd name="connsiteX179" fmla="*/ 1497003 w 4750641"/>
              <a:gd name="connsiteY179" fmla="*/ 362605 h 1401696"/>
              <a:gd name="connsiteX180" fmla="*/ 1465830 w 4750641"/>
              <a:gd name="connsiteY180" fmla="*/ 383387 h 1401696"/>
              <a:gd name="connsiteX181" fmla="*/ 1450244 w 4750641"/>
              <a:gd name="connsiteY181" fmla="*/ 393778 h 1401696"/>
              <a:gd name="connsiteX182" fmla="*/ 1387898 w 4750641"/>
              <a:gd name="connsiteY182" fmla="*/ 414560 h 1401696"/>
              <a:gd name="connsiteX183" fmla="*/ 1372312 w 4750641"/>
              <a:gd name="connsiteY183" fmla="*/ 419755 h 1401696"/>
              <a:gd name="connsiteX184" fmla="*/ 1356725 w 4750641"/>
              <a:gd name="connsiteY184" fmla="*/ 424951 h 1401696"/>
              <a:gd name="connsiteX185" fmla="*/ 1299575 w 4750641"/>
              <a:gd name="connsiteY185" fmla="*/ 430146 h 1401696"/>
              <a:gd name="connsiteX186" fmla="*/ 1283989 w 4750641"/>
              <a:gd name="connsiteY186" fmla="*/ 435342 h 1401696"/>
              <a:gd name="connsiteX187" fmla="*/ 1200862 w 4750641"/>
              <a:gd name="connsiteY187" fmla="*/ 445733 h 1401696"/>
              <a:gd name="connsiteX188" fmla="*/ 1154103 w 4750641"/>
              <a:gd name="connsiteY188" fmla="*/ 456124 h 1401696"/>
              <a:gd name="connsiteX189" fmla="*/ 1096953 w 4750641"/>
              <a:gd name="connsiteY189" fmla="*/ 461319 h 1401696"/>
              <a:gd name="connsiteX190" fmla="*/ 1060585 w 4750641"/>
              <a:gd name="connsiteY190" fmla="*/ 466514 h 1401696"/>
              <a:gd name="connsiteX191" fmla="*/ 993044 w 4750641"/>
              <a:gd name="connsiteY191" fmla="*/ 476905 h 1401696"/>
              <a:gd name="connsiteX192" fmla="*/ 961871 w 4750641"/>
              <a:gd name="connsiteY192" fmla="*/ 487296 h 1401696"/>
              <a:gd name="connsiteX193" fmla="*/ 920307 w 4750641"/>
              <a:gd name="connsiteY193" fmla="*/ 497687 h 1401696"/>
              <a:gd name="connsiteX194" fmla="*/ 889135 w 4750641"/>
              <a:gd name="connsiteY194" fmla="*/ 508078 h 1401696"/>
              <a:gd name="connsiteX195" fmla="*/ 868353 w 4750641"/>
              <a:gd name="connsiteY195" fmla="*/ 513274 h 1401696"/>
              <a:gd name="connsiteX196" fmla="*/ 842375 w 4750641"/>
              <a:gd name="connsiteY196" fmla="*/ 518469 h 1401696"/>
              <a:gd name="connsiteX197" fmla="*/ 806007 w 4750641"/>
              <a:gd name="connsiteY197" fmla="*/ 534055 h 1401696"/>
              <a:gd name="connsiteX198" fmla="*/ 790421 w 4750641"/>
              <a:gd name="connsiteY198" fmla="*/ 539251 h 1401696"/>
              <a:gd name="connsiteX199" fmla="*/ 748857 w 4750641"/>
              <a:gd name="connsiteY199" fmla="*/ 554837 h 1401696"/>
              <a:gd name="connsiteX200" fmla="*/ 702098 w 4750641"/>
              <a:gd name="connsiteY200" fmla="*/ 575619 h 1401696"/>
              <a:gd name="connsiteX201" fmla="*/ 670925 w 4750641"/>
              <a:gd name="connsiteY201" fmla="*/ 586010 h 1401696"/>
              <a:gd name="connsiteX202" fmla="*/ 639753 w 4750641"/>
              <a:gd name="connsiteY202" fmla="*/ 601596 h 1401696"/>
              <a:gd name="connsiteX203" fmla="*/ 592994 w 4750641"/>
              <a:gd name="connsiteY203" fmla="*/ 622378 h 1401696"/>
              <a:gd name="connsiteX204" fmla="*/ 577407 w 4750641"/>
              <a:gd name="connsiteY204" fmla="*/ 627574 h 1401696"/>
              <a:gd name="connsiteX205" fmla="*/ 546235 w 4750641"/>
              <a:gd name="connsiteY205" fmla="*/ 648355 h 1401696"/>
              <a:gd name="connsiteX206" fmla="*/ 530648 w 4750641"/>
              <a:gd name="connsiteY206" fmla="*/ 658746 h 1401696"/>
              <a:gd name="connsiteX207" fmla="*/ 509866 w 4750641"/>
              <a:gd name="connsiteY207" fmla="*/ 669137 h 1401696"/>
              <a:gd name="connsiteX208" fmla="*/ 463107 w 4750641"/>
              <a:gd name="connsiteY208" fmla="*/ 689919 h 1401696"/>
              <a:gd name="connsiteX209" fmla="*/ 447521 w 4750641"/>
              <a:gd name="connsiteY209" fmla="*/ 695114 h 1401696"/>
              <a:gd name="connsiteX210" fmla="*/ 416348 w 4750641"/>
              <a:gd name="connsiteY210" fmla="*/ 721092 h 1401696"/>
              <a:gd name="connsiteX211" fmla="*/ 385175 w 4750641"/>
              <a:gd name="connsiteY211" fmla="*/ 741874 h 1401696"/>
              <a:gd name="connsiteX212" fmla="*/ 369589 w 4750641"/>
              <a:gd name="connsiteY212" fmla="*/ 757460 h 1401696"/>
              <a:gd name="connsiteX213" fmla="*/ 338416 w 4750641"/>
              <a:gd name="connsiteY213" fmla="*/ 778242 h 1401696"/>
              <a:gd name="connsiteX214" fmla="*/ 322830 w 4750641"/>
              <a:gd name="connsiteY214" fmla="*/ 788633 h 1401696"/>
              <a:gd name="connsiteX215" fmla="*/ 291657 w 4750641"/>
              <a:gd name="connsiteY215" fmla="*/ 809414 h 1401696"/>
              <a:gd name="connsiteX216" fmla="*/ 270875 w 4750641"/>
              <a:gd name="connsiteY216" fmla="*/ 830196 h 1401696"/>
              <a:gd name="connsiteX217" fmla="*/ 265680 w 4750641"/>
              <a:gd name="connsiteY217" fmla="*/ 845783 h 1401696"/>
              <a:gd name="connsiteX218" fmla="*/ 218921 w 4750641"/>
              <a:gd name="connsiteY218" fmla="*/ 882151 h 1401696"/>
              <a:gd name="connsiteX219" fmla="*/ 208530 w 4750641"/>
              <a:gd name="connsiteY219" fmla="*/ 897737 h 1401696"/>
              <a:gd name="connsiteX220" fmla="*/ 177357 w 4750641"/>
              <a:gd name="connsiteY220" fmla="*/ 918519 h 1401696"/>
              <a:gd name="connsiteX221" fmla="*/ 156575 w 4750641"/>
              <a:gd name="connsiteY221" fmla="*/ 934105 h 1401696"/>
              <a:gd name="connsiteX222" fmla="*/ 125403 w 4750641"/>
              <a:gd name="connsiteY222" fmla="*/ 954887 h 1401696"/>
              <a:gd name="connsiteX223" fmla="*/ 94230 w 4750641"/>
              <a:gd name="connsiteY223" fmla="*/ 975669 h 1401696"/>
              <a:gd name="connsiteX224" fmla="*/ 78644 w 4750641"/>
              <a:gd name="connsiteY224" fmla="*/ 991255 h 1401696"/>
              <a:gd name="connsiteX225" fmla="*/ 68253 w 4750641"/>
              <a:gd name="connsiteY225" fmla="*/ 1006842 h 1401696"/>
              <a:gd name="connsiteX226" fmla="*/ 52666 w 4750641"/>
              <a:gd name="connsiteY226" fmla="*/ 1012037 h 1401696"/>
              <a:gd name="connsiteX227" fmla="*/ 5907 w 4750641"/>
              <a:gd name="connsiteY227" fmla="*/ 1058796 h 1401696"/>
              <a:gd name="connsiteX0" fmla="*/ 5907 w 4750641"/>
              <a:gd name="connsiteY0" fmla="*/ 1056199 h 1399099"/>
              <a:gd name="connsiteX1" fmla="*/ 5907 w 4750641"/>
              <a:gd name="connsiteY1" fmla="*/ 1056199 h 1399099"/>
              <a:gd name="connsiteX2" fmla="*/ 712 w 4750641"/>
              <a:gd name="connsiteY2" fmla="*/ 1102958 h 1399099"/>
              <a:gd name="connsiteX3" fmla="*/ 16298 w 4750641"/>
              <a:gd name="connsiteY3" fmla="*/ 1113349 h 1399099"/>
              <a:gd name="connsiteX4" fmla="*/ 26689 w 4750641"/>
              <a:gd name="connsiteY4" fmla="*/ 1144522 h 1399099"/>
              <a:gd name="connsiteX5" fmla="*/ 57862 w 4750641"/>
              <a:gd name="connsiteY5" fmla="*/ 1170499 h 1399099"/>
              <a:gd name="connsiteX6" fmla="*/ 68253 w 4750641"/>
              <a:gd name="connsiteY6" fmla="*/ 1186086 h 1399099"/>
              <a:gd name="connsiteX7" fmla="*/ 73448 w 4750641"/>
              <a:gd name="connsiteY7" fmla="*/ 1201672 h 1399099"/>
              <a:gd name="connsiteX8" fmla="*/ 104621 w 4750641"/>
              <a:gd name="connsiteY8" fmla="*/ 1232845 h 1399099"/>
              <a:gd name="connsiteX9" fmla="*/ 109816 w 4750641"/>
              <a:gd name="connsiteY9" fmla="*/ 1248431 h 1399099"/>
              <a:gd name="connsiteX10" fmla="*/ 135794 w 4750641"/>
              <a:gd name="connsiteY10" fmla="*/ 1274408 h 1399099"/>
              <a:gd name="connsiteX11" fmla="*/ 156575 w 4750641"/>
              <a:gd name="connsiteY11" fmla="*/ 1310777 h 1399099"/>
              <a:gd name="connsiteX12" fmla="*/ 172162 w 4750641"/>
              <a:gd name="connsiteY12" fmla="*/ 1326363 h 1399099"/>
              <a:gd name="connsiteX13" fmla="*/ 187748 w 4750641"/>
              <a:gd name="connsiteY13" fmla="*/ 1347145 h 1399099"/>
              <a:gd name="connsiteX14" fmla="*/ 239703 w 4750641"/>
              <a:gd name="connsiteY14" fmla="*/ 1378317 h 1399099"/>
              <a:gd name="connsiteX15" fmla="*/ 255289 w 4750641"/>
              <a:gd name="connsiteY15" fmla="*/ 1383513 h 1399099"/>
              <a:gd name="connsiteX16" fmla="*/ 276071 w 4750641"/>
              <a:gd name="connsiteY16" fmla="*/ 1393904 h 1399099"/>
              <a:gd name="connsiteX17" fmla="*/ 307244 w 4750641"/>
              <a:gd name="connsiteY17" fmla="*/ 1399099 h 1399099"/>
              <a:gd name="connsiteX18" fmla="*/ 473498 w 4750641"/>
              <a:gd name="connsiteY18" fmla="*/ 1393904 h 1399099"/>
              <a:gd name="connsiteX19" fmla="*/ 504671 w 4750641"/>
              <a:gd name="connsiteY19" fmla="*/ 1378317 h 1399099"/>
              <a:gd name="connsiteX20" fmla="*/ 520257 w 4750641"/>
              <a:gd name="connsiteY20" fmla="*/ 1357536 h 1399099"/>
              <a:gd name="connsiteX21" fmla="*/ 541039 w 4750641"/>
              <a:gd name="connsiteY21" fmla="*/ 1321167 h 1399099"/>
              <a:gd name="connsiteX22" fmla="*/ 530648 w 4750641"/>
              <a:gd name="connsiteY22" fmla="*/ 1248431 h 1399099"/>
              <a:gd name="connsiteX23" fmla="*/ 520257 w 4750641"/>
              <a:gd name="connsiteY23" fmla="*/ 1212063 h 1399099"/>
              <a:gd name="connsiteX24" fmla="*/ 525453 w 4750641"/>
              <a:gd name="connsiteY24" fmla="*/ 1082177 h 1399099"/>
              <a:gd name="connsiteX25" fmla="*/ 535844 w 4750641"/>
              <a:gd name="connsiteY25" fmla="*/ 1040613 h 1399099"/>
              <a:gd name="connsiteX26" fmla="*/ 567016 w 4750641"/>
              <a:gd name="connsiteY26" fmla="*/ 993854 h 1399099"/>
              <a:gd name="connsiteX27" fmla="*/ 577407 w 4750641"/>
              <a:gd name="connsiteY27" fmla="*/ 978267 h 1399099"/>
              <a:gd name="connsiteX28" fmla="*/ 587798 w 4750641"/>
              <a:gd name="connsiteY28" fmla="*/ 962681 h 1399099"/>
              <a:gd name="connsiteX29" fmla="*/ 592994 w 4750641"/>
              <a:gd name="connsiteY29" fmla="*/ 947095 h 1399099"/>
              <a:gd name="connsiteX30" fmla="*/ 639753 w 4750641"/>
              <a:gd name="connsiteY30" fmla="*/ 905531 h 1399099"/>
              <a:gd name="connsiteX31" fmla="*/ 655339 w 4750641"/>
              <a:gd name="connsiteY31" fmla="*/ 900336 h 1399099"/>
              <a:gd name="connsiteX32" fmla="*/ 686512 w 4750641"/>
              <a:gd name="connsiteY32" fmla="*/ 879554 h 1399099"/>
              <a:gd name="connsiteX33" fmla="*/ 717685 w 4750641"/>
              <a:gd name="connsiteY33" fmla="*/ 858772 h 1399099"/>
              <a:gd name="connsiteX34" fmla="*/ 769639 w 4750641"/>
              <a:gd name="connsiteY34" fmla="*/ 827599 h 1399099"/>
              <a:gd name="connsiteX35" fmla="*/ 800812 w 4750641"/>
              <a:gd name="connsiteY35" fmla="*/ 817208 h 1399099"/>
              <a:gd name="connsiteX36" fmla="*/ 831985 w 4750641"/>
              <a:gd name="connsiteY36" fmla="*/ 801622 h 1399099"/>
              <a:gd name="connsiteX37" fmla="*/ 863157 w 4750641"/>
              <a:gd name="connsiteY37" fmla="*/ 786036 h 1399099"/>
              <a:gd name="connsiteX38" fmla="*/ 894330 w 4750641"/>
              <a:gd name="connsiteY38" fmla="*/ 765254 h 1399099"/>
              <a:gd name="connsiteX39" fmla="*/ 909916 w 4750641"/>
              <a:gd name="connsiteY39" fmla="*/ 754863 h 1399099"/>
              <a:gd name="connsiteX40" fmla="*/ 925503 w 4750641"/>
              <a:gd name="connsiteY40" fmla="*/ 749667 h 1399099"/>
              <a:gd name="connsiteX41" fmla="*/ 967066 w 4750641"/>
              <a:gd name="connsiteY41" fmla="*/ 739277 h 1399099"/>
              <a:gd name="connsiteX42" fmla="*/ 982653 w 4750641"/>
              <a:gd name="connsiteY42" fmla="*/ 734081 h 1399099"/>
              <a:gd name="connsiteX43" fmla="*/ 1003435 w 4750641"/>
              <a:gd name="connsiteY43" fmla="*/ 728886 h 1399099"/>
              <a:gd name="connsiteX44" fmla="*/ 1034607 w 4750641"/>
              <a:gd name="connsiteY44" fmla="*/ 718495 h 1399099"/>
              <a:gd name="connsiteX45" fmla="*/ 1081366 w 4750641"/>
              <a:gd name="connsiteY45" fmla="*/ 708104 h 1399099"/>
              <a:gd name="connsiteX46" fmla="*/ 1096953 w 4750641"/>
              <a:gd name="connsiteY46" fmla="*/ 702908 h 1399099"/>
              <a:gd name="connsiteX47" fmla="*/ 1154103 w 4750641"/>
              <a:gd name="connsiteY47" fmla="*/ 692517 h 1399099"/>
              <a:gd name="connsiteX48" fmla="*/ 1185275 w 4750641"/>
              <a:gd name="connsiteY48" fmla="*/ 682127 h 1399099"/>
              <a:gd name="connsiteX49" fmla="*/ 1211253 w 4750641"/>
              <a:gd name="connsiteY49" fmla="*/ 676931 h 1399099"/>
              <a:gd name="connsiteX50" fmla="*/ 1226839 w 4750641"/>
              <a:gd name="connsiteY50" fmla="*/ 671736 h 1399099"/>
              <a:gd name="connsiteX51" fmla="*/ 1268403 w 4750641"/>
              <a:gd name="connsiteY51" fmla="*/ 666540 h 1399099"/>
              <a:gd name="connsiteX52" fmla="*/ 1403485 w 4750641"/>
              <a:gd name="connsiteY52" fmla="*/ 645758 h 1399099"/>
              <a:gd name="connsiteX53" fmla="*/ 1481416 w 4750641"/>
              <a:gd name="connsiteY53" fmla="*/ 635367 h 1399099"/>
              <a:gd name="connsiteX54" fmla="*/ 1533371 w 4750641"/>
              <a:gd name="connsiteY54" fmla="*/ 624977 h 1399099"/>
              <a:gd name="connsiteX55" fmla="*/ 1652866 w 4750641"/>
              <a:gd name="connsiteY55" fmla="*/ 619781 h 1399099"/>
              <a:gd name="connsiteX56" fmla="*/ 1751580 w 4750641"/>
              <a:gd name="connsiteY56" fmla="*/ 609390 h 1399099"/>
              <a:gd name="connsiteX57" fmla="*/ 1928225 w 4750641"/>
              <a:gd name="connsiteY57" fmla="*/ 604195 h 1399099"/>
              <a:gd name="connsiteX58" fmla="*/ 2110066 w 4750641"/>
              <a:gd name="connsiteY58" fmla="*/ 593804 h 1399099"/>
              <a:gd name="connsiteX59" fmla="*/ 2151630 w 4750641"/>
              <a:gd name="connsiteY59" fmla="*/ 588608 h 1399099"/>
              <a:gd name="connsiteX60" fmla="*/ 2411403 w 4750641"/>
              <a:gd name="connsiteY60" fmla="*/ 578217 h 1399099"/>
              <a:gd name="connsiteX61" fmla="*/ 2593244 w 4750641"/>
              <a:gd name="connsiteY61" fmla="*/ 583413 h 1399099"/>
              <a:gd name="connsiteX62" fmla="*/ 2624416 w 4750641"/>
              <a:gd name="connsiteY62" fmla="*/ 593804 h 1399099"/>
              <a:gd name="connsiteX63" fmla="*/ 2671175 w 4750641"/>
              <a:gd name="connsiteY63" fmla="*/ 598999 h 1399099"/>
              <a:gd name="connsiteX64" fmla="*/ 3014075 w 4750641"/>
              <a:gd name="connsiteY64" fmla="*/ 598999 h 1399099"/>
              <a:gd name="connsiteX65" fmla="*/ 3060835 w 4750641"/>
              <a:gd name="connsiteY65" fmla="*/ 609390 h 1399099"/>
              <a:gd name="connsiteX66" fmla="*/ 3097203 w 4750641"/>
              <a:gd name="connsiteY66" fmla="*/ 619781 h 1399099"/>
              <a:gd name="connsiteX67" fmla="*/ 3206307 w 4750641"/>
              <a:gd name="connsiteY67" fmla="*/ 624977 h 1399099"/>
              <a:gd name="connsiteX68" fmla="*/ 3253066 w 4750641"/>
              <a:gd name="connsiteY68" fmla="*/ 635367 h 1399099"/>
              <a:gd name="connsiteX69" fmla="*/ 3268653 w 4750641"/>
              <a:gd name="connsiteY69" fmla="*/ 645758 h 1399099"/>
              <a:gd name="connsiteX70" fmla="*/ 3445298 w 4750641"/>
              <a:gd name="connsiteY70" fmla="*/ 640563 h 1399099"/>
              <a:gd name="connsiteX71" fmla="*/ 3460885 w 4750641"/>
              <a:gd name="connsiteY71" fmla="*/ 635367 h 1399099"/>
              <a:gd name="connsiteX72" fmla="*/ 3481666 w 4750641"/>
              <a:gd name="connsiteY72" fmla="*/ 624977 h 1399099"/>
              <a:gd name="connsiteX73" fmla="*/ 3512839 w 4750641"/>
              <a:gd name="connsiteY73" fmla="*/ 604195 h 1399099"/>
              <a:gd name="connsiteX74" fmla="*/ 3528425 w 4750641"/>
              <a:gd name="connsiteY74" fmla="*/ 598999 h 1399099"/>
              <a:gd name="connsiteX75" fmla="*/ 3544012 w 4750641"/>
              <a:gd name="connsiteY75" fmla="*/ 588608 h 1399099"/>
              <a:gd name="connsiteX76" fmla="*/ 3575185 w 4750641"/>
              <a:gd name="connsiteY76" fmla="*/ 578217 h 1399099"/>
              <a:gd name="connsiteX77" fmla="*/ 3746635 w 4750641"/>
              <a:gd name="connsiteY77" fmla="*/ 583413 h 1399099"/>
              <a:gd name="connsiteX78" fmla="*/ 3757025 w 4750641"/>
              <a:gd name="connsiteY78" fmla="*/ 598999 h 1399099"/>
              <a:gd name="connsiteX79" fmla="*/ 3788198 w 4750641"/>
              <a:gd name="connsiteY79" fmla="*/ 609390 h 1399099"/>
              <a:gd name="connsiteX80" fmla="*/ 3855739 w 4750641"/>
              <a:gd name="connsiteY80" fmla="*/ 598999 h 1399099"/>
              <a:gd name="connsiteX81" fmla="*/ 3866130 w 4750641"/>
              <a:gd name="connsiteY81" fmla="*/ 583413 h 1399099"/>
              <a:gd name="connsiteX82" fmla="*/ 3871325 w 4750641"/>
              <a:gd name="connsiteY82" fmla="*/ 521067 h 1399099"/>
              <a:gd name="connsiteX83" fmla="*/ 3881716 w 4750641"/>
              <a:gd name="connsiteY83" fmla="*/ 443136 h 1399099"/>
              <a:gd name="connsiteX84" fmla="*/ 3897303 w 4750641"/>
              <a:gd name="connsiteY84" fmla="*/ 380790 h 1399099"/>
              <a:gd name="connsiteX85" fmla="*/ 3918085 w 4750641"/>
              <a:gd name="connsiteY85" fmla="*/ 344422 h 1399099"/>
              <a:gd name="connsiteX86" fmla="*/ 3933671 w 4750641"/>
              <a:gd name="connsiteY86" fmla="*/ 334031 h 1399099"/>
              <a:gd name="connsiteX87" fmla="*/ 3944062 w 4750641"/>
              <a:gd name="connsiteY87" fmla="*/ 318445 h 1399099"/>
              <a:gd name="connsiteX88" fmla="*/ 3975235 w 4750641"/>
              <a:gd name="connsiteY88" fmla="*/ 308054 h 1399099"/>
              <a:gd name="connsiteX89" fmla="*/ 3990821 w 4750641"/>
              <a:gd name="connsiteY89" fmla="*/ 302858 h 1399099"/>
              <a:gd name="connsiteX90" fmla="*/ 4006407 w 4750641"/>
              <a:gd name="connsiteY90" fmla="*/ 292467 h 1399099"/>
              <a:gd name="connsiteX91" fmla="*/ 4068753 w 4750641"/>
              <a:gd name="connsiteY91" fmla="*/ 276881 h 1399099"/>
              <a:gd name="connsiteX92" fmla="*/ 4084339 w 4750641"/>
              <a:gd name="connsiteY92" fmla="*/ 271686 h 1399099"/>
              <a:gd name="connsiteX93" fmla="*/ 4136294 w 4750641"/>
              <a:gd name="connsiteY93" fmla="*/ 261295 h 1399099"/>
              <a:gd name="connsiteX94" fmla="*/ 4157075 w 4750641"/>
              <a:gd name="connsiteY94" fmla="*/ 256099 h 1399099"/>
              <a:gd name="connsiteX95" fmla="*/ 4250594 w 4750641"/>
              <a:gd name="connsiteY95" fmla="*/ 245708 h 1399099"/>
              <a:gd name="connsiteX96" fmla="*/ 4494758 w 4750641"/>
              <a:gd name="connsiteY96" fmla="*/ 209557 h 1399099"/>
              <a:gd name="connsiteX97" fmla="*/ 4750641 w 4750641"/>
              <a:gd name="connsiteY97" fmla="*/ 115822 h 1399099"/>
              <a:gd name="connsiteX98" fmla="*/ 4687970 w 4750641"/>
              <a:gd name="connsiteY98" fmla="*/ 63217 h 1399099"/>
              <a:gd name="connsiteX99" fmla="*/ 4605844 w 4750641"/>
              <a:gd name="connsiteY99" fmla="*/ 6 h 1399099"/>
              <a:gd name="connsiteX100" fmla="*/ 4260985 w 4750641"/>
              <a:gd name="connsiteY100" fmla="*/ 157386 h 1399099"/>
              <a:gd name="connsiteX101" fmla="*/ 4250594 w 4750641"/>
              <a:gd name="connsiteY101" fmla="*/ 141799 h 1399099"/>
              <a:gd name="connsiteX102" fmla="*/ 4235007 w 4750641"/>
              <a:gd name="connsiteY102" fmla="*/ 110627 h 1399099"/>
              <a:gd name="connsiteX103" fmla="*/ 4219421 w 4750641"/>
              <a:gd name="connsiteY103" fmla="*/ 100236 h 1399099"/>
              <a:gd name="connsiteX104" fmla="*/ 4203835 w 4750641"/>
              <a:gd name="connsiteY104" fmla="*/ 84649 h 1399099"/>
              <a:gd name="connsiteX105" fmla="*/ 4172662 w 4750641"/>
              <a:gd name="connsiteY105" fmla="*/ 69063 h 1399099"/>
              <a:gd name="connsiteX106" fmla="*/ 4151880 w 4750641"/>
              <a:gd name="connsiteY106" fmla="*/ 58672 h 1399099"/>
              <a:gd name="connsiteX107" fmla="*/ 4099925 w 4750641"/>
              <a:gd name="connsiteY107" fmla="*/ 43086 h 1399099"/>
              <a:gd name="connsiteX108" fmla="*/ 4011603 w 4750641"/>
              <a:gd name="connsiteY108" fmla="*/ 37890 h 1399099"/>
              <a:gd name="connsiteX109" fmla="*/ 3866130 w 4750641"/>
              <a:gd name="connsiteY109" fmla="*/ 37890 h 1399099"/>
              <a:gd name="connsiteX110" fmla="*/ 3850544 w 4750641"/>
              <a:gd name="connsiteY110" fmla="*/ 43086 h 1399099"/>
              <a:gd name="connsiteX111" fmla="*/ 3819371 w 4750641"/>
              <a:gd name="connsiteY111" fmla="*/ 48281 h 1399099"/>
              <a:gd name="connsiteX112" fmla="*/ 3679094 w 4750641"/>
              <a:gd name="connsiteY112" fmla="*/ 58672 h 1399099"/>
              <a:gd name="connsiteX113" fmla="*/ 3642725 w 4750641"/>
              <a:gd name="connsiteY113" fmla="*/ 69063 h 1399099"/>
              <a:gd name="connsiteX114" fmla="*/ 3595966 w 4750641"/>
              <a:gd name="connsiteY114" fmla="*/ 74258 h 1399099"/>
              <a:gd name="connsiteX115" fmla="*/ 3544012 w 4750641"/>
              <a:gd name="connsiteY115" fmla="*/ 89845 h 1399099"/>
              <a:gd name="connsiteX116" fmla="*/ 3523230 w 4750641"/>
              <a:gd name="connsiteY116" fmla="*/ 100236 h 1399099"/>
              <a:gd name="connsiteX117" fmla="*/ 3502448 w 4750641"/>
              <a:gd name="connsiteY117" fmla="*/ 105431 h 1399099"/>
              <a:gd name="connsiteX118" fmla="*/ 3455689 w 4750641"/>
              <a:gd name="connsiteY118" fmla="*/ 121017 h 1399099"/>
              <a:gd name="connsiteX119" fmla="*/ 3408930 w 4750641"/>
              <a:gd name="connsiteY119" fmla="*/ 136604 h 1399099"/>
              <a:gd name="connsiteX120" fmla="*/ 3393344 w 4750641"/>
              <a:gd name="connsiteY120" fmla="*/ 141799 h 1399099"/>
              <a:gd name="connsiteX121" fmla="*/ 3351780 w 4750641"/>
              <a:gd name="connsiteY121" fmla="*/ 162581 h 1399099"/>
              <a:gd name="connsiteX122" fmla="*/ 3336194 w 4750641"/>
              <a:gd name="connsiteY122" fmla="*/ 172972 h 1399099"/>
              <a:gd name="connsiteX123" fmla="*/ 3315412 w 4750641"/>
              <a:gd name="connsiteY123" fmla="*/ 178167 h 1399099"/>
              <a:gd name="connsiteX124" fmla="*/ 3299825 w 4750641"/>
              <a:gd name="connsiteY124" fmla="*/ 183363 h 1399099"/>
              <a:gd name="connsiteX125" fmla="*/ 3253066 w 4750641"/>
              <a:gd name="connsiteY125" fmla="*/ 219731 h 1399099"/>
              <a:gd name="connsiteX126" fmla="*/ 3216698 w 4750641"/>
              <a:gd name="connsiteY126" fmla="*/ 240513 h 1399099"/>
              <a:gd name="connsiteX127" fmla="*/ 3185525 w 4750641"/>
              <a:gd name="connsiteY127" fmla="*/ 250904 h 1399099"/>
              <a:gd name="connsiteX128" fmla="*/ 3143962 w 4750641"/>
              <a:gd name="connsiteY128" fmla="*/ 271686 h 1399099"/>
              <a:gd name="connsiteX129" fmla="*/ 3107594 w 4750641"/>
              <a:gd name="connsiteY129" fmla="*/ 282077 h 1399099"/>
              <a:gd name="connsiteX130" fmla="*/ 3092007 w 4750641"/>
              <a:gd name="connsiteY130" fmla="*/ 287272 h 1399099"/>
              <a:gd name="connsiteX131" fmla="*/ 3071225 w 4750641"/>
              <a:gd name="connsiteY131" fmla="*/ 292467 h 1399099"/>
              <a:gd name="connsiteX132" fmla="*/ 3040053 w 4750641"/>
              <a:gd name="connsiteY132" fmla="*/ 302858 h 1399099"/>
              <a:gd name="connsiteX133" fmla="*/ 2998489 w 4750641"/>
              <a:gd name="connsiteY133" fmla="*/ 313249 h 1399099"/>
              <a:gd name="connsiteX134" fmla="*/ 2967316 w 4750641"/>
              <a:gd name="connsiteY134" fmla="*/ 323640 h 1399099"/>
              <a:gd name="connsiteX135" fmla="*/ 2941339 w 4750641"/>
              <a:gd name="connsiteY135" fmla="*/ 328836 h 1399099"/>
              <a:gd name="connsiteX136" fmla="*/ 2910166 w 4750641"/>
              <a:gd name="connsiteY136" fmla="*/ 339227 h 1399099"/>
              <a:gd name="connsiteX137" fmla="*/ 2894580 w 4750641"/>
              <a:gd name="connsiteY137" fmla="*/ 344422 h 1399099"/>
              <a:gd name="connsiteX138" fmla="*/ 2847821 w 4750641"/>
              <a:gd name="connsiteY138" fmla="*/ 365204 h 1399099"/>
              <a:gd name="connsiteX139" fmla="*/ 2832235 w 4750641"/>
              <a:gd name="connsiteY139" fmla="*/ 370399 h 1399099"/>
              <a:gd name="connsiteX140" fmla="*/ 2795866 w 4750641"/>
              <a:gd name="connsiteY140" fmla="*/ 391181 h 1399099"/>
              <a:gd name="connsiteX141" fmla="*/ 2780280 w 4750641"/>
              <a:gd name="connsiteY141" fmla="*/ 401572 h 1399099"/>
              <a:gd name="connsiteX142" fmla="*/ 2754303 w 4750641"/>
              <a:gd name="connsiteY142" fmla="*/ 406767 h 1399099"/>
              <a:gd name="connsiteX143" fmla="*/ 2738716 w 4750641"/>
              <a:gd name="connsiteY143" fmla="*/ 411963 h 1399099"/>
              <a:gd name="connsiteX144" fmla="*/ 2717935 w 4750641"/>
              <a:gd name="connsiteY144" fmla="*/ 417158 h 1399099"/>
              <a:gd name="connsiteX145" fmla="*/ 2593244 w 4750641"/>
              <a:gd name="connsiteY145" fmla="*/ 411963 h 1399099"/>
              <a:gd name="connsiteX146" fmla="*/ 2577657 w 4750641"/>
              <a:gd name="connsiteY146" fmla="*/ 380790 h 1399099"/>
              <a:gd name="connsiteX147" fmla="*/ 2562071 w 4750641"/>
              <a:gd name="connsiteY147" fmla="*/ 323640 h 1399099"/>
              <a:gd name="connsiteX148" fmla="*/ 2556875 w 4750641"/>
              <a:gd name="connsiteY148" fmla="*/ 308054 h 1399099"/>
              <a:gd name="connsiteX149" fmla="*/ 2546485 w 4750641"/>
              <a:gd name="connsiteY149" fmla="*/ 292467 h 1399099"/>
              <a:gd name="connsiteX150" fmla="*/ 2411403 w 4750641"/>
              <a:gd name="connsiteY150" fmla="*/ 297663 h 1399099"/>
              <a:gd name="connsiteX151" fmla="*/ 2354253 w 4750641"/>
              <a:gd name="connsiteY151" fmla="*/ 302858 h 1399099"/>
              <a:gd name="connsiteX152" fmla="*/ 2333471 w 4750641"/>
              <a:gd name="connsiteY152" fmla="*/ 308054 h 1399099"/>
              <a:gd name="connsiteX153" fmla="*/ 2271125 w 4750641"/>
              <a:gd name="connsiteY153" fmla="*/ 313249 h 1399099"/>
              <a:gd name="connsiteX154" fmla="*/ 2167216 w 4750641"/>
              <a:gd name="connsiteY154" fmla="*/ 308054 h 1399099"/>
              <a:gd name="connsiteX155" fmla="*/ 2151630 w 4750641"/>
              <a:gd name="connsiteY155" fmla="*/ 302858 h 1399099"/>
              <a:gd name="connsiteX156" fmla="*/ 2120457 w 4750641"/>
              <a:gd name="connsiteY156" fmla="*/ 282077 h 1399099"/>
              <a:gd name="connsiteX157" fmla="*/ 2110066 w 4750641"/>
              <a:gd name="connsiteY157" fmla="*/ 266490 h 1399099"/>
              <a:gd name="connsiteX158" fmla="*/ 2094480 w 4750641"/>
              <a:gd name="connsiteY158" fmla="*/ 261295 h 1399099"/>
              <a:gd name="connsiteX159" fmla="*/ 2078894 w 4750641"/>
              <a:gd name="connsiteY159" fmla="*/ 250904 h 1399099"/>
              <a:gd name="connsiteX160" fmla="*/ 2063307 w 4750641"/>
              <a:gd name="connsiteY160" fmla="*/ 245708 h 1399099"/>
              <a:gd name="connsiteX161" fmla="*/ 2047721 w 4750641"/>
              <a:gd name="connsiteY161" fmla="*/ 235317 h 1399099"/>
              <a:gd name="connsiteX162" fmla="*/ 2032135 w 4750641"/>
              <a:gd name="connsiteY162" fmla="*/ 230122 h 1399099"/>
              <a:gd name="connsiteX163" fmla="*/ 2011353 w 4750641"/>
              <a:gd name="connsiteY163" fmla="*/ 219731 h 1399099"/>
              <a:gd name="connsiteX164" fmla="*/ 1907444 w 4750641"/>
              <a:gd name="connsiteY164" fmla="*/ 224927 h 1399099"/>
              <a:gd name="connsiteX165" fmla="*/ 1876271 w 4750641"/>
              <a:gd name="connsiteY165" fmla="*/ 235317 h 1399099"/>
              <a:gd name="connsiteX166" fmla="*/ 1860685 w 4750641"/>
              <a:gd name="connsiteY166" fmla="*/ 240513 h 1399099"/>
              <a:gd name="connsiteX167" fmla="*/ 1839903 w 4750641"/>
              <a:gd name="connsiteY167" fmla="*/ 250904 h 1399099"/>
              <a:gd name="connsiteX168" fmla="*/ 1767166 w 4750641"/>
              <a:gd name="connsiteY168" fmla="*/ 261295 h 1399099"/>
              <a:gd name="connsiteX169" fmla="*/ 1725603 w 4750641"/>
              <a:gd name="connsiteY169" fmla="*/ 271686 h 1399099"/>
              <a:gd name="connsiteX170" fmla="*/ 1684039 w 4750641"/>
              <a:gd name="connsiteY170" fmla="*/ 282077 h 1399099"/>
              <a:gd name="connsiteX171" fmla="*/ 1663257 w 4750641"/>
              <a:gd name="connsiteY171" fmla="*/ 287272 h 1399099"/>
              <a:gd name="connsiteX172" fmla="*/ 1632085 w 4750641"/>
              <a:gd name="connsiteY172" fmla="*/ 297663 h 1399099"/>
              <a:gd name="connsiteX173" fmla="*/ 1616498 w 4750641"/>
              <a:gd name="connsiteY173" fmla="*/ 302858 h 1399099"/>
              <a:gd name="connsiteX174" fmla="*/ 1595716 w 4750641"/>
              <a:gd name="connsiteY174" fmla="*/ 313249 h 1399099"/>
              <a:gd name="connsiteX175" fmla="*/ 1569739 w 4750641"/>
              <a:gd name="connsiteY175" fmla="*/ 318445 h 1399099"/>
              <a:gd name="connsiteX176" fmla="*/ 1554153 w 4750641"/>
              <a:gd name="connsiteY176" fmla="*/ 323640 h 1399099"/>
              <a:gd name="connsiteX177" fmla="*/ 1538566 w 4750641"/>
              <a:gd name="connsiteY177" fmla="*/ 334031 h 1399099"/>
              <a:gd name="connsiteX178" fmla="*/ 1528175 w 4750641"/>
              <a:gd name="connsiteY178" fmla="*/ 349617 h 1399099"/>
              <a:gd name="connsiteX179" fmla="*/ 1497003 w 4750641"/>
              <a:gd name="connsiteY179" fmla="*/ 360008 h 1399099"/>
              <a:gd name="connsiteX180" fmla="*/ 1465830 w 4750641"/>
              <a:gd name="connsiteY180" fmla="*/ 380790 h 1399099"/>
              <a:gd name="connsiteX181" fmla="*/ 1450244 w 4750641"/>
              <a:gd name="connsiteY181" fmla="*/ 391181 h 1399099"/>
              <a:gd name="connsiteX182" fmla="*/ 1387898 w 4750641"/>
              <a:gd name="connsiteY182" fmla="*/ 411963 h 1399099"/>
              <a:gd name="connsiteX183" fmla="*/ 1372312 w 4750641"/>
              <a:gd name="connsiteY183" fmla="*/ 417158 h 1399099"/>
              <a:gd name="connsiteX184" fmla="*/ 1356725 w 4750641"/>
              <a:gd name="connsiteY184" fmla="*/ 422354 h 1399099"/>
              <a:gd name="connsiteX185" fmla="*/ 1299575 w 4750641"/>
              <a:gd name="connsiteY185" fmla="*/ 427549 h 1399099"/>
              <a:gd name="connsiteX186" fmla="*/ 1283989 w 4750641"/>
              <a:gd name="connsiteY186" fmla="*/ 432745 h 1399099"/>
              <a:gd name="connsiteX187" fmla="*/ 1200862 w 4750641"/>
              <a:gd name="connsiteY187" fmla="*/ 443136 h 1399099"/>
              <a:gd name="connsiteX188" fmla="*/ 1154103 w 4750641"/>
              <a:gd name="connsiteY188" fmla="*/ 453527 h 1399099"/>
              <a:gd name="connsiteX189" fmla="*/ 1096953 w 4750641"/>
              <a:gd name="connsiteY189" fmla="*/ 458722 h 1399099"/>
              <a:gd name="connsiteX190" fmla="*/ 1060585 w 4750641"/>
              <a:gd name="connsiteY190" fmla="*/ 463917 h 1399099"/>
              <a:gd name="connsiteX191" fmla="*/ 993044 w 4750641"/>
              <a:gd name="connsiteY191" fmla="*/ 474308 h 1399099"/>
              <a:gd name="connsiteX192" fmla="*/ 961871 w 4750641"/>
              <a:gd name="connsiteY192" fmla="*/ 484699 h 1399099"/>
              <a:gd name="connsiteX193" fmla="*/ 920307 w 4750641"/>
              <a:gd name="connsiteY193" fmla="*/ 495090 h 1399099"/>
              <a:gd name="connsiteX194" fmla="*/ 889135 w 4750641"/>
              <a:gd name="connsiteY194" fmla="*/ 505481 h 1399099"/>
              <a:gd name="connsiteX195" fmla="*/ 868353 w 4750641"/>
              <a:gd name="connsiteY195" fmla="*/ 510677 h 1399099"/>
              <a:gd name="connsiteX196" fmla="*/ 842375 w 4750641"/>
              <a:gd name="connsiteY196" fmla="*/ 515872 h 1399099"/>
              <a:gd name="connsiteX197" fmla="*/ 806007 w 4750641"/>
              <a:gd name="connsiteY197" fmla="*/ 531458 h 1399099"/>
              <a:gd name="connsiteX198" fmla="*/ 790421 w 4750641"/>
              <a:gd name="connsiteY198" fmla="*/ 536654 h 1399099"/>
              <a:gd name="connsiteX199" fmla="*/ 748857 w 4750641"/>
              <a:gd name="connsiteY199" fmla="*/ 552240 h 1399099"/>
              <a:gd name="connsiteX200" fmla="*/ 702098 w 4750641"/>
              <a:gd name="connsiteY200" fmla="*/ 573022 h 1399099"/>
              <a:gd name="connsiteX201" fmla="*/ 670925 w 4750641"/>
              <a:gd name="connsiteY201" fmla="*/ 583413 h 1399099"/>
              <a:gd name="connsiteX202" fmla="*/ 639753 w 4750641"/>
              <a:gd name="connsiteY202" fmla="*/ 598999 h 1399099"/>
              <a:gd name="connsiteX203" fmla="*/ 592994 w 4750641"/>
              <a:gd name="connsiteY203" fmla="*/ 619781 h 1399099"/>
              <a:gd name="connsiteX204" fmla="*/ 577407 w 4750641"/>
              <a:gd name="connsiteY204" fmla="*/ 624977 h 1399099"/>
              <a:gd name="connsiteX205" fmla="*/ 546235 w 4750641"/>
              <a:gd name="connsiteY205" fmla="*/ 645758 h 1399099"/>
              <a:gd name="connsiteX206" fmla="*/ 530648 w 4750641"/>
              <a:gd name="connsiteY206" fmla="*/ 656149 h 1399099"/>
              <a:gd name="connsiteX207" fmla="*/ 509866 w 4750641"/>
              <a:gd name="connsiteY207" fmla="*/ 666540 h 1399099"/>
              <a:gd name="connsiteX208" fmla="*/ 463107 w 4750641"/>
              <a:gd name="connsiteY208" fmla="*/ 687322 h 1399099"/>
              <a:gd name="connsiteX209" fmla="*/ 447521 w 4750641"/>
              <a:gd name="connsiteY209" fmla="*/ 692517 h 1399099"/>
              <a:gd name="connsiteX210" fmla="*/ 416348 w 4750641"/>
              <a:gd name="connsiteY210" fmla="*/ 718495 h 1399099"/>
              <a:gd name="connsiteX211" fmla="*/ 385175 w 4750641"/>
              <a:gd name="connsiteY211" fmla="*/ 739277 h 1399099"/>
              <a:gd name="connsiteX212" fmla="*/ 369589 w 4750641"/>
              <a:gd name="connsiteY212" fmla="*/ 754863 h 1399099"/>
              <a:gd name="connsiteX213" fmla="*/ 338416 w 4750641"/>
              <a:gd name="connsiteY213" fmla="*/ 775645 h 1399099"/>
              <a:gd name="connsiteX214" fmla="*/ 322830 w 4750641"/>
              <a:gd name="connsiteY214" fmla="*/ 786036 h 1399099"/>
              <a:gd name="connsiteX215" fmla="*/ 291657 w 4750641"/>
              <a:gd name="connsiteY215" fmla="*/ 806817 h 1399099"/>
              <a:gd name="connsiteX216" fmla="*/ 270875 w 4750641"/>
              <a:gd name="connsiteY216" fmla="*/ 827599 h 1399099"/>
              <a:gd name="connsiteX217" fmla="*/ 265680 w 4750641"/>
              <a:gd name="connsiteY217" fmla="*/ 843186 h 1399099"/>
              <a:gd name="connsiteX218" fmla="*/ 218921 w 4750641"/>
              <a:gd name="connsiteY218" fmla="*/ 879554 h 1399099"/>
              <a:gd name="connsiteX219" fmla="*/ 208530 w 4750641"/>
              <a:gd name="connsiteY219" fmla="*/ 895140 h 1399099"/>
              <a:gd name="connsiteX220" fmla="*/ 177357 w 4750641"/>
              <a:gd name="connsiteY220" fmla="*/ 915922 h 1399099"/>
              <a:gd name="connsiteX221" fmla="*/ 156575 w 4750641"/>
              <a:gd name="connsiteY221" fmla="*/ 931508 h 1399099"/>
              <a:gd name="connsiteX222" fmla="*/ 125403 w 4750641"/>
              <a:gd name="connsiteY222" fmla="*/ 952290 h 1399099"/>
              <a:gd name="connsiteX223" fmla="*/ 94230 w 4750641"/>
              <a:gd name="connsiteY223" fmla="*/ 973072 h 1399099"/>
              <a:gd name="connsiteX224" fmla="*/ 78644 w 4750641"/>
              <a:gd name="connsiteY224" fmla="*/ 988658 h 1399099"/>
              <a:gd name="connsiteX225" fmla="*/ 68253 w 4750641"/>
              <a:gd name="connsiteY225" fmla="*/ 1004245 h 1399099"/>
              <a:gd name="connsiteX226" fmla="*/ 52666 w 4750641"/>
              <a:gd name="connsiteY226" fmla="*/ 1009440 h 1399099"/>
              <a:gd name="connsiteX227" fmla="*/ 5907 w 4750641"/>
              <a:gd name="connsiteY227" fmla="*/ 1056199 h 1399099"/>
              <a:gd name="connsiteX0" fmla="*/ 5907 w 4750641"/>
              <a:gd name="connsiteY0" fmla="*/ 1098667 h 1441567"/>
              <a:gd name="connsiteX1" fmla="*/ 5907 w 4750641"/>
              <a:gd name="connsiteY1" fmla="*/ 1098667 h 1441567"/>
              <a:gd name="connsiteX2" fmla="*/ 712 w 4750641"/>
              <a:gd name="connsiteY2" fmla="*/ 1145426 h 1441567"/>
              <a:gd name="connsiteX3" fmla="*/ 16298 w 4750641"/>
              <a:gd name="connsiteY3" fmla="*/ 1155817 h 1441567"/>
              <a:gd name="connsiteX4" fmla="*/ 26689 w 4750641"/>
              <a:gd name="connsiteY4" fmla="*/ 1186990 h 1441567"/>
              <a:gd name="connsiteX5" fmla="*/ 57862 w 4750641"/>
              <a:gd name="connsiteY5" fmla="*/ 1212967 h 1441567"/>
              <a:gd name="connsiteX6" fmla="*/ 68253 w 4750641"/>
              <a:gd name="connsiteY6" fmla="*/ 1228554 h 1441567"/>
              <a:gd name="connsiteX7" fmla="*/ 73448 w 4750641"/>
              <a:gd name="connsiteY7" fmla="*/ 1244140 h 1441567"/>
              <a:gd name="connsiteX8" fmla="*/ 104621 w 4750641"/>
              <a:gd name="connsiteY8" fmla="*/ 1275313 h 1441567"/>
              <a:gd name="connsiteX9" fmla="*/ 109816 w 4750641"/>
              <a:gd name="connsiteY9" fmla="*/ 1290899 h 1441567"/>
              <a:gd name="connsiteX10" fmla="*/ 135794 w 4750641"/>
              <a:gd name="connsiteY10" fmla="*/ 1316876 h 1441567"/>
              <a:gd name="connsiteX11" fmla="*/ 156575 w 4750641"/>
              <a:gd name="connsiteY11" fmla="*/ 1353245 h 1441567"/>
              <a:gd name="connsiteX12" fmla="*/ 172162 w 4750641"/>
              <a:gd name="connsiteY12" fmla="*/ 1368831 h 1441567"/>
              <a:gd name="connsiteX13" fmla="*/ 187748 w 4750641"/>
              <a:gd name="connsiteY13" fmla="*/ 1389613 h 1441567"/>
              <a:gd name="connsiteX14" fmla="*/ 239703 w 4750641"/>
              <a:gd name="connsiteY14" fmla="*/ 1420785 h 1441567"/>
              <a:gd name="connsiteX15" fmla="*/ 255289 w 4750641"/>
              <a:gd name="connsiteY15" fmla="*/ 1425981 h 1441567"/>
              <a:gd name="connsiteX16" fmla="*/ 276071 w 4750641"/>
              <a:gd name="connsiteY16" fmla="*/ 1436372 h 1441567"/>
              <a:gd name="connsiteX17" fmla="*/ 307244 w 4750641"/>
              <a:gd name="connsiteY17" fmla="*/ 1441567 h 1441567"/>
              <a:gd name="connsiteX18" fmla="*/ 473498 w 4750641"/>
              <a:gd name="connsiteY18" fmla="*/ 1436372 h 1441567"/>
              <a:gd name="connsiteX19" fmla="*/ 504671 w 4750641"/>
              <a:gd name="connsiteY19" fmla="*/ 1420785 h 1441567"/>
              <a:gd name="connsiteX20" fmla="*/ 520257 w 4750641"/>
              <a:gd name="connsiteY20" fmla="*/ 1400004 h 1441567"/>
              <a:gd name="connsiteX21" fmla="*/ 541039 w 4750641"/>
              <a:gd name="connsiteY21" fmla="*/ 1363635 h 1441567"/>
              <a:gd name="connsiteX22" fmla="*/ 530648 w 4750641"/>
              <a:gd name="connsiteY22" fmla="*/ 1290899 h 1441567"/>
              <a:gd name="connsiteX23" fmla="*/ 520257 w 4750641"/>
              <a:gd name="connsiteY23" fmla="*/ 1254531 h 1441567"/>
              <a:gd name="connsiteX24" fmla="*/ 525453 w 4750641"/>
              <a:gd name="connsiteY24" fmla="*/ 1124645 h 1441567"/>
              <a:gd name="connsiteX25" fmla="*/ 535844 w 4750641"/>
              <a:gd name="connsiteY25" fmla="*/ 1083081 h 1441567"/>
              <a:gd name="connsiteX26" fmla="*/ 567016 w 4750641"/>
              <a:gd name="connsiteY26" fmla="*/ 1036322 h 1441567"/>
              <a:gd name="connsiteX27" fmla="*/ 577407 w 4750641"/>
              <a:gd name="connsiteY27" fmla="*/ 1020735 h 1441567"/>
              <a:gd name="connsiteX28" fmla="*/ 587798 w 4750641"/>
              <a:gd name="connsiteY28" fmla="*/ 1005149 h 1441567"/>
              <a:gd name="connsiteX29" fmla="*/ 592994 w 4750641"/>
              <a:gd name="connsiteY29" fmla="*/ 989563 h 1441567"/>
              <a:gd name="connsiteX30" fmla="*/ 639753 w 4750641"/>
              <a:gd name="connsiteY30" fmla="*/ 947999 h 1441567"/>
              <a:gd name="connsiteX31" fmla="*/ 655339 w 4750641"/>
              <a:gd name="connsiteY31" fmla="*/ 942804 h 1441567"/>
              <a:gd name="connsiteX32" fmla="*/ 686512 w 4750641"/>
              <a:gd name="connsiteY32" fmla="*/ 922022 h 1441567"/>
              <a:gd name="connsiteX33" fmla="*/ 717685 w 4750641"/>
              <a:gd name="connsiteY33" fmla="*/ 901240 h 1441567"/>
              <a:gd name="connsiteX34" fmla="*/ 769639 w 4750641"/>
              <a:gd name="connsiteY34" fmla="*/ 870067 h 1441567"/>
              <a:gd name="connsiteX35" fmla="*/ 800812 w 4750641"/>
              <a:gd name="connsiteY35" fmla="*/ 859676 h 1441567"/>
              <a:gd name="connsiteX36" fmla="*/ 831985 w 4750641"/>
              <a:gd name="connsiteY36" fmla="*/ 844090 h 1441567"/>
              <a:gd name="connsiteX37" fmla="*/ 863157 w 4750641"/>
              <a:gd name="connsiteY37" fmla="*/ 828504 h 1441567"/>
              <a:gd name="connsiteX38" fmla="*/ 894330 w 4750641"/>
              <a:gd name="connsiteY38" fmla="*/ 807722 h 1441567"/>
              <a:gd name="connsiteX39" fmla="*/ 909916 w 4750641"/>
              <a:gd name="connsiteY39" fmla="*/ 797331 h 1441567"/>
              <a:gd name="connsiteX40" fmla="*/ 925503 w 4750641"/>
              <a:gd name="connsiteY40" fmla="*/ 792135 h 1441567"/>
              <a:gd name="connsiteX41" fmla="*/ 967066 w 4750641"/>
              <a:gd name="connsiteY41" fmla="*/ 781745 h 1441567"/>
              <a:gd name="connsiteX42" fmla="*/ 982653 w 4750641"/>
              <a:gd name="connsiteY42" fmla="*/ 776549 h 1441567"/>
              <a:gd name="connsiteX43" fmla="*/ 1003435 w 4750641"/>
              <a:gd name="connsiteY43" fmla="*/ 771354 h 1441567"/>
              <a:gd name="connsiteX44" fmla="*/ 1034607 w 4750641"/>
              <a:gd name="connsiteY44" fmla="*/ 760963 h 1441567"/>
              <a:gd name="connsiteX45" fmla="*/ 1081366 w 4750641"/>
              <a:gd name="connsiteY45" fmla="*/ 750572 h 1441567"/>
              <a:gd name="connsiteX46" fmla="*/ 1096953 w 4750641"/>
              <a:gd name="connsiteY46" fmla="*/ 745376 h 1441567"/>
              <a:gd name="connsiteX47" fmla="*/ 1154103 w 4750641"/>
              <a:gd name="connsiteY47" fmla="*/ 734985 h 1441567"/>
              <a:gd name="connsiteX48" fmla="*/ 1185275 w 4750641"/>
              <a:gd name="connsiteY48" fmla="*/ 724595 h 1441567"/>
              <a:gd name="connsiteX49" fmla="*/ 1211253 w 4750641"/>
              <a:gd name="connsiteY49" fmla="*/ 719399 h 1441567"/>
              <a:gd name="connsiteX50" fmla="*/ 1226839 w 4750641"/>
              <a:gd name="connsiteY50" fmla="*/ 714204 h 1441567"/>
              <a:gd name="connsiteX51" fmla="*/ 1268403 w 4750641"/>
              <a:gd name="connsiteY51" fmla="*/ 709008 h 1441567"/>
              <a:gd name="connsiteX52" fmla="*/ 1403485 w 4750641"/>
              <a:gd name="connsiteY52" fmla="*/ 688226 h 1441567"/>
              <a:gd name="connsiteX53" fmla="*/ 1481416 w 4750641"/>
              <a:gd name="connsiteY53" fmla="*/ 677835 h 1441567"/>
              <a:gd name="connsiteX54" fmla="*/ 1533371 w 4750641"/>
              <a:gd name="connsiteY54" fmla="*/ 667445 h 1441567"/>
              <a:gd name="connsiteX55" fmla="*/ 1652866 w 4750641"/>
              <a:gd name="connsiteY55" fmla="*/ 662249 h 1441567"/>
              <a:gd name="connsiteX56" fmla="*/ 1751580 w 4750641"/>
              <a:gd name="connsiteY56" fmla="*/ 651858 h 1441567"/>
              <a:gd name="connsiteX57" fmla="*/ 1928225 w 4750641"/>
              <a:gd name="connsiteY57" fmla="*/ 646663 h 1441567"/>
              <a:gd name="connsiteX58" fmla="*/ 2110066 w 4750641"/>
              <a:gd name="connsiteY58" fmla="*/ 636272 h 1441567"/>
              <a:gd name="connsiteX59" fmla="*/ 2151630 w 4750641"/>
              <a:gd name="connsiteY59" fmla="*/ 631076 h 1441567"/>
              <a:gd name="connsiteX60" fmla="*/ 2411403 w 4750641"/>
              <a:gd name="connsiteY60" fmla="*/ 620685 h 1441567"/>
              <a:gd name="connsiteX61" fmla="*/ 2593244 w 4750641"/>
              <a:gd name="connsiteY61" fmla="*/ 625881 h 1441567"/>
              <a:gd name="connsiteX62" fmla="*/ 2624416 w 4750641"/>
              <a:gd name="connsiteY62" fmla="*/ 636272 h 1441567"/>
              <a:gd name="connsiteX63" fmla="*/ 2671175 w 4750641"/>
              <a:gd name="connsiteY63" fmla="*/ 641467 h 1441567"/>
              <a:gd name="connsiteX64" fmla="*/ 3014075 w 4750641"/>
              <a:gd name="connsiteY64" fmla="*/ 641467 h 1441567"/>
              <a:gd name="connsiteX65" fmla="*/ 3060835 w 4750641"/>
              <a:gd name="connsiteY65" fmla="*/ 651858 h 1441567"/>
              <a:gd name="connsiteX66" fmla="*/ 3097203 w 4750641"/>
              <a:gd name="connsiteY66" fmla="*/ 662249 h 1441567"/>
              <a:gd name="connsiteX67" fmla="*/ 3206307 w 4750641"/>
              <a:gd name="connsiteY67" fmla="*/ 667445 h 1441567"/>
              <a:gd name="connsiteX68" fmla="*/ 3253066 w 4750641"/>
              <a:gd name="connsiteY68" fmla="*/ 677835 h 1441567"/>
              <a:gd name="connsiteX69" fmla="*/ 3268653 w 4750641"/>
              <a:gd name="connsiteY69" fmla="*/ 688226 h 1441567"/>
              <a:gd name="connsiteX70" fmla="*/ 3445298 w 4750641"/>
              <a:gd name="connsiteY70" fmla="*/ 683031 h 1441567"/>
              <a:gd name="connsiteX71" fmla="*/ 3460885 w 4750641"/>
              <a:gd name="connsiteY71" fmla="*/ 677835 h 1441567"/>
              <a:gd name="connsiteX72" fmla="*/ 3481666 w 4750641"/>
              <a:gd name="connsiteY72" fmla="*/ 667445 h 1441567"/>
              <a:gd name="connsiteX73" fmla="*/ 3512839 w 4750641"/>
              <a:gd name="connsiteY73" fmla="*/ 646663 h 1441567"/>
              <a:gd name="connsiteX74" fmla="*/ 3528425 w 4750641"/>
              <a:gd name="connsiteY74" fmla="*/ 641467 h 1441567"/>
              <a:gd name="connsiteX75" fmla="*/ 3544012 w 4750641"/>
              <a:gd name="connsiteY75" fmla="*/ 631076 h 1441567"/>
              <a:gd name="connsiteX76" fmla="*/ 3575185 w 4750641"/>
              <a:gd name="connsiteY76" fmla="*/ 620685 h 1441567"/>
              <a:gd name="connsiteX77" fmla="*/ 3746635 w 4750641"/>
              <a:gd name="connsiteY77" fmla="*/ 625881 h 1441567"/>
              <a:gd name="connsiteX78" fmla="*/ 3757025 w 4750641"/>
              <a:gd name="connsiteY78" fmla="*/ 641467 h 1441567"/>
              <a:gd name="connsiteX79" fmla="*/ 3788198 w 4750641"/>
              <a:gd name="connsiteY79" fmla="*/ 651858 h 1441567"/>
              <a:gd name="connsiteX80" fmla="*/ 3855739 w 4750641"/>
              <a:gd name="connsiteY80" fmla="*/ 641467 h 1441567"/>
              <a:gd name="connsiteX81" fmla="*/ 3866130 w 4750641"/>
              <a:gd name="connsiteY81" fmla="*/ 625881 h 1441567"/>
              <a:gd name="connsiteX82" fmla="*/ 3871325 w 4750641"/>
              <a:gd name="connsiteY82" fmla="*/ 563535 h 1441567"/>
              <a:gd name="connsiteX83" fmla="*/ 3881716 w 4750641"/>
              <a:gd name="connsiteY83" fmla="*/ 485604 h 1441567"/>
              <a:gd name="connsiteX84" fmla="*/ 3897303 w 4750641"/>
              <a:gd name="connsiteY84" fmla="*/ 423258 h 1441567"/>
              <a:gd name="connsiteX85" fmla="*/ 3918085 w 4750641"/>
              <a:gd name="connsiteY85" fmla="*/ 386890 h 1441567"/>
              <a:gd name="connsiteX86" fmla="*/ 3933671 w 4750641"/>
              <a:gd name="connsiteY86" fmla="*/ 376499 h 1441567"/>
              <a:gd name="connsiteX87" fmla="*/ 3944062 w 4750641"/>
              <a:gd name="connsiteY87" fmla="*/ 360913 h 1441567"/>
              <a:gd name="connsiteX88" fmla="*/ 3975235 w 4750641"/>
              <a:gd name="connsiteY88" fmla="*/ 350522 h 1441567"/>
              <a:gd name="connsiteX89" fmla="*/ 3990821 w 4750641"/>
              <a:gd name="connsiteY89" fmla="*/ 345326 h 1441567"/>
              <a:gd name="connsiteX90" fmla="*/ 4006407 w 4750641"/>
              <a:gd name="connsiteY90" fmla="*/ 334935 h 1441567"/>
              <a:gd name="connsiteX91" fmla="*/ 4068753 w 4750641"/>
              <a:gd name="connsiteY91" fmla="*/ 319349 h 1441567"/>
              <a:gd name="connsiteX92" fmla="*/ 4084339 w 4750641"/>
              <a:gd name="connsiteY92" fmla="*/ 314154 h 1441567"/>
              <a:gd name="connsiteX93" fmla="*/ 4136294 w 4750641"/>
              <a:gd name="connsiteY93" fmla="*/ 303763 h 1441567"/>
              <a:gd name="connsiteX94" fmla="*/ 4157075 w 4750641"/>
              <a:gd name="connsiteY94" fmla="*/ 298567 h 1441567"/>
              <a:gd name="connsiteX95" fmla="*/ 4250594 w 4750641"/>
              <a:gd name="connsiteY95" fmla="*/ 288176 h 1441567"/>
              <a:gd name="connsiteX96" fmla="*/ 4494758 w 4750641"/>
              <a:gd name="connsiteY96" fmla="*/ 252025 h 1441567"/>
              <a:gd name="connsiteX97" fmla="*/ 4750641 w 4750641"/>
              <a:gd name="connsiteY97" fmla="*/ 158290 h 1441567"/>
              <a:gd name="connsiteX98" fmla="*/ 4687970 w 4750641"/>
              <a:gd name="connsiteY98" fmla="*/ 105685 h 1441567"/>
              <a:gd name="connsiteX99" fmla="*/ 4605844 w 4750641"/>
              <a:gd name="connsiteY99" fmla="*/ 42474 h 1441567"/>
              <a:gd name="connsiteX100" fmla="*/ 4520015 w 4750641"/>
              <a:gd name="connsiteY100" fmla="*/ 6972 h 1441567"/>
              <a:gd name="connsiteX101" fmla="*/ 4250594 w 4750641"/>
              <a:gd name="connsiteY101" fmla="*/ 184267 h 1441567"/>
              <a:gd name="connsiteX102" fmla="*/ 4235007 w 4750641"/>
              <a:gd name="connsiteY102" fmla="*/ 153095 h 1441567"/>
              <a:gd name="connsiteX103" fmla="*/ 4219421 w 4750641"/>
              <a:gd name="connsiteY103" fmla="*/ 142704 h 1441567"/>
              <a:gd name="connsiteX104" fmla="*/ 4203835 w 4750641"/>
              <a:gd name="connsiteY104" fmla="*/ 127117 h 1441567"/>
              <a:gd name="connsiteX105" fmla="*/ 4172662 w 4750641"/>
              <a:gd name="connsiteY105" fmla="*/ 111531 h 1441567"/>
              <a:gd name="connsiteX106" fmla="*/ 4151880 w 4750641"/>
              <a:gd name="connsiteY106" fmla="*/ 101140 h 1441567"/>
              <a:gd name="connsiteX107" fmla="*/ 4099925 w 4750641"/>
              <a:gd name="connsiteY107" fmla="*/ 85554 h 1441567"/>
              <a:gd name="connsiteX108" fmla="*/ 4011603 w 4750641"/>
              <a:gd name="connsiteY108" fmla="*/ 80358 h 1441567"/>
              <a:gd name="connsiteX109" fmla="*/ 3866130 w 4750641"/>
              <a:gd name="connsiteY109" fmla="*/ 80358 h 1441567"/>
              <a:gd name="connsiteX110" fmla="*/ 3850544 w 4750641"/>
              <a:gd name="connsiteY110" fmla="*/ 85554 h 1441567"/>
              <a:gd name="connsiteX111" fmla="*/ 3819371 w 4750641"/>
              <a:gd name="connsiteY111" fmla="*/ 90749 h 1441567"/>
              <a:gd name="connsiteX112" fmla="*/ 3679094 w 4750641"/>
              <a:gd name="connsiteY112" fmla="*/ 101140 h 1441567"/>
              <a:gd name="connsiteX113" fmla="*/ 3642725 w 4750641"/>
              <a:gd name="connsiteY113" fmla="*/ 111531 h 1441567"/>
              <a:gd name="connsiteX114" fmla="*/ 3595966 w 4750641"/>
              <a:gd name="connsiteY114" fmla="*/ 116726 h 1441567"/>
              <a:gd name="connsiteX115" fmla="*/ 3544012 w 4750641"/>
              <a:gd name="connsiteY115" fmla="*/ 132313 h 1441567"/>
              <a:gd name="connsiteX116" fmla="*/ 3523230 w 4750641"/>
              <a:gd name="connsiteY116" fmla="*/ 142704 h 1441567"/>
              <a:gd name="connsiteX117" fmla="*/ 3502448 w 4750641"/>
              <a:gd name="connsiteY117" fmla="*/ 147899 h 1441567"/>
              <a:gd name="connsiteX118" fmla="*/ 3455689 w 4750641"/>
              <a:gd name="connsiteY118" fmla="*/ 163485 h 1441567"/>
              <a:gd name="connsiteX119" fmla="*/ 3408930 w 4750641"/>
              <a:gd name="connsiteY119" fmla="*/ 179072 h 1441567"/>
              <a:gd name="connsiteX120" fmla="*/ 3393344 w 4750641"/>
              <a:gd name="connsiteY120" fmla="*/ 184267 h 1441567"/>
              <a:gd name="connsiteX121" fmla="*/ 3351780 w 4750641"/>
              <a:gd name="connsiteY121" fmla="*/ 205049 h 1441567"/>
              <a:gd name="connsiteX122" fmla="*/ 3336194 w 4750641"/>
              <a:gd name="connsiteY122" fmla="*/ 215440 h 1441567"/>
              <a:gd name="connsiteX123" fmla="*/ 3315412 w 4750641"/>
              <a:gd name="connsiteY123" fmla="*/ 220635 h 1441567"/>
              <a:gd name="connsiteX124" fmla="*/ 3299825 w 4750641"/>
              <a:gd name="connsiteY124" fmla="*/ 225831 h 1441567"/>
              <a:gd name="connsiteX125" fmla="*/ 3253066 w 4750641"/>
              <a:gd name="connsiteY125" fmla="*/ 262199 h 1441567"/>
              <a:gd name="connsiteX126" fmla="*/ 3216698 w 4750641"/>
              <a:gd name="connsiteY126" fmla="*/ 282981 h 1441567"/>
              <a:gd name="connsiteX127" fmla="*/ 3185525 w 4750641"/>
              <a:gd name="connsiteY127" fmla="*/ 293372 h 1441567"/>
              <a:gd name="connsiteX128" fmla="*/ 3143962 w 4750641"/>
              <a:gd name="connsiteY128" fmla="*/ 314154 h 1441567"/>
              <a:gd name="connsiteX129" fmla="*/ 3107594 w 4750641"/>
              <a:gd name="connsiteY129" fmla="*/ 324545 h 1441567"/>
              <a:gd name="connsiteX130" fmla="*/ 3092007 w 4750641"/>
              <a:gd name="connsiteY130" fmla="*/ 329740 h 1441567"/>
              <a:gd name="connsiteX131" fmla="*/ 3071225 w 4750641"/>
              <a:gd name="connsiteY131" fmla="*/ 334935 h 1441567"/>
              <a:gd name="connsiteX132" fmla="*/ 3040053 w 4750641"/>
              <a:gd name="connsiteY132" fmla="*/ 345326 h 1441567"/>
              <a:gd name="connsiteX133" fmla="*/ 2998489 w 4750641"/>
              <a:gd name="connsiteY133" fmla="*/ 355717 h 1441567"/>
              <a:gd name="connsiteX134" fmla="*/ 2967316 w 4750641"/>
              <a:gd name="connsiteY134" fmla="*/ 366108 h 1441567"/>
              <a:gd name="connsiteX135" fmla="*/ 2941339 w 4750641"/>
              <a:gd name="connsiteY135" fmla="*/ 371304 h 1441567"/>
              <a:gd name="connsiteX136" fmla="*/ 2910166 w 4750641"/>
              <a:gd name="connsiteY136" fmla="*/ 381695 h 1441567"/>
              <a:gd name="connsiteX137" fmla="*/ 2894580 w 4750641"/>
              <a:gd name="connsiteY137" fmla="*/ 386890 h 1441567"/>
              <a:gd name="connsiteX138" fmla="*/ 2847821 w 4750641"/>
              <a:gd name="connsiteY138" fmla="*/ 407672 h 1441567"/>
              <a:gd name="connsiteX139" fmla="*/ 2832235 w 4750641"/>
              <a:gd name="connsiteY139" fmla="*/ 412867 h 1441567"/>
              <a:gd name="connsiteX140" fmla="*/ 2795866 w 4750641"/>
              <a:gd name="connsiteY140" fmla="*/ 433649 h 1441567"/>
              <a:gd name="connsiteX141" fmla="*/ 2780280 w 4750641"/>
              <a:gd name="connsiteY141" fmla="*/ 444040 h 1441567"/>
              <a:gd name="connsiteX142" fmla="*/ 2754303 w 4750641"/>
              <a:gd name="connsiteY142" fmla="*/ 449235 h 1441567"/>
              <a:gd name="connsiteX143" fmla="*/ 2738716 w 4750641"/>
              <a:gd name="connsiteY143" fmla="*/ 454431 h 1441567"/>
              <a:gd name="connsiteX144" fmla="*/ 2717935 w 4750641"/>
              <a:gd name="connsiteY144" fmla="*/ 459626 h 1441567"/>
              <a:gd name="connsiteX145" fmla="*/ 2593244 w 4750641"/>
              <a:gd name="connsiteY145" fmla="*/ 454431 h 1441567"/>
              <a:gd name="connsiteX146" fmla="*/ 2577657 w 4750641"/>
              <a:gd name="connsiteY146" fmla="*/ 423258 h 1441567"/>
              <a:gd name="connsiteX147" fmla="*/ 2562071 w 4750641"/>
              <a:gd name="connsiteY147" fmla="*/ 366108 h 1441567"/>
              <a:gd name="connsiteX148" fmla="*/ 2556875 w 4750641"/>
              <a:gd name="connsiteY148" fmla="*/ 350522 h 1441567"/>
              <a:gd name="connsiteX149" fmla="*/ 2546485 w 4750641"/>
              <a:gd name="connsiteY149" fmla="*/ 334935 h 1441567"/>
              <a:gd name="connsiteX150" fmla="*/ 2411403 w 4750641"/>
              <a:gd name="connsiteY150" fmla="*/ 340131 h 1441567"/>
              <a:gd name="connsiteX151" fmla="*/ 2354253 w 4750641"/>
              <a:gd name="connsiteY151" fmla="*/ 345326 h 1441567"/>
              <a:gd name="connsiteX152" fmla="*/ 2333471 w 4750641"/>
              <a:gd name="connsiteY152" fmla="*/ 350522 h 1441567"/>
              <a:gd name="connsiteX153" fmla="*/ 2271125 w 4750641"/>
              <a:gd name="connsiteY153" fmla="*/ 355717 h 1441567"/>
              <a:gd name="connsiteX154" fmla="*/ 2167216 w 4750641"/>
              <a:gd name="connsiteY154" fmla="*/ 350522 h 1441567"/>
              <a:gd name="connsiteX155" fmla="*/ 2151630 w 4750641"/>
              <a:gd name="connsiteY155" fmla="*/ 345326 h 1441567"/>
              <a:gd name="connsiteX156" fmla="*/ 2120457 w 4750641"/>
              <a:gd name="connsiteY156" fmla="*/ 324545 h 1441567"/>
              <a:gd name="connsiteX157" fmla="*/ 2110066 w 4750641"/>
              <a:gd name="connsiteY157" fmla="*/ 308958 h 1441567"/>
              <a:gd name="connsiteX158" fmla="*/ 2094480 w 4750641"/>
              <a:gd name="connsiteY158" fmla="*/ 303763 h 1441567"/>
              <a:gd name="connsiteX159" fmla="*/ 2078894 w 4750641"/>
              <a:gd name="connsiteY159" fmla="*/ 293372 h 1441567"/>
              <a:gd name="connsiteX160" fmla="*/ 2063307 w 4750641"/>
              <a:gd name="connsiteY160" fmla="*/ 288176 h 1441567"/>
              <a:gd name="connsiteX161" fmla="*/ 2047721 w 4750641"/>
              <a:gd name="connsiteY161" fmla="*/ 277785 h 1441567"/>
              <a:gd name="connsiteX162" fmla="*/ 2032135 w 4750641"/>
              <a:gd name="connsiteY162" fmla="*/ 272590 h 1441567"/>
              <a:gd name="connsiteX163" fmla="*/ 2011353 w 4750641"/>
              <a:gd name="connsiteY163" fmla="*/ 262199 h 1441567"/>
              <a:gd name="connsiteX164" fmla="*/ 1907444 w 4750641"/>
              <a:gd name="connsiteY164" fmla="*/ 267395 h 1441567"/>
              <a:gd name="connsiteX165" fmla="*/ 1876271 w 4750641"/>
              <a:gd name="connsiteY165" fmla="*/ 277785 h 1441567"/>
              <a:gd name="connsiteX166" fmla="*/ 1860685 w 4750641"/>
              <a:gd name="connsiteY166" fmla="*/ 282981 h 1441567"/>
              <a:gd name="connsiteX167" fmla="*/ 1839903 w 4750641"/>
              <a:gd name="connsiteY167" fmla="*/ 293372 h 1441567"/>
              <a:gd name="connsiteX168" fmla="*/ 1767166 w 4750641"/>
              <a:gd name="connsiteY168" fmla="*/ 303763 h 1441567"/>
              <a:gd name="connsiteX169" fmla="*/ 1725603 w 4750641"/>
              <a:gd name="connsiteY169" fmla="*/ 314154 h 1441567"/>
              <a:gd name="connsiteX170" fmla="*/ 1684039 w 4750641"/>
              <a:gd name="connsiteY170" fmla="*/ 324545 h 1441567"/>
              <a:gd name="connsiteX171" fmla="*/ 1663257 w 4750641"/>
              <a:gd name="connsiteY171" fmla="*/ 329740 h 1441567"/>
              <a:gd name="connsiteX172" fmla="*/ 1632085 w 4750641"/>
              <a:gd name="connsiteY172" fmla="*/ 340131 h 1441567"/>
              <a:gd name="connsiteX173" fmla="*/ 1616498 w 4750641"/>
              <a:gd name="connsiteY173" fmla="*/ 345326 h 1441567"/>
              <a:gd name="connsiteX174" fmla="*/ 1595716 w 4750641"/>
              <a:gd name="connsiteY174" fmla="*/ 355717 h 1441567"/>
              <a:gd name="connsiteX175" fmla="*/ 1569739 w 4750641"/>
              <a:gd name="connsiteY175" fmla="*/ 360913 h 1441567"/>
              <a:gd name="connsiteX176" fmla="*/ 1554153 w 4750641"/>
              <a:gd name="connsiteY176" fmla="*/ 366108 h 1441567"/>
              <a:gd name="connsiteX177" fmla="*/ 1538566 w 4750641"/>
              <a:gd name="connsiteY177" fmla="*/ 376499 h 1441567"/>
              <a:gd name="connsiteX178" fmla="*/ 1528175 w 4750641"/>
              <a:gd name="connsiteY178" fmla="*/ 392085 h 1441567"/>
              <a:gd name="connsiteX179" fmla="*/ 1497003 w 4750641"/>
              <a:gd name="connsiteY179" fmla="*/ 402476 h 1441567"/>
              <a:gd name="connsiteX180" fmla="*/ 1465830 w 4750641"/>
              <a:gd name="connsiteY180" fmla="*/ 423258 h 1441567"/>
              <a:gd name="connsiteX181" fmla="*/ 1450244 w 4750641"/>
              <a:gd name="connsiteY181" fmla="*/ 433649 h 1441567"/>
              <a:gd name="connsiteX182" fmla="*/ 1387898 w 4750641"/>
              <a:gd name="connsiteY182" fmla="*/ 454431 h 1441567"/>
              <a:gd name="connsiteX183" fmla="*/ 1372312 w 4750641"/>
              <a:gd name="connsiteY183" fmla="*/ 459626 h 1441567"/>
              <a:gd name="connsiteX184" fmla="*/ 1356725 w 4750641"/>
              <a:gd name="connsiteY184" fmla="*/ 464822 h 1441567"/>
              <a:gd name="connsiteX185" fmla="*/ 1299575 w 4750641"/>
              <a:gd name="connsiteY185" fmla="*/ 470017 h 1441567"/>
              <a:gd name="connsiteX186" fmla="*/ 1283989 w 4750641"/>
              <a:gd name="connsiteY186" fmla="*/ 475213 h 1441567"/>
              <a:gd name="connsiteX187" fmla="*/ 1200862 w 4750641"/>
              <a:gd name="connsiteY187" fmla="*/ 485604 h 1441567"/>
              <a:gd name="connsiteX188" fmla="*/ 1154103 w 4750641"/>
              <a:gd name="connsiteY188" fmla="*/ 495995 h 1441567"/>
              <a:gd name="connsiteX189" fmla="*/ 1096953 w 4750641"/>
              <a:gd name="connsiteY189" fmla="*/ 501190 h 1441567"/>
              <a:gd name="connsiteX190" fmla="*/ 1060585 w 4750641"/>
              <a:gd name="connsiteY190" fmla="*/ 506385 h 1441567"/>
              <a:gd name="connsiteX191" fmla="*/ 993044 w 4750641"/>
              <a:gd name="connsiteY191" fmla="*/ 516776 h 1441567"/>
              <a:gd name="connsiteX192" fmla="*/ 961871 w 4750641"/>
              <a:gd name="connsiteY192" fmla="*/ 527167 h 1441567"/>
              <a:gd name="connsiteX193" fmla="*/ 920307 w 4750641"/>
              <a:gd name="connsiteY193" fmla="*/ 537558 h 1441567"/>
              <a:gd name="connsiteX194" fmla="*/ 889135 w 4750641"/>
              <a:gd name="connsiteY194" fmla="*/ 547949 h 1441567"/>
              <a:gd name="connsiteX195" fmla="*/ 868353 w 4750641"/>
              <a:gd name="connsiteY195" fmla="*/ 553145 h 1441567"/>
              <a:gd name="connsiteX196" fmla="*/ 842375 w 4750641"/>
              <a:gd name="connsiteY196" fmla="*/ 558340 h 1441567"/>
              <a:gd name="connsiteX197" fmla="*/ 806007 w 4750641"/>
              <a:gd name="connsiteY197" fmla="*/ 573926 h 1441567"/>
              <a:gd name="connsiteX198" fmla="*/ 790421 w 4750641"/>
              <a:gd name="connsiteY198" fmla="*/ 579122 h 1441567"/>
              <a:gd name="connsiteX199" fmla="*/ 748857 w 4750641"/>
              <a:gd name="connsiteY199" fmla="*/ 594708 h 1441567"/>
              <a:gd name="connsiteX200" fmla="*/ 702098 w 4750641"/>
              <a:gd name="connsiteY200" fmla="*/ 615490 h 1441567"/>
              <a:gd name="connsiteX201" fmla="*/ 670925 w 4750641"/>
              <a:gd name="connsiteY201" fmla="*/ 625881 h 1441567"/>
              <a:gd name="connsiteX202" fmla="*/ 639753 w 4750641"/>
              <a:gd name="connsiteY202" fmla="*/ 641467 h 1441567"/>
              <a:gd name="connsiteX203" fmla="*/ 592994 w 4750641"/>
              <a:gd name="connsiteY203" fmla="*/ 662249 h 1441567"/>
              <a:gd name="connsiteX204" fmla="*/ 577407 w 4750641"/>
              <a:gd name="connsiteY204" fmla="*/ 667445 h 1441567"/>
              <a:gd name="connsiteX205" fmla="*/ 546235 w 4750641"/>
              <a:gd name="connsiteY205" fmla="*/ 688226 h 1441567"/>
              <a:gd name="connsiteX206" fmla="*/ 530648 w 4750641"/>
              <a:gd name="connsiteY206" fmla="*/ 698617 h 1441567"/>
              <a:gd name="connsiteX207" fmla="*/ 509866 w 4750641"/>
              <a:gd name="connsiteY207" fmla="*/ 709008 h 1441567"/>
              <a:gd name="connsiteX208" fmla="*/ 463107 w 4750641"/>
              <a:gd name="connsiteY208" fmla="*/ 729790 h 1441567"/>
              <a:gd name="connsiteX209" fmla="*/ 447521 w 4750641"/>
              <a:gd name="connsiteY209" fmla="*/ 734985 h 1441567"/>
              <a:gd name="connsiteX210" fmla="*/ 416348 w 4750641"/>
              <a:gd name="connsiteY210" fmla="*/ 760963 h 1441567"/>
              <a:gd name="connsiteX211" fmla="*/ 385175 w 4750641"/>
              <a:gd name="connsiteY211" fmla="*/ 781745 h 1441567"/>
              <a:gd name="connsiteX212" fmla="*/ 369589 w 4750641"/>
              <a:gd name="connsiteY212" fmla="*/ 797331 h 1441567"/>
              <a:gd name="connsiteX213" fmla="*/ 338416 w 4750641"/>
              <a:gd name="connsiteY213" fmla="*/ 818113 h 1441567"/>
              <a:gd name="connsiteX214" fmla="*/ 322830 w 4750641"/>
              <a:gd name="connsiteY214" fmla="*/ 828504 h 1441567"/>
              <a:gd name="connsiteX215" fmla="*/ 291657 w 4750641"/>
              <a:gd name="connsiteY215" fmla="*/ 849285 h 1441567"/>
              <a:gd name="connsiteX216" fmla="*/ 270875 w 4750641"/>
              <a:gd name="connsiteY216" fmla="*/ 870067 h 1441567"/>
              <a:gd name="connsiteX217" fmla="*/ 265680 w 4750641"/>
              <a:gd name="connsiteY217" fmla="*/ 885654 h 1441567"/>
              <a:gd name="connsiteX218" fmla="*/ 218921 w 4750641"/>
              <a:gd name="connsiteY218" fmla="*/ 922022 h 1441567"/>
              <a:gd name="connsiteX219" fmla="*/ 208530 w 4750641"/>
              <a:gd name="connsiteY219" fmla="*/ 937608 h 1441567"/>
              <a:gd name="connsiteX220" fmla="*/ 177357 w 4750641"/>
              <a:gd name="connsiteY220" fmla="*/ 958390 h 1441567"/>
              <a:gd name="connsiteX221" fmla="*/ 156575 w 4750641"/>
              <a:gd name="connsiteY221" fmla="*/ 973976 h 1441567"/>
              <a:gd name="connsiteX222" fmla="*/ 125403 w 4750641"/>
              <a:gd name="connsiteY222" fmla="*/ 994758 h 1441567"/>
              <a:gd name="connsiteX223" fmla="*/ 94230 w 4750641"/>
              <a:gd name="connsiteY223" fmla="*/ 1015540 h 1441567"/>
              <a:gd name="connsiteX224" fmla="*/ 78644 w 4750641"/>
              <a:gd name="connsiteY224" fmla="*/ 1031126 h 1441567"/>
              <a:gd name="connsiteX225" fmla="*/ 68253 w 4750641"/>
              <a:gd name="connsiteY225" fmla="*/ 1046713 h 1441567"/>
              <a:gd name="connsiteX226" fmla="*/ 52666 w 4750641"/>
              <a:gd name="connsiteY226" fmla="*/ 1051908 h 1441567"/>
              <a:gd name="connsiteX227" fmla="*/ 5907 w 4750641"/>
              <a:gd name="connsiteY227" fmla="*/ 1098667 h 1441567"/>
              <a:gd name="connsiteX0" fmla="*/ 5907 w 4750641"/>
              <a:gd name="connsiteY0" fmla="*/ 1103177 h 1446077"/>
              <a:gd name="connsiteX1" fmla="*/ 5907 w 4750641"/>
              <a:gd name="connsiteY1" fmla="*/ 1103177 h 1446077"/>
              <a:gd name="connsiteX2" fmla="*/ 712 w 4750641"/>
              <a:gd name="connsiteY2" fmla="*/ 1149936 h 1446077"/>
              <a:gd name="connsiteX3" fmla="*/ 16298 w 4750641"/>
              <a:gd name="connsiteY3" fmla="*/ 1160327 h 1446077"/>
              <a:gd name="connsiteX4" fmla="*/ 26689 w 4750641"/>
              <a:gd name="connsiteY4" fmla="*/ 1191500 h 1446077"/>
              <a:gd name="connsiteX5" fmla="*/ 57862 w 4750641"/>
              <a:gd name="connsiteY5" fmla="*/ 1217477 h 1446077"/>
              <a:gd name="connsiteX6" fmla="*/ 68253 w 4750641"/>
              <a:gd name="connsiteY6" fmla="*/ 1233064 h 1446077"/>
              <a:gd name="connsiteX7" fmla="*/ 73448 w 4750641"/>
              <a:gd name="connsiteY7" fmla="*/ 1248650 h 1446077"/>
              <a:gd name="connsiteX8" fmla="*/ 104621 w 4750641"/>
              <a:gd name="connsiteY8" fmla="*/ 1279823 h 1446077"/>
              <a:gd name="connsiteX9" fmla="*/ 109816 w 4750641"/>
              <a:gd name="connsiteY9" fmla="*/ 1295409 h 1446077"/>
              <a:gd name="connsiteX10" fmla="*/ 135794 w 4750641"/>
              <a:gd name="connsiteY10" fmla="*/ 1321386 h 1446077"/>
              <a:gd name="connsiteX11" fmla="*/ 156575 w 4750641"/>
              <a:gd name="connsiteY11" fmla="*/ 1357755 h 1446077"/>
              <a:gd name="connsiteX12" fmla="*/ 172162 w 4750641"/>
              <a:gd name="connsiteY12" fmla="*/ 1373341 h 1446077"/>
              <a:gd name="connsiteX13" fmla="*/ 187748 w 4750641"/>
              <a:gd name="connsiteY13" fmla="*/ 1394123 h 1446077"/>
              <a:gd name="connsiteX14" fmla="*/ 239703 w 4750641"/>
              <a:gd name="connsiteY14" fmla="*/ 1425295 h 1446077"/>
              <a:gd name="connsiteX15" fmla="*/ 255289 w 4750641"/>
              <a:gd name="connsiteY15" fmla="*/ 1430491 h 1446077"/>
              <a:gd name="connsiteX16" fmla="*/ 276071 w 4750641"/>
              <a:gd name="connsiteY16" fmla="*/ 1440882 h 1446077"/>
              <a:gd name="connsiteX17" fmla="*/ 307244 w 4750641"/>
              <a:gd name="connsiteY17" fmla="*/ 1446077 h 1446077"/>
              <a:gd name="connsiteX18" fmla="*/ 473498 w 4750641"/>
              <a:gd name="connsiteY18" fmla="*/ 1440882 h 1446077"/>
              <a:gd name="connsiteX19" fmla="*/ 504671 w 4750641"/>
              <a:gd name="connsiteY19" fmla="*/ 1425295 h 1446077"/>
              <a:gd name="connsiteX20" fmla="*/ 520257 w 4750641"/>
              <a:gd name="connsiteY20" fmla="*/ 1404514 h 1446077"/>
              <a:gd name="connsiteX21" fmla="*/ 541039 w 4750641"/>
              <a:gd name="connsiteY21" fmla="*/ 1368145 h 1446077"/>
              <a:gd name="connsiteX22" fmla="*/ 530648 w 4750641"/>
              <a:gd name="connsiteY22" fmla="*/ 1295409 h 1446077"/>
              <a:gd name="connsiteX23" fmla="*/ 520257 w 4750641"/>
              <a:gd name="connsiteY23" fmla="*/ 1259041 h 1446077"/>
              <a:gd name="connsiteX24" fmla="*/ 525453 w 4750641"/>
              <a:gd name="connsiteY24" fmla="*/ 1129155 h 1446077"/>
              <a:gd name="connsiteX25" fmla="*/ 535844 w 4750641"/>
              <a:gd name="connsiteY25" fmla="*/ 1087591 h 1446077"/>
              <a:gd name="connsiteX26" fmla="*/ 567016 w 4750641"/>
              <a:gd name="connsiteY26" fmla="*/ 1040832 h 1446077"/>
              <a:gd name="connsiteX27" fmla="*/ 577407 w 4750641"/>
              <a:gd name="connsiteY27" fmla="*/ 1025245 h 1446077"/>
              <a:gd name="connsiteX28" fmla="*/ 587798 w 4750641"/>
              <a:gd name="connsiteY28" fmla="*/ 1009659 h 1446077"/>
              <a:gd name="connsiteX29" fmla="*/ 592994 w 4750641"/>
              <a:gd name="connsiteY29" fmla="*/ 994073 h 1446077"/>
              <a:gd name="connsiteX30" fmla="*/ 639753 w 4750641"/>
              <a:gd name="connsiteY30" fmla="*/ 952509 h 1446077"/>
              <a:gd name="connsiteX31" fmla="*/ 655339 w 4750641"/>
              <a:gd name="connsiteY31" fmla="*/ 947314 h 1446077"/>
              <a:gd name="connsiteX32" fmla="*/ 686512 w 4750641"/>
              <a:gd name="connsiteY32" fmla="*/ 926532 h 1446077"/>
              <a:gd name="connsiteX33" fmla="*/ 717685 w 4750641"/>
              <a:gd name="connsiteY33" fmla="*/ 905750 h 1446077"/>
              <a:gd name="connsiteX34" fmla="*/ 769639 w 4750641"/>
              <a:gd name="connsiteY34" fmla="*/ 874577 h 1446077"/>
              <a:gd name="connsiteX35" fmla="*/ 800812 w 4750641"/>
              <a:gd name="connsiteY35" fmla="*/ 864186 h 1446077"/>
              <a:gd name="connsiteX36" fmla="*/ 831985 w 4750641"/>
              <a:gd name="connsiteY36" fmla="*/ 848600 h 1446077"/>
              <a:gd name="connsiteX37" fmla="*/ 863157 w 4750641"/>
              <a:gd name="connsiteY37" fmla="*/ 833014 h 1446077"/>
              <a:gd name="connsiteX38" fmla="*/ 894330 w 4750641"/>
              <a:gd name="connsiteY38" fmla="*/ 812232 h 1446077"/>
              <a:gd name="connsiteX39" fmla="*/ 909916 w 4750641"/>
              <a:gd name="connsiteY39" fmla="*/ 801841 h 1446077"/>
              <a:gd name="connsiteX40" fmla="*/ 925503 w 4750641"/>
              <a:gd name="connsiteY40" fmla="*/ 796645 h 1446077"/>
              <a:gd name="connsiteX41" fmla="*/ 967066 w 4750641"/>
              <a:gd name="connsiteY41" fmla="*/ 786255 h 1446077"/>
              <a:gd name="connsiteX42" fmla="*/ 982653 w 4750641"/>
              <a:gd name="connsiteY42" fmla="*/ 781059 h 1446077"/>
              <a:gd name="connsiteX43" fmla="*/ 1003435 w 4750641"/>
              <a:gd name="connsiteY43" fmla="*/ 775864 h 1446077"/>
              <a:gd name="connsiteX44" fmla="*/ 1034607 w 4750641"/>
              <a:gd name="connsiteY44" fmla="*/ 765473 h 1446077"/>
              <a:gd name="connsiteX45" fmla="*/ 1081366 w 4750641"/>
              <a:gd name="connsiteY45" fmla="*/ 755082 h 1446077"/>
              <a:gd name="connsiteX46" fmla="*/ 1096953 w 4750641"/>
              <a:gd name="connsiteY46" fmla="*/ 749886 h 1446077"/>
              <a:gd name="connsiteX47" fmla="*/ 1154103 w 4750641"/>
              <a:gd name="connsiteY47" fmla="*/ 739495 h 1446077"/>
              <a:gd name="connsiteX48" fmla="*/ 1185275 w 4750641"/>
              <a:gd name="connsiteY48" fmla="*/ 729105 h 1446077"/>
              <a:gd name="connsiteX49" fmla="*/ 1211253 w 4750641"/>
              <a:gd name="connsiteY49" fmla="*/ 723909 h 1446077"/>
              <a:gd name="connsiteX50" fmla="*/ 1226839 w 4750641"/>
              <a:gd name="connsiteY50" fmla="*/ 718714 h 1446077"/>
              <a:gd name="connsiteX51" fmla="*/ 1268403 w 4750641"/>
              <a:gd name="connsiteY51" fmla="*/ 713518 h 1446077"/>
              <a:gd name="connsiteX52" fmla="*/ 1403485 w 4750641"/>
              <a:gd name="connsiteY52" fmla="*/ 692736 h 1446077"/>
              <a:gd name="connsiteX53" fmla="*/ 1481416 w 4750641"/>
              <a:gd name="connsiteY53" fmla="*/ 682345 h 1446077"/>
              <a:gd name="connsiteX54" fmla="*/ 1533371 w 4750641"/>
              <a:gd name="connsiteY54" fmla="*/ 671955 h 1446077"/>
              <a:gd name="connsiteX55" fmla="*/ 1652866 w 4750641"/>
              <a:gd name="connsiteY55" fmla="*/ 666759 h 1446077"/>
              <a:gd name="connsiteX56" fmla="*/ 1751580 w 4750641"/>
              <a:gd name="connsiteY56" fmla="*/ 656368 h 1446077"/>
              <a:gd name="connsiteX57" fmla="*/ 1928225 w 4750641"/>
              <a:gd name="connsiteY57" fmla="*/ 651173 h 1446077"/>
              <a:gd name="connsiteX58" fmla="*/ 2110066 w 4750641"/>
              <a:gd name="connsiteY58" fmla="*/ 640782 h 1446077"/>
              <a:gd name="connsiteX59" fmla="*/ 2151630 w 4750641"/>
              <a:gd name="connsiteY59" fmla="*/ 635586 h 1446077"/>
              <a:gd name="connsiteX60" fmla="*/ 2411403 w 4750641"/>
              <a:gd name="connsiteY60" fmla="*/ 625195 h 1446077"/>
              <a:gd name="connsiteX61" fmla="*/ 2593244 w 4750641"/>
              <a:gd name="connsiteY61" fmla="*/ 630391 h 1446077"/>
              <a:gd name="connsiteX62" fmla="*/ 2624416 w 4750641"/>
              <a:gd name="connsiteY62" fmla="*/ 640782 h 1446077"/>
              <a:gd name="connsiteX63" fmla="*/ 2671175 w 4750641"/>
              <a:gd name="connsiteY63" fmla="*/ 645977 h 1446077"/>
              <a:gd name="connsiteX64" fmla="*/ 3014075 w 4750641"/>
              <a:gd name="connsiteY64" fmla="*/ 645977 h 1446077"/>
              <a:gd name="connsiteX65" fmla="*/ 3060835 w 4750641"/>
              <a:gd name="connsiteY65" fmla="*/ 656368 h 1446077"/>
              <a:gd name="connsiteX66" fmla="*/ 3097203 w 4750641"/>
              <a:gd name="connsiteY66" fmla="*/ 666759 h 1446077"/>
              <a:gd name="connsiteX67" fmla="*/ 3206307 w 4750641"/>
              <a:gd name="connsiteY67" fmla="*/ 671955 h 1446077"/>
              <a:gd name="connsiteX68" fmla="*/ 3253066 w 4750641"/>
              <a:gd name="connsiteY68" fmla="*/ 682345 h 1446077"/>
              <a:gd name="connsiteX69" fmla="*/ 3268653 w 4750641"/>
              <a:gd name="connsiteY69" fmla="*/ 692736 h 1446077"/>
              <a:gd name="connsiteX70" fmla="*/ 3445298 w 4750641"/>
              <a:gd name="connsiteY70" fmla="*/ 687541 h 1446077"/>
              <a:gd name="connsiteX71" fmla="*/ 3460885 w 4750641"/>
              <a:gd name="connsiteY71" fmla="*/ 682345 h 1446077"/>
              <a:gd name="connsiteX72" fmla="*/ 3481666 w 4750641"/>
              <a:gd name="connsiteY72" fmla="*/ 671955 h 1446077"/>
              <a:gd name="connsiteX73" fmla="*/ 3512839 w 4750641"/>
              <a:gd name="connsiteY73" fmla="*/ 651173 h 1446077"/>
              <a:gd name="connsiteX74" fmla="*/ 3528425 w 4750641"/>
              <a:gd name="connsiteY74" fmla="*/ 645977 h 1446077"/>
              <a:gd name="connsiteX75" fmla="*/ 3544012 w 4750641"/>
              <a:gd name="connsiteY75" fmla="*/ 635586 h 1446077"/>
              <a:gd name="connsiteX76" fmla="*/ 3575185 w 4750641"/>
              <a:gd name="connsiteY76" fmla="*/ 625195 h 1446077"/>
              <a:gd name="connsiteX77" fmla="*/ 3746635 w 4750641"/>
              <a:gd name="connsiteY77" fmla="*/ 630391 h 1446077"/>
              <a:gd name="connsiteX78" fmla="*/ 3757025 w 4750641"/>
              <a:gd name="connsiteY78" fmla="*/ 645977 h 1446077"/>
              <a:gd name="connsiteX79" fmla="*/ 3788198 w 4750641"/>
              <a:gd name="connsiteY79" fmla="*/ 656368 h 1446077"/>
              <a:gd name="connsiteX80" fmla="*/ 3855739 w 4750641"/>
              <a:gd name="connsiteY80" fmla="*/ 645977 h 1446077"/>
              <a:gd name="connsiteX81" fmla="*/ 3866130 w 4750641"/>
              <a:gd name="connsiteY81" fmla="*/ 630391 h 1446077"/>
              <a:gd name="connsiteX82" fmla="*/ 3871325 w 4750641"/>
              <a:gd name="connsiteY82" fmla="*/ 568045 h 1446077"/>
              <a:gd name="connsiteX83" fmla="*/ 3881716 w 4750641"/>
              <a:gd name="connsiteY83" fmla="*/ 490114 h 1446077"/>
              <a:gd name="connsiteX84" fmla="*/ 3897303 w 4750641"/>
              <a:gd name="connsiteY84" fmla="*/ 427768 h 1446077"/>
              <a:gd name="connsiteX85" fmla="*/ 3918085 w 4750641"/>
              <a:gd name="connsiteY85" fmla="*/ 391400 h 1446077"/>
              <a:gd name="connsiteX86" fmla="*/ 3933671 w 4750641"/>
              <a:gd name="connsiteY86" fmla="*/ 381009 h 1446077"/>
              <a:gd name="connsiteX87" fmla="*/ 3944062 w 4750641"/>
              <a:gd name="connsiteY87" fmla="*/ 365423 h 1446077"/>
              <a:gd name="connsiteX88" fmla="*/ 3975235 w 4750641"/>
              <a:gd name="connsiteY88" fmla="*/ 355032 h 1446077"/>
              <a:gd name="connsiteX89" fmla="*/ 3990821 w 4750641"/>
              <a:gd name="connsiteY89" fmla="*/ 349836 h 1446077"/>
              <a:gd name="connsiteX90" fmla="*/ 4006407 w 4750641"/>
              <a:gd name="connsiteY90" fmla="*/ 339445 h 1446077"/>
              <a:gd name="connsiteX91" fmla="*/ 4068753 w 4750641"/>
              <a:gd name="connsiteY91" fmla="*/ 323859 h 1446077"/>
              <a:gd name="connsiteX92" fmla="*/ 4084339 w 4750641"/>
              <a:gd name="connsiteY92" fmla="*/ 318664 h 1446077"/>
              <a:gd name="connsiteX93" fmla="*/ 4136294 w 4750641"/>
              <a:gd name="connsiteY93" fmla="*/ 308273 h 1446077"/>
              <a:gd name="connsiteX94" fmla="*/ 4157075 w 4750641"/>
              <a:gd name="connsiteY94" fmla="*/ 303077 h 1446077"/>
              <a:gd name="connsiteX95" fmla="*/ 4250594 w 4750641"/>
              <a:gd name="connsiteY95" fmla="*/ 292686 h 1446077"/>
              <a:gd name="connsiteX96" fmla="*/ 4494758 w 4750641"/>
              <a:gd name="connsiteY96" fmla="*/ 256535 h 1446077"/>
              <a:gd name="connsiteX97" fmla="*/ 4750641 w 4750641"/>
              <a:gd name="connsiteY97" fmla="*/ 162800 h 1446077"/>
              <a:gd name="connsiteX98" fmla="*/ 4687970 w 4750641"/>
              <a:gd name="connsiteY98" fmla="*/ 110195 h 1446077"/>
              <a:gd name="connsiteX99" fmla="*/ 4605844 w 4750641"/>
              <a:gd name="connsiteY99" fmla="*/ 46984 h 1446077"/>
              <a:gd name="connsiteX100" fmla="*/ 4520015 w 4750641"/>
              <a:gd name="connsiteY100" fmla="*/ 11482 h 1446077"/>
              <a:gd name="connsiteX101" fmla="*/ 4471601 w 4750641"/>
              <a:gd name="connsiteY101" fmla="*/ 12565 h 1446077"/>
              <a:gd name="connsiteX102" fmla="*/ 4235007 w 4750641"/>
              <a:gd name="connsiteY102" fmla="*/ 157605 h 1446077"/>
              <a:gd name="connsiteX103" fmla="*/ 4219421 w 4750641"/>
              <a:gd name="connsiteY103" fmla="*/ 147214 h 1446077"/>
              <a:gd name="connsiteX104" fmla="*/ 4203835 w 4750641"/>
              <a:gd name="connsiteY104" fmla="*/ 131627 h 1446077"/>
              <a:gd name="connsiteX105" fmla="*/ 4172662 w 4750641"/>
              <a:gd name="connsiteY105" fmla="*/ 116041 h 1446077"/>
              <a:gd name="connsiteX106" fmla="*/ 4151880 w 4750641"/>
              <a:gd name="connsiteY106" fmla="*/ 105650 h 1446077"/>
              <a:gd name="connsiteX107" fmla="*/ 4099925 w 4750641"/>
              <a:gd name="connsiteY107" fmla="*/ 90064 h 1446077"/>
              <a:gd name="connsiteX108" fmla="*/ 4011603 w 4750641"/>
              <a:gd name="connsiteY108" fmla="*/ 84868 h 1446077"/>
              <a:gd name="connsiteX109" fmla="*/ 3866130 w 4750641"/>
              <a:gd name="connsiteY109" fmla="*/ 84868 h 1446077"/>
              <a:gd name="connsiteX110" fmla="*/ 3850544 w 4750641"/>
              <a:gd name="connsiteY110" fmla="*/ 90064 h 1446077"/>
              <a:gd name="connsiteX111" fmla="*/ 3819371 w 4750641"/>
              <a:gd name="connsiteY111" fmla="*/ 95259 h 1446077"/>
              <a:gd name="connsiteX112" fmla="*/ 3679094 w 4750641"/>
              <a:gd name="connsiteY112" fmla="*/ 105650 h 1446077"/>
              <a:gd name="connsiteX113" fmla="*/ 3642725 w 4750641"/>
              <a:gd name="connsiteY113" fmla="*/ 116041 h 1446077"/>
              <a:gd name="connsiteX114" fmla="*/ 3595966 w 4750641"/>
              <a:gd name="connsiteY114" fmla="*/ 121236 h 1446077"/>
              <a:gd name="connsiteX115" fmla="*/ 3544012 w 4750641"/>
              <a:gd name="connsiteY115" fmla="*/ 136823 h 1446077"/>
              <a:gd name="connsiteX116" fmla="*/ 3523230 w 4750641"/>
              <a:gd name="connsiteY116" fmla="*/ 147214 h 1446077"/>
              <a:gd name="connsiteX117" fmla="*/ 3502448 w 4750641"/>
              <a:gd name="connsiteY117" fmla="*/ 152409 h 1446077"/>
              <a:gd name="connsiteX118" fmla="*/ 3455689 w 4750641"/>
              <a:gd name="connsiteY118" fmla="*/ 167995 h 1446077"/>
              <a:gd name="connsiteX119" fmla="*/ 3408930 w 4750641"/>
              <a:gd name="connsiteY119" fmla="*/ 183582 h 1446077"/>
              <a:gd name="connsiteX120" fmla="*/ 3393344 w 4750641"/>
              <a:gd name="connsiteY120" fmla="*/ 188777 h 1446077"/>
              <a:gd name="connsiteX121" fmla="*/ 3351780 w 4750641"/>
              <a:gd name="connsiteY121" fmla="*/ 209559 h 1446077"/>
              <a:gd name="connsiteX122" fmla="*/ 3336194 w 4750641"/>
              <a:gd name="connsiteY122" fmla="*/ 219950 h 1446077"/>
              <a:gd name="connsiteX123" fmla="*/ 3315412 w 4750641"/>
              <a:gd name="connsiteY123" fmla="*/ 225145 h 1446077"/>
              <a:gd name="connsiteX124" fmla="*/ 3299825 w 4750641"/>
              <a:gd name="connsiteY124" fmla="*/ 230341 h 1446077"/>
              <a:gd name="connsiteX125" fmla="*/ 3253066 w 4750641"/>
              <a:gd name="connsiteY125" fmla="*/ 266709 h 1446077"/>
              <a:gd name="connsiteX126" fmla="*/ 3216698 w 4750641"/>
              <a:gd name="connsiteY126" fmla="*/ 287491 h 1446077"/>
              <a:gd name="connsiteX127" fmla="*/ 3185525 w 4750641"/>
              <a:gd name="connsiteY127" fmla="*/ 297882 h 1446077"/>
              <a:gd name="connsiteX128" fmla="*/ 3143962 w 4750641"/>
              <a:gd name="connsiteY128" fmla="*/ 318664 h 1446077"/>
              <a:gd name="connsiteX129" fmla="*/ 3107594 w 4750641"/>
              <a:gd name="connsiteY129" fmla="*/ 329055 h 1446077"/>
              <a:gd name="connsiteX130" fmla="*/ 3092007 w 4750641"/>
              <a:gd name="connsiteY130" fmla="*/ 334250 h 1446077"/>
              <a:gd name="connsiteX131" fmla="*/ 3071225 w 4750641"/>
              <a:gd name="connsiteY131" fmla="*/ 339445 h 1446077"/>
              <a:gd name="connsiteX132" fmla="*/ 3040053 w 4750641"/>
              <a:gd name="connsiteY132" fmla="*/ 349836 h 1446077"/>
              <a:gd name="connsiteX133" fmla="*/ 2998489 w 4750641"/>
              <a:gd name="connsiteY133" fmla="*/ 360227 h 1446077"/>
              <a:gd name="connsiteX134" fmla="*/ 2967316 w 4750641"/>
              <a:gd name="connsiteY134" fmla="*/ 370618 h 1446077"/>
              <a:gd name="connsiteX135" fmla="*/ 2941339 w 4750641"/>
              <a:gd name="connsiteY135" fmla="*/ 375814 h 1446077"/>
              <a:gd name="connsiteX136" fmla="*/ 2910166 w 4750641"/>
              <a:gd name="connsiteY136" fmla="*/ 386205 h 1446077"/>
              <a:gd name="connsiteX137" fmla="*/ 2894580 w 4750641"/>
              <a:gd name="connsiteY137" fmla="*/ 391400 h 1446077"/>
              <a:gd name="connsiteX138" fmla="*/ 2847821 w 4750641"/>
              <a:gd name="connsiteY138" fmla="*/ 412182 h 1446077"/>
              <a:gd name="connsiteX139" fmla="*/ 2832235 w 4750641"/>
              <a:gd name="connsiteY139" fmla="*/ 417377 h 1446077"/>
              <a:gd name="connsiteX140" fmla="*/ 2795866 w 4750641"/>
              <a:gd name="connsiteY140" fmla="*/ 438159 h 1446077"/>
              <a:gd name="connsiteX141" fmla="*/ 2780280 w 4750641"/>
              <a:gd name="connsiteY141" fmla="*/ 448550 h 1446077"/>
              <a:gd name="connsiteX142" fmla="*/ 2754303 w 4750641"/>
              <a:gd name="connsiteY142" fmla="*/ 453745 h 1446077"/>
              <a:gd name="connsiteX143" fmla="*/ 2738716 w 4750641"/>
              <a:gd name="connsiteY143" fmla="*/ 458941 h 1446077"/>
              <a:gd name="connsiteX144" fmla="*/ 2717935 w 4750641"/>
              <a:gd name="connsiteY144" fmla="*/ 464136 h 1446077"/>
              <a:gd name="connsiteX145" fmla="*/ 2593244 w 4750641"/>
              <a:gd name="connsiteY145" fmla="*/ 458941 h 1446077"/>
              <a:gd name="connsiteX146" fmla="*/ 2577657 w 4750641"/>
              <a:gd name="connsiteY146" fmla="*/ 427768 h 1446077"/>
              <a:gd name="connsiteX147" fmla="*/ 2562071 w 4750641"/>
              <a:gd name="connsiteY147" fmla="*/ 370618 h 1446077"/>
              <a:gd name="connsiteX148" fmla="*/ 2556875 w 4750641"/>
              <a:gd name="connsiteY148" fmla="*/ 355032 h 1446077"/>
              <a:gd name="connsiteX149" fmla="*/ 2546485 w 4750641"/>
              <a:gd name="connsiteY149" fmla="*/ 339445 h 1446077"/>
              <a:gd name="connsiteX150" fmla="*/ 2411403 w 4750641"/>
              <a:gd name="connsiteY150" fmla="*/ 344641 h 1446077"/>
              <a:gd name="connsiteX151" fmla="*/ 2354253 w 4750641"/>
              <a:gd name="connsiteY151" fmla="*/ 349836 h 1446077"/>
              <a:gd name="connsiteX152" fmla="*/ 2333471 w 4750641"/>
              <a:gd name="connsiteY152" fmla="*/ 355032 h 1446077"/>
              <a:gd name="connsiteX153" fmla="*/ 2271125 w 4750641"/>
              <a:gd name="connsiteY153" fmla="*/ 360227 h 1446077"/>
              <a:gd name="connsiteX154" fmla="*/ 2167216 w 4750641"/>
              <a:gd name="connsiteY154" fmla="*/ 355032 h 1446077"/>
              <a:gd name="connsiteX155" fmla="*/ 2151630 w 4750641"/>
              <a:gd name="connsiteY155" fmla="*/ 349836 h 1446077"/>
              <a:gd name="connsiteX156" fmla="*/ 2120457 w 4750641"/>
              <a:gd name="connsiteY156" fmla="*/ 329055 h 1446077"/>
              <a:gd name="connsiteX157" fmla="*/ 2110066 w 4750641"/>
              <a:gd name="connsiteY157" fmla="*/ 313468 h 1446077"/>
              <a:gd name="connsiteX158" fmla="*/ 2094480 w 4750641"/>
              <a:gd name="connsiteY158" fmla="*/ 308273 h 1446077"/>
              <a:gd name="connsiteX159" fmla="*/ 2078894 w 4750641"/>
              <a:gd name="connsiteY159" fmla="*/ 297882 h 1446077"/>
              <a:gd name="connsiteX160" fmla="*/ 2063307 w 4750641"/>
              <a:gd name="connsiteY160" fmla="*/ 292686 h 1446077"/>
              <a:gd name="connsiteX161" fmla="*/ 2047721 w 4750641"/>
              <a:gd name="connsiteY161" fmla="*/ 282295 h 1446077"/>
              <a:gd name="connsiteX162" fmla="*/ 2032135 w 4750641"/>
              <a:gd name="connsiteY162" fmla="*/ 277100 h 1446077"/>
              <a:gd name="connsiteX163" fmla="*/ 2011353 w 4750641"/>
              <a:gd name="connsiteY163" fmla="*/ 266709 h 1446077"/>
              <a:gd name="connsiteX164" fmla="*/ 1907444 w 4750641"/>
              <a:gd name="connsiteY164" fmla="*/ 271905 h 1446077"/>
              <a:gd name="connsiteX165" fmla="*/ 1876271 w 4750641"/>
              <a:gd name="connsiteY165" fmla="*/ 282295 h 1446077"/>
              <a:gd name="connsiteX166" fmla="*/ 1860685 w 4750641"/>
              <a:gd name="connsiteY166" fmla="*/ 287491 h 1446077"/>
              <a:gd name="connsiteX167" fmla="*/ 1839903 w 4750641"/>
              <a:gd name="connsiteY167" fmla="*/ 297882 h 1446077"/>
              <a:gd name="connsiteX168" fmla="*/ 1767166 w 4750641"/>
              <a:gd name="connsiteY168" fmla="*/ 308273 h 1446077"/>
              <a:gd name="connsiteX169" fmla="*/ 1725603 w 4750641"/>
              <a:gd name="connsiteY169" fmla="*/ 318664 h 1446077"/>
              <a:gd name="connsiteX170" fmla="*/ 1684039 w 4750641"/>
              <a:gd name="connsiteY170" fmla="*/ 329055 h 1446077"/>
              <a:gd name="connsiteX171" fmla="*/ 1663257 w 4750641"/>
              <a:gd name="connsiteY171" fmla="*/ 334250 h 1446077"/>
              <a:gd name="connsiteX172" fmla="*/ 1632085 w 4750641"/>
              <a:gd name="connsiteY172" fmla="*/ 344641 h 1446077"/>
              <a:gd name="connsiteX173" fmla="*/ 1616498 w 4750641"/>
              <a:gd name="connsiteY173" fmla="*/ 349836 h 1446077"/>
              <a:gd name="connsiteX174" fmla="*/ 1595716 w 4750641"/>
              <a:gd name="connsiteY174" fmla="*/ 360227 h 1446077"/>
              <a:gd name="connsiteX175" fmla="*/ 1569739 w 4750641"/>
              <a:gd name="connsiteY175" fmla="*/ 365423 h 1446077"/>
              <a:gd name="connsiteX176" fmla="*/ 1554153 w 4750641"/>
              <a:gd name="connsiteY176" fmla="*/ 370618 h 1446077"/>
              <a:gd name="connsiteX177" fmla="*/ 1538566 w 4750641"/>
              <a:gd name="connsiteY177" fmla="*/ 381009 h 1446077"/>
              <a:gd name="connsiteX178" fmla="*/ 1528175 w 4750641"/>
              <a:gd name="connsiteY178" fmla="*/ 396595 h 1446077"/>
              <a:gd name="connsiteX179" fmla="*/ 1497003 w 4750641"/>
              <a:gd name="connsiteY179" fmla="*/ 406986 h 1446077"/>
              <a:gd name="connsiteX180" fmla="*/ 1465830 w 4750641"/>
              <a:gd name="connsiteY180" fmla="*/ 427768 h 1446077"/>
              <a:gd name="connsiteX181" fmla="*/ 1450244 w 4750641"/>
              <a:gd name="connsiteY181" fmla="*/ 438159 h 1446077"/>
              <a:gd name="connsiteX182" fmla="*/ 1387898 w 4750641"/>
              <a:gd name="connsiteY182" fmla="*/ 458941 h 1446077"/>
              <a:gd name="connsiteX183" fmla="*/ 1372312 w 4750641"/>
              <a:gd name="connsiteY183" fmla="*/ 464136 h 1446077"/>
              <a:gd name="connsiteX184" fmla="*/ 1356725 w 4750641"/>
              <a:gd name="connsiteY184" fmla="*/ 469332 h 1446077"/>
              <a:gd name="connsiteX185" fmla="*/ 1299575 w 4750641"/>
              <a:gd name="connsiteY185" fmla="*/ 474527 h 1446077"/>
              <a:gd name="connsiteX186" fmla="*/ 1283989 w 4750641"/>
              <a:gd name="connsiteY186" fmla="*/ 479723 h 1446077"/>
              <a:gd name="connsiteX187" fmla="*/ 1200862 w 4750641"/>
              <a:gd name="connsiteY187" fmla="*/ 490114 h 1446077"/>
              <a:gd name="connsiteX188" fmla="*/ 1154103 w 4750641"/>
              <a:gd name="connsiteY188" fmla="*/ 500505 h 1446077"/>
              <a:gd name="connsiteX189" fmla="*/ 1096953 w 4750641"/>
              <a:gd name="connsiteY189" fmla="*/ 505700 h 1446077"/>
              <a:gd name="connsiteX190" fmla="*/ 1060585 w 4750641"/>
              <a:gd name="connsiteY190" fmla="*/ 510895 h 1446077"/>
              <a:gd name="connsiteX191" fmla="*/ 993044 w 4750641"/>
              <a:gd name="connsiteY191" fmla="*/ 521286 h 1446077"/>
              <a:gd name="connsiteX192" fmla="*/ 961871 w 4750641"/>
              <a:gd name="connsiteY192" fmla="*/ 531677 h 1446077"/>
              <a:gd name="connsiteX193" fmla="*/ 920307 w 4750641"/>
              <a:gd name="connsiteY193" fmla="*/ 542068 h 1446077"/>
              <a:gd name="connsiteX194" fmla="*/ 889135 w 4750641"/>
              <a:gd name="connsiteY194" fmla="*/ 552459 h 1446077"/>
              <a:gd name="connsiteX195" fmla="*/ 868353 w 4750641"/>
              <a:gd name="connsiteY195" fmla="*/ 557655 h 1446077"/>
              <a:gd name="connsiteX196" fmla="*/ 842375 w 4750641"/>
              <a:gd name="connsiteY196" fmla="*/ 562850 h 1446077"/>
              <a:gd name="connsiteX197" fmla="*/ 806007 w 4750641"/>
              <a:gd name="connsiteY197" fmla="*/ 578436 h 1446077"/>
              <a:gd name="connsiteX198" fmla="*/ 790421 w 4750641"/>
              <a:gd name="connsiteY198" fmla="*/ 583632 h 1446077"/>
              <a:gd name="connsiteX199" fmla="*/ 748857 w 4750641"/>
              <a:gd name="connsiteY199" fmla="*/ 599218 h 1446077"/>
              <a:gd name="connsiteX200" fmla="*/ 702098 w 4750641"/>
              <a:gd name="connsiteY200" fmla="*/ 620000 h 1446077"/>
              <a:gd name="connsiteX201" fmla="*/ 670925 w 4750641"/>
              <a:gd name="connsiteY201" fmla="*/ 630391 h 1446077"/>
              <a:gd name="connsiteX202" fmla="*/ 639753 w 4750641"/>
              <a:gd name="connsiteY202" fmla="*/ 645977 h 1446077"/>
              <a:gd name="connsiteX203" fmla="*/ 592994 w 4750641"/>
              <a:gd name="connsiteY203" fmla="*/ 666759 h 1446077"/>
              <a:gd name="connsiteX204" fmla="*/ 577407 w 4750641"/>
              <a:gd name="connsiteY204" fmla="*/ 671955 h 1446077"/>
              <a:gd name="connsiteX205" fmla="*/ 546235 w 4750641"/>
              <a:gd name="connsiteY205" fmla="*/ 692736 h 1446077"/>
              <a:gd name="connsiteX206" fmla="*/ 530648 w 4750641"/>
              <a:gd name="connsiteY206" fmla="*/ 703127 h 1446077"/>
              <a:gd name="connsiteX207" fmla="*/ 509866 w 4750641"/>
              <a:gd name="connsiteY207" fmla="*/ 713518 h 1446077"/>
              <a:gd name="connsiteX208" fmla="*/ 463107 w 4750641"/>
              <a:gd name="connsiteY208" fmla="*/ 734300 h 1446077"/>
              <a:gd name="connsiteX209" fmla="*/ 447521 w 4750641"/>
              <a:gd name="connsiteY209" fmla="*/ 739495 h 1446077"/>
              <a:gd name="connsiteX210" fmla="*/ 416348 w 4750641"/>
              <a:gd name="connsiteY210" fmla="*/ 765473 h 1446077"/>
              <a:gd name="connsiteX211" fmla="*/ 385175 w 4750641"/>
              <a:gd name="connsiteY211" fmla="*/ 786255 h 1446077"/>
              <a:gd name="connsiteX212" fmla="*/ 369589 w 4750641"/>
              <a:gd name="connsiteY212" fmla="*/ 801841 h 1446077"/>
              <a:gd name="connsiteX213" fmla="*/ 338416 w 4750641"/>
              <a:gd name="connsiteY213" fmla="*/ 822623 h 1446077"/>
              <a:gd name="connsiteX214" fmla="*/ 322830 w 4750641"/>
              <a:gd name="connsiteY214" fmla="*/ 833014 h 1446077"/>
              <a:gd name="connsiteX215" fmla="*/ 291657 w 4750641"/>
              <a:gd name="connsiteY215" fmla="*/ 853795 h 1446077"/>
              <a:gd name="connsiteX216" fmla="*/ 270875 w 4750641"/>
              <a:gd name="connsiteY216" fmla="*/ 874577 h 1446077"/>
              <a:gd name="connsiteX217" fmla="*/ 265680 w 4750641"/>
              <a:gd name="connsiteY217" fmla="*/ 890164 h 1446077"/>
              <a:gd name="connsiteX218" fmla="*/ 218921 w 4750641"/>
              <a:gd name="connsiteY218" fmla="*/ 926532 h 1446077"/>
              <a:gd name="connsiteX219" fmla="*/ 208530 w 4750641"/>
              <a:gd name="connsiteY219" fmla="*/ 942118 h 1446077"/>
              <a:gd name="connsiteX220" fmla="*/ 177357 w 4750641"/>
              <a:gd name="connsiteY220" fmla="*/ 962900 h 1446077"/>
              <a:gd name="connsiteX221" fmla="*/ 156575 w 4750641"/>
              <a:gd name="connsiteY221" fmla="*/ 978486 h 1446077"/>
              <a:gd name="connsiteX222" fmla="*/ 125403 w 4750641"/>
              <a:gd name="connsiteY222" fmla="*/ 999268 h 1446077"/>
              <a:gd name="connsiteX223" fmla="*/ 94230 w 4750641"/>
              <a:gd name="connsiteY223" fmla="*/ 1020050 h 1446077"/>
              <a:gd name="connsiteX224" fmla="*/ 78644 w 4750641"/>
              <a:gd name="connsiteY224" fmla="*/ 1035636 h 1446077"/>
              <a:gd name="connsiteX225" fmla="*/ 68253 w 4750641"/>
              <a:gd name="connsiteY225" fmla="*/ 1051223 h 1446077"/>
              <a:gd name="connsiteX226" fmla="*/ 52666 w 4750641"/>
              <a:gd name="connsiteY226" fmla="*/ 1056418 h 1446077"/>
              <a:gd name="connsiteX227" fmla="*/ 5907 w 4750641"/>
              <a:gd name="connsiteY227" fmla="*/ 1103177 h 1446077"/>
              <a:gd name="connsiteX0" fmla="*/ 5907 w 4750641"/>
              <a:gd name="connsiteY0" fmla="*/ 1110567 h 1453467"/>
              <a:gd name="connsiteX1" fmla="*/ 5907 w 4750641"/>
              <a:gd name="connsiteY1" fmla="*/ 1110567 h 1453467"/>
              <a:gd name="connsiteX2" fmla="*/ 712 w 4750641"/>
              <a:gd name="connsiteY2" fmla="*/ 1157326 h 1453467"/>
              <a:gd name="connsiteX3" fmla="*/ 16298 w 4750641"/>
              <a:gd name="connsiteY3" fmla="*/ 1167717 h 1453467"/>
              <a:gd name="connsiteX4" fmla="*/ 26689 w 4750641"/>
              <a:gd name="connsiteY4" fmla="*/ 1198890 h 1453467"/>
              <a:gd name="connsiteX5" fmla="*/ 57862 w 4750641"/>
              <a:gd name="connsiteY5" fmla="*/ 1224867 h 1453467"/>
              <a:gd name="connsiteX6" fmla="*/ 68253 w 4750641"/>
              <a:gd name="connsiteY6" fmla="*/ 1240454 h 1453467"/>
              <a:gd name="connsiteX7" fmla="*/ 73448 w 4750641"/>
              <a:gd name="connsiteY7" fmla="*/ 1256040 h 1453467"/>
              <a:gd name="connsiteX8" fmla="*/ 104621 w 4750641"/>
              <a:gd name="connsiteY8" fmla="*/ 1287213 h 1453467"/>
              <a:gd name="connsiteX9" fmla="*/ 109816 w 4750641"/>
              <a:gd name="connsiteY9" fmla="*/ 1302799 h 1453467"/>
              <a:gd name="connsiteX10" fmla="*/ 135794 w 4750641"/>
              <a:gd name="connsiteY10" fmla="*/ 1328776 h 1453467"/>
              <a:gd name="connsiteX11" fmla="*/ 156575 w 4750641"/>
              <a:gd name="connsiteY11" fmla="*/ 1365145 h 1453467"/>
              <a:gd name="connsiteX12" fmla="*/ 172162 w 4750641"/>
              <a:gd name="connsiteY12" fmla="*/ 1380731 h 1453467"/>
              <a:gd name="connsiteX13" fmla="*/ 187748 w 4750641"/>
              <a:gd name="connsiteY13" fmla="*/ 1401513 h 1453467"/>
              <a:gd name="connsiteX14" fmla="*/ 239703 w 4750641"/>
              <a:gd name="connsiteY14" fmla="*/ 1432685 h 1453467"/>
              <a:gd name="connsiteX15" fmla="*/ 255289 w 4750641"/>
              <a:gd name="connsiteY15" fmla="*/ 1437881 h 1453467"/>
              <a:gd name="connsiteX16" fmla="*/ 276071 w 4750641"/>
              <a:gd name="connsiteY16" fmla="*/ 1448272 h 1453467"/>
              <a:gd name="connsiteX17" fmla="*/ 307244 w 4750641"/>
              <a:gd name="connsiteY17" fmla="*/ 1453467 h 1453467"/>
              <a:gd name="connsiteX18" fmla="*/ 473498 w 4750641"/>
              <a:gd name="connsiteY18" fmla="*/ 1448272 h 1453467"/>
              <a:gd name="connsiteX19" fmla="*/ 504671 w 4750641"/>
              <a:gd name="connsiteY19" fmla="*/ 1432685 h 1453467"/>
              <a:gd name="connsiteX20" fmla="*/ 520257 w 4750641"/>
              <a:gd name="connsiteY20" fmla="*/ 1411904 h 1453467"/>
              <a:gd name="connsiteX21" fmla="*/ 541039 w 4750641"/>
              <a:gd name="connsiteY21" fmla="*/ 1375535 h 1453467"/>
              <a:gd name="connsiteX22" fmla="*/ 530648 w 4750641"/>
              <a:gd name="connsiteY22" fmla="*/ 1302799 h 1453467"/>
              <a:gd name="connsiteX23" fmla="*/ 520257 w 4750641"/>
              <a:gd name="connsiteY23" fmla="*/ 1266431 h 1453467"/>
              <a:gd name="connsiteX24" fmla="*/ 525453 w 4750641"/>
              <a:gd name="connsiteY24" fmla="*/ 1136545 h 1453467"/>
              <a:gd name="connsiteX25" fmla="*/ 535844 w 4750641"/>
              <a:gd name="connsiteY25" fmla="*/ 1094981 h 1453467"/>
              <a:gd name="connsiteX26" fmla="*/ 567016 w 4750641"/>
              <a:gd name="connsiteY26" fmla="*/ 1048222 h 1453467"/>
              <a:gd name="connsiteX27" fmla="*/ 577407 w 4750641"/>
              <a:gd name="connsiteY27" fmla="*/ 1032635 h 1453467"/>
              <a:gd name="connsiteX28" fmla="*/ 587798 w 4750641"/>
              <a:gd name="connsiteY28" fmla="*/ 1017049 h 1453467"/>
              <a:gd name="connsiteX29" fmla="*/ 592994 w 4750641"/>
              <a:gd name="connsiteY29" fmla="*/ 1001463 h 1453467"/>
              <a:gd name="connsiteX30" fmla="*/ 639753 w 4750641"/>
              <a:gd name="connsiteY30" fmla="*/ 959899 h 1453467"/>
              <a:gd name="connsiteX31" fmla="*/ 655339 w 4750641"/>
              <a:gd name="connsiteY31" fmla="*/ 954704 h 1453467"/>
              <a:gd name="connsiteX32" fmla="*/ 686512 w 4750641"/>
              <a:gd name="connsiteY32" fmla="*/ 933922 h 1453467"/>
              <a:gd name="connsiteX33" fmla="*/ 717685 w 4750641"/>
              <a:gd name="connsiteY33" fmla="*/ 913140 h 1453467"/>
              <a:gd name="connsiteX34" fmla="*/ 769639 w 4750641"/>
              <a:gd name="connsiteY34" fmla="*/ 881967 h 1453467"/>
              <a:gd name="connsiteX35" fmla="*/ 800812 w 4750641"/>
              <a:gd name="connsiteY35" fmla="*/ 871576 h 1453467"/>
              <a:gd name="connsiteX36" fmla="*/ 831985 w 4750641"/>
              <a:gd name="connsiteY36" fmla="*/ 855990 h 1453467"/>
              <a:gd name="connsiteX37" fmla="*/ 863157 w 4750641"/>
              <a:gd name="connsiteY37" fmla="*/ 840404 h 1453467"/>
              <a:gd name="connsiteX38" fmla="*/ 894330 w 4750641"/>
              <a:gd name="connsiteY38" fmla="*/ 819622 h 1453467"/>
              <a:gd name="connsiteX39" fmla="*/ 909916 w 4750641"/>
              <a:gd name="connsiteY39" fmla="*/ 809231 h 1453467"/>
              <a:gd name="connsiteX40" fmla="*/ 925503 w 4750641"/>
              <a:gd name="connsiteY40" fmla="*/ 804035 h 1453467"/>
              <a:gd name="connsiteX41" fmla="*/ 967066 w 4750641"/>
              <a:gd name="connsiteY41" fmla="*/ 793645 h 1453467"/>
              <a:gd name="connsiteX42" fmla="*/ 982653 w 4750641"/>
              <a:gd name="connsiteY42" fmla="*/ 788449 h 1453467"/>
              <a:gd name="connsiteX43" fmla="*/ 1003435 w 4750641"/>
              <a:gd name="connsiteY43" fmla="*/ 783254 h 1453467"/>
              <a:gd name="connsiteX44" fmla="*/ 1034607 w 4750641"/>
              <a:gd name="connsiteY44" fmla="*/ 772863 h 1453467"/>
              <a:gd name="connsiteX45" fmla="*/ 1081366 w 4750641"/>
              <a:gd name="connsiteY45" fmla="*/ 762472 h 1453467"/>
              <a:gd name="connsiteX46" fmla="*/ 1096953 w 4750641"/>
              <a:gd name="connsiteY46" fmla="*/ 757276 h 1453467"/>
              <a:gd name="connsiteX47" fmla="*/ 1154103 w 4750641"/>
              <a:gd name="connsiteY47" fmla="*/ 746885 h 1453467"/>
              <a:gd name="connsiteX48" fmla="*/ 1185275 w 4750641"/>
              <a:gd name="connsiteY48" fmla="*/ 736495 h 1453467"/>
              <a:gd name="connsiteX49" fmla="*/ 1211253 w 4750641"/>
              <a:gd name="connsiteY49" fmla="*/ 731299 h 1453467"/>
              <a:gd name="connsiteX50" fmla="*/ 1226839 w 4750641"/>
              <a:gd name="connsiteY50" fmla="*/ 726104 h 1453467"/>
              <a:gd name="connsiteX51" fmla="*/ 1268403 w 4750641"/>
              <a:gd name="connsiteY51" fmla="*/ 720908 h 1453467"/>
              <a:gd name="connsiteX52" fmla="*/ 1403485 w 4750641"/>
              <a:gd name="connsiteY52" fmla="*/ 700126 h 1453467"/>
              <a:gd name="connsiteX53" fmla="*/ 1481416 w 4750641"/>
              <a:gd name="connsiteY53" fmla="*/ 689735 h 1453467"/>
              <a:gd name="connsiteX54" fmla="*/ 1533371 w 4750641"/>
              <a:gd name="connsiteY54" fmla="*/ 679345 h 1453467"/>
              <a:gd name="connsiteX55" fmla="*/ 1652866 w 4750641"/>
              <a:gd name="connsiteY55" fmla="*/ 674149 h 1453467"/>
              <a:gd name="connsiteX56" fmla="*/ 1751580 w 4750641"/>
              <a:gd name="connsiteY56" fmla="*/ 663758 h 1453467"/>
              <a:gd name="connsiteX57" fmla="*/ 1928225 w 4750641"/>
              <a:gd name="connsiteY57" fmla="*/ 658563 h 1453467"/>
              <a:gd name="connsiteX58" fmla="*/ 2110066 w 4750641"/>
              <a:gd name="connsiteY58" fmla="*/ 648172 h 1453467"/>
              <a:gd name="connsiteX59" fmla="*/ 2151630 w 4750641"/>
              <a:gd name="connsiteY59" fmla="*/ 642976 h 1453467"/>
              <a:gd name="connsiteX60" fmla="*/ 2411403 w 4750641"/>
              <a:gd name="connsiteY60" fmla="*/ 632585 h 1453467"/>
              <a:gd name="connsiteX61" fmla="*/ 2593244 w 4750641"/>
              <a:gd name="connsiteY61" fmla="*/ 637781 h 1453467"/>
              <a:gd name="connsiteX62" fmla="*/ 2624416 w 4750641"/>
              <a:gd name="connsiteY62" fmla="*/ 648172 h 1453467"/>
              <a:gd name="connsiteX63" fmla="*/ 2671175 w 4750641"/>
              <a:gd name="connsiteY63" fmla="*/ 653367 h 1453467"/>
              <a:gd name="connsiteX64" fmla="*/ 3014075 w 4750641"/>
              <a:gd name="connsiteY64" fmla="*/ 653367 h 1453467"/>
              <a:gd name="connsiteX65" fmla="*/ 3060835 w 4750641"/>
              <a:gd name="connsiteY65" fmla="*/ 663758 h 1453467"/>
              <a:gd name="connsiteX66" fmla="*/ 3097203 w 4750641"/>
              <a:gd name="connsiteY66" fmla="*/ 674149 h 1453467"/>
              <a:gd name="connsiteX67" fmla="*/ 3206307 w 4750641"/>
              <a:gd name="connsiteY67" fmla="*/ 679345 h 1453467"/>
              <a:gd name="connsiteX68" fmla="*/ 3253066 w 4750641"/>
              <a:gd name="connsiteY68" fmla="*/ 689735 h 1453467"/>
              <a:gd name="connsiteX69" fmla="*/ 3268653 w 4750641"/>
              <a:gd name="connsiteY69" fmla="*/ 700126 h 1453467"/>
              <a:gd name="connsiteX70" fmla="*/ 3445298 w 4750641"/>
              <a:gd name="connsiteY70" fmla="*/ 694931 h 1453467"/>
              <a:gd name="connsiteX71" fmla="*/ 3460885 w 4750641"/>
              <a:gd name="connsiteY71" fmla="*/ 689735 h 1453467"/>
              <a:gd name="connsiteX72" fmla="*/ 3481666 w 4750641"/>
              <a:gd name="connsiteY72" fmla="*/ 679345 h 1453467"/>
              <a:gd name="connsiteX73" fmla="*/ 3512839 w 4750641"/>
              <a:gd name="connsiteY73" fmla="*/ 658563 h 1453467"/>
              <a:gd name="connsiteX74" fmla="*/ 3528425 w 4750641"/>
              <a:gd name="connsiteY74" fmla="*/ 653367 h 1453467"/>
              <a:gd name="connsiteX75" fmla="*/ 3544012 w 4750641"/>
              <a:gd name="connsiteY75" fmla="*/ 642976 h 1453467"/>
              <a:gd name="connsiteX76" fmla="*/ 3575185 w 4750641"/>
              <a:gd name="connsiteY76" fmla="*/ 632585 h 1453467"/>
              <a:gd name="connsiteX77" fmla="*/ 3746635 w 4750641"/>
              <a:gd name="connsiteY77" fmla="*/ 637781 h 1453467"/>
              <a:gd name="connsiteX78" fmla="*/ 3757025 w 4750641"/>
              <a:gd name="connsiteY78" fmla="*/ 653367 h 1453467"/>
              <a:gd name="connsiteX79" fmla="*/ 3788198 w 4750641"/>
              <a:gd name="connsiteY79" fmla="*/ 663758 h 1453467"/>
              <a:gd name="connsiteX80" fmla="*/ 3855739 w 4750641"/>
              <a:gd name="connsiteY80" fmla="*/ 653367 h 1453467"/>
              <a:gd name="connsiteX81" fmla="*/ 3866130 w 4750641"/>
              <a:gd name="connsiteY81" fmla="*/ 637781 h 1453467"/>
              <a:gd name="connsiteX82" fmla="*/ 3871325 w 4750641"/>
              <a:gd name="connsiteY82" fmla="*/ 575435 h 1453467"/>
              <a:gd name="connsiteX83" fmla="*/ 3881716 w 4750641"/>
              <a:gd name="connsiteY83" fmla="*/ 497504 h 1453467"/>
              <a:gd name="connsiteX84" fmla="*/ 3897303 w 4750641"/>
              <a:gd name="connsiteY84" fmla="*/ 435158 h 1453467"/>
              <a:gd name="connsiteX85" fmla="*/ 3918085 w 4750641"/>
              <a:gd name="connsiteY85" fmla="*/ 398790 h 1453467"/>
              <a:gd name="connsiteX86" fmla="*/ 3933671 w 4750641"/>
              <a:gd name="connsiteY86" fmla="*/ 388399 h 1453467"/>
              <a:gd name="connsiteX87" fmla="*/ 3944062 w 4750641"/>
              <a:gd name="connsiteY87" fmla="*/ 372813 h 1453467"/>
              <a:gd name="connsiteX88" fmla="*/ 3975235 w 4750641"/>
              <a:gd name="connsiteY88" fmla="*/ 362422 h 1453467"/>
              <a:gd name="connsiteX89" fmla="*/ 3990821 w 4750641"/>
              <a:gd name="connsiteY89" fmla="*/ 357226 h 1453467"/>
              <a:gd name="connsiteX90" fmla="*/ 4006407 w 4750641"/>
              <a:gd name="connsiteY90" fmla="*/ 346835 h 1453467"/>
              <a:gd name="connsiteX91" fmla="*/ 4068753 w 4750641"/>
              <a:gd name="connsiteY91" fmla="*/ 331249 h 1453467"/>
              <a:gd name="connsiteX92" fmla="*/ 4084339 w 4750641"/>
              <a:gd name="connsiteY92" fmla="*/ 326054 h 1453467"/>
              <a:gd name="connsiteX93" fmla="*/ 4136294 w 4750641"/>
              <a:gd name="connsiteY93" fmla="*/ 315663 h 1453467"/>
              <a:gd name="connsiteX94" fmla="*/ 4157075 w 4750641"/>
              <a:gd name="connsiteY94" fmla="*/ 310467 h 1453467"/>
              <a:gd name="connsiteX95" fmla="*/ 4250594 w 4750641"/>
              <a:gd name="connsiteY95" fmla="*/ 300076 h 1453467"/>
              <a:gd name="connsiteX96" fmla="*/ 4494758 w 4750641"/>
              <a:gd name="connsiteY96" fmla="*/ 263925 h 1453467"/>
              <a:gd name="connsiteX97" fmla="*/ 4750641 w 4750641"/>
              <a:gd name="connsiteY97" fmla="*/ 170190 h 1453467"/>
              <a:gd name="connsiteX98" fmla="*/ 4687970 w 4750641"/>
              <a:gd name="connsiteY98" fmla="*/ 117585 h 1453467"/>
              <a:gd name="connsiteX99" fmla="*/ 4605844 w 4750641"/>
              <a:gd name="connsiteY99" fmla="*/ 54374 h 1453467"/>
              <a:gd name="connsiteX100" fmla="*/ 4520015 w 4750641"/>
              <a:gd name="connsiteY100" fmla="*/ 18872 h 1453467"/>
              <a:gd name="connsiteX101" fmla="*/ 4471601 w 4750641"/>
              <a:gd name="connsiteY101" fmla="*/ 19955 h 1453467"/>
              <a:gd name="connsiteX102" fmla="*/ 4415614 w 4750641"/>
              <a:gd name="connsiteY102" fmla="*/ 7833 h 1453467"/>
              <a:gd name="connsiteX103" fmla="*/ 4219421 w 4750641"/>
              <a:gd name="connsiteY103" fmla="*/ 154604 h 1453467"/>
              <a:gd name="connsiteX104" fmla="*/ 4203835 w 4750641"/>
              <a:gd name="connsiteY104" fmla="*/ 139017 h 1453467"/>
              <a:gd name="connsiteX105" fmla="*/ 4172662 w 4750641"/>
              <a:gd name="connsiteY105" fmla="*/ 123431 h 1453467"/>
              <a:gd name="connsiteX106" fmla="*/ 4151880 w 4750641"/>
              <a:gd name="connsiteY106" fmla="*/ 113040 h 1453467"/>
              <a:gd name="connsiteX107" fmla="*/ 4099925 w 4750641"/>
              <a:gd name="connsiteY107" fmla="*/ 97454 h 1453467"/>
              <a:gd name="connsiteX108" fmla="*/ 4011603 w 4750641"/>
              <a:gd name="connsiteY108" fmla="*/ 92258 h 1453467"/>
              <a:gd name="connsiteX109" fmla="*/ 3866130 w 4750641"/>
              <a:gd name="connsiteY109" fmla="*/ 92258 h 1453467"/>
              <a:gd name="connsiteX110" fmla="*/ 3850544 w 4750641"/>
              <a:gd name="connsiteY110" fmla="*/ 97454 h 1453467"/>
              <a:gd name="connsiteX111" fmla="*/ 3819371 w 4750641"/>
              <a:gd name="connsiteY111" fmla="*/ 102649 h 1453467"/>
              <a:gd name="connsiteX112" fmla="*/ 3679094 w 4750641"/>
              <a:gd name="connsiteY112" fmla="*/ 113040 h 1453467"/>
              <a:gd name="connsiteX113" fmla="*/ 3642725 w 4750641"/>
              <a:gd name="connsiteY113" fmla="*/ 123431 h 1453467"/>
              <a:gd name="connsiteX114" fmla="*/ 3595966 w 4750641"/>
              <a:gd name="connsiteY114" fmla="*/ 128626 h 1453467"/>
              <a:gd name="connsiteX115" fmla="*/ 3544012 w 4750641"/>
              <a:gd name="connsiteY115" fmla="*/ 144213 h 1453467"/>
              <a:gd name="connsiteX116" fmla="*/ 3523230 w 4750641"/>
              <a:gd name="connsiteY116" fmla="*/ 154604 h 1453467"/>
              <a:gd name="connsiteX117" fmla="*/ 3502448 w 4750641"/>
              <a:gd name="connsiteY117" fmla="*/ 159799 h 1453467"/>
              <a:gd name="connsiteX118" fmla="*/ 3455689 w 4750641"/>
              <a:gd name="connsiteY118" fmla="*/ 175385 h 1453467"/>
              <a:gd name="connsiteX119" fmla="*/ 3408930 w 4750641"/>
              <a:gd name="connsiteY119" fmla="*/ 190972 h 1453467"/>
              <a:gd name="connsiteX120" fmla="*/ 3393344 w 4750641"/>
              <a:gd name="connsiteY120" fmla="*/ 196167 h 1453467"/>
              <a:gd name="connsiteX121" fmla="*/ 3351780 w 4750641"/>
              <a:gd name="connsiteY121" fmla="*/ 216949 h 1453467"/>
              <a:gd name="connsiteX122" fmla="*/ 3336194 w 4750641"/>
              <a:gd name="connsiteY122" fmla="*/ 227340 h 1453467"/>
              <a:gd name="connsiteX123" fmla="*/ 3315412 w 4750641"/>
              <a:gd name="connsiteY123" fmla="*/ 232535 h 1453467"/>
              <a:gd name="connsiteX124" fmla="*/ 3299825 w 4750641"/>
              <a:gd name="connsiteY124" fmla="*/ 237731 h 1453467"/>
              <a:gd name="connsiteX125" fmla="*/ 3253066 w 4750641"/>
              <a:gd name="connsiteY125" fmla="*/ 274099 h 1453467"/>
              <a:gd name="connsiteX126" fmla="*/ 3216698 w 4750641"/>
              <a:gd name="connsiteY126" fmla="*/ 294881 h 1453467"/>
              <a:gd name="connsiteX127" fmla="*/ 3185525 w 4750641"/>
              <a:gd name="connsiteY127" fmla="*/ 305272 h 1453467"/>
              <a:gd name="connsiteX128" fmla="*/ 3143962 w 4750641"/>
              <a:gd name="connsiteY128" fmla="*/ 326054 h 1453467"/>
              <a:gd name="connsiteX129" fmla="*/ 3107594 w 4750641"/>
              <a:gd name="connsiteY129" fmla="*/ 336445 h 1453467"/>
              <a:gd name="connsiteX130" fmla="*/ 3092007 w 4750641"/>
              <a:gd name="connsiteY130" fmla="*/ 341640 h 1453467"/>
              <a:gd name="connsiteX131" fmla="*/ 3071225 w 4750641"/>
              <a:gd name="connsiteY131" fmla="*/ 346835 h 1453467"/>
              <a:gd name="connsiteX132" fmla="*/ 3040053 w 4750641"/>
              <a:gd name="connsiteY132" fmla="*/ 357226 h 1453467"/>
              <a:gd name="connsiteX133" fmla="*/ 2998489 w 4750641"/>
              <a:gd name="connsiteY133" fmla="*/ 367617 h 1453467"/>
              <a:gd name="connsiteX134" fmla="*/ 2967316 w 4750641"/>
              <a:gd name="connsiteY134" fmla="*/ 378008 h 1453467"/>
              <a:gd name="connsiteX135" fmla="*/ 2941339 w 4750641"/>
              <a:gd name="connsiteY135" fmla="*/ 383204 h 1453467"/>
              <a:gd name="connsiteX136" fmla="*/ 2910166 w 4750641"/>
              <a:gd name="connsiteY136" fmla="*/ 393595 h 1453467"/>
              <a:gd name="connsiteX137" fmla="*/ 2894580 w 4750641"/>
              <a:gd name="connsiteY137" fmla="*/ 398790 h 1453467"/>
              <a:gd name="connsiteX138" fmla="*/ 2847821 w 4750641"/>
              <a:gd name="connsiteY138" fmla="*/ 419572 h 1453467"/>
              <a:gd name="connsiteX139" fmla="*/ 2832235 w 4750641"/>
              <a:gd name="connsiteY139" fmla="*/ 424767 h 1453467"/>
              <a:gd name="connsiteX140" fmla="*/ 2795866 w 4750641"/>
              <a:gd name="connsiteY140" fmla="*/ 445549 h 1453467"/>
              <a:gd name="connsiteX141" fmla="*/ 2780280 w 4750641"/>
              <a:gd name="connsiteY141" fmla="*/ 455940 h 1453467"/>
              <a:gd name="connsiteX142" fmla="*/ 2754303 w 4750641"/>
              <a:gd name="connsiteY142" fmla="*/ 461135 h 1453467"/>
              <a:gd name="connsiteX143" fmla="*/ 2738716 w 4750641"/>
              <a:gd name="connsiteY143" fmla="*/ 466331 h 1453467"/>
              <a:gd name="connsiteX144" fmla="*/ 2717935 w 4750641"/>
              <a:gd name="connsiteY144" fmla="*/ 471526 h 1453467"/>
              <a:gd name="connsiteX145" fmla="*/ 2593244 w 4750641"/>
              <a:gd name="connsiteY145" fmla="*/ 466331 h 1453467"/>
              <a:gd name="connsiteX146" fmla="*/ 2577657 w 4750641"/>
              <a:gd name="connsiteY146" fmla="*/ 435158 h 1453467"/>
              <a:gd name="connsiteX147" fmla="*/ 2562071 w 4750641"/>
              <a:gd name="connsiteY147" fmla="*/ 378008 h 1453467"/>
              <a:gd name="connsiteX148" fmla="*/ 2556875 w 4750641"/>
              <a:gd name="connsiteY148" fmla="*/ 362422 h 1453467"/>
              <a:gd name="connsiteX149" fmla="*/ 2546485 w 4750641"/>
              <a:gd name="connsiteY149" fmla="*/ 346835 h 1453467"/>
              <a:gd name="connsiteX150" fmla="*/ 2411403 w 4750641"/>
              <a:gd name="connsiteY150" fmla="*/ 352031 h 1453467"/>
              <a:gd name="connsiteX151" fmla="*/ 2354253 w 4750641"/>
              <a:gd name="connsiteY151" fmla="*/ 357226 h 1453467"/>
              <a:gd name="connsiteX152" fmla="*/ 2333471 w 4750641"/>
              <a:gd name="connsiteY152" fmla="*/ 362422 h 1453467"/>
              <a:gd name="connsiteX153" fmla="*/ 2271125 w 4750641"/>
              <a:gd name="connsiteY153" fmla="*/ 367617 h 1453467"/>
              <a:gd name="connsiteX154" fmla="*/ 2167216 w 4750641"/>
              <a:gd name="connsiteY154" fmla="*/ 362422 h 1453467"/>
              <a:gd name="connsiteX155" fmla="*/ 2151630 w 4750641"/>
              <a:gd name="connsiteY155" fmla="*/ 357226 h 1453467"/>
              <a:gd name="connsiteX156" fmla="*/ 2120457 w 4750641"/>
              <a:gd name="connsiteY156" fmla="*/ 336445 h 1453467"/>
              <a:gd name="connsiteX157" fmla="*/ 2110066 w 4750641"/>
              <a:gd name="connsiteY157" fmla="*/ 320858 h 1453467"/>
              <a:gd name="connsiteX158" fmla="*/ 2094480 w 4750641"/>
              <a:gd name="connsiteY158" fmla="*/ 315663 h 1453467"/>
              <a:gd name="connsiteX159" fmla="*/ 2078894 w 4750641"/>
              <a:gd name="connsiteY159" fmla="*/ 305272 h 1453467"/>
              <a:gd name="connsiteX160" fmla="*/ 2063307 w 4750641"/>
              <a:gd name="connsiteY160" fmla="*/ 300076 h 1453467"/>
              <a:gd name="connsiteX161" fmla="*/ 2047721 w 4750641"/>
              <a:gd name="connsiteY161" fmla="*/ 289685 h 1453467"/>
              <a:gd name="connsiteX162" fmla="*/ 2032135 w 4750641"/>
              <a:gd name="connsiteY162" fmla="*/ 284490 h 1453467"/>
              <a:gd name="connsiteX163" fmla="*/ 2011353 w 4750641"/>
              <a:gd name="connsiteY163" fmla="*/ 274099 h 1453467"/>
              <a:gd name="connsiteX164" fmla="*/ 1907444 w 4750641"/>
              <a:gd name="connsiteY164" fmla="*/ 279295 h 1453467"/>
              <a:gd name="connsiteX165" fmla="*/ 1876271 w 4750641"/>
              <a:gd name="connsiteY165" fmla="*/ 289685 h 1453467"/>
              <a:gd name="connsiteX166" fmla="*/ 1860685 w 4750641"/>
              <a:gd name="connsiteY166" fmla="*/ 294881 h 1453467"/>
              <a:gd name="connsiteX167" fmla="*/ 1839903 w 4750641"/>
              <a:gd name="connsiteY167" fmla="*/ 305272 h 1453467"/>
              <a:gd name="connsiteX168" fmla="*/ 1767166 w 4750641"/>
              <a:gd name="connsiteY168" fmla="*/ 315663 h 1453467"/>
              <a:gd name="connsiteX169" fmla="*/ 1725603 w 4750641"/>
              <a:gd name="connsiteY169" fmla="*/ 326054 h 1453467"/>
              <a:gd name="connsiteX170" fmla="*/ 1684039 w 4750641"/>
              <a:gd name="connsiteY170" fmla="*/ 336445 h 1453467"/>
              <a:gd name="connsiteX171" fmla="*/ 1663257 w 4750641"/>
              <a:gd name="connsiteY171" fmla="*/ 341640 h 1453467"/>
              <a:gd name="connsiteX172" fmla="*/ 1632085 w 4750641"/>
              <a:gd name="connsiteY172" fmla="*/ 352031 h 1453467"/>
              <a:gd name="connsiteX173" fmla="*/ 1616498 w 4750641"/>
              <a:gd name="connsiteY173" fmla="*/ 357226 h 1453467"/>
              <a:gd name="connsiteX174" fmla="*/ 1595716 w 4750641"/>
              <a:gd name="connsiteY174" fmla="*/ 367617 h 1453467"/>
              <a:gd name="connsiteX175" fmla="*/ 1569739 w 4750641"/>
              <a:gd name="connsiteY175" fmla="*/ 372813 h 1453467"/>
              <a:gd name="connsiteX176" fmla="*/ 1554153 w 4750641"/>
              <a:gd name="connsiteY176" fmla="*/ 378008 h 1453467"/>
              <a:gd name="connsiteX177" fmla="*/ 1538566 w 4750641"/>
              <a:gd name="connsiteY177" fmla="*/ 388399 h 1453467"/>
              <a:gd name="connsiteX178" fmla="*/ 1528175 w 4750641"/>
              <a:gd name="connsiteY178" fmla="*/ 403985 h 1453467"/>
              <a:gd name="connsiteX179" fmla="*/ 1497003 w 4750641"/>
              <a:gd name="connsiteY179" fmla="*/ 414376 h 1453467"/>
              <a:gd name="connsiteX180" fmla="*/ 1465830 w 4750641"/>
              <a:gd name="connsiteY180" fmla="*/ 435158 h 1453467"/>
              <a:gd name="connsiteX181" fmla="*/ 1450244 w 4750641"/>
              <a:gd name="connsiteY181" fmla="*/ 445549 h 1453467"/>
              <a:gd name="connsiteX182" fmla="*/ 1387898 w 4750641"/>
              <a:gd name="connsiteY182" fmla="*/ 466331 h 1453467"/>
              <a:gd name="connsiteX183" fmla="*/ 1372312 w 4750641"/>
              <a:gd name="connsiteY183" fmla="*/ 471526 h 1453467"/>
              <a:gd name="connsiteX184" fmla="*/ 1356725 w 4750641"/>
              <a:gd name="connsiteY184" fmla="*/ 476722 h 1453467"/>
              <a:gd name="connsiteX185" fmla="*/ 1299575 w 4750641"/>
              <a:gd name="connsiteY185" fmla="*/ 481917 h 1453467"/>
              <a:gd name="connsiteX186" fmla="*/ 1283989 w 4750641"/>
              <a:gd name="connsiteY186" fmla="*/ 487113 h 1453467"/>
              <a:gd name="connsiteX187" fmla="*/ 1200862 w 4750641"/>
              <a:gd name="connsiteY187" fmla="*/ 497504 h 1453467"/>
              <a:gd name="connsiteX188" fmla="*/ 1154103 w 4750641"/>
              <a:gd name="connsiteY188" fmla="*/ 507895 h 1453467"/>
              <a:gd name="connsiteX189" fmla="*/ 1096953 w 4750641"/>
              <a:gd name="connsiteY189" fmla="*/ 513090 h 1453467"/>
              <a:gd name="connsiteX190" fmla="*/ 1060585 w 4750641"/>
              <a:gd name="connsiteY190" fmla="*/ 518285 h 1453467"/>
              <a:gd name="connsiteX191" fmla="*/ 993044 w 4750641"/>
              <a:gd name="connsiteY191" fmla="*/ 528676 h 1453467"/>
              <a:gd name="connsiteX192" fmla="*/ 961871 w 4750641"/>
              <a:gd name="connsiteY192" fmla="*/ 539067 h 1453467"/>
              <a:gd name="connsiteX193" fmla="*/ 920307 w 4750641"/>
              <a:gd name="connsiteY193" fmla="*/ 549458 h 1453467"/>
              <a:gd name="connsiteX194" fmla="*/ 889135 w 4750641"/>
              <a:gd name="connsiteY194" fmla="*/ 559849 h 1453467"/>
              <a:gd name="connsiteX195" fmla="*/ 868353 w 4750641"/>
              <a:gd name="connsiteY195" fmla="*/ 565045 h 1453467"/>
              <a:gd name="connsiteX196" fmla="*/ 842375 w 4750641"/>
              <a:gd name="connsiteY196" fmla="*/ 570240 h 1453467"/>
              <a:gd name="connsiteX197" fmla="*/ 806007 w 4750641"/>
              <a:gd name="connsiteY197" fmla="*/ 585826 h 1453467"/>
              <a:gd name="connsiteX198" fmla="*/ 790421 w 4750641"/>
              <a:gd name="connsiteY198" fmla="*/ 591022 h 1453467"/>
              <a:gd name="connsiteX199" fmla="*/ 748857 w 4750641"/>
              <a:gd name="connsiteY199" fmla="*/ 606608 h 1453467"/>
              <a:gd name="connsiteX200" fmla="*/ 702098 w 4750641"/>
              <a:gd name="connsiteY200" fmla="*/ 627390 h 1453467"/>
              <a:gd name="connsiteX201" fmla="*/ 670925 w 4750641"/>
              <a:gd name="connsiteY201" fmla="*/ 637781 h 1453467"/>
              <a:gd name="connsiteX202" fmla="*/ 639753 w 4750641"/>
              <a:gd name="connsiteY202" fmla="*/ 653367 h 1453467"/>
              <a:gd name="connsiteX203" fmla="*/ 592994 w 4750641"/>
              <a:gd name="connsiteY203" fmla="*/ 674149 h 1453467"/>
              <a:gd name="connsiteX204" fmla="*/ 577407 w 4750641"/>
              <a:gd name="connsiteY204" fmla="*/ 679345 h 1453467"/>
              <a:gd name="connsiteX205" fmla="*/ 546235 w 4750641"/>
              <a:gd name="connsiteY205" fmla="*/ 700126 h 1453467"/>
              <a:gd name="connsiteX206" fmla="*/ 530648 w 4750641"/>
              <a:gd name="connsiteY206" fmla="*/ 710517 h 1453467"/>
              <a:gd name="connsiteX207" fmla="*/ 509866 w 4750641"/>
              <a:gd name="connsiteY207" fmla="*/ 720908 h 1453467"/>
              <a:gd name="connsiteX208" fmla="*/ 463107 w 4750641"/>
              <a:gd name="connsiteY208" fmla="*/ 741690 h 1453467"/>
              <a:gd name="connsiteX209" fmla="*/ 447521 w 4750641"/>
              <a:gd name="connsiteY209" fmla="*/ 746885 h 1453467"/>
              <a:gd name="connsiteX210" fmla="*/ 416348 w 4750641"/>
              <a:gd name="connsiteY210" fmla="*/ 772863 h 1453467"/>
              <a:gd name="connsiteX211" fmla="*/ 385175 w 4750641"/>
              <a:gd name="connsiteY211" fmla="*/ 793645 h 1453467"/>
              <a:gd name="connsiteX212" fmla="*/ 369589 w 4750641"/>
              <a:gd name="connsiteY212" fmla="*/ 809231 h 1453467"/>
              <a:gd name="connsiteX213" fmla="*/ 338416 w 4750641"/>
              <a:gd name="connsiteY213" fmla="*/ 830013 h 1453467"/>
              <a:gd name="connsiteX214" fmla="*/ 322830 w 4750641"/>
              <a:gd name="connsiteY214" fmla="*/ 840404 h 1453467"/>
              <a:gd name="connsiteX215" fmla="*/ 291657 w 4750641"/>
              <a:gd name="connsiteY215" fmla="*/ 861185 h 1453467"/>
              <a:gd name="connsiteX216" fmla="*/ 270875 w 4750641"/>
              <a:gd name="connsiteY216" fmla="*/ 881967 h 1453467"/>
              <a:gd name="connsiteX217" fmla="*/ 265680 w 4750641"/>
              <a:gd name="connsiteY217" fmla="*/ 897554 h 1453467"/>
              <a:gd name="connsiteX218" fmla="*/ 218921 w 4750641"/>
              <a:gd name="connsiteY218" fmla="*/ 933922 h 1453467"/>
              <a:gd name="connsiteX219" fmla="*/ 208530 w 4750641"/>
              <a:gd name="connsiteY219" fmla="*/ 949508 h 1453467"/>
              <a:gd name="connsiteX220" fmla="*/ 177357 w 4750641"/>
              <a:gd name="connsiteY220" fmla="*/ 970290 h 1453467"/>
              <a:gd name="connsiteX221" fmla="*/ 156575 w 4750641"/>
              <a:gd name="connsiteY221" fmla="*/ 985876 h 1453467"/>
              <a:gd name="connsiteX222" fmla="*/ 125403 w 4750641"/>
              <a:gd name="connsiteY222" fmla="*/ 1006658 h 1453467"/>
              <a:gd name="connsiteX223" fmla="*/ 94230 w 4750641"/>
              <a:gd name="connsiteY223" fmla="*/ 1027440 h 1453467"/>
              <a:gd name="connsiteX224" fmla="*/ 78644 w 4750641"/>
              <a:gd name="connsiteY224" fmla="*/ 1043026 h 1453467"/>
              <a:gd name="connsiteX225" fmla="*/ 68253 w 4750641"/>
              <a:gd name="connsiteY225" fmla="*/ 1058613 h 1453467"/>
              <a:gd name="connsiteX226" fmla="*/ 52666 w 4750641"/>
              <a:gd name="connsiteY226" fmla="*/ 1063808 h 1453467"/>
              <a:gd name="connsiteX227" fmla="*/ 5907 w 4750641"/>
              <a:gd name="connsiteY227" fmla="*/ 1110567 h 1453467"/>
              <a:gd name="connsiteX0" fmla="*/ 5907 w 4750641"/>
              <a:gd name="connsiteY0" fmla="*/ 1138178 h 1481078"/>
              <a:gd name="connsiteX1" fmla="*/ 5907 w 4750641"/>
              <a:gd name="connsiteY1" fmla="*/ 1138178 h 1481078"/>
              <a:gd name="connsiteX2" fmla="*/ 712 w 4750641"/>
              <a:gd name="connsiteY2" fmla="*/ 1184937 h 1481078"/>
              <a:gd name="connsiteX3" fmla="*/ 16298 w 4750641"/>
              <a:gd name="connsiteY3" fmla="*/ 1195328 h 1481078"/>
              <a:gd name="connsiteX4" fmla="*/ 26689 w 4750641"/>
              <a:gd name="connsiteY4" fmla="*/ 1226501 h 1481078"/>
              <a:gd name="connsiteX5" fmla="*/ 57862 w 4750641"/>
              <a:gd name="connsiteY5" fmla="*/ 1252478 h 1481078"/>
              <a:gd name="connsiteX6" fmla="*/ 68253 w 4750641"/>
              <a:gd name="connsiteY6" fmla="*/ 1268065 h 1481078"/>
              <a:gd name="connsiteX7" fmla="*/ 73448 w 4750641"/>
              <a:gd name="connsiteY7" fmla="*/ 1283651 h 1481078"/>
              <a:gd name="connsiteX8" fmla="*/ 104621 w 4750641"/>
              <a:gd name="connsiteY8" fmla="*/ 1314824 h 1481078"/>
              <a:gd name="connsiteX9" fmla="*/ 109816 w 4750641"/>
              <a:gd name="connsiteY9" fmla="*/ 1330410 h 1481078"/>
              <a:gd name="connsiteX10" fmla="*/ 135794 w 4750641"/>
              <a:gd name="connsiteY10" fmla="*/ 1356387 h 1481078"/>
              <a:gd name="connsiteX11" fmla="*/ 156575 w 4750641"/>
              <a:gd name="connsiteY11" fmla="*/ 1392756 h 1481078"/>
              <a:gd name="connsiteX12" fmla="*/ 172162 w 4750641"/>
              <a:gd name="connsiteY12" fmla="*/ 1408342 h 1481078"/>
              <a:gd name="connsiteX13" fmla="*/ 187748 w 4750641"/>
              <a:gd name="connsiteY13" fmla="*/ 1429124 h 1481078"/>
              <a:gd name="connsiteX14" fmla="*/ 239703 w 4750641"/>
              <a:gd name="connsiteY14" fmla="*/ 1460296 h 1481078"/>
              <a:gd name="connsiteX15" fmla="*/ 255289 w 4750641"/>
              <a:gd name="connsiteY15" fmla="*/ 1465492 h 1481078"/>
              <a:gd name="connsiteX16" fmla="*/ 276071 w 4750641"/>
              <a:gd name="connsiteY16" fmla="*/ 1475883 h 1481078"/>
              <a:gd name="connsiteX17" fmla="*/ 307244 w 4750641"/>
              <a:gd name="connsiteY17" fmla="*/ 1481078 h 1481078"/>
              <a:gd name="connsiteX18" fmla="*/ 473498 w 4750641"/>
              <a:gd name="connsiteY18" fmla="*/ 1475883 h 1481078"/>
              <a:gd name="connsiteX19" fmla="*/ 504671 w 4750641"/>
              <a:gd name="connsiteY19" fmla="*/ 1460296 h 1481078"/>
              <a:gd name="connsiteX20" fmla="*/ 520257 w 4750641"/>
              <a:gd name="connsiteY20" fmla="*/ 1439515 h 1481078"/>
              <a:gd name="connsiteX21" fmla="*/ 541039 w 4750641"/>
              <a:gd name="connsiteY21" fmla="*/ 1403146 h 1481078"/>
              <a:gd name="connsiteX22" fmla="*/ 530648 w 4750641"/>
              <a:gd name="connsiteY22" fmla="*/ 1330410 h 1481078"/>
              <a:gd name="connsiteX23" fmla="*/ 520257 w 4750641"/>
              <a:gd name="connsiteY23" fmla="*/ 1294042 h 1481078"/>
              <a:gd name="connsiteX24" fmla="*/ 525453 w 4750641"/>
              <a:gd name="connsiteY24" fmla="*/ 1164156 h 1481078"/>
              <a:gd name="connsiteX25" fmla="*/ 535844 w 4750641"/>
              <a:gd name="connsiteY25" fmla="*/ 1122592 h 1481078"/>
              <a:gd name="connsiteX26" fmla="*/ 567016 w 4750641"/>
              <a:gd name="connsiteY26" fmla="*/ 1075833 h 1481078"/>
              <a:gd name="connsiteX27" fmla="*/ 577407 w 4750641"/>
              <a:gd name="connsiteY27" fmla="*/ 1060246 h 1481078"/>
              <a:gd name="connsiteX28" fmla="*/ 587798 w 4750641"/>
              <a:gd name="connsiteY28" fmla="*/ 1044660 h 1481078"/>
              <a:gd name="connsiteX29" fmla="*/ 592994 w 4750641"/>
              <a:gd name="connsiteY29" fmla="*/ 1029074 h 1481078"/>
              <a:gd name="connsiteX30" fmla="*/ 639753 w 4750641"/>
              <a:gd name="connsiteY30" fmla="*/ 987510 h 1481078"/>
              <a:gd name="connsiteX31" fmla="*/ 655339 w 4750641"/>
              <a:gd name="connsiteY31" fmla="*/ 982315 h 1481078"/>
              <a:gd name="connsiteX32" fmla="*/ 686512 w 4750641"/>
              <a:gd name="connsiteY32" fmla="*/ 961533 h 1481078"/>
              <a:gd name="connsiteX33" fmla="*/ 717685 w 4750641"/>
              <a:gd name="connsiteY33" fmla="*/ 940751 h 1481078"/>
              <a:gd name="connsiteX34" fmla="*/ 769639 w 4750641"/>
              <a:gd name="connsiteY34" fmla="*/ 909578 h 1481078"/>
              <a:gd name="connsiteX35" fmla="*/ 800812 w 4750641"/>
              <a:gd name="connsiteY35" fmla="*/ 899187 h 1481078"/>
              <a:gd name="connsiteX36" fmla="*/ 831985 w 4750641"/>
              <a:gd name="connsiteY36" fmla="*/ 883601 h 1481078"/>
              <a:gd name="connsiteX37" fmla="*/ 863157 w 4750641"/>
              <a:gd name="connsiteY37" fmla="*/ 868015 h 1481078"/>
              <a:gd name="connsiteX38" fmla="*/ 894330 w 4750641"/>
              <a:gd name="connsiteY38" fmla="*/ 847233 h 1481078"/>
              <a:gd name="connsiteX39" fmla="*/ 909916 w 4750641"/>
              <a:gd name="connsiteY39" fmla="*/ 836842 h 1481078"/>
              <a:gd name="connsiteX40" fmla="*/ 925503 w 4750641"/>
              <a:gd name="connsiteY40" fmla="*/ 831646 h 1481078"/>
              <a:gd name="connsiteX41" fmla="*/ 967066 w 4750641"/>
              <a:gd name="connsiteY41" fmla="*/ 821256 h 1481078"/>
              <a:gd name="connsiteX42" fmla="*/ 982653 w 4750641"/>
              <a:gd name="connsiteY42" fmla="*/ 816060 h 1481078"/>
              <a:gd name="connsiteX43" fmla="*/ 1003435 w 4750641"/>
              <a:gd name="connsiteY43" fmla="*/ 810865 h 1481078"/>
              <a:gd name="connsiteX44" fmla="*/ 1034607 w 4750641"/>
              <a:gd name="connsiteY44" fmla="*/ 800474 h 1481078"/>
              <a:gd name="connsiteX45" fmla="*/ 1081366 w 4750641"/>
              <a:gd name="connsiteY45" fmla="*/ 790083 h 1481078"/>
              <a:gd name="connsiteX46" fmla="*/ 1096953 w 4750641"/>
              <a:gd name="connsiteY46" fmla="*/ 784887 h 1481078"/>
              <a:gd name="connsiteX47" fmla="*/ 1154103 w 4750641"/>
              <a:gd name="connsiteY47" fmla="*/ 774496 h 1481078"/>
              <a:gd name="connsiteX48" fmla="*/ 1185275 w 4750641"/>
              <a:gd name="connsiteY48" fmla="*/ 764106 h 1481078"/>
              <a:gd name="connsiteX49" fmla="*/ 1211253 w 4750641"/>
              <a:gd name="connsiteY49" fmla="*/ 758910 h 1481078"/>
              <a:gd name="connsiteX50" fmla="*/ 1226839 w 4750641"/>
              <a:gd name="connsiteY50" fmla="*/ 753715 h 1481078"/>
              <a:gd name="connsiteX51" fmla="*/ 1268403 w 4750641"/>
              <a:gd name="connsiteY51" fmla="*/ 748519 h 1481078"/>
              <a:gd name="connsiteX52" fmla="*/ 1403485 w 4750641"/>
              <a:gd name="connsiteY52" fmla="*/ 727737 h 1481078"/>
              <a:gd name="connsiteX53" fmla="*/ 1481416 w 4750641"/>
              <a:gd name="connsiteY53" fmla="*/ 717346 h 1481078"/>
              <a:gd name="connsiteX54" fmla="*/ 1533371 w 4750641"/>
              <a:gd name="connsiteY54" fmla="*/ 706956 h 1481078"/>
              <a:gd name="connsiteX55" fmla="*/ 1652866 w 4750641"/>
              <a:gd name="connsiteY55" fmla="*/ 701760 h 1481078"/>
              <a:gd name="connsiteX56" fmla="*/ 1751580 w 4750641"/>
              <a:gd name="connsiteY56" fmla="*/ 691369 h 1481078"/>
              <a:gd name="connsiteX57" fmla="*/ 1928225 w 4750641"/>
              <a:gd name="connsiteY57" fmla="*/ 686174 h 1481078"/>
              <a:gd name="connsiteX58" fmla="*/ 2110066 w 4750641"/>
              <a:gd name="connsiteY58" fmla="*/ 675783 h 1481078"/>
              <a:gd name="connsiteX59" fmla="*/ 2151630 w 4750641"/>
              <a:gd name="connsiteY59" fmla="*/ 670587 h 1481078"/>
              <a:gd name="connsiteX60" fmla="*/ 2411403 w 4750641"/>
              <a:gd name="connsiteY60" fmla="*/ 660196 h 1481078"/>
              <a:gd name="connsiteX61" fmla="*/ 2593244 w 4750641"/>
              <a:gd name="connsiteY61" fmla="*/ 665392 h 1481078"/>
              <a:gd name="connsiteX62" fmla="*/ 2624416 w 4750641"/>
              <a:gd name="connsiteY62" fmla="*/ 675783 h 1481078"/>
              <a:gd name="connsiteX63" fmla="*/ 2671175 w 4750641"/>
              <a:gd name="connsiteY63" fmla="*/ 680978 h 1481078"/>
              <a:gd name="connsiteX64" fmla="*/ 3014075 w 4750641"/>
              <a:gd name="connsiteY64" fmla="*/ 680978 h 1481078"/>
              <a:gd name="connsiteX65" fmla="*/ 3060835 w 4750641"/>
              <a:gd name="connsiteY65" fmla="*/ 691369 h 1481078"/>
              <a:gd name="connsiteX66" fmla="*/ 3097203 w 4750641"/>
              <a:gd name="connsiteY66" fmla="*/ 701760 h 1481078"/>
              <a:gd name="connsiteX67" fmla="*/ 3206307 w 4750641"/>
              <a:gd name="connsiteY67" fmla="*/ 706956 h 1481078"/>
              <a:gd name="connsiteX68" fmla="*/ 3253066 w 4750641"/>
              <a:gd name="connsiteY68" fmla="*/ 717346 h 1481078"/>
              <a:gd name="connsiteX69" fmla="*/ 3268653 w 4750641"/>
              <a:gd name="connsiteY69" fmla="*/ 727737 h 1481078"/>
              <a:gd name="connsiteX70" fmla="*/ 3445298 w 4750641"/>
              <a:gd name="connsiteY70" fmla="*/ 722542 h 1481078"/>
              <a:gd name="connsiteX71" fmla="*/ 3460885 w 4750641"/>
              <a:gd name="connsiteY71" fmla="*/ 717346 h 1481078"/>
              <a:gd name="connsiteX72" fmla="*/ 3481666 w 4750641"/>
              <a:gd name="connsiteY72" fmla="*/ 706956 h 1481078"/>
              <a:gd name="connsiteX73" fmla="*/ 3512839 w 4750641"/>
              <a:gd name="connsiteY73" fmla="*/ 686174 h 1481078"/>
              <a:gd name="connsiteX74" fmla="*/ 3528425 w 4750641"/>
              <a:gd name="connsiteY74" fmla="*/ 680978 h 1481078"/>
              <a:gd name="connsiteX75" fmla="*/ 3544012 w 4750641"/>
              <a:gd name="connsiteY75" fmla="*/ 670587 h 1481078"/>
              <a:gd name="connsiteX76" fmla="*/ 3575185 w 4750641"/>
              <a:gd name="connsiteY76" fmla="*/ 660196 h 1481078"/>
              <a:gd name="connsiteX77" fmla="*/ 3746635 w 4750641"/>
              <a:gd name="connsiteY77" fmla="*/ 665392 h 1481078"/>
              <a:gd name="connsiteX78" fmla="*/ 3757025 w 4750641"/>
              <a:gd name="connsiteY78" fmla="*/ 680978 h 1481078"/>
              <a:gd name="connsiteX79" fmla="*/ 3788198 w 4750641"/>
              <a:gd name="connsiteY79" fmla="*/ 691369 h 1481078"/>
              <a:gd name="connsiteX80" fmla="*/ 3855739 w 4750641"/>
              <a:gd name="connsiteY80" fmla="*/ 680978 h 1481078"/>
              <a:gd name="connsiteX81" fmla="*/ 3866130 w 4750641"/>
              <a:gd name="connsiteY81" fmla="*/ 665392 h 1481078"/>
              <a:gd name="connsiteX82" fmla="*/ 3871325 w 4750641"/>
              <a:gd name="connsiteY82" fmla="*/ 603046 h 1481078"/>
              <a:gd name="connsiteX83" fmla="*/ 3881716 w 4750641"/>
              <a:gd name="connsiteY83" fmla="*/ 525115 h 1481078"/>
              <a:gd name="connsiteX84" fmla="*/ 3897303 w 4750641"/>
              <a:gd name="connsiteY84" fmla="*/ 462769 h 1481078"/>
              <a:gd name="connsiteX85" fmla="*/ 3918085 w 4750641"/>
              <a:gd name="connsiteY85" fmla="*/ 426401 h 1481078"/>
              <a:gd name="connsiteX86" fmla="*/ 3933671 w 4750641"/>
              <a:gd name="connsiteY86" fmla="*/ 416010 h 1481078"/>
              <a:gd name="connsiteX87" fmla="*/ 3944062 w 4750641"/>
              <a:gd name="connsiteY87" fmla="*/ 400424 h 1481078"/>
              <a:gd name="connsiteX88" fmla="*/ 3975235 w 4750641"/>
              <a:gd name="connsiteY88" fmla="*/ 390033 h 1481078"/>
              <a:gd name="connsiteX89" fmla="*/ 3990821 w 4750641"/>
              <a:gd name="connsiteY89" fmla="*/ 384837 h 1481078"/>
              <a:gd name="connsiteX90" fmla="*/ 4006407 w 4750641"/>
              <a:gd name="connsiteY90" fmla="*/ 374446 h 1481078"/>
              <a:gd name="connsiteX91" fmla="*/ 4068753 w 4750641"/>
              <a:gd name="connsiteY91" fmla="*/ 358860 h 1481078"/>
              <a:gd name="connsiteX92" fmla="*/ 4084339 w 4750641"/>
              <a:gd name="connsiteY92" fmla="*/ 353665 h 1481078"/>
              <a:gd name="connsiteX93" fmla="*/ 4136294 w 4750641"/>
              <a:gd name="connsiteY93" fmla="*/ 343274 h 1481078"/>
              <a:gd name="connsiteX94" fmla="*/ 4157075 w 4750641"/>
              <a:gd name="connsiteY94" fmla="*/ 338078 h 1481078"/>
              <a:gd name="connsiteX95" fmla="*/ 4250594 w 4750641"/>
              <a:gd name="connsiteY95" fmla="*/ 327687 h 1481078"/>
              <a:gd name="connsiteX96" fmla="*/ 4494758 w 4750641"/>
              <a:gd name="connsiteY96" fmla="*/ 291536 h 1481078"/>
              <a:gd name="connsiteX97" fmla="*/ 4750641 w 4750641"/>
              <a:gd name="connsiteY97" fmla="*/ 197801 h 1481078"/>
              <a:gd name="connsiteX98" fmla="*/ 4687970 w 4750641"/>
              <a:gd name="connsiteY98" fmla="*/ 145196 h 1481078"/>
              <a:gd name="connsiteX99" fmla="*/ 4605844 w 4750641"/>
              <a:gd name="connsiteY99" fmla="*/ 81985 h 1481078"/>
              <a:gd name="connsiteX100" fmla="*/ 4520015 w 4750641"/>
              <a:gd name="connsiteY100" fmla="*/ 46483 h 1481078"/>
              <a:gd name="connsiteX101" fmla="*/ 4471601 w 4750641"/>
              <a:gd name="connsiteY101" fmla="*/ 47566 h 1481078"/>
              <a:gd name="connsiteX102" fmla="*/ 4415614 w 4750641"/>
              <a:gd name="connsiteY102" fmla="*/ 35444 h 1481078"/>
              <a:gd name="connsiteX103" fmla="*/ 4314478 w 4750641"/>
              <a:gd name="connsiteY103" fmla="*/ 6002 h 1481078"/>
              <a:gd name="connsiteX104" fmla="*/ 4203835 w 4750641"/>
              <a:gd name="connsiteY104" fmla="*/ 166628 h 1481078"/>
              <a:gd name="connsiteX105" fmla="*/ 4172662 w 4750641"/>
              <a:gd name="connsiteY105" fmla="*/ 151042 h 1481078"/>
              <a:gd name="connsiteX106" fmla="*/ 4151880 w 4750641"/>
              <a:gd name="connsiteY106" fmla="*/ 140651 h 1481078"/>
              <a:gd name="connsiteX107" fmla="*/ 4099925 w 4750641"/>
              <a:gd name="connsiteY107" fmla="*/ 125065 h 1481078"/>
              <a:gd name="connsiteX108" fmla="*/ 4011603 w 4750641"/>
              <a:gd name="connsiteY108" fmla="*/ 119869 h 1481078"/>
              <a:gd name="connsiteX109" fmla="*/ 3866130 w 4750641"/>
              <a:gd name="connsiteY109" fmla="*/ 119869 h 1481078"/>
              <a:gd name="connsiteX110" fmla="*/ 3850544 w 4750641"/>
              <a:gd name="connsiteY110" fmla="*/ 125065 h 1481078"/>
              <a:gd name="connsiteX111" fmla="*/ 3819371 w 4750641"/>
              <a:gd name="connsiteY111" fmla="*/ 130260 h 1481078"/>
              <a:gd name="connsiteX112" fmla="*/ 3679094 w 4750641"/>
              <a:gd name="connsiteY112" fmla="*/ 140651 h 1481078"/>
              <a:gd name="connsiteX113" fmla="*/ 3642725 w 4750641"/>
              <a:gd name="connsiteY113" fmla="*/ 151042 h 1481078"/>
              <a:gd name="connsiteX114" fmla="*/ 3595966 w 4750641"/>
              <a:gd name="connsiteY114" fmla="*/ 156237 h 1481078"/>
              <a:gd name="connsiteX115" fmla="*/ 3544012 w 4750641"/>
              <a:gd name="connsiteY115" fmla="*/ 171824 h 1481078"/>
              <a:gd name="connsiteX116" fmla="*/ 3523230 w 4750641"/>
              <a:gd name="connsiteY116" fmla="*/ 182215 h 1481078"/>
              <a:gd name="connsiteX117" fmla="*/ 3502448 w 4750641"/>
              <a:gd name="connsiteY117" fmla="*/ 187410 h 1481078"/>
              <a:gd name="connsiteX118" fmla="*/ 3455689 w 4750641"/>
              <a:gd name="connsiteY118" fmla="*/ 202996 h 1481078"/>
              <a:gd name="connsiteX119" fmla="*/ 3408930 w 4750641"/>
              <a:gd name="connsiteY119" fmla="*/ 218583 h 1481078"/>
              <a:gd name="connsiteX120" fmla="*/ 3393344 w 4750641"/>
              <a:gd name="connsiteY120" fmla="*/ 223778 h 1481078"/>
              <a:gd name="connsiteX121" fmla="*/ 3351780 w 4750641"/>
              <a:gd name="connsiteY121" fmla="*/ 244560 h 1481078"/>
              <a:gd name="connsiteX122" fmla="*/ 3336194 w 4750641"/>
              <a:gd name="connsiteY122" fmla="*/ 254951 h 1481078"/>
              <a:gd name="connsiteX123" fmla="*/ 3315412 w 4750641"/>
              <a:gd name="connsiteY123" fmla="*/ 260146 h 1481078"/>
              <a:gd name="connsiteX124" fmla="*/ 3299825 w 4750641"/>
              <a:gd name="connsiteY124" fmla="*/ 265342 h 1481078"/>
              <a:gd name="connsiteX125" fmla="*/ 3253066 w 4750641"/>
              <a:gd name="connsiteY125" fmla="*/ 301710 h 1481078"/>
              <a:gd name="connsiteX126" fmla="*/ 3216698 w 4750641"/>
              <a:gd name="connsiteY126" fmla="*/ 322492 h 1481078"/>
              <a:gd name="connsiteX127" fmla="*/ 3185525 w 4750641"/>
              <a:gd name="connsiteY127" fmla="*/ 332883 h 1481078"/>
              <a:gd name="connsiteX128" fmla="*/ 3143962 w 4750641"/>
              <a:gd name="connsiteY128" fmla="*/ 353665 h 1481078"/>
              <a:gd name="connsiteX129" fmla="*/ 3107594 w 4750641"/>
              <a:gd name="connsiteY129" fmla="*/ 364056 h 1481078"/>
              <a:gd name="connsiteX130" fmla="*/ 3092007 w 4750641"/>
              <a:gd name="connsiteY130" fmla="*/ 369251 h 1481078"/>
              <a:gd name="connsiteX131" fmla="*/ 3071225 w 4750641"/>
              <a:gd name="connsiteY131" fmla="*/ 374446 h 1481078"/>
              <a:gd name="connsiteX132" fmla="*/ 3040053 w 4750641"/>
              <a:gd name="connsiteY132" fmla="*/ 384837 h 1481078"/>
              <a:gd name="connsiteX133" fmla="*/ 2998489 w 4750641"/>
              <a:gd name="connsiteY133" fmla="*/ 395228 h 1481078"/>
              <a:gd name="connsiteX134" fmla="*/ 2967316 w 4750641"/>
              <a:gd name="connsiteY134" fmla="*/ 405619 h 1481078"/>
              <a:gd name="connsiteX135" fmla="*/ 2941339 w 4750641"/>
              <a:gd name="connsiteY135" fmla="*/ 410815 h 1481078"/>
              <a:gd name="connsiteX136" fmla="*/ 2910166 w 4750641"/>
              <a:gd name="connsiteY136" fmla="*/ 421206 h 1481078"/>
              <a:gd name="connsiteX137" fmla="*/ 2894580 w 4750641"/>
              <a:gd name="connsiteY137" fmla="*/ 426401 h 1481078"/>
              <a:gd name="connsiteX138" fmla="*/ 2847821 w 4750641"/>
              <a:gd name="connsiteY138" fmla="*/ 447183 h 1481078"/>
              <a:gd name="connsiteX139" fmla="*/ 2832235 w 4750641"/>
              <a:gd name="connsiteY139" fmla="*/ 452378 h 1481078"/>
              <a:gd name="connsiteX140" fmla="*/ 2795866 w 4750641"/>
              <a:gd name="connsiteY140" fmla="*/ 473160 h 1481078"/>
              <a:gd name="connsiteX141" fmla="*/ 2780280 w 4750641"/>
              <a:gd name="connsiteY141" fmla="*/ 483551 h 1481078"/>
              <a:gd name="connsiteX142" fmla="*/ 2754303 w 4750641"/>
              <a:gd name="connsiteY142" fmla="*/ 488746 h 1481078"/>
              <a:gd name="connsiteX143" fmla="*/ 2738716 w 4750641"/>
              <a:gd name="connsiteY143" fmla="*/ 493942 h 1481078"/>
              <a:gd name="connsiteX144" fmla="*/ 2717935 w 4750641"/>
              <a:gd name="connsiteY144" fmla="*/ 499137 h 1481078"/>
              <a:gd name="connsiteX145" fmla="*/ 2593244 w 4750641"/>
              <a:gd name="connsiteY145" fmla="*/ 493942 h 1481078"/>
              <a:gd name="connsiteX146" fmla="*/ 2577657 w 4750641"/>
              <a:gd name="connsiteY146" fmla="*/ 462769 h 1481078"/>
              <a:gd name="connsiteX147" fmla="*/ 2562071 w 4750641"/>
              <a:gd name="connsiteY147" fmla="*/ 405619 h 1481078"/>
              <a:gd name="connsiteX148" fmla="*/ 2556875 w 4750641"/>
              <a:gd name="connsiteY148" fmla="*/ 390033 h 1481078"/>
              <a:gd name="connsiteX149" fmla="*/ 2546485 w 4750641"/>
              <a:gd name="connsiteY149" fmla="*/ 374446 h 1481078"/>
              <a:gd name="connsiteX150" fmla="*/ 2411403 w 4750641"/>
              <a:gd name="connsiteY150" fmla="*/ 379642 h 1481078"/>
              <a:gd name="connsiteX151" fmla="*/ 2354253 w 4750641"/>
              <a:gd name="connsiteY151" fmla="*/ 384837 h 1481078"/>
              <a:gd name="connsiteX152" fmla="*/ 2333471 w 4750641"/>
              <a:gd name="connsiteY152" fmla="*/ 390033 h 1481078"/>
              <a:gd name="connsiteX153" fmla="*/ 2271125 w 4750641"/>
              <a:gd name="connsiteY153" fmla="*/ 395228 h 1481078"/>
              <a:gd name="connsiteX154" fmla="*/ 2167216 w 4750641"/>
              <a:gd name="connsiteY154" fmla="*/ 390033 h 1481078"/>
              <a:gd name="connsiteX155" fmla="*/ 2151630 w 4750641"/>
              <a:gd name="connsiteY155" fmla="*/ 384837 h 1481078"/>
              <a:gd name="connsiteX156" fmla="*/ 2120457 w 4750641"/>
              <a:gd name="connsiteY156" fmla="*/ 364056 h 1481078"/>
              <a:gd name="connsiteX157" fmla="*/ 2110066 w 4750641"/>
              <a:gd name="connsiteY157" fmla="*/ 348469 h 1481078"/>
              <a:gd name="connsiteX158" fmla="*/ 2094480 w 4750641"/>
              <a:gd name="connsiteY158" fmla="*/ 343274 h 1481078"/>
              <a:gd name="connsiteX159" fmla="*/ 2078894 w 4750641"/>
              <a:gd name="connsiteY159" fmla="*/ 332883 h 1481078"/>
              <a:gd name="connsiteX160" fmla="*/ 2063307 w 4750641"/>
              <a:gd name="connsiteY160" fmla="*/ 327687 h 1481078"/>
              <a:gd name="connsiteX161" fmla="*/ 2047721 w 4750641"/>
              <a:gd name="connsiteY161" fmla="*/ 317296 h 1481078"/>
              <a:gd name="connsiteX162" fmla="*/ 2032135 w 4750641"/>
              <a:gd name="connsiteY162" fmla="*/ 312101 h 1481078"/>
              <a:gd name="connsiteX163" fmla="*/ 2011353 w 4750641"/>
              <a:gd name="connsiteY163" fmla="*/ 301710 h 1481078"/>
              <a:gd name="connsiteX164" fmla="*/ 1907444 w 4750641"/>
              <a:gd name="connsiteY164" fmla="*/ 306906 h 1481078"/>
              <a:gd name="connsiteX165" fmla="*/ 1876271 w 4750641"/>
              <a:gd name="connsiteY165" fmla="*/ 317296 h 1481078"/>
              <a:gd name="connsiteX166" fmla="*/ 1860685 w 4750641"/>
              <a:gd name="connsiteY166" fmla="*/ 322492 h 1481078"/>
              <a:gd name="connsiteX167" fmla="*/ 1839903 w 4750641"/>
              <a:gd name="connsiteY167" fmla="*/ 332883 h 1481078"/>
              <a:gd name="connsiteX168" fmla="*/ 1767166 w 4750641"/>
              <a:gd name="connsiteY168" fmla="*/ 343274 h 1481078"/>
              <a:gd name="connsiteX169" fmla="*/ 1725603 w 4750641"/>
              <a:gd name="connsiteY169" fmla="*/ 353665 h 1481078"/>
              <a:gd name="connsiteX170" fmla="*/ 1684039 w 4750641"/>
              <a:gd name="connsiteY170" fmla="*/ 364056 h 1481078"/>
              <a:gd name="connsiteX171" fmla="*/ 1663257 w 4750641"/>
              <a:gd name="connsiteY171" fmla="*/ 369251 h 1481078"/>
              <a:gd name="connsiteX172" fmla="*/ 1632085 w 4750641"/>
              <a:gd name="connsiteY172" fmla="*/ 379642 h 1481078"/>
              <a:gd name="connsiteX173" fmla="*/ 1616498 w 4750641"/>
              <a:gd name="connsiteY173" fmla="*/ 384837 h 1481078"/>
              <a:gd name="connsiteX174" fmla="*/ 1595716 w 4750641"/>
              <a:gd name="connsiteY174" fmla="*/ 395228 h 1481078"/>
              <a:gd name="connsiteX175" fmla="*/ 1569739 w 4750641"/>
              <a:gd name="connsiteY175" fmla="*/ 400424 h 1481078"/>
              <a:gd name="connsiteX176" fmla="*/ 1554153 w 4750641"/>
              <a:gd name="connsiteY176" fmla="*/ 405619 h 1481078"/>
              <a:gd name="connsiteX177" fmla="*/ 1538566 w 4750641"/>
              <a:gd name="connsiteY177" fmla="*/ 416010 h 1481078"/>
              <a:gd name="connsiteX178" fmla="*/ 1528175 w 4750641"/>
              <a:gd name="connsiteY178" fmla="*/ 431596 h 1481078"/>
              <a:gd name="connsiteX179" fmla="*/ 1497003 w 4750641"/>
              <a:gd name="connsiteY179" fmla="*/ 441987 h 1481078"/>
              <a:gd name="connsiteX180" fmla="*/ 1465830 w 4750641"/>
              <a:gd name="connsiteY180" fmla="*/ 462769 h 1481078"/>
              <a:gd name="connsiteX181" fmla="*/ 1450244 w 4750641"/>
              <a:gd name="connsiteY181" fmla="*/ 473160 h 1481078"/>
              <a:gd name="connsiteX182" fmla="*/ 1387898 w 4750641"/>
              <a:gd name="connsiteY182" fmla="*/ 493942 h 1481078"/>
              <a:gd name="connsiteX183" fmla="*/ 1372312 w 4750641"/>
              <a:gd name="connsiteY183" fmla="*/ 499137 h 1481078"/>
              <a:gd name="connsiteX184" fmla="*/ 1356725 w 4750641"/>
              <a:gd name="connsiteY184" fmla="*/ 504333 h 1481078"/>
              <a:gd name="connsiteX185" fmla="*/ 1299575 w 4750641"/>
              <a:gd name="connsiteY185" fmla="*/ 509528 h 1481078"/>
              <a:gd name="connsiteX186" fmla="*/ 1283989 w 4750641"/>
              <a:gd name="connsiteY186" fmla="*/ 514724 h 1481078"/>
              <a:gd name="connsiteX187" fmla="*/ 1200862 w 4750641"/>
              <a:gd name="connsiteY187" fmla="*/ 525115 h 1481078"/>
              <a:gd name="connsiteX188" fmla="*/ 1154103 w 4750641"/>
              <a:gd name="connsiteY188" fmla="*/ 535506 h 1481078"/>
              <a:gd name="connsiteX189" fmla="*/ 1096953 w 4750641"/>
              <a:gd name="connsiteY189" fmla="*/ 540701 h 1481078"/>
              <a:gd name="connsiteX190" fmla="*/ 1060585 w 4750641"/>
              <a:gd name="connsiteY190" fmla="*/ 545896 h 1481078"/>
              <a:gd name="connsiteX191" fmla="*/ 993044 w 4750641"/>
              <a:gd name="connsiteY191" fmla="*/ 556287 h 1481078"/>
              <a:gd name="connsiteX192" fmla="*/ 961871 w 4750641"/>
              <a:gd name="connsiteY192" fmla="*/ 566678 h 1481078"/>
              <a:gd name="connsiteX193" fmla="*/ 920307 w 4750641"/>
              <a:gd name="connsiteY193" fmla="*/ 577069 h 1481078"/>
              <a:gd name="connsiteX194" fmla="*/ 889135 w 4750641"/>
              <a:gd name="connsiteY194" fmla="*/ 587460 h 1481078"/>
              <a:gd name="connsiteX195" fmla="*/ 868353 w 4750641"/>
              <a:gd name="connsiteY195" fmla="*/ 592656 h 1481078"/>
              <a:gd name="connsiteX196" fmla="*/ 842375 w 4750641"/>
              <a:gd name="connsiteY196" fmla="*/ 597851 h 1481078"/>
              <a:gd name="connsiteX197" fmla="*/ 806007 w 4750641"/>
              <a:gd name="connsiteY197" fmla="*/ 613437 h 1481078"/>
              <a:gd name="connsiteX198" fmla="*/ 790421 w 4750641"/>
              <a:gd name="connsiteY198" fmla="*/ 618633 h 1481078"/>
              <a:gd name="connsiteX199" fmla="*/ 748857 w 4750641"/>
              <a:gd name="connsiteY199" fmla="*/ 634219 h 1481078"/>
              <a:gd name="connsiteX200" fmla="*/ 702098 w 4750641"/>
              <a:gd name="connsiteY200" fmla="*/ 655001 h 1481078"/>
              <a:gd name="connsiteX201" fmla="*/ 670925 w 4750641"/>
              <a:gd name="connsiteY201" fmla="*/ 665392 h 1481078"/>
              <a:gd name="connsiteX202" fmla="*/ 639753 w 4750641"/>
              <a:gd name="connsiteY202" fmla="*/ 680978 h 1481078"/>
              <a:gd name="connsiteX203" fmla="*/ 592994 w 4750641"/>
              <a:gd name="connsiteY203" fmla="*/ 701760 h 1481078"/>
              <a:gd name="connsiteX204" fmla="*/ 577407 w 4750641"/>
              <a:gd name="connsiteY204" fmla="*/ 706956 h 1481078"/>
              <a:gd name="connsiteX205" fmla="*/ 546235 w 4750641"/>
              <a:gd name="connsiteY205" fmla="*/ 727737 h 1481078"/>
              <a:gd name="connsiteX206" fmla="*/ 530648 w 4750641"/>
              <a:gd name="connsiteY206" fmla="*/ 738128 h 1481078"/>
              <a:gd name="connsiteX207" fmla="*/ 509866 w 4750641"/>
              <a:gd name="connsiteY207" fmla="*/ 748519 h 1481078"/>
              <a:gd name="connsiteX208" fmla="*/ 463107 w 4750641"/>
              <a:gd name="connsiteY208" fmla="*/ 769301 h 1481078"/>
              <a:gd name="connsiteX209" fmla="*/ 447521 w 4750641"/>
              <a:gd name="connsiteY209" fmla="*/ 774496 h 1481078"/>
              <a:gd name="connsiteX210" fmla="*/ 416348 w 4750641"/>
              <a:gd name="connsiteY210" fmla="*/ 800474 h 1481078"/>
              <a:gd name="connsiteX211" fmla="*/ 385175 w 4750641"/>
              <a:gd name="connsiteY211" fmla="*/ 821256 h 1481078"/>
              <a:gd name="connsiteX212" fmla="*/ 369589 w 4750641"/>
              <a:gd name="connsiteY212" fmla="*/ 836842 h 1481078"/>
              <a:gd name="connsiteX213" fmla="*/ 338416 w 4750641"/>
              <a:gd name="connsiteY213" fmla="*/ 857624 h 1481078"/>
              <a:gd name="connsiteX214" fmla="*/ 322830 w 4750641"/>
              <a:gd name="connsiteY214" fmla="*/ 868015 h 1481078"/>
              <a:gd name="connsiteX215" fmla="*/ 291657 w 4750641"/>
              <a:gd name="connsiteY215" fmla="*/ 888796 h 1481078"/>
              <a:gd name="connsiteX216" fmla="*/ 270875 w 4750641"/>
              <a:gd name="connsiteY216" fmla="*/ 909578 h 1481078"/>
              <a:gd name="connsiteX217" fmla="*/ 265680 w 4750641"/>
              <a:gd name="connsiteY217" fmla="*/ 925165 h 1481078"/>
              <a:gd name="connsiteX218" fmla="*/ 218921 w 4750641"/>
              <a:gd name="connsiteY218" fmla="*/ 961533 h 1481078"/>
              <a:gd name="connsiteX219" fmla="*/ 208530 w 4750641"/>
              <a:gd name="connsiteY219" fmla="*/ 977119 h 1481078"/>
              <a:gd name="connsiteX220" fmla="*/ 177357 w 4750641"/>
              <a:gd name="connsiteY220" fmla="*/ 997901 h 1481078"/>
              <a:gd name="connsiteX221" fmla="*/ 156575 w 4750641"/>
              <a:gd name="connsiteY221" fmla="*/ 1013487 h 1481078"/>
              <a:gd name="connsiteX222" fmla="*/ 125403 w 4750641"/>
              <a:gd name="connsiteY222" fmla="*/ 1034269 h 1481078"/>
              <a:gd name="connsiteX223" fmla="*/ 94230 w 4750641"/>
              <a:gd name="connsiteY223" fmla="*/ 1055051 h 1481078"/>
              <a:gd name="connsiteX224" fmla="*/ 78644 w 4750641"/>
              <a:gd name="connsiteY224" fmla="*/ 1070637 h 1481078"/>
              <a:gd name="connsiteX225" fmla="*/ 68253 w 4750641"/>
              <a:gd name="connsiteY225" fmla="*/ 1086224 h 1481078"/>
              <a:gd name="connsiteX226" fmla="*/ 52666 w 4750641"/>
              <a:gd name="connsiteY226" fmla="*/ 1091419 h 1481078"/>
              <a:gd name="connsiteX227" fmla="*/ 5907 w 4750641"/>
              <a:gd name="connsiteY227" fmla="*/ 1138178 h 1481078"/>
              <a:gd name="connsiteX0" fmla="*/ 5907 w 4750641"/>
              <a:gd name="connsiteY0" fmla="*/ 1180105 h 1523005"/>
              <a:gd name="connsiteX1" fmla="*/ 5907 w 4750641"/>
              <a:gd name="connsiteY1" fmla="*/ 1180105 h 1523005"/>
              <a:gd name="connsiteX2" fmla="*/ 712 w 4750641"/>
              <a:gd name="connsiteY2" fmla="*/ 1226864 h 1523005"/>
              <a:gd name="connsiteX3" fmla="*/ 16298 w 4750641"/>
              <a:gd name="connsiteY3" fmla="*/ 1237255 h 1523005"/>
              <a:gd name="connsiteX4" fmla="*/ 26689 w 4750641"/>
              <a:gd name="connsiteY4" fmla="*/ 1268428 h 1523005"/>
              <a:gd name="connsiteX5" fmla="*/ 57862 w 4750641"/>
              <a:gd name="connsiteY5" fmla="*/ 1294405 h 1523005"/>
              <a:gd name="connsiteX6" fmla="*/ 68253 w 4750641"/>
              <a:gd name="connsiteY6" fmla="*/ 1309992 h 1523005"/>
              <a:gd name="connsiteX7" fmla="*/ 73448 w 4750641"/>
              <a:gd name="connsiteY7" fmla="*/ 1325578 h 1523005"/>
              <a:gd name="connsiteX8" fmla="*/ 104621 w 4750641"/>
              <a:gd name="connsiteY8" fmla="*/ 1356751 h 1523005"/>
              <a:gd name="connsiteX9" fmla="*/ 109816 w 4750641"/>
              <a:gd name="connsiteY9" fmla="*/ 1372337 h 1523005"/>
              <a:gd name="connsiteX10" fmla="*/ 135794 w 4750641"/>
              <a:gd name="connsiteY10" fmla="*/ 1398314 h 1523005"/>
              <a:gd name="connsiteX11" fmla="*/ 156575 w 4750641"/>
              <a:gd name="connsiteY11" fmla="*/ 1434683 h 1523005"/>
              <a:gd name="connsiteX12" fmla="*/ 172162 w 4750641"/>
              <a:gd name="connsiteY12" fmla="*/ 1450269 h 1523005"/>
              <a:gd name="connsiteX13" fmla="*/ 187748 w 4750641"/>
              <a:gd name="connsiteY13" fmla="*/ 1471051 h 1523005"/>
              <a:gd name="connsiteX14" fmla="*/ 239703 w 4750641"/>
              <a:gd name="connsiteY14" fmla="*/ 1502223 h 1523005"/>
              <a:gd name="connsiteX15" fmla="*/ 255289 w 4750641"/>
              <a:gd name="connsiteY15" fmla="*/ 1507419 h 1523005"/>
              <a:gd name="connsiteX16" fmla="*/ 276071 w 4750641"/>
              <a:gd name="connsiteY16" fmla="*/ 1517810 h 1523005"/>
              <a:gd name="connsiteX17" fmla="*/ 307244 w 4750641"/>
              <a:gd name="connsiteY17" fmla="*/ 1523005 h 1523005"/>
              <a:gd name="connsiteX18" fmla="*/ 473498 w 4750641"/>
              <a:gd name="connsiteY18" fmla="*/ 1517810 h 1523005"/>
              <a:gd name="connsiteX19" fmla="*/ 504671 w 4750641"/>
              <a:gd name="connsiteY19" fmla="*/ 1502223 h 1523005"/>
              <a:gd name="connsiteX20" fmla="*/ 520257 w 4750641"/>
              <a:gd name="connsiteY20" fmla="*/ 1481442 h 1523005"/>
              <a:gd name="connsiteX21" fmla="*/ 541039 w 4750641"/>
              <a:gd name="connsiteY21" fmla="*/ 1445073 h 1523005"/>
              <a:gd name="connsiteX22" fmla="*/ 530648 w 4750641"/>
              <a:gd name="connsiteY22" fmla="*/ 1372337 h 1523005"/>
              <a:gd name="connsiteX23" fmla="*/ 520257 w 4750641"/>
              <a:gd name="connsiteY23" fmla="*/ 1335969 h 1523005"/>
              <a:gd name="connsiteX24" fmla="*/ 525453 w 4750641"/>
              <a:gd name="connsiteY24" fmla="*/ 1206083 h 1523005"/>
              <a:gd name="connsiteX25" fmla="*/ 535844 w 4750641"/>
              <a:gd name="connsiteY25" fmla="*/ 1164519 h 1523005"/>
              <a:gd name="connsiteX26" fmla="*/ 567016 w 4750641"/>
              <a:gd name="connsiteY26" fmla="*/ 1117760 h 1523005"/>
              <a:gd name="connsiteX27" fmla="*/ 577407 w 4750641"/>
              <a:gd name="connsiteY27" fmla="*/ 1102173 h 1523005"/>
              <a:gd name="connsiteX28" fmla="*/ 587798 w 4750641"/>
              <a:gd name="connsiteY28" fmla="*/ 1086587 h 1523005"/>
              <a:gd name="connsiteX29" fmla="*/ 592994 w 4750641"/>
              <a:gd name="connsiteY29" fmla="*/ 1071001 h 1523005"/>
              <a:gd name="connsiteX30" fmla="*/ 639753 w 4750641"/>
              <a:gd name="connsiteY30" fmla="*/ 1029437 h 1523005"/>
              <a:gd name="connsiteX31" fmla="*/ 655339 w 4750641"/>
              <a:gd name="connsiteY31" fmla="*/ 1024242 h 1523005"/>
              <a:gd name="connsiteX32" fmla="*/ 686512 w 4750641"/>
              <a:gd name="connsiteY32" fmla="*/ 1003460 h 1523005"/>
              <a:gd name="connsiteX33" fmla="*/ 717685 w 4750641"/>
              <a:gd name="connsiteY33" fmla="*/ 982678 h 1523005"/>
              <a:gd name="connsiteX34" fmla="*/ 769639 w 4750641"/>
              <a:gd name="connsiteY34" fmla="*/ 951505 h 1523005"/>
              <a:gd name="connsiteX35" fmla="*/ 800812 w 4750641"/>
              <a:gd name="connsiteY35" fmla="*/ 941114 h 1523005"/>
              <a:gd name="connsiteX36" fmla="*/ 831985 w 4750641"/>
              <a:gd name="connsiteY36" fmla="*/ 925528 h 1523005"/>
              <a:gd name="connsiteX37" fmla="*/ 863157 w 4750641"/>
              <a:gd name="connsiteY37" fmla="*/ 909942 h 1523005"/>
              <a:gd name="connsiteX38" fmla="*/ 894330 w 4750641"/>
              <a:gd name="connsiteY38" fmla="*/ 889160 h 1523005"/>
              <a:gd name="connsiteX39" fmla="*/ 909916 w 4750641"/>
              <a:gd name="connsiteY39" fmla="*/ 878769 h 1523005"/>
              <a:gd name="connsiteX40" fmla="*/ 925503 w 4750641"/>
              <a:gd name="connsiteY40" fmla="*/ 873573 h 1523005"/>
              <a:gd name="connsiteX41" fmla="*/ 967066 w 4750641"/>
              <a:gd name="connsiteY41" fmla="*/ 863183 h 1523005"/>
              <a:gd name="connsiteX42" fmla="*/ 982653 w 4750641"/>
              <a:gd name="connsiteY42" fmla="*/ 857987 h 1523005"/>
              <a:gd name="connsiteX43" fmla="*/ 1003435 w 4750641"/>
              <a:gd name="connsiteY43" fmla="*/ 852792 h 1523005"/>
              <a:gd name="connsiteX44" fmla="*/ 1034607 w 4750641"/>
              <a:gd name="connsiteY44" fmla="*/ 842401 h 1523005"/>
              <a:gd name="connsiteX45" fmla="*/ 1081366 w 4750641"/>
              <a:gd name="connsiteY45" fmla="*/ 832010 h 1523005"/>
              <a:gd name="connsiteX46" fmla="*/ 1096953 w 4750641"/>
              <a:gd name="connsiteY46" fmla="*/ 826814 h 1523005"/>
              <a:gd name="connsiteX47" fmla="*/ 1154103 w 4750641"/>
              <a:gd name="connsiteY47" fmla="*/ 816423 h 1523005"/>
              <a:gd name="connsiteX48" fmla="*/ 1185275 w 4750641"/>
              <a:gd name="connsiteY48" fmla="*/ 806033 h 1523005"/>
              <a:gd name="connsiteX49" fmla="*/ 1211253 w 4750641"/>
              <a:gd name="connsiteY49" fmla="*/ 800837 h 1523005"/>
              <a:gd name="connsiteX50" fmla="*/ 1226839 w 4750641"/>
              <a:gd name="connsiteY50" fmla="*/ 795642 h 1523005"/>
              <a:gd name="connsiteX51" fmla="*/ 1268403 w 4750641"/>
              <a:gd name="connsiteY51" fmla="*/ 790446 h 1523005"/>
              <a:gd name="connsiteX52" fmla="*/ 1403485 w 4750641"/>
              <a:gd name="connsiteY52" fmla="*/ 769664 h 1523005"/>
              <a:gd name="connsiteX53" fmla="*/ 1481416 w 4750641"/>
              <a:gd name="connsiteY53" fmla="*/ 759273 h 1523005"/>
              <a:gd name="connsiteX54" fmla="*/ 1533371 w 4750641"/>
              <a:gd name="connsiteY54" fmla="*/ 748883 h 1523005"/>
              <a:gd name="connsiteX55" fmla="*/ 1652866 w 4750641"/>
              <a:gd name="connsiteY55" fmla="*/ 743687 h 1523005"/>
              <a:gd name="connsiteX56" fmla="*/ 1751580 w 4750641"/>
              <a:gd name="connsiteY56" fmla="*/ 733296 h 1523005"/>
              <a:gd name="connsiteX57" fmla="*/ 1928225 w 4750641"/>
              <a:gd name="connsiteY57" fmla="*/ 728101 h 1523005"/>
              <a:gd name="connsiteX58" fmla="*/ 2110066 w 4750641"/>
              <a:gd name="connsiteY58" fmla="*/ 717710 h 1523005"/>
              <a:gd name="connsiteX59" fmla="*/ 2151630 w 4750641"/>
              <a:gd name="connsiteY59" fmla="*/ 712514 h 1523005"/>
              <a:gd name="connsiteX60" fmla="*/ 2411403 w 4750641"/>
              <a:gd name="connsiteY60" fmla="*/ 702123 h 1523005"/>
              <a:gd name="connsiteX61" fmla="*/ 2593244 w 4750641"/>
              <a:gd name="connsiteY61" fmla="*/ 707319 h 1523005"/>
              <a:gd name="connsiteX62" fmla="*/ 2624416 w 4750641"/>
              <a:gd name="connsiteY62" fmla="*/ 717710 h 1523005"/>
              <a:gd name="connsiteX63" fmla="*/ 2671175 w 4750641"/>
              <a:gd name="connsiteY63" fmla="*/ 722905 h 1523005"/>
              <a:gd name="connsiteX64" fmla="*/ 3014075 w 4750641"/>
              <a:gd name="connsiteY64" fmla="*/ 722905 h 1523005"/>
              <a:gd name="connsiteX65" fmla="*/ 3060835 w 4750641"/>
              <a:gd name="connsiteY65" fmla="*/ 733296 h 1523005"/>
              <a:gd name="connsiteX66" fmla="*/ 3097203 w 4750641"/>
              <a:gd name="connsiteY66" fmla="*/ 743687 h 1523005"/>
              <a:gd name="connsiteX67" fmla="*/ 3206307 w 4750641"/>
              <a:gd name="connsiteY67" fmla="*/ 748883 h 1523005"/>
              <a:gd name="connsiteX68" fmla="*/ 3253066 w 4750641"/>
              <a:gd name="connsiteY68" fmla="*/ 759273 h 1523005"/>
              <a:gd name="connsiteX69" fmla="*/ 3268653 w 4750641"/>
              <a:gd name="connsiteY69" fmla="*/ 769664 h 1523005"/>
              <a:gd name="connsiteX70" fmla="*/ 3445298 w 4750641"/>
              <a:gd name="connsiteY70" fmla="*/ 764469 h 1523005"/>
              <a:gd name="connsiteX71" fmla="*/ 3460885 w 4750641"/>
              <a:gd name="connsiteY71" fmla="*/ 759273 h 1523005"/>
              <a:gd name="connsiteX72" fmla="*/ 3481666 w 4750641"/>
              <a:gd name="connsiteY72" fmla="*/ 748883 h 1523005"/>
              <a:gd name="connsiteX73" fmla="*/ 3512839 w 4750641"/>
              <a:gd name="connsiteY73" fmla="*/ 728101 h 1523005"/>
              <a:gd name="connsiteX74" fmla="*/ 3528425 w 4750641"/>
              <a:gd name="connsiteY74" fmla="*/ 722905 h 1523005"/>
              <a:gd name="connsiteX75" fmla="*/ 3544012 w 4750641"/>
              <a:gd name="connsiteY75" fmla="*/ 712514 h 1523005"/>
              <a:gd name="connsiteX76" fmla="*/ 3575185 w 4750641"/>
              <a:gd name="connsiteY76" fmla="*/ 702123 h 1523005"/>
              <a:gd name="connsiteX77" fmla="*/ 3746635 w 4750641"/>
              <a:gd name="connsiteY77" fmla="*/ 707319 h 1523005"/>
              <a:gd name="connsiteX78" fmla="*/ 3757025 w 4750641"/>
              <a:gd name="connsiteY78" fmla="*/ 722905 h 1523005"/>
              <a:gd name="connsiteX79" fmla="*/ 3788198 w 4750641"/>
              <a:gd name="connsiteY79" fmla="*/ 733296 h 1523005"/>
              <a:gd name="connsiteX80" fmla="*/ 3855739 w 4750641"/>
              <a:gd name="connsiteY80" fmla="*/ 722905 h 1523005"/>
              <a:gd name="connsiteX81" fmla="*/ 3866130 w 4750641"/>
              <a:gd name="connsiteY81" fmla="*/ 707319 h 1523005"/>
              <a:gd name="connsiteX82" fmla="*/ 3871325 w 4750641"/>
              <a:gd name="connsiteY82" fmla="*/ 644973 h 1523005"/>
              <a:gd name="connsiteX83" fmla="*/ 3881716 w 4750641"/>
              <a:gd name="connsiteY83" fmla="*/ 567042 h 1523005"/>
              <a:gd name="connsiteX84" fmla="*/ 3897303 w 4750641"/>
              <a:gd name="connsiteY84" fmla="*/ 504696 h 1523005"/>
              <a:gd name="connsiteX85" fmla="*/ 3918085 w 4750641"/>
              <a:gd name="connsiteY85" fmla="*/ 468328 h 1523005"/>
              <a:gd name="connsiteX86" fmla="*/ 3933671 w 4750641"/>
              <a:gd name="connsiteY86" fmla="*/ 457937 h 1523005"/>
              <a:gd name="connsiteX87" fmla="*/ 3944062 w 4750641"/>
              <a:gd name="connsiteY87" fmla="*/ 442351 h 1523005"/>
              <a:gd name="connsiteX88" fmla="*/ 3975235 w 4750641"/>
              <a:gd name="connsiteY88" fmla="*/ 431960 h 1523005"/>
              <a:gd name="connsiteX89" fmla="*/ 3990821 w 4750641"/>
              <a:gd name="connsiteY89" fmla="*/ 426764 h 1523005"/>
              <a:gd name="connsiteX90" fmla="*/ 4006407 w 4750641"/>
              <a:gd name="connsiteY90" fmla="*/ 416373 h 1523005"/>
              <a:gd name="connsiteX91" fmla="*/ 4068753 w 4750641"/>
              <a:gd name="connsiteY91" fmla="*/ 400787 h 1523005"/>
              <a:gd name="connsiteX92" fmla="*/ 4084339 w 4750641"/>
              <a:gd name="connsiteY92" fmla="*/ 395592 h 1523005"/>
              <a:gd name="connsiteX93" fmla="*/ 4136294 w 4750641"/>
              <a:gd name="connsiteY93" fmla="*/ 385201 h 1523005"/>
              <a:gd name="connsiteX94" fmla="*/ 4157075 w 4750641"/>
              <a:gd name="connsiteY94" fmla="*/ 380005 h 1523005"/>
              <a:gd name="connsiteX95" fmla="*/ 4250594 w 4750641"/>
              <a:gd name="connsiteY95" fmla="*/ 369614 h 1523005"/>
              <a:gd name="connsiteX96" fmla="*/ 4494758 w 4750641"/>
              <a:gd name="connsiteY96" fmla="*/ 333463 h 1523005"/>
              <a:gd name="connsiteX97" fmla="*/ 4750641 w 4750641"/>
              <a:gd name="connsiteY97" fmla="*/ 239728 h 1523005"/>
              <a:gd name="connsiteX98" fmla="*/ 4687970 w 4750641"/>
              <a:gd name="connsiteY98" fmla="*/ 187123 h 1523005"/>
              <a:gd name="connsiteX99" fmla="*/ 4605844 w 4750641"/>
              <a:gd name="connsiteY99" fmla="*/ 123912 h 1523005"/>
              <a:gd name="connsiteX100" fmla="*/ 4520015 w 4750641"/>
              <a:gd name="connsiteY100" fmla="*/ 88410 h 1523005"/>
              <a:gd name="connsiteX101" fmla="*/ 4471601 w 4750641"/>
              <a:gd name="connsiteY101" fmla="*/ 89493 h 1523005"/>
              <a:gd name="connsiteX102" fmla="*/ 4415614 w 4750641"/>
              <a:gd name="connsiteY102" fmla="*/ 77371 h 1523005"/>
              <a:gd name="connsiteX103" fmla="*/ 4314478 w 4750641"/>
              <a:gd name="connsiteY103" fmla="*/ 47929 h 1523005"/>
              <a:gd name="connsiteX104" fmla="*/ 4253740 w 4750641"/>
              <a:gd name="connsiteY104" fmla="*/ 6149 h 1523005"/>
              <a:gd name="connsiteX105" fmla="*/ 4172662 w 4750641"/>
              <a:gd name="connsiteY105" fmla="*/ 192969 h 1523005"/>
              <a:gd name="connsiteX106" fmla="*/ 4151880 w 4750641"/>
              <a:gd name="connsiteY106" fmla="*/ 182578 h 1523005"/>
              <a:gd name="connsiteX107" fmla="*/ 4099925 w 4750641"/>
              <a:gd name="connsiteY107" fmla="*/ 166992 h 1523005"/>
              <a:gd name="connsiteX108" fmla="*/ 4011603 w 4750641"/>
              <a:gd name="connsiteY108" fmla="*/ 161796 h 1523005"/>
              <a:gd name="connsiteX109" fmla="*/ 3866130 w 4750641"/>
              <a:gd name="connsiteY109" fmla="*/ 161796 h 1523005"/>
              <a:gd name="connsiteX110" fmla="*/ 3850544 w 4750641"/>
              <a:gd name="connsiteY110" fmla="*/ 166992 h 1523005"/>
              <a:gd name="connsiteX111" fmla="*/ 3819371 w 4750641"/>
              <a:gd name="connsiteY111" fmla="*/ 172187 h 1523005"/>
              <a:gd name="connsiteX112" fmla="*/ 3679094 w 4750641"/>
              <a:gd name="connsiteY112" fmla="*/ 182578 h 1523005"/>
              <a:gd name="connsiteX113" fmla="*/ 3642725 w 4750641"/>
              <a:gd name="connsiteY113" fmla="*/ 192969 h 1523005"/>
              <a:gd name="connsiteX114" fmla="*/ 3595966 w 4750641"/>
              <a:gd name="connsiteY114" fmla="*/ 198164 h 1523005"/>
              <a:gd name="connsiteX115" fmla="*/ 3544012 w 4750641"/>
              <a:gd name="connsiteY115" fmla="*/ 213751 h 1523005"/>
              <a:gd name="connsiteX116" fmla="*/ 3523230 w 4750641"/>
              <a:gd name="connsiteY116" fmla="*/ 224142 h 1523005"/>
              <a:gd name="connsiteX117" fmla="*/ 3502448 w 4750641"/>
              <a:gd name="connsiteY117" fmla="*/ 229337 h 1523005"/>
              <a:gd name="connsiteX118" fmla="*/ 3455689 w 4750641"/>
              <a:gd name="connsiteY118" fmla="*/ 244923 h 1523005"/>
              <a:gd name="connsiteX119" fmla="*/ 3408930 w 4750641"/>
              <a:gd name="connsiteY119" fmla="*/ 260510 h 1523005"/>
              <a:gd name="connsiteX120" fmla="*/ 3393344 w 4750641"/>
              <a:gd name="connsiteY120" fmla="*/ 265705 h 1523005"/>
              <a:gd name="connsiteX121" fmla="*/ 3351780 w 4750641"/>
              <a:gd name="connsiteY121" fmla="*/ 286487 h 1523005"/>
              <a:gd name="connsiteX122" fmla="*/ 3336194 w 4750641"/>
              <a:gd name="connsiteY122" fmla="*/ 296878 h 1523005"/>
              <a:gd name="connsiteX123" fmla="*/ 3315412 w 4750641"/>
              <a:gd name="connsiteY123" fmla="*/ 302073 h 1523005"/>
              <a:gd name="connsiteX124" fmla="*/ 3299825 w 4750641"/>
              <a:gd name="connsiteY124" fmla="*/ 307269 h 1523005"/>
              <a:gd name="connsiteX125" fmla="*/ 3253066 w 4750641"/>
              <a:gd name="connsiteY125" fmla="*/ 343637 h 1523005"/>
              <a:gd name="connsiteX126" fmla="*/ 3216698 w 4750641"/>
              <a:gd name="connsiteY126" fmla="*/ 364419 h 1523005"/>
              <a:gd name="connsiteX127" fmla="*/ 3185525 w 4750641"/>
              <a:gd name="connsiteY127" fmla="*/ 374810 h 1523005"/>
              <a:gd name="connsiteX128" fmla="*/ 3143962 w 4750641"/>
              <a:gd name="connsiteY128" fmla="*/ 395592 h 1523005"/>
              <a:gd name="connsiteX129" fmla="*/ 3107594 w 4750641"/>
              <a:gd name="connsiteY129" fmla="*/ 405983 h 1523005"/>
              <a:gd name="connsiteX130" fmla="*/ 3092007 w 4750641"/>
              <a:gd name="connsiteY130" fmla="*/ 411178 h 1523005"/>
              <a:gd name="connsiteX131" fmla="*/ 3071225 w 4750641"/>
              <a:gd name="connsiteY131" fmla="*/ 416373 h 1523005"/>
              <a:gd name="connsiteX132" fmla="*/ 3040053 w 4750641"/>
              <a:gd name="connsiteY132" fmla="*/ 426764 h 1523005"/>
              <a:gd name="connsiteX133" fmla="*/ 2998489 w 4750641"/>
              <a:gd name="connsiteY133" fmla="*/ 437155 h 1523005"/>
              <a:gd name="connsiteX134" fmla="*/ 2967316 w 4750641"/>
              <a:gd name="connsiteY134" fmla="*/ 447546 h 1523005"/>
              <a:gd name="connsiteX135" fmla="*/ 2941339 w 4750641"/>
              <a:gd name="connsiteY135" fmla="*/ 452742 h 1523005"/>
              <a:gd name="connsiteX136" fmla="*/ 2910166 w 4750641"/>
              <a:gd name="connsiteY136" fmla="*/ 463133 h 1523005"/>
              <a:gd name="connsiteX137" fmla="*/ 2894580 w 4750641"/>
              <a:gd name="connsiteY137" fmla="*/ 468328 h 1523005"/>
              <a:gd name="connsiteX138" fmla="*/ 2847821 w 4750641"/>
              <a:gd name="connsiteY138" fmla="*/ 489110 h 1523005"/>
              <a:gd name="connsiteX139" fmla="*/ 2832235 w 4750641"/>
              <a:gd name="connsiteY139" fmla="*/ 494305 h 1523005"/>
              <a:gd name="connsiteX140" fmla="*/ 2795866 w 4750641"/>
              <a:gd name="connsiteY140" fmla="*/ 515087 h 1523005"/>
              <a:gd name="connsiteX141" fmla="*/ 2780280 w 4750641"/>
              <a:gd name="connsiteY141" fmla="*/ 525478 h 1523005"/>
              <a:gd name="connsiteX142" fmla="*/ 2754303 w 4750641"/>
              <a:gd name="connsiteY142" fmla="*/ 530673 h 1523005"/>
              <a:gd name="connsiteX143" fmla="*/ 2738716 w 4750641"/>
              <a:gd name="connsiteY143" fmla="*/ 535869 h 1523005"/>
              <a:gd name="connsiteX144" fmla="*/ 2717935 w 4750641"/>
              <a:gd name="connsiteY144" fmla="*/ 541064 h 1523005"/>
              <a:gd name="connsiteX145" fmla="*/ 2593244 w 4750641"/>
              <a:gd name="connsiteY145" fmla="*/ 535869 h 1523005"/>
              <a:gd name="connsiteX146" fmla="*/ 2577657 w 4750641"/>
              <a:gd name="connsiteY146" fmla="*/ 504696 h 1523005"/>
              <a:gd name="connsiteX147" fmla="*/ 2562071 w 4750641"/>
              <a:gd name="connsiteY147" fmla="*/ 447546 h 1523005"/>
              <a:gd name="connsiteX148" fmla="*/ 2556875 w 4750641"/>
              <a:gd name="connsiteY148" fmla="*/ 431960 h 1523005"/>
              <a:gd name="connsiteX149" fmla="*/ 2546485 w 4750641"/>
              <a:gd name="connsiteY149" fmla="*/ 416373 h 1523005"/>
              <a:gd name="connsiteX150" fmla="*/ 2411403 w 4750641"/>
              <a:gd name="connsiteY150" fmla="*/ 421569 h 1523005"/>
              <a:gd name="connsiteX151" fmla="*/ 2354253 w 4750641"/>
              <a:gd name="connsiteY151" fmla="*/ 426764 h 1523005"/>
              <a:gd name="connsiteX152" fmla="*/ 2333471 w 4750641"/>
              <a:gd name="connsiteY152" fmla="*/ 431960 h 1523005"/>
              <a:gd name="connsiteX153" fmla="*/ 2271125 w 4750641"/>
              <a:gd name="connsiteY153" fmla="*/ 437155 h 1523005"/>
              <a:gd name="connsiteX154" fmla="*/ 2167216 w 4750641"/>
              <a:gd name="connsiteY154" fmla="*/ 431960 h 1523005"/>
              <a:gd name="connsiteX155" fmla="*/ 2151630 w 4750641"/>
              <a:gd name="connsiteY155" fmla="*/ 426764 h 1523005"/>
              <a:gd name="connsiteX156" fmla="*/ 2120457 w 4750641"/>
              <a:gd name="connsiteY156" fmla="*/ 405983 h 1523005"/>
              <a:gd name="connsiteX157" fmla="*/ 2110066 w 4750641"/>
              <a:gd name="connsiteY157" fmla="*/ 390396 h 1523005"/>
              <a:gd name="connsiteX158" fmla="*/ 2094480 w 4750641"/>
              <a:gd name="connsiteY158" fmla="*/ 385201 h 1523005"/>
              <a:gd name="connsiteX159" fmla="*/ 2078894 w 4750641"/>
              <a:gd name="connsiteY159" fmla="*/ 374810 h 1523005"/>
              <a:gd name="connsiteX160" fmla="*/ 2063307 w 4750641"/>
              <a:gd name="connsiteY160" fmla="*/ 369614 h 1523005"/>
              <a:gd name="connsiteX161" fmla="*/ 2047721 w 4750641"/>
              <a:gd name="connsiteY161" fmla="*/ 359223 h 1523005"/>
              <a:gd name="connsiteX162" fmla="*/ 2032135 w 4750641"/>
              <a:gd name="connsiteY162" fmla="*/ 354028 h 1523005"/>
              <a:gd name="connsiteX163" fmla="*/ 2011353 w 4750641"/>
              <a:gd name="connsiteY163" fmla="*/ 343637 h 1523005"/>
              <a:gd name="connsiteX164" fmla="*/ 1907444 w 4750641"/>
              <a:gd name="connsiteY164" fmla="*/ 348833 h 1523005"/>
              <a:gd name="connsiteX165" fmla="*/ 1876271 w 4750641"/>
              <a:gd name="connsiteY165" fmla="*/ 359223 h 1523005"/>
              <a:gd name="connsiteX166" fmla="*/ 1860685 w 4750641"/>
              <a:gd name="connsiteY166" fmla="*/ 364419 h 1523005"/>
              <a:gd name="connsiteX167" fmla="*/ 1839903 w 4750641"/>
              <a:gd name="connsiteY167" fmla="*/ 374810 h 1523005"/>
              <a:gd name="connsiteX168" fmla="*/ 1767166 w 4750641"/>
              <a:gd name="connsiteY168" fmla="*/ 385201 h 1523005"/>
              <a:gd name="connsiteX169" fmla="*/ 1725603 w 4750641"/>
              <a:gd name="connsiteY169" fmla="*/ 395592 h 1523005"/>
              <a:gd name="connsiteX170" fmla="*/ 1684039 w 4750641"/>
              <a:gd name="connsiteY170" fmla="*/ 405983 h 1523005"/>
              <a:gd name="connsiteX171" fmla="*/ 1663257 w 4750641"/>
              <a:gd name="connsiteY171" fmla="*/ 411178 h 1523005"/>
              <a:gd name="connsiteX172" fmla="*/ 1632085 w 4750641"/>
              <a:gd name="connsiteY172" fmla="*/ 421569 h 1523005"/>
              <a:gd name="connsiteX173" fmla="*/ 1616498 w 4750641"/>
              <a:gd name="connsiteY173" fmla="*/ 426764 h 1523005"/>
              <a:gd name="connsiteX174" fmla="*/ 1595716 w 4750641"/>
              <a:gd name="connsiteY174" fmla="*/ 437155 h 1523005"/>
              <a:gd name="connsiteX175" fmla="*/ 1569739 w 4750641"/>
              <a:gd name="connsiteY175" fmla="*/ 442351 h 1523005"/>
              <a:gd name="connsiteX176" fmla="*/ 1554153 w 4750641"/>
              <a:gd name="connsiteY176" fmla="*/ 447546 h 1523005"/>
              <a:gd name="connsiteX177" fmla="*/ 1538566 w 4750641"/>
              <a:gd name="connsiteY177" fmla="*/ 457937 h 1523005"/>
              <a:gd name="connsiteX178" fmla="*/ 1528175 w 4750641"/>
              <a:gd name="connsiteY178" fmla="*/ 473523 h 1523005"/>
              <a:gd name="connsiteX179" fmla="*/ 1497003 w 4750641"/>
              <a:gd name="connsiteY179" fmla="*/ 483914 h 1523005"/>
              <a:gd name="connsiteX180" fmla="*/ 1465830 w 4750641"/>
              <a:gd name="connsiteY180" fmla="*/ 504696 h 1523005"/>
              <a:gd name="connsiteX181" fmla="*/ 1450244 w 4750641"/>
              <a:gd name="connsiteY181" fmla="*/ 515087 h 1523005"/>
              <a:gd name="connsiteX182" fmla="*/ 1387898 w 4750641"/>
              <a:gd name="connsiteY182" fmla="*/ 535869 h 1523005"/>
              <a:gd name="connsiteX183" fmla="*/ 1372312 w 4750641"/>
              <a:gd name="connsiteY183" fmla="*/ 541064 h 1523005"/>
              <a:gd name="connsiteX184" fmla="*/ 1356725 w 4750641"/>
              <a:gd name="connsiteY184" fmla="*/ 546260 h 1523005"/>
              <a:gd name="connsiteX185" fmla="*/ 1299575 w 4750641"/>
              <a:gd name="connsiteY185" fmla="*/ 551455 h 1523005"/>
              <a:gd name="connsiteX186" fmla="*/ 1283989 w 4750641"/>
              <a:gd name="connsiteY186" fmla="*/ 556651 h 1523005"/>
              <a:gd name="connsiteX187" fmla="*/ 1200862 w 4750641"/>
              <a:gd name="connsiteY187" fmla="*/ 567042 h 1523005"/>
              <a:gd name="connsiteX188" fmla="*/ 1154103 w 4750641"/>
              <a:gd name="connsiteY188" fmla="*/ 577433 h 1523005"/>
              <a:gd name="connsiteX189" fmla="*/ 1096953 w 4750641"/>
              <a:gd name="connsiteY189" fmla="*/ 582628 h 1523005"/>
              <a:gd name="connsiteX190" fmla="*/ 1060585 w 4750641"/>
              <a:gd name="connsiteY190" fmla="*/ 587823 h 1523005"/>
              <a:gd name="connsiteX191" fmla="*/ 993044 w 4750641"/>
              <a:gd name="connsiteY191" fmla="*/ 598214 h 1523005"/>
              <a:gd name="connsiteX192" fmla="*/ 961871 w 4750641"/>
              <a:gd name="connsiteY192" fmla="*/ 608605 h 1523005"/>
              <a:gd name="connsiteX193" fmla="*/ 920307 w 4750641"/>
              <a:gd name="connsiteY193" fmla="*/ 618996 h 1523005"/>
              <a:gd name="connsiteX194" fmla="*/ 889135 w 4750641"/>
              <a:gd name="connsiteY194" fmla="*/ 629387 h 1523005"/>
              <a:gd name="connsiteX195" fmla="*/ 868353 w 4750641"/>
              <a:gd name="connsiteY195" fmla="*/ 634583 h 1523005"/>
              <a:gd name="connsiteX196" fmla="*/ 842375 w 4750641"/>
              <a:gd name="connsiteY196" fmla="*/ 639778 h 1523005"/>
              <a:gd name="connsiteX197" fmla="*/ 806007 w 4750641"/>
              <a:gd name="connsiteY197" fmla="*/ 655364 h 1523005"/>
              <a:gd name="connsiteX198" fmla="*/ 790421 w 4750641"/>
              <a:gd name="connsiteY198" fmla="*/ 660560 h 1523005"/>
              <a:gd name="connsiteX199" fmla="*/ 748857 w 4750641"/>
              <a:gd name="connsiteY199" fmla="*/ 676146 h 1523005"/>
              <a:gd name="connsiteX200" fmla="*/ 702098 w 4750641"/>
              <a:gd name="connsiteY200" fmla="*/ 696928 h 1523005"/>
              <a:gd name="connsiteX201" fmla="*/ 670925 w 4750641"/>
              <a:gd name="connsiteY201" fmla="*/ 707319 h 1523005"/>
              <a:gd name="connsiteX202" fmla="*/ 639753 w 4750641"/>
              <a:gd name="connsiteY202" fmla="*/ 722905 h 1523005"/>
              <a:gd name="connsiteX203" fmla="*/ 592994 w 4750641"/>
              <a:gd name="connsiteY203" fmla="*/ 743687 h 1523005"/>
              <a:gd name="connsiteX204" fmla="*/ 577407 w 4750641"/>
              <a:gd name="connsiteY204" fmla="*/ 748883 h 1523005"/>
              <a:gd name="connsiteX205" fmla="*/ 546235 w 4750641"/>
              <a:gd name="connsiteY205" fmla="*/ 769664 h 1523005"/>
              <a:gd name="connsiteX206" fmla="*/ 530648 w 4750641"/>
              <a:gd name="connsiteY206" fmla="*/ 780055 h 1523005"/>
              <a:gd name="connsiteX207" fmla="*/ 509866 w 4750641"/>
              <a:gd name="connsiteY207" fmla="*/ 790446 h 1523005"/>
              <a:gd name="connsiteX208" fmla="*/ 463107 w 4750641"/>
              <a:gd name="connsiteY208" fmla="*/ 811228 h 1523005"/>
              <a:gd name="connsiteX209" fmla="*/ 447521 w 4750641"/>
              <a:gd name="connsiteY209" fmla="*/ 816423 h 1523005"/>
              <a:gd name="connsiteX210" fmla="*/ 416348 w 4750641"/>
              <a:gd name="connsiteY210" fmla="*/ 842401 h 1523005"/>
              <a:gd name="connsiteX211" fmla="*/ 385175 w 4750641"/>
              <a:gd name="connsiteY211" fmla="*/ 863183 h 1523005"/>
              <a:gd name="connsiteX212" fmla="*/ 369589 w 4750641"/>
              <a:gd name="connsiteY212" fmla="*/ 878769 h 1523005"/>
              <a:gd name="connsiteX213" fmla="*/ 338416 w 4750641"/>
              <a:gd name="connsiteY213" fmla="*/ 899551 h 1523005"/>
              <a:gd name="connsiteX214" fmla="*/ 322830 w 4750641"/>
              <a:gd name="connsiteY214" fmla="*/ 909942 h 1523005"/>
              <a:gd name="connsiteX215" fmla="*/ 291657 w 4750641"/>
              <a:gd name="connsiteY215" fmla="*/ 930723 h 1523005"/>
              <a:gd name="connsiteX216" fmla="*/ 270875 w 4750641"/>
              <a:gd name="connsiteY216" fmla="*/ 951505 h 1523005"/>
              <a:gd name="connsiteX217" fmla="*/ 265680 w 4750641"/>
              <a:gd name="connsiteY217" fmla="*/ 967092 h 1523005"/>
              <a:gd name="connsiteX218" fmla="*/ 218921 w 4750641"/>
              <a:gd name="connsiteY218" fmla="*/ 1003460 h 1523005"/>
              <a:gd name="connsiteX219" fmla="*/ 208530 w 4750641"/>
              <a:gd name="connsiteY219" fmla="*/ 1019046 h 1523005"/>
              <a:gd name="connsiteX220" fmla="*/ 177357 w 4750641"/>
              <a:gd name="connsiteY220" fmla="*/ 1039828 h 1523005"/>
              <a:gd name="connsiteX221" fmla="*/ 156575 w 4750641"/>
              <a:gd name="connsiteY221" fmla="*/ 1055414 h 1523005"/>
              <a:gd name="connsiteX222" fmla="*/ 125403 w 4750641"/>
              <a:gd name="connsiteY222" fmla="*/ 1076196 h 1523005"/>
              <a:gd name="connsiteX223" fmla="*/ 94230 w 4750641"/>
              <a:gd name="connsiteY223" fmla="*/ 1096978 h 1523005"/>
              <a:gd name="connsiteX224" fmla="*/ 78644 w 4750641"/>
              <a:gd name="connsiteY224" fmla="*/ 1112564 h 1523005"/>
              <a:gd name="connsiteX225" fmla="*/ 68253 w 4750641"/>
              <a:gd name="connsiteY225" fmla="*/ 1128151 h 1523005"/>
              <a:gd name="connsiteX226" fmla="*/ 52666 w 4750641"/>
              <a:gd name="connsiteY226" fmla="*/ 1133346 h 1523005"/>
              <a:gd name="connsiteX227" fmla="*/ 5907 w 4750641"/>
              <a:gd name="connsiteY227" fmla="*/ 1180105 h 1523005"/>
              <a:gd name="connsiteX0" fmla="*/ 5907 w 4750641"/>
              <a:gd name="connsiteY0" fmla="*/ 1207053 h 1549953"/>
              <a:gd name="connsiteX1" fmla="*/ 5907 w 4750641"/>
              <a:gd name="connsiteY1" fmla="*/ 1207053 h 1549953"/>
              <a:gd name="connsiteX2" fmla="*/ 712 w 4750641"/>
              <a:gd name="connsiteY2" fmla="*/ 1253812 h 1549953"/>
              <a:gd name="connsiteX3" fmla="*/ 16298 w 4750641"/>
              <a:gd name="connsiteY3" fmla="*/ 1264203 h 1549953"/>
              <a:gd name="connsiteX4" fmla="*/ 26689 w 4750641"/>
              <a:gd name="connsiteY4" fmla="*/ 1295376 h 1549953"/>
              <a:gd name="connsiteX5" fmla="*/ 57862 w 4750641"/>
              <a:gd name="connsiteY5" fmla="*/ 1321353 h 1549953"/>
              <a:gd name="connsiteX6" fmla="*/ 68253 w 4750641"/>
              <a:gd name="connsiteY6" fmla="*/ 1336940 h 1549953"/>
              <a:gd name="connsiteX7" fmla="*/ 73448 w 4750641"/>
              <a:gd name="connsiteY7" fmla="*/ 1352526 h 1549953"/>
              <a:gd name="connsiteX8" fmla="*/ 104621 w 4750641"/>
              <a:gd name="connsiteY8" fmla="*/ 1383699 h 1549953"/>
              <a:gd name="connsiteX9" fmla="*/ 109816 w 4750641"/>
              <a:gd name="connsiteY9" fmla="*/ 1399285 h 1549953"/>
              <a:gd name="connsiteX10" fmla="*/ 135794 w 4750641"/>
              <a:gd name="connsiteY10" fmla="*/ 1425262 h 1549953"/>
              <a:gd name="connsiteX11" fmla="*/ 156575 w 4750641"/>
              <a:gd name="connsiteY11" fmla="*/ 1461631 h 1549953"/>
              <a:gd name="connsiteX12" fmla="*/ 172162 w 4750641"/>
              <a:gd name="connsiteY12" fmla="*/ 1477217 h 1549953"/>
              <a:gd name="connsiteX13" fmla="*/ 187748 w 4750641"/>
              <a:gd name="connsiteY13" fmla="*/ 1497999 h 1549953"/>
              <a:gd name="connsiteX14" fmla="*/ 239703 w 4750641"/>
              <a:gd name="connsiteY14" fmla="*/ 1529171 h 1549953"/>
              <a:gd name="connsiteX15" fmla="*/ 255289 w 4750641"/>
              <a:gd name="connsiteY15" fmla="*/ 1534367 h 1549953"/>
              <a:gd name="connsiteX16" fmla="*/ 276071 w 4750641"/>
              <a:gd name="connsiteY16" fmla="*/ 1544758 h 1549953"/>
              <a:gd name="connsiteX17" fmla="*/ 307244 w 4750641"/>
              <a:gd name="connsiteY17" fmla="*/ 1549953 h 1549953"/>
              <a:gd name="connsiteX18" fmla="*/ 473498 w 4750641"/>
              <a:gd name="connsiteY18" fmla="*/ 1544758 h 1549953"/>
              <a:gd name="connsiteX19" fmla="*/ 504671 w 4750641"/>
              <a:gd name="connsiteY19" fmla="*/ 1529171 h 1549953"/>
              <a:gd name="connsiteX20" fmla="*/ 520257 w 4750641"/>
              <a:gd name="connsiteY20" fmla="*/ 1508390 h 1549953"/>
              <a:gd name="connsiteX21" fmla="*/ 541039 w 4750641"/>
              <a:gd name="connsiteY21" fmla="*/ 1472021 h 1549953"/>
              <a:gd name="connsiteX22" fmla="*/ 530648 w 4750641"/>
              <a:gd name="connsiteY22" fmla="*/ 1399285 h 1549953"/>
              <a:gd name="connsiteX23" fmla="*/ 520257 w 4750641"/>
              <a:gd name="connsiteY23" fmla="*/ 1362917 h 1549953"/>
              <a:gd name="connsiteX24" fmla="*/ 525453 w 4750641"/>
              <a:gd name="connsiteY24" fmla="*/ 1233031 h 1549953"/>
              <a:gd name="connsiteX25" fmla="*/ 535844 w 4750641"/>
              <a:gd name="connsiteY25" fmla="*/ 1191467 h 1549953"/>
              <a:gd name="connsiteX26" fmla="*/ 567016 w 4750641"/>
              <a:gd name="connsiteY26" fmla="*/ 1144708 h 1549953"/>
              <a:gd name="connsiteX27" fmla="*/ 577407 w 4750641"/>
              <a:gd name="connsiteY27" fmla="*/ 1129121 h 1549953"/>
              <a:gd name="connsiteX28" fmla="*/ 587798 w 4750641"/>
              <a:gd name="connsiteY28" fmla="*/ 1113535 h 1549953"/>
              <a:gd name="connsiteX29" fmla="*/ 592994 w 4750641"/>
              <a:gd name="connsiteY29" fmla="*/ 1097949 h 1549953"/>
              <a:gd name="connsiteX30" fmla="*/ 639753 w 4750641"/>
              <a:gd name="connsiteY30" fmla="*/ 1056385 h 1549953"/>
              <a:gd name="connsiteX31" fmla="*/ 655339 w 4750641"/>
              <a:gd name="connsiteY31" fmla="*/ 1051190 h 1549953"/>
              <a:gd name="connsiteX32" fmla="*/ 686512 w 4750641"/>
              <a:gd name="connsiteY32" fmla="*/ 1030408 h 1549953"/>
              <a:gd name="connsiteX33" fmla="*/ 717685 w 4750641"/>
              <a:gd name="connsiteY33" fmla="*/ 1009626 h 1549953"/>
              <a:gd name="connsiteX34" fmla="*/ 769639 w 4750641"/>
              <a:gd name="connsiteY34" fmla="*/ 978453 h 1549953"/>
              <a:gd name="connsiteX35" fmla="*/ 800812 w 4750641"/>
              <a:gd name="connsiteY35" fmla="*/ 968062 h 1549953"/>
              <a:gd name="connsiteX36" fmla="*/ 831985 w 4750641"/>
              <a:gd name="connsiteY36" fmla="*/ 952476 h 1549953"/>
              <a:gd name="connsiteX37" fmla="*/ 863157 w 4750641"/>
              <a:gd name="connsiteY37" fmla="*/ 936890 h 1549953"/>
              <a:gd name="connsiteX38" fmla="*/ 894330 w 4750641"/>
              <a:gd name="connsiteY38" fmla="*/ 916108 h 1549953"/>
              <a:gd name="connsiteX39" fmla="*/ 909916 w 4750641"/>
              <a:gd name="connsiteY39" fmla="*/ 905717 h 1549953"/>
              <a:gd name="connsiteX40" fmla="*/ 925503 w 4750641"/>
              <a:gd name="connsiteY40" fmla="*/ 900521 h 1549953"/>
              <a:gd name="connsiteX41" fmla="*/ 967066 w 4750641"/>
              <a:gd name="connsiteY41" fmla="*/ 890131 h 1549953"/>
              <a:gd name="connsiteX42" fmla="*/ 982653 w 4750641"/>
              <a:gd name="connsiteY42" fmla="*/ 884935 h 1549953"/>
              <a:gd name="connsiteX43" fmla="*/ 1003435 w 4750641"/>
              <a:gd name="connsiteY43" fmla="*/ 879740 h 1549953"/>
              <a:gd name="connsiteX44" fmla="*/ 1034607 w 4750641"/>
              <a:gd name="connsiteY44" fmla="*/ 869349 h 1549953"/>
              <a:gd name="connsiteX45" fmla="*/ 1081366 w 4750641"/>
              <a:gd name="connsiteY45" fmla="*/ 858958 h 1549953"/>
              <a:gd name="connsiteX46" fmla="*/ 1096953 w 4750641"/>
              <a:gd name="connsiteY46" fmla="*/ 853762 h 1549953"/>
              <a:gd name="connsiteX47" fmla="*/ 1154103 w 4750641"/>
              <a:gd name="connsiteY47" fmla="*/ 843371 h 1549953"/>
              <a:gd name="connsiteX48" fmla="*/ 1185275 w 4750641"/>
              <a:gd name="connsiteY48" fmla="*/ 832981 h 1549953"/>
              <a:gd name="connsiteX49" fmla="*/ 1211253 w 4750641"/>
              <a:gd name="connsiteY49" fmla="*/ 827785 h 1549953"/>
              <a:gd name="connsiteX50" fmla="*/ 1226839 w 4750641"/>
              <a:gd name="connsiteY50" fmla="*/ 822590 h 1549953"/>
              <a:gd name="connsiteX51" fmla="*/ 1268403 w 4750641"/>
              <a:gd name="connsiteY51" fmla="*/ 817394 h 1549953"/>
              <a:gd name="connsiteX52" fmla="*/ 1403485 w 4750641"/>
              <a:gd name="connsiteY52" fmla="*/ 796612 h 1549953"/>
              <a:gd name="connsiteX53" fmla="*/ 1481416 w 4750641"/>
              <a:gd name="connsiteY53" fmla="*/ 786221 h 1549953"/>
              <a:gd name="connsiteX54" fmla="*/ 1533371 w 4750641"/>
              <a:gd name="connsiteY54" fmla="*/ 775831 h 1549953"/>
              <a:gd name="connsiteX55" fmla="*/ 1652866 w 4750641"/>
              <a:gd name="connsiteY55" fmla="*/ 770635 h 1549953"/>
              <a:gd name="connsiteX56" fmla="*/ 1751580 w 4750641"/>
              <a:gd name="connsiteY56" fmla="*/ 760244 h 1549953"/>
              <a:gd name="connsiteX57" fmla="*/ 1928225 w 4750641"/>
              <a:gd name="connsiteY57" fmla="*/ 755049 h 1549953"/>
              <a:gd name="connsiteX58" fmla="*/ 2110066 w 4750641"/>
              <a:gd name="connsiteY58" fmla="*/ 744658 h 1549953"/>
              <a:gd name="connsiteX59" fmla="*/ 2151630 w 4750641"/>
              <a:gd name="connsiteY59" fmla="*/ 739462 h 1549953"/>
              <a:gd name="connsiteX60" fmla="*/ 2411403 w 4750641"/>
              <a:gd name="connsiteY60" fmla="*/ 729071 h 1549953"/>
              <a:gd name="connsiteX61" fmla="*/ 2593244 w 4750641"/>
              <a:gd name="connsiteY61" fmla="*/ 734267 h 1549953"/>
              <a:gd name="connsiteX62" fmla="*/ 2624416 w 4750641"/>
              <a:gd name="connsiteY62" fmla="*/ 744658 h 1549953"/>
              <a:gd name="connsiteX63" fmla="*/ 2671175 w 4750641"/>
              <a:gd name="connsiteY63" fmla="*/ 749853 h 1549953"/>
              <a:gd name="connsiteX64" fmla="*/ 3014075 w 4750641"/>
              <a:gd name="connsiteY64" fmla="*/ 749853 h 1549953"/>
              <a:gd name="connsiteX65" fmla="*/ 3060835 w 4750641"/>
              <a:gd name="connsiteY65" fmla="*/ 760244 h 1549953"/>
              <a:gd name="connsiteX66" fmla="*/ 3097203 w 4750641"/>
              <a:gd name="connsiteY66" fmla="*/ 770635 h 1549953"/>
              <a:gd name="connsiteX67" fmla="*/ 3206307 w 4750641"/>
              <a:gd name="connsiteY67" fmla="*/ 775831 h 1549953"/>
              <a:gd name="connsiteX68" fmla="*/ 3253066 w 4750641"/>
              <a:gd name="connsiteY68" fmla="*/ 786221 h 1549953"/>
              <a:gd name="connsiteX69" fmla="*/ 3268653 w 4750641"/>
              <a:gd name="connsiteY69" fmla="*/ 796612 h 1549953"/>
              <a:gd name="connsiteX70" fmla="*/ 3445298 w 4750641"/>
              <a:gd name="connsiteY70" fmla="*/ 791417 h 1549953"/>
              <a:gd name="connsiteX71" fmla="*/ 3460885 w 4750641"/>
              <a:gd name="connsiteY71" fmla="*/ 786221 h 1549953"/>
              <a:gd name="connsiteX72" fmla="*/ 3481666 w 4750641"/>
              <a:gd name="connsiteY72" fmla="*/ 775831 h 1549953"/>
              <a:gd name="connsiteX73" fmla="*/ 3512839 w 4750641"/>
              <a:gd name="connsiteY73" fmla="*/ 755049 h 1549953"/>
              <a:gd name="connsiteX74" fmla="*/ 3528425 w 4750641"/>
              <a:gd name="connsiteY74" fmla="*/ 749853 h 1549953"/>
              <a:gd name="connsiteX75" fmla="*/ 3544012 w 4750641"/>
              <a:gd name="connsiteY75" fmla="*/ 739462 h 1549953"/>
              <a:gd name="connsiteX76" fmla="*/ 3575185 w 4750641"/>
              <a:gd name="connsiteY76" fmla="*/ 729071 h 1549953"/>
              <a:gd name="connsiteX77" fmla="*/ 3746635 w 4750641"/>
              <a:gd name="connsiteY77" fmla="*/ 734267 h 1549953"/>
              <a:gd name="connsiteX78" fmla="*/ 3757025 w 4750641"/>
              <a:gd name="connsiteY78" fmla="*/ 749853 h 1549953"/>
              <a:gd name="connsiteX79" fmla="*/ 3788198 w 4750641"/>
              <a:gd name="connsiteY79" fmla="*/ 760244 h 1549953"/>
              <a:gd name="connsiteX80" fmla="*/ 3855739 w 4750641"/>
              <a:gd name="connsiteY80" fmla="*/ 749853 h 1549953"/>
              <a:gd name="connsiteX81" fmla="*/ 3866130 w 4750641"/>
              <a:gd name="connsiteY81" fmla="*/ 734267 h 1549953"/>
              <a:gd name="connsiteX82" fmla="*/ 3871325 w 4750641"/>
              <a:gd name="connsiteY82" fmla="*/ 671921 h 1549953"/>
              <a:gd name="connsiteX83" fmla="*/ 3881716 w 4750641"/>
              <a:gd name="connsiteY83" fmla="*/ 593990 h 1549953"/>
              <a:gd name="connsiteX84" fmla="*/ 3897303 w 4750641"/>
              <a:gd name="connsiteY84" fmla="*/ 531644 h 1549953"/>
              <a:gd name="connsiteX85" fmla="*/ 3918085 w 4750641"/>
              <a:gd name="connsiteY85" fmla="*/ 495276 h 1549953"/>
              <a:gd name="connsiteX86" fmla="*/ 3933671 w 4750641"/>
              <a:gd name="connsiteY86" fmla="*/ 484885 h 1549953"/>
              <a:gd name="connsiteX87" fmla="*/ 3944062 w 4750641"/>
              <a:gd name="connsiteY87" fmla="*/ 469299 h 1549953"/>
              <a:gd name="connsiteX88" fmla="*/ 3975235 w 4750641"/>
              <a:gd name="connsiteY88" fmla="*/ 458908 h 1549953"/>
              <a:gd name="connsiteX89" fmla="*/ 3990821 w 4750641"/>
              <a:gd name="connsiteY89" fmla="*/ 453712 h 1549953"/>
              <a:gd name="connsiteX90" fmla="*/ 4006407 w 4750641"/>
              <a:gd name="connsiteY90" fmla="*/ 443321 h 1549953"/>
              <a:gd name="connsiteX91" fmla="*/ 4068753 w 4750641"/>
              <a:gd name="connsiteY91" fmla="*/ 427735 h 1549953"/>
              <a:gd name="connsiteX92" fmla="*/ 4084339 w 4750641"/>
              <a:gd name="connsiteY92" fmla="*/ 422540 h 1549953"/>
              <a:gd name="connsiteX93" fmla="*/ 4136294 w 4750641"/>
              <a:gd name="connsiteY93" fmla="*/ 412149 h 1549953"/>
              <a:gd name="connsiteX94" fmla="*/ 4157075 w 4750641"/>
              <a:gd name="connsiteY94" fmla="*/ 406953 h 1549953"/>
              <a:gd name="connsiteX95" fmla="*/ 4250594 w 4750641"/>
              <a:gd name="connsiteY95" fmla="*/ 396562 h 1549953"/>
              <a:gd name="connsiteX96" fmla="*/ 4494758 w 4750641"/>
              <a:gd name="connsiteY96" fmla="*/ 360411 h 1549953"/>
              <a:gd name="connsiteX97" fmla="*/ 4750641 w 4750641"/>
              <a:gd name="connsiteY97" fmla="*/ 266676 h 1549953"/>
              <a:gd name="connsiteX98" fmla="*/ 4687970 w 4750641"/>
              <a:gd name="connsiteY98" fmla="*/ 214071 h 1549953"/>
              <a:gd name="connsiteX99" fmla="*/ 4605844 w 4750641"/>
              <a:gd name="connsiteY99" fmla="*/ 150860 h 1549953"/>
              <a:gd name="connsiteX100" fmla="*/ 4520015 w 4750641"/>
              <a:gd name="connsiteY100" fmla="*/ 115358 h 1549953"/>
              <a:gd name="connsiteX101" fmla="*/ 4471601 w 4750641"/>
              <a:gd name="connsiteY101" fmla="*/ 116441 h 1549953"/>
              <a:gd name="connsiteX102" fmla="*/ 4415614 w 4750641"/>
              <a:gd name="connsiteY102" fmla="*/ 104319 h 1549953"/>
              <a:gd name="connsiteX103" fmla="*/ 4314478 w 4750641"/>
              <a:gd name="connsiteY103" fmla="*/ 74877 h 1549953"/>
              <a:gd name="connsiteX104" fmla="*/ 4253740 w 4750641"/>
              <a:gd name="connsiteY104" fmla="*/ 33097 h 1549953"/>
              <a:gd name="connsiteX105" fmla="*/ 4165532 w 4750641"/>
              <a:gd name="connsiteY105" fmla="*/ 10367 h 1549953"/>
              <a:gd name="connsiteX106" fmla="*/ 4151880 w 4750641"/>
              <a:gd name="connsiteY106" fmla="*/ 209526 h 1549953"/>
              <a:gd name="connsiteX107" fmla="*/ 4099925 w 4750641"/>
              <a:gd name="connsiteY107" fmla="*/ 193940 h 1549953"/>
              <a:gd name="connsiteX108" fmla="*/ 4011603 w 4750641"/>
              <a:gd name="connsiteY108" fmla="*/ 188744 h 1549953"/>
              <a:gd name="connsiteX109" fmla="*/ 3866130 w 4750641"/>
              <a:gd name="connsiteY109" fmla="*/ 188744 h 1549953"/>
              <a:gd name="connsiteX110" fmla="*/ 3850544 w 4750641"/>
              <a:gd name="connsiteY110" fmla="*/ 193940 h 1549953"/>
              <a:gd name="connsiteX111" fmla="*/ 3819371 w 4750641"/>
              <a:gd name="connsiteY111" fmla="*/ 199135 h 1549953"/>
              <a:gd name="connsiteX112" fmla="*/ 3679094 w 4750641"/>
              <a:gd name="connsiteY112" fmla="*/ 209526 h 1549953"/>
              <a:gd name="connsiteX113" fmla="*/ 3642725 w 4750641"/>
              <a:gd name="connsiteY113" fmla="*/ 219917 h 1549953"/>
              <a:gd name="connsiteX114" fmla="*/ 3595966 w 4750641"/>
              <a:gd name="connsiteY114" fmla="*/ 225112 h 1549953"/>
              <a:gd name="connsiteX115" fmla="*/ 3544012 w 4750641"/>
              <a:gd name="connsiteY115" fmla="*/ 240699 h 1549953"/>
              <a:gd name="connsiteX116" fmla="*/ 3523230 w 4750641"/>
              <a:gd name="connsiteY116" fmla="*/ 251090 h 1549953"/>
              <a:gd name="connsiteX117" fmla="*/ 3502448 w 4750641"/>
              <a:gd name="connsiteY117" fmla="*/ 256285 h 1549953"/>
              <a:gd name="connsiteX118" fmla="*/ 3455689 w 4750641"/>
              <a:gd name="connsiteY118" fmla="*/ 271871 h 1549953"/>
              <a:gd name="connsiteX119" fmla="*/ 3408930 w 4750641"/>
              <a:gd name="connsiteY119" fmla="*/ 287458 h 1549953"/>
              <a:gd name="connsiteX120" fmla="*/ 3393344 w 4750641"/>
              <a:gd name="connsiteY120" fmla="*/ 292653 h 1549953"/>
              <a:gd name="connsiteX121" fmla="*/ 3351780 w 4750641"/>
              <a:gd name="connsiteY121" fmla="*/ 313435 h 1549953"/>
              <a:gd name="connsiteX122" fmla="*/ 3336194 w 4750641"/>
              <a:gd name="connsiteY122" fmla="*/ 323826 h 1549953"/>
              <a:gd name="connsiteX123" fmla="*/ 3315412 w 4750641"/>
              <a:gd name="connsiteY123" fmla="*/ 329021 h 1549953"/>
              <a:gd name="connsiteX124" fmla="*/ 3299825 w 4750641"/>
              <a:gd name="connsiteY124" fmla="*/ 334217 h 1549953"/>
              <a:gd name="connsiteX125" fmla="*/ 3253066 w 4750641"/>
              <a:gd name="connsiteY125" fmla="*/ 370585 h 1549953"/>
              <a:gd name="connsiteX126" fmla="*/ 3216698 w 4750641"/>
              <a:gd name="connsiteY126" fmla="*/ 391367 h 1549953"/>
              <a:gd name="connsiteX127" fmla="*/ 3185525 w 4750641"/>
              <a:gd name="connsiteY127" fmla="*/ 401758 h 1549953"/>
              <a:gd name="connsiteX128" fmla="*/ 3143962 w 4750641"/>
              <a:gd name="connsiteY128" fmla="*/ 422540 h 1549953"/>
              <a:gd name="connsiteX129" fmla="*/ 3107594 w 4750641"/>
              <a:gd name="connsiteY129" fmla="*/ 432931 h 1549953"/>
              <a:gd name="connsiteX130" fmla="*/ 3092007 w 4750641"/>
              <a:gd name="connsiteY130" fmla="*/ 438126 h 1549953"/>
              <a:gd name="connsiteX131" fmla="*/ 3071225 w 4750641"/>
              <a:gd name="connsiteY131" fmla="*/ 443321 h 1549953"/>
              <a:gd name="connsiteX132" fmla="*/ 3040053 w 4750641"/>
              <a:gd name="connsiteY132" fmla="*/ 453712 h 1549953"/>
              <a:gd name="connsiteX133" fmla="*/ 2998489 w 4750641"/>
              <a:gd name="connsiteY133" fmla="*/ 464103 h 1549953"/>
              <a:gd name="connsiteX134" fmla="*/ 2967316 w 4750641"/>
              <a:gd name="connsiteY134" fmla="*/ 474494 h 1549953"/>
              <a:gd name="connsiteX135" fmla="*/ 2941339 w 4750641"/>
              <a:gd name="connsiteY135" fmla="*/ 479690 h 1549953"/>
              <a:gd name="connsiteX136" fmla="*/ 2910166 w 4750641"/>
              <a:gd name="connsiteY136" fmla="*/ 490081 h 1549953"/>
              <a:gd name="connsiteX137" fmla="*/ 2894580 w 4750641"/>
              <a:gd name="connsiteY137" fmla="*/ 495276 h 1549953"/>
              <a:gd name="connsiteX138" fmla="*/ 2847821 w 4750641"/>
              <a:gd name="connsiteY138" fmla="*/ 516058 h 1549953"/>
              <a:gd name="connsiteX139" fmla="*/ 2832235 w 4750641"/>
              <a:gd name="connsiteY139" fmla="*/ 521253 h 1549953"/>
              <a:gd name="connsiteX140" fmla="*/ 2795866 w 4750641"/>
              <a:gd name="connsiteY140" fmla="*/ 542035 h 1549953"/>
              <a:gd name="connsiteX141" fmla="*/ 2780280 w 4750641"/>
              <a:gd name="connsiteY141" fmla="*/ 552426 h 1549953"/>
              <a:gd name="connsiteX142" fmla="*/ 2754303 w 4750641"/>
              <a:gd name="connsiteY142" fmla="*/ 557621 h 1549953"/>
              <a:gd name="connsiteX143" fmla="*/ 2738716 w 4750641"/>
              <a:gd name="connsiteY143" fmla="*/ 562817 h 1549953"/>
              <a:gd name="connsiteX144" fmla="*/ 2717935 w 4750641"/>
              <a:gd name="connsiteY144" fmla="*/ 568012 h 1549953"/>
              <a:gd name="connsiteX145" fmla="*/ 2593244 w 4750641"/>
              <a:gd name="connsiteY145" fmla="*/ 562817 h 1549953"/>
              <a:gd name="connsiteX146" fmla="*/ 2577657 w 4750641"/>
              <a:gd name="connsiteY146" fmla="*/ 531644 h 1549953"/>
              <a:gd name="connsiteX147" fmla="*/ 2562071 w 4750641"/>
              <a:gd name="connsiteY147" fmla="*/ 474494 h 1549953"/>
              <a:gd name="connsiteX148" fmla="*/ 2556875 w 4750641"/>
              <a:gd name="connsiteY148" fmla="*/ 458908 h 1549953"/>
              <a:gd name="connsiteX149" fmla="*/ 2546485 w 4750641"/>
              <a:gd name="connsiteY149" fmla="*/ 443321 h 1549953"/>
              <a:gd name="connsiteX150" fmla="*/ 2411403 w 4750641"/>
              <a:gd name="connsiteY150" fmla="*/ 448517 h 1549953"/>
              <a:gd name="connsiteX151" fmla="*/ 2354253 w 4750641"/>
              <a:gd name="connsiteY151" fmla="*/ 453712 h 1549953"/>
              <a:gd name="connsiteX152" fmla="*/ 2333471 w 4750641"/>
              <a:gd name="connsiteY152" fmla="*/ 458908 h 1549953"/>
              <a:gd name="connsiteX153" fmla="*/ 2271125 w 4750641"/>
              <a:gd name="connsiteY153" fmla="*/ 464103 h 1549953"/>
              <a:gd name="connsiteX154" fmla="*/ 2167216 w 4750641"/>
              <a:gd name="connsiteY154" fmla="*/ 458908 h 1549953"/>
              <a:gd name="connsiteX155" fmla="*/ 2151630 w 4750641"/>
              <a:gd name="connsiteY155" fmla="*/ 453712 h 1549953"/>
              <a:gd name="connsiteX156" fmla="*/ 2120457 w 4750641"/>
              <a:gd name="connsiteY156" fmla="*/ 432931 h 1549953"/>
              <a:gd name="connsiteX157" fmla="*/ 2110066 w 4750641"/>
              <a:gd name="connsiteY157" fmla="*/ 417344 h 1549953"/>
              <a:gd name="connsiteX158" fmla="*/ 2094480 w 4750641"/>
              <a:gd name="connsiteY158" fmla="*/ 412149 h 1549953"/>
              <a:gd name="connsiteX159" fmla="*/ 2078894 w 4750641"/>
              <a:gd name="connsiteY159" fmla="*/ 401758 h 1549953"/>
              <a:gd name="connsiteX160" fmla="*/ 2063307 w 4750641"/>
              <a:gd name="connsiteY160" fmla="*/ 396562 h 1549953"/>
              <a:gd name="connsiteX161" fmla="*/ 2047721 w 4750641"/>
              <a:gd name="connsiteY161" fmla="*/ 386171 h 1549953"/>
              <a:gd name="connsiteX162" fmla="*/ 2032135 w 4750641"/>
              <a:gd name="connsiteY162" fmla="*/ 380976 h 1549953"/>
              <a:gd name="connsiteX163" fmla="*/ 2011353 w 4750641"/>
              <a:gd name="connsiteY163" fmla="*/ 370585 h 1549953"/>
              <a:gd name="connsiteX164" fmla="*/ 1907444 w 4750641"/>
              <a:gd name="connsiteY164" fmla="*/ 375781 h 1549953"/>
              <a:gd name="connsiteX165" fmla="*/ 1876271 w 4750641"/>
              <a:gd name="connsiteY165" fmla="*/ 386171 h 1549953"/>
              <a:gd name="connsiteX166" fmla="*/ 1860685 w 4750641"/>
              <a:gd name="connsiteY166" fmla="*/ 391367 h 1549953"/>
              <a:gd name="connsiteX167" fmla="*/ 1839903 w 4750641"/>
              <a:gd name="connsiteY167" fmla="*/ 401758 h 1549953"/>
              <a:gd name="connsiteX168" fmla="*/ 1767166 w 4750641"/>
              <a:gd name="connsiteY168" fmla="*/ 412149 h 1549953"/>
              <a:gd name="connsiteX169" fmla="*/ 1725603 w 4750641"/>
              <a:gd name="connsiteY169" fmla="*/ 422540 h 1549953"/>
              <a:gd name="connsiteX170" fmla="*/ 1684039 w 4750641"/>
              <a:gd name="connsiteY170" fmla="*/ 432931 h 1549953"/>
              <a:gd name="connsiteX171" fmla="*/ 1663257 w 4750641"/>
              <a:gd name="connsiteY171" fmla="*/ 438126 h 1549953"/>
              <a:gd name="connsiteX172" fmla="*/ 1632085 w 4750641"/>
              <a:gd name="connsiteY172" fmla="*/ 448517 h 1549953"/>
              <a:gd name="connsiteX173" fmla="*/ 1616498 w 4750641"/>
              <a:gd name="connsiteY173" fmla="*/ 453712 h 1549953"/>
              <a:gd name="connsiteX174" fmla="*/ 1595716 w 4750641"/>
              <a:gd name="connsiteY174" fmla="*/ 464103 h 1549953"/>
              <a:gd name="connsiteX175" fmla="*/ 1569739 w 4750641"/>
              <a:gd name="connsiteY175" fmla="*/ 469299 h 1549953"/>
              <a:gd name="connsiteX176" fmla="*/ 1554153 w 4750641"/>
              <a:gd name="connsiteY176" fmla="*/ 474494 h 1549953"/>
              <a:gd name="connsiteX177" fmla="*/ 1538566 w 4750641"/>
              <a:gd name="connsiteY177" fmla="*/ 484885 h 1549953"/>
              <a:gd name="connsiteX178" fmla="*/ 1528175 w 4750641"/>
              <a:gd name="connsiteY178" fmla="*/ 500471 h 1549953"/>
              <a:gd name="connsiteX179" fmla="*/ 1497003 w 4750641"/>
              <a:gd name="connsiteY179" fmla="*/ 510862 h 1549953"/>
              <a:gd name="connsiteX180" fmla="*/ 1465830 w 4750641"/>
              <a:gd name="connsiteY180" fmla="*/ 531644 h 1549953"/>
              <a:gd name="connsiteX181" fmla="*/ 1450244 w 4750641"/>
              <a:gd name="connsiteY181" fmla="*/ 542035 h 1549953"/>
              <a:gd name="connsiteX182" fmla="*/ 1387898 w 4750641"/>
              <a:gd name="connsiteY182" fmla="*/ 562817 h 1549953"/>
              <a:gd name="connsiteX183" fmla="*/ 1372312 w 4750641"/>
              <a:gd name="connsiteY183" fmla="*/ 568012 h 1549953"/>
              <a:gd name="connsiteX184" fmla="*/ 1356725 w 4750641"/>
              <a:gd name="connsiteY184" fmla="*/ 573208 h 1549953"/>
              <a:gd name="connsiteX185" fmla="*/ 1299575 w 4750641"/>
              <a:gd name="connsiteY185" fmla="*/ 578403 h 1549953"/>
              <a:gd name="connsiteX186" fmla="*/ 1283989 w 4750641"/>
              <a:gd name="connsiteY186" fmla="*/ 583599 h 1549953"/>
              <a:gd name="connsiteX187" fmla="*/ 1200862 w 4750641"/>
              <a:gd name="connsiteY187" fmla="*/ 593990 h 1549953"/>
              <a:gd name="connsiteX188" fmla="*/ 1154103 w 4750641"/>
              <a:gd name="connsiteY188" fmla="*/ 604381 h 1549953"/>
              <a:gd name="connsiteX189" fmla="*/ 1096953 w 4750641"/>
              <a:gd name="connsiteY189" fmla="*/ 609576 h 1549953"/>
              <a:gd name="connsiteX190" fmla="*/ 1060585 w 4750641"/>
              <a:gd name="connsiteY190" fmla="*/ 614771 h 1549953"/>
              <a:gd name="connsiteX191" fmla="*/ 993044 w 4750641"/>
              <a:gd name="connsiteY191" fmla="*/ 625162 h 1549953"/>
              <a:gd name="connsiteX192" fmla="*/ 961871 w 4750641"/>
              <a:gd name="connsiteY192" fmla="*/ 635553 h 1549953"/>
              <a:gd name="connsiteX193" fmla="*/ 920307 w 4750641"/>
              <a:gd name="connsiteY193" fmla="*/ 645944 h 1549953"/>
              <a:gd name="connsiteX194" fmla="*/ 889135 w 4750641"/>
              <a:gd name="connsiteY194" fmla="*/ 656335 h 1549953"/>
              <a:gd name="connsiteX195" fmla="*/ 868353 w 4750641"/>
              <a:gd name="connsiteY195" fmla="*/ 661531 h 1549953"/>
              <a:gd name="connsiteX196" fmla="*/ 842375 w 4750641"/>
              <a:gd name="connsiteY196" fmla="*/ 666726 h 1549953"/>
              <a:gd name="connsiteX197" fmla="*/ 806007 w 4750641"/>
              <a:gd name="connsiteY197" fmla="*/ 682312 h 1549953"/>
              <a:gd name="connsiteX198" fmla="*/ 790421 w 4750641"/>
              <a:gd name="connsiteY198" fmla="*/ 687508 h 1549953"/>
              <a:gd name="connsiteX199" fmla="*/ 748857 w 4750641"/>
              <a:gd name="connsiteY199" fmla="*/ 703094 h 1549953"/>
              <a:gd name="connsiteX200" fmla="*/ 702098 w 4750641"/>
              <a:gd name="connsiteY200" fmla="*/ 723876 h 1549953"/>
              <a:gd name="connsiteX201" fmla="*/ 670925 w 4750641"/>
              <a:gd name="connsiteY201" fmla="*/ 734267 h 1549953"/>
              <a:gd name="connsiteX202" fmla="*/ 639753 w 4750641"/>
              <a:gd name="connsiteY202" fmla="*/ 749853 h 1549953"/>
              <a:gd name="connsiteX203" fmla="*/ 592994 w 4750641"/>
              <a:gd name="connsiteY203" fmla="*/ 770635 h 1549953"/>
              <a:gd name="connsiteX204" fmla="*/ 577407 w 4750641"/>
              <a:gd name="connsiteY204" fmla="*/ 775831 h 1549953"/>
              <a:gd name="connsiteX205" fmla="*/ 546235 w 4750641"/>
              <a:gd name="connsiteY205" fmla="*/ 796612 h 1549953"/>
              <a:gd name="connsiteX206" fmla="*/ 530648 w 4750641"/>
              <a:gd name="connsiteY206" fmla="*/ 807003 h 1549953"/>
              <a:gd name="connsiteX207" fmla="*/ 509866 w 4750641"/>
              <a:gd name="connsiteY207" fmla="*/ 817394 h 1549953"/>
              <a:gd name="connsiteX208" fmla="*/ 463107 w 4750641"/>
              <a:gd name="connsiteY208" fmla="*/ 838176 h 1549953"/>
              <a:gd name="connsiteX209" fmla="*/ 447521 w 4750641"/>
              <a:gd name="connsiteY209" fmla="*/ 843371 h 1549953"/>
              <a:gd name="connsiteX210" fmla="*/ 416348 w 4750641"/>
              <a:gd name="connsiteY210" fmla="*/ 869349 h 1549953"/>
              <a:gd name="connsiteX211" fmla="*/ 385175 w 4750641"/>
              <a:gd name="connsiteY211" fmla="*/ 890131 h 1549953"/>
              <a:gd name="connsiteX212" fmla="*/ 369589 w 4750641"/>
              <a:gd name="connsiteY212" fmla="*/ 905717 h 1549953"/>
              <a:gd name="connsiteX213" fmla="*/ 338416 w 4750641"/>
              <a:gd name="connsiteY213" fmla="*/ 926499 h 1549953"/>
              <a:gd name="connsiteX214" fmla="*/ 322830 w 4750641"/>
              <a:gd name="connsiteY214" fmla="*/ 936890 h 1549953"/>
              <a:gd name="connsiteX215" fmla="*/ 291657 w 4750641"/>
              <a:gd name="connsiteY215" fmla="*/ 957671 h 1549953"/>
              <a:gd name="connsiteX216" fmla="*/ 270875 w 4750641"/>
              <a:gd name="connsiteY216" fmla="*/ 978453 h 1549953"/>
              <a:gd name="connsiteX217" fmla="*/ 265680 w 4750641"/>
              <a:gd name="connsiteY217" fmla="*/ 994040 h 1549953"/>
              <a:gd name="connsiteX218" fmla="*/ 218921 w 4750641"/>
              <a:gd name="connsiteY218" fmla="*/ 1030408 h 1549953"/>
              <a:gd name="connsiteX219" fmla="*/ 208530 w 4750641"/>
              <a:gd name="connsiteY219" fmla="*/ 1045994 h 1549953"/>
              <a:gd name="connsiteX220" fmla="*/ 177357 w 4750641"/>
              <a:gd name="connsiteY220" fmla="*/ 1066776 h 1549953"/>
              <a:gd name="connsiteX221" fmla="*/ 156575 w 4750641"/>
              <a:gd name="connsiteY221" fmla="*/ 1082362 h 1549953"/>
              <a:gd name="connsiteX222" fmla="*/ 125403 w 4750641"/>
              <a:gd name="connsiteY222" fmla="*/ 1103144 h 1549953"/>
              <a:gd name="connsiteX223" fmla="*/ 94230 w 4750641"/>
              <a:gd name="connsiteY223" fmla="*/ 1123926 h 1549953"/>
              <a:gd name="connsiteX224" fmla="*/ 78644 w 4750641"/>
              <a:gd name="connsiteY224" fmla="*/ 1139512 h 1549953"/>
              <a:gd name="connsiteX225" fmla="*/ 68253 w 4750641"/>
              <a:gd name="connsiteY225" fmla="*/ 1155099 h 1549953"/>
              <a:gd name="connsiteX226" fmla="*/ 52666 w 4750641"/>
              <a:gd name="connsiteY226" fmla="*/ 1160294 h 1549953"/>
              <a:gd name="connsiteX227" fmla="*/ 5907 w 4750641"/>
              <a:gd name="connsiteY227" fmla="*/ 1207053 h 1549953"/>
              <a:gd name="connsiteX0" fmla="*/ 5907 w 4750641"/>
              <a:gd name="connsiteY0" fmla="*/ 1240020 h 1582920"/>
              <a:gd name="connsiteX1" fmla="*/ 5907 w 4750641"/>
              <a:gd name="connsiteY1" fmla="*/ 1240020 h 1582920"/>
              <a:gd name="connsiteX2" fmla="*/ 712 w 4750641"/>
              <a:gd name="connsiteY2" fmla="*/ 1286779 h 1582920"/>
              <a:gd name="connsiteX3" fmla="*/ 16298 w 4750641"/>
              <a:gd name="connsiteY3" fmla="*/ 1297170 h 1582920"/>
              <a:gd name="connsiteX4" fmla="*/ 26689 w 4750641"/>
              <a:gd name="connsiteY4" fmla="*/ 1328343 h 1582920"/>
              <a:gd name="connsiteX5" fmla="*/ 57862 w 4750641"/>
              <a:gd name="connsiteY5" fmla="*/ 1354320 h 1582920"/>
              <a:gd name="connsiteX6" fmla="*/ 68253 w 4750641"/>
              <a:gd name="connsiteY6" fmla="*/ 1369907 h 1582920"/>
              <a:gd name="connsiteX7" fmla="*/ 73448 w 4750641"/>
              <a:gd name="connsiteY7" fmla="*/ 1385493 h 1582920"/>
              <a:gd name="connsiteX8" fmla="*/ 104621 w 4750641"/>
              <a:gd name="connsiteY8" fmla="*/ 1416666 h 1582920"/>
              <a:gd name="connsiteX9" fmla="*/ 109816 w 4750641"/>
              <a:gd name="connsiteY9" fmla="*/ 1432252 h 1582920"/>
              <a:gd name="connsiteX10" fmla="*/ 135794 w 4750641"/>
              <a:gd name="connsiteY10" fmla="*/ 1458229 h 1582920"/>
              <a:gd name="connsiteX11" fmla="*/ 156575 w 4750641"/>
              <a:gd name="connsiteY11" fmla="*/ 1494598 h 1582920"/>
              <a:gd name="connsiteX12" fmla="*/ 172162 w 4750641"/>
              <a:gd name="connsiteY12" fmla="*/ 1510184 h 1582920"/>
              <a:gd name="connsiteX13" fmla="*/ 187748 w 4750641"/>
              <a:gd name="connsiteY13" fmla="*/ 1530966 h 1582920"/>
              <a:gd name="connsiteX14" fmla="*/ 239703 w 4750641"/>
              <a:gd name="connsiteY14" fmla="*/ 1562138 h 1582920"/>
              <a:gd name="connsiteX15" fmla="*/ 255289 w 4750641"/>
              <a:gd name="connsiteY15" fmla="*/ 1567334 h 1582920"/>
              <a:gd name="connsiteX16" fmla="*/ 276071 w 4750641"/>
              <a:gd name="connsiteY16" fmla="*/ 1577725 h 1582920"/>
              <a:gd name="connsiteX17" fmla="*/ 307244 w 4750641"/>
              <a:gd name="connsiteY17" fmla="*/ 1582920 h 1582920"/>
              <a:gd name="connsiteX18" fmla="*/ 473498 w 4750641"/>
              <a:gd name="connsiteY18" fmla="*/ 1577725 h 1582920"/>
              <a:gd name="connsiteX19" fmla="*/ 504671 w 4750641"/>
              <a:gd name="connsiteY19" fmla="*/ 1562138 h 1582920"/>
              <a:gd name="connsiteX20" fmla="*/ 520257 w 4750641"/>
              <a:gd name="connsiteY20" fmla="*/ 1541357 h 1582920"/>
              <a:gd name="connsiteX21" fmla="*/ 541039 w 4750641"/>
              <a:gd name="connsiteY21" fmla="*/ 1504988 h 1582920"/>
              <a:gd name="connsiteX22" fmla="*/ 530648 w 4750641"/>
              <a:gd name="connsiteY22" fmla="*/ 1432252 h 1582920"/>
              <a:gd name="connsiteX23" fmla="*/ 520257 w 4750641"/>
              <a:gd name="connsiteY23" fmla="*/ 1395884 h 1582920"/>
              <a:gd name="connsiteX24" fmla="*/ 525453 w 4750641"/>
              <a:gd name="connsiteY24" fmla="*/ 1265998 h 1582920"/>
              <a:gd name="connsiteX25" fmla="*/ 535844 w 4750641"/>
              <a:gd name="connsiteY25" fmla="*/ 1224434 h 1582920"/>
              <a:gd name="connsiteX26" fmla="*/ 567016 w 4750641"/>
              <a:gd name="connsiteY26" fmla="*/ 1177675 h 1582920"/>
              <a:gd name="connsiteX27" fmla="*/ 577407 w 4750641"/>
              <a:gd name="connsiteY27" fmla="*/ 1162088 h 1582920"/>
              <a:gd name="connsiteX28" fmla="*/ 587798 w 4750641"/>
              <a:gd name="connsiteY28" fmla="*/ 1146502 h 1582920"/>
              <a:gd name="connsiteX29" fmla="*/ 592994 w 4750641"/>
              <a:gd name="connsiteY29" fmla="*/ 1130916 h 1582920"/>
              <a:gd name="connsiteX30" fmla="*/ 639753 w 4750641"/>
              <a:gd name="connsiteY30" fmla="*/ 1089352 h 1582920"/>
              <a:gd name="connsiteX31" fmla="*/ 655339 w 4750641"/>
              <a:gd name="connsiteY31" fmla="*/ 1084157 h 1582920"/>
              <a:gd name="connsiteX32" fmla="*/ 686512 w 4750641"/>
              <a:gd name="connsiteY32" fmla="*/ 1063375 h 1582920"/>
              <a:gd name="connsiteX33" fmla="*/ 717685 w 4750641"/>
              <a:gd name="connsiteY33" fmla="*/ 1042593 h 1582920"/>
              <a:gd name="connsiteX34" fmla="*/ 769639 w 4750641"/>
              <a:gd name="connsiteY34" fmla="*/ 1011420 h 1582920"/>
              <a:gd name="connsiteX35" fmla="*/ 800812 w 4750641"/>
              <a:gd name="connsiteY35" fmla="*/ 1001029 h 1582920"/>
              <a:gd name="connsiteX36" fmla="*/ 831985 w 4750641"/>
              <a:gd name="connsiteY36" fmla="*/ 985443 h 1582920"/>
              <a:gd name="connsiteX37" fmla="*/ 863157 w 4750641"/>
              <a:gd name="connsiteY37" fmla="*/ 969857 h 1582920"/>
              <a:gd name="connsiteX38" fmla="*/ 894330 w 4750641"/>
              <a:gd name="connsiteY38" fmla="*/ 949075 h 1582920"/>
              <a:gd name="connsiteX39" fmla="*/ 909916 w 4750641"/>
              <a:gd name="connsiteY39" fmla="*/ 938684 h 1582920"/>
              <a:gd name="connsiteX40" fmla="*/ 925503 w 4750641"/>
              <a:gd name="connsiteY40" fmla="*/ 933488 h 1582920"/>
              <a:gd name="connsiteX41" fmla="*/ 967066 w 4750641"/>
              <a:gd name="connsiteY41" fmla="*/ 923098 h 1582920"/>
              <a:gd name="connsiteX42" fmla="*/ 982653 w 4750641"/>
              <a:gd name="connsiteY42" fmla="*/ 917902 h 1582920"/>
              <a:gd name="connsiteX43" fmla="*/ 1003435 w 4750641"/>
              <a:gd name="connsiteY43" fmla="*/ 912707 h 1582920"/>
              <a:gd name="connsiteX44" fmla="*/ 1034607 w 4750641"/>
              <a:gd name="connsiteY44" fmla="*/ 902316 h 1582920"/>
              <a:gd name="connsiteX45" fmla="*/ 1081366 w 4750641"/>
              <a:gd name="connsiteY45" fmla="*/ 891925 h 1582920"/>
              <a:gd name="connsiteX46" fmla="*/ 1096953 w 4750641"/>
              <a:gd name="connsiteY46" fmla="*/ 886729 h 1582920"/>
              <a:gd name="connsiteX47" fmla="*/ 1154103 w 4750641"/>
              <a:gd name="connsiteY47" fmla="*/ 876338 h 1582920"/>
              <a:gd name="connsiteX48" fmla="*/ 1185275 w 4750641"/>
              <a:gd name="connsiteY48" fmla="*/ 865948 h 1582920"/>
              <a:gd name="connsiteX49" fmla="*/ 1211253 w 4750641"/>
              <a:gd name="connsiteY49" fmla="*/ 860752 h 1582920"/>
              <a:gd name="connsiteX50" fmla="*/ 1226839 w 4750641"/>
              <a:gd name="connsiteY50" fmla="*/ 855557 h 1582920"/>
              <a:gd name="connsiteX51" fmla="*/ 1268403 w 4750641"/>
              <a:gd name="connsiteY51" fmla="*/ 850361 h 1582920"/>
              <a:gd name="connsiteX52" fmla="*/ 1403485 w 4750641"/>
              <a:gd name="connsiteY52" fmla="*/ 829579 h 1582920"/>
              <a:gd name="connsiteX53" fmla="*/ 1481416 w 4750641"/>
              <a:gd name="connsiteY53" fmla="*/ 819188 h 1582920"/>
              <a:gd name="connsiteX54" fmla="*/ 1533371 w 4750641"/>
              <a:gd name="connsiteY54" fmla="*/ 808798 h 1582920"/>
              <a:gd name="connsiteX55" fmla="*/ 1652866 w 4750641"/>
              <a:gd name="connsiteY55" fmla="*/ 803602 h 1582920"/>
              <a:gd name="connsiteX56" fmla="*/ 1751580 w 4750641"/>
              <a:gd name="connsiteY56" fmla="*/ 793211 h 1582920"/>
              <a:gd name="connsiteX57" fmla="*/ 1928225 w 4750641"/>
              <a:gd name="connsiteY57" fmla="*/ 788016 h 1582920"/>
              <a:gd name="connsiteX58" fmla="*/ 2110066 w 4750641"/>
              <a:gd name="connsiteY58" fmla="*/ 777625 h 1582920"/>
              <a:gd name="connsiteX59" fmla="*/ 2151630 w 4750641"/>
              <a:gd name="connsiteY59" fmla="*/ 772429 h 1582920"/>
              <a:gd name="connsiteX60" fmla="*/ 2411403 w 4750641"/>
              <a:gd name="connsiteY60" fmla="*/ 762038 h 1582920"/>
              <a:gd name="connsiteX61" fmla="*/ 2593244 w 4750641"/>
              <a:gd name="connsiteY61" fmla="*/ 767234 h 1582920"/>
              <a:gd name="connsiteX62" fmla="*/ 2624416 w 4750641"/>
              <a:gd name="connsiteY62" fmla="*/ 777625 h 1582920"/>
              <a:gd name="connsiteX63" fmla="*/ 2671175 w 4750641"/>
              <a:gd name="connsiteY63" fmla="*/ 782820 h 1582920"/>
              <a:gd name="connsiteX64" fmla="*/ 3014075 w 4750641"/>
              <a:gd name="connsiteY64" fmla="*/ 782820 h 1582920"/>
              <a:gd name="connsiteX65" fmla="*/ 3060835 w 4750641"/>
              <a:gd name="connsiteY65" fmla="*/ 793211 h 1582920"/>
              <a:gd name="connsiteX66" fmla="*/ 3097203 w 4750641"/>
              <a:gd name="connsiteY66" fmla="*/ 803602 h 1582920"/>
              <a:gd name="connsiteX67" fmla="*/ 3206307 w 4750641"/>
              <a:gd name="connsiteY67" fmla="*/ 808798 h 1582920"/>
              <a:gd name="connsiteX68" fmla="*/ 3253066 w 4750641"/>
              <a:gd name="connsiteY68" fmla="*/ 819188 h 1582920"/>
              <a:gd name="connsiteX69" fmla="*/ 3268653 w 4750641"/>
              <a:gd name="connsiteY69" fmla="*/ 829579 h 1582920"/>
              <a:gd name="connsiteX70" fmla="*/ 3445298 w 4750641"/>
              <a:gd name="connsiteY70" fmla="*/ 824384 h 1582920"/>
              <a:gd name="connsiteX71" fmla="*/ 3460885 w 4750641"/>
              <a:gd name="connsiteY71" fmla="*/ 819188 h 1582920"/>
              <a:gd name="connsiteX72" fmla="*/ 3481666 w 4750641"/>
              <a:gd name="connsiteY72" fmla="*/ 808798 h 1582920"/>
              <a:gd name="connsiteX73" fmla="*/ 3512839 w 4750641"/>
              <a:gd name="connsiteY73" fmla="*/ 788016 h 1582920"/>
              <a:gd name="connsiteX74" fmla="*/ 3528425 w 4750641"/>
              <a:gd name="connsiteY74" fmla="*/ 782820 h 1582920"/>
              <a:gd name="connsiteX75" fmla="*/ 3544012 w 4750641"/>
              <a:gd name="connsiteY75" fmla="*/ 772429 h 1582920"/>
              <a:gd name="connsiteX76" fmla="*/ 3575185 w 4750641"/>
              <a:gd name="connsiteY76" fmla="*/ 762038 h 1582920"/>
              <a:gd name="connsiteX77" fmla="*/ 3746635 w 4750641"/>
              <a:gd name="connsiteY77" fmla="*/ 767234 h 1582920"/>
              <a:gd name="connsiteX78" fmla="*/ 3757025 w 4750641"/>
              <a:gd name="connsiteY78" fmla="*/ 782820 h 1582920"/>
              <a:gd name="connsiteX79" fmla="*/ 3788198 w 4750641"/>
              <a:gd name="connsiteY79" fmla="*/ 793211 h 1582920"/>
              <a:gd name="connsiteX80" fmla="*/ 3855739 w 4750641"/>
              <a:gd name="connsiteY80" fmla="*/ 782820 h 1582920"/>
              <a:gd name="connsiteX81" fmla="*/ 3866130 w 4750641"/>
              <a:gd name="connsiteY81" fmla="*/ 767234 h 1582920"/>
              <a:gd name="connsiteX82" fmla="*/ 3871325 w 4750641"/>
              <a:gd name="connsiteY82" fmla="*/ 704888 h 1582920"/>
              <a:gd name="connsiteX83" fmla="*/ 3881716 w 4750641"/>
              <a:gd name="connsiteY83" fmla="*/ 626957 h 1582920"/>
              <a:gd name="connsiteX84" fmla="*/ 3897303 w 4750641"/>
              <a:gd name="connsiteY84" fmla="*/ 564611 h 1582920"/>
              <a:gd name="connsiteX85" fmla="*/ 3918085 w 4750641"/>
              <a:gd name="connsiteY85" fmla="*/ 528243 h 1582920"/>
              <a:gd name="connsiteX86" fmla="*/ 3933671 w 4750641"/>
              <a:gd name="connsiteY86" fmla="*/ 517852 h 1582920"/>
              <a:gd name="connsiteX87" fmla="*/ 3944062 w 4750641"/>
              <a:gd name="connsiteY87" fmla="*/ 502266 h 1582920"/>
              <a:gd name="connsiteX88" fmla="*/ 3975235 w 4750641"/>
              <a:gd name="connsiteY88" fmla="*/ 491875 h 1582920"/>
              <a:gd name="connsiteX89" fmla="*/ 3990821 w 4750641"/>
              <a:gd name="connsiteY89" fmla="*/ 486679 h 1582920"/>
              <a:gd name="connsiteX90" fmla="*/ 4006407 w 4750641"/>
              <a:gd name="connsiteY90" fmla="*/ 476288 h 1582920"/>
              <a:gd name="connsiteX91" fmla="*/ 4068753 w 4750641"/>
              <a:gd name="connsiteY91" fmla="*/ 460702 h 1582920"/>
              <a:gd name="connsiteX92" fmla="*/ 4084339 w 4750641"/>
              <a:gd name="connsiteY92" fmla="*/ 455507 h 1582920"/>
              <a:gd name="connsiteX93" fmla="*/ 4136294 w 4750641"/>
              <a:gd name="connsiteY93" fmla="*/ 445116 h 1582920"/>
              <a:gd name="connsiteX94" fmla="*/ 4157075 w 4750641"/>
              <a:gd name="connsiteY94" fmla="*/ 439920 h 1582920"/>
              <a:gd name="connsiteX95" fmla="*/ 4250594 w 4750641"/>
              <a:gd name="connsiteY95" fmla="*/ 429529 h 1582920"/>
              <a:gd name="connsiteX96" fmla="*/ 4494758 w 4750641"/>
              <a:gd name="connsiteY96" fmla="*/ 393378 h 1582920"/>
              <a:gd name="connsiteX97" fmla="*/ 4750641 w 4750641"/>
              <a:gd name="connsiteY97" fmla="*/ 299643 h 1582920"/>
              <a:gd name="connsiteX98" fmla="*/ 4687970 w 4750641"/>
              <a:gd name="connsiteY98" fmla="*/ 247038 h 1582920"/>
              <a:gd name="connsiteX99" fmla="*/ 4605844 w 4750641"/>
              <a:gd name="connsiteY99" fmla="*/ 183827 h 1582920"/>
              <a:gd name="connsiteX100" fmla="*/ 4520015 w 4750641"/>
              <a:gd name="connsiteY100" fmla="*/ 148325 h 1582920"/>
              <a:gd name="connsiteX101" fmla="*/ 4471601 w 4750641"/>
              <a:gd name="connsiteY101" fmla="*/ 149408 h 1582920"/>
              <a:gd name="connsiteX102" fmla="*/ 4415614 w 4750641"/>
              <a:gd name="connsiteY102" fmla="*/ 137286 h 1582920"/>
              <a:gd name="connsiteX103" fmla="*/ 4314478 w 4750641"/>
              <a:gd name="connsiteY103" fmla="*/ 107844 h 1582920"/>
              <a:gd name="connsiteX104" fmla="*/ 4253740 w 4750641"/>
              <a:gd name="connsiteY104" fmla="*/ 66064 h 1582920"/>
              <a:gd name="connsiteX105" fmla="*/ 4165532 w 4750641"/>
              <a:gd name="connsiteY105" fmla="*/ 43334 h 1582920"/>
              <a:gd name="connsiteX106" fmla="*/ 4130493 w 4750641"/>
              <a:gd name="connsiteY106" fmla="*/ 9130 h 1582920"/>
              <a:gd name="connsiteX107" fmla="*/ 4099925 w 4750641"/>
              <a:gd name="connsiteY107" fmla="*/ 226907 h 1582920"/>
              <a:gd name="connsiteX108" fmla="*/ 4011603 w 4750641"/>
              <a:gd name="connsiteY108" fmla="*/ 221711 h 1582920"/>
              <a:gd name="connsiteX109" fmla="*/ 3866130 w 4750641"/>
              <a:gd name="connsiteY109" fmla="*/ 221711 h 1582920"/>
              <a:gd name="connsiteX110" fmla="*/ 3850544 w 4750641"/>
              <a:gd name="connsiteY110" fmla="*/ 226907 h 1582920"/>
              <a:gd name="connsiteX111" fmla="*/ 3819371 w 4750641"/>
              <a:gd name="connsiteY111" fmla="*/ 232102 h 1582920"/>
              <a:gd name="connsiteX112" fmla="*/ 3679094 w 4750641"/>
              <a:gd name="connsiteY112" fmla="*/ 242493 h 1582920"/>
              <a:gd name="connsiteX113" fmla="*/ 3642725 w 4750641"/>
              <a:gd name="connsiteY113" fmla="*/ 252884 h 1582920"/>
              <a:gd name="connsiteX114" fmla="*/ 3595966 w 4750641"/>
              <a:gd name="connsiteY114" fmla="*/ 258079 h 1582920"/>
              <a:gd name="connsiteX115" fmla="*/ 3544012 w 4750641"/>
              <a:gd name="connsiteY115" fmla="*/ 273666 h 1582920"/>
              <a:gd name="connsiteX116" fmla="*/ 3523230 w 4750641"/>
              <a:gd name="connsiteY116" fmla="*/ 284057 h 1582920"/>
              <a:gd name="connsiteX117" fmla="*/ 3502448 w 4750641"/>
              <a:gd name="connsiteY117" fmla="*/ 289252 h 1582920"/>
              <a:gd name="connsiteX118" fmla="*/ 3455689 w 4750641"/>
              <a:gd name="connsiteY118" fmla="*/ 304838 h 1582920"/>
              <a:gd name="connsiteX119" fmla="*/ 3408930 w 4750641"/>
              <a:gd name="connsiteY119" fmla="*/ 320425 h 1582920"/>
              <a:gd name="connsiteX120" fmla="*/ 3393344 w 4750641"/>
              <a:gd name="connsiteY120" fmla="*/ 325620 h 1582920"/>
              <a:gd name="connsiteX121" fmla="*/ 3351780 w 4750641"/>
              <a:gd name="connsiteY121" fmla="*/ 346402 h 1582920"/>
              <a:gd name="connsiteX122" fmla="*/ 3336194 w 4750641"/>
              <a:gd name="connsiteY122" fmla="*/ 356793 h 1582920"/>
              <a:gd name="connsiteX123" fmla="*/ 3315412 w 4750641"/>
              <a:gd name="connsiteY123" fmla="*/ 361988 h 1582920"/>
              <a:gd name="connsiteX124" fmla="*/ 3299825 w 4750641"/>
              <a:gd name="connsiteY124" fmla="*/ 367184 h 1582920"/>
              <a:gd name="connsiteX125" fmla="*/ 3253066 w 4750641"/>
              <a:gd name="connsiteY125" fmla="*/ 403552 h 1582920"/>
              <a:gd name="connsiteX126" fmla="*/ 3216698 w 4750641"/>
              <a:gd name="connsiteY126" fmla="*/ 424334 h 1582920"/>
              <a:gd name="connsiteX127" fmla="*/ 3185525 w 4750641"/>
              <a:gd name="connsiteY127" fmla="*/ 434725 h 1582920"/>
              <a:gd name="connsiteX128" fmla="*/ 3143962 w 4750641"/>
              <a:gd name="connsiteY128" fmla="*/ 455507 h 1582920"/>
              <a:gd name="connsiteX129" fmla="*/ 3107594 w 4750641"/>
              <a:gd name="connsiteY129" fmla="*/ 465898 h 1582920"/>
              <a:gd name="connsiteX130" fmla="*/ 3092007 w 4750641"/>
              <a:gd name="connsiteY130" fmla="*/ 471093 h 1582920"/>
              <a:gd name="connsiteX131" fmla="*/ 3071225 w 4750641"/>
              <a:gd name="connsiteY131" fmla="*/ 476288 h 1582920"/>
              <a:gd name="connsiteX132" fmla="*/ 3040053 w 4750641"/>
              <a:gd name="connsiteY132" fmla="*/ 486679 h 1582920"/>
              <a:gd name="connsiteX133" fmla="*/ 2998489 w 4750641"/>
              <a:gd name="connsiteY133" fmla="*/ 497070 h 1582920"/>
              <a:gd name="connsiteX134" fmla="*/ 2967316 w 4750641"/>
              <a:gd name="connsiteY134" fmla="*/ 507461 h 1582920"/>
              <a:gd name="connsiteX135" fmla="*/ 2941339 w 4750641"/>
              <a:gd name="connsiteY135" fmla="*/ 512657 h 1582920"/>
              <a:gd name="connsiteX136" fmla="*/ 2910166 w 4750641"/>
              <a:gd name="connsiteY136" fmla="*/ 523048 h 1582920"/>
              <a:gd name="connsiteX137" fmla="*/ 2894580 w 4750641"/>
              <a:gd name="connsiteY137" fmla="*/ 528243 h 1582920"/>
              <a:gd name="connsiteX138" fmla="*/ 2847821 w 4750641"/>
              <a:gd name="connsiteY138" fmla="*/ 549025 h 1582920"/>
              <a:gd name="connsiteX139" fmla="*/ 2832235 w 4750641"/>
              <a:gd name="connsiteY139" fmla="*/ 554220 h 1582920"/>
              <a:gd name="connsiteX140" fmla="*/ 2795866 w 4750641"/>
              <a:gd name="connsiteY140" fmla="*/ 575002 h 1582920"/>
              <a:gd name="connsiteX141" fmla="*/ 2780280 w 4750641"/>
              <a:gd name="connsiteY141" fmla="*/ 585393 h 1582920"/>
              <a:gd name="connsiteX142" fmla="*/ 2754303 w 4750641"/>
              <a:gd name="connsiteY142" fmla="*/ 590588 h 1582920"/>
              <a:gd name="connsiteX143" fmla="*/ 2738716 w 4750641"/>
              <a:gd name="connsiteY143" fmla="*/ 595784 h 1582920"/>
              <a:gd name="connsiteX144" fmla="*/ 2717935 w 4750641"/>
              <a:gd name="connsiteY144" fmla="*/ 600979 h 1582920"/>
              <a:gd name="connsiteX145" fmla="*/ 2593244 w 4750641"/>
              <a:gd name="connsiteY145" fmla="*/ 595784 h 1582920"/>
              <a:gd name="connsiteX146" fmla="*/ 2577657 w 4750641"/>
              <a:gd name="connsiteY146" fmla="*/ 564611 h 1582920"/>
              <a:gd name="connsiteX147" fmla="*/ 2562071 w 4750641"/>
              <a:gd name="connsiteY147" fmla="*/ 507461 h 1582920"/>
              <a:gd name="connsiteX148" fmla="*/ 2556875 w 4750641"/>
              <a:gd name="connsiteY148" fmla="*/ 491875 h 1582920"/>
              <a:gd name="connsiteX149" fmla="*/ 2546485 w 4750641"/>
              <a:gd name="connsiteY149" fmla="*/ 476288 h 1582920"/>
              <a:gd name="connsiteX150" fmla="*/ 2411403 w 4750641"/>
              <a:gd name="connsiteY150" fmla="*/ 481484 h 1582920"/>
              <a:gd name="connsiteX151" fmla="*/ 2354253 w 4750641"/>
              <a:gd name="connsiteY151" fmla="*/ 486679 h 1582920"/>
              <a:gd name="connsiteX152" fmla="*/ 2333471 w 4750641"/>
              <a:gd name="connsiteY152" fmla="*/ 491875 h 1582920"/>
              <a:gd name="connsiteX153" fmla="*/ 2271125 w 4750641"/>
              <a:gd name="connsiteY153" fmla="*/ 497070 h 1582920"/>
              <a:gd name="connsiteX154" fmla="*/ 2167216 w 4750641"/>
              <a:gd name="connsiteY154" fmla="*/ 491875 h 1582920"/>
              <a:gd name="connsiteX155" fmla="*/ 2151630 w 4750641"/>
              <a:gd name="connsiteY155" fmla="*/ 486679 h 1582920"/>
              <a:gd name="connsiteX156" fmla="*/ 2120457 w 4750641"/>
              <a:gd name="connsiteY156" fmla="*/ 465898 h 1582920"/>
              <a:gd name="connsiteX157" fmla="*/ 2110066 w 4750641"/>
              <a:gd name="connsiteY157" fmla="*/ 450311 h 1582920"/>
              <a:gd name="connsiteX158" fmla="*/ 2094480 w 4750641"/>
              <a:gd name="connsiteY158" fmla="*/ 445116 h 1582920"/>
              <a:gd name="connsiteX159" fmla="*/ 2078894 w 4750641"/>
              <a:gd name="connsiteY159" fmla="*/ 434725 h 1582920"/>
              <a:gd name="connsiteX160" fmla="*/ 2063307 w 4750641"/>
              <a:gd name="connsiteY160" fmla="*/ 429529 h 1582920"/>
              <a:gd name="connsiteX161" fmla="*/ 2047721 w 4750641"/>
              <a:gd name="connsiteY161" fmla="*/ 419138 h 1582920"/>
              <a:gd name="connsiteX162" fmla="*/ 2032135 w 4750641"/>
              <a:gd name="connsiteY162" fmla="*/ 413943 h 1582920"/>
              <a:gd name="connsiteX163" fmla="*/ 2011353 w 4750641"/>
              <a:gd name="connsiteY163" fmla="*/ 403552 h 1582920"/>
              <a:gd name="connsiteX164" fmla="*/ 1907444 w 4750641"/>
              <a:gd name="connsiteY164" fmla="*/ 408748 h 1582920"/>
              <a:gd name="connsiteX165" fmla="*/ 1876271 w 4750641"/>
              <a:gd name="connsiteY165" fmla="*/ 419138 h 1582920"/>
              <a:gd name="connsiteX166" fmla="*/ 1860685 w 4750641"/>
              <a:gd name="connsiteY166" fmla="*/ 424334 h 1582920"/>
              <a:gd name="connsiteX167" fmla="*/ 1839903 w 4750641"/>
              <a:gd name="connsiteY167" fmla="*/ 434725 h 1582920"/>
              <a:gd name="connsiteX168" fmla="*/ 1767166 w 4750641"/>
              <a:gd name="connsiteY168" fmla="*/ 445116 h 1582920"/>
              <a:gd name="connsiteX169" fmla="*/ 1725603 w 4750641"/>
              <a:gd name="connsiteY169" fmla="*/ 455507 h 1582920"/>
              <a:gd name="connsiteX170" fmla="*/ 1684039 w 4750641"/>
              <a:gd name="connsiteY170" fmla="*/ 465898 h 1582920"/>
              <a:gd name="connsiteX171" fmla="*/ 1663257 w 4750641"/>
              <a:gd name="connsiteY171" fmla="*/ 471093 h 1582920"/>
              <a:gd name="connsiteX172" fmla="*/ 1632085 w 4750641"/>
              <a:gd name="connsiteY172" fmla="*/ 481484 h 1582920"/>
              <a:gd name="connsiteX173" fmla="*/ 1616498 w 4750641"/>
              <a:gd name="connsiteY173" fmla="*/ 486679 h 1582920"/>
              <a:gd name="connsiteX174" fmla="*/ 1595716 w 4750641"/>
              <a:gd name="connsiteY174" fmla="*/ 497070 h 1582920"/>
              <a:gd name="connsiteX175" fmla="*/ 1569739 w 4750641"/>
              <a:gd name="connsiteY175" fmla="*/ 502266 h 1582920"/>
              <a:gd name="connsiteX176" fmla="*/ 1554153 w 4750641"/>
              <a:gd name="connsiteY176" fmla="*/ 507461 h 1582920"/>
              <a:gd name="connsiteX177" fmla="*/ 1538566 w 4750641"/>
              <a:gd name="connsiteY177" fmla="*/ 517852 h 1582920"/>
              <a:gd name="connsiteX178" fmla="*/ 1528175 w 4750641"/>
              <a:gd name="connsiteY178" fmla="*/ 533438 h 1582920"/>
              <a:gd name="connsiteX179" fmla="*/ 1497003 w 4750641"/>
              <a:gd name="connsiteY179" fmla="*/ 543829 h 1582920"/>
              <a:gd name="connsiteX180" fmla="*/ 1465830 w 4750641"/>
              <a:gd name="connsiteY180" fmla="*/ 564611 h 1582920"/>
              <a:gd name="connsiteX181" fmla="*/ 1450244 w 4750641"/>
              <a:gd name="connsiteY181" fmla="*/ 575002 h 1582920"/>
              <a:gd name="connsiteX182" fmla="*/ 1387898 w 4750641"/>
              <a:gd name="connsiteY182" fmla="*/ 595784 h 1582920"/>
              <a:gd name="connsiteX183" fmla="*/ 1372312 w 4750641"/>
              <a:gd name="connsiteY183" fmla="*/ 600979 h 1582920"/>
              <a:gd name="connsiteX184" fmla="*/ 1356725 w 4750641"/>
              <a:gd name="connsiteY184" fmla="*/ 606175 h 1582920"/>
              <a:gd name="connsiteX185" fmla="*/ 1299575 w 4750641"/>
              <a:gd name="connsiteY185" fmla="*/ 611370 h 1582920"/>
              <a:gd name="connsiteX186" fmla="*/ 1283989 w 4750641"/>
              <a:gd name="connsiteY186" fmla="*/ 616566 h 1582920"/>
              <a:gd name="connsiteX187" fmla="*/ 1200862 w 4750641"/>
              <a:gd name="connsiteY187" fmla="*/ 626957 h 1582920"/>
              <a:gd name="connsiteX188" fmla="*/ 1154103 w 4750641"/>
              <a:gd name="connsiteY188" fmla="*/ 637348 h 1582920"/>
              <a:gd name="connsiteX189" fmla="*/ 1096953 w 4750641"/>
              <a:gd name="connsiteY189" fmla="*/ 642543 h 1582920"/>
              <a:gd name="connsiteX190" fmla="*/ 1060585 w 4750641"/>
              <a:gd name="connsiteY190" fmla="*/ 647738 h 1582920"/>
              <a:gd name="connsiteX191" fmla="*/ 993044 w 4750641"/>
              <a:gd name="connsiteY191" fmla="*/ 658129 h 1582920"/>
              <a:gd name="connsiteX192" fmla="*/ 961871 w 4750641"/>
              <a:gd name="connsiteY192" fmla="*/ 668520 h 1582920"/>
              <a:gd name="connsiteX193" fmla="*/ 920307 w 4750641"/>
              <a:gd name="connsiteY193" fmla="*/ 678911 h 1582920"/>
              <a:gd name="connsiteX194" fmla="*/ 889135 w 4750641"/>
              <a:gd name="connsiteY194" fmla="*/ 689302 h 1582920"/>
              <a:gd name="connsiteX195" fmla="*/ 868353 w 4750641"/>
              <a:gd name="connsiteY195" fmla="*/ 694498 h 1582920"/>
              <a:gd name="connsiteX196" fmla="*/ 842375 w 4750641"/>
              <a:gd name="connsiteY196" fmla="*/ 699693 h 1582920"/>
              <a:gd name="connsiteX197" fmla="*/ 806007 w 4750641"/>
              <a:gd name="connsiteY197" fmla="*/ 715279 h 1582920"/>
              <a:gd name="connsiteX198" fmla="*/ 790421 w 4750641"/>
              <a:gd name="connsiteY198" fmla="*/ 720475 h 1582920"/>
              <a:gd name="connsiteX199" fmla="*/ 748857 w 4750641"/>
              <a:gd name="connsiteY199" fmla="*/ 736061 h 1582920"/>
              <a:gd name="connsiteX200" fmla="*/ 702098 w 4750641"/>
              <a:gd name="connsiteY200" fmla="*/ 756843 h 1582920"/>
              <a:gd name="connsiteX201" fmla="*/ 670925 w 4750641"/>
              <a:gd name="connsiteY201" fmla="*/ 767234 h 1582920"/>
              <a:gd name="connsiteX202" fmla="*/ 639753 w 4750641"/>
              <a:gd name="connsiteY202" fmla="*/ 782820 h 1582920"/>
              <a:gd name="connsiteX203" fmla="*/ 592994 w 4750641"/>
              <a:gd name="connsiteY203" fmla="*/ 803602 h 1582920"/>
              <a:gd name="connsiteX204" fmla="*/ 577407 w 4750641"/>
              <a:gd name="connsiteY204" fmla="*/ 808798 h 1582920"/>
              <a:gd name="connsiteX205" fmla="*/ 546235 w 4750641"/>
              <a:gd name="connsiteY205" fmla="*/ 829579 h 1582920"/>
              <a:gd name="connsiteX206" fmla="*/ 530648 w 4750641"/>
              <a:gd name="connsiteY206" fmla="*/ 839970 h 1582920"/>
              <a:gd name="connsiteX207" fmla="*/ 509866 w 4750641"/>
              <a:gd name="connsiteY207" fmla="*/ 850361 h 1582920"/>
              <a:gd name="connsiteX208" fmla="*/ 463107 w 4750641"/>
              <a:gd name="connsiteY208" fmla="*/ 871143 h 1582920"/>
              <a:gd name="connsiteX209" fmla="*/ 447521 w 4750641"/>
              <a:gd name="connsiteY209" fmla="*/ 876338 h 1582920"/>
              <a:gd name="connsiteX210" fmla="*/ 416348 w 4750641"/>
              <a:gd name="connsiteY210" fmla="*/ 902316 h 1582920"/>
              <a:gd name="connsiteX211" fmla="*/ 385175 w 4750641"/>
              <a:gd name="connsiteY211" fmla="*/ 923098 h 1582920"/>
              <a:gd name="connsiteX212" fmla="*/ 369589 w 4750641"/>
              <a:gd name="connsiteY212" fmla="*/ 938684 h 1582920"/>
              <a:gd name="connsiteX213" fmla="*/ 338416 w 4750641"/>
              <a:gd name="connsiteY213" fmla="*/ 959466 h 1582920"/>
              <a:gd name="connsiteX214" fmla="*/ 322830 w 4750641"/>
              <a:gd name="connsiteY214" fmla="*/ 969857 h 1582920"/>
              <a:gd name="connsiteX215" fmla="*/ 291657 w 4750641"/>
              <a:gd name="connsiteY215" fmla="*/ 990638 h 1582920"/>
              <a:gd name="connsiteX216" fmla="*/ 270875 w 4750641"/>
              <a:gd name="connsiteY216" fmla="*/ 1011420 h 1582920"/>
              <a:gd name="connsiteX217" fmla="*/ 265680 w 4750641"/>
              <a:gd name="connsiteY217" fmla="*/ 1027007 h 1582920"/>
              <a:gd name="connsiteX218" fmla="*/ 218921 w 4750641"/>
              <a:gd name="connsiteY218" fmla="*/ 1063375 h 1582920"/>
              <a:gd name="connsiteX219" fmla="*/ 208530 w 4750641"/>
              <a:gd name="connsiteY219" fmla="*/ 1078961 h 1582920"/>
              <a:gd name="connsiteX220" fmla="*/ 177357 w 4750641"/>
              <a:gd name="connsiteY220" fmla="*/ 1099743 h 1582920"/>
              <a:gd name="connsiteX221" fmla="*/ 156575 w 4750641"/>
              <a:gd name="connsiteY221" fmla="*/ 1115329 h 1582920"/>
              <a:gd name="connsiteX222" fmla="*/ 125403 w 4750641"/>
              <a:gd name="connsiteY222" fmla="*/ 1136111 h 1582920"/>
              <a:gd name="connsiteX223" fmla="*/ 94230 w 4750641"/>
              <a:gd name="connsiteY223" fmla="*/ 1156893 h 1582920"/>
              <a:gd name="connsiteX224" fmla="*/ 78644 w 4750641"/>
              <a:gd name="connsiteY224" fmla="*/ 1172479 h 1582920"/>
              <a:gd name="connsiteX225" fmla="*/ 68253 w 4750641"/>
              <a:gd name="connsiteY225" fmla="*/ 1188066 h 1582920"/>
              <a:gd name="connsiteX226" fmla="*/ 52666 w 4750641"/>
              <a:gd name="connsiteY226" fmla="*/ 1193261 h 1582920"/>
              <a:gd name="connsiteX227" fmla="*/ 5907 w 4750641"/>
              <a:gd name="connsiteY227" fmla="*/ 1240020 h 1582920"/>
              <a:gd name="connsiteX0" fmla="*/ 5907 w 4750641"/>
              <a:gd name="connsiteY0" fmla="*/ 1247179 h 1590079"/>
              <a:gd name="connsiteX1" fmla="*/ 5907 w 4750641"/>
              <a:gd name="connsiteY1" fmla="*/ 1247179 h 1590079"/>
              <a:gd name="connsiteX2" fmla="*/ 712 w 4750641"/>
              <a:gd name="connsiteY2" fmla="*/ 1293938 h 1590079"/>
              <a:gd name="connsiteX3" fmla="*/ 16298 w 4750641"/>
              <a:gd name="connsiteY3" fmla="*/ 1304329 h 1590079"/>
              <a:gd name="connsiteX4" fmla="*/ 26689 w 4750641"/>
              <a:gd name="connsiteY4" fmla="*/ 1335502 h 1590079"/>
              <a:gd name="connsiteX5" fmla="*/ 57862 w 4750641"/>
              <a:gd name="connsiteY5" fmla="*/ 1361479 h 1590079"/>
              <a:gd name="connsiteX6" fmla="*/ 68253 w 4750641"/>
              <a:gd name="connsiteY6" fmla="*/ 1377066 h 1590079"/>
              <a:gd name="connsiteX7" fmla="*/ 73448 w 4750641"/>
              <a:gd name="connsiteY7" fmla="*/ 1392652 h 1590079"/>
              <a:gd name="connsiteX8" fmla="*/ 104621 w 4750641"/>
              <a:gd name="connsiteY8" fmla="*/ 1423825 h 1590079"/>
              <a:gd name="connsiteX9" fmla="*/ 109816 w 4750641"/>
              <a:gd name="connsiteY9" fmla="*/ 1439411 h 1590079"/>
              <a:gd name="connsiteX10" fmla="*/ 135794 w 4750641"/>
              <a:gd name="connsiteY10" fmla="*/ 1465388 h 1590079"/>
              <a:gd name="connsiteX11" fmla="*/ 156575 w 4750641"/>
              <a:gd name="connsiteY11" fmla="*/ 1501757 h 1590079"/>
              <a:gd name="connsiteX12" fmla="*/ 172162 w 4750641"/>
              <a:gd name="connsiteY12" fmla="*/ 1517343 h 1590079"/>
              <a:gd name="connsiteX13" fmla="*/ 187748 w 4750641"/>
              <a:gd name="connsiteY13" fmla="*/ 1538125 h 1590079"/>
              <a:gd name="connsiteX14" fmla="*/ 239703 w 4750641"/>
              <a:gd name="connsiteY14" fmla="*/ 1569297 h 1590079"/>
              <a:gd name="connsiteX15" fmla="*/ 255289 w 4750641"/>
              <a:gd name="connsiteY15" fmla="*/ 1574493 h 1590079"/>
              <a:gd name="connsiteX16" fmla="*/ 276071 w 4750641"/>
              <a:gd name="connsiteY16" fmla="*/ 1584884 h 1590079"/>
              <a:gd name="connsiteX17" fmla="*/ 307244 w 4750641"/>
              <a:gd name="connsiteY17" fmla="*/ 1590079 h 1590079"/>
              <a:gd name="connsiteX18" fmla="*/ 473498 w 4750641"/>
              <a:gd name="connsiteY18" fmla="*/ 1584884 h 1590079"/>
              <a:gd name="connsiteX19" fmla="*/ 504671 w 4750641"/>
              <a:gd name="connsiteY19" fmla="*/ 1569297 h 1590079"/>
              <a:gd name="connsiteX20" fmla="*/ 520257 w 4750641"/>
              <a:gd name="connsiteY20" fmla="*/ 1548516 h 1590079"/>
              <a:gd name="connsiteX21" fmla="*/ 541039 w 4750641"/>
              <a:gd name="connsiteY21" fmla="*/ 1512147 h 1590079"/>
              <a:gd name="connsiteX22" fmla="*/ 530648 w 4750641"/>
              <a:gd name="connsiteY22" fmla="*/ 1439411 h 1590079"/>
              <a:gd name="connsiteX23" fmla="*/ 520257 w 4750641"/>
              <a:gd name="connsiteY23" fmla="*/ 1403043 h 1590079"/>
              <a:gd name="connsiteX24" fmla="*/ 525453 w 4750641"/>
              <a:gd name="connsiteY24" fmla="*/ 1273157 h 1590079"/>
              <a:gd name="connsiteX25" fmla="*/ 535844 w 4750641"/>
              <a:gd name="connsiteY25" fmla="*/ 1231593 h 1590079"/>
              <a:gd name="connsiteX26" fmla="*/ 567016 w 4750641"/>
              <a:gd name="connsiteY26" fmla="*/ 1184834 h 1590079"/>
              <a:gd name="connsiteX27" fmla="*/ 577407 w 4750641"/>
              <a:gd name="connsiteY27" fmla="*/ 1169247 h 1590079"/>
              <a:gd name="connsiteX28" fmla="*/ 587798 w 4750641"/>
              <a:gd name="connsiteY28" fmla="*/ 1153661 h 1590079"/>
              <a:gd name="connsiteX29" fmla="*/ 592994 w 4750641"/>
              <a:gd name="connsiteY29" fmla="*/ 1138075 h 1590079"/>
              <a:gd name="connsiteX30" fmla="*/ 639753 w 4750641"/>
              <a:gd name="connsiteY30" fmla="*/ 1096511 h 1590079"/>
              <a:gd name="connsiteX31" fmla="*/ 655339 w 4750641"/>
              <a:gd name="connsiteY31" fmla="*/ 1091316 h 1590079"/>
              <a:gd name="connsiteX32" fmla="*/ 686512 w 4750641"/>
              <a:gd name="connsiteY32" fmla="*/ 1070534 h 1590079"/>
              <a:gd name="connsiteX33" fmla="*/ 717685 w 4750641"/>
              <a:gd name="connsiteY33" fmla="*/ 1049752 h 1590079"/>
              <a:gd name="connsiteX34" fmla="*/ 769639 w 4750641"/>
              <a:gd name="connsiteY34" fmla="*/ 1018579 h 1590079"/>
              <a:gd name="connsiteX35" fmla="*/ 800812 w 4750641"/>
              <a:gd name="connsiteY35" fmla="*/ 1008188 h 1590079"/>
              <a:gd name="connsiteX36" fmla="*/ 831985 w 4750641"/>
              <a:gd name="connsiteY36" fmla="*/ 992602 h 1590079"/>
              <a:gd name="connsiteX37" fmla="*/ 863157 w 4750641"/>
              <a:gd name="connsiteY37" fmla="*/ 977016 h 1590079"/>
              <a:gd name="connsiteX38" fmla="*/ 894330 w 4750641"/>
              <a:gd name="connsiteY38" fmla="*/ 956234 h 1590079"/>
              <a:gd name="connsiteX39" fmla="*/ 909916 w 4750641"/>
              <a:gd name="connsiteY39" fmla="*/ 945843 h 1590079"/>
              <a:gd name="connsiteX40" fmla="*/ 925503 w 4750641"/>
              <a:gd name="connsiteY40" fmla="*/ 940647 h 1590079"/>
              <a:gd name="connsiteX41" fmla="*/ 967066 w 4750641"/>
              <a:gd name="connsiteY41" fmla="*/ 930257 h 1590079"/>
              <a:gd name="connsiteX42" fmla="*/ 982653 w 4750641"/>
              <a:gd name="connsiteY42" fmla="*/ 925061 h 1590079"/>
              <a:gd name="connsiteX43" fmla="*/ 1003435 w 4750641"/>
              <a:gd name="connsiteY43" fmla="*/ 919866 h 1590079"/>
              <a:gd name="connsiteX44" fmla="*/ 1034607 w 4750641"/>
              <a:gd name="connsiteY44" fmla="*/ 909475 h 1590079"/>
              <a:gd name="connsiteX45" fmla="*/ 1081366 w 4750641"/>
              <a:gd name="connsiteY45" fmla="*/ 899084 h 1590079"/>
              <a:gd name="connsiteX46" fmla="*/ 1096953 w 4750641"/>
              <a:gd name="connsiteY46" fmla="*/ 893888 h 1590079"/>
              <a:gd name="connsiteX47" fmla="*/ 1154103 w 4750641"/>
              <a:gd name="connsiteY47" fmla="*/ 883497 h 1590079"/>
              <a:gd name="connsiteX48" fmla="*/ 1185275 w 4750641"/>
              <a:gd name="connsiteY48" fmla="*/ 873107 h 1590079"/>
              <a:gd name="connsiteX49" fmla="*/ 1211253 w 4750641"/>
              <a:gd name="connsiteY49" fmla="*/ 867911 h 1590079"/>
              <a:gd name="connsiteX50" fmla="*/ 1226839 w 4750641"/>
              <a:gd name="connsiteY50" fmla="*/ 862716 h 1590079"/>
              <a:gd name="connsiteX51" fmla="*/ 1268403 w 4750641"/>
              <a:gd name="connsiteY51" fmla="*/ 857520 h 1590079"/>
              <a:gd name="connsiteX52" fmla="*/ 1403485 w 4750641"/>
              <a:gd name="connsiteY52" fmla="*/ 836738 h 1590079"/>
              <a:gd name="connsiteX53" fmla="*/ 1481416 w 4750641"/>
              <a:gd name="connsiteY53" fmla="*/ 826347 h 1590079"/>
              <a:gd name="connsiteX54" fmla="*/ 1533371 w 4750641"/>
              <a:gd name="connsiteY54" fmla="*/ 815957 h 1590079"/>
              <a:gd name="connsiteX55" fmla="*/ 1652866 w 4750641"/>
              <a:gd name="connsiteY55" fmla="*/ 810761 h 1590079"/>
              <a:gd name="connsiteX56" fmla="*/ 1751580 w 4750641"/>
              <a:gd name="connsiteY56" fmla="*/ 800370 h 1590079"/>
              <a:gd name="connsiteX57" fmla="*/ 1928225 w 4750641"/>
              <a:gd name="connsiteY57" fmla="*/ 795175 h 1590079"/>
              <a:gd name="connsiteX58" fmla="*/ 2110066 w 4750641"/>
              <a:gd name="connsiteY58" fmla="*/ 784784 h 1590079"/>
              <a:gd name="connsiteX59" fmla="*/ 2151630 w 4750641"/>
              <a:gd name="connsiteY59" fmla="*/ 779588 h 1590079"/>
              <a:gd name="connsiteX60" fmla="*/ 2411403 w 4750641"/>
              <a:gd name="connsiteY60" fmla="*/ 769197 h 1590079"/>
              <a:gd name="connsiteX61" fmla="*/ 2593244 w 4750641"/>
              <a:gd name="connsiteY61" fmla="*/ 774393 h 1590079"/>
              <a:gd name="connsiteX62" fmla="*/ 2624416 w 4750641"/>
              <a:gd name="connsiteY62" fmla="*/ 784784 h 1590079"/>
              <a:gd name="connsiteX63" fmla="*/ 2671175 w 4750641"/>
              <a:gd name="connsiteY63" fmla="*/ 789979 h 1590079"/>
              <a:gd name="connsiteX64" fmla="*/ 3014075 w 4750641"/>
              <a:gd name="connsiteY64" fmla="*/ 789979 h 1590079"/>
              <a:gd name="connsiteX65" fmla="*/ 3060835 w 4750641"/>
              <a:gd name="connsiteY65" fmla="*/ 800370 h 1590079"/>
              <a:gd name="connsiteX66" fmla="*/ 3097203 w 4750641"/>
              <a:gd name="connsiteY66" fmla="*/ 810761 h 1590079"/>
              <a:gd name="connsiteX67" fmla="*/ 3206307 w 4750641"/>
              <a:gd name="connsiteY67" fmla="*/ 815957 h 1590079"/>
              <a:gd name="connsiteX68" fmla="*/ 3253066 w 4750641"/>
              <a:gd name="connsiteY68" fmla="*/ 826347 h 1590079"/>
              <a:gd name="connsiteX69" fmla="*/ 3268653 w 4750641"/>
              <a:gd name="connsiteY69" fmla="*/ 836738 h 1590079"/>
              <a:gd name="connsiteX70" fmla="*/ 3445298 w 4750641"/>
              <a:gd name="connsiteY70" fmla="*/ 831543 h 1590079"/>
              <a:gd name="connsiteX71" fmla="*/ 3460885 w 4750641"/>
              <a:gd name="connsiteY71" fmla="*/ 826347 h 1590079"/>
              <a:gd name="connsiteX72" fmla="*/ 3481666 w 4750641"/>
              <a:gd name="connsiteY72" fmla="*/ 815957 h 1590079"/>
              <a:gd name="connsiteX73" fmla="*/ 3512839 w 4750641"/>
              <a:gd name="connsiteY73" fmla="*/ 795175 h 1590079"/>
              <a:gd name="connsiteX74" fmla="*/ 3528425 w 4750641"/>
              <a:gd name="connsiteY74" fmla="*/ 789979 h 1590079"/>
              <a:gd name="connsiteX75" fmla="*/ 3544012 w 4750641"/>
              <a:gd name="connsiteY75" fmla="*/ 779588 h 1590079"/>
              <a:gd name="connsiteX76" fmla="*/ 3575185 w 4750641"/>
              <a:gd name="connsiteY76" fmla="*/ 769197 h 1590079"/>
              <a:gd name="connsiteX77" fmla="*/ 3746635 w 4750641"/>
              <a:gd name="connsiteY77" fmla="*/ 774393 h 1590079"/>
              <a:gd name="connsiteX78" fmla="*/ 3757025 w 4750641"/>
              <a:gd name="connsiteY78" fmla="*/ 789979 h 1590079"/>
              <a:gd name="connsiteX79" fmla="*/ 3788198 w 4750641"/>
              <a:gd name="connsiteY79" fmla="*/ 800370 h 1590079"/>
              <a:gd name="connsiteX80" fmla="*/ 3855739 w 4750641"/>
              <a:gd name="connsiteY80" fmla="*/ 789979 h 1590079"/>
              <a:gd name="connsiteX81" fmla="*/ 3866130 w 4750641"/>
              <a:gd name="connsiteY81" fmla="*/ 774393 h 1590079"/>
              <a:gd name="connsiteX82" fmla="*/ 3871325 w 4750641"/>
              <a:gd name="connsiteY82" fmla="*/ 712047 h 1590079"/>
              <a:gd name="connsiteX83" fmla="*/ 3881716 w 4750641"/>
              <a:gd name="connsiteY83" fmla="*/ 634116 h 1590079"/>
              <a:gd name="connsiteX84" fmla="*/ 3897303 w 4750641"/>
              <a:gd name="connsiteY84" fmla="*/ 571770 h 1590079"/>
              <a:gd name="connsiteX85" fmla="*/ 3918085 w 4750641"/>
              <a:gd name="connsiteY85" fmla="*/ 535402 h 1590079"/>
              <a:gd name="connsiteX86" fmla="*/ 3933671 w 4750641"/>
              <a:gd name="connsiteY86" fmla="*/ 525011 h 1590079"/>
              <a:gd name="connsiteX87" fmla="*/ 3944062 w 4750641"/>
              <a:gd name="connsiteY87" fmla="*/ 509425 h 1590079"/>
              <a:gd name="connsiteX88" fmla="*/ 3975235 w 4750641"/>
              <a:gd name="connsiteY88" fmla="*/ 499034 h 1590079"/>
              <a:gd name="connsiteX89" fmla="*/ 3990821 w 4750641"/>
              <a:gd name="connsiteY89" fmla="*/ 493838 h 1590079"/>
              <a:gd name="connsiteX90" fmla="*/ 4006407 w 4750641"/>
              <a:gd name="connsiteY90" fmla="*/ 483447 h 1590079"/>
              <a:gd name="connsiteX91" fmla="*/ 4068753 w 4750641"/>
              <a:gd name="connsiteY91" fmla="*/ 467861 h 1590079"/>
              <a:gd name="connsiteX92" fmla="*/ 4084339 w 4750641"/>
              <a:gd name="connsiteY92" fmla="*/ 462666 h 1590079"/>
              <a:gd name="connsiteX93" fmla="*/ 4136294 w 4750641"/>
              <a:gd name="connsiteY93" fmla="*/ 452275 h 1590079"/>
              <a:gd name="connsiteX94" fmla="*/ 4157075 w 4750641"/>
              <a:gd name="connsiteY94" fmla="*/ 447079 h 1590079"/>
              <a:gd name="connsiteX95" fmla="*/ 4250594 w 4750641"/>
              <a:gd name="connsiteY95" fmla="*/ 436688 h 1590079"/>
              <a:gd name="connsiteX96" fmla="*/ 4494758 w 4750641"/>
              <a:gd name="connsiteY96" fmla="*/ 400537 h 1590079"/>
              <a:gd name="connsiteX97" fmla="*/ 4750641 w 4750641"/>
              <a:gd name="connsiteY97" fmla="*/ 306802 h 1590079"/>
              <a:gd name="connsiteX98" fmla="*/ 4687970 w 4750641"/>
              <a:gd name="connsiteY98" fmla="*/ 254197 h 1590079"/>
              <a:gd name="connsiteX99" fmla="*/ 4605844 w 4750641"/>
              <a:gd name="connsiteY99" fmla="*/ 190986 h 1590079"/>
              <a:gd name="connsiteX100" fmla="*/ 4520015 w 4750641"/>
              <a:gd name="connsiteY100" fmla="*/ 155484 h 1590079"/>
              <a:gd name="connsiteX101" fmla="*/ 4471601 w 4750641"/>
              <a:gd name="connsiteY101" fmla="*/ 156567 h 1590079"/>
              <a:gd name="connsiteX102" fmla="*/ 4415614 w 4750641"/>
              <a:gd name="connsiteY102" fmla="*/ 144445 h 1590079"/>
              <a:gd name="connsiteX103" fmla="*/ 4314478 w 4750641"/>
              <a:gd name="connsiteY103" fmla="*/ 115003 h 1590079"/>
              <a:gd name="connsiteX104" fmla="*/ 4253740 w 4750641"/>
              <a:gd name="connsiteY104" fmla="*/ 73223 h 1590079"/>
              <a:gd name="connsiteX105" fmla="*/ 4165532 w 4750641"/>
              <a:gd name="connsiteY105" fmla="*/ 50493 h 1590079"/>
              <a:gd name="connsiteX106" fmla="*/ 4130493 w 4750641"/>
              <a:gd name="connsiteY106" fmla="*/ 16289 h 1590079"/>
              <a:gd name="connsiteX107" fmla="*/ 4078538 w 4750641"/>
              <a:gd name="connsiteY107" fmla="*/ 17372 h 1590079"/>
              <a:gd name="connsiteX108" fmla="*/ 4011603 w 4750641"/>
              <a:gd name="connsiteY108" fmla="*/ 228870 h 1590079"/>
              <a:gd name="connsiteX109" fmla="*/ 3866130 w 4750641"/>
              <a:gd name="connsiteY109" fmla="*/ 228870 h 1590079"/>
              <a:gd name="connsiteX110" fmla="*/ 3850544 w 4750641"/>
              <a:gd name="connsiteY110" fmla="*/ 234066 h 1590079"/>
              <a:gd name="connsiteX111" fmla="*/ 3819371 w 4750641"/>
              <a:gd name="connsiteY111" fmla="*/ 239261 h 1590079"/>
              <a:gd name="connsiteX112" fmla="*/ 3679094 w 4750641"/>
              <a:gd name="connsiteY112" fmla="*/ 249652 h 1590079"/>
              <a:gd name="connsiteX113" fmla="*/ 3642725 w 4750641"/>
              <a:gd name="connsiteY113" fmla="*/ 260043 h 1590079"/>
              <a:gd name="connsiteX114" fmla="*/ 3595966 w 4750641"/>
              <a:gd name="connsiteY114" fmla="*/ 265238 h 1590079"/>
              <a:gd name="connsiteX115" fmla="*/ 3544012 w 4750641"/>
              <a:gd name="connsiteY115" fmla="*/ 280825 h 1590079"/>
              <a:gd name="connsiteX116" fmla="*/ 3523230 w 4750641"/>
              <a:gd name="connsiteY116" fmla="*/ 291216 h 1590079"/>
              <a:gd name="connsiteX117" fmla="*/ 3502448 w 4750641"/>
              <a:gd name="connsiteY117" fmla="*/ 296411 h 1590079"/>
              <a:gd name="connsiteX118" fmla="*/ 3455689 w 4750641"/>
              <a:gd name="connsiteY118" fmla="*/ 311997 h 1590079"/>
              <a:gd name="connsiteX119" fmla="*/ 3408930 w 4750641"/>
              <a:gd name="connsiteY119" fmla="*/ 327584 h 1590079"/>
              <a:gd name="connsiteX120" fmla="*/ 3393344 w 4750641"/>
              <a:gd name="connsiteY120" fmla="*/ 332779 h 1590079"/>
              <a:gd name="connsiteX121" fmla="*/ 3351780 w 4750641"/>
              <a:gd name="connsiteY121" fmla="*/ 353561 h 1590079"/>
              <a:gd name="connsiteX122" fmla="*/ 3336194 w 4750641"/>
              <a:gd name="connsiteY122" fmla="*/ 363952 h 1590079"/>
              <a:gd name="connsiteX123" fmla="*/ 3315412 w 4750641"/>
              <a:gd name="connsiteY123" fmla="*/ 369147 h 1590079"/>
              <a:gd name="connsiteX124" fmla="*/ 3299825 w 4750641"/>
              <a:gd name="connsiteY124" fmla="*/ 374343 h 1590079"/>
              <a:gd name="connsiteX125" fmla="*/ 3253066 w 4750641"/>
              <a:gd name="connsiteY125" fmla="*/ 410711 h 1590079"/>
              <a:gd name="connsiteX126" fmla="*/ 3216698 w 4750641"/>
              <a:gd name="connsiteY126" fmla="*/ 431493 h 1590079"/>
              <a:gd name="connsiteX127" fmla="*/ 3185525 w 4750641"/>
              <a:gd name="connsiteY127" fmla="*/ 441884 h 1590079"/>
              <a:gd name="connsiteX128" fmla="*/ 3143962 w 4750641"/>
              <a:gd name="connsiteY128" fmla="*/ 462666 h 1590079"/>
              <a:gd name="connsiteX129" fmla="*/ 3107594 w 4750641"/>
              <a:gd name="connsiteY129" fmla="*/ 473057 h 1590079"/>
              <a:gd name="connsiteX130" fmla="*/ 3092007 w 4750641"/>
              <a:gd name="connsiteY130" fmla="*/ 478252 h 1590079"/>
              <a:gd name="connsiteX131" fmla="*/ 3071225 w 4750641"/>
              <a:gd name="connsiteY131" fmla="*/ 483447 h 1590079"/>
              <a:gd name="connsiteX132" fmla="*/ 3040053 w 4750641"/>
              <a:gd name="connsiteY132" fmla="*/ 493838 h 1590079"/>
              <a:gd name="connsiteX133" fmla="*/ 2998489 w 4750641"/>
              <a:gd name="connsiteY133" fmla="*/ 504229 h 1590079"/>
              <a:gd name="connsiteX134" fmla="*/ 2967316 w 4750641"/>
              <a:gd name="connsiteY134" fmla="*/ 514620 h 1590079"/>
              <a:gd name="connsiteX135" fmla="*/ 2941339 w 4750641"/>
              <a:gd name="connsiteY135" fmla="*/ 519816 h 1590079"/>
              <a:gd name="connsiteX136" fmla="*/ 2910166 w 4750641"/>
              <a:gd name="connsiteY136" fmla="*/ 530207 h 1590079"/>
              <a:gd name="connsiteX137" fmla="*/ 2894580 w 4750641"/>
              <a:gd name="connsiteY137" fmla="*/ 535402 h 1590079"/>
              <a:gd name="connsiteX138" fmla="*/ 2847821 w 4750641"/>
              <a:gd name="connsiteY138" fmla="*/ 556184 h 1590079"/>
              <a:gd name="connsiteX139" fmla="*/ 2832235 w 4750641"/>
              <a:gd name="connsiteY139" fmla="*/ 561379 h 1590079"/>
              <a:gd name="connsiteX140" fmla="*/ 2795866 w 4750641"/>
              <a:gd name="connsiteY140" fmla="*/ 582161 h 1590079"/>
              <a:gd name="connsiteX141" fmla="*/ 2780280 w 4750641"/>
              <a:gd name="connsiteY141" fmla="*/ 592552 h 1590079"/>
              <a:gd name="connsiteX142" fmla="*/ 2754303 w 4750641"/>
              <a:gd name="connsiteY142" fmla="*/ 597747 h 1590079"/>
              <a:gd name="connsiteX143" fmla="*/ 2738716 w 4750641"/>
              <a:gd name="connsiteY143" fmla="*/ 602943 h 1590079"/>
              <a:gd name="connsiteX144" fmla="*/ 2717935 w 4750641"/>
              <a:gd name="connsiteY144" fmla="*/ 608138 h 1590079"/>
              <a:gd name="connsiteX145" fmla="*/ 2593244 w 4750641"/>
              <a:gd name="connsiteY145" fmla="*/ 602943 h 1590079"/>
              <a:gd name="connsiteX146" fmla="*/ 2577657 w 4750641"/>
              <a:gd name="connsiteY146" fmla="*/ 571770 h 1590079"/>
              <a:gd name="connsiteX147" fmla="*/ 2562071 w 4750641"/>
              <a:gd name="connsiteY147" fmla="*/ 514620 h 1590079"/>
              <a:gd name="connsiteX148" fmla="*/ 2556875 w 4750641"/>
              <a:gd name="connsiteY148" fmla="*/ 499034 h 1590079"/>
              <a:gd name="connsiteX149" fmla="*/ 2546485 w 4750641"/>
              <a:gd name="connsiteY149" fmla="*/ 483447 h 1590079"/>
              <a:gd name="connsiteX150" fmla="*/ 2411403 w 4750641"/>
              <a:gd name="connsiteY150" fmla="*/ 488643 h 1590079"/>
              <a:gd name="connsiteX151" fmla="*/ 2354253 w 4750641"/>
              <a:gd name="connsiteY151" fmla="*/ 493838 h 1590079"/>
              <a:gd name="connsiteX152" fmla="*/ 2333471 w 4750641"/>
              <a:gd name="connsiteY152" fmla="*/ 499034 h 1590079"/>
              <a:gd name="connsiteX153" fmla="*/ 2271125 w 4750641"/>
              <a:gd name="connsiteY153" fmla="*/ 504229 h 1590079"/>
              <a:gd name="connsiteX154" fmla="*/ 2167216 w 4750641"/>
              <a:gd name="connsiteY154" fmla="*/ 499034 h 1590079"/>
              <a:gd name="connsiteX155" fmla="*/ 2151630 w 4750641"/>
              <a:gd name="connsiteY155" fmla="*/ 493838 h 1590079"/>
              <a:gd name="connsiteX156" fmla="*/ 2120457 w 4750641"/>
              <a:gd name="connsiteY156" fmla="*/ 473057 h 1590079"/>
              <a:gd name="connsiteX157" fmla="*/ 2110066 w 4750641"/>
              <a:gd name="connsiteY157" fmla="*/ 457470 h 1590079"/>
              <a:gd name="connsiteX158" fmla="*/ 2094480 w 4750641"/>
              <a:gd name="connsiteY158" fmla="*/ 452275 h 1590079"/>
              <a:gd name="connsiteX159" fmla="*/ 2078894 w 4750641"/>
              <a:gd name="connsiteY159" fmla="*/ 441884 h 1590079"/>
              <a:gd name="connsiteX160" fmla="*/ 2063307 w 4750641"/>
              <a:gd name="connsiteY160" fmla="*/ 436688 h 1590079"/>
              <a:gd name="connsiteX161" fmla="*/ 2047721 w 4750641"/>
              <a:gd name="connsiteY161" fmla="*/ 426297 h 1590079"/>
              <a:gd name="connsiteX162" fmla="*/ 2032135 w 4750641"/>
              <a:gd name="connsiteY162" fmla="*/ 421102 h 1590079"/>
              <a:gd name="connsiteX163" fmla="*/ 2011353 w 4750641"/>
              <a:gd name="connsiteY163" fmla="*/ 410711 h 1590079"/>
              <a:gd name="connsiteX164" fmla="*/ 1907444 w 4750641"/>
              <a:gd name="connsiteY164" fmla="*/ 415907 h 1590079"/>
              <a:gd name="connsiteX165" fmla="*/ 1876271 w 4750641"/>
              <a:gd name="connsiteY165" fmla="*/ 426297 h 1590079"/>
              <a:gd name="connsiteX166" fmla="*/ 1860685 w 4750641"/>
              <a:gd name="connsiteY166" fmla="*/ 431493 h 1590079"/>
              <a:gd name="connsiteX167" fmla="*/ 1839903 w 4750641"/>
              <a:gd name="connsiteY167" fmla="*/ 441884 h 1590079"/>
              <a:gd name="connsiteX168" fmla="*/ 1767166 w 4750641"/>
              <a:gd name="connsiteY168" fmla="*/ 452275 h 1590079"/>
              <a:gd name="connsiteX169" fmla="*/ 1725603 w 4750641"/>
              <a:gd name="connsiteY169" fmla="*/ 462666 h 1590079"/>
              <a:gd name="connsiteX170" fmla="*/ 1684039 w 4750641"/>
              <a:gd name="connsiteY170" fmla="*/ 473057 h 1590079"/>
              <a:gd name="connsiteX171" fmla="*/ 1663257 w 4750641"/>
              <a:gd name="connsiteY171" fmla="*/ 478252 h 1590079"/>
              <a:gd name="connsiteX172" fmla="*/ 1632085 w 4750641"/>
              <a:gd name="connsiteY172" fmla="*/ 488643 h 1590079"/>
              <a:gd name="connsiteX173" fmla="*/ 1616498 w 4750641"/>
              <a:gd name="connsiteY173" fmla="*/ 493838 h 1590079"/>
              <a:gd name="connsiteX174" fmla="*/ 1595716 w 4750641"/>
              <a:gd name="connsiteY174" fmla="*/ 504229 h 1590079"/>
              <a:gd name="connsiteX175" fmla="*/ 1569739 w 4750641"/>
              <a:gd name="connsiteY175" fmla="*/ 509425 h 1590079"/>
              <a:gd name="connsiteX176" fmla="*/ 1554153 w 4750641"/>
              <a:gd name="connsiteY176" fmla="*/ 514620 h 1590079"/>
              <a:gd name="connsiteX177" fmla="*/ 1538566 w 4750641"/>
              <a:gd name="connsiteY177" fmla="*/ 525011 h 1590079"/>
              <a:gd name="connsiteX178" fmla="*/ 1528175 w 4750641"/>
              <a:gd name="connsiteY178" fmla="*/ 540597 h 1590079"/>
              <a:gd name="connsiteX179" fmla="*/ 1497003 w 4750641"/>
              <a:gd name="connsiteY179" fmla="*/ 550988 h 1590079"/>
              <a:gd name="connsiteX180" fmla="*/ 1465830 w 4750641"/>
              <a:gd name="connsiteY180" fmla="*/ 571770 h 1590079"/>
              <a:gd name="connsiteX181" fmla="*/ 1450244 w 4750641"/>
              <a:gd name="connsiteY181" fmla="*/ 582161 h 1590079"/>
              <a:gd name="connsiteX182" fmla="*/ 1387898 w 4750641"/>
              <a:gd name="connsiteY182" fmla="*/ 602943 h 1590079"/>
              <a:gd name="connsiteX183" fmla="*/ 1372312 w 4750641"/>
              <a:gd name="connsiteY183" fmla="*/ 608138 h 1590079"/>
              <a:gd name="connsiteX184" fmla="*/ 1356725 w 4750641"/>
              <a:gd name="connsiteY184" fmla="*/ 613334 h 1590079"/>
              <a:gd name="connsiteX185" fmla="*/ 1299575 w 4750641"/>
              <a:gd name="connsiteY185" fmla="*/ 618529 h 1590079"/>
              <a:gd name="connsiteX186" fmla="*/ 1283989 w 4750641"/>
              <a:gd name="connsiteY186" fmla="*/ 623725 h 1590079"/>
              <a:gd name="connsiteX187" fmla="*/ 1200862 w 4750641"/>
              <a:gd name="connsiteY187" fmla="*/ 634116 h 1590079"/>
              <a:gd name="connsiteX188" fmla="*/ 1154103 w 4750641"/>
              <a:gd name="connsiteY188" fmla="*/ 644507 h 1590079"/>
              <a:gd name="connsiteX189" fmla="*/ 1096953 w 4750641"/>
              <a:gd name="connsiteY189" fmla="*/ 649702 h 1590079"/>
              <a:gd name="connsiteX190" fmla="*/ 1060585 w 4750641"/>
              <a:gd name="connsiteY190" fmla="*/ 654897 h 1590079"/>
              <a:gd name="connsiteX191" fmla="*/ 993044 w 4750641"/>
              <a:gd name="connsiteY191" fmla="*/ 665288 h 1590079"/>
              <a:gd name="connsiteX192" fmla="*/ 961871 w 4750641"/>
              <a:gd name="connsiteY192" fmla="*/ 675679 h 1590079"/>
              <a:gd name="connsiteX193" fmla="*/ 920307 w 4750641"/>
              <a:gd name="connsiteY193" fmla="*/ 686070 h 1590079"/>
              <a:gd name="connsiteX194" fmla="*/ 889135 w 4750641"/>
              <a:gd name="connsiteY194" fmla="*/ 696461 h 1590079"/>
              <a:gd name="connsiteX195" fmla="*/ 868353 w 4750641"/>
              <a:gd name="connsiteY195" fmla="*/ 701657 h 1590079"/>
              <a:gd name="connsiteX196" fmla="*/ 842375 w 4750641"/>
              <a:gd name="connsiteY196" fmla="*/ 706852 h 1590079"/>
              <a:gd name="connsiteX197" fmla="*/ 806007 w 4750641"/>
              <a:gd name="connsiteY197" fmla="*/ 722438 h 1590079"/>
              <a:gd name="connsiteX198" fmla="*/ 790421 w 4750641"/>
              <a:gd name="connsiteY198" fmla="*/ 727634 h 1590079"/>
              <a:gd name="connsiteX199" fmla="*/ 748857 w 4750641"/>
              <a:gd name="connsiteY199" fmla="*/ 743220 h 1590079"/>
              <a:gd name="connsiteX200" fmla="*/ 702098 w 4750641"/>
              <a:gd name="connsiteY200" fmla="*/ 764002 h 1590079"/>
              <a:gd name="connsiteX201" fmla="*/ 670925 w 4750641"/>
              <a:gd name="connsiteY201" fmla="*/ 774393 h 1590079"/>
              <a:gd name="connsiteX202" fmla="*/ 639753 w 4750641"/>
              <a:gd name="connsiteY202" fmla="*/ 789979 h 1590079"/>
              <a:gd name="connsiteX203" fmla="*/ 592994 w 4750641"/>
              <a:gd name="connsiteY203" fmla="*/ 810761 h 1590079"/>
              <a:gd name="connsiteX204" fmla="*/ 577407 w 4750641"/>
              <a:gd name="connsiteY204" fmla="*/ 815957 h 1590079"/>
              <a:gd name="connsiteX205" fmla="*/ 546235 w 4750641"/>
              <a:gd name="connsiteY205" fmla="*/ 836738 h 1590079"/>
              <a:gd name="connsiteX206" fmla="*/ 530648 w 4750641"/>
              <a:gd name="connsiteY206" fmla="*/ 847129 h 1590079"/>
              <a:gd name="connsiteX207" fmla="*/ 509866 w 4750641"/>
              <a:gd name="connsiteY207" fmla="*/ 857520 h 1590079"/>
              <a:gd name="connsiteX208" fmla="*/ 463107 w 4750641"/>
              <a:gd name="connsiteY208" fmla="*/ 878302 h 1590079"/>
              <a:gd name="connsiteX209" fmla="*/ 447521 w 4750641"/>
              <a:gd name="connsiteY209" fmla="*/ 883497 h 1590079"/>
              <a:gd name="connsiteX210" fmla="*/ 416348 w 4750641"/>
              <a:gd name="connsiteY210" fmla="*/ 909475 h 1590079"/>
              <a:gd name="connsiteX211" fmla="*/ 385175 w 4750641"/>
              <a:gd name="connsiteY211" fmla="*/ 930257 h 1590079"/>
              <a:gd name="connsiteX212" fmla="*/ 369589 w 4750641"/>
              <a:gd name="connsiteY212" fmla="*/ 945843 h 1590079"/>
              <a:gd name="connsiteX213" fmla="*/ 338416 w 4750641"/>
              <a:gd name="connsiteY213" fmla="*/ 966625 h 1590079"/>
              <a:gd name="connsiteX214" fmla="*/ 322830 w 4750641"/>
              <a:gd name="connsiteY214" fmla="*/ 977016 h 1590079"/>
              <a:gd name="connsiteX215" fmla="*/ 291657 w 4750641"/>
              <a:gd name="connsiteY215" fmla="*/ 997797 h 1590079"/>
              <a:gd name="connsiteX216" fmla="*/ 270875 w 4750641"/>
              <a:gd name="connsiteY216" fmla="*/ 1018579 h 1590079"/>
              <a:gd name="connsiteX217" fmla="*/ 265680 w 4750641"/>
              <a:gd name="connsiteY217" fmla="*/ 1034166 h 1590079"/>
              <a:gd name="connsiteX218" fmla="*/ 218921 w 4750641"/>
              <a:gd name="connsiteY218" fmla="*/ 1070534 h 1590079"/>
              <a:gd name="connsiteX219" fmla="*/ 208530 w 4750641"/>
              <a:gd name="connsiteY219" fmla="*/ 1086120 h 1590079"/>
              <a:gd name="connsiteX220" fmla="*/ 177357 w 4750641"/>
              <a:gd name="connsiteY220" fmla="*/ 1106902 h 1590079"/>
              <a:gd name="connsiteX221" fmla="*/ 156575 w 4750641"/>
              <a:gd name="connsiteY221" fmla="*/ 1122488 h 1590079"/>
              <a:gd name="connsiteX222" fmla="*/ 125403 w 4750641"/>
              <a:gd name="connsiteY222" fmla="*/ 1143270 h 1590079"/>
              <a:gd name="connsiteX223" fmla="*/ 94230 w 4750641"/>
              <a:gd name="connsiteY223" fmla="*/ 1164052 h 1590079"/>
              <a:gd name="connsiteX224" fmla="*/ 78644 w 4750641"/>
              <a:gd name="connsiteY224" fmla="*/ 1179638 h 1590079"/>
              <a:gd name="connsiteX225" fmla="*/ 68253 w 4750641"/>
              <a:gd name="connsiteY225" fmla="*/ 1195225 h 1590079"/>
              <a:gd name="connsiteX226" fmla="*/ 52666 w 4750641"/>
              <a:gd name="connsiteY226" fmla="*/ 1200420 h 1590079"/>
              <a:gd name="connsiteX227" fmla="*/ 5907 w 4750641"/>
              <a:gd name="connsiteY227" fmla="*/ 1247179 h 1590079"/>
              <a:gd name="connsiteX0" fmla="*/ 5907 w 4750641"/>
              <a:gd name="connsiteY0" fmla="*/ 1280725 h 1623625"/>
              <a:gd name="connsiteX1" fmla="*/ 5907 w 4750641"/>
              <a:gd name="connsiteY1" fmla="*/ 1280725 h 1623625"/>
              <a:gd name="connsiteX2" fmla="*/ 712 w 4750641"/>
              <a:gd name="connsiteY2" fmla="*/ 1327484 h 1623625"/>
              <a:gd name="connsiteX3" fmla="*/ 16298 w 4750641"/>
              <a:gd name="connsiteY3" fmla="*/ 1337875 h 1623625"/>
              <a:gd name="connsiteX4" fmla="*/ 26689 w 4750641"/>
              <a:gd name="connsiteY4" fmla="*/ 1369048 h 1623625"/>
              <a:gd name="connsiteX5" fmla="*/ 57862 w 4750641"/>
              <a:gd name="connsiteY5" fmla="*/ 1395025 h 1623625"/>
              <a:gd name="connsiteX6" fmla="*/ 68253 w 4750641"/>
              <a:gd name="connsiteY6" fmla="*/ 1410612 h 1623625"/>
              <a:gd name="connsiteX7" fmla="*/ 73448 w 4750641"/>
              <a:gd name="connsiteY7" fmla="*/ 1426198 h 1623625"/>
              <a:gd name="connsiteX8" fmla="*/ 104621 w 4750641"/>
              <a:gd name="connsiteY8" fmla="*/ 1457371 h 1623625"/>
              <a:gd name="connsiteX9" fmla="*/ 109816 w 4750641"/>
              <a:gd name="connsiteY9" fmla="*/ 1472957 h 1623625"/>
              <a:gd name="connsiteX10" fmla="*/ 135794 w 4750641"/>
              <a:gd name="connsiteY10" fmla="*/ 1498934 h 1623625"/>
              <a:gd name="connsiteX11" fmla="*/ 156575 w 4750641"/>
              <a:gd name="connsiteY11" fmla="*/ 1535303 h 1623625"/>
              <a:gd name="connsiteX12" fmla="*/ 172162 w 4750641"/>
              <a:gd name="connsiteY12" fmla="*/ 1550889 h 1623625"/>
              <a:gd name="connsiteX13" fmla="*/ 187748 w 4750641"/>
              <a:gd name="connsiteY13" fmla="*/ 1571671 h 1623625"/>
              <a:gd name="connsiteX14" fmla="*/ 239703 w 4750641"/>
              <a:gd name="connsiteY14" fmla="*/ 1602843 h 1623625"/>
              <a:gd name="connsiteX15" fmla="*/ 255289 w 4750641"/>
              <a:gd name="connsiteY15" fmla="*/ 1608039 h 1623625"/>
              <a:gd name="connsiteX16" fmla="*/ 276071 w 4750641"/>
              <a:gd name="connsiteY16" fmla="*/ 1618430 h 1623625"/>
              <a:gd name="connsiteX17" fmla="*/ 307244 w 4750641"/>
              <a:gd name="connsiteY17" fmla="*/ 1623625 h 1623625"/>
              <a:gd name="connsiteX18" fmla="*/ 473498 w 4750641"/>
              <a:gd name="connsiteY18" fmla="*/ 1618430 h 1623625"/>
              <a:gd name="connsiteX19" fmla="*/ 504671 w 4750641"/>
              <a:gd name="connsiteY19" fmla="*/ 1602843 h 1623625"/>
              <a:gd name="connsiteX20" fmla="*/ 520257 w 4750641"/>
              <a:gd name="connsiteY20" fmla="*/ 1582062 h 1623625"/>
              <a:gd name="connsiteX21" fmla="*/ 541039 w 4750641"/>
              <a:gd name="connsiteY21" fmla="*/ 1545693 h 1623625"/>
              <a:gd name="connsiteX22" fmla="*/ 530648 w 4750641"/>
              <a:gd name="connsiteY22" fmla="*/ 1472957 h 1623625"/>
              <a:gd name="connsiteX23" fmla="*/ 520257 w 4750641"/>
              <a:gd name="connsiteY23" fmla="*/ 1436589 h 1623625"/>
              <a:gd name="connsiteX24" fmla="*/ 525453 w 4750641"/>
              <a:gd name="connsiteY24" fmla="*/ 1306703 h 1623625"/>
              <a:gd name="connsiteX25" fmla="*/ 535844 w 4750641"/>
              <a:gd name="connsiteY25" fmla="*/ 1265139 h 1623625"/>
              <a:gd name="connsiteX26" fmla="*/ 567016 w 4750641"/>
              <a:gd name="connsiteY26" fmla="*/ 1218380 h 1623625"/>
              <a:gd name="connsiteX27" fmla="*/ 577407 w 4750641"/>
              <a:gd name="connsiteY27" fmla="*/ 1202793 h 1623625"/>
              <a:gd name="connsiteX28" fmla="*/ 587798 w 4750641"/>
              <a:gd name="connsiteY28" fmla="*/ 1187207 h 1623625"/>
              <a:gd name="connsiteX29" fmla="*/ 592994 w 4750641"/>
              <a:gd name="connsiteY29" fmla="*/ 1171621 h 1623625"/>
              <a:gd name="connsiteX30" fmla="*/ 639753 w 4750641"/>
              <a:gd name="connsiteY30" fmla="*/ 1130057 h 1623625"/>
              <a:gd name="connsiteX31" fmla="*/ 655339 w 4750641"/>
              <a:gd name="connsiteY31" fmla="*/ 1124862 h 1623625"/>
              <a:gd name="connsiteX32" fmla="*/ 686512 w 4750641"/>
              <a:gd name="connsiteY32" fmla="*/ 1104080 h 1623625"/>
              <a:gd name="connsiteX33" fmla="*/ 717685 w 4750641"/>
              <a:gd name="connsiteY33" fmla="*/ 1083298 h 1623625"/>
              <a:gd name="connsiteX34" fmla="*/ 769639 w 4750641"/>
              <a:gd name="connsiteY34" fmla="*/ 1052125 h 1623625"/>
              <a:gd name="connsiteX35" fmla="*/ 800812 w 4750641"/>
              <a:gd name="connsiteY35" fmla="*/ 1041734 h 1623625"/>
              <a:gd name="connsiteX36" fmla="*/ 831985 w 4750641"/>
              <a:gd name="connsiteY36" fmla="*/ 1026148 h 1623625"/>
              <a:gd name="connsiteX37" fmla="*/ 863157 w 4750641"/>
              <a:gd name="connsiteY37" fmla="*/ 1010562 h 1623625"/>
              <a:gd name="connsiteX38" fmla="*/ 894330 w 4750641"/>
              <a:gd name="connsiteY38" fmla="*/ 989780 h 1623625"/>
              <a:gd name="connsiteX39" fmla="*/ 909916 w 4750641"/>
              <a:gd name="connsiteY39" fmla="*/ 979389 h 1623625"/>
              <a:gd name="connsiteX40" fmla="*/ 925503 w 4750641"/>
              <a:gd name="connsiteY40" fmla="*/ 974193 h 1623625"/>
              <a:gd name="connsiteX41" fmla="*/ 967066 w 4750641"/>
              <a:gd name="connsiteY41" fmla="*/ 963803 h 1623625"/>
              <a:gd name="connsiteX42" fmla="*/ 982653 w 4750641"/>
              <a:gd name="connsiteY42" fmla="*/ 958607 h 1623625"/>
              <a:gd name="connsiteX43" fmla="*/ 1003435 w 4750641"/>
              <a:gd name="connsiteY43" fmla="*/ 953412 h 1623625"/>
              <a:gd name="connsiteX44" fmla="*/ 1034607 w 4750641"/>
              <a:gd name="connsiteY44" fmla="*/ 943021 h 1623625"/>
              <a:gd name="connsiteX45" fmla="*/ 1081366 w 4750641"/>
              <a:gd name="connsiteY45" fmla="*/ 932630 h 1623625"/>
              <a:gd name="connsiteX46" fmla="*/ 1096953 w 4750641"/>
              <a:gd name="connsiteY46" fmla="*/ 927434 h 1623625"/>
              <a:gd name="connsiteX47" fmla="*/ 1154103 w 4750641"/>
              <a:gd name="connsiteY47" fmla="*/ 917043 h 1623625"/>
              <a:gd name="connsiteX48" fmla="*/ 1185275 w 4750641"/>
              <a:gd name="connsiteY48" fmla="*/ 906653 h 1623625"/>
              <a:gd name="connsiteX49" fmla="*/ 1211253 w 4750641"/>
              <a:gd name="connsiteY49" fmla="*/ 901457 h 1623625"/>
              <a:gd name="connsiteX50" fmla="*/ 1226839 w 4750641"/>
              <a:gd name="connsiteY50" fmla="*/ 896262 h 1623625"/>
              <a:gd name="connsiteX51" fmla="*/ 1268403 w 4750641"/>
              <a:gd name="connsiteY51" fmla="*/ 891066 h 1623625"/>
              <a:gd name="connsiteX52" fmla="*/ 1403485 w 4750641"/>
              <a:gd name="connsiteY52" fmla="*/ 870284 h 1623625"/>
              <a:gd name="connsiteX53" fmla="*/ 1481416 w 4750641"/>
              <a:gd name="connsiteY53" fmla="*/ 859893 h 1623625"/>
              <a:gd name="connsiteX54" fmla="*/ 1533371 w 4750641"/>
              <a:gd name="connsiteY54" fmla="*/ 849503 h 1623625"/>
              <a:gd name="connsiteX55" fmla="*/ 1652866 w 4750641"/>
              <a:gd name="connsiteY55" fmla="*/ 844307 h 1623625"/>
              <a:gd name="connsiteX56" fmla="*/ 1751580 w 4750641"/>
              <a:gd name="connsiteY56" fmla="*/ 833916 h 1623625"/>
              <a:gd name="connsiteX57" fmla="*/ 1928225 w 4750641"/>
              <a:gd name="connsiteY57" fmla="*/ 828721 h 1623625"/>
              <a:gd name="connsiteX58" fmla="*/ 2110066 w 4750641"/>
              <a:gd name="connsiteY58" fmla="*/ 818330 h 1623625"/>
              <a:gd name="connsiteX59" fmla="*/ 2151630 w 4750641"/>
              <a:gd name="connsiteY59" fmla="*/ 813134 h 1623625"/>
              <a:gd name="connsiteX60" fmla="*/ 2411403 w 4750641"/>
              <a:gd name="connsiteY60" fmla="*/ 802743 h 1623625"/>
              <a:gd name="connsiteX61" fmla="*/ 2593244 w 4750641"/>
              <a:gd name="connsiteY61" fmla="*/ 807939 h 1623625"/>
              <a:gd name="connsiteX62" fmla="*/ 2624416 w 4750641"/>
              <a:gd name="connsiteY62" fmla="*/ 818330 h 1623625"/>
              <a:gd name="connsiteX63" fmla="*/ 2671175 w 4750641"/>
              <a:gd name="connsiteY63" fmla="*/ 823525 h 1623625"/>
              <a:gd name="connsiteX64" fmla="*/ 3014075 w 4750641"/>
              <a:gd name="connsiteY64" fmla="*/ 823525 h 1623625"/>
              <a:gd name="connsiteX65" fmla="*/ 3060835 w 4750641"/>
              <a:gd name="connsiteY65" fmla="*/ 833916 h 1623625"/>
              <a:gd name="connsiteX66" fmla="*/ 3097203 w 4750641"/>
              <a:gd name="connsiteY66" fmla="*/ 844307 h 1623625"/>
              <a:gd name="connsiteX67" fmla="*/ 3206307 w 4750641"/>
              <a:gd name="connsiteY67" fmla="*/ 849503 h 1623625"/>
              <a:gd name="connsiteX68" fmla="*/ 3253066 w 4750641"/>
              <a:gd name="connsiteY68" fmla="*/ 859893 h 1623625"/>
              <a:gd name="connsiteX69" fmla="*/ 3268653 w 4750641"/>
              <a:gd name="connsiteY69" fmla="*/ 870284 h 1623625"/>
              <a:gd name="connsiteX70" fmla="*/ 3445298 w 4750641"/>
              <a:gd name="connsiteY70" fmla="*/ 865089 h 1623625"/>
              <a:gd name="connsiteX71" fmla="*/ 3460885 w 4750641"/>
              <a:gd name="connsiteY71" fmla="*/ 859893 h 1623625"/>
              <a:gd name="connsiteX72" fmla="*/ 3481666 w 4750641"/>
              <a:gd name="connsiteY72" fmla="*/ 849503 h 1623625"/>
              <a:gd name="connsiteX73" fmla="*/ 3512839 w 4750641"/>
              <a:gd name="connsiteY73" fmla="*/ 828721 h 1623625"/>
              <a:gd name="connsiteX74" fmla="*/ 3528425 w 4750641"/>
              <a:gd name="connsiteY74" fmla="*/ 823525 h 1623625"/>
              <a:gd name="connsiteX75" fmla="*/ 3544012 w 4750641"/>
              <a:gd name="connsiteY75" fmla="*/ 813134 h 1623625"/>
              <a:gd name="connsiteX76" fmla="*/ 3575185 w 4750641"/>
              <a:gd name="connsiteY76" fmla="*/ 802743 h 1623625"/>
              <a:gd name="connsiteX77" fmla="*/ 3746635 w 4750641"/>
              <a:gd name="connsiteY77" fmla="*/ 807939 h 1623625"/>
              <a:gd name="connsiteX78" fmla="*/ 3757025 w 4750641"/>
              <a:gd name="connsiteY78" fmla="*/ 823525 h 1623625"/>
              <a:gd name="connsiteX79" fmla="*/ 3788198 w 4750641"/>
              <a:gd name="connsiteY79" fmla="*/ 833916 h 1623625"/>
              <a:gd name="connsiteX80" fmla="*/ 3855739 w 4750641"/>
              <a:gd name="connsiteY80" fmla="*/ 823525 h 1623625"/>
              <a:gd name="connsiteX81" fmla="*/ 3866130 w 4750641"/>
              <a:gd name="connsiteY81" fmla="*/ 807939 h 1623625"/>
              <a:gd name="connsiteX82" fmla="*/ 3871325 w 4750641"/>
              <a:gd name="connsiteY82" fmla="*/ 745593 h 1623625"/>
              <a:gd name="connsiteX83" fmla="*/ 3881716 w 4750641"/>
              <a:gd name="connsiteY83" fmla="*/ 667662 h 1623625"/>
              <a:gd name="connsiteX84" fmla="*/ 3897303 w 4750641"/>
              <a:gd name="connsiteY84" fmla="*/ 605316 h 1623625"/>
              <a:gd name="connsiteX85" fmla="*/ 3918085 w 4750641"/>
              <a:gd name="connsiteY85" fmla="*/ 568948 h 1623625"/>
              <a:gd name="connsiteX86" fmla="*/ 3933671 w 4750641"/>
              <a:gd name="connsiteY86" fmla="*/ 558557 h 1623625"/>
              <a:gd name="connsiteX87" fmla="*/ 3944062 w 4750641"/>
              <a:gd name="connsiteY87" fmla="*/ 542971 h 1623625"/>
              <a:gd name="connsiteX88" fmla="*/ 3975235 w 4750641"/>
              <a:gd name="connsiteY88" fmla="*/ 532580 h 1623625"/>
              <a:gd name="connsiteX89" fmla="*/ 3990821 w 4750641"/>
              <a:gd name="connsiteY89" fmla="*/ 527384 h 1623625"/>
              <a:gd name="connsiteX90" fmla="*/ 4006407 w 4750641"/>
              <a:gd name="connsiteY90" fmla="*/ 516993 h 1623625"/>
              <a:gd name="connsiteX91" fmla="*/ 4068753 w 4750641"/>
              <a:gd name="connsiteY91" fmla="*/ 501407 h 1623625"/>
              <a:gd name="connsiteX92" fmla="*/ 4084339 w 4750641"/>
              <a:gd name="connsiteY92" fmla="*/ 496212 h 1623625"/>
              <a:gd name="connsiteX93" fmla="*/ 4136294 w 4750641"/>
              <a:gd name="connsiteY93" fmla="*/ 485821 h 1623625"/>
              <a:gd name="connsiteX94" fmla="*/ 4157075 w 4750641"/>
              <a:gd name="connsiteY94" fmla="*/ 480625 h 1623625"/>
              <a:gd name="connsiteX95" fmla="*/ 4250594 w 4750641"/>
              <a:gd name="connsiteY95" fmla="*/ 470234 h 1623625"/>
              <a:gd name="connsiteX96" fmla="*/ 4494758 w 4750641"/>
              <a:gd name="connsiteY96" fmla="*/ 434083 h 1623625"/>
              <a:gd name="connsiteX97" fmla="*/ 4750641 w 4750641"/>
              <a:gd name="connsiteY97" fmla="*/ 340348 h 1623625"/>
              <a:gd name="connsiteX98" fmla="*/ 4687970 w 4750641"/>
              <a:gd name="connsiteY98" fmla="*/ 287743 h 1623625"/>
              <a:gd name="connsiteX99" fmla="*/ 4605844 w 4750641"/>
              <a:gd name="connsiteY99" fmla="*/ 224532 h 1623625"/>
              <a:gd name="connsiteX100" fmla="*/ 4520015 w 4750641"/>
              <a:gd name="connsiteY100" fmla="*/ 189030 h 1623625"/>
              <a:gd name="connsiteX101" fmla="*/ 4471601 w 4750641"/>
              <a:gd name="connsiteY101" fmla="*/ 190113 h 1623625"/>
              <a:gd name="connsiteX102" fmla="*/ 4415614 w 4750641"/>
              <a:gd name="connsiteY102" fmla="*/ 177991 h 1623625"/>
              <a:gd name="connsiteX103" fmla="*/ 4314478 w 4750641"/>
              <a:gd name="connsiteY103" fmla="*/ 148549 h 1623625"/>
              <a:gd name="connsiteX104" fmla="*/ 4253740 w 4750641"/>
              <a:gd name="connsiteY104" fmla="*/ 106769 h 1623625"/>
              <a:gd name="connsiteX105" fmla="*/ 4165532 w 4750641"/>
              <a:gd name="connsiteY105" fmla="*/ 84039 h 1623625"/>
              <a:gd name="connsiteX106" fmla="*/ 4130493 w 4750641"/>
              <a:gd name="connsiteY106" fmla="*/ 49835 h 1623625"/>
              <a:gd name="connsiteX107" fmla="*/ 4078538 w 4750641"/>
              <a:gd name="connsiteY107" fmla="*/ 50918 h 1623625"/>
              <a:gd name="connsiteX108" fmla="*/ 4061507 w 4750641"/>
              <a:gd name="connsiteY108" fmla="*/ 478 h 1623625"/>
              <a:gd name="connsiteX109" fmla="*/ 3866130 w 4750641"/>
              <a:gd name="connsiteY109" fmla="*/ 262416 h 1623625"/>
              <a:gd name="connsiteX110" fmla="*/ 3850544 w 4750641"/>
              <a:gd name="connsiteY110" fmla="*/ 267612 h 1623625"/>
              <a:gd name="connsiteX111" fmla="*/ 3819371 w 4750641"/>
              <a:gd name="connsiteY111" fmla="*/ 272807 h 1623625"/>
              <a:gd name="connsiteX112" fmla="*/ 3679094 w 4750641"/>
              <a:gd name="connsiteY112" fmla="*/ 283198 h 1623625"/>
              <a:gd name="connsiteX113" fmla="*/ 3642725 w 4750641"/>
              <a:gd name="connsiteY113" fmla="*/ 293589 h 1623625"/>
              <a:gd name="connsiteX114" fmla="*/ 3595966 w 4750641"/>
              <a:gd name="connsiteY114" fmla="*/ 298784 h 1623625"/>
              <a:gd name="connsiteX115" fmla="*/ 3544012 w 4750641"/>
              <a:gd name="connsiteY115" fmla="*/ 314371 h 1623625"/>
              <a:gd name="connsiteX116" fmla="*/ 3523230 w 4750641"/>
              <a:gd name="connsiteY116" fmla="*/ 324762 h 1623625"/>
              <a:gd name="connsiteX117" fmla="*/ 3502448 w 4750641"/>
              <a:gd name="connsiteY117" fmla="*/ 329957 h 1623625"/>
              <a:gd name="connsiteX118" fmla="*/ 3455689 w 4750641"/>
              <a:gd name="connsiteY118" fmla="*/ 345543 h 1623625"/>
              <a:gd name="connsiteX119" fmla="*/ 3408930 w 4750641"/>
              <a:gd name="connsiteY119" fmla="*/ 361130 h 1623625"/>
              <a:gd name="connsiteX120" fmla="*/ 3393344 w 4750641"/>
              <a:gd name="connsiteY120" fmla="*/ 366325 h 1623625"/>
              <a:gd name="connsiteX121" fmla="*/ 3351780 w 4750641"/>
              <a:gd name="connsiteY121" fmla="*/ 387107 h 1623625"/>
              <a:gd name="connsiteX122" fmla="*/ 3336194 w 4750641"/>
              <a:gd name="connsiteY122" fmla="*/ 397498 h 1623625"/>
              <a:gd name="connsiteX123" fmla="*/ 3315412 w 4750641"/>
              <a:gd name="connsiteY123" fmla="*/ 402693 h 1623625"/>
              <a:gd name="connsiteX124" fmla="*/ 3299825 w 4750641"/>
              <a:gd name="connsiteY124" fmla="*/ 407889 h 1623625"/>
              <a:gd name="connsiteX125" fmla="*/ 3253066 w 4750641"/>
              <a:gd name="connsiteY125" fmla="*/ 444257 h 1623625"/>
              <a:gd name="connsiteX126" fmla="*/ 3216698 w 4750641"/>
              <a:gd name="connsiteY126" fmla="*/ 465039 h 1623625"/>
              <a:gd name="connsiteX127" fmla="*/ 3185525 w 4750641"/>
              <a:gd name="connsiteY127" fmla="*/ 475430 h 1623625"/>
              <a:gd name="connsiteX128" fmla="*/ 3143962 w 4750641"/>
              <a:gd name="connsiteY128" fmla="*/ 496212 h 1623625"/>
              <a:gd name="connsiteX129" fmla="*/ 3107594 w 4750641"/>
              <a:gd name="connsiteY129" fmla="*/ 506603 h 1623625"/>
              <a:gd name="connsiteX130" fmla="*/ 3092007 w 4750641"/>
              <a:gd name="connsiteY130" fmla="*/ 511798 h 1623625"/>
              <a:gd name="connsiteX131" fmla="*/ 3071225 w 4750641"/>
              <a:gd name="connsiteY131" fmla="*/ 516993 h 1623625"/>
              <a:gd name="connsiteX132" fmla="*/ 3040053 w 4750641"/>
              <a:gd name="connsiteY132" fmla="*/ 527384 h 1623625"/>
              <a:gd name="connsiteX133" fmla="*/ 2998489 w 4750641"/>
              <a:gd name="connsiteY133" fmla="*/ 537775 h 1623625"/>
              <a:gd name="connsiteX134" fmla="*/ 2967316 w 4750641"/>
              <a:gd name="connsiteY134" fmla="*/ 548166 h 1623625"/>
              <a:gd name="connsiteX135" fmla="*/ 2941339 w 4750641"/>
              <a:gd name="connsiteY135" fmla="*/ 553362 h 1623625"/>
              <a:gd name="connsiteX136" fmla="*/ 2910166 w 4750641"/>
              <a:gd name="connsiteY136" fmla="*/ 563753 h 1623625"/>
              <a:gd name="connsiteX137" fmla="*/ 2894580 w 4750641"/>
              <a:gd name="connsiteY137" fmla="*/ 568948 h 1623625"/>
              <a:gd name="connsiteX138" fmla="*/ 2847821 w 4750641"/>
              <a:gd name="connsiteY138" fmla="*/ 589730 h 1623625"/>
              <a:gd name="connsiteX139" fmla="*/ 2832235 w 4750641"/>
              <a:gd name="connsiteY139" fmla="*/ 594925 h 1623625"/>
              <a:gd name="connsiteX140" fmla="*/ 2795866 w 4750641"/>
              <a:gd name="connsiteY140" fmla="*/ 615707 h 1623625"/>
              <a:gd name="connsiteX141" fmla="*/ 2780280 w 4750641"/>
              <a:gd name="connsiteY141" fmla="*/ 626098 h 1623625"/>
              <a:gd name="connsiteX142" fmla="*/ 2754303 w 4750641"/>
              <a:gd name="connsiteY142" fmla="*/ 631293 h 1623625"/>
              <a:gd name="connsiteX143" fmla="*/ 2738716 w 4750641"/>
              <a:gd name="connsiteY143" fmla="*/ 636489 h 1623625"/>
              <a:gd name="connsiteX144" fmla="*/ 2717935 w 4750641"/>
              <a:gd name="connsiteY144" fmla="*/ 641684 h 1623625"/>
              <a:gd name="connsiteX145" fmla="*/ 2593244 w 4750641"/>
              <a:gd name="connsiteY145" fmla="*/ 636489 h 1623625"/>
              <a:gd name="connsiteX146" fmla="*/ 2577657 w 4750641"/>
              <a:gd name="connsiteY146" fmla="*/ 605316 h 1623625"/>
              <a:gd name="connsiteX147" fmla="*/ 2562071 w 4750641"/>
              <a:gd name="connsiteY147" fmla="*/ 548166 h 1623625"/>
              <a:gd name="connsiteX148" fmla="*/ 2556875 w 4750641"/>
              <a:gd name="connsiteY148" fmla="*/ 532580 h 1623625"/>
              <a:gd name="connsiteX149" fmla="*/ 2546485 w 4750641"/>
              <a:gd name="connsiteY149" fmla="*/ 516993 h 1623625"/>
              <a:gd name="connsiteX150" fmla="*/ 2411403 w 4750641"/>
              <a:gd name="connsiteY150" fmla="*/ 522189 h 1623625"/>
              <a:gd name="connsiteX151" fmla="*/ 2354253 w 4750641"/>
              <a:gd name="connsiteY151" fmla="*/ 527384 h 1623625"/>
              <a:gd name="connsiteX152" fmla="*/ 2333471 w 4750641"/>
              <a:gd name="connsiteY152" fmla="*/ 532580 h 1623625"/>
              <a:gd name="connsiteX153" fmla="*/ 2271125 w 4750641"/>
              <a:gd name="connsiteY153" fmla="*/ 537775 h 1623625"/>
              <a:gd name="connsiteX154" fmla="*/ 2167216 w 4750641"/>
              <a:gd name="connsiteY154" fmla="*/ 532580 h 1623625"/>
              <a:gd name="connsiteX155" fmla="*/ 2151630 w 4750641"/>
              <a:gd name="connsiteY155" fmla="*/ 527384 h 1623625"/>
              <a:gd name="connsiteX156" fmla="*/ 2120457 w 4750641"/>
              <a:gd name="connsiteY156" fmla="*/ 506603 h 1623625"/>
              <a:gd name="connsiteX157" fmla="*/ 2110066 w 4750641"/>
              <a:gd name="connsiteY157" fmla="*/ 491016 h 1623625"/>
              <a:gd name="connsiteX158" fmla="*/ 2094480 w 4750641"/>
              <a:gd name="connsiteY158" fmla="*/ 485821 h 1623625"/>
              <a:gd name="connsiteX159" fmla="*/ 2078894 w 4750641"/>
              <a:gd name="connsiteY159" fmla="*/ 475430 h 1623625"/>
              <a:gd name="connsiteX160" fmla="*/ 2063307 w 4750641"/>
              <a:gd name="connsiteY160" fmla="*/ 470234 h 1623625"/>
              <a:gd name="connsiteX161" fmla="*/ 2047721 w 4750641"/>
              <a:gd name="connsiteY161" fmla="*/ 459843 h 1623625"/>
              <a:gd name="connsiteX162" fmla="*/ 2032135 w 4750641"/>
              <a:gd name="connsiteY162" fmla="*/ 454648 h 1623625"/>
              <a:gd name="connsiteX163" fmla="*/ 2011353 w 4750641"/>
              <a:gd name="connsiteY163" fmla="*/ 444257 h 1623625"/>
              <a:gd name="connsiteX164" fmla="*/ 1907444 w 4750641"/>
              <a:gd name="connsiteY164" fmla="*/ 449453 h 1623625"/>
              <a:gd name="connsiteX165" fmla="*/ 1876271 w 4750641"/>
              <a:gd name="connsiteY165" fmla="*/ 459843 h 1623625"/>
              <a:gd name="connsiteX166" fmla="*/ 1860685 w 4750641"/>
              <a:gd name="connsiteY166" fmla="*/ 465039 h 1623625"/>
              <a:gd name="connsiteX167" fmla="*/ 1839903 w 4750641"/>
              <a:gd name="connsiteY167" fmla="*/ 475430 h 1623625"/>
              <a:gd name="connsiteX168" fmla="*/ 1767166 w 4750641"/>
              <a:gd name="connsiteY168" fmla="*/ 485821 h 1623625"/>
              <a:gd name="connsiteX169" fmla="*/ 1725603 w 4750641"/>
              <a:gd name="connsiteY169" fmla="*/ 496212 h 1623625"/>
              <a:gd name="connsiteX170" fmla="*/ 1684039 w 4750641"/>
              <a:gd name="connsiteY170" fmla="*/ 506603 h 1623625"/>
              <a:gd name="connsiteX171" fmla="*/ 1663257 w 4750641"/>
              <a:gd name="connsiteY171" fmla="*/ 511798 h 1623625"/>
              <a:gd name="connsiteX172" fmla="*/ 1632085 w 4750641"/>
              <a:gd name="connsiteY172" fmla="*/ 522189 h 1623625"/>
              <a:gd name="connsiteX173" fmla="*/ 1616498 w 4750641"/>
              <a:gd name="connsiteY173" fmla="*/ 527384 h 1623625"/>
              <a:gd name="connsiteX174" fmla="*/ 1595716 w 4750641"/>
              <a:gd name="connsiteY174" fmla="*/ 537775 h 1623625"/>
              <a:gd name="connsiteX175" fmla="*/ 1569739 w 4750641"/>
              <a:gd name="connsiteY175" fmla="*/ 542971 h 1623625"/>
              <a:gd name="connsiteX176" fmla="*/ 1554153 w 4750641"/>
              <a:gd name="connsiteY176" fmla="*/ 548166 h 1623625"/>
              <a:gd name="connsiteX177" fmla="*/ 1538566 w 4750641"/>
              <a:gd name="connsiteY177" fmla="*/ 558557 h 1623625"/>
              <a:gd name="connsiteX178" fmla="*/ 1528175 w 4750641"/>
              <a:gd name="connsiteY178" fmla="*/ 574143 h 1623625"/>
              <a:gd name="connsiteX179" fmla="*/ 1497003 w 4750641"/>
              <a:gd name="connsiteY179" fmla="*/ 584534 h 1623625"/>
              <a:gd name="connsiteX180" fmla="*/ 1465830 w 4750641"/>
              <a:gd name="connsiteY180" fmla="*/ 605316 h 1623625"/>
              <a:gd name="connsiteX181" fmla="*/ 1450244 w 4750641"/>
              <a:gd name="connsiteY181" fmla="*/ 615707 h 1623625"/>
              <a:gd name="connsiteX182" fmla="*/ 1387898 w 4750641"/>
              <a:gd name="connsiteY182" fmla="*/ 636489 h 1623625"/>
              <a:gd name="connsiteX183" fmla="*/ 1372312 w 4750641"/>
              <a:gd name="connsiteY183" fmla="*/ 641684 h 1623625"/>
              <a:gd name="connsiteX184" fmla="*/ 1356725 w 4750641"/>
              <a:gd name="connsiteY184" fmla="*/ 646880 h 1623625"/>
              <a:gd name="connsiteX185" fmla="*/ 1299575 w 4750641"/>
              <a:gd name="connsiteY185" fmla="*/ 652075 h 1623625"/>
              <a:gd name="connsiteX186" fmla="*/ 1283989 w 4750641"/>
              <a:gd name="connsiteY186" fmla="*/ 657271 h 1623625"/>
              <a:gd name="connsiteX187" fmla="*/ 1200862 w 4750641"/>
              <a:gd name="connsiteY187" fmla="*/ 667662 h 1623625"/>
              <a:gd name="connsiteX188" fmla="*/ 1154103 w 4750641"/>
              <a:gd name="connsiteY188" fmla="*/ 678053 h 1623625"/>
              <a:gd name="connsiteX189" fmla="*/ 1096953 w 4750641"/>
              <a:gd name="connsiteY189" fmla="*/ 683248 h 1623625"/>
              <a:gd name="connsiteX190" fmla="*/ 1060585 w 4750641"/>
              <a:gd name="connsiteY190" fmla="*/ 688443 h 1623625"/>
              <a:gd name="connsiteX191" fmla="*/ 993044 w 4750641"/>
              <a:gd name="connsiteY191" fmla="*/ 698834 h 1623625"/>
              <a:gd name="connsiteX192" fmla="*/ 961871 w 4750641"/>
              <a:gd name="connsiteY192" fmla="*/ 709225 h 1623625"/>
              <a:gd name="connsiteX193" fmla="*/ 920307 w 4750641"/>
              <a:gd name="connsiteY193" fmla="*/ 719616 h 1623625"/>
              <a:gd name="connsiteX194" fmla="*/ 889135 w 4750641"/>
              <a:gd name="connsiteY194" fmla="*/ 730007 h 1623625"/>
              <a:gd name="connsiteX195" fmla="*/ 868353 w 4750641"/>
              <a:gd name="connsiteY195" fmla="*/ 735203 h 1623625"/>
              <a:gd name="connsiteX196" fmla="*/ 842375 w 4750641"/>
              <a:gd name="connsiteY196" fmla="*/ 740398 h 1623625"/>
              <a:gd name="connsiteX197" fmla="*/ 806007 w 4750641"/>
              <a:gd name="connsiteY197" fmla="*/ 755984 h 1623625"/>
              <a:gd name="connsiteX198" fmla="*/ 790421 w 4750641"/>
              <a:gd name="connsiteY198" fmla="*/ 761180 h 1623625"/>
              <a:gd name="connsiteX199" fmla="*/ 748857 w 4750641"/>
              <a:gd name="connsiteY199" fmla="*/ 776766 h 1623625"/>
              <a:gd name="connsiteX200" fmla="*/ 702098 w 4750641"/>
              <a:gd name="connsiteY200" fmla="*/ 797548 h 1623625"/>
              <a:gd name="connsiteX201" fmla="*/ 670925 w 4750641"/>
              <a:gd name="connsiteY201" fmla="*/ 807939 h 1623625"/>
              <a:gd name="connsiteX202" fmla="*/ 639753 w 4750641"/>
              <a:gd name="connsiteY202" fmla="*/ 823525 h 1623625"/>
              <a:gd name="connsiteX203" fmla="*/ 592994 w 4750641"/>
              <a:gd name="connsiteY203" fmla="*/ 844307 h 1623625"/>
              <a:gd name="connsiteX204" fmla="*/ 577407 w 4750641"/>
              <a:gd name="connsiteY204" fmla="*/ 849503 h 1623625"/>
              <a:gd name="connsiteX205" fmla="*/ 546235 w 4750641"/>
              <a:gd name="connsiteY205" fmla="*/ 870284 h 1623625"/>
              <a:gd name="connsiteX206" fmla="*/ 530648 w 4750641"/>
              <a:gd name="connsiteY206" fmla="*/ 880675 h 1623625"/>
              <a:gd name="connsiteX207" fmla="*/ 509866 w 4750641"/>
              <a:gd name="connsiteY207" fmla="*/ 891066 h 1623625"/>
              <a:gd name="connsiteX208" fmla="*/ 463107 w 4750641"/>
              <a:gd name="connsiteY208" fmla="*/ 911848 h 1623625"/>
              <a:gd name="connsiteX209" fmla="*/ 447521 w 4750641"/>
              <a:gd name="connsiteY209" fmla="*/ 917043 h 1623625"/>
              <a:gd name="connsiteX210" fmla="*/ 416348 w 4750641"/>
              <a:gd name="connsiteY210" fmla="*/ 943021 h 1623625"/>
              <a:gd name="connsiteX211" fmla="*/ 385175 w 4750641"/>
              <a:gd name="connsiteY211" fmla="*/ 963803 h 1623625"/>
              <a:gd name="connsiteX212" fmla="*/ 369589 w 4750641"/>
              <a:gd name="connsiteY212" fmla="*/ 979389 h 1623625"/>
              <a:gd name="connsiteX213" fmla="*/ 338416 w 4750641"/>
              <a:gd name="connsiteY213" fmla="*/ 1000171 h 1623625"/>
              <a:gd name="connsiteX214" fmla="*/ 322830 w 4750641"/>
              <a:gd name="connsiteY214" fmla="*/ 1010562 h 1623625"/>
              <a:gd name="connsiteX215" fmla="*/ 291657 w 4750641"/>
              <a:gd name="connsiteY215" fmla="*/ 1031343 h 1623625"/>
              <a:gd name="connsiteX216" fmla="*/ 270875 w 4750641"/>
              <a:gd name="connsiteY216" fmla="*/ 1052125 h 1623625"/>
              <a:gd name="connsiteX217" fmla="*/ 265680 w 4750641"/>
              <a:gd name="connsiteY217" fmla="*/ 1067712 h 1623625"/>
              <a:gd name="connsiteX218" fmla="*/ 218921 w 4750641"/>
              <a:gd name="connsiteY218" fmla="*/ 1104080 h 1623625"/>
              <a:gd name="connsiteX219" fmla="*/ 208530 w 4750641"/>
              <a:gd name="connsiteY219" fmla="*/ 1119666 h 1623625"/>
              <a:gd name="connsiteX220" fmla="*/ 177357 w 4750641"/>
              <a:gd name="connsiteY220" fmla="*/ 1140448 h 1623625"/>
              <a:gd name="connsiteX221" fmla="*/ 156575 w 4750641"/>
              <a:gd name="connsiteY221" fmla="*/ 1156034 h 1623625"/>
              <a:gd name="connsiteX222" fmla="*/ 125403 w 4750641"/>
              <a:gd name="connsiteY222" fmla="*/ 1176816 h 1623625"/>
              <a:gd name="connsiteX223" fmla="*/ 94230 w 4750641"/>
              <a:gd name="connsiteY223" fmla="*/ 1197598 h 1623625"/>
              <a:gd name="connsiteX224" fmla="*/ 78644 w 4750641"/>
              <a:gd name="connsiteY224" fmla="*/ 1213184 h 1623625"/>
              <a:gd name="connsiteX225" fmla="*/ 68253 w 4750641"/>
              <a:gd name="connsiteY225" fmla="*/ 1228771 h 1623625"/>
              <a:gd name="connsiteX226" fmla="*/ 52666 w 4750641"/>
              <a:gd name="connsiteY226" fmla="*/ 1233966 h 1623625"/>
              <a:gd name="connsiteX227" fmla="*/ 5907 w 4750641"/>
              <a:gd name="connsiteY227" fmla="*/ 1280725 h 1623625"/>
              <a:gd name="connsiteX0" fmla="*/ 5907 w 4750641"/>
              <a:gd name="connsiteY0" fmla="*/ 1349689 h 1692589"/>
              <a:gd name="connsiteX1" fmla="*/ 5907 w 4750641"/>
              <a:gd name="connsiteY1" fmla="*/ 1349689 h 1692589"/>
              <a:gd name="connsiteX2" fmla="*/ 712 w 4750641"/>
              <a:gd name="connsiteY2" fmla="*/ 1396448 h 1692589"/>
              <a:gd name="connsiteX3" fmla="*/ 16298 w 4750641"/>
              <a:gd name="connsiteY3" fmla="*/ 1406839 h 1692589"/>
              <a:gd name="connsiteX4" fmla="*/ 26689 w 4750641"/>
              <a:gd name="connsiteY4" fmla="*/ 1438012 h 1692589"/>
              <a:gd name="connsiteX5" fmla="*/ 57862 w 4750641"/>
              <a:gd name="connsiteY5" fmla="*/ 1463989 h 1692589"/>
              <a:gd name="connsiteX6" fmla="*/ 68253 w 4750641"/>
              <a:gd name="connsiteY6" fmla="*/ 1479576 h 1692589"/>
              <a:gd name="connsiteX7" fmla="*/ 73448 w 4750641"/>
              <a:gd name="connsiteY7" fmla="*/ 1495162 h 1692589"/>
              <a:gd name="connsiteX8" fmla="*/ 104621 w 4750641"/>
              <a:gd name="connsiteY8" fmla="*/ 1526335 h 1692589"/>
              <a:gd name="connsiteX9" fmla="*/ 109816 w 4750641"/>
              <a:gd name="connsiteY9" fmla="*/ 1541921 h 1692589"/>
              <a:gd name="connsiteX10" fmla="*/ 135794 w 4750641"/>
              <a:gd name="connsiteY10" fmla="*/ 1567898 h 1692589"/>
              <a:gd name="connsiteX11" fmla="*/ 156575 w 4750641"/>
              <a:gd name="connsiteY11" fmla="*/ 1604267 h 1692589"/>
              <a:gd name="connsiteX12" fmla="*/ 172162 w 4750641"/>
              <a:gd name="connsiteY12" fmla="*/ 1619853 h 1692589"/>
              <a:gd name="connsiteX13" fmla="*/ 187748 w 4750641"/>
              <a:gd name="connsiteY13" fmla="*/ 1640635 h 1692589"/>
              <a:gd name="connsiteX14" fmla="*/ 239703 w 4750641"/>
              <a:gd name="connsiteY14" fmla="*/ 1671807 h 1692589"/>
              <a:gd name="connsiteX15" fmla="*/ 255289 w 4750641"/>
              <a:gd name="connsiteY15" fmla="*/ 1677003 h 1692589"/>
              <a:gd name="connsiteX16" fmla="*/ 276071 w 4750641"/>
              <a:gd name="connsiteY16" fmla="*/ 1687394 h 1692589"/>
              <a:gd name="connsiteX17" fmla="*/ 307244 w 4750641"/>
              <a:gd name="connsiteY17" fmla="*/ 1692589 h 1692589"/>
              <a:gd name="connsiteX18" fmla="*/ 473498 w 4750641"/>
              <a:gd name="connsiteY18" fmla="*/ 1687394 h 1692589"/>
              <a:gd name="connsiteX19" fmla="*/ 504671 w 4750641"/>
              <a:gd name="connsiteY19" fmla="*/ 1671807 h 1692589"/>
              <a:gd name="connsiteX20" fmla="*/ 520257 w 4750641"/>
              <a:gd name="connsiteY20" fmla="*/ 1651026 h 1692589"/>
              <a:gd name="connsiteX21" fmla="*/ 541039 w 4750641"/>
              <a:gd name="connsiteY21" fmla="*/ 1614657 h 1692589"/>
              <a:gd name="connsiteX22" fmla="*/ 530648 w 4750641"/>
              <a:gd name="connsiteY22" fmla="*/ 1541921 h 1692589"/>
              <a:gd name="connsiteX23" fmla="*/ 520257 w 4750641"/>
              <a:gd name="connsiteY23" fmla="*/ 1505553 h 1692589"/>
              <a:gd name="connsiteX24" fmla="*/ 525453 w 4750641"/>
              <a:gd name="connsiteY24" fmla="*/ 1375667 h 1692589"/>
              <a:gd name="connsiteX25" fmla="*/ 535844 w 4750641"/>
              <a:gd name="connsiteY25" fmla="*/ 1334103 h 1692589"/>
              <a:gd name="connsiteX26" fmla="*/ 567016 w 4750641"/>
              <a:gd name="connsiteY26" fmla="*/ 1287344 h 1692589"/>
              <a:gd name="connsiteX27" fmla="*/ 577407 w 4750641"/>
              <a:gd name="connsiteY27" fmla="*/ 1271757 h 1692589"/>
              <a:gd name="connsiteX28" fmla="*/ 587798 w 4750641"/>
              <a:gd name="connsiteY28" fmla="*/ 1256171 h 1692589"/>
              <a:gd name="connsiteX29" fmla="*/ 592994 w 4750641"/>
              <a:gd name="connsiteY29" fmla="*/ 1240585 h 1692589"/>
              <a:gd name="connsiteX30" fmla="*/ 639753 w 4750641"/>
              <a:gd name="connsiteY30" fmla="*/ 1199021 h 1692589"/>
              <a:gd name="connsiteX31" fmla="*/ 655339 w 4750641"/>
              <a:gd name="connsiteY31" fmla="*/ 1193826 h 1692589"/>
              <a:gd name="connsiteX32" fmla="*/ 686512 w 4750641"/>
              <a:gd name="connsiteY32" fmla="*/ 1173044 h 1692589"/>
              <a:gd name="connsiteX33" fmla="*/ 717685 w 4750641"/>
              <a:gd name="connsiteY33" fmla="*/ 1152262 h 1692589"/>
              <a:gd name="connsiteX34" fmla="*/ 769639 w 4750641"/>
              <a:gd name="connsiteY34" fmla="*/ 1121089 h 1692589"/>
              <a:gd name="connsiteX35" fmla="*/ 800812 w 4750641"/>
              <a:gd name="connsiteY35" fmla="*/ 1110698 h 1692589"/>
              <a:gd name="connsiteX36" fmla="*/ 831985 w 4750641"/>
              <a:gd name="connsiteY36" fmla="*/ 1095112 h 1692589"/>
              <a:gd name="connsiteX37" fmla="*/ 863157 w 4750641"/>
              <a:gd name="connsiteY37" fmla="*/ 1079526 h 1692589"/>
              <a:gd name="connsiteX38" fmla="*/ 894330 w 4750641"/>
              <a:gd name="connsiteY38" fmla="*/ 1058744 h 1692589"/>
              <a:gd name="connsiteX39" fmla="*/ 909916 w 4750641"/>
              <a:gd name="connsiteY39" fmla="*/ 1048353 h 1692589"/>
              <a:gd name="connsiteX40" fmla="*/ 925503 w 4750641"/>
              <a:gd name="connsiteY40" fmla="*/ 1043157 h 1692589"/>
              <a:gd name="connsiteX41" fmla="*/ 967066 w 4750641"/>
              <a:gd name="connsiteY41" fmla="*/ 1032767 h 1692589"/>
              <a:gd name="connsiteX42" fmla="*/ 982653 w 4750641"/>
              <a:gd name="connsiteY42" fmla="*/ 1027571 h 1692589"/>
              <a:gd name="connsiteX43" fmla="*/ 1003435 w 4750641"/>
              <a:gd name="connsiteY43" fmla="*/ 1022376 h 1692589"/>
              <a:gd name="connsiteX44" fmla="*/ 1034607 w 4750641"/>
              <a:gd name="connsiteY44" fmla="*/ 1011985 h 1692589"/>
              <a:gd name="connsiteX45" fmla="*/ 1081366 w 4750641"/>
              <a:gd name="connsiteY45" fmla="*/ 1001594 h 1692589"/>
              <a:gd name="connsiteX46" fmla="*/ 1096953 w 4750641"/>
              <a:gd name="connsiteY46" fmla="*/ 996398 h 1692589"/>
              <a:gd name="connsiteX47" fmla="*/ 1154103 w 4750641"/>
              <a:gd name="connsiteY47" fmla="*/ 986007 h 1692589"/>
              <a:gd name="connsiteX48" fmla="*/ 1185275 w 4750641"/>
              <a:gd name="connsiteY48" fmla="*/ 975617 h 1692589"/>
              <a:gd name="connsiteX49" fmla="*/ 1211253 w 4750641"/>
              <a:gd name="connsiteY49" fmla="*/ 970421 h 1692589"/>
              <a:gd name="connsiteX50" fmla="*/ 1226839 w 4750641"/>
              <a:gd name="connsiteY50" fmla="*/ 965226 h 1692589"/>
              <a:gd name="connsiteX51" fmla="*/ 1268403 w 4750641"/>
              <a:gd name="connsiteY51" fmla="*/ 960030 h 1692589"/>
              <a:gd name="connsiteX52" fmla="*/ 1403485 w 4750641"/>
              <a:gd name="connsiteY52" fmla="*/ 939248 h 1692589"/>
              <a:gd name="connsiteX53" fmla="*/ 1481416 w 4750641"/>
              <a:gd name="connsiteY53" fmla="*/ 928857 h 1692589"/>
              <a:gd name="connsiteX54" fmla="*/ 1533371 w 4750641"/>
              <a:gd name="connsiteY54" fmla="*/ 918467 h 1692589"/>
              <a:gd name="connsiteX55" fmla="*/ 1652866 w 4750641"/>
              <a:gd name="connsiteY55" fmla="*/ 913271 h 1692589"/>
              <a:gd name="connsiteX56" fmla="*/ 1751580 w 4750641"/>
              <a:gd name="connsiteY56" fmla="*/ 902880 h 1692589"/>
              <a:gd name="connsiteX57" fmla="*/ 1928225 w 4750641"/>
              <a:gd name="connsiteY57" fmla="*/ 897685 h 1692589"/>
              <a:gd name="connsiteX58" fmla="*/ 2110066 w 4750641"/>
              <a:gd name="connsiteY58" fmla="*/ 887294 h 1692589"/>
              <a:gd name="connsiteX59" fmla="*/ 2151630 w 4750641"/>
              <a:gd name="connsiteY59" fmla="*/ 882098 h 1692589"/>
              <a:gd name="connsiteX60" fmla="*/ 2411403 w 4750641"/>
              <a:gd name="connsiteY60" fmla="*/ 871707 h 1692589"/>
              <a:gd name="connsiteX61" fmla="*/ 2593244 w 4750641"/>
              <a:gd name="connsiteY61" fmla="*/ 876903 h 1692589"/>
              <a:gd name="connsiteX62" fmla="*/ 2624416 w 4750641"/>
              <a:gd name="connsiteY62" fmla="*/ 887294 h 1692589"/>
              <a:gd name="connsiteX63" fmla="*/ 2671175 w 4750641"/>
              <a:gd name="connsiteY63" fmla="*/ 892489 h 1692589"/>
              <a:gd name="connsiteX64" fmla="*/ 3014075 w 4750641"/>
              <a:gd name="connsiteY64" fmla="*/ 892489 h 1692589"/>
              <a:gd name="connsiteX65" fmla="*/ 3060835 w 4750641"/>
              <a:gd name="connsiteY65" fmla="*/ 902880 h 1692589"/>
              <a:gd name="connsiteX66" fmla="*/ 3097203 w 4750641"/>
              <a:gd name="connsiteY66" fmla="*/ 913271 h 1692589"/>
              <a:gd name="connsiteX67" fmla="*/ 3206307 w 4750641"/>
              <a:gd name="connsiteY67" fmla="*/ 918467 h 1692589"/>
              <a:gd name="connsiteX68" fmla="*/ 3253066 w 4750641"/>
              <a:gd name="connsiteY68" fmla="*/ 928857 h 1692589"/>
              <a:gd name="connsiteX69" fmla="*/ 3268653 w 4750641"/>
              <a:gd name="connsiteY69" fmla="*/ 939248 h 1692589"/>
              <a:gd name="connsiteX70" fmla="*/ 3445298 w 4750641"/>
              <a:gd name="connsiteY70" fmla="*/ 934053 h 1692589"/>
              <a:gd name="connsiteX71" fmla="*/ 3460885 w 4750641"/>
              <a:gd name="connsiteY71" fmla="*/ 928857 h 1692589"/>
              <a:gd name="connsiteX72" fmla="*/ 3481666 w 4750641"/>
              <a:gd name="connsiteY72" fmla="*/ 918467 h 1692589"/>
              <a:gd name="connsiteX73" fmla="*/ 3512839 w 4750641"/>
              <a:gd name="connsiteY73" fmla="*/ 897685 h 1692589"/>
              <a:gd name="connsiteX74" fmla="*/ 3528425 w 4750641"/>
              <a:gd name="connsiteY74" fmla="*/ 892489 h 1692589"/>
              <a:gd name="connsiteX75" fmla="*/ 3544012 w 4750641"/>
              <a:gd name="connsiteY75" fmla="*/ 882098 h 1692589"/>
              <a:gd name="connsiteX76" fmla="*/ 3575185 w 4750641"/>
              <a:gd name="connsiteY76" fmla="*/ 871707 h 1692589"/>
              <a:gd name="connsiteX77" fmla="*/ 3746635 w 4750641"/>
              <a:gd name="connsiteY77" fmla="*/ 876903 h 1692589"/>
              <a:gd name="connsiteX78" fmla="*/ 3757025 w 4750641"/>
              <a:gd name="connsiteY78" fmla="*/ 892489 h 1692589"/>
              <a:gd name="connsiteX79" fmla="*/ 3788198 w 4750641"/>
              <a:gd name="connsiteY79" fmla="*/ 902880 h 1692589"/>
              <a:gd name="connsiteX80" fmla="*/ 3855739 w 4750641"/>
              <a:gd name="connsiteY80" fmla="*/ 892489 h 1692589"/>
              <a:gd name="connsiteX81" fmla="*/ 3866130 w 4750641"/>
              <a:gd name="connsiteY81" fmla="*/ 876903 h 1692589"/>
              <a:gd name="connsiteX82" fmla="*/ 3871325 w 4750641"/>
              <a:gd name="connsiteY82" fmla="*/ 814557 h 1692589"/>
              <a:gd name="connsiteX83" fmla="*/ 3881716 w 4750641"/>
              <a:gd name="connsiteY83" fmla="*/ 736626 h 1692589"/>
              <a:gd name="connsiteX84" fmla="*/ 3897303 w 4750641"/>
              <a:gd name="connsiteY84" fmla="*/ 674280 h 1692589"/>
              <a:gd name="connsiteX85" fmla="*/ 3918085 w 4750641"/>
              <a:gd name="connsiteY85" fmla="*/ 637912 h 1692589"/>
              <a:gd name="connsiteX86" fmla="*/ 3933671 w 4750641"/>
              <a:gd name="connsiteY86" fmla="*/ 627521 h 1692589"/>
              <a:gd name="connsiteX87" fmla="*/ 3944062 w 4750641"/>
              <a:gd name="connsiteY87" fmla="*/ 611935 h 1692589"/>
              <a:gd name="connsiteX88" fmla="*/ 3975235 w 4750641"/>
              <a:gd name="connsiteY88" fmla="*/ 601544 h 1692589"/>
              <a:gd name="connsiteX89" fmla="*/ 3990821 w 4750641"/>
              <a:gd name="connsiteY89" fmla="*/ 596348 h 1692589"/>
              <a:gd name="connsiteX90" fmla="*/ 4006407 w 4750641"/>
              <a:gd name="connsiteY90" fmla="*/ 585957 h 1692589"/>
              <a:gd name="connsiteX91" fmla="*/ 4068753 w 4750641"/>
              <a:gd name="connsiteY91" fmla="*/ 570371 h 1692589"/>
              <a:gd name="connsiteX92" fmla="*/ 4084339 w 4750641"/>
              <a:gd name="connsiteY92" fmla="*/ 565176 h 1692589"/>
              <a:gd name="connsiteX93" fmla="*/ 4136294 w 4750641"/>
              <a:gd name="connsiteY93" fmla="*/ 554785 h 1692589"/>
              <a:gd name="connsiteX94" fmla="*/ 4157075 w 4750641"/>
              <a:gd name="connsiteY94" fmla="*/ 549589 h 1692589"/>
              <a:gd name="connsiteX95" fmla="*/ 4250594 w 4750641"/>
              <a:gd name="connsiteY95" fmla="*/ 539198 h 1692589"/>
              <a:gd name="connsiteX96" fmla="*/ 4494758 w 4750641"/>
              <a:gd name="connsiteY96" fmla="*/ 503047 h 1692589"/>
              <a:gd name="connsiteX97" fmla="*/ 4750641 w 4750641"/>
              <a:gd name="connsiteY97" fmla="*/ 409312 h 1692589"/>
              <a:gd name="connsiteX98" fmla="*/ 4687970 w 4750641"/>
              <a:gd name="connsiteY98" fmla="*/ 356707 h 1692589"/>
              <a:gd name="connsiteX99" fmla="*/ 4605844 w 4750641"/>
              <a:gd name="connsiteY99" fmla="*/ 293496 h 1692589"/>
              <a:gd name="connsiteX100" fmla="*/ 4520015 w 4750641"/>
              <a:gd name="connsiteY100" fmla="*/ 257994 h 1692589"/>
              <a:gd name="connsiteX101" fmla="*/ 4471601 w 4750641"/>
              <a:gd name="connsiteY101" fmla="*/ 259077 h 1692589"/>
              <a:gd name="connsiteX102" fmla="*/ 4415614 w 4750641"/>
              <a:gd name="connsiteY102" fmla="*/ 246955 h 1692589"/>
              <a:gd name="connsiteX103" fmla="*/ 4314478 w 4750641"/>
              <a:gd name="connsiteY103" fmla="*/ 217513 h 1692589"/>
              <a:gd name="connsiteX104" fmla="*/ 4253740 w 4750641"/>
              <a:gd name="connsiteY104" fmla="*/ 175733 h 1692589"/>
              <a:gd name="connsiteX105" fmla="*/ 4165532 w 4750641"/>
              <a:gd name="connsiteY105" fmla="*/ 153003 h 1692589"/>
              <a:gd name="connsiteX106" fmla="*/ 4130493 w 4750641"/>
              <a:gd name="connsiteY106" fmla="*/ 118799 h 1692589"/>
              <a:gd name="connsiteX107" fmla="*/ 4078538 w 4750641"/>
              <a:gd name="connsiteY107" fmla="*/ 119882 h 1692589"/>
              <a:gd name="connsiteX108" fmla="*/ 3978333 w 4750641"/>
              <a:gd name="connsiteY108" fmla="*/ 385 h 1692589"/>
              <a:gd name="connsiteX109" fmla="*/ 3866130 w 4750641"/>
              <a:gd name="connsiteY109" fmla="*/ 331380 h 1692589"/>
              <a:gd name="connsiteX110" fmla="*/ 3850544 w 4750641"/>
              <a:gd name="connsiteY110" fmla="*/ 336576 h 1692589"/>
              <a:gd name="connsiteX111" fmla="*/ 3819371 w 4750641"/>
              <a:gd name="connsiteY111" fmla="*/ 341771 h 1692589"/>
              <a:gd name="connsiteX112" fmla="*/ 3679094 w 4750641"/>
              <a:gd name="connsiteY112" fmla="*/ 352162 h 1692589"/>
              <a:gd name="connsiteX113" fmla="*/ 3642725 w 4750641"/>
              <a:gd name="connsiteY113" fmla="*/ 362553 h 1692589"/>
              <a:gd name="connsiteX114" fmla="*/ 3595966 w 4750641"/>
              <a:gd name="connsiteY114" fmla="*/ 367748 h 1692589"/>
              <a:gd name="connsiteX115" fmla="*/ 3544012 w 4750641"/>
              <a:gd name="connsiteY115" fmla="*/ 383335 h 1692589"/>
              <a:gd name="connsiteX116" fmla="*/ 3523230 w 4750641"/>
              <a:gd name="connsiteY116" fmla="*/ 393726 h 1692589"/>
              <a:gd name="connsiteX117" fmla="*/ 3502448 w 4750641"/>
              <a:gd name="connsiteY117" fmla="*/ 398921 h 1692589"/>
              <a:gd name="connsiteX118" fmla="*/ 3455689 w 4750641"/>
              <a:gd name="connsiteY118" fmla="*/ 414507 h 1692589"/>
              <a:gd name="connsiteX119" fmla="*/ 3408930 w 4750641"/>
              <a:gd name="connsiteY119" fmla="*/ 430094 h 1692589"/>
              <a:gd name="connsiteX120" fmla="*/ 3393344 w 4750641"/>
              <a:gd name="connsiteY120" fmla="*/ 435289 h 1692589"/>
              <a:gd name="connsiteX121" fmla="*/ 3351780 w 4750641"/>
              <a:gd name="connsiteY121" fmla="*/ 456071 h 1692589"/>
              <a:gd name="connsiteX122" fmla="*/ 3336194 w 4750641"/>
              <a:gd name="connsiteY122" fmla="*/ 466462 h 1692589"/>
              <a:gd name="connsiteX123" fmla="*/ 3315412 w 4750641"/>
              <a:gd name="connsiteY123" fmla="*/ 471657 h 1692589"/>
              <a:gd name="connsiteX124" fmla="*/ 3299825 w 4750641"/>
              <a:gd name="connsiteY124" fmla="*/ 476853 h 1692589"/>
              <a:gd name="connsiteX125" fmla="*/ 3253066 w 4750641"/>
              <a:gd name="connsiteY125" fmla="*/ 513221 h 1692589"/>
              <a:gd name="connsiteX126" fmla="*/ 3216698 w 4750641"/>
              <a:gd name="connsiteY126" fmla="*/ 534003 h 1692589"/>
              <a:gd name="connsiteX127" fmla="*/ 3185525 w 4750641"/>
              <a:gd name="connsiteY127" fmla="*/ 544394 h 1692589"/>
              <a:gd name="connsiteX128" fmla="*/ 3143962 w 4750641"/>
              <a:gd name="connsiteY128" fmla="*/ 565176 h 1692589"/>
              <a:gd name="connsiteX129" fmla="*/ 3107594 w 4750641"/>
              <a:gd name="connsiteY129" fmla="*/ 575567 h 1692589"/>
              <a:gd name="connsiteX130" fmla="*/ 3092007 w 4750641"/>
              <a:gd name="connsiteY130" fmla="*/ 580762 h 1692589"/>
              <a:gd name="connsiteX131" fmla="*/ 3071225 w 4750641"/>
              <a:gd name="connsiteY131" fmla="*/ 585957 h 1692589"/>
              <a:gd name="connsiteX132" fmla="*/ 3040053 w 4750641"/>
              <a:gd name="connsiteY132" fmla="*/ 596348 h 1692589"/>
              <a:gd name="connsiteX133" fmla="*/ 2998489 w 4750641"/>
              <a:gd name="connsiteY133" fmla="*/ 606739 h 1692589"/>
              <a:gd name="connsiteX134" fmla="*/ 2967316 w 4750641"/>
              <a:gd name="connsiteY134" fmla="*/ 617130 h 1692589"/>
              <a:gd name="connsiteX135" fmla="*/ 2941339 w 4750641"/>
              <a:gd name="connsiteY135" fmla="*/ 622326 h 1692589"/>
              <a:gd name="connsiteX136" fmla="*/ 2910166 w 4750641"/>
              <a:gd name="connsiteY136" fmla="*/ 632717 h 1692589"/>
              <a:gd name="connsiteX137" fmla="*/ 2894580 w 4750641"/>
              <a:gd name="connsiteY137" fmla="*/ 637912 h 1692589"/>
              <a:gd name="connsiteX138" fmla="*/ 2847821 w 4750641"/>
              <a:gd name="connsiteY138" fmla="*/ 658694 h 1692589"/>
              <a:gd name="connsiteX139" fmla="*/ 2832235 w 4750641"/>
              <a:gd name="connsiteY139" fmla="*/ 663889 h 1692589"/>
              <a:gd name="connsiteX140" fmla="*/ 2795866 w 4750641"/>
              <a:gd name="connsiteY140" fmla="*/ 684671 h 1692589"/>
              <a:gd name="connsiteX141" fmla="*/ 2780280 w 4750641"/>
              <a:gd name="connsiteY141" fmla="*/ 695062 h 1692589"/>
              <a:gd name="connsiteX142" fmla="*/ 2754303 w 4750641"/>
              <a:gd name="connsiteY142" fmla="*/ 700257 h 1692589"/>
              <a:gd name="connsiteX143" fmla="*/ 2738716 w 4750641"/>
              <a:gd name="connsiteY143" fmla="*/ 705453 h 1692589"/>
              <a:gd name="connsiteX144" fmla="*/ 2717935 w 4750641"/>
              <a:gd name="connsiteY144" fmla="*/ 710648 h 1692589"/>
              <a:gd name="connsiteX145" fmla="*/ 2593244 w 4750641"/>
              <a:gd name="connsiteY145" fmla="*/ 705453 h 1692589"/>
              <a:gd name="connsiteX146" fmla="*/ 2577657 w 4750641"/>
              <a:gd name="connsiteY146" fmla="*/ 674280 h 1692589"/>
              <a:gd name="connsiteX147" fmla="*/ 2562071 w 4750641"/>
              <a:gd name="connsiteY147" fmla="*/ 617130 h 1692589"/>
              <a:gd name="connsiteX148" fmla="*/ 2556875 w 4750641"/>
              <a:gd name="connsiteY148" fmla="*/ 601544 h 1692589"/>
              <a:gd name="connsiteX149" fmla="*/ 2546485 w 4750641"/>
              <a:gd name="connsiteY149" fmla="*/ 585957 h 1692589"/>
              <a:gd name="connsiteX150" fmla="*/ 2411403 w 4750641"/>
              <a:gd name="connsiteY150" fmla="*/ 591153 h 1692589"/>
              <a:gd name="connsiteX151" fmla="*/ 2354253 w 4750641"/>
              <a:gd name="connsiteY151" fmla="*/ 596348 h 1692589"/>
              <a:gd name="connsiteX152" fmla="*/ 2333471 w 4750641"/>
              <a:gd name="connsiteY152" fmla="*/ 601544 h 1692589"/>
              <a:gd name="connsiteX153" fmla="*/ 2271125 w 4750641"/>
              <a:gd name="connsiteY153" fmla="*/ 606739 h 1692589"/>
              <a:gd name="connsiteX154" fmla="*/ 2167216 w 4750641"/>
              <a:gd name="connsiteY154" fmla="*/ 601544 h 1692589"/>
              <a:gd name="connsiteX155" fmla="*/ 2151630 w 4750641"/>
              <a:gd name="connsiteY155" fmla="*/ 596348 h 1692589"/>
              <a:gd name="connsiteX156" fmla="*/ 2120457 w 4750641"/>
              <a:gd name="connsiteY156" fmla="*/ 575567 h 1692589"/>
              <a:gd name="connsiteX157" fmla="*/ 2110066 w 4750641"/>
              <a:gd name="connsiteY157" fmla="*/ 559980 h 1692589"/>
              <a:gd name="connsiteX158" fmla="*/ 2094480 w 4750641"/>
              <a:gd name="connsiteY158" fmla="*/ 554785 h 1692589"/>
              <a:gd name="connsiteX159" fmla="*/ 2078894 w 4750641"/>
              <a:gd name="connsiteY159" fmla="*/ 544394 h 1692589"/>
              <a:gd name="connsiteX160" fmla="*/ 2063307 w 4750641"/>
              <a:gd name="connsiteY160" fmla="*/ 539198 h 1692589"/>
              <a:gd name="connsiteX161" fmla="*/ 2047721 w 4750641"/>
              <a:gd name="connsiteY161" fmla="*/ 528807 h 1692589"/>
              <a:gd name="connsiteX162" fmla="*/ 2032135 w 4750641"/>
              <a:gd name="connsiteY162" fmla="*/ 523612 h 1692589"/>
              <a:gd name="connsiteX163" fmla="*/ 2011353 w 4750641"/>
              <a:gd name="connsiteY163" fmla="*/ 513221 h 1692589"/>
              <a:gd name="connsiteX164" fmla="*/ 1907444 w 4750641"/>
              <a:gd name="connsiteY164" fmla="*/ 518417 h 1692589"/>
              <a:gd name="connsiteX165" fmla="*/ 1876271 w 4750641"/>
              <a:gd name="connsiteY165" fmla="*/ 528807 h 1692589"/>
              <a:gd name="connsiteX166" fmla="*/ 1860685 w 4750641"/>
              <a:gd name="connsiteY166" fmla="*/ 534003 h 1692589"/>
              <a:gd name="connsiteX167" fmla="*/ 1839903 w 4750641"/>
              <a:gd name="connsiteY167" fmla="*/ 544394 h 1692589"/>
              <a:gd name="connsiteX168" fmla="*/ 1767166 w 4750641"/>
              <a:gd name="connsiteY168" fmla="*/ 554785 h 1692589"/>
              <a:gd name="connsiteX169" fmla="*/ 1725603 w 4750641"/>
              <a:gd name="connsiteY169" fmla="*/ 565176 h 1692589"/>
              <a:gd name="connsiteX170" fmla="*/ 1684039 w 4750641"/>
              <a:gd name="connsiteY170" fmla="*/ 575567 h 1692589"/>
              <a:gd name="connsiteX171" fmla="*/ 1663257 w 4750641"/>
              <a:gd name="connsiteY171" fmla="*/ 580762 h 1692589"/>
              <a:gd name="connsiteX172" fmla="*/ 1632085 w 4750641"/>
              <a:gd name="connsiteY172" fmla="*/ 591153 h 1692589"/>
              <a:gd name="connsiteX173" fmla="*/ 1616498 w 4750641"/>
              <a:gd name="connsiteY173" fmla="*/ 596348 h 1692589"/>
              <a:gd name="connsiteX174" fmla="*/ 1595716 w 4750641"/>
              <a:gd name="connsiteY174" fmla="*/ 606739 h 1692589"/>
              <a:gd name="connsiteX175" fmla="*/ 1569739 w 4750641"/>
              <a:gd name="connsiteY175" fmla="*/ 611935 h 1692589"/>
              <a:gd name="connsiteX176" fmla="*/ 1554153 w 4750641"/>
              <a:gd name="connsiteY176" fmla="*/ 617130 h 1692589"/>
              <a:gd name="connsiteX177" fmla="*/ 1538566 w 4750641"/>
              <a:gd name="connsiteY177" fmla="*/ 627521 h 1692589"/>
              <a:gd name="connsiteX178" fmla="*/ 1528175 w 4750641"/>
              <a:gd name="connsiteY178" fmla="*/ 643107 h 1692589"/>
              <a:gd name="connsiteX179" fmla="*/ 1497003 w 4750641"/>
              <a:gd name="connsiteY179" fmla="*/ 653498 h 1692589"/>
              <a:gd name="connsiteX180" fmla="*/ 1465830 w 4750641"/>
              <a:gd name="connsiteY180" fmla="*/ 674280 h 1692589"/>
              <a:gd name="connsiteX181" fmla="*/ 1450244 w 4750641"/>
              <a:gd name="connsiteY181" fmla="*/ 684671 h 1692589"/>
              <a:gd name="connsiteX182" fmla="*/ 1387898 w 4750641"/>
              <a:gd name="connsiteY182" fmla="*/ 705453 h 1692589"/>
              <a:gd name="connsiteX183" fmla="*/ 1372312 w 4750641"/>
              <a:gd name="connsiteY183" fmla="*/ 710648 h 1692589"/>
              <a:gd name="connsiteX184" fmla="*/ 1356725 w 4750641"/>
              <a:gd name="connsiteY184" fmla="*/ 715844 h 1692589"/>
              <a:gd name="connsiteX185" fmla="*/ 1299575 w 4750641"/>
              <a:gd name="connsiteY185" fmla="*/ 721039 h 1692589"/>
              <a:gd name="connsiteX186" fmla="*/ 1283989 w 4750641"/>
              <a:gd name="connsiteY186" fmla="*/ 726235 h 1692589"/>
              <a:gd name="connsiteX187" fmla="*/ 1200862 w 4750641"/>
              <a:gd name="connsiteY187" fmla="*/ 736626 h 1692589"/>
              <a:gd name="connsiteX188" fmla="*/ 1154103 w 4750641"/>
              <a:gd name="connsiteY188" fmla="*/ 747017 h 1692589"/>
              <a:gd name="connsiteX189" fmla="*/ 1096953 w 4750641"/>
              <a:gd name="connsiteY189" fmla="*/ 752212 h 1692589"/>
              <a:gd name="connsiteX190" fmla="*/ 1060585 w 4750641"/>
              <a:gd name="connsiteY190" fmla="*/ 757407 h 1692589"/>
              <a:gd name="connsiteX191" fmla="*/ 993044 w 4750641"/>
              <a:gd name="connsiteY191" fmla="*/ 767798 h 1692589"/>
              <a:gd name="connsiteX192" fmla="*/ 961871 w 4750641"/>
              <a:gd name="connsiteY192" fmla="*/ 778189 h 1692589"/>
              <a:gd name="connsiteX193" fmla="*/ 920307 w 4750641"/>
              <a:gd name="connsiteY193" fmla="*/ 788580 h 1692589"/>
              <a:gd name="connsiteX194" fmla="*/ 889135 w 4750641"/>
              <a:gd name="connsiteY194" fmla="*/ 798971 h 1692589"/>
              <a:gd name="connsiteX195" fmla="*/ 868353 w 4750641"/>
              <a:gd name="connsiteY195" fmla="*/ 804167 h 1692589"/>
              <a:gd name="connsiteX196" fmla="*/ 842375 w 4750641"/>
              <a:gd name="connsiteY196" fmla="*/ 809362 h 1692589"/>
              <a:gd name="connsiteX197" fmla="*/ 806007 w 4750641"/>
              <a:gd name="connsiteY197" fmla="*/ 824948 h 1692589"/>
              <a:gd name="connsiteX198" fmla="*/ 790421 w 4750641"/>
              <a:gd name="connsiteY198" fmla="*/ 830144 h 1692589"/>
              <a:gd name="connsiteX199" fmla="*/ 748857 w 4750641"/>
              <a:gd name="connsiteY199" fmla="*/ 845730 h 1692589"/>
              <a:gd name="connsiteX200" fmla="*/ 702098 w 4750641"/>
              <a:gd name="connsiteY200" fmla="*/ 866512 h 1692589"/>
              <a:gd name="connsiteX201" fmla="*/ 670925 w 4750641"/>
              <a:gd name="connsiteY201" fmla="*/ 876903 h 1692589"/>
              <a:gd name="connsiteX202" fmla="*/ 639753 w 4750641"/>
              <a:gd name="connsiteY202" fmla="*/ 892489 h 1692589"/>
              <a:gd name="connsiteX203" fmla="*/ 592994 w 4750641"/>
              <a:gd name="connsiteY203" fmla="*/ 913271 h 1692589"/>
              <a:gd name="connsiteX204" fmla="*/ 577407 w 4750641"/>
              <a:gd name="connsiteY204" fmla="*/ 918467 h 1692589"/>
              <a:gd name="connsiteX205" fmla="*/ 546235 w 4750641"/>
              <a:gd name="connsiteY205" fmla="*/ 939248 h 1692589"/>
              <a:gd name="connsiteX206" fmla="*/ 530648 w 4750641"/>
              <a:gd name="connsiteY206" fmla="*/ 949639 h 1692589"/>
              <a:gd name="connsiteX207" fmla="*/ 509866 w 4750641"/>
              <a:gd name="connsiteY207" fmla="*/ 960030 h 1692589"/>
              <a:gd name="connsiteX208" fmla="*/ 463107 w 4750641"/>
              <a:gd name="connsiteY208" fmla="*/ 980812 h 1692589"/>
              <a:gd name="connsiteX209" fmla="*/ 447521 w 4750641"/>
              <a:gd name="connsiteY209" fmla="*/ 986007 h 1692589"/>
              <a:gd name="connsiteX210" fmla="*/ 416348 w 4750641"/>
              <a:gd name="connsiteY210" fmla="*/ 1011985 h 1692589"/>
              <a:gd name="connsiteX211" fmla="*/ 385175 w 4750641"/>
              <a:gd name="connsiteY211" fmla="*/ 1032767 h 1692589"/>
              <a:gd name="connsiteX212" fmla="*/ 369589 w 4750641"/>
              <a:gd name="connsiteY212" fmla="*/ 1048353 h 1692589"/>
              <a:gd name="connsiteX213" fmla="*/ 338416 w 4750641"/>
              <a:gd name="connsiteY213" fmla="*/ 1069135 h 1692589"/>
              <a:gd name="connsiteX214" fmla="*/ 322830 w 4750641"/>
              <a:gd name="connsiteY214" fmla="*/ 1079526 h 1692589"/>
              <a:gd name="connsiteX215" fmla="*/ 291657 w 4750641"/>
              <a:gd name="connsiteY215" fmla="*/ 1100307 h 1692589"/>
              <a:gd name="connsiteX216" fmla="*/ 270875 w 4750641"/>
              <a:gd name="connsiteY216" fmla="*/ 1121089 h 1692589"/>
              <a:gd name="connsiteX217" fmla="*/ 265680 w 4750641"/>
              <a:gd name="connsiteY217" fmla="*/ 1136676 h 1692589"/>
              <a:gd name="connsiteX218" fmla="*/ 218921 w 4750641"/>
              <a:gd name="connsiteY218" fmla="*/ 1173044 h 1692589"/>
              <a:gd name="connsiteX219" fmla="*/ 208530 w 4750641"/>
              <a:gd name="connsiteY219" fmla="*/ 1188630 h 1692589"/>
              <a:gd name="connsiteX220" fmla="*/ 177357 w 4750641"/>
              <a:gd name="connsiteY220" fmla="*/ 1209412 h 1692589"/>
              <a:gd name="connsiteX221" fmla="*/ 156575 w 4750641"/>
              <a:gd name="connsiteY221" fmla="*/ 1224998 h 1692589"/>
              <a:gd name="connsiteX222" fmla="*/ 125403 w 4750641"/>
              <a:gd name="connsiteY222" fmla="*/ 1245780 h 1692589"/>
              <a:gd name="connsiteX223" fmla="*/ 94230 w 4750641"/>
              <a:gd name="connsiteY223" fmla="*/ 1266562 h 1692589"/>
              <a:gd name="connsiteX224" fmla="*/ 78644 w 4750641"/>
              <a:gd name="connsiteY224" fmla="*/ 1282148 h 1692589"/>
              <a:gd name="connsiteX225" fmla="*/ 68253 w 4750641"/>
              <a:gd name="connsiteY225" fmla="*/ 1297735 h 1692589"/>
              <a:gd name="connsiteX226" fmla="*/ 52666 w 4750641"/>
              <a:gd name="connsiteY226" fmla="*/ 1302930 h 1692589"/>
              <a:gd name="connsiteX227" fmla="*/ 5907 w 4750641"/>
              <a:gd name="connsiteY227" fmla="*/ 1349689 h 1692589"/>
              <a:gd name="connsiteX0" fmla="*/ 5907 w 4750641"/>
              <a:gd name="connsiteY0" fmla="*/ 1349304 h 1692204"/>
              <a:gd name="connsiteX1" fmla="*/ 5907 w 4750641"/>
              <a:gd name="connsiteY1" fmla="*/ 1349304 h 1692204"/>
              <a:gd name="connsiteX2" fmla="*/ 712 w 4750641"/>
              <a:gd name="connsiteY2" fmla="*/ 1396063 h 1692204"/>
              <a:gd name="connsiteX3" fmla="*/ 16298 w 4750641"/>
              <a:gd name="connsiteY3" fmla="*/ 1406454 h 1692204"/>
              <a:gd name="connsiteX4" fmla="*/ 26689 w 4750641"/>
              <a:gd name="connsiteY4" fmla="*/ 1437627 h 1692204"/>
              <a:gd name="connsiteX5" fmla="*/ 57862 w 4750641"/>
              <a:gd name="connsiteY5" fmla="*/ 1463604 h 1692204"/>
              <a:gd name="connsiteX6" fmla="*/ 68253 w 4750641"/>
              <a:gd name="connsiteY6" fmla="*/ 1479191 h 1692204"/>
              <a:gd name="connsiteX7" fmla="*/ 73448 w 4750641"/>
              <a:gd name="connsiteY7" fmla="*/ 1494777 h 1692204"/>
              <a:gd name="connsiteX8" fmla="*/ 104621 w 4750641"/>
              <a:gd name="connsiteY8" fmla="*/ 1525950 h 1692204"/>
              <a:gd name="connsiteX9" fmla="*/ 109816 w 4750641"/>
              <a:gd name="connsiteY9" fmla="*/ 1541536 h 1692204"/>
              <a:gd name="connsiteX10" fmla="*/ 135794 w 4750641"/>
              <a:gd name="connsiteY10" fmla="*/ 1567513 h 1692204"/>
              <a:gd name="connsiteX11" fmla="*/ 156575 w 4750641"/>
              <a:gd name="connsiteY11" fmla="*/ 1603882 h 1692204"/>
              <a:gd name="connsiteX12" fmla="*/ 172162 w 4750641"/>
              <a:gd name="connsiteY12" fmla="*/ 1619468 h 1692204"/>
              <a:gd name="connsiteX13" fmla="*/ 187748 w 4750641"/>
              <a:gd name="connsiteY13" fmla="*/ 1640250 h 1692204"/>
              <a:gd name="connsiteX14" fmla="*/ 239703 w 4750641"/>
              <a:gd name="connsiteY14" fmla="*/ 1671422 h 1692204"/>
              <a:gd name="connsiteX15" fmla="*/ 255289 w 4750641"/>
              <a:gd name="connsiteY15" fmla="*/ 1676618 h 1692204"/>
              <a:gd name="connsiteX16" fmla="*/ 276071 w 4750641"/>
              <a:gd name="connsiteY16" fmla="*/ 1687009 h 1692204"/>
              <a:gd name="connsiteX17" fmla="*/ 307244 w 4750641"/>
              <a:gd name="connsiteY17" fmla="*/ 1692204 h 1692204"/>
              <a:gd name="connsiteX18" fmla="*/ 473498 w 4750641"/>
              <a:gd name="connsiteY18" fmla="*/ 1687009 h 1692204"/>
              <a:gd name="connsiteX19" fmla="*/ 504671 w 4750641"/>
              <a:gd name="connsiteY19" fmla="*/ 1671422 h 1692204"/>
              <a:gd name="connsiteX20" fmla="*/ 520257 w 4750641"/>
              <a:gd name="connsiteY20" fmla="*/ 1650641 h 1692204"/>
              <a:gd name="connsiteX21" fmla="*/ 541039 w 4750641"/>
              <a:gd name="connsiteY21" fmla="*/ 1614272 h 1692204"/>
              <a:gd name="connsiteX22" fmla="*/ 530648 w 4750641"/>
              <a:gd name="connsiteY22" fmla="*/ 1541536 h 1692204"/>
              <a:gd name="connsiteX23" fmla="*/ 520257 w 4750641"/>
              <a:gd name="connsiteY23" fmla="*/ 1505168 h 1692204"/>
              <a:gd name="connsiteX24" fmla="*/ 525453 w 4750641"/>
              <a:gd name="connsiteY24" fmla="*/ 1375282 h 1692204"/>
              <a:gd name="connsiteX25" fmla="*/ 535844 w 4750641"/>
              <a:gd name="connsiteY25" fmla="*/ 1333718 h 1692204"/>
              <a:gd name="connsiteX26" fmla="*/ 567016 w 4750641"/>
              <a:gd name="connsiteY26" fmla="*/ 1286959 h 1692204"/>
              <a:gd name="connsiteX27" fmla="*/ 577407 w 4750641"/>
              <a:gd name="connsiteY27" fmla="*/ 1271372 h 1692204"/>
              <a:gd name="connsiteX28" fmla="*/ 587798 w 4750641"/>
              <a:gd name="connsiteY28" fmla="*/ 1255786 h 1692204"/>
              <a:gd name="connsiteX29" fmla="*/ 592994 w 4750641"/>
              <a:gd name="connsiteY29" fmla="*/ 1240200 h 1692204"/>
              <a:gd name="connsiteX30" fmla="*/ 639753 w 4750641"/>
              <a:gd name="connsiteY30" fmla="*/ 1198636 h 1692204"/>
              <a:gd name="connsiteX31" fmla="*/ 655339 w 4750641"/>
              <a:gd name="connsiteY31" fmla="*/ 1193441 h 1692204"/>
              <a:gd name="connsiteX32" fmla="*/ 686512 w 4750641"/>
              <a:gd name="connsiteY32" fmla="*/ 1172659 h 1692204"/>
              <a:gd name="connsiteX33" fmla="*/ 717685 w 4750641"/>
              <a:gd name="connsiteY33" fmla="*/ 1151877 h 1692204"/>
              <a:gd name="connsiteX34" fmla="*/ 769639 w 4750641"/>
              <a:gd name="connsiteY34" fmla="*/ 1120704 h 1692204"/>
              <a:gd name="connsiteX35" fmla="*/ 800812 w 4750641"/>
              <a:gd name="connsiteY35" fmla="*/ 1110313 h 1692204"/>
              <a:gd name="connsiteX36" fmla="*/ 831985 w 4750641"/>
              <a:gd name="connsiteY36" fmla="*/ 1094727 h 1692204"/>
              <a:gd name="connsiteX37" fmla="*/ 863157 w 4750641"/>
              <a:gd name="connsiteY37" fmla="*/ 1079141 h 1692204"/>
              <a:gd name="connsiteX38" fmla="*/ 894330 w 4750641"/>
              <a:gd name="connsiteY38" fmla="*/ 1058359 h 1692204"/>
              <a:gd name="connsiteX39" fmla="*/ 909916 w 4750641"/>
              <a:gd name="connsiteY39" fmla="*/ 1047968 h 1692204"/>
              <a:gd name="connsiteX40" fmla="*/ 925503 w 4750641"/>
              <a:gd name="connsiteY40" fmla="*/ 1042772 h 1692204"/>
              <a:gd name="connsiteX41" fmla="*/ 967066 w 4750641"/>
              <a:gd name="connsiteY41" fmla="*/ 1032382 h 1692204"/>
              <a:gd name="connsiteX42" fmla="*/ 982653 w 4750641"/>
              <a:gd name="connsiteY42" fmla="*/ 1027186 h 1692204"/>
              <a:gd name="connsiteX43" fmla="*/ 1003435 w 4750641"/>
              <a:gd name="connsiteY43" fmla="*/ 1021991 h 1692204"/>
              <a:gd name="connsiteX44" fmla="*/ 1034607 w 4750641"/>
              <a:gd name="connsiteY44" fmla="*/ 1011600 h 1692204"/>
              <a:gd name="connsiteX45" fmla="*/ 1081366 w 4750641"/>
              <a:gd name="connsiteY45" fmla="*/ 1001209 h 1692204"/>
              <a:gd name="connsiteX46" fmla="*/ 1096953 w 4750641"/>
              <a:gd name="connsiteY46" fmla="*/ 996013 h 1692204"/>
              <a:gd name="connsiteX47" fmla="*/ 1154103 w 4750641"/>
              <a:gd name="connsiteY47" fmla="*/ 985622 h 1692204"/>
              <a:gd name="connsiteX48" fmla="*/ 1185275 w 4750641"/>
              <a:gd name="connsiteY48" fmla="*/ 975232 h 1692204"/>
              <a:gd name="connsiteX49" fmla="*/ 1211253 w 4750641"/>
              <a:gd name="connsiteY49" fmla="*/ 970036 h 1692204"/>
              <a:gd name="connsiteX50" fmla="*/ 1226839 w 4750641"/>
              <a:gd name="connsiteY50" fmla="*/ 964841 h 1692204"/>
              <a:gd name="connsiteX51" fmla="*/ 1268403 w 4750641"/>
              <a:gd name="connsiteY51" fmla="*/ 959645 h 1692204"/>
              <a:gd name="connsiteX52" fmla="*/ 1403485 w 4750641"/>
              <a:gd name="connsiteY52" fmla="*/ 938863 h 1692204"/>
              <a:gd name="connsiteX53" fmla="*/ 1481416 w 4750641"/>
              <a:gd name="connsiteY53" fmla="*/ 928472 h 1692204"/>
              <a:gd name="connsiteX54" fmla="*/ 1533371 w 4750641"/>
              <a:gd name="connsiteY54" fmla="*/ 918082 h 1692204"/>
              <a:gd name="connsiteX55" fmla="*/ 1652866 w 4750641"/>
              <a:gd name="connsiteY55" fmla="*/ 912886 h 1692204"/>
              <a:gd name="connsiteX56" fmla="*/ 1751580 w 4750641"/>
              <a:gd name="connsiteY56" fmla="*/ 902495 h 1692204"/>
              <a:gd name="connsiteX57" fmla="*/ 1928225 w 4750641"/>
              <a:gd name="connsiteY57" fmla="*/ 897300 h 1692204"/>
              <a:gd name="connsiteX58" fmla="*/ 2110066 w 4750641"/>
              <a:gd name="connsiteY58" fmla="*/ 886909 h 1692204"/>
              <a:gd name="connsiteX59" fmla="*/ 2151630 w 4750641"/>
              <a:gd name="connsiteY59" fmla="*/ 881713 h 1692204"/>
              <a:gd name="connsiteX60" fmla="*/ 2411403 w 4750641"/>
              <a:gd name="connsiteY60" fmla="*/ 871322 h 1692204"/>
              <a:gd name="connsiteX61" fmla="*/ 2593244 w 4750641"/>
              <a:gd name="connsiteY61" fmla="*/ 876518 h 1692204"/>
              <a:gd name="connsiteX62" fmla="*/ 2624416 w 4750641"/>
              <a:gd name="connsiteY62" fmla="*/ 886909 h 1692204"/>
              <a:gd name="connsiteX63" fmla="*/ 2671175 w 4750641"/>
              <a:gd name="connsiteY63" fmla="*/ 892104 h 1692204"/>
              <a:gd name="connsiteX64" fmla="*/ 3014075 w 4750641"/>
              <a:gd name="connsiteY64" fmla="*/ 892104 h 1692204"/>
              <a:gd name="connsiteX65" fmla="*/ 3060835 w 4750641"/>
              <a:gd name="connsiteY65" fmla="*/ 902495 h 1692204"/>
              <a:gd name="connsiteX66" fmla="*/ 3097203 w 4750641"/>
              <a:gd name="connsiteY66" fmla="*/ 912886 h 1692204"/>
              <a:gd name="connsiteX67" fmla="*/ 3206307 w 4750641"/>
              <a:gd name="connsiteY67" fmla="*/ 918082 h 1692204"/>
              <a:gd name="connsiteX68" fmla="*/ 3253066 w 4750641"/>
              <a:gd name="connsiteY68" fmla="*/ 928472 h 1692204"/>
              <a:gd name="connsiteX69" fmla="*/ 3268653 w 4750641"/>
              <a:gd name="connsiteY69" fmla="*/ 938863 h 1692204"/>
              <a:gd name="connsiteX70" fmla="*/ 3445298 w 4750641"/>
              <a:gd name="connsiteY70" fmla="*/ 933668 h 1692204"/>
              <a:gd name="connsiteX71" fmla="*/ 3460885 w 4750641"/>
              <a:gd name="connsiteY71" fmla="*/ 928472 h 1692204"/>
              <a:gd name="connsiteX72" fmla="*/ 3481666 w 4750641"/>
              <a:gd name="connsiteY72" fmla="*/ 918082 h 1692204"/>
              <a:gd name="connsiteX73" fmla="*/ 3512839 w 4750641"/>
              <a:gd name="connsiteY73" fmla="*/ 897300 h 1692204"/>
              <a:gd name="connsiteX74" fmla="*/ 3528425 w 4750641"/>
              <a:gd name="connsiteY74" fmla="*/ 892104 h 1692204"/>
              <a:gd name="connsiteX75" fmla="*/ 3544012 w 4750641"/>
              <a:gd name="connsiteY75" fmla="*/ 881713 h 1692204"/>
              <a:gd name="connsiteX76" fmla="*/ 3575185 w 4750641"/>
              <a:gd name="connsiteY76" fmla="*/ 871322 h 1692204"/>
              <a:gd name="connsiteX77" fmla="*/ 3746635 w 4750641"/>
              <a:gd name="connsiteY77" fmla="*/ 876518 h 1692204"/>
              <a:gd name="connsiteX78" fmla="*/ 3757025 w 4750641"/>
              <a:gd name="connsiteY78" fmla="*/ 892104 h 1692204"/>
              <a:gd name="connsiteX79" fmla="*/ 3788198 w 4750641"/>
              <a:gd name="connsiteY79" fmla="*/ 902495 h 1692204"/>
              <a:gd name="connsiteX80" fmla="*/ 3855739 w 4750641"/>
              <a:gd name="connsiteY80" fmla="*/ 892104 h 1692204"/>
              <a:gd name="connsiteX81" fmla="*/ 3866130 w 4750641"/>
              <a:gd name="connsiteY81" fmla="*/ 876518 h 1692204"/>
              <a:gd name="connsiteX82" fmla="*/ 3871325 w 4750641"/>
              <a:gd name="connsiteY82" fmla="*/ 814172 h 1692204"/>
              <a:gd name="connsiteX83" fmla="*/ 3881716 w 4750641"/>
              <a:gd name="connsiteY83" fmla="*/ 736241 h 1692204"/>
              <a:gd name="connsiteX84" fmla="*/ 3897303 w 4750641"/>
              <a:gd name="connsiteY84" fmla="*/ 673895 h 1692204"/>
              <a:gd name="connsiteX85" fmla="*/ 3918085 w 4750641"/>
              <a:gd name="connsiteY85" fmla="*/ 637527 h 1692204"/>
              <a:gd name="connsiteX86" fmla="*/ 3933671 w 4750641"/>
              <a:gd name="connsiteY86" fmla="*/ 627136 h 1692204"/>
              <a:gd name="connsiteX87" fmla="*/ 3944062 w 4750641"/>
              <a:gd name="connsiteY87" fmla="*/ 611550 h 1692204"/>
              <a:gd name="connsiteX88" fmla="*/ 3975235 w 4750641"/>
              <a:gd name="connsiteY88" fmla="*/ 601159 h 1692204"/>
              <a:gd name="connsiteX89" fmla="*/ 3990821 w 4750641"/>
              <a:gd name="connsiteY89" fmla="*/ 595963 h 1692204"/>
              <a:gd name="connsiteX90" fmla="*/ 4006407 w 4750641"/>
              <a:gd name="connsiteY90" fmla="*/ 585572 h 1692204"/>
              <a:gd name="connsiteX91" fmla="*/ 4068753 w 4750641"/>
              <a:gd name="connsiteY91" fmla="*/ 569986 h 1692204"/>
              <a:gd name="connsiteX92" fmla="*/ 4084339 w 4750641"/>
              <a:gd name="connsiteY92" fmla="*/ 564791 h 1692204"/>
              <a:gd name="connsiteX93" fmla="*/ 4136294 w 4750641"/>
              <a:gd name="connsiteY93" fmla="*/ 554400 h 1692204"/>
              <a:gd name="connsiteX94" fmla="*/ 4157075 w 4750641"/>
              <a:gd name="connsiteY94" fmla="*/ 549204 h 1692204"/>
              <a:gd name="connsiteX95" fmla="*/ 4250594 w 4750641"/>
              <a:gd name="connsiteY95" fmla="*/ 538813 h 1692204"/>
              <a:gd name="connsiteX96" fmla="*/ 4494758 w 4750641"/>
              <a:gd name="connsiteY96" fmla="*/ 502662 h 1692204"/>
              <a:gd name="connsiteX97" fmla="*/ 4750641 w 4750641"/>
              <a:gd name="connsiteY97" fmla="*/ 408927 h 1692204"/>
              <a:gd name="connsiteX98" fmla="*/ 4687970 w 4750641"/>
              <a:gd name="connsiteY98" fmla="*/ 356322 h 1692204"/>
              <a:gd name="connsiteX99" fmla="*/ 4605844 w 4750641"/>
              <a:gd name="connsiteY99" fmla="*/ 293111 h 1692204"/>
              <a:gd name="connsiteX100" fmla="*/ 4520015 w 4750641"/>
              <a:gd name="connsiteY100" fmla="*/ 257609 h 1692204"/>
              <a:gd name="connsiteX101" fmla="*/ 4471601 w 4750641"/>
              <a:gd name="connsiteY101" fmla="*/ 258692 h 1692204"/>
              <a:gd name="connsiteX102" fmla="*/ 4415614 w 4750641"/>
              <a:gd name="connsiteY102" fmla="*/ 246570 h 1692204"/>
              <a:gd name="connsiteX103" fmla="*/ 4314478 w 4750641"/>
              <a:gd name="connsiteY103" fmla="*/ 217128 h 1692204"/>
              <a:gd name="connsiteX104" fmla="*/ 4253740 w 4750641"/>
              <a:gd name="connsiteY104" fmla="*/ 175348 h 1692204"/>
              <a:gd name="connsiteX105" fmla="*/ 4165532 w 4750641"/>
              <a:gd name="connsiteY105" fmla="*/ 152618 h 1692204"/>
              <a:gd name="connsiteX106" fmla="*/ 4130493 w 4750641"/>
              <a:gd name="connsiteY106" fmla="*/ 118414 h 1692204"/>
              <a:gd name="connsiteX107" fmla="*/ 4078538 w 4750641"/>
              <a:gd name="connsiteY107" fmla="*/ 119497 h 1692204"/>
              <a:gd name="connsiteX108" fmla="*/ 3978333 w 4750641"/>
              <a:gd name="connsiteY108" fmla="*/ 0 h 1692204"/>
              <a:gd name="connsiteX109" fmla="*/ 3866130 w 4750641"/>
              <a:gd name="connsiteY109" fmla="*/ 330995 h 1692204"/>
              <a:gd name="connsiteX110" fmla="*/ 3850544 w 4750641"/>
              <a:gd name="connsiteY110" fmla="*/ 336191 h 1692204"/>
              <a:gd name="connsiteX111" fmla="*/ 3819371 w 4750641"/>
              <a:gd name="connsiteY111" fmla="*/ 341386 h 1692204"/>
              <a:gd name="connsiteX112" fmla="*/ 3679094 w 4750641"/>
              <a:gd name="connsiteY112" fmla="*/ 351777 h 1692204"/>
              <a:gd name="connsiteX113" fmla="*/ 3642725 w 4750641"/>
              <a:gd name="connsiteY113" fmla="*/ 362168 h 1692204"/>
              <a:gd name="connsiteX114" fmla="*/ 3595966 w 4750641"/>
              <a:gd name="connsiteY114" fmla="*/ 367363 h 1692204"/>
              <a:gd name="connsiteX115" fmla="*/ 3544012 w 4750641"/>
              <a:gd name="connsiteY115" fmla="*/ 382950 h 1692204"/>
              <a:gd name="connsiteX116" fmla="*/ 3523230 w 4750641"/>
              <a:gd name="connsiteY116" fmla="*/ 393341 h 1692204"/>
              <a:gd name="connsiteX117" fmla="*/ 3502448 w 4750641"/>
              <a:gd name="connsiteY117" fmla="*/ 398536 h 1692204"/>
              <a:gd name="connsiteX118" fmla="*/ 3455689 w 4750641"/>
              <a:gd name="connsiteY118" fmla="*/ 414122 h 1692204"/>
              <a:gd name="connsiteX119" fmla="*/ 3408930 w 4750641"/>
              <a:gd name="connsiteY119" fmla="*/ 429709 h 1692204"/>
              <a:gd name="connsiteX120" fmla="*/ 3393344 w 4750641"/>
              <a:gd name="connsiteY120" fmla="*/ 434904 h 1692204"/>
              <a:gd name="connsiteX121" fmla="*/ 3351780 w 4750641"/>
              <a:gd name="connsiteY121" fmla="*/ 455686 h 1692204"/>
              <a:gd name="connsiteX122" fmla="*/ 3336194 w 4750641"/>
              <a:gd name="connsiteY122" fmla="*/ 466077 h 1692204"/>
              <a:gd name="connsiteX123" fmla="*/ 3315412 w 4750641"/>
              <a:gd name="connsiteY123" fmla="*/ 471272 h 1692204"/>
              <a:gd name="connsiteX124" fmla="*/ 3299825 w 4750641"/>
              <a:gd name="connsiteY124" fmla="*/ 476468 h 1692204"/>
              <a:gd name="connsiteX125" fmla="*/ 3253066 w 4750641"/>
              <a:gd name="connsiteY125" fmla="*/ 512836 h 1692204"/>
              <a:gd name="connsiteX126" fmla="*/ 3216698 w 4750641"/>
              <a:gd name="connsiteY126" fmla="*/ 533618 h 1692204"/>
              <a:gd name="connsiteX127" fmla="*/ 3185525 w 4750641"/>
              <a:gd name="connsiteY127" fmla="*/ 544009 h 1692204"/>
              <a:gd name="connsiteX128" fmla="*/ 3143962 w 4750641"/>
              <a:gd name="connsiteY128" fmla="*/ 564791 h 1692204"/>
              <a:gd name="connsiteX129" fmla="*/ 3107594 w 4750641"/>
              <a:gd name="connsiteY129" fmla="*/ 575182 h 1692204"/>
              <a:gd name="connsiteX130" fmla="*/ 3092007 w 4750641"/>
              <a:gd name="connsiteY130" fmla="*/ 580377 h 1692204"/>
              <a:gd name="connsiteX131" fmla="*/ 3071225 w 4750641"/>
              <a:gd name="connsiteY131" fmla="*/ 585572 h 1692204"/>
              <a:gd name="connsiteX132" fmla="*/ 3040053 w 4750641"/>
              <a:gd name="connsiteY132" fmla="*/ 595963 h 1692204"/>
              <a:gd name="connsiteX133" fmla="*/ 2998489 w 4750641"/>
              <a:gd name="connsiteY133" fmla="*/ 606354 h 1692204"/>
              <a:gd name="connsiteX134" fmla="*/ 2967316 w 4750641"/>
              <a:gd name="connsiteY134" fmla="*/ 616745 h 1692204"/>
              <a:gd name="connsiteX135" fmla="*/ 2941339 w 4750641"/>
              <a:gd name="connsiteY135" fmla="*/ 621941 h 1692204"/>
              <a:gd name="connsiteX136" fmla="*/ 2910166 w 4750641"/>
              <a:gd name="connsiteY136" fmla="*/ 632332 h 1692204"/>
              <a:gd name="connsiteX137" fmla="*/ 2894580 w 4750641"/>
              <a:gd name="connsiteY137" fmla="*/ 637527 h 1692204"/>
              <a:gd name="connsiteX138" fmla="*/ 2847821 w 4750641"/>
              <a:gd name="connsiteY138" fmla="*/ 658309 h 1692204"/>
              <a:gd name="connsiteX139" fmla="*/ 2832235 w 4750641"/>
              <a:gd name="connsiteY139" fmla="*/ 663504 h 1692204"/>
              <a:gd name="connsiteX140" fmla="*/ 2795866 w 4750641"/>
              <a:gd name="connsiteY140" fmla="*/ 684286 h 1692204"/>
              <a:gd name="connsiteX141" fmla="*/ 2780280 w 4750641"/>
              <a:gd name="connsiteY141" fmla="*/ 694677 h 1692204"/>
              <a:gd name="connsiteX142" fmla="*/ 2754303 w 4750641"/>
              <a:gd name="connsiteY142" fmla="*/ 699872 h 1692204"/>
              <a:gd name="connsiteX143" fmla="*/ 2738716 w 4750641"/>
              <a:gd name="connsiteY143" fmla="*/ 705068 h 1692204"/>
              <a:gd name="connsiteX144" fmla="*/ 2717935 w 4750641"/>
              <a:gd name="connsiteY144" fmla="*/ 710263 h 1692204"/>
              <a:gd name="connsiteX145" fmla="*/ 2593244 w 4750641"/>
              <a:gd name="connsiteY145" fmla="*/ 705068 h 1692204"/>
              <a:gd name="connsiteX146" fmla="*/ 2577657 w 4750641"/>
              <a:gd name="connsiteY146" fmla="*/ 673895 h 1692204"/>
              <a:gd name="connsiteX147" fmla="*/ 2562071 w 4750641"/>
              <a:gd name="connsiteY147" fmla="*/ 616745 h 1692204"/>
              <a:gd name="connsiteX148" fmla="*/ 2556875 w 4750641"/>
              <a:gd name="connsiteY148" fmla="*/ 601159 h 1692204"/>
              <a:gd name="connsiteX149" fmla="*/ 2546485 w 4750641"/>
              <a:gd name="connsiteY149" fmla="*/ 585572 h 1692204"/>
              <a:gd name="connsiteX150" fmla="*/ 2411403 w 4750641"/>
              <a:gd name="connsiteY150" fmla="*/ 590768 h 1692204"/>
              <a:gd name="connsiteX151" fmla="*/ 2354253 w 4750641"/>
              <a:gd name="connsiteY151" fmla="*/ 595963 h 1692204"/>
              <a:gd name="connsiteX152" fmla="*/ 2333471 w 4750641"/>
              <a:gd name="connsiteY152" fmla="*/ 601159 h 1692204"/>
              <a:gd name="connsiteX153" fmla="*/ 2271125 w 4750641"/>
              <a:gd name="connsiteY153" fmla="*/ 606354 h 1692204"/>
              <a:gd name="connsiteX154" fmla="*/ 2167216 w 4750641"/>
              <a:gd name="connsiteY154" fmla="*/ 601159 h 1692204"/>
              <a:gd name="connsiteX155" fmla="*/ 2151630 w 4750641"/>
              <a:gd name="connsiteY155" fmla="*/ 595963 h 1692204"/>
              <a:gd name="connsiteX156" fmla="*/ 2120457 w 4750641"/>
              <a:gd name="connsiteY156" fmla="*/ 575182 h 1692204"/>
              <a:gd name="connsiteX157" fmla="*/ 2110066 w 4750641"/>
              <a:gd name="connsiteY157" fmla="*/ 559595 h 1692204"/>
              <a:gd name="connsiteX158" fmla="*/ 2094480 w 4750641"/>
              <a:gd name="connsiteY158" fmla="*/ 554400 h 1692204"/>
              <a:gd name="connsiteX159" fmla="*/ 2078894 w 4750641"/>
              <a:gd name="connsiteY159" fmla="*/ 544009 h 1692204"/>
              <a:gd name="connsiteX160" fmla="*/ 2063307 w 4750641"/>
              <a:gd name="connsiteY160" fmla="*/ 538813 h 1692204"/>
              <a:gd name="connsiteX161" fmla="*/ 2047721 w 4750641"/>
              <a:gd name="connsiteY161" fmla="*/ 528422 h 1692204"/>
              <a:gd name="connsiteX162" fmla="*/ 2032135 w 4750641"/>
              <a:gd name="connsiteY162" fmla="*/ 523227 h 1692204"/>
              <a:gd name="connsiteX163" fmla="*/ 2011353 w 4750641"/>
              <a:gd name="connsiteY163" fmla="*/ 512836 h 1692204"/>
              <a:gd name="connsiteX164" fmla="*/ 1907444 w 4750641"/>
              <a:gd name="connsiteY164" fmla="*/ 518032 h 1692204"/>
              <a:gd name="connsiteX165" fmla="*/ 1876271 w 4750641"/>
              <a:gd name="connsiteY165" fmla="*/ 528422 h 1692204"/>
              <a:gd name="connsiteX166" fmla="*/ 1860685 w 4750641"/>
              <a:gd name="connsiteY166" fmla="*/ 533618 h 1692204"/>
              <a:gd name="connsiteX167" fmla="*/ 1839903 w 4750641"/>
              <a:gd name="connsiteY167" fmla="*/ 544009 h 1692204"/>
              <a:gd name="connsiteX168" fmla="*/ 1767166 w 4750641"/>
              <a:gd name="connsiteY168" fmla="*/ 554400 h 1692204"/>
              <a:gd name="connsiteX169" fmla="*/ 1725603 w 4750641"/>
              <a:gd name="connsiteY169" fmla="*/ 564791 h 1692204"/>
              <a:gd name="connsiteX170" fmla="*/ 1684039 w 4750641"/>
              <a:gd name="connsiteY170" fmla="*/ 575182 h 1692204"/>
              <a:gd name="connsiteX171" fmla="*/ 1663257 w 4750641"/>
              <a:gd name="connsiteY171" fmla="*/ 580377 h 1692204"/>
              <a:gd name="connsiteX172" fmla="*/ 1632085 w 4750641"/>
              <a:gd name="connsiteY172" fmla="*/ 590768 h 1692204"/>
              <a:gd name="connsiteX173" fmla="*/ 1616498 w 4750641"/>
              <a:gd name="connsiteY173" fmla="*/ 595963 h 1692204"/>
              <a:gd name="connsiteX174" fmla="*/ 1595716 w 4750641"/>
              <a:gd name="connsiteY174" fmla="*/ 606354 h 1692204"/>
              <a:gd name="connsiteX175" fmla="*/ 1569739 w 4750641"/>
              <a:gd name="connsiteY175" fmla="*/ 611550 h 1692204"/>
              <a:gd name="connsiteX176" fmla="*/ 1554153 w 4750641"/>
              <a:gd name="connsiteY176" fmla="*/ 616745 h 1692204"/>
              <a:gd name="connsiteX177" fmla="*/ 1538566 w 4750641"/>
              <a:gd name="connsiteY177" fmla="*/ 627136 h 1692204"/>
              <a:gd name="connsiteX178" fmla="*/ 1528175 w 4750641"/>
              <a:gd name="connsiteY178" fmla="*/ 642722 h 1692204"/>
              <a:gd name="connsiteX179" fmla="*/ 1497003 w 4750641"/>
              <a:gd name="connsiteY179" fmla="*/ 653113 h 1692204"/>
              <a:gd name="connsiteX180" fmla="*/ 1465830 w 4750641"/>
              <a:gd name="connsiteY180" fmla="*/ 673895 h 1692204"/>
              <a:gd name="connsiteX181" fmla="*/ 1450244 w 4750641"/>
              <a:gd name="connsiteY181" fmla="*/ 684286 h 1692204"/>
              <a:gd name="connsiteX182" fmla="*/ 1387898 w 4750641"/>
              <a:gd name="connsiteY182" fmla="*/ 705068 h 1692204"/>
              <a:gd name="connsiteX183" fmla="*/ 1372312 w 4750641"/>
              <a:gd name="connsiteY183" fmla="*/ 710263 h 1692204"/>
              <a:gd name="connsiteX184" fmla="*/ 1356725 w 4750641"/>
              <a:gd name="connsiteY184" fmla="*/ 715459 h 1692204"/>
              <a:gd name="connsiteX185" fmla="*/ 1299575 w 4750641"/>
              <a:gd name="connsiteY185" fmla="*/ 720654 h 1692204"/>
              <a:gd name="connsiteX186" fmla="*/ 1283989 w 4750641"/>
              <a:gd name="connsiteY186" fmla="*/ 725850 h 1692204"/>
              <a:gd name="connsiteX187" fmla="*/ 1200862 w 4750641"/>
              <a:gd name="connsiteY187" fmla="*/ 736241 h 1692204"/>
              <a:gd name="connsiteX188" fmla="*/ 1154103 w 4750641"/>
              <a:gd name="connsiteY188" fmla="*/ 746632 h 1692204"/>
              <a:gd name="connsiteX189" fmla="*/ 1096953 w 4750641"/>
              <a:gd name="connsiteY189" fmla="*/ 751827 h 1692204"/>
              <a:gd name="connsiteX190" fmla="*/ 1060585 w 4750641"/>
              <a:gd name="connsiteY190" fmla="*/ 757022 h 1692204"/>
              <a:gd name="connsiteX191" fmla="*/ 993044 w 4750641"/>
              <a:gd name="connsiteY191" fmla="*/ 767413 h 1692204"/>
              <a:gd name="connsiteX192" fmla="*/ 961871 w 4750641"/>
              <a:gd name="connsiteY192" fmla="*/ 777804 h 1692204"/>
              <a:gd name="connsiteX193" fmla="*/ 920307 w 4750641"/>
              <a:gd name="connsiteY193" fmla="*/ 788195 h 1692204"/>
              <a:gd name="connsiteX194" fmla="*/ 889135 w 4750641"/>
              <a:gd name="connsiteY194" fmla="*/ 798586 h 1692204"/>
              <a:gd name="connsiteX195" fmla="*/ 868353 w 4750641"/>
              <a:gd name="connsiteY195" fmla="*/ 803782 h 1692204"/>
              <a:gd name="connsiteX196" fmla="*/ 842375 w 4750641"/>
              <a:gd name="connsiteY196" fmla="*/ 808977 h 1692204"/>
              <a:gd name="connsiteX197" fmla="*/ 806007 w 4750641"/>
              <a:gd name="connsiteY197" fmla="*/ 824563 h 1692204"/>
              <a:gd name="connsiteX198" fmla="*/ 790421 w 4750641"/>
              <a:gd name="connsiteY198" fmla="*/ 829759 h 1692204"/>
              <a:gd name="connsiteX199" fmla="*/ 748857 w 4750641"/>
              <a:gd name="connsiteY199" fmla="*/ 845345 h 1692204"/>
              <a:gd name="connsiteX200" fmla="*/ 702098 w 4750641"/>
              <a:gd name="connsiteY200" fmla="*/ 866127 h 1692204"/>
              <a:gd name="connsiteX201" fmla="*/ 670925 w 4750641"/>
              <a:gd name="connsiteY201" fmla="*/ 876518 h 1692204"/>
              <a:gd name="connsiteX202" fmla="*/ 639753 w 4750641"/>
              <a:gd name="connsiteY202" fmla="*/ 892104 h 1692204"/>
              <a:gd name="connsiteX203" fmla="*/ 592994 w 4750641"/>
              <a:gd name="connsiteY203" fmla="*/ 912886 h 1692204"/>
              <a:gd name="connsiteX204" fmla="*/ 577407 w 4750641"/>
              <a:gd name="connsiteY204" fmla="*/ 918082 h 1692204"/>
              <a:gd name="connsiteX205" fmla="*/ 546235 w 4750641"/>
              <a:gd name="connsiteY205" fmla="*/ 938863 h 1692204"/>
              <a:gd name="connsiteX206" fmla="*/ 530648 w 4750641"/>
              <a:gd name="connsiteY206" fmla="*/ 949254 h 1692204"/>
              <a:gd name="connsiteX207" fmla="*/ 509866 w 4750641"/>
              <a:gd name="connsiteY207" fmla="*/ 959645 h 1692204"/>
              <a:gd name="connsiteX208" fmla="*/ 463107 w 4750641"/>
              <a:gd name="connsiteY208" fmla="*/ 980427 h 1692204"/>
              <a:gd name="connsiteX209" fmla="*/ 447521 w 4750641"/>
              <a:gd name="connsiteY209" fmla="*/ 985622 h 1692204"/>
              <a:gd name="connsiteX210" fmla="*/ 416348 w 4750641"/>
              <a:gd name="connsiteY210" fmla="*/ 1011600 h 1692204"/>
              <a:gd name="connsiteX211" fmla="*/ 385175 w 4750641"/>
              <a:gd name="connsiteY211" fmla="*/ 1032382 h 1692204"/>
              <a:gd name="connsiteX212" fmla="*/ 369589 w 4750641"/>
              <a:gd name="connsiteY212" fmla="*/ 1047968 h 1692204"/>
              <a:gd name="connsiteX213" fmla="*/ 338416 w 4750641"/>
              <a:gd name="connsiteY213" fmla="*/ 1068750 h 1692204"/>
              <a:gd name="connsiteX214" fmla="*/ 322830 w 4750641"/>
              <a:gd name="connsiteY214" fmla="*/ 1079141 h 1692204"/>
              <a:gd name="connsiteX215" fmla="*/ 291657 w 4750641"/>
              <a:gd name="connsiteY215" fmla="*/ 1099922 h 1692204"/>
              <a:gd name="connsiteX216" fmla="*/ 270875 w 4750641"/>
              <a:gd name="connsiteY216" fmla="*/ 1120704 h 1692204"/>
              <a:gd name="connsiteX217" fmla="*/ 265680 w 4750641"/>
              <a:gd name="connsiteY217" fmla="*/ 1136291 h 1692204"/>
              <a:gd name="connsiteX218" fmla="*/ 218921 w 4750641"/>
              <a:gd name="connsiteY218" fmla="*/ 1172659 h 1692204"/>
              <a:gd name="connsiteX219" fmla="*/ 208530 w 4750641"/>
              <a:gd name="connsiteY219" fmla="*/ 1188245 h 1692204"/>
              <a:gd name="connsiteX220" fmla="*/ 177357 w 4750641"/>
              <a:gd name="connsiteY220" fmla="*/ 1209027 h 1692204"/>
              <a:gd name="connsiteX221" fmla="*/ 156575 w 4750641"/>
              <a:gd name="connsiteY221" fmla="*/ 1224613 h 1692204"/>
              <a:gd name="connsiteX222" fmla="*/ 125403 w 4750641"/>
              <a:gd name="connsiteY222" fmla="*/ 1245395 h 1692204"/>
              <a:gd name="connsiteX223" fmla="*/ 94230 w 4750641"/>
              <a:gd name="connsiteY223" fmla="*/ 1266177 h 1692204"/>
              <a:gd name="connsiteX224" fmla="*/ 78644 w 4750641"/>
              <a:gd name="connsiteY224" fmla="*/ 1281763 h 1692204"/>
              <a:gd name="connsiteX225" fmla="*/ 68253 w 4750641"/>
              <a:gd name="connsiteY225" fmla="*/ 1297350 h 1692204"/>
              <a:gd name="connsiteX226" fmla="*/ 52666 w 4750641"/>
              <a:gd name="connsiteY226" fmla="*/ 1302545 h 1692204"/>
              <a:gd name="connsiteX227" fmla="*/ 5907 w 4750641"/>
              <a:gd name="connsiteY227" fmla="*/ 1349304 h 1692204"/>
              <a:gd name="connsiteX0" fmla="*/ 5907 w 4750641"/>
              <a:gd name="connsiteY0" fmla="*/ 1401799 h 1744699"/>
              <a:gd name="connsiteX1" fmla="*/ 5907 w 4750641"/>
              <a:gd name="connsiteY1" fmla="*/ 1401799 h 1744699"/>
              <a:gd name="connsiteX2" fmla="*/ 712 w 4750641"/>
              <a:gd name="connsiteY2" fmla="*/ 1448558 h 1744699"/>
              <a:gd name="connsiteX3" fmla="*/ 16298 w 4750641"/>
              <a:gd name="connsiteY3" fmla="*/ 1458949 h 1744699"/>
              <a:gd name="connsiteX4" fmla="*/ 26689 w 4750641"/>
              <a:gd name="connsiteY4" fmla="*/ 1490122 h 1744699"/>
              <a:gd name="connsiteX5" fmla="*/ 57862 w 4750641"/>
              <a:gd name="connsiteY5" fmla="*/ 1516099 h 1744699"/>
              <a:gd name="connsiteX6" fmla="*/ 68253 w 4750641"/>
              <a:gd name="connsiteY6" fmla="*/ 1531686 h 1744699"/>
              <a:gd name="connsiteX7" fmla="*/ 73448 w 4750641"/>
              <a:gd name="connsiteY7" fmla="*/ 1547272 h 1744699"/>
              <a:gd name="connsiteX8" fmla="*/ 104621 w 4750641"/>
              <a:gd name="connsiteY8" fmla="*/ 1578445 h 1744699"/>
              <a:gd name="connsiteX9" fmla="*/ 109816 w 4750641"/>
              <a:gd name="connsiteY9" fmla="*/ 1594031 h 1744699"/>
              <a:gd name="connsiteX10" fmla="*/ 135794 w 4750641"/>
              <a:gd name="connsiteY10" fmla="*/ 1620008 h 1744699"/>
              <a:gd name="connsiteX11" fmla="*/ 156575 w 4750641"/>
              <a:gd name="connsiteY11" fmla="*/ 1656377 h 1744699"/>
              <a:gd name="connsiteX12" fmla="*/ 172162 w 4750641"/>
              <a:gd name="connsiteY12" fmla="*/ 1671963 h 1744699"/>
              <a:gd name="connsiteX13" fmla="*/ 187748 w 4750641"/>
              <a:gd name="connsiteY13" fmla="*/ 1692745 h 1744699"/>
              <a:gd name="connsiteX14" fmla="*/ 239703 w 4750641"/>
              <a:gd name="connsiteY14" fmla="*/ 1723917 h 1744699"/>
              <a:gd name="connsiteX15" fmla="*/ 255289 w 4750641"/>
              <a:gd name="connsiteY15" fmla="*/ 1729113 h 1744699"/>
              <a:gd name="connsiteX16" fmla="*/ 276071 w 4750641"/>
              <a:gd name="connsiteY16" fmla="*/ 1739504 h 1744699"/>
              <a:gd name="connsiteX17" fmla="*/ 307244 w 4750641"/>
              <a:gd name="connsiteY17" fmla="*/ 1744699 h 1744699"/>
              <a:gd name="connsiteX18" fmla="*/ 473498 w 4750641"/>
              <a:gd name="connsiteY18" fmla="*/ 1739504 h 1744699"/>
              <a:gd name="connsiteX19" fmla="*/ 504671 w 4750641"/>
              <a:gd name="connsiteY19" fmla="*/ 1723917 h 1744699"/>
              <a:gd name="connsiteX20" fmla="*/ 520257 w 4750641"/>
              <a:gd name="connsiteY20" fmla="*/ 1703136 h 1744699"/>
              <a:gd name="connsiteX21" fmla="*/ 541039 w 4750641"/>
              <a:gd name="connsiteY21" fmla="*/ 1666767 h 1744699"/>
              <a:gd name="connsiteX22" fmla="*/ 530648 w 4750641"/>
              <a:gd name="connsiteY22" fmla="*/ 1594031 h 1744699"/>
              <a:gd name="connsiteX23" fmla="*/ 520257 w 4750641"/>
              <a:gd name="connsiteY23" fmla="*/ 1557663 h 1744699"/>
              <a:gd name="connsiteX24" fmla="*/ 525453 w 4750641"/>
              <a:gd name="connsiteY24" fmla="*/ 1427777 h 1744699"/>
              <a:gd name="connsiteX25" fmla="*/ 535844 w 4750641"/>
              <a:gd name="connsiteY25" fmla="*/ 1386213 h 1744699"/>
              <a:gd name="connsiteX26" fmla="*/ 567016 w 4750641"/>
              <a:gd name="connsiteY26" fmla="*/ 1339454 h 1744699"/>
              <a:gd name="connsiteX27" fmla="*/ 577407 w 4750641"/>
              <a:gd name="connsiteY27" fmla="*/ 1323867 h 1744699"/>
              <a:gd name="connsiteX28" fmla="*/ 587798 w 4750641"/>
              <a:gd name="connsiteY28" fmla="*/ 1308281 h 1744699"/>
              <a:gd name="connsiteX29" fmla="*/ 592994 w 4750641"/>
              <a:gd name="connsiteY29" fmla="*/ 1292695 h 1744699"/>
              <a:gd name="connsiteX30" fmla="*/ 639753 w 4750641"/>
              <a:gd name="connsiteY30" fmla="*/ 1251131 h 1744699"/>
              <a:gd name="connsiteX31" fmla="*/ 655339 w 4750641"/>
              <a:gd name="connsiteY31" fmla="*/ 1245936 h 1744699"/>
              <a:gd name="connsiteX32" fmla="*/ 686512 w 4750641"/>
              <a:gd name="connsiteY32" fmla="*/ 1225154 h 1744699"/>
              <a:gd name="connsiteX33" fmla="*/ 717685 w 4750641"/>
              <a:gd name="connsiteY33" fmla="*/ 1204372 h 1744699"/>
              <a:gd name="connsiteX34" fmla="*/ 769639 w 4750641"/>
              <a:gd name="connsiteY34" fmla="*/ 1173199 h 1744699"/>
              <a:gd name="connsiteX35" fmla="*/ 800812 w 4750641"/>
              <a:gd name="connsiteY35" fmla="*/ 1162808 h 1744699"/>
              <a:gd name="connsiteX36" fmla="*/ 831985 w 4750641"/>
              <a:gd name="connsiteY36" fmla="*/ 1147222 h 1744699"/>
              <a:gd name="connsiteX37" fmla="*/ 863157 w 4750641"/>
              <a:gd name="connsiteY37" fmla="*/ 1131636 h 1744699"/>
              <a:gd name="connsiteX38" fmla="*/ 894330 w 4750641"/>
              <a:gd name="connsiteY38" fmla="*/ 1110854 h 1744699"/>
              <a:gd name="connsiteX39" fmla="*/ 909916 w 4750641"/>
              <a:gd name="connsiteY39" fmla="*/ 1100463 h 1744699"/>
              <a:gd name="connsiteX40" fmla="*/ 925503 w 4750641"/>
              <a:gd name="connsiteY40" fmla="*/ 1095267 h 1744699"/>
              <a:gd name="connsiteX41" fmla="*/ 967066 w 4750641"/>
              <a:gd name="connsiteY41" fmla="*/ 1084877 h 1744699"/>
              <a:gd name="connsiteX42" fmla="*/ 982653 w 4750641"/>
              <a:gd name="connsiteY42" fmla="*/ 1079681 h 1744699"/>
              <a:gd name="connsiteX43" fmla="*/ 1003435 w 4750641"/>
              <a:gd name="connsiteY43" fmla="*/ 1074486 h 1744699"/>
              <a:gd name="connsiteX44" fmla="*/ 1034607 w 4750641"/>
              <a:gd name="connsiteY44" fmla="*/ 1064095 h 1744699"/>
              <a:gd name="connsiteX45" fmla="*/ 1081366 w 4750641"/>
              <a:gd name="connsiteY45" fmla="*/ 1053704 h 1744699"/>
              <a:gd name="connsiteX46" fmla="*/ 1096953 w 4750641"/>
              <a:gd name="connsiteY46" fmla="*/ 1048508 h 1744699"/>
              <a:gd name="connsiteX47" fmla="*/ 1154103 w 4750641"/>
              <a:gd name="connsiteY47" fmla="*/ 1038117 h 1744699"/>
              <a:gd name="connsiteX48" fmla="*/ 1185275 w 4750641"/>
              <a:gd name="connsiteY48" fmla="*/ 1027727 h 1744699"/>
              <a:gd name="connsiteX49" fmla="*/ 1211253 w 4750641"/>
              <a:gd name="connsiteY49" fmla="*/ 1022531 h 1744699"/>
              <a:gd name="connsiteX50" fmla="*/ 1226839 w 4750641"/>
              <a:gd name="connsiteY50" fmla="*/ 1017336 h 1744699"/>
              <a:gd name="connsiteX51" fmla="*/ 1268403 w 4750641"/>
              <a:gd name="connsiteY51" fmla="*/ 1012140 h 1744699"/>
              <a:gd name="connsiteX52" fmla="*/ 1403485 w 4750641"/>
              <a:gd name="connsiteY52" fmla="*/ 991358 h 1744699"/>
              <a:gd name="connsiteX53" fmla="*/ 1481416 w 4750641"/>
              <a:gd name="connsiteY53" fmla="*/ 980967 h 1744699"/>
              <a:gd name="connsiteX54" fmla="*/ 1533371 w 4750641"/>
              <a:gd name="connsiteY54" fmla="*/ 970577 h 1744699"/>
              <a:gd name="connsiteX55" fmla="*/ 1652866 w 4750641"/>
              <a:gd name="connsiteY55" fmla="*/ 965381 h 1744699"/>
              <a:gd name="connsiteX56" fmla="*/ 1751580 w 4750641"/>
              <a:gd name="connsiteY56" fmla="*/ 954990 h 1744699"/>
              <a:gd name="connsiteX57" fmla="*/ 1928225 w 4750641"/>
              <a:gd name="connsiteY57" fmla="*/ 949795 h 1744699"/>
              <a:gd name="connsiteX58" fmla="*/ 2110066 w 4750641"/>
              <a:gd name="connsiteY58" fmla="*/ 939404 h 1744699"/>
              <a:gd name="connsiteX59" fmla="*/ 2151630 w 4750641"/>
              <a:gd name="connsiteY59" fmla="*/ 934208 h 1744699"/>
              <a:gd name="connsiteX60" fmla="*/ 2411403 w 4750641"/>
              <a:gd name="connsiteY60" fmla="*/ 923817 h 1744699"/>
              <a:gd name="connsiteX61" fmla="*/ 2593244 w 4750641"/>
              <a:gd name="connsiteY61" fmla="*/ 929013 h 1744699"/>
              <a:gd name="connsiteX62" fmla="*/ 2624416 w 4750641"/>
              <a:gd name="connsiteY62" fmla="*/ 939404 h 1744699"/>
              <a:gd name="connsiteX63" fmla="*/ 2671175 w 4750641"/>
              <a:gd name="connsiteY63" fmla="*/ 944599 h 1744699"/>
              <a:gd name="connsiteX64" fmla="*/ 3014075 w 4750641"/>
              <a:gd name="connsiteY64" fmla="*/ 944599 h 1744699"/>
              <a:gd name="connsiteX65" fmla="*/ 3060835 w 4750641"/>
              <a:gd name="connsiteY65" fmla="*/ 954990 h 1744699"/>
              <a:gd name="connsiteX66" fmla="*/ 3097203 w 4750641"/>
              <a:gd name="connsiteY66" fmla="*/ 965381 h 1744699"/>
              <a:gd name="connsiteX67" fmla="*/ 3206307 w 4750641"/>
              <a:gd name="connsiteY67" fmla="*/ 970577 h 1744699"/>
              <a:gd name="connsiteX68" fmla="*/ 3253066 w 4750641"/>
              <a:gd name="connsiteY68" fmla="*/ 980967 h 1744699"/>
              <a:gd name="connsiteX69" fmla="*/ 3268653 w 4750641"/>
              <a:gd name="connsiteY69" fmla="*/ 991358 h 1744699"/>
              <a:gd name="connsiteX70" fmla="*/ 3445298 w 4750641"/>
              <a:gd name="connsiteY70" fmla="*/ 986163 h 1744699"/>
              <a:gd name="connsiteX71" fmla="*/ 3460885 w 4750641"/>
              <a:gd name="connsiteY71" fmla="*/ 980967 h 1744699"/>
              <a:gd name="connsiteX72" fmla="*/ 3481666 w 4750641"/>
              <a:gd name="connsiteY72" fmla="*/ 970577 h 1744699"/>
              <a:gd name="connsiteX73" fmla="*/ 3512839 w 4750641"/>
              <a:gd name="connsiteY73" fmla="*/ 949795 h 1744699"/>
              <a:gd name="connsiteX74" fmla="*/ 3528425 w 4750641"/>
              <a:gd name="connsiteY74" fmla="*/ 944599 h 1744699"/>
              <a:gd name="connsiteX75" fmla="*/ 3544012 w 4750641"/>
              <a:gd name="connsiteY75" fmla="*/ 934208 h 1744699"/>
              <a:gd name="connsiteX76" fmla="*/ 3575185 w 4750641"/>
              <a:gd name="connsiteY76" fmla="*/ 923817 h 1744699"/>
              <a:gd name="connsiteX77" fmla="*/ 3746635 w 4750641"/>
              <a:gd name="connsiteY77" fmla="*/ 929013 h 1744699"/>
              <a:gd name="connsiteX78" fmla="*/ 3757025 w 4750641"/>
              <a:gd name="connsiteY78" fmla="*/ 944599 h 1744699"/>
              <a:gd name="connsiteX79" fmla="*/ 3788198 w 4750641"/>
              <a:gd name="connsiteY79" fmla="*/ 954990 h 1744699"/>
              <a:gd name="connsiteX80" fmla="*/ 3855739 w 4750641"/>
              <a:gd name="connsiteY80" fmla="*/ 944599 h 1744699"/>
              <a:gd name="connsiteX81" fmla="*/ 3866130 w 4750641"/>
              <a:gd name="connsiteY81" fmla="*/ 929013 h 1744699"/>
              <a:gd name="connsiteX82" fmla="*/ 3871325 w 4750641"/>
              <a:gd name="connsiteY82" fmla="*/ 866667 h 1744699"/>
              <a:gd name="connsiteX83" fmla="*/ 3881716 w 4750641"/>
              <a:gd name="connsiteY83" fmla="*/ 788736 h 1744699"/>
              <a:gd name="connsiteX84" fmla="*/ 3897303 w 4750641"/>
              <a:gd name="connsiteY84" fmla="*/ 726390 h 1744699"/>
              <a:gd name="connsiteX85" fmla="*/ 3918085 w 4750641"/>
              <a:gd name="connsiteY85" fmla="*/ 690022 h 1744699"/>
              <a:gd name="connsiteX86" fmla="*/ 3933671 w 4750641"/>
              <a:gd name="connsiteY86" fmla="*/ 679631 h 1744699"/>
              <a:gd name="connsiteX87" fmla="*/ 3944062 w 4750641"/>
              <a:gd name="connsiteY87" fmla="*/ 664045 h 1744699"/>
              <a:gd name="connsiteX88" fmla="*/ 3975235 w 4750641"/>
              <a:gd name="connsiteY88" fmla="*/ 653654 h 1744699"/>
              <a:gd name="connsiteX89" fmla="*/ 3990821 w 4750641"/>
              <a:gd name="connsiteY89" fmla="*/ 648458 h 1744699"/>
              <a:gd name="connsiteX90" fmla="*/ 4006407 w 4750641"/>
              <a:gd name="connsiteY90" fmla="*/ 638067 h 1744699"/>
              <a:gd name="connsiteX91" fmla="*/ 4068753 w 4750641"/>
              <a:gd name="connsiteY91" fmla="*/ 622481 h 1744699"/>
              <a:gd name="connsiteX92" fmla="*/ 4084339 w 4750641"/>
              <a:gd name="connsiteY92" fmla="*/ 617286 h 1744699"/>
              <a:gd name="connsiteX93" fmla="*/ 4136294 w 4750641"/>
              <a:gd name="connsiteY93" fmla="*/ 606895 h 1744699"/>
              <a:gd name="connsiteX94" fmla="*/ 4157075 w 4750641"/>
              <a:gd name="connsiteY94" fmla="*/ 601699 h 1744699"/>
              <a:gd name="connsiteX95" fmla="*/ 4250594 w 4750641"/>
              <a:gd name="connsiteY95" fmla="*/ 591308 h 1744699"/>
              <a:gd name="connsiteX96" fmla="*/ 4494758 w 4750641"/>
              <a:gd name="connsiteY96" fmla="*/ 555157 h 1744699"/>
              <a:gd name="connsiteX97" fmla="*/ 4750641 w 4750641"/>
              <a:gd name="connsiteY97" fmla="*/ 461422 h 1744699"/>
              <a:gd name="connsiteX98" fmla="*/ 4687970 w 4750641"/>
              <a:gd name="connsiteY98" fmla="*/ 408817 h 1744699"/>
              <a:gd name="connsiteX99" fmla="*/ 4605844 w 4750641"/>
              <a:gd name="connsiteY99" fmla="*/ 345606 h 1744699"/>
              <a:gd name="connsiteX100" fmla="*/ 4520015 w 4750641"/>
              <a:gd name="connsiteY100" fmla="*/ 310104 h 1744699"/>
              <a:gd name="connsiteX101" fmla="*/ 4471601 w 4750641"/>
              <a:gd name="connsiteY101" fmla="*/ 311187 h 1744699"/>
              <a:gd name="connsiteX102" fmla="*/ 4415614 w 4750641"/>
              <a:gd name="connsiteY102" fmla="*/ 299065 h 1744699"/>
              <a:gd name="connsiteX103" fmla="*/ 4314478 w 4750641"/>
              <a:gd name="connsiteY103" fmla="*/ 269623 h 1744699"/>
              <a:gd name="connsiteX104" fmla="*/ 4253740 w 4750641"/>
              <a:gd name="connsiteY104" fmla="*/ 227843 h 1744699"/>
              <a:gd name="connsiteX105" fmla="*/ 4165532 w 4750641"/>
              <a:gd name="connsiteY105" fmla="*/ 205113 h 1744699"/>
              <a:gd name="connsiteX106" fmla="*/ 4130493 w 4750641"/>
              <a:gd name="connsiteY106" fmla="*/ 170909 h 1744699"/>
              <a:gd name="connsiteX107" fmla="*/ 4078538 w 4750641"/>
              <a:gd name="connsiteY107" fmla="*/ 171992 h 1744699"/>
              <a:gd name="connsiteX108" fmla="*/ 3978333 w 4750641"/>
              <a:gd name="connsiteY108" fmla="*/ 52495 h 1744699"/>
              <a:gd name="connsiteX109" fmla="*/ 3828107 w 4750641"/>
              <a:gd name="connsiteY109" fmla="*/ 16777 h 1744699"/>
              <a:gd name="connsiteX110" fmla="*/ 3850544 w 4750641"/>
              <a:gd name="connsiteY110" fmla="*/ 388686 h 1744699"/>
              <a:gd name="connsiteX111" fmla="*/ 3819371 w 4750641"/>
              <a:gd name="connsiteY111" fmla="*/ 393881 h 1744699"/>
              <a:gd name="connsiteX112" fmla="*/ 3679094 w 4750641"/>
              <a:gd name="connsiteY112" fmla="*/ 404272 h 1744699"/>
              <a:gd name="connsiteX113" fmla="*/ 3642725 w 4750641"/>
              <a:gd name="connsiteY113" fmla="*/ 414663 h 1744699"/>
              <a:gd name="connsiteX114" fmla="*/ 3595966 w 4750641"/>
              <a:gd name="connsiteY114" fmla="*/ 419858 h 1744699"/>
              <a:gd name="connsiteX115" fmla="*/ 3544012 w 4750641"/>
              <a:gd name="connsiteY115" fmla="*/ 435445 h 1744699"/>
              <a:gd name="connsiteX116" fmla="*/ 3523230 w 4750641"/>
              <a:gd name="connsiteY116" fmla="*/ 445836 h 1744699"/>
              <a:gd name="connsiteX117" fmla="*/ 3502448 w 4750641"/>
              <a:gd name="connsiteY117" fmla="*/ 451031 h 1744699"/>
              <a:gd name="connsiteX118" fmla="*/ 3455689 w 4750641"/>
              <a:gd name="connsiteY118" fmla="*/ 466617 h 1744699"/>
              <a:gd name="connsiteX119" fmla="*/ 3408930 w 4750641"/>
              <a:gd name="connsiteY119" fmla="*/ 482204 h 1744699"/>
              <a:gd name="connsiteX120" fmla="*/ 3393344 w 4750641"/>
              <a:gd name="connsiteY120" fmla="*/ 487399 h 1744699"/>
              <a:gd name="connsiteX121" fmla="*/ 3351780 w 4750641"/>
              <a:gd name="connsiteY121" fmla="*/ 508181 h 1744699"/>
              <a:gd name="connsiteX122" fmla="*/ 3336194 w 4750641"/>
              <a:gd name="connsiteY122" fmla="*/ 518572 h 1744699"/>
              <a:gd name="connsiteX123" fmla="*/ 3315412 w 4750641"/>
              <a:gd name="connsiteY123" fmla="*/ 523767 h 1744699"/>
              <a:gd name="connsiteX124" fmla="*/ 3299825 w 4750641"/>
              <a:gd name="connsiteY124" fmla="*/ 528963 h 1744699"/>
              <a:gd name="connsiteX125" fmla="*/ 3253066 w 4750641"/>
              <a:gd name="connsiteY125" fmla="*/ 565331 h 1744699"/>
              <a:gd name="connsiteX126" fmla="*/ 3216698 w 4750641"/>
              <a:gd name="connsiteY126" fmla="*/ 586113 h 1744699"/>
              <a:gd name="connsiteX127" fmla="*/ 3185525 w 4750641"/>
              <a:gd name="connsiteY127" fmla="*/ 596504 h 1744699"/>
              <a:gd name="connsiteX128" fmla="*/ 3143962 w 4750641"/>
              <a:gd name="connsiteY128" fmla="*/ 617286 h 1744699"/>
              <a:gd name="connsiteX129" fmla="*/ 3107594 w 4750641"/>
              <a:gd name="connsiteY129" fmla="*/ 627677 h 1744699"/>
              <a:gd name="connsiteX130" fmla="*/ 3092007 w 4750641"/>
              <a:gd name="connsiteY130" fmla="*/ 632872 h 1744699"/>
              <a:gd name="connsiteX131" fmla="*/ 3071225 w 4750641"/>
              <a:gd name="connsiteY131" fmla="*/ 638067 h 1744699"/>
              <a:gd name="connsiteX132" fmla="*/ 3040053 w 4750641"/>
              <a:gd name="connsiteY132" fmla="*/ 648458 h 1744699"/>
              <a:gd name="connsiteX133" fmla="*/ 2998489 w 4750641"/>
              <a:gd name="connsiteY133" fmla="*/ 658849 h 1744699"/>
              <a:gd name="connsiteX134" fmla="*/ 2967316 w 4750641"/>
              <a:gd name="connsiteY134" fmla="*/ 669240 h 1744699"/>
              <a:gd name="connsiteX135" fmla="*/ 2941339 w 4750641"/>
              <a:gd name="connsiteY135" fmla="*/ 674436 h 1744699"/>
              <a:gd name="connsiteX136" fmla="*/ 2910166 w 4750641"/>
              <a:gd name="connsiteY136" fmla="*/ 684827 h 1744699"/>
              <a:gd name="connsiteX137" fmla="*/ 2894580 w 4750641"/>
              <a:gd name="connsiteY137" fmla="*/ 690022 h 1744699"/>
              <a:gd name="connsiteX138" fmla="*/ 2847821 w 4750641"/>
              <a:gd name="connsiteY138" fmla="*/ 710804 h 1744699"/>
              <a:gd name="connsiteX139" fmla="*/ 2832235 w 4750641"/>
              <a:gd name="connsiteY139" fmla="*/ 715999 h 1744699"/>
              <a:gd name="connsiteX140" fmla="*/ 2795866 w 4750641"/>
              <a:gd name="connsiteY140" fmla="*/ 736781 h 1744699"/>
              <a:gd name="connsiteX141" fmla="*/ 2780280 w 4750641"/>
              <a:gd name="connsiteY141" fmla="*/ 747172 h 1744699"/>
              <a:gd name="connsiteX142" fmla="*/ 2754303 w 4750641"/>
              <a:gd name="connsiteY142" fmla="*/ 752367 h 1744699"/>
              <a:gd name="connsiteX143" fmla="*/ 2738716 w 4750641"/>
              <a:gd name="connsiteY143" fmla="*/ 757563 h 1744699"/>
              <a:gd name="connsiteX144" fmla="*/ 2717935 w 4750641"/>
              <a:gd name="connsiteY144" fmla="*/ 762758 h 1744699"/>
              <a:gd name="connsiteX145" fmla="*/ 2593244 w 4750641"/>
              <a:gd name="connsiteY145" fmla="*/ 757563 h 1744699"/>
              <a:gd name="connsiteX146" fmla="*/ 2577657 w 4750641"/>
              <a:gd name="connsiteY146" fmla="*/ 726390 h 1744699"/>
              <a:gd name="connsiteX147" fmla="*/ 2562071 w 4750641"/>
              <a:gd name="connsiteY147" fmla="*/ 669240 h 1744699"/>
              <a:gd name="connsiteX148" fmla="*/ 2556875 w 4750641"/>
              <a:gd name="connsiteY148" fmla="*/ 653654 h 1744699"/>
              <a:gd name="connsiteX149" fmla="*/ 2546485 w 4750641"/>
              <a:gd name="connsiteY149" fmla="*/ 638067 h 1744699"/>
              <a:gd name="connsiteX150" fmla="*/ 2411403 w 4750641"/>
              <a:gd name="connsiteY150" fmla="*/ 643263 h 1744699"/>
              <a:gd name="connsiteX151" fmla="*/ 2354253 w 4750641"/>
              <a:gd name="connsiteY151" fmla="*/ 648458 h 1744699"/>
              <a:gd name="connsiteX152" fmla="*/ 2333471 w 4750641"/>
              <a:gd name="connsiteY152" fmla="*/ 653654 h 1744699"/>
              <a:gd name="connsiteX153" fmla="*/ 2271125 w 4750641"/>
              <a:gd name="connsiteY153" fmla="*/ 658849 h 1744699"/>
              <a:gd name="connsiteX154" fmla="*/ 2167216 w 4750641"/>
              <a:gd name="connsiteY154" fmla="*/ 653654 h 1744699"/>
              <a:gd name="connsiteX155" fmla="*/ 2151630 w 4750641"/>
              <a:gd name="connsiteY155" fmla="*/ 648458 h 1744699"/>
              <a:gd name="connsiteX156" fmla="*/ 2120457 w 4750641"/>
              <a:gd name="connsiteY156" fmla="*/ 627677 h 1744699"/>
              <a:gd name="connsiteX157" fmla="*/ 2110066 w 4750641"/>
              <a:gd name="connsiteY157" fmla="*/ 612090 h 1744699"/>
              <a:gd name="connsiteX158" fmla="*/ 2094480 w 4750641"/>
              <a:gd name="connsiteY158" fmla="*/ 606895 h 1744699"/>
              <a:gd name="connsiteX159" fmla="*/ 2078894 w 4750641"/>
              <a:gd name="connsiteY159" fmla="*/ 596504 h 1744699"/>
              <a:gd name="connsiteX160" fmla="*/ 2063307 w 4750641"/>
              <a:gd name="connsiteY160" fmla="*/ 591308 h 1744699"/>
              <a:gd name="connsiteX161" fmla="*/ 2047721 w 4750641"/>
              <a:gd name="connsiteY161" fmla="*/ 580917 h 1744699"/>
              <a:gd name="connsiteX162" fmla="*/ 2032135 w 4750641"/>
              <a:gd name="connsiteY162" fmla="*/ 575722 h 1744699"/>
              <a:gd name="connsiteX163" fmla="*/ 2011353 w 4750641"/>
              <a:gd name="connsiteY163" fmla="*/ 565331 h 1744699"/>
              <a:gd name="connsiteX164" fmla="*/ 1907444 w 4750641"/>
              <a:gd name="connsiteY164" fmla="*/ 570527 h 1744699"/>
              <a:gd name="connsiteX165" fmla="*/ 1876271 w 4750641"/>
              <a:gd name="connsiteY165" fmla="*/ 580917 h 1744699"/>
              <a:gd name="connsiteX166" fmla="*/ 1860685 w 4750641"/>
              <a:gd name="connsiteY166" fmla="*/ 586113 h 1744699"/>
              <a:gd name="connsiteX167" fmla="*/ 1839903 w 4750641"/>
              <a:gd name="connsiteY167" fmla="*/ 596504 h 1744699"/>
              <a:gd name="connsiteX168" fmla="*/ 1767166 w 4750641"/>
              <a:gd name="connsiteY168" fmla="*/ 606895 h 1744699"/>
              <a:gd name="connsiteX169" fmla="*/ 1725603 w 4750641"/>
              <a:gd name="connsiteY169" fmla="*/ 617286 h 1744699"/>
              <a:gd name="connsiteX170" fmla="*/ 1684039 w 4750641"/>
              <a:gd name="connsiteY170" fmla="*/ 627677 h 1744699"/>
              <a:gd name="connsiteX171" fmla="*/ 1663257 w 4750641"/>
              <a:gd name="connsiteY171" fmla="*/ 632872 h 1744699"/>
              <a:gd name="connsiteX172" fmla="*/ 1632085 w 4750641"/>
              <a:gd name="connsiteY172" fmla="*/ 643263 h 1744699"/>
              <a:gd name="connsiteX173" fmla="*/ 1616498 w 4750641"/>
              <a:gd name="connsiteY173" fmla="*/ 648458 h 1744699"/>
              <a:gd name="connsiteX174" fmla="*/ 1595716 w 4750641"/>
              <a:gd name="connsiteY174" fmla="*/ 658849 h 1744699"/>
              <a:gd name="connsiteX175" fmla="*/ 1569739 w 4750641"/>
              <a:gd name="connsiteY175" fmla="*/ 664045 h 1744699"/>
              <a:gd name="connsiteX176" fmla="*/ 1554153 w 4750641"/>
              <a:gd name="connsiteY176" fmla="*/ 669240 h 1744699"/>
              <a:gd name="connsiteX177" fmla="*/ 1538566 w 4750641"/>
              <a:gd name="connsiteY177" fmla="*/ 679631 h 1744699"/>
              <a:gd name="connsiteX178" fmla="*/ 1528175 w 4750641"/>
              <a:gd name="connsiteY178" fmla="*/ 695217 h 1744699"/>
              <a:gd name="connsiteX179" fmla="*/ 1497003 w 4750641"/>
              <a:gd name="connsiteY179" fmla="*/ 705608 h 1744699"/>
              <a:gd name="connsiteX180" fmla="*/ 1465830 w 4750641"/>
              <a:gd name="connsiteY180" fmla="*/ 726390 h 1744699"/>
              <a:gd name="connsiteX181" fmla="*/ 1450244 w 4750641"/>
              <a:gd name="connsiteY181" fmla="*/ 736781 h 1744699"/>
              <a:gd name="connsiteX182" fmla="*/ 1387898 w 4750641"/>
              <a:gd name="connsiteY182" fmla="*/ 757563 h 1744699"/>
              <a:gd name="connsiteX183" fmla="*/ 1372312 w 4750641"/>
              <a:gd name="connsiteY183" fmla="*/ 762758 h 1744699"/>
              <a:gd name="connsiteX184" fmla="*/ 1356725 w 4750641"/>
              <a:gd name="connsiteY184" fmla="*/ 767954 h 1744699"/>
              <a:gd name="connsiteX185" fmla="*/ 1299575 w 4750641"/>
              <a:gd name="connsiteY185" fmla="*/ 773149 h 1744699"/>
              <a:gd name="connsiteX186" fmla="*/ 1283989 w 4750641"/>
              <a:gd name="connsiteY186" fmla="*/ 778345 h 1744699"/>
              <a:gd name="connsiteX187" fmla="*/ 1200862 w 4750641"/>
              <a:gd name="connsiteY187" fmla="*/ 788736 h 1744699"/>
              <a:gd name="connsiteX188" fmla="*/ 1154103 w 4750641"/>
              <a:gd name="connsiteY188" fmla="*/ 799127 h 1744699"/>
              <a:gd name="connsiteX189" fmla="*/ 1096953 w 4750641"/>
              <a:gd name="connsiteY189" fmla="*/ 804322 h 1744699"/>
              <a:gd name="connsiteX190" fmla="*/ 1060585 w 4750641"/>
              <a:gd name="connsiteY190" fmla="*/ 809517 h 1744699"/>
              <a:gd name="connsiteX191" fmla="*/ 993044 w 4750641"/>
              <a:gd name="connsiteY191" fmla="*/ 819908 h 1744699"/>
              <a:gd name="connsiteX192" fmla="*/ 961871 w 4750641"/>
              <a:gd name="connsiteY192" fmla="*/ 830299 h 1744699"/>
              <a:gd name="connsiteX193" fmla="*/ 920307 w 4750641"/>
              <a:gd name="connsiteY193" fmla="*/ 840690 h 1744699"/>
              <a:gd name="connsiteX194" fmla="*/ 889135 w 4750641"/>
              <a:gd name="connsiteY194" fmla="*/ 851081 h 1744699"/>
              <a:gd name="connsiteX195" fmla="*/ 868353 w 4750641"/>
              <a:gd name="connsiteY195" fmla="*/ 856277 h 1744699"/>
              <a:gd name="connsiteX196" fmla="*/ 842375 w 4750641"/>
              <a:gd name="connsiteY196" fmla="*/ 861472 h 1744699"/>
              <a:gd name="connsiteX197" fmla="*/ 806007 w 4750641"/>
              <a:gd name="connsiteY197" fmla="*/ 877058 h 1744699"/>
              <a:gd name="connsiteX198" fmla="*/ 790421 w 4750641"/>
              <a:gd name="connsiteY198" fmla="*/ 882254 h 1744699"/>
              <a:gd name="connsiteX199" fmla="*/ 748857 w 4750641"/>
              <a:gd name="connsiteY199" fmla="*/ 897840 h 1744699"/>
              <a:gd name="connsiteX200" fmla="*/ 702098 w 4750641"/>
              <a:gd name="connsiteY200" fmla="*/ 918622 h 1744699"/>
              <a:gd name="connsiteX201" fmla="*/ 670925 w 4750641"/>
              <a:gd name="connsiteY201" fmla="*/ 929013 h 1744699"/>
              <a:gd name="connsiteX202" fmla="*/ 639753 w 4750641"/>
              <a:gd name="connsiteY202" fmla="*/ 944599 h 1744699"/>
              <a:gd name="connsiteX203" fmla="*/ 592994 w 4750641"/>
              <a:gd name="connsiteY203" fmla="*/ 965381 h 1744699"/>
              <a:gd name="connsiteX204" fmla="*/ 577407 w 4750641"/>
              <a:gd name="connsiteY204" fmla="*/ 970577 h 1744699"/>
              <a:gd name="connsiteX205" fmla="*/ 546235 w 4750641"/>
              <a:gd name="connsiteY205" fmla="*/ 991358 h 1744699"/>
              <a:gd name="connsiteX206" fmla="*/ 530648 w 4750641"/>
              <a:gd name="connsiteY206" fmla="*/ 1001749 h 1744699"/>
              <a:gd name="connsiteX207" fmla="*/ 509866 w 4750641"/>
              <a:gd name="connsiteY207" fmla="*/ 1012140 h 1744699"/>
              <a:gd name="connsiteX208" fmla="*/ 463107 w 4750641"/>
              <a:gd name="connsiteY208" fmla="*/ 1032922 h 1744699"/>
              <a:gd name="connsiteX209" fmla="*/ 447521 w 4750641"/>
              <a:gd name="connsiteY209" fmla="*/ 1038117 h 1744699"/>
              <a:gd name="connsiteX210" fmla="*/ 416348 w 4750641"/>
              <a:gd name="connsiteY210" fmla="*/ 1064095 h 1744699"/>
              <a:gd name="connsiteX211" fmla="*/ 385175 w 4750641"/>
              <a:gd name="connsiteY211" fmla="*/ 1084877 h 1744699"/>
              <a:gd name="connsiteX212" fmla="*/ 369589 w 4750641"/>
              <a:gd name="connsiteY212" fmla="*/ 1100463 h 1744699"/>
              <a:gd name="connsiteX213" fmla="*/ 338416 w 4750641"/>
              <a:gd name="connsiteY213" fmla="*/ 1121245 h 1744699"/>
              <a:gd name="connsiteX214" fmla="*/ 322830 w 4750641"/>
              <a:gd name="connsiteY214" fmla="*/ 1131636 h 1744699"/>
              <a:gd name="connsiteX215" fmla="*/ 291657 w 4750641"/>
              <a:gd name="connsiteY215" fmla="*/ 1152417 h 1744699"/>
              <a:gd name="connsiteX216" fmla="*/ 270875 w 4750641"/>
              <a:gd name="connsiteY216" fmla="*/ 1173199 h 1744699"/>
              <a:gd name="connsiteX217" fmla="*/ 265680 w 4750641"/>
              <a:gd name="connsiteY217" fmla="*/ 1188786 h 1744699"/>
              <a:gd name="connsiteX218" fmla="*/ 218921 w 4750641"/>
              <a:gd name="connsiteY218" fmla="*/ 1225154 h 1744699"/>
              <a:gd name="connsiteX219" fmla="*/ 208530 w 4750641"/>
              <a:gd name="connsiteY219" fmla="*/ 1240740 h 1744699"/>
              <a:gd name="connsiteX220" fmla="*/ 177357 w 4750641"/>
              <a:gd name="connsiteY220" fmla="*/ 1261522 h 1744699"/>
              <a:gd name="connsiteX221" fmla="*/ 156575 w 4750641"/>
              <a:gd name="connsiteY221" fmla="*/ 1277108 h 1744699"/>
              <a:gd name="connsiteX222" fmla="*/ 125403 w 4750641"/>
              <a:gd name="connsiteY222" fmla="*/ 1297890 h 1744699"/>
              <a:gd name="connsiteX223" fmla="*/ 94230 w 4750641"/>
              <a:gd name="connsiteY223" fmla="*/ 1318672 h 1744699"/>
              <a:gd name="connsiteX224" fmla="*/ 78644 w 4750641"/>
              <a:gd name="connsiteY224" fmla="*/ 1334258 h 1744699"/>
              <a:gd name="connsiteX225" fmla="*/ 68253 w 4750641"/>
              <a:gd name="connsiteY225" fmla="*/ 1349845 h 1744699"/>
              <a:gd name="connsiteX226" fmla="*/ 52666 w 4750641"/>
              <a:gd name="connsiteY226" fmla="*/ 1355040 h 1744699"/>
              <a:gd name="connsiteX227" fmla="*/ 5907 w 4750641"/>
              <a:gd name="connsiteY227" fmla="*/ 1401799 h 1744699"/>
              <a:gd name="connsiteX0" fmla="*/ 5907 w 4750641"/>
              <a:gd name="connsiteY0" fmla="*/ 1395937 h 1738837"/>
              <a:gd name="connsiteX1" fmla="*/ 5907 w 4750641"/>
              <a:gd name="connsiteY1" fmla="*/ 1395937 h 1738837"/>
              <a:gd name="connsiteX2" fmla="*/ 712 w 4750641"/>
              <a:gd name="connsiteY2" fmla="*/ 1442696 h 1738837"/>
              <a:gd name="connsiteX3" fmla="*/ 16298 w 4750641"/>
              <a:gd name="connsiteY3" fmla="*/ 1453087 h 1738837"/>
              <a:gd name="connsiteX4" fmla="*/ 26689 w 4750641"/>
              <a:gd name="connsiteY4" fmla="*/ 1484260 h 1738837"/>
              <a:gd name="connsiteX5" fmla="*/ 57862 w 4750641"/>
              <a:gd name="connsiteY5" fmla="*/ 1510237 h 1738837"/>
              <a:gd name="connsiteX6" fmla="*/ 68253 w 4750641"/>
              <a:gd name="connsiteY6" fmla="*/ 1525824 h 1738837"/>
              <a:gd name="connsiteX7" fmla="*/ 73448 w 4750641"/>
              <a:gd name="connsiteY7" fmla="*/ 1541410 h 1738837"/>
              <a:gd name="connsiteX8" fmla="*/ 104621 w 4750641"/>
              <a:gd name="connsiteY8" fmla="*/ 1572583 h 1738837"/>
              <a:gd name="connsiteX9" fmla="*/ 109816 w 4750641"/>
              <a:gd name="connsiteY9" fmla="*/ 1588169 h 1738837"/>
              <a:gd name="connsiteX10" fmla="*/ 135794 w 4750641"/>
              <a:gd name="connsiteY10" fmla="*/ 1614146 h 1738837"/>
              <a:gd name="connsiteX11" fmla="*/ 156575 w 4750641"/>
              <a:gd name="connsiteY11" fmla="*/ 1650515 h 1738837"/>
              <a:gd name="connsiteX12" fmla="*/ 172162 w 4750641"/>
              <a:gd name="connsiteY12" fmla="*/ 1666101 h 1738837"/>
              <a:gd name="connsiteX13" fmla="*/ 187748 w 4750641"/>
              <a:gd name="connsiteY13" fmla="*/ 1686883 h 1738837"/>
              <a:gd name="connsiteX14" fmla="*/ 239703 w 4750641"/>
              <a:gd name="connsiteY14" fmla="*/ 1718055 h 1738837"/>
              <a:gd name="connsiteX15" fmla="*/ 255289 w 4750641"/>
              <a:gd name="connsiteY15" fmla="*/ 1723251 h 1738837"/>
              <a:gd name="connsiteX16" fmla="*/ 276071 w 4750641"/>
              <a:gd name="connsiteY16" fmla="*/ 1733642 h 1738837"/>
              <a:gd name="connsiteX17" fmla="*/ 307244 w 4750641"/>
              <a:gd name="connsiteY17" fmla="*/ 1738837 h 1738837"/>
              <a:gd name="connsiteX18" fmla="*/ 473498 w 4750641"/>
              <a:gd name="connsiteY18" fmla="*/ 1733642 h 1738837"/>
              <a:gd name="connsiteX19" fmla="*/ 504671 w 4750641"/>
              <a:gd name="connsiteY19" fmla="*/ 1718055 h 1738837"/>
              <a:gd name="connsiteX20" fmla="*/ 520257 w 4750641"/>
              <a:gd name="connsiteY20" fmla="*/ 1697274 h 1738837"/>
              <a:gd name="connsiteX21" fmla="*/ 541039 w 4750641"/>
              <a:gd name="connsiteY21" fmla="*/ 1660905 h 1738837"/>
              <a:gd name="connsiteX22" fmla="*/ 530648 w 4750641"/>
              <a:gd name="connsiteY22" fmla="*/ 1588169 h 1738837"/>
              <a:gd name="connsiteX23" fmla="*/ 520257 w 4750641"/>
              <a:gd name="connsiteY23" fmla="*/ 1551801 h 1738837"/>
              <a:gd name="connsiteX24" fmla="*/ 525453 w 4750641"/>
              <a:gd name="connsiteY24" fmla="*/ 1421915 h 1738837"/>
              <a:gd name="connsiteX25" fmla="*/ 535844 w 4750641"/>
              <a:gd name="connsiteY25" fmla="*/ 1380351 h 1738837"/>
              <a:gd name="connsiteX26" fmla="*/ 567016 w 4750641"/>
              <a:gd name="connsiteY26" fmla="*/ 1333592 h 1738837"/>
              <a:gd name="connsiteX27" fmla="*/ 577407 w 4750641"/>
              <a:gd name="connsiteY27" fmla="*/ 1318005 h 1738837"/>
              <a:gd name="connsiteX28" fmla="*/ 587798 w 4750641"/>
              <a:gd name="connsiteY28" fmla="*/ 1302419 h 1738837"/>
              <a:gd name="connsiteX29" fmla="*/ 592994 w 4750641"/>
              <a:gd name="connsiteY29" fmla="*/ 1286833 h 1738837"/>
              <a:gd name="connsiteX30" fmla="*/ 639753 w 4750641"/>
              <a:gd name="connsiteY30" fmla="*/ 1245269 h 1738837"/>
              <a:gd name="connsiteX31" fmla="*/ 655339 w 4750641"/>
              <a:gd name="connsiteY31" fmla="*/ 1240074 h 1738837"/>
              <a:gd name="connsiteX32" fmla="*/ 686512 w 4750641"/>
              <a:gd name="connsiteY32" fmla="*/ 1219292 h 1738837"/>
              <a:gd name="connsiteX33" fmla="*/ 717685 w 4750641"/>
              <a:gd name="connsiteY33" fmla="*/ 1198510 h 1738837"/>
              <a:gd name="connsiteX34" fmla="*/ 769639 w 4750641"/>
              <a:gd name="connsiteY34" fmla="*/ 1167337 h 1738837"/>
              <a:gd name="connsiteX35" fmla="*/ 800812 w 4750641"/>
              <a:gd name="connsiteY35" fmla="*/ 1156946 h 1738837"/>
              <a:gd name="connsiteX36" fmla="*/ 831985 w 4750641"/>
              <a:gd name="connsiteY36" fmla="*/ 1141360 h 1738837"/>
              <a:gd name="connsiteX37" fmla="*/ 863157 w 4750641"/>
              <a:gd name="connsiteY37" fmla="*/ 1125774 h 1738837"/>
              <a:gd name="connsiteX38" fmla="*/ 894330 w 4750641"/>
              <a:gd name="connsiteY38" fmla="*/ 1104992 h 1738837"/>
              <a:gd name="connsiteX39" fmla="*/ 909916 w 4750641"/>
              <a:gd name="connsiteY39" fmla="*/ 1094601 h 1738837"/>
              <a:gd name="connsiteX40" fmla="*/ 925503 w 4750641"/>
              <a:gd name="connsiteY40" fmla="*/ 1089405 h 1738837"/>
              <a:gd name="connsiteX41" fmla="*/ 967066 w 4750641"/>
              <a:gd name="connsiteY41" fmla="*/ 1079015 h 1738837"/>
              <a:gd name="connsiteX42" fmla="*/ 982653 w 4750641"/>
              <a:gd name="connsiteY42" fmla="*/ 1073819 h 1738837"/>
              <a:gd name="connsiteX43" fmla="*/ 1003435 w 4750641"/>
              <a:gd name="connsiteY43" fmla="*/ 1068624 h 1738837"/>
              <a:gd name="connsiteX44" fmla="*/ 1034607 w 4750641"/>
              <a:gd name="connsiteY44" fmla="*/ 1058233 h 1738837"/>
              <a:gd name="connsiteX45" fmla="*/ 1081366 w 4750641"/>
              <a:gd name="connsiteY45" fmla="*/ 1047842 h 1738837"/>
              <a:gd name="connsiteX46" fmla="*/ 1096953 w 4750641"/>
              <a:gd name="connsiteY46" fmla="*/ 1042646 h 1738837"/>
              <a:gd name="connsiteX47" fmla="*/ 1154103 w 4750641"/>
              <a:gd name="connsiteY47" fmla="*/ 1032255 h 1738837"/>
              <a:gd name="connsiteX48" fmla="*/ 1185275 w 4750641"/>
              <a:gd name="connsiteY48" fmla="*/ 1021865 h 1738837"/>
              <a:gd name="connsiteX49" fmla="*/ 1211253 w 4750641"/>
              <a:gd name="connsiteY49" fmla="*/ 1016669 h 1738837"/>
              <a:gd name="connsiteX50" fmla="*/ 1226839 w 4750641"/>
              <a:gd name="connsiteY50" fmla="*/ 1011474 h 1738837"/>
              <a:gd name="connsiteX51" fmla="*/ 1268403 w 4750641"/>
              <a:gd name="connsiteY51" fmla="*/ 1006278 h 1738837"/>
              <a:gd name="connsiteX52" fmla="*/ 1403485 w 4750641"/>
              <a:gd name="connsiteY52" fmla="*/ 985496 h 1738837"/>
              <a:gd name="connsiteX53" fmla="*/ 1481416 w 4750641"/>
              <a:gd name="connsiteY53" fmla="*/ 975105 h 1738837"/>
              <a:gd name="connsiteX54" fmla="*/ 1533371 w 4750641"/>
              <a:gd name="connsiteY54" fmla="*/ 964715 h 1738837"/>
              <a:gd name="connsiteX55" fmla="*/ 1652866 w 4750641"/>
              <a:gd name="connsiteY55" fmla="*/ 959519 h 1738837"/>
              <a:gd name="connsiteX56" fmla="*/ 1751580 w 4750641"/>
              <a:gd name="connsiteY56" fmla="*/ 949128 h 1738837"/>
              <a:gd name="connsiteX57" fmla="*/ 1928225 w 4750641"/>
              <a:gd name="connsiteY57" fmla="*/ 943933 h 1738837"/>
              <a:gd name="connsiteX58" fmla="*/ 2110066 w 4750641"/>
              <a:gd name="connsiteY58" fmla="*/ 933542 h 1738837"/>
              <a:gd name="connsiteX59" fmla="*/ 2151630 w 4750641"/>
              <a:gd name="connsiteY59" fmla="*/ 928346 h 1738837"/>
              <a:gd name="connsiteX60" fmla="*/ 2411403 w 4750641"/>
              <a:gd name="connsiteY60" fmla="*/ 917955 h 1738837"/>
              <a:gd name="connsiteX61" fmla="*/ 2593244 w 4750641"/>
              <a:gd name="connsiteY61" fmla="*/ 923151 h 1738837"/>
              <a:gd name="connsiteX62" fmla="*/ 2624416 w 4750641"/>
              <a:gd name="connsiteY62" fmla="*/ 933542 h 1738837"/>
              <a:gd name="connsiteX63" fmla="*/ 2671175 w 4750641"/>
              <a:gd name="connsiteY63" fmla="*/ 938737 h 1738837"/>
              <a:gd name="connsiteX64" fmla="*/ 3014075 w 4750641"/>
              <a:gd name="connsiteY64" fmla="*/ 938737 h 1738837"/>
              <a:gd name="connsiteX65" fmla="*/ 3060835 w 4750641"/>
              <a:gd name="connsiteY65" fmla="*/ 949128 h 1738837"/>
              <a:gd name="connsiteX66" fmla="*/ 3097203 w 4750641"/>
              <a:gd name="connsiteY66" fmla="*/ 959519 h 1738837"/>
              <a:gd name="connsiteX67" fmla="*/ 3206307 w 4750641"/>
              <a:gd name="connsiteY67" fmla="*/ 964715 h 1738837"/>
              <a:gd name="connsiteX68" fmla="*/ 3253066 w 4750641"/>
              <a:gd name="connsiteY68" fmla="*/ 975105 h 1738837"/>
              <a:gd name="connsiteX69" fmla="*/ 3268653 w 4750641"/>
              <a:gd name="connsiteY69" fmla="*/ 985496 h 1738837"/>
              <a:gd name="connsiteX70" fmla="*/ 3445298 w 4750641"/>
              <a:gd name="connsiteY70" fmla="*/ 980301 h 1738837"/>
              <a:gd name="connsiteX71" fmla="*/ 3460885 w 4750641"/>
              <a:gd name="connsiteY71" fmla="*/ 975105 h 1738837"/>
              <a:gd name="connsiteX72" fmla="*/ 3481666 w 4750641"/>
              <a:gd name="connsiteY72" fmla="*/ 964715 h 1738837"/>
              <a:gd name="connsiteX73" fmla="*/ 3512839 w 4750641"/>
              <a:gd name="connsiteY73" fmla="*/ 943933 h 1738837"/>
              <a:gd name="connsiteX74" fmla="*/ 3528425 w 4750641"/>
              <a:gd name="connsiteY74" fmla="*/ 938737 h 1738837"/>
              <a:gd name="connsiteX75" fmla="*/ 3544012 w 4750641"/>
              <a:gd name="connsiteY75" fmla="*/ 928346 h 1738837"/>
              <a:gd name="connsiteX76" fmla="*/ 3575185 w 4750641"/>
              <a:gd name="connsiteY76" fmla="*/ 917955 h 1738837"/>
              <a:gd name="connsiteX77" fmla="*/ 3746635 w 4750641"/>
              <a:gd name="connsiteY77" fmla="*/ 923151 h 1738837"/>
              <a:gd name="connsiteX78" fmla="*/ 3757025 w 4750641"/>
              <a:gd name="connsiteY78" fmla="*/ 938737 h 1738837"/>
              <a:gd name="connsiteX79" fmla="*/ 3788198 w 4750641"/>
              <a:gd name="connsiteY79" fmla="*/ 949128 h 1738837"/>
              <a:gd name="connsiteX80" fmla="*/ 3855739 w 4750641"/>
              <a:gd name="connsiteY80" fmla="*/ 938737 h 1738837"/>
              <a:gd name="connsiteX81" fmla="*/ 3866130 w 4750641"/>
              <a:gd name="connsiteY81" fmla="*/ 923151 h 1738837"/>
              <a:gd name="connsiteX82" fmla="*/ 3871325 w 4750641"/>
              <a:gd name="connsiteY82" fmla="*/ 860805 h 1738837"/>
              <a:gd name="connsiteX83" fmla="*/ 3881716 w 4750641"/>
              <a:gd name="connsiteY83" fmla="*/ 782874 h 1738837"/>
              <a:gd name="connsiteX84" fmla="*/ 3897303 w 4750641"/>
              <a:gd name="connsiteY84" fmla="*/ 720528 h 1738837"/>
              <a:gd name="connsiteX85" fmla="*/ 3918085 w 4750641"/>
              <a:gd name="connsiteY85" fmla="*/ 684160 h 1738837"/>
              <a:gd name="connsiteX86" fmla="*/ 3933671 w 4750641"/>
              <a:gd name="connsiteY86" fmla="*/ 673769 h 1738837"/>
              <a:gd name="connsiteX87" fmla="*/ 3944062 w 4750641"/>
              <a:gd name="connsiteY87" fmla="*/ 658183 h 1738837"/>
              <a:gd name="connsiteX88" fmla="*/ 3975235 w 4750641"/>
              <a:gd name="connsiteY88" fmla="*/ 647792 h 1738837"/>
              <a:gd name="connsiteX89" fmla="*/ 3990821 w 4750641"/>
              <a:gd name="connsiteY89" fmla="*/ 642596 h 1738837"/>
              <a:gd name="connsiteX90" fmla="*/ 4006407 w 4750641"/>
              <a:gd name="connsiteY90" fmla="*/ 632205 h 1738837"/>
              <a:gd name="connsiteX91" fmla="*/ 4068753 w 4750641"/>
              <a:gd name="connsiteY91" fmla="*/ 616619 h 1738837"/>
              <a:gd name="connsiteX92" fmla="*/ 4084339 w 4750641"/>
              <a:gd name="connsiteY92" fmla="*/ 611424 h 1738837"/>
              <a:gd name="connsiteX93" fmla="*/ 4136294 w 4750641"/>
              <a:gd name="connsiteY93" fmla="*/ 601033 h 1738837"/>
              <a:gd name="connsiteX94" fmla="*/ 4157075 w 4750641"/>
              <a:gd name="connsiteY94" fmla="*/ 595837 h 1738837"/>
              <a:gd name="connsiteX95" fmla="*/ 4250594 w 4750641"/>
              <a:gd name="connsiteY95" fmla="*/ 585446 h 1738837"/>
              <a:gd name="connsiteX96" fmla="*/ 4494758 w 4750641"/>
              <a:gd name="connsiteY96" fmla="*/ 549295 h 1738837"/>
              <a:gd name="connsiteX97" fmla="*/ 4750641 w 4750641"/>
              <a:gd name="connsiteY97" fmla="*/ 455560 h 1738837"/>
              <a:gd name="connsiteX98" fmla="*/ 4687970 w 4750641"/>
              <a:gd name="connsiteY98" fmla="*/ 402955 h 1738837"/>
              <a:gd name="connsiteX99" fmla="*/ 4605844 w 4750641"/>
              <a:gd name="connsiteY99" fmla="*/ 339744 h 1738837"/>
              <a:gd name="connsiteX100" fmla="*/ 4520015 w 4750641"/>
              <a:gd name="connsiteY100" fmla="*/ 304242 h 1738837"/>
              <a:gd name="connsiteX101" fmla="*/ 4471601 w 4750641"/>
              <a:gd name="connsiteY101" fmla="*/ 305325 h 1738837"/>
              <a:gd name="connsiteX102" fmla="*/ 4415614 w 4750641"/>
              <a:gd name="connsiteY102" fmla="*/ 293203 h 1738837"/>
              <a:gd name="connsiteX103" fmla="*/ 4314478 w 4750641"/>
              <a:gd name="connsiteY103" fmla="*/ 263761 h 1738837"/>
              <a:gd name="connsiteX104" fmla="*/ 4253740 w 4750641"/>
              <a:gd name="connsiteY104" fmla="*/ 221981 h 1738837"/>
              <a:gd name="connsiteX105" fmla="*/ 4165532 w 4750641"/>
              <a:gd name="connsiteY105" fmla="*/ 199251 h 1738837"/>
              <a:gd name="connsiteX106" fmla="*/ 4130493 w 4750641"/>
              <a:gd name="connsiteY106" fmla="*/ 165047 h 1738837"/>
              <a:gd name="connsiteX107" fmla="*/ 4078538 w 4750641"/>
              <a:gd name="connsiteY107" fmla="*/ 166130 h 1738837"/>
              <a:gd name="connsiteX108" fmla="*/ 3978333 w 4750641"/>
              <a:gd name="connsiteY108" fmla="*/ 46633 h 1738837"/>
              <a:gd name="connsiteX109" fmla="*/ 3828107 w 4750641"/>
              <a:gd name="connsiteY109" fmla="*/ 10915 h 1738837"/>
              <a:gd name="connsiteX110" fmla="*/ 3710335 w 4750641"/>
              <a:gd name="connsiteY110" fmla="*/ 37543 h 1738837"/>
              <a:gd name="connsiteX111" fmla="*/ 3819371 w 4750641"/>
              <a:gd name="connsiteY111" fmla="*/ 388019 h 1738837"/>
              <a:gd name="connsiteX112" fmla="*/ 3679094 w 4750641"/>
              <a:gd name="connsiteY112" fmla="*/ 398410 h 1738837"/>
              <a:gd name="connsiteX113" fmla="*/ 3642725 w 4750641"/>
              <a:gd name="connsiteY113" fmla="*/ 408801 h 1738837"/>
              <a:gd name="connsiteX114" fmla="*/ 3595966 w 4750641"/>
              <a:gd name="connsiteY114" fmla="*/ 413996 h 1738837"/>
              <a:gd name="connsiteX115" fmla="*/ 3544012 w 4750641"/>
              <a:gd name="connsiteY115" fmla="*/ 429583 h 1738837"/>
              <a:gd name="connsiteX116" fmla="*/ 3523230 w 4750641"/>
              <a:gd name="connsiteY116" fmla="*/ 439974 h 1738837"/>
              <a:gd name="connsiteX117" fmla="*/ 3502448 w 4750641"/>
              <a:gd name="connsiteY117" fmla="*/ 445169 h 1738837"/>
              <a:gd name="connsiteX118" fmla="*/ 3455689 w 4750641"/>
              <a:gd name="connsiteY118" fmla="*/ 460755 h 1738837"/>
              <a:gd name="connsiteX119" fmla="*/ 3408930 w 4750641"/>
              <a:gd name="connsiteY119" fmla="*/ 476342 h 1738837"/>
              <a:gd name="connsiteX120" fmla="*/ 3393344 w 4750641"/>
              <a:gd name="connsiteY120" fmla="*/ 481537 h 1738837"/>
              <a:gd name="connsiteX121" fmla="*/ 3351780 w 4750641"/>
              <a:gd name="connsiteY121" fmla="*/ 502319 h 1738837"/>
              <a:gd name="connsiteX122" fmla="*/ 3336194 w 4750641"/>
              <a:gd name="connsiteY122" fmla="*/ 512710 h 1738837"/>
              <a:gd name="connsiteX123" fmla="*/ 3315412 w 4750641"/>
              <a:gd name="connsiteY123" fmla="*/ 517905 h 1738837"/>
              <a:gd name="connsiteX124" fmla="*/ 3299825 w 4750641"/>
              <a:gd name="connsiteY124" fmla="*/ 523101 h 1738837"/>
              <a:gd name="connsiteX125" fmla="*/ 3253066 w 4750641"/>
              <a:gd name="connsiteY125" fmla="*/ 559469 h 1738837"/>
              <a:gd name="connsiteX126" fmla="*/ 3216698 w 4750641"/>
              <a:gd name="connsiteY126" fmla="*/ 580251 h 1738837"/>
              <a:gd name="connsiteX127" fmla="*/ 3185525 w 4750641"/>
              <a:gd name="connsiteY127" fmla="*/ 590642 h 1738837"/>
              <a:gd name="connsiteX128" fmla="*/ 3143962 w 4750641"/>
              <a:gd name="connsiteY128" fmla="*/ 611424 h 1738837"/>
              <a:gd name="connsiteX129" fmla="*/ 3107594 w 4750641"/>
              <a:gd name="connsiteY129" fmla="*/ 621815 h 1738837"/>
              <a:gd name="connsiteX130" fmla="*/ 3092007 w 4750641"/>
              <a:gd name="connsiteY130" fmla="*/ 627010 h 1738837"/>
              <a:gd name="connsiteX131" fmla="*/ 3071225 w 4750641"/>
              <a:gd name="connsiteY131" fmla="*/ 632205 h 1738837"/>
              <a:gd name="connsiteX132" fmla="*/ 3040053 w 4750641"/>
              <a:gd name="connsiteY132" fmla="*/ 642596 h 1738837"/>
              <a:gd name="connsiteX133" fmla="*/ 2998489 w 4750641"/>
              <a:gd name="connsiteY133" fmla="*/ 652987 h 1738837"/>
              <a:gd name="connsiteX134" fmla="*/ 2967316 w 4750641"/>
              <a:gd name="connsiteY134" fmla="*/ 663378 h 1738837"/>
              <a:gd name="connsiteX135" fmla="*/ 2941339 w 4750641"/>
              <a:gd name="connsiteY135" fmla="*/ 668574 h 1738837"/>
              <a:gd name="connsiteX136" fmla="*/ 2910166 w 4750641"/>
              <a:gd name="connsiteY136" fmla="*/ 678965 h 1738837"/>
              <a:gd name="connsiteX137" fmla="*/ 2894580 w 4750641"/>
              <a:gd name="connsiteY137" fmla="*/ 684160 h 1738837"/>
              <a:gd name="connsiteX138" fmla="*/ 2847821 w 4750641"/>
              <a:gd name="connsiteY138" fmla="*/ 704942 h 1738837"/>
              <a:gd name="connsiteX139" fmla="*/ 2832235 w 4750641"/>
              <a:gd name="connsiteY139" fmla="*/ 710137 h 1738837"/>
              <a:gd name="connsiteX140" fmla="*/ 2795866 w 4750641"/>
              <a:gd name="connsiteY140" fmla="*/ 730919 h 1738837"/>
              <a:gd name="connsiteX141" fmla="*/ 2780280 w 4750641"/>
              <a:gd name="connsiteY141" fmla="*/ 741310 h 1738837"/>
              <a:gd name="connsiteX142" fmla="*/ 2754303 w 4750641"/>
              <a:gd name="connsiteY142" fmla="*/ 746505 h 1738837"/>
              <a:gd name="connsiteX143" fmla="*/ 2738716 w 4750641"/>
              <a:gd name="connsiteY143" fmla="*/ 751701 h 1738837"/>
              <a:gd name="connsiteX144" fmla="*/ 2717935 w 4750641"/>
              <a:gd name="connsiteY144" fmla="*/ 756896 h 1738837"/>
              <a:gd name="connsiteX145" fmla="*/ 2593244 w 4750641"/>
              <a:gd name="connsiteY145" fmla="*/ 751701 h 1738837"/>
              <a:gd name="connsiteX146" fmla="*/ 2577657 w 4750641"/>
              <a:gd name="connsiteY146" fmla="*/ 720528 h 1738837"/>
              <a:gd name="connsiteX147" fmla="*/ 2562071 w 4750641"/>
              <a:gd name="connsiteY147" fmla="*/ 663378 h 1738837"/>
              <a:gd name="connsiteX148" fmla="*/ 2556875 w 4750641"/>
              <a:gd name="connsiteY148" fmla="*/ 647792 h 1738837"/>
              <a:gd name="connsiteX149" fmla="*/ 2546485 w 4750641"/>
              <a:gd name="connsiteY149" fmla="*/ 632205 h 1738837"/>
              <a:gd name="connsiteX150" fmla="*/ 2411403 w 4750641"/>
              <a:gd name="connsiteY150" fmla="*/ 637401 h 1738837"/>
              <a:gd name="connsiteX151" fmla="*/ 2354253 w 4750641"/>
              <a:gd name="connsiteY151" fmla="*/ 642596 h 1738837"/>
              <a:gd name="connsiteX152" fmla="*/ 2333471 w 4750641"/>
              <a:gd name="connsiteY152" fmla="*/ 647792 h 1738837"/>
              <a:gd name="connsiteX153" fmla="*/ 2271125 w 4750641"/>
              <a:gd name="connsiteY153" fmla="*/ 652987 h 1738837"/>
              <a:gd name="connsiteX154" fmla="*/ 2167216 w 4750641"/>
              <a:gd name="connsiteY154" fmla="*/ 647792 h 1738837"/>
              <a:gd name="connsiteX155" fmla="*/ 2151630 w 4750641"/>
              <a:gd name="connsiteY155" fmla="*/ 642596 h 1738837"/>
              <a:gd name="connsiteX156" fmla="*/ 2120457 w 4750641"/>
              <a:gd name="connsiteY156" fmla="*/ 621815 h 1738837"/>
              <a:gd name="connsiteX157" fmla="*/ 2110066 w 4750641"/>
              <a:gd name="connsiteY157" fmla="*/ 606228 h 1738837"/>
              <a:gd name="connsiteX158" fmla="*/ 2094480 w 4750641"/>
              <a:gd name="connsiteY158" fmla="*/ 601033 h 1738837"/>
              <a:gd name="connsiteX159" fmla="*/ 2078894 w 4750641"/>
              <a:gd name="connsiteY159" fmla="*/ 590642 h 1738837"/>
              <a:gd name="connsiteX160" fmla="*/ 2063307 w 4750641"/>
              <a:gd name="connsiteY160" fmla="*/ 585446 h 1738837"/>
              <a:gd name="connsiteX161" fmla="*/ 2047721 w 4750641"/>
              <a:gd name="connsiteY161" fmla="*/ 575055 h 1738837"/>
              <a:gd name="connsiteX162" fmla="*/ 2032135 w 4750641"/>
              <a:gd name="connsiteY162" fmla="*/ 569860 h 1738837"/>
              <a:gd name="connsiteX163" fmla="*/ 2011353 w 4750641"/>
              <a:gd name="connsiteY163" fmla="*/ 559469 h 1738837"/>
              <a:gd name="connsiteX164" fmla="*/ 1907444 w 4750641"/>
              <a:gd name="connsiteY164" fmla="*/ 564665 h 1738837"/>
              <a:gd name="connsiteX165" fmla="*/ 1876271 w 4750641"/>
              <a:gd name="connsiteY165" fmla="*/ 575055 h 1738837"/>
              <a:gd name="connsiteX166" fmla="*/ 1860685 w 4750641"/>
              <a:gd name="connsiteY166" fmla="*/ 580251 h 1738837"/>
              <a:gd name="connsiteX167" fmla="*/ 1839903 w 4750641"/>
              <a:gd name="connsiteY167" fmla="*/ 590642 h 1738837"/>
              <a:gd name="connsiteX168" fmla="*/ 1767166 w 4750641"/>
              <a:gd name="connsiteY168" fmla="*/ 601033 h 1738837"/>
              <a:gd name="connsiteX169" fmla="*/ 1725603 w 4750641"/>
              <a:gd name="connsiteY169" fmla="*/ 611424 h 1738837"/>
              <a:gd name="connsiteX170" fmla="*/ 1684039 w 4750641"/>
              <a:gd name="connsiteY170" fmla="*/ 621815 h 1738837"/>
              <a:gd name="connsiteX171" fmla="*/ 1663257 w 4750641"/>
              <a:gd name="connsiteY171" fmla="*/ 627010 h 1738837"/>
              <a:gd name="connsiteX172" fmla="*/ 1632085 w 4750641"/>
              <a:gd name="connsiteY172" fmla="*/ 637401 h 1738837"/>
              <a:gd name="connsiteX173" fmla="*/ 1616498 w 4750641"/>
              <a:gd name="connsiteY173" fmla="*/ 642596 h 1738837"/>
              <a:gd name="connsiteX174" fmla="*/ 1595716 w 4750641"/>
              <a:gd name="connsiteY174" fmla="*/ 652987 h 1738837"/>
              <a:gd name="connsiteX175" fmla="*/ 1569739 w 4750641"/>
              <a:gd name="connsiteY175" fmla="*/ 658183 h 1738837"/>
              <a:gd name="connsiteX176" fmla="*/ 1554153 w 4750641"/>
              <a:gd name="connsiteY176" fmla="*/ 663378 h 1738837"/>
              <a:gd name="connsiteX177" fmla="*/ 1538566 w 4750641"/>
              <a:gd name="connsiteY177" fmla="*/ 673769 h 1738837"/>
              <a:gd name="connsiteX178" fmla="*/ 1528175 w 4750641"/>
              <a:gd name="connsiteY178" fmla="*/ 689355 h 1738837"/>
              <a:gd name="connsiteX179" fmla="*/ 1497003 w 4750641"/>
              <a:gd name="connsiteY179" fmla="*/ 699746 h 1738837"/>
              <a:gd name="connsiteX180" fmla="*/ 1465830 w 4750641"/>
              <a:gd name="connsiteY180" fmla="*/ 720528 h 1738837"/>
              <a:gd name="connsiteX181" fmla="*/ 1450244 w 4750641"/>
              <a:gd name="connsiteY181" fmla="*/ 730919 h 1738837"/>
              <a:gd name="connsiteX182" fmla="*/ 1387898 w 4750641"/>
              <a:gd name="connsiteY182" fmla="*/ 751701 h 1738837"/>
              <a:gd name="connsiteX183" fmla="*/ 1372312 w 4750641"/>
              <a:gd name="connsiteY183" fmla="*/ 756896 h 1738837"/>
              <a:gd name="connsiteX184" fmla="*/ 1356725 w 4750641"/>
              <a:gd name="connsiteY184" fmla="*/ 762092 h 1738837"/>
              <a:gd name="connsiteX185" fmla="*/ 1299575 w 4750641"/>
              <a:gd name="connsiteY185" fmla="*/ 767287 h 1738837"/>
              <a:gd name="connsiteX186" fmla="*/ 1283989 w 4750641"/>
              <a:gd name="connsiteY186" fmla="*/ 772483 h 1738837"/>
              <a:gd name="connsiteX187" fmla="*/ 1200862 w 4750641"/>
              <a:gd name="connsiteY187" fmla="*/ 782874 h 1738837"/>
              <a:gd name="connsiteX188" fmla="*/ 1154103 w 4750641"/>
              <a:gd name="connsiteY188" fmla="*/ 793265 h 1738837"/>
              <a:gd name="connsiteX189" fmla="*/ 1096953 w 4750641"/>
              <a:gd name="connsiteY189" fmla="*/ 798460 h 1738837"/>
              <a:gd name="connsiteX190" fmla="*/ 1060585 w 4750641"/>
              <a:gd name="connsiteY190" fmla="*/ 803655 h 1738837"/>
              <a:gd name="connsiteX191" fmla="*/ 993044 w 4750641"/>
              <a:gd name="connsiteY191" fmla="*/ 814046 h 1738837"/>
              <a:gd name="connsiteX192" fmla="*/ 961871 w 4750641"/>
              <a:gd name="connsiteY192" fmla="*/ 824437 h 1738837"/>
              <a:gd name="connsiteX193" fmla="*/ 920307 w 4750641"/>
              <a:gd name="connsiteY193" fmla="*/ 834828 h 1738837"/>
              <a:gd name="connsiteX194" fmla="*/ 889135 w 4750641"/>
              <a:gd name="connsiteY194" fmla="*/ 845219 h 1738837"/>
              <a:gd name="connsiteX195" fmla="*/ 868353 w 4750641"/>
              <a:gd name="connsiteY195" fmla="*/ 850415 h 1738837"/>
              <a:gd name="connsiteX196" fmla="*/ 842375 w 4750641"/>
              <a:gd name="connsiteY196" fmla="*/ 855610 h 1738837"/>
              <a:gd name="connsiteX197" fmla="*/ 806007 w 4750641"/>
              <a:gd name="connsiteY197" fmla="*/ 871196 h 1738837"/>
              <a:gd name="connsiteX198" fmla="*/ 790421 w 4750641"/>
              <a:gd name="connsiteY198" fmla="*/ 876392 h 1738837"/>
              <a:gd name="connsiteX199" fmla="*/ 748857 w 4750641"/>
              <a:gd name="connsiteY199" fmla="*/ 891978 h 1738837"/>
              <a:gd name="connsiteX200" fmla="*/ 702098 w 4750641"/>
              <a:gd name="connsiteY200" fmla="*/ 912760 h 1738837"/>
              <a:gd name="connsiteX201" fmla="*/ 670925 w 4750641"/>
              <a:gd name="connsiteY201" fmla="*/ 923151 h 1738837"/>
              <a:gd name="connsiteX202" fmla="*/ 639753 w 4750641"/>
              <a:gd name="connsiteY202" fmla="*/ 938737 h 1738837"/>
              <a:gd name="connsiteX203" fmla="*/ 592994 w 4750641"/>
              <a:gd name="connsiteY203" fmla="*/ 959519 h 1738837"/>
              <a:gd name="connsiteX204" fmla="*/ 577407 w 4750641"/>
              <a:gd name="connsiteY204" fmla="*/ 964715 h 1738837"/>
              <a:gd name="connsiteX205" fmla="*/ 546235 w 4750641"/>
              <a:gd name="connsiteY205" fmla="*/ 985496 h 1738837"/>
              <a:gd name="connsiteX206" fmla="*/ 530648 w 4750641"/>
              <a:gd name="connsiteY206" fmla="*/ 995887 h 1738837"/>
              <a:gd name="connsiteX207" fmla="*/ 509866 w 4750641"/>
              <a:gd name="connsiteY207" fmla="*/ 1006278 h 1738837"/>
              <a:gd name="connsiteX208" fmla="*/ 463107 w 4750641"/>
              <a:gd name="connsiteY208" fmla="*/ 1027060 h 1738837"/>
              <a:gd name="connsiteX209" fmla="*/ 447521 w 4750641"/>
              <a:gd name="connsiteY209" fmla="*/ 1032255 h 1738837"/>
              <a:gd name="connsiteX210" fmla="*/ 416348 w 4750641"/>
              <a:gd name="connsiteY210" fmla="*/ 1058233 h 1738837"/>
              <a:gd name="connsiteX211" fmla="*/ 385175 w 4750641"/>
              <a:gd name="connsiteY211" fmla="*/ 1079015 h 1738837"/>
              <a:gd name="connsiteX212" fmla="*/ 369589 w 4750641"/>
              <a:gd name="connsiteY212" fmla="*/ 1094601 h 1738837"/>
              <a:gd name="connsiteX213" fmla="*/ 338416 w 4750641"/>
              <a:gd name="connsiteY213" fmla="*/ 1115383 h 1738837"/>
              <a:gd name="connsiteX214" fmla="*/ 322830 w 4750641"/>
              <a:gd name="connsiteY214" fmla="*/ 1125774 h 1738837"/>
              <a:gd name="connsiteX215" fmla="*/ 291657 w 4750641"/>
              <a:gd name="connsiteY215" fmla="*/ 1146555 h 1738837"/>
              <a:gd name="connsiteX216" fmla="*/ 270875 w 4750641"/>
              <a:gd name="connsiteY216" fmla="*/ 1167337 h 1738837"/>
              <a:gd name="connsiteX217" fmla="*/ 265680 w 4750641"/>
              <a:gd name="connsiteY217" fmla="*/ 1182924 h 1738837"/>
              <a:gd name="connsiteX218" fmla="*/ 218921 w 4750641"/>
              <a:gd name="connsiteY218" fmla="*/ 1219292 h 1738837"/>
              <a:gd name="connsiteX219" fmla="*/ 208530 w 4750641"/>
              <a:gd name="connsiteY219" fmla="*/ 1234878 h 1738837"/>
              <a:gd name="connsiteX220" fmla="*/ 177357 w 4750641"/>
              <a:gd name="connsiteY220" fmla="*/ 1255660 h 1738837"/>
              <a:gd name="connsiteX221" fmla="*/ 156575 w 4750641"/>
              <a:gd name="connsiteY221" fmla="*/ 1271246 h 1738837"/>
              <a:gd name="connsiteX222" fmla="*/ 125403 w 4750641"/>
              <a:gd name="connsiteY222" fmla="*/ 1292028 h 1738837"/>
              <a:gd name="connsiteX223" fmla="*/ 94230 w 4750641"/>
              <a:gd name="connsiteY223" fmla="*/ 1312810 h 1738837"/>
              <a:gd name="connsiteX224" fmla="*/ 78644 w 4750641"/>
              <a:gd name="connsiteY224" fmla="*/ 1328396 h 1738837"/>
              <a:gd name="connsiteX225" fmla="*/ 68253 w 4750641"/>
              <a:gd name="connsiteY225" fmla="*/ 1343983 h 1738837"/>
              <a:gd name="connsiteX226" fmla="*/ 52666 w 4750641"/>
              <a:gd name="connsiteY226" fmla="*/ 1349178 h 1738837"/>
              <a:gd name="connsiteX227" fmla="*/ 5907 w 4750641"/>
              <a:gd name="connsiteY227" fmla="*/ 1395937 h 1738837"/>
              <a:gd name="connsiteX0" fmla="*/ 5907 w 4750641"/>
              <a:gd name="connsiteY0" fmla="*/ 1385098 h 1727998"/>
              <a:gd name="connsiteX1" fmla="*/ 5907 w 4750641"/>
              <a:gd name="connsiteY1" fmla="*/ 1385098 h 1727998"/>
              <a:gd name="connsiteX2" fmla="*/ 712 w 4750641"/>
              <a:gd name="connsiteY2" fmla="*/ 1431857 h 1727998"/>
              <a:gd name="connsiteX3" fmla="*/ 16298 w 4750641"/>
              <a:gd name="connsiteY3" fmla="*/ 1442248 h 1727998"/>
              <a:gd name="connsiteX4" fmla="*/ 26689 w 4750641"/>
              <a:gd name="connsiteY4" fmla="*/ 1473421 h 1727998"/>
              <a:gd name="connsiteX5" fmla="*/ 57862 w 4750641"/>
              <a:gd name="connsiteY5" fmla="*/ 1499398 h 1727998"/>
              <a:gd name="connsiteX6" fmla="*/ 68253 w 4750641"/>
              <a:gd name="connsiteY6" fmla="*/ 1514985 h 1727998"/>
              <a:gd name="connsiteX7" fmla="*/ 73448 w 4750641"/>
              <a:gd name="connsiteY7" fmla="*/ 1530571 h 1727998"/>
              <a:gd name="connsiteX8" fmla="*/ 104621 w 4750641"/>
              <a:gd name="connsiteY8" fmla="*/ 1561744 h 1727998"/>
              <a:gd name="connsiteX9" fmla="*/ 109816 w 4750641"/>
              <a:gd name="connsiteY9" fmla="*/ 1577330 h 1727998"/>
              <a:gd name="connsiteX10" fmla="*/ 135794 w 4750641"/>
              <a:gd name="connsiteY10" fmla="*/ 1603307 h 1727998"/>
              <a:gd name="connsiteX11" fmla="*/ 156575 w 4750641"/>
              <a:gd name="connsiteY11" fmla="*/ 1639676 h 1727998"/>
              <a:gd name="connsiteX12" fmla="*/ 172162 w 4750641"/>
              <a:gd name="connsiteY12" fmla="*/ 1655262 h 1727998"/>
              <a:gd name="connsiteX13" fmla="*/ 187748 w 4750641"/>
              <a:gd name="connsiteY13" fmla="*/ 1676044 h 1727998"/>
              <a:gd name="connsiteX14" fmla="*/ 239703 w 4750641"/>
              <a:gd name="connsiteY14" fmla="*/ 1707216 h 1727998"/>
              <a:gd name="connsiteX15" fmla="*/ 255289 w 4750641"/>
              <a:gd name="connsiteY15" fmla="*/ 1712412 h 1727998"/>
              <a:gd name="connsiteX16" fmla="*/ 276071 w 4750641"/>
              <a:gd name="connsiteY16" fmla="*/ 1722803 h 1727998"/>
              <a:gd name="connsiteX17" fmla="*/ 307244 w 4750641"/>
              <a:gd name="connsiteY17" fmla="*/ 1727998 h 1727998"/>
              <a:gd name="connsiteX18" fmla="*/ 473498 w 4750641"/>
              <a:gd name="connsiteY18" fmla="*/ 1722803 h 1727998"/>
              <a:gd name="connsiteX19" fmla="*/ 504671 w 4750641"/>
              <a:gd name="connsiteY19" fmla="*/ 1707216 h 1727998"/>
              <a:gd name="connsiteX20" fmla="*/ 520257 w 4750641"/>
              <a:gd name="connsiteY20" fmla="*/ 1686435 h 1727998"/>
              <a:gd name="connsiteX21" fmla="*/ 541039 w 4750641"/>
              <a:gd name="connsiteY21" fmla="*/ 1650066 h 1727998"/>
              <a:gd name="connsiteX22" fmla="*/ 530648 w 4750641"/>
              <a:gd name="connsiteY22" fmla="*/ 1577330 h 1727998"/>
              <a:gd name="connsiteX23" fmla="*/ 520257 w 4750641"/>
              <a:gd name="connsiteY23" fmla="*/ 1540962 h 1727998"/>
              <a:gd name="connsiteX24" fmla="*/ 525453 w 4750641"/>
              <a:gd name="connsiteY24" fmla="*/ 1411076 h 1727998"/>
              <a:gd name="connsiteX25" fmla="*/ 535844 w 4750641"/>
              <a:gd name="connsiteY25" fmla="*/ 1369512 h 1727998"/>
              <a:gd name="connsiteX26" fmla="*/ 567016 w 4750641"/>
              <a:gd name="connsiteY26" fmla="*/ 1322753 h 1727998"/>
              <a:gd name="connsiteX27" fmla="*/ 577407 w 4750641"/>
              <a:gd name="connsiteY27" fmla="*/ 1307166 h 1727998"/>
              <a:gd name="connsiteX28" fmla="*/ 587798 w 4750641"/>
              <a:gd name="connsiteY28" fmla="*/ 1291580 h 1727998"/>
              <a:gd name="connsiteX29" fmla="*/ 592994 w 4750641"/>
              <a:gd name="connsiteY29" fmla="*/ 1275994 h 1727998"/>
              <a:gd name="connsiteX30" fmla="*/ 639753 w 4750641"/>
              <a:gd name="connsiteY30" fmla="*/ 1234430 h 1727998"/>
              <a:gd name="connsiteX31" fmla="*/ 655339 w 4750641"/>
              <a:gd name="connsiteY31" fmla="*/ 1229235 h 1727998"/>
              <a:gd name="connsiteX32" fmla="*/ 686512 w 4750641"/>
              <a:gd name="connsiteY32" fmla="*/ 1208453 h 1727998"/>
              <a:gd name="connsiteX33" fmla="*/ 717685 w 4750641"/>
              <a:gd name="connsiteY33" fmla="*/ 1187671 h 1727998"/>
              <a:gd name="connsiteX34" fmla="*/ 769639 w 4750641"/>
              <a:gd name="connsiteY34" fmla="*/ 1156498 h 1727998"/>
              <a:gd name="connsiteX35" fmla="*/ 800812 w 4750641"/>
              <a:gd name="connsiteY35" fmla="*/ 1146107 h 1727998"/>
              <a:gd name="connsiteX36" fmla="*/ 831985 w 4750641"/>
              <a:gd name="connsiteY36" fmla="*/ 1130521 h 1727998"/>
              <a:gd name="connsiteX37" fmla="*/ 863157 w 4750641"/>
              <a:gd name="connsiteY37" fmla="*/ 1114935 h 1727998"/>
              <a:gd name="connsiteX38" fmla="*/ 894330 w 4750641"/>
              <a:gd name="connsiteY38" fmla="*/ 1094153 h 1727998"/>
              <a:gd name="connsiteX39" fmla="*/ 909916 w 4750641"/>
              <a:gd name="connsiteY39" fmla="*/ 1083762 h 1727998"/>
              <a:gd name="connsiteX40" fmla="*/ 925503 w 4750641"/>
              <a:gd name="connsiteY40" fmla="*/ 1078566 h 1727998"/>
              <a:gd name="connsiteX41" fmla="*/ 967066 w 4750641"/>
              <a:gd name="connsiteY41" fmla="*/ 1068176 h 1727998"/>
              <a:gd name="connsiteX42" fmla="*/ 982653 w 4750641"/>
              <a:gd name="connsiteY42" fmla="*/ 1062980 h 1727998"/>
              <a:gd name="connsiteX43" fmla="*/ 1003435 w 4750641"/>
              <a:gd name="connsiteY43" fmla="*/ 1057785 h 1727998"/>
              <a:gd name="connsiteX44" fmla="*/ 1034607 w 4750641"/>
              <a:gd name="connsiteY44" fmla="*/ 1047394 h 1727998"/>
              <a:gd name="connsiteX45" fmla="*/ 1081366 w 4750641"/>
              <a:gd name="connsiteY45" fmla="*/ 1037003 h 1727998"/>
              <a:gd name="connsiteX46" fmla="*/ 1096953 w 4750641"/>
              <a:gd name="connsiteY46" fmla="*/ 1031807 h 1727998"/>
              <a:gd name="connsiteX47" fmla="*/ 1154103 w 4750641"/>
              <a:gd name="connsiteY47" fmla="*/ 1021416 h 1727998"/>
              <a:gd name="connsiteX48" fmla="*/ 1185275 w 4750641"/>
              <a:gd name="connsiteY48" fmla="*/ 1011026 h 1727998"/>
              <a:gd name="connsiteX49" fmla="*/ 1211253 w 4750641"/>
              <a:gd name="connsiteY49" fmla="*/ 1005830 h 1727998"/>
              <a:gd name="connsiteX50" fmla="*/ 1226839 w 4750641"/>
              <a:gd name="connsiteY50" fmla="*/ 1000635 h 1727998"/>
              <a:gd name="connsiteX51" fmla="*/ 1268403 w 4750641"/>
              <a:gd name="connsiteY51" fmla="*/ 995439 h 1727998"/>
              <a:gd name="connsiteX52" fmla="*/ 1403485 w 4750641"/>
              <a:gd name="connsiteY52" fmla="*/ 974657 h 1727998"/>
              <a:gd name="connsiteX53" fmla="*/ 1481416 w 4750641"/>
              <a:gd name="connsiteY53" fmla="*/ 964266 h 1727998"/>
              <a:gd name="connsiteX54" fmla="*/ 1533371 w 4750641"/>
              <a:gd name="connsiteY54" fmla="*/ 953876 h 1727998"/>
              <a:gd name="connsiteX55" fmla="*/ 1652866 w 4750641"/>
              <a:gd name="connsiteY55" fmla="*/ 948680 h 1727998"/>
              <a:gd name="connsiteX56" fmla="*/ 1751580 w 4750641"/>
              <a:gd name="connsiteY56" fmla="*/ 938289 h 1727998"/>
              <a:gd name="connsiteX57" fmla="*/ 1928225 w 4750641"/>
              <a:gd name="connsiteY57" fmla="*/ 933094 h 1727998"/>
              <a:gd name="connsiteX58" fmla="*/ 2110066 w 4750641"/>
              <a:gd name="connsiteY58" fmla="*/ 922703 h 1727998"/>
              <a:gd name="connsiteX59" fmla="*/ 2151630 w 4750641"/>
              <a:gd name="connsiteY59" fmla="*/ 917507 h 1727998"/>
              <a:gd name="connsiteX60" fmla="*/ 2411403 w 4750641"/>
              <a:gd name="connsiteY60" fmla="*/ 907116 h 1727998"/>
              <a:gd name="connsiteX61" fmla="*/ 2593244 w 4750641"/>
              <a:gd name="connsiteY61" fmla="*/ 912312 h 1727998"/>
              <a:gd name="connsiteX62" fmla="*/ 2624416 w 4750641"/>
              <a:gd name="connsiteY62" fmla="*/ 922703 h 1727998"/>
              <a:gd name="connsiteX63" fmla="*/ 2671175 w 4750641"/>
              <a:gd name="connsiteY63" fmla="*/ 927898 h 1727998"/>
              <a:gd name="connsiteX64" fmla="*/ 3014075 w 4750641"/>
              <a:gd name="connsiteY64" fmla="*/ 927898 h 1727998"/>
              <a:gd name="connsiteX65" fmla="*/ 3060835 w 4750641"/>
              <a:gd name="connsiteY65" fmla="*/ 938289 h 1727998"/>
              <a:gd name="connsiteX66" fmla="*/ 3097203 w 4750641"/>
              <a:gd name="connsiteY66" fmla="*/ 948680 h 1727998"/>
              <a:gd name="connsiteX67" fmla="*/ 3206307 w 4750641"/>
              <a:gd name="connsiteY67" fmla="*/ 953876 h 1727998"/>
              <a:gd name="connsiteX68" fmla="*/ 3253066 w 4750641"/>
              <a:gd name="connsiteY68" fmla="*/ 964266 h 1727998"/>
              <a:gd name="connsiteX69" fmla="*/ 3268653 w 4750641"/>
              <a:gd name="connsiteY69" fmla="*/ 974657 h 1727998"/>
              <a:gd name="connsiteX70" fmla="*/ 3445298 w 4750641"/>
              <a:gd name="connsiteY70" fmla="*/ 969462 h 1727998"/>
              <a:gd name="connsiteX71" fmla="*/ 3460885 w 4750641"/>
              <a:gd name="connsiteY71" fmla="*/ 964266 h 1727998"/>
              <a:gd name="connsiteX72" fmla="*/ 3481666 w 4750641"/>
              <a:gd name="connsiteY72" fmla="*/ 953876 h 1727998"/>
              <a:gd name="connsiteX73" fmla="*/ 3512839 w 4750641"/>
              <a:gd name="connsiteY73" fmla="*/ 933094 h 1727998"/>
              <a:gd name="connsiteX74" fmla="*/ 3528425 w 4750641"/>
              <a:gd name="connsiteY74" fmla="*/ 927898 h 1727998"/>
              <a:gd name="connsiteX75" fmla="*/ 3544012 w 4750641"/>
              <a:gd name="connsiteY75" fmla="*/ 917507 h 1727998"/>
              <a:gd name="connsiteX76" fmla="*/ 3575185 w 4750641"/>
              <a:gd name="connsiteY76" fmla="*/ 907116 h 1727998"/>
              <a:gd name="connsiteX77" fmla="*/ 3746635 w 4750641"/>
              <a:gd name="connsiteY77" fmla="*/ 912312 h 1727998"/>
              <a:gd name="connsiteX78" fmla="*/ 3757025 w 4750641"/>
              <a:gd name="connsiteY78" fmla="*/ 927898 h 1727998"/>
              <a:gd name="connsiteX79" fmla="*/ 3788198 w 4750641"/>
              <a:gd name="connsiteY79" fmla="*/ 938289 h 1727998"/>
              <a:gd name="connsiteX80" fmla="*/ 3855739 w 4750641"/>
              <a:gd name="connsiteY80" fmla="*/ 927898 h 1727998"/>
              <a:gd name="connsiteX81" fmla="*/ 3866130 w 4750641"/>
              <a:gd name="connsiteY81" fmla="*/ 912312 h 1727998"/>
              <a:gd name="connsiteX82" fmla="*/ 3871325 w 4750641"/>
              <a:gd name="connsiteY82" fmla="*/ 849966 h 1727998"/>
              <a:gd name="connsiteX83" fmla="*/ 3881716 w 4750641"/>
              <a:gd name="connsiteY83" fmla="*/ 772035 h 1727998"/>
              <a:gd name="connsiteX84" fmla="*/ 3897303 w 4750641"/>
              <a:gd name="connsiteY84" fmla="*/ 709689 h 1727998"/>
              <a:gd name="connsiteX85" fmla="*/ 3918085 w 4750641"/>
              <a:gd name="connsiteY85" fmla="*/ 673321 h 1727998"/>
              <a:gd name="connsiteX86" fmla="*/ 3933671 w 4750641"/>
              <a:gd name="connsiteY86" fmla="*/ 662930 h 1727998"/>
              <a:gd name="connsiteX87" fmla="*/ 3944062 w 4750641"/>
              <a:gd name="connsiteY87" fmla="*/ 647344 h 1727998"/>
              <a:gd name="connsiteX88" fmla="*/ 3975235 w 4750641"/>
              <a:gd name="connsiteY88" fmla="*/ 636953 h 1727998"/>
              <a:gd name="connsiteX89" fmla="*/ 3990821 w 4750641"/>
              <a:gd name="connsiteY89" fmla="*/ 631757 h 1727998"/>
              <a:gd name="connsiteX90" fmla="*/ 4006407 w 4750641"/>
              <a:gd name="connsiteY90" fmla="*/ 621366 h 1727998"/>
              <a:gd name="connsiteX91" fmla="*/ 4068753 w 4750641"/>
              <a:gd name="connsiteY91" fmla="*/ 605780 h 1727998"/>
              <a:gd name="connsiteX92" fmla="*/ 4084339 w 4750641"/>
              <a:gd name="connsiteY92" fmla="*/ 600585 h 1727998"/>
              <a:gd name="connsiteX93" fmla="*/ 4136294 w 4750641"/>
              <a:gd name="connsiteY93" fmla="*/ 590194 h 1727998"/>
              <a:gd name="connsiteX94" fmla="*/ 4157075 w 4750641"/>
              <a:gd name="connsiteY94" fmla="*/ 584998 h 1727998"/>
              <a:gd name="connsiteX95" fmla="*/ 4250594 w 4750641"/>
              <a:gd name="connsiteY95" fmla="*/ 574607 h 1727998"/>
              <a:gd name="connsiteX96" fmla="*/ 4494758 w 4750641"/>
              <a:gd name="connsiteY96" fmla="*/ 538456 h 1727998"/>
              <a:gd name="connsiteX97" fmla="*/ 4750641 w 4750641"/>
              <a:gd name="connsiteY97" fmla="*/ 444721 h 1727998"/>
              <a:gd name="connsiteX98" fmla="*/ 4687970 w 4750641"/>
              <a:gd name="connsiteY98" fmla="*/ 392116 h 1727998"/>
              <a:gd name="connsiteX99" fmla="*/ 4605844 w 4750641"/>
              <a:gd name="connsiteY99" fmla="*/ 328905 h 1727998"/>
              <a:gd name="connsiteX100" fmla="*/ 4520015 w 4750641"/>
              <a:gd name="connsiteY100" fmla="*/ 293403 h 1727998"/>
              <a:gd name="connsiteX101" fmla="*/ 4471601 w 4750641"/>
              <a:gd name="connsiteY101" fmla="*/ 294486 h 1727998"/>
              <a:gd name="connsiteX102" fmla="*/ 4415614 w 4750641"/>
              <a:gd name="connsiteY102" fmla="*/ 282364 h 1727998"/>
              <a:gd name="connsiteX103" fmla="*/ 4314478 w 4750641"/>
              <a:gd name="connsiteY103" fmla="*/ 252922 h 1727998"/>
              <a:gd name="connsiteX104" fmla="*/ 4253740 w 4750641"/>
              <a:gd name="connsiteY104" fmla="*/ 211142 h 1727998"/>
              <a:gd name="connsiteX105" fmla="*/ 4165532 w 4750641"/>
              <a:gd name="connsiteY105" fmla="*/ 188412 h 1727998"/>
              <a:gd name="connsiteX106" fmla="*/ 4130493 w 4750641"/>
              <a:gd name="connsiteY106" fmla="*/ 154208 h 1727998"/>
              <a:gd name="connsiteX107" fmla="*/ 4078538 w 4750641"/>
              <a:gd name="connsiteY107" fmla="*/ 155291 h 1727998"/>
              <a:gd name="connsiteX108" fmla="*/ 3978333 w 4750641"/>
              <a:gd name="connsiteY108" fmla="*/ 35794 h 1727998"/>
              <a:gd name="connsiteX109" fmla="*/ 3828107 w 4750641"/>
              <a:gd name="connsiteY109" fmla="*/ 76 h 1727998"/>
              <a:gd name="connsiteX110" fmla="*/ 3710335 w 4750641"/>
              <a:gd name="connsiteY110" fmla="*/ 26704 h 1727998"/>
              <a:gd name="connsiteX111" fmla="*/ 3574601 w 4750641"/>
              <a:gd name="connsiteY111" fmla="*/ 39043 h 1727998"/>
              <a:gd name="connsiteX112" fmla="*/ 3679094 w 4750641"/>
              <a:gd name="connsiteY112" fmla="*/ 387571 h 1727998"/>
              <a:gd name="connsiteX113" fmla="*/ 3642725 w 4750641"/>
              <a:gd name="connsiteY113" fmla="*/ 397962 h 1727998"/>
              <a:gd name="connsiteX114" fmla="*/ 3595966 w 4750641"/>
              <a:gd name="connsiteY114" fmla="*/ 403157 h 1727998"/>
              <a:gd name="connsiteX115" fmla="*/ 3544012 w 4750641"/>
              <a:gd name="connsiteY115" fmla="*/ 418744 h 1727998"/>
              <a:gd name="connsiteX116" fmla="*/ 3523230 w 4750641"/>
              <a:gd name="connsiteY116" fmla="*/ 429135 h 1727998"/>
              <a:gd name="connsiteX117" fmla="*/ 3502448 w 4750641"/>
              <a:gd name="connsiteY117" fmla="*/ 434330 h 1727998"/>
              <a:gd name="connsiteX118" fmla="*/ 3455689 w 4750641"/>
              <a:gd name="connsiteY118" fmla="*/ 449916 h 1727998"/>
              <a:gd name="connsiteX119" fmla="*/ 3408930 w 4750641"/>
              <a:gd name="connsiteY119" fmla="*/ 465503 h 1727998"/>
              <a:gd name="connsiteX120" fmla="*/ 3393344 w 4750641"/>
              <a:gd name="connsiteY120" fmla="*/ 470698 h 1727998"/>
              <a:gd name="connsiteX121" fmla="*/ 3351780 w 4750641"/>
              <a:gd name="connsiteY121" fmla="*/ 491480 h 1727998"/>
              <a:gd name="connsiteX122" fmla="*/ 3336194 w 4750641"/>
              <a:gd name="connsiteY122" fmla="*/ 501871 h 1727998"/>
              <a:gd name="connsiteX123" fmla="*/ 3315412 w 4750641"/>
              <a:gd name="connsiteY123" fmla="*/ 507066 h 1727998"/>
              <a:gd name="connsiteX124" fmla="*/ 3299825 w 4750641"/>
              <a:gd name="connsiteY124" fmla="*/ 512262 h 1727998"/>
              <a:gd name="connsiteX125" fmla="*/ 3253066 w 4750641"/>
              <a:gd name="connsiteY125" fmla="*/ 548630 h 1727998"/>
              <a:gd name="connsiteX126" fmla="*/ 3216698 w 4750641"/>
              <a:gd name="connsiteY126" fmla="*/ 569412 h 1727998"/>
              <a:gd name="connsiteX127" fmla="*/ 3185525 w 4750641"/>
              <a:gd name="connsiteY127" fmla="*/ 579803 h 1727998"/>
              <a:gd name="connsiteX128" fmla="*/ 3143962 w 4750641"/>
              <a:gd name="connsiteY128" fmla="*/ 600585 h 1727998"/>
              <a:gd name="connsiteX129" fmla="*/ 3107594 w 4750641"/>
              <a:gd name="connsiteY129" fmla="*/ 610976 h 1727998"/>
              <a:gd name="connsiteX130" fmla="*/ 3092007 w 4750641"/>
              <a:gd name="connsiteY130" fmla="*/ 616171 h 1727998"/>
              <a:gd name="connsiteX131" fmla="*/ 3071225 w 4750641"/>
              <a:gd name="connsiteY131" fmla="*/ 621366 h 1727998"/>
              <a:gd name="connsiteX132" fmla="*/ 3040053 w 4750641"/>
              <a:gd name="connsiteY132" fmla="*/ 631757 h 1727998"/>
              <a:gd name="connsiteX133" fmla="*/ 2998489 w 4750641"/>
              <a:gd name="connsiteY133" fmla="*/ 642148 h 1727998"/>
              <a:gd name="connsiteX134" fmla="*/ 2967316 w 4750641"/>
              <a:gd name="connsiteY134" fmla="*/ 652539 h 1727998"/>
              <a:gd name="connsiteX135" fmla="*/ 2941339 w 4750641"/>
              <a:gd name="connsiteY135" fmla="*/ 657735 h 1727998"/>
              <a:gd name="connsiteX136" fmla="*/ 2910166 w 4750641"/>
              <a:gd name="connsiteY136" fmla="*/ 668126 h 1727998"/>
              <a:gd name="connsiteX137" fmla="*/ 2894580 w 4750641"/>
              <a:gd name="connsiteY137" fmla="*/ 673321 h 1727998"/>
              <a:gd name="connsiteX138" fmla="*/ 2847821 w 4750641"/>
              <a:gd name="connsiteY138" fmla="*/ 694103 h 1727998"/>
              <a:gd name="connsiteX139" fmla="*/ 2832235 w 4750641"/>
              <a:gd name="connsiteY139" fmla="*/ 699298 h 1727998"/>
              <a:gd name="connsiteX140" fmla="*/ 2795866 w 4750641"/>
              <a:gd name="connsiteY140" fmla="*/ 720080 h 1727998"/>
              <a:gd name="connsiteX141" fmla="*/ 2780280 w 4750641"/>
              <a:gd name="connsiteY141" fmla="*/ 730471 h 1727998"/>
              <a:gd name="connsiteX142" fmla="*/ 2754303 w 4750641"/>
              <a:gd name="connsiteY142" fmla="*/ 735666 h 1727998"/>
              <a:gd name="connsiteX143" fmla="*/ 2738716 w 4750641"/>
              <a:gd name="connsiteY143" fmla="*/ 740862 h 1727998"/>
              <a:gd name="connsiteX144" fmla="*/ 2717935 w 4750641"/>
              <a:gd name="connsiteY144" fmla="*/ 746057 h 1727998"/>
              <a:gd name="connsiteX145" fmla="*/ 2593244 w 4750641"/>
              <a:gd name="connsiteY145" fmla="*/ 740862 h 1727998"/>
              <a:gd name="connsiteX146" fmla="*/ 2577657 w 4750641"/>
              <a:gd name="connsiteY146" fmla="*/ 709689 h 1727998"/>
              <a:gd name="connsiteX147" fmla="*/ 2562071 w 4750641"/>
              <a:gd name="connsiteY147" fmla="*/ 652539 h 1727998"/>
              <a:gd name="connsiteX148" fmla="*/ 2556875 w 4750641"/>
              <a:gd name="connsiteY148" fmla="*/ 636953 h 1727998"/>
              <a:gd name="connsiteX149" fmla="*/ 2546485 w 4750641"/>
              <a:gd name="connsiteY149" fmla="*/ 621366 h 1727998"/>
              <a:gd name="connsiteX150" fmla="*/ 2411403 w 4750641"/>
              <a:gd name="connsiteY150" fmla="*/ 626562 h 1727998"/>
              <a:gd name="connsiteX151" fmla="*/ 2354253 w 4750641"/>
              <a:gd name="connsiteY151" fmla="*/ 631757 h 1727998"/>
              <a:gd name="connsiteX152" fmla="*/ 2333471 w 4750641"/>
              <a:gd name="connsiteY152" fmla="*/ 636953 h 1727998"/>
              <a:gd name="connsiteX153" fmla="*/ 2271125 w 4750641"/>
              <a:gd name="connsiteY153" fmla="*/ 642148 h 1727998"/>
              <a:gd name="connsiteX154" fmla="*/ 2167216 w 4750641"/>
              <a:gd name="connsiteY154" fmla="*/ 636953 h 1727998"/>
              <a:gd name="connsiteX155" fmla="*/ 2151630 w 4750641"/>
              <a:gd name="connsiteY155" fmla="*/ 631757 h 1727998"/>
              <a:gd name="connsiteX156" fmla="*/ 2120457 w 4750641"/>
              <a:gd name="connsiteY156" fmla="*/ 610976 h 1727998"/>
              <a:gd name="connsiteX157" fmla="*/ 2110066 w 4750641"/>
              <a:gd name="connsiteY157" fmla="*/ 595389 h 1727998"/>
              <a:gd name="connsiteX158" fmla="*/ 2094480 w 4750641"/>
              <a:gd name="connsiteY158" fmla="*/ 590194 h 1727998"/>
              <a:gd name="connsiteX159" fmla="*/ 2078894 w 4750641"/>
              <a:gd name="connsiteY159" fmla="*/ 579803 h 1727998"/>
              <a:gd name="connsiteX160" fmla="*/ 2063307 w 4750641"/>
              <a:gd name="connsiteY160" fmla="*/ 574607 h 1727998"/>
              <a:gd name="connsiteX161" fmla="*/ 2047721 w 4750641"/>
              <a:gd name="connsiteY161" fmla="*/ 564216 h 1727998"/>
              <a:gd name="connsiteX162" fmla="*/ 2032135 w 4750641"/>
              <a:gd name="connsiteY162" fmla="*/ 559021 h 1727998"/>
              <a:gd name="connsiteX163" fmla="*/ 2011353 w 4750641"/>
              <a:gd name="connsiteY163" fmla="*/ 548630 h 1727998"/>
              <a:gd name="connsiteX164" fmla="*/ 1907444 w 4750641"/>
              <a:gd name="connsiteY164" fmla="*/ 553826 h 1727998"/>
              <a:gd name="connsiteX165" fmla="*/ 1876271 w 4750641"/>
              <a:gd name="connsiteY165" fmla="*/ 564216 h 1727998"/>
              <a:gd name="connsiteX166" fmla="*/ 1860685 w 4750641"/>
              <a:gd name="connsiteY166" fmla="*/ 569412 h 1727998"/>
              <a:gd name="connsiteX167" fmla="*/ 1839903 w 4750641"/>
              <a:gd name="connsiteY167" fmla="*/ 579803 h 1727998"/>
              <a:gd name="connsiteX168" fmla="*/ 1767166 w 4750641"/>
              <a:gd name="connsiteY168" fmla="*/ 590194 h 1727998"/>
              <a:gd name="connsiteX169" fmla="*/ 1725603 w 4750641"/>
              <a:gd name="connsiteY169" fmla="*/ 600585 h 1727998"/>
              <a:gd name="connsiteX170" fmla="*/ 1684039 w 4750641"/>
              <a:gd name="connsiteY170" fmla="*/ 610976 h 1727998"/>
              <a:gd name="connsiteX171" fmla="*/ 1663257 w 4750641"/>
              <a:gd name="connsiteY171" fmla="*/ 616171 h 1727998"/>
              <a:gd name="connsiteX172" fmla="*/ 1632085 w 4750641"/>
              <a:gd name="connsiteY172" fmla="*/ 626562 h 1727998"/>
              <a:gd name="connsiteX173" fmla="*/ 1616498 w 4750641"/>
              <a:gd name="connsiteY173" fmla="*/ 631757 h 1727998"/>
              <a:gd name="connsiteX174" fmla="*/ 1595716 w 4750641"/>
              <a:gd name="connsiteY174" fmla="*/ 642148 h 1727998"/>
              <a:gd name="connsiteX175" fmla="*/ 1569739 w 4750641"/>
              <a:gd name="connsiteY175" fmla="*/ 647344 h 1727998"/>
              <a:gd name="connsiteX176" fmla="*/ 1554153 w 4750641"/>
              <a:gd name="connsiteY176" fmla="*/ 652539 h 1727998"/>
              <a:gd name="connsiteX177" fmla="*/ 1538566 w 4750641"/>
              <a:gd name="connsiteY177" fmla="*/ 662930 h 1727998"/>
              <a:gd name="connsiteX178" fmla="*/ 1528175 w 4750641"/>
              <a:gd name="connsiteY178" fmla="*/ 678516 h 1727998"/>
              <a:gd name="connsiteX179" fmla="*/ 1497003 w 4750641"/>
              <a:gd name="connsiteY179" fmla="*/ 688907 h 1727998"/>
              <a:gd name="connsiteX180" fmla="*/ 1465830 w 4750641"/>
              <a:gd name="connsiteY180" fmla="*/ 709689 h 1727998"/>
              <a:gd name="connsiteX181" fmla="*/ 1450244 w 4750641"/>
              <a:gd name="connsiteY181" fmla="*/ 720080 h 1727998"/>
              <a:gd name="connsiteX182" fmla="*/ 1387898 w 4750641"/>
              <a:gd name="connsiteY182" fmla="*/ 740862 h 1727998"/>
              <a:gd name="connsiteX183" fmla="*/ 1372312 w 4750641"/>
              <a:gd name="connsiteY183" fmla="*/ 746057 h 1727998"/>
              <a:gd name="connsiteX184" fmla="*/ 1356725 w 4750641"/>
              <a:gd name="connsiteY184" fmla="*/ 751253 h 1727998"/>
              <a:gd name="connsiteX185" fmla="*/ 1299575 w 4750641"/>
              <a:gd name="connsiteY185" fmla="*/ 756448 h 1727998"/>
              <a:gd name="connsiteX186" fmla="*/ 1283989 w 4750641"/>
              <a:gd name="connsiteY186" fmla="*/ 761644 h 1727998"/>
              <a:gd name="connsiteX187" fmla="*/ 1200862 w 4750641"/>
              <a:gd name="connsiteY187" fmla="*/ 772035 h 1727998"/>
              <a:gd name="connsiteX188" fmla="*/ 1154103 w 4750641"/>
              <a:gd name="connsiteY188" fmla="*/ 782426 h 1727998"/>
              <a:gd name="connsiteX189" fmla="*/ 1096953 w 4750641"/>
              <a:gd name="connsiteY189" fmla="*/ 787621 h 1727998"/>
              <a:gd name="connsiteX190" fmla="*/ 1060585 w 4750641"/>
              <a:gd name="connsiteY190" fmla="*/ 792816 h 1727998"/>
              <a:gd name="connsiteX191" fmla="*/ 993044 w 4750641"/>
              <a:gd name="connsiteY191" fmla="*/ 803207 h 1727998"/>
              <a:gd name="connsiteX192" fmla="*/ 961871 w 4750641"/>
              <a:gd name="connsiteY192" fmla="*/ 813598 h 1727998"/>
              <a:gd name="connsiteX193" fmla="*/ 920307 w 4750641"/>
              <a:gd name="connsiteY193" fmla="*/ 823989 h 1727998"/>
              <a:gd name="connsiteX194" fmla="*/ 889135 w 4750641"/>
              <a:gd name="connsiteY194" fmla="*/ 834380 h 1727998"/>
              <a:gd name="connsiteX195" fmla="*/ 868353 w 4750641"/>
              <a:gd name="connsiteY195" fmla="*/ 839576 h 1727998"/>
              <a:gd name="connsiteX196" fmla="*/ 842375 w 4750641"/>
              <a:gd name="connsiteY196" fmla="*/ 844771 h 1727998"/>
              <a:gd name="connsiteX197" fmla="*/ 806007 w 4750641"/>
              <a:gd name="connsiteY197" fmla="*/ 860357 h 1727998"/>
              <a:gd name="connsiteX198" fmla="*/ 790421 w 4750641"/>
              <a:gd name="connsiteY198" fmla="*/ 865553 h 1727998"/>
              <a:gd name="connsiteX199" fmla="*/ 748857 w 4750641"/>
              <a:gd name="connsiteY199" fmla="*/ 881139 h 1727998"/>
              <a:gd name="connsiteX200" fmla="*/ 702098 w 4750641"/>
              <a:gd name="connsiteY200" fmla="*/ 901921 h 1727998"/>
              <a:gd name="connsiteX201" fmla="*/ 670925 w 4750641"/>
              <a:gd name="connsiteY201" fmla="*/ 912312 h 1727998"/>
              <a:gd name="connsiteX202" fmla="*/ 639753 w 4750641"/>
              <a:gd name="connsiteY202" fmla="*/ 927898 h 1727998"/>
              <a:gd name="connsiteX203" fmla="*/ 592994 w 4750641"/>
              <a:gd name="connsiteY203" fmla="*/ 948680 h 1727998"/>
              <a:gd name="connsiteX204" fmla="*/ 577407 w 4750641"/>
              <a:gd name="connsiteY204" fmla="*/ 953876 h 1727998"/>
              <a:gd name="connsiteX205" fmla="*/ 546235 w 4750641"/>
              <a:gd name="connsiteY205" fmla="*/ 974657 h 1727998"/>
              <a:gd name="connsiteX206" fmla="*/ 530648 w 4750641"/>
              <a:gd name="connsiteY206" fmla="*/ 985048 h 1727998"/>
              <a:gd name="connsiteX207" fmla="*/ 509866 w 4750641"/>
              <a:gd name="connsiteY207" fmla="*/ 995439 h 1727998"/>
              <a:gd name="connsiteX208" fmla="*/ 463107 w 4750641"/>
              <a:gd name="connsiteY208" fmla="*/ 1016221 h 1727998"/>
              <a:gd name="connsiteX209" fmla="*/ 447521 w 4750641"/>
              <a:gd name="connsiteY209" fmla="*/ 1021416 h 1727998"/>
              <a:gd name="connsiteX210" fmla="*/ 416348 w 4750641"/>
              <a:gd name="connsiteY210" fmla="*/ 1047394 h 1727998"/>
              <a:gd name="connsiteX211" fmla="*/ 385175 w 4750641"/>
              <a:gd name="connsiteY211" fmla="*/ 1068176 h 1727998"/>
              <a:gd name="connsiteX212" fmla="*/ 369589 w 4750641"/>
              <a:gd name="connsiteY212" fmla="*/ 1083762 h 1727998"/>
              <a:gd name="connsiteX213" fmla="*/ 338416 w 4750641"/>
              <a:gd name="connsiteY213" fmla="*/ 1104544 h 1727998"/>
              <a:gd name="connsiteX214" fmla="*/ 322830 w 4750641"/>
              <a:gd name="connsiteY214" fmla="*/ 1114935 h 1727998"/>
              <a:gd name="connsiteX215" fmla="*/ 291657 w 4750641"/>
              <a:gd name="connsiteY215" fmla="*/ 1135716 h 1727998"/>
              <a:gd name="connsiteX216" fmla="*/ 270875 w 4750641"/>
              <a:gd name="connsiteY216" fmla="*/ 1156498 h 1727998"/>
              <a:gd name="connsiteX217" fmla="*/ 265680 w 4750641"/>
              <a:gd name="connsiteY217" fmla="*/ 1172085 h 1727998"/>
              <a:gd name="connsiteX218" fmla="*/ 218921 w 4750641"/>
              <a:gd name="connsiteY218" fmla="*/ 1208453 h 1727998"/>
              <a:gd name="connsiteX219" fmla="*/ 208530 w 4750641"/>
              <a:gd name="connsiteY219" fmla="*/ 1224039 h 1727998"/>
              <a:gd name="connsiteX220" fmla="*/ 177357 w 4750641"/>
              <a:gd name="connsiteY220" fmla="*/ 1244821 h 1727998"/>
              <a:gd name="connsiteX221" fmla="*/ 156575 w 4750641"/>
              <a:gd name="connsiteY221" fmla="*/ 1260407 h 1727998"/>
              <a:gd name="connsiteX222" fmla="*/ 125403 w 4750641"/>
              <a:gd name="connsiteY222" fmla="*/ 1281189 h 1727998"/>
              <a:gd name="connsiteX223" fmla="*/ 94230 w 4750641"/>
              <a:gd name="connsiteY223" fmla="*/ 1301971 h 1727998"/>
              <a:gd name="connsiteX224" fmla="*/ 78644 w 4750641"/>
              <a:gd name="connsiteY224" fmla="*/ 1317557 h 1727998"/>
              <a:gd name="connsiteX225" fmla="*/ 68253 w 4750641"/>
              <a:gd name="connsiteY225" fmla="*/ 1333144 h 1727998"/>
              <a:gd name="connsiteX226" fmla="*/ 52666 w 4750641"/>
              <a:gd name="connsiteY226" fmla="*/ 1338339 h 1727998"/>
              <a:gd name="connsiteX227" fmla="*/ 5907 w 4750641"/>
              <a:gd name="connsiteY227" fmla="*/ 1385098 h 1727998"/>
              <a:gd name="connsiteX0" fmla="*/ 5907 w 4750641"/>
              <a:gd name="connsiteY0" fmla="*/ 1385098 h 1727998"/>
              <a:gd name="connsiteX1" fmla="*/ 5907 w 4750641"/>
              <a:gd name="connsiteY1" fmla="*/ 1385098 h 1727998"/>
              <a:gd name="connsiteX2" fmla="*/ 712 w 4750641"/>
              <a:gd name="connsiteY2" fmla="*/ 1431857 h 1727998"/>
              <a:gd name="connsiteX3" fmla="*/ 16298 w 4750641"/>
              <a:gd name="connsiteY3" fmla="*/ 1442248 h 1727998"/>
              <a:gd name="connsiteX4" fmla="*/ 26689 w 4750641"/>
              <a:gd name="connsiteY4" fmla="*/ 1473421 h 1727998"/>
              <a:gd name="connsiteX5" fmla="*/ 57862 w 4750641"/>
              <a:gd name="connsiteY5" fmla="*/ 1499398 h 1727998"/>
              <a:gd name="connsiteX6" fmla="*/ 68253 w 4750641"/>
              <a:gd name="connsiteY6" fmla="*/ 1514985 h 1727998"/>
              <a:gd name="connsiteX7" fmla="*/ 73448 w 4750641"/>
              <a:gd name="connsiteY7" fmla="*/ 1530571 h 1727998"/>
              <a:gd name="connsiteX8" fmla="*/ 104621 w 4750641"/>
              <a:gd name="connsiteY8" fmla="*/ 1561744 h 1727998"/>
              <a:gd name="connsiteX9" fmla="*/ 109816 w 4750641"/>
              <a:gd name="connsiteY9" fmla="*/ 1577330 h 1727998"/>
              <a:gd name="connsiteX10" fmla="*/ 135794 w 4750641"/>
              <a:gd name="connsiteY10" fmla="*/ 1603307 h 1727998"/>
              <a:gd name="connsiteX11" fmla="*/ 156575 w 4750641"/>
              <a:gd name="connsiteY11" fmla="*/ 1639676 h 1727998"/>
              <a:gd name="connsiteX12" fmla="*/ 172162 w 4750641"/>
              <a:gd name="connsiteY12" fmla="*/ 1655262 h 1727998"/>
              <a:gd name="connsiteX13" fmla="*/ 187748 w 4750641"/>
              <a:gd name="connsiteY13" fmla="*/ 1676044 h 1727998"/>
              <a:gd name="connsiteX14" fmla="*/ 239703 w 4750641"/>
              <a:gd name="connsiteY14" fmla="*/ 1707216 h 1727998"/>
              <a:gd name="connsiteX15" fmla="*/ 255289 w 4750641"/>
              <a:gd name="connsiteY15" fmla="*/ 1712412 h 1727998"/>
              <a:gd name="connsiteX16" fmla="*/ 276071 w 4750641"/>
              <a:gd name="connsiteY16" fmla="*/ 1722803 h 1727998"/>
              <a:gd name="connsiteX17" fmla="*/ 307244 w 4750641"/>
              <a:gd name="connsiteY17" fmla="*/ 1727998 h 1727998"/>
              <a:gd name="connsiteX18" fmla="*/ 473498 w 4750641"/>
              <a:gd name="connsiteY18" fmla="*/ 1722803 h 1727998"/>
              <a:gd name="connsiteX19" fmla="*/ 504671 w 4750641"/>
              <a:gd name="connsiteY19" fmla="*/ 1707216 h 1727998"/>
              <a:gd name="connsiteX20" fmla="*/ 520257 w 4750641"/>
              <a:gd name="connsiteY20" fmla="*/ 1686435 h 1727998"/>
              <a:gd name="connsiteX21" fmla="*/ 541039 w 4750641"/>
              <a:gd name="connsiteY21" fmla="*/ 1650066 h 1727998"/>
              <a:gd name="connsiteX22" fmla="*/ 530648 w 4750641"/>
              <a:gd name="connsiteY22" fmla="*/ 1577330 h 1727998"/>
              <a:gd name="connsiteX23" fmla="*/ 520257 w 4750641"/>
              <a:gd name="connsiteY23" fmla="*/ 1540962 h 1727998"/>
              <a:gd name="connsiteX24" fmla="*/ 525453 w 4750641"/>
              <a:gd name="connsiteY24" fmla="*/ 1411076 h 1727998"/>
              <a:gd name="connsiteX25" fmla="*/ 535844 w 4750641"/>
              <a:gd name="connsiteY25" fmla="*/ 1369512 h 1727998"/>
              <a:gd name="connsiteX26" fmla="*/ 567016 w 4750641"/>
              <a:gd name="connsiteY26" fmla="*/ 1322753 h 1727998"/>
              <a:gd name="connsiteX27" fmla="*/ 577407 w 4750641"/>
              <a:gd name="connsiteY27" fmla="*/ 1307166 h 1727998"/>
              <a:gd name="connsiteX28" fmla="*/ 587798 w 4750641"/>
              <a:gd name="connsiteY28" fmla="*/ 1291580 h 1727998"/>
              <a:gd name="connsiteX29" fmla="*/ 592994 w 4750641"/>
              <a:gd name="connsiteY29" fmla="*/ 1275994 h 1727998"/>
              <a:gd name="connsiteX30" fmla="*/ 639753 w 4750641"/>
              <a:gd name="connsiteY30" fmla="*/ 1234430 h 1727998"/>
              <a:gd name="connsiteX31" fmla="*/ 655339 w 4750641"/>
              <a:gd name="connsiteY31" fmla="*/ 1229235 h 1727998"/>
              <a:gd name="connsiteX32" fmla="*/ 686512 w 4750641"/>
              <a:gd name="connsiteY32" fmla="*/ 1208453 h 1727998"/>
              <a:gd name="connsiteX33" fmla="*/ 717685 w 4750641"/>
              <a:gd name="connsiteY33" fmla="*/ 1187671 h 1727998"/>
              <a:gd name="connsiteX34" fmla="*/ 769639 w 4750641"/>
              <a:gd name="connsiteY34" fmla="*/ 1156498 h 1727998"/>
              <a:gd name="connsiteX35" fmla="*/ 800812 w 4750641"/>
              <a:gd name="connsiteY35" fmla="*/ 1146107 h 1727998"/>
              <a:gd name="connsiteX36" fmla="*/ 831985 w 4750641"/>
              <a:gd name="connsiteY36" fmla="*/ 1130521 h 1727998"/>
              <a:gd name="connsiteX37" fmla="*/ 863157 w 4750641"/>
              <a:gd name="connsiteY37" fmla="*/ 1114935 h 1727998"/>
              <a:gd name="connsiteX38" fmla="*/ 894330 w 4750641"/>
              <a:gd name="connsiteY38" fmla="*/ 1094153 h 1727998"/>
              <a:gd name="connsiteX39" fmla="*/ 909916 w 4750641"/>
              <a:gd name="connsiteY39" fmla="*/ 1083762 h 1727998"/>
              <a:gd name="connsiteX40" fmla="*/ 925503 w 4750641"/>
              <a:gd name="connsiteY40" fmla="*/ 1078566 h 1727998"/>
              <a:gd name="connsiteX41" fmla="*/ 967066 w 4750641"/>
              <a:gd name="connsiteY41" fmla="*/ 1068176 h 1727998"/>
              <a:gd name="connsiteX42" fmla="*/ 982653 w 4750641"/>
              <a:gd name="connsiteY42" fmla="*/ 1062980 h 1727998"/>
              <a:gd name="connsiteX43" fmla="*/ 1003435 w 4750641"/>
              <a:gd name="connsiteY43" fmla="*/ 1057785 h 1727998"/>
              <a:gd name="connsiteX44" fmla="*/ 1034607 w 4750641"/>
              <a:gd name="connsiteY44" fmla="*/ 1047394 h 1727998"/>
              <a:gd name="connsiteX45" fmla="*/ 1081366 w 4750641"/>
              <a:gd name="connsiteY45" fmla="*/ 1037003 h 1727998"/>
              <a:gd name="connsiteX46" fmla="*/ 1096953 w 4750641"/>
              <a:gd name="connsiteY46" fmla="*/ 1031807 h 1727998"/>
              <a:gd name="connsiteX47" fmla="*/ 1154103 w 4750641"/>
              <a:gd name="connsiteY47" fmla="*/ 1021416 h 1727998"/>
              <a:gd name="connsiteX48" fmla="*/ 1185275 w 4750641"/>
              <a:gd name="connsiteY48" fmla="*/ 1011026 h 1727998"/>
              <a:gd name="connsiteX49" fmla="*/ 1211253 w 4750641"/>
              <a:gd name="connsiteY49" fmla="*/ 1005830 h 1727998"/>
              <a:gd name="connsiteX50" fmla="*/ 1226839 w 4750641"/>
              <a:gd name="connsiteY50" fmla="*/ 1000635 h 1727998"/>
              <a:gd name="connsiteX51" fmla="*/ 1268403 w 4750641"/>
              <a:gd name="connsiteY51" fmla="*/ 995439 h 1727998"/>
              <a:gd name="connsiteX52" fmla="*/ 1403485 w 4750641"/>
              <a:gd name="connsiteY52" fmla="*/ 974657 h 1727998"/>
              <a:gd name="connsiteX53" fmla="*/ 1481416 w 4750641"/>
              <a:gd name="connsiteY53" fmla="*/ 964266 h 1727998"/>
              <a:gd name="connsiteX54" fmla="*/ 1533371 w 4750641"/>
              <a:gd name="connsiteY54" fmla="*/ 953876 h 1727998"/>
              <a:gd name="connsiteX55" fmla="*/ 1652866 w 4750641"/>
              <a:gd name="connsiteY55" fmla="*/ 948680 h 1727998"/>
              <a:gd name="connsiteX56" fmla="*/ 1751580 w 4750641"/>
              <a:gd name="connsiteY56" fmla="*/ 938289 h 1727998"/>
              <a:gd name="connsiteX57" fmla="*/ 1928225 w 4750641"/>
              <a:gd name="connsiteY57" fmla="*/ 933094 h 1727998"/>
              <a:gd name="connsiteX58" fmla="*/ 2110066 w 4750641"/>
              <a:gd name="connsiteY58" fmla="*/ 922703 h 1727998"/>
              <a:gd name="connsiteX59" fmla="*/ 2151630 w 4750641"/>
              <a:gd name="connsiteY59" fmla="*/ 917507 h 1727998"/>
              <a:gd name="connsiteX60" fmla="*/ 2411403 w 4750641"/>
              <a:gd name="connsiteY60" fmla="*/ 907116 h 1727998"/>
              <a:gd name="connsiteX61" fmla="*/ 2593244 w 4750641"/>
              <a:gd name="connsiteY61" fmla="*/ 912312 h 1727998"/>
              <a:gd name="connsiteX62" fmla="*/ 2624416 w 4750641"/>
              <a:gd name="connsiteY62" fmla="*/ 922703 h 1727998"/>
              <a:gd name="connsiteX63" fmla="*/ 2671175 w 4750641"/>
              <a:gd name="connsiteY63" fmla="*/ 927898 h 1727998"/>
              <a:gd name="connsiteX64" fmla="*/ 3014075 w 4750641"/>
              <a:gd name="connsiteY64" fmla="*/ 927898 h 1727998"/>
              <a:gd name="connsiteX65" fmla="*/ 3060835 w 4750641"/>
              <a:gd name="connsiteY65" fmla="*/ 938289 h 1727998"/>
              <a:gd name="connsiteX66" fmla="*/ 3097203 w 4750641"/>
              <a:gd name="connsiteY66" fmla="*/ 948680 h 1727998"/>
              <a:gd name="connsiteX67" fmla="*/ 3206307 w 4750641"/>
              <a:gd name="connsiteY67" fmla="*/ 953876 h 1727998"/>
              <a:gd name="connsiteX68" fmla="*/ 3253066 w 4750641"/>
              <a:gd name="connsiteY68" fmla="*/ 964266 h 1727998"/>
              <a:gd name="connsiteX69" fmla="*/ 3268653 w 4750641"/>
              <a:gd name="connsiteY69" fmla="*/ 974657 h 1727998"/>
              <a:gd name="connsiteX70" fmla="*/ 3445298 w 4750641"/>
              <a:gd name="connsiteY70" fmla="*/ 969462 h 1727998"/>
              <a:gd name="connsiteX71" fmla="*/ 3460885 w 4750641"/>
              <a:gd name="connsiteY71" fmla="*/ 964266 h 1727998"/>
              <a:gd name="connsiteX72" fmla="*/ 3481666 w 4750641"/>
              <a:gd name="connsiteY72" fmla="*/ 953876 h 1727998"/>
              <a:gd name="connsiteX73" fmla="*/ 3512839 w 4750641"/>
              <a:gd name="connsiteY73" fmla="*/ 933094 h 1727998"/>
              <a:gd name="connsiteX74" fmla="*/ 3528425 w 4750641"/>
              <a:gd name="connsiteY74" fmla="*/ 927898 h 1727998"/>
              <a:gd name="connsiteX75" fmla="*/ 3544012 w 4750641"/>
              <a:gd name="connsiteY75" fmla="*/ 917507 h 1727998"/>
              <a:gd name="connsiteX76" fmla="*/ 3575185 w 4750641"/>
              <a:gd name="connsiteY76" fmla="*/ 907116 h 1727998"/>
              <a:gd name="connsiteX77" fmla="*/ 3746635 w 4750641"/>
              <a:gd name="connsiteY77" fmla="*/ 912312 h 1727998"/>
              <a:gd name="connsiteX78" fmla="*/ 3757025 w 4750641"/>
              <a:gd name="connsiteY78" fmla="*/ 927898 h 1727998"/>
              <a:gd name="connsiteX79" fmla="*/ 3788198 w 4750641"/>
              <a:gd name="connsiteY79" fmla="*/ 938289 h 1727998"/>
              <a:gd name="connsiteX80" fmla="*/ 3855739 w 4750641"/>
              <a:gd name="connsiteY80" fmla="*/ 927898 h 1727998"/>
              <a:gd name="connsiteX81" fmla="*/ 3866130 w 4750641"/>
              <a:gd name="connsiteY81" fmla="*/ 912312 h 1727998"/>
              <a:gd name="connsiteX82" fmla="*/ 3871325 w 4750641"/>
              <a:gd name="connsiteY82" fmla="*/ 849966 h 1727998"/>
              <a:gd name="connsiteX83" fmla="*/ 3881716 w 4750641"/>
              <a:gd name="connsiteY83" fmla="*/ 772035 h 1727998"/>
              <a:gd name="connsiteX84" fmla="*/ 3897303 w 4750641"/>
              <a:gd name="connsiteY84" fmla="*/ 709689 h 1727998"/>
              <a:gd name="connsiteX85" fmla="*/ 3918085 w 4750641"/>
              <a:gd name="connsiteY85" fmla="*/ 673321 h 1727998"/>
              <a:gd name="connsiteX86" fmla="*/ 3933671 w 4750641"/>
              <a:gd name="connsiteY86" fmla="*/ 662930 h 1727998"/>
              <a:gd name="connsiteX87" fmla="*/ 3944062 w 4750641"/>
              <a:gd name="connsiteY87" fmla="*/ 647344 h 1727998"/>
              <a:gd name="connsiteX88" fmla="*/ 3975235 w 4750641"/>
              <a:gd name="connsiteY88" fmla="*/ 636953 h 1727998"/>
              <a:gd name="connsiteX89" fmla="*/ 3990821 w 4750641"/>
              <a:gd name="connsiteY89" fmla="*/ 631757 h 1727998"/>
              <a:gd name="connsiteX90" fmla="*/ 4006407 w 4750641"/>
              <a:gd name="connsiteY90" fmla="*/ 621366 h 1727998"/>
              <a:gd name="connsiteX91" fmla="*/ 4068753 w 4750641"/>
              <a:gd name="connsiteY91" fmla="*/ 605780 h 1727998"/>
              <a:gd name="connsiteX92" fmla="*/ 4084339 w 4750641"/>
              <a:gd name="connsiteY92" fmla="*/ 600585 h 1727998"/>
              <a:gd name="connsiteX93" fmla="*/ 4136294 w 4750641"/>
              <a:gd name="connsiteY93" fmla="*/ 590194 h 1727998"/>
              <a:gd name="connsiteX94" fmla="*/ 4157075 w 4750641"/>
              <a:gd name="connsiteY94" fmla="*/ 584998 h 1727998"/>
              <a:gd name="connsiteX95" fmla="*/ 4250594 w 4750641"/>
              <a:gd name="connsiteY95" fmla="*/ 574607 h 1727998"/>
              <a:gd name="connsiteX96" fmla="*/ 4494758 w 4750641"/>
              <a:gd name="connsiteY96" fmla="*/ 538456 h 1727998"/>
              <a:gd name="connsiteX97" fmla="*/ 4750641 w 4750641"/>
              <a:gd name="connsiteY97" fmla="*/ 444721 h 1727998"/>
              <a:gd name="connsiteX98" fmla="*/ 4687970 w 4750641"/>
              <a:gd name="connsiteY98" fmla="*/ 392116 h 1727998"/>
              <a:gd name="connsiteX99" fmla="*/ 4605844 w 4750641"/>
              <a:gd name="connsiteY99" fmla="*/ 328905 h 1727998"/>
              <a:gd name="connsiteX100" fmla="*/ 4520015 w 4750641"/>
              <a:gd name="connsiteY100" fmla="*/ 293403 h 1727998"/>
              <a:gd name="connsiteX101" fmla="*/ 4471601 w 4750641"/>
              <a:gd name="connsiteY101" fmla="*/ 294486 h 1727998"/>
              <a:gd name="connsiteX102" fmla="*/ 4415614 w 4750641"/>
              <a:gd name="connsiteY102" fmla="*/ 282364 h 1727998"/>
              <a:gd name="connsiteX103" fmla="*/ 4314478 w 4750641"/>
              <a:gd name="connsiteY103" fmla="*/ 252922 h 1727998"/>
              <a:gd name="connsiteX104" fmla="*/ 4253740 w 4750641"/>
              <a:gd name="connsiteY104" fmla="*/ 211142 h 1727998"/>
              <a:gd name="connsiteX105" fmla="*/ 4165532 w 4750641"/>
              <a:gd name="connsiteY105" fmla="*/ 188412 h 1727998"/>
              <a:gd name="connsiteX106" fmla="*/ 4130493 w 4750641"/>
              <a:gd name="connsiteY106" fmla="*/ 154208 h 1727998"/>
              <a:gd name="connsiteX107" fmla="*/ 4078538 w 4750641"/>
              <a:gd name="connsiteY107" fmla="*/ 155291 h 1727998"/>
              <a:gd name="connsiteX108" fmla="*/ 3978333 w 4750641"/>
              <a:gd name="connsiteY108" fmla="*/ 35794 h 1727998"/>
              <a:gd name="connsiteX109" fmla="*/ 3828107 w 4750641"/>
              <a:gd name="connsiteY109" fmla="*/ 76 h 1727998"/>
              <a:gd name="connsiteX110" fmla="*/ 3710335 w 4750641"/>
              <a:gd name="connsiteY110" fmla="*/ 26704 h 1727998"/>
              <a:gd name="connsiteX111" fmla="*/ 3574601 w 4750641"/>
              <a:gd name="connsiteY111" fmla="*/ 39043 h 1727998"/>
              <a:gd name="connsiteX112" fmla="*/ 3446206 w 4750641"/>
              <a:gd name="connsiteY112" fmla="*/ 85152 h 1727998"/>
              <a:gd name="connsiteX113" fmla="*/ 3642725 w 4750641"/>
              <a:gd name="connsiteY113" fmla="*/ 397962 h 1727998"/>
              <a:gd name="connsiteX114" fmla="*/ 3595966 w 4750641"/>
              <a:gd name="connsiteY114" fmla="*/ 403157 h 1727998"/>
              <a:gd name="connsiteX115" fmla="*/ 3544012 w 4750641"/>
              <a:gd name="connsiteY115" fmla="*/ 418744 h 1727998"/>
              <a:gd name="connsiteX116" fmla="*/ 3523230 w 4750641"/>
              <a:gd name="connsiteY116" fmla="*/ 429135 h 1727998"/>
              <a:gd name="connsiteX117" fmla="*/ 3502448 w 4750641"/>
              <a:gd name="connsiteY117" fmla="*/ 434330 h 1727998"/>
              <a:gd name="connsiteX118" fmla="*/ 3455689 w 4750641"/>
              <a:gd name="connsiteY118" fmla="*/ 449916 h 1727998"/>
              <a:gd name="connsiteX119" fmla="*/ 3408930 w 4750641"/>
              <a:gd name="connsiteY119" fmla="*/ 465503 h 1727998"/>
              <a:gd name="connsiteX120" fmla="*/ 3393344 w 4750641"/>
              <a:gd name="connsiteY120" fmla="*/ 470698 h 1727998"/>
              <a:gd name="connsiteX121" fmla="*/ 3351780 w 4750641"/>
              <a:gd name="connsiteY121" fmla="*/ 491480 h 1727998"/>
              <a:gd name="connsiteX122" fmla="*/ 3336194 w 4750641"/>
              <a:gd name="connsiteY122" fmla="*/ 501871 h 1727998"/>
              <a:gd name="connsiteX123" fmla="*/ 3315412 w 4750641"/>
              <a:gd name="connsiteY123" fmla="*/ 507066 h 1727998"/>
              <a:gd name="connsiteX124" fmla="*/ 3299825 w 4750641"/>
              <a:gd name="connsiteY124" fmla="*/ 512262 h 1727998"/>
              <a:gd name="connsiteX125" fmla="*/ 3253066 w 4750641"/>
              <a:gd name="connsiteY125" fmla="*/ 548630 h 1727998"/>
              <a:gd name="connsiteX126" fmla="*/ 3216698 w 4750641"/>
              <a:gd name="connsiteY126" fmla="*/ 569412 h 1727998"/>
              <a:gd name="connsiteX127" fmla="*/ 3185525 w 4750641"/>
              <a:gd name="connsiteY127" fmla="*/ 579803 h 1727998"/>
              <a:gd name="connsiteX128" fmla="*/ 3143962 w 4750641"/>
              <a:gd name="connsiteY128" fmla="*/ 600585 h 1727998"/>
              <a:gd name="connsiteX129" fmla="*/ 3107594 w 4750641"/>
              <a:gd name="connsiteY129" fmla="*/ 610976 h 1727998"/>
              <a:gd name="connsiteX130" fmla="*/ 3092007 w 4750641"/>
              <a:gd name="connsiteY130" fmla="*/ 616171 h 1727998"/>
              <a:gd name="connsiteX131" fmla="*/ 3071225 w 4750641"/>
              <a:gd name="connsiteY131" fmla="*/ 621366 h 1727998"/>
              <a:gd name="connsiteX132" fmla="*/ 3040053 w 4750641"/>
              <a:gd name="connsiteY132" fmla="*/ 631757 h 1727998"/>
              <a:gd name="connsiteX133" fmla="*/ 2998489 w 4750641"/>
              <a:gd name="connsiteY133" fmla="*/ 642148 h 1727998"/>
              <a:gd name="connsiteX134" fmla="*/ 2967316 w 4750641"/>
              <a:gd name="connsiteY134" fmla="*/ 652539 h 1727998"/>
              <a:gd name="connsiteX135" fmla="*/ 2941339 w 4750641"/>
              <a:gd name="connsiteY135" fmla="*/ 657735 h 1727998"/>
              <a:gd name="connsiteX136" fmla="*/ 2910166 w 4750641"/>
              <a:gd name="connsiteY136" fmla="*/ 668126 h 1727998"/>
              <a:gd name="connsiteX137" fmla="*/ 2894580 w 4750641"/>
              <a:gd name="connsiteY137" fmla="*/ 673321 h 1727998"/>
              <a:gd name="connsiteX138" fmla="*/ 2847821 w 4750641"/>
              <a:gd name="connsiteY138" fmla="*/ 694103 h 1727998"/>
              <a:gd name="connsiteX139" fmla="*/ 2832235 w 4750641"/>
              <a:gd name="connsiteY139" fmla="*/ 699298 h 1727998"/>
              <a:gd name="connsiteX140" fmla="*/ 2795866 w 4750641"/>
              <a:gd name="connsiteY140" fmla="*/ 720080 h 1727998"/>
              <a:gd name="connsiteX141" fmla="*/ 2780280 w 4750641"/>
              <a:gd name="connsiteY141" fmla="*/ 730471 h 1727998"/>
              <a:gd name="connsiteX142" fmla="*/ 2754303 w 4750641"/>
              <a:gd name="connsiteY142" fmla="*/ 735666 h 1727998"/>
              <a:gd name="connsiteX143" fmla="*/ 2738716 w 4750641"/>
              <a:gd name="connsiteY143" fmla="*/ 740862 h 1727998"/>
              <a:gd name="connsiteX144" fmla="*/ 2717935 w 4750641"/>
              <a:gd name="connsiteY144" fmla="*/ 746057 h 1727998"/>
              <a:gd name="connsiteX145" fmla="*/ 2593244 w 4750641"/>
              <a:gd name="connsiteY145" fmla="*/ 740862 h 1727998"/>
              <a:gd name="connsiteX146" fmla="*/ 2577657 w 4750641"/>
              <a:gd name="connsiteY146" fmla="*/ 709689 h 1727998"/>
              <a:gd name="connsiteX147" fmla="*/ 2562071 w 4750641"/>
              <a:gd name="connsiteY147" fmla="*/ 652539 h 1727998"/>
              <a:gd name="connsiteX148" fmla="*/ 2556875 w 4750641"/>
              <a:gd name="connsiteY148" fmla="*/ 636953 h 1727998"/>
              <a:gd name="connsiteX149" fmla="*/ 2546485 w 4750641"/>
              <a:gd name="connsiteY149" fmla="*/ 621366 h 1727998"/>
              <a:gd name="connsiteX150" fmla="*/ 2411403 w 4750641"/>
              <a:gd name="connsiteY150" fmla="*/ 626562 h 1727998"/>
              <a:gd name="connsiteX151" fmla="*/ 2354253 w 4750641"/>
              <a:gd name="connsiteY151" fmla="*/ 631757 h 1727998"/>
              <a:gd name="connsiteX152" fmla="*/ 2333471 w 4750641"/>
              <a:gd name="connsiteY152" fmla="*/ 636953 h 1727998"/>
              <a:gd name="connsiteX153" fmla="*/ 2271125 w 4750641"/>
              <a:gd name="connsiteY153" fmla="*/ 642148 h 1727998"/>
              <a:gd name="connsiteX154" fmla="*/ 2167216 w 4750641"/>
              <a:gd name="connsiteY154" fmla="*/ 636953 h 1727998"/>
              <a:gd name="connsiteX155" fmla="*/ 2151630 w 4750641"/>
              <a:gd name="connsiteY155" fmla="*/ 631757 h 1727998"/>
              <a:gd name="connsiteX156" fmla="*/ 2120457 w 4750641"/>
              <a:gd name="connsiteY156" fmla="*/ 610976 h 1727998"/>
              <a:gd name="connsiteX157" fmla="*/ 2110066 w 4750641"/>
              <a:gd name="connsiteY157" fmla="*/ 595389 h 1727998"/>
              <a:gd name="connsiteX158" fmla="*/ 2094480 w 4750641"/>
              <a:gd name="connsiteY158" fmla="*/ 590194 h 1727998"/>
              <a:gd name="connsiteX159" fmla="*/ 2078894 w 4750641"/>
              <a:gd name="connsiteY159" fmla="*/ 579803 h 1727998"/>
              <a:gd name="connsiteX160" fmla="*/ 2063307 w 4750641"/>
              <a:gd name="connsiteY160" fmla="*/ 574607 h 1727998"/>
              <a:gd name="connsiteX161" fmla="*/ 2047721 w 4750641"/>
              <a:gd name="connsiteY161" fmla="*/ 564216 h 1727998"/>
              <a:gd name="connsiteX162" fmla="*/ 2032135 w 4750641"/>
              <a:gd name="connsiteY162" fmla="*/ 559021 h 1727998"/>
              <a:gd name="connsiteX163" fmla="*/ 2011353 w 4750641"/>
              <a:gd name="connsiteY163" fmla="*/ 548630 h 1727998"/>
              <a:gd name="connsiteX164" fmla="*/ 1907444 w 4750641"/>
              <a:gd name="connsiteY164" fmla="*/ 553826 h 1727998"/>
              <a:gd name="connsiteX165" fmla="*/ 1876271 w 4750641"/>
              <a:gd name="connsiteY165" fmla="*/ 564216 h 1727998"/>
              <a:gd name="connsiteX166" fmla="*/ 1860685 w 4750641"/>
              <a:gd name="connsiteY166" fmla="*/ 569412 h 1727998"/>
              <a:gd name="connsiteX167" fmla="*/ 1839903 w 4750641"/>
              <a:gd name="connsiteY167" fmla="*/ 579803 h 1727998"/>
              <a:gd name="connsiteX168" fmla="*/ 1767166 w 4750641"/>
              <a:gd name="connsiteY168" fmla="*/ 590194 h 1727998"/>
              <a:gd name="connsiteX169" fmla="*/ 1725603 w 4750641"/>
              <a:gd name="connsiteY169" fmla="*/ 600585 h 1727998"/>
              <a:gd name="connsiteX170" fmla="*/ 1684039 w 4750641"/>
              <a:gd name="connsiteY170" fmla="*/ 610976 h 1727998"/>
              <a:gd name="connsiteX171" fmla="*/ 1663257 w 4750641"/>
              <a:gd name="connsiteY171" fmla="*/ 616171 h 1727998"/>
              <a:gd name="connsiteX172" fmla="*/ 1632085 w 4750641"/>
              <a:gd name="connsiteY172" fmla="*/ 626562 h 1727998"/>
              <a:gd name="connsiteX173" fmla="*/ 1616498 w 4750641"/>
              <a:gd name="connsiteY173" fmla="*/ 631757 h 1727998"/>
              <a:gd name="connsiteX174" fmla="*/ 1595716 w 4750641"/>
              <a:gd name="connsiteY174" fmla="*/ 642148 h 1727998"/>
              <a:gd name="connsiteX175" fmla="*/ 1569739 w 4750641"/>
              <a:gd name="connsiteY175" fmla="*/ 647344 h 1727998"/>
              <a:gd name="connsiteX176" fmla="*/ 1554153 w 4750641"/>
              <a:gd name="connsiteY176" fmla="*/ 652539 h 1727998"/>
              <a:gd name="connsiteX177" fmla="*/ 1538566 w 4750641"/>
              <a:gd name="connsiteY177" fmla="*/ 662930 h 1727998"/>
              <a:gd name="connsiteX178" fmla="*/ 1528175 w 4750641"/>
              <a:gd name="connsiteY178" fmla="*/ 678516 h 1727998"/>
              <a:gd name="connsiteX179" fmla="*/ 1497003 w 4750641"/>
              <a:gd name="connsiteY179" fmla="*/ 688907 h 1727998"/>
              <a:gd name="connsiteX180" fmla="*/ 1465830 w 4750641"/>
              <a:gd name="connsiteY180" fmla="*/ 709689 h 1727998"/>
              <a:gd name="connsiteX181" fmla="*/ 1450244 w 4750641"/>
              <a:gd name="connsiteY181" fmla="*/ 720080 h 1727998"/>
              <a:gd name="connsiteX182" fmla="*/ 1387898 w 4750641"/>
              <a:gd name="connsiteY182" fmla="*/ 740862 h 1727998"/>
              <a:gd name="connsiteX183" fmla="*/ 1372312 w 4750641"/>
              <a:gd name="connsiteY183" fmla="*/ 746057 h 1727998"/>
              <a:gd name="connsiteX184" fmla="*/ 1356725 w 4750641"/>
              <a:gd name="connsiteY184" fmla="*/ 751253 h 1727998"/>
              <a:gd name="connsiteX185" fmla="*/ 1299575 w 4750641"/>
              <a:gd name="connsiteY185" fmla="*/ 756448 h 1727998"/>
              <a:gd name="connsiteX186" fmla="*/ 1283989 w 4750641"/>
              <a:gd name="connsiteY186" fmla="*/ 761644 h 1727998"/>
              <a:gd name="connsiteX187" fmla="*/ 1200862 w 4750641"/>
              <a:gd name="connsiteY187" fmla="*/ 772035 h 1727998"/>
              <a:gd name="connsiteX188" fmla="*/ 1154103 w 4750641"/>
              <a:gd name="connsiteY188" fmla="*/ 782426 h 1727998"/>
              <a:gd name="connsiteX189" fmla="*/ 1096953 w 4750641"/>
              <a:gd name="connsiteY189" fmla="*/ 787621 h 1727998"/>
              <a:gd name="connsiteX190" fmla="*/ 1060585 w 4750641"/>
              <a:gd name="connsiteY190" fmla="*/ 792816 h 1727998"/>
              <a:gd name="connsiteX191" fmla="*/ 993044 w 4750641"/>
              <a:gd name="connsiteY191" fmla="*/ 803207 h 1727998"/>
              <a:gd name="connsiteX192" fmla="*/ 961871 w 4750641"/>
              <a:gd name="connsiteY192" fmla="*/ 813598 h 1727998"/>
              <a:gd name="connsiteX193" fmla="*/ 920307 w 4750641"/>
              <a:gd name="connsiteY193" fmla="*/ 823989 h 1727998"/>
              <a:gd name="connsiteX194" fmla="*/ 889135 w 4750641"/>
              <a:gd name="connsiteY194" fmla="*/ 834380 h 1727998"/>
              <a:gd name="connsiteX195" fmla="*/ 868353 w 4750641"/>
              <a:gd name="connsiteY195" fmla="*/ 839576 h 1727998"/>
              <a:gd name="connsiteX196" fmla="*/ 842375 w 4750641"/>
              <a:gd name="connsiteY196" fmla="*/ 844771 h 1727998"/>
              <a:gd name="connsiteX197" fmla="*/ 806007 w 4750641"/>
              <a:gd name="connsiteY197" fmla="*/ 860357 h 1727998"/>
              <a:gd name="connsiteX198" fmla="*/ 790421 w 4750641"/>
              <a:gd name="connsiteY198" fmla="*/ 865553 h 1727998"/>
              <a:gd name="connsiteX199" fmla="*/ 748857 w 4750641"/>
              <a:gd name="connsiteY199" fmla="*/ 881139 h 1727998"/>
              <a:gd name="connsiteX200" fmla="*/ 702098 w 4750641"/>
              <a:gd name="connsiteY200" fmla="*/ 901921 h 1727998"/>
              <a:gd name="connsiteX201" fmla="*/ 670925 w 4750641"/>
              <a:gd name="connsiteY201" fmla="*/ 912312 h 1727998"/>
              <a:gd name="connsiteX202" fmla="*/ 639753 w 4750641"/>
              <a:gd name="connsiteY202" fmla="*/ 927898 h 1727998"/>
              <a:gd name="connsiteX203" fmla="*/ 592994 w 4750641"/>
              <a:gd name="connsiteY203" fmla="*/ 948680 h 1727998"/>
              <a:gd name="connsiteX204" fmla="*/ 577407 w 4750641"/>
              <a:gd name="connsiteY204" fmla="*/ 953876 h 1727998"/>
              <a:gd name="connsiteX205" fmla="*/ 546235 w 4750641"/>
              <a:gd name="connsiteY205" fmla="*/ 974657 h 1727998"/>
              <a:gd name="connsiteX206" fmla="*/ 530648 w 4750641"/>
              <a:gd name="connsiteY206" fmla="*/ 985048 h 1727998"/>
              <a:gd name="connsiteX207" fmla="*/ 509866 w 4750641"/>
              <a:gd name="connsiteY207" fmla="*/ 995439 h 1727998"/>
              <a:gd name="connsiteX208" fmla="*/ 463107 w 4750641"/>
              <a:gd name="connsiteY208" fmla="*/ 1016221 h 1727998"/>
              <a:gd name="connsiteX209" fmla="*/ 447521 w 4750641"/>
              <a:gd name="connsiteY209" fmla="*/ 1021416 h 1727998"/>
              <a:gd name="connsiteX210" fmla="*/ 416348 w 4750641"/>
              <a:gd name="connsiteY210" fmla="*/ 1047394 h 1727998"/>
              <a:gd name="connsiteX211" fmla="*/ 385175 w 4750641"/>
              <a:gd name="connsiteY211" fmla="*/ 1068176 h 1727998"/>
              <a:gd name="connsiteX212" fmla="*/ 369589 w 4750641"/>
              <a:gd name="connsiteY212" fmla="*/ 1083762 h 1727998"/>
              <a:gd name="connsiteX213" fmla="*/ 338416 w 4750641"/>
              <a:gd name="connsiteY213" fmla="*/ 1104544 h 1727998"/>
              <a:gd name="connsiteX214" fmla="*/ 322830 w 4750641"/>
              <a:gd name="connsiteY214" fmla="*/ 1114935 h 1727998"/>
              <a:gd name="connsiteX215" fmla="*/ 291657 w 4750641"/>
              <a:gd name="connsiteY215" fmla="*/ 1135716 h 1727998"/>
              <a:gd name="connsiteX216" fmla="*/ 270875 w 4750641"/>
              <a:gd name="connsiteY216" fmla="*/ 1156498 h 1727998"/>
              <a:gd name="connsiteX217" fmla="*/ 265680 w 4750641"/>
              <a:gd name="connsiteY217" fmla="*/ 1172085 h 1727998"/>
              <a:gd name="connsiteX218" fmla="*/ 218921 w 4750641"/>
              <a:gd name="connsiteY218" fmla="*/ 1208453 h 1727998"/>
              <a:gd name="connsiteX219" fmla="*/ 208530 w 4750641"/>
              <a:gd name="connsiteY219" fmla="*/ 1224039 h 1727998"/>
              <a:gd name="connsiteX220" fmla="*/ 177357 w 4750641"/>
              <a:gd name="connsiteY220" fmla="*/ 1244821 h 1727998"/>
              <a:gd name="connsiteX221" fmla="*/ 156575 w 4750641"/>
              <a:gd name="connsiteY221" fmla="*/ 1260407 h 1727998"/>
              <a:gd name="connsiteX222" fmla="*/ 125403 w 4750641"/>
              <a:gd name="connsiteY222" fmla="*/ 1281189 h 1727998"/>
              <a:gd name="connsiteX223" fmla="*/ 94230 w 4750641"/>
              <a:gd name="connsiteY223" fmla="*/ 1301971 h 1727998"/>
              <a:gd name="connsiteX224" fmla="*/ 78644 w 4750641"/>
              <a:gd name="connsiteY224" fmla="*/ 1317557 h 1727998"/>
              <a:gd name="connsiteX225" fmla="*/ 68253 w 4750641"/>
              <a:gd name="connsiteY225" fmla="*/ 1333144 h 1727998"/>
              <a:gd name="connsiteX226" fmla="*/ 52666 w 4750641"/>
              <a:gd name="connsiteY226" fmla="*/ 1338339 h 1727998"/>
              <a:gd name="connsiteX227" fmla="*/ 5907 w 4750641"/>
              <a:gd name="connsiteY227" fmla="*/ 1385098 h 1727998"/>
              <a:gd name="connsiteX0" fmla="*/ 5907 w 4750641"/>
              <a:gd name="connsiteY0" fmla="*/ 1385098 h 1727998"/>
              <a:gd name="connsiteX1" fmla="*/ 5907 w 4750641"/>
              <a:gd name="connsiteY1" fmla="*/ 1385098 h 1727998"/>
              <a:gd name="connsiteX2" fmla="*/ 712 w 4750641"/>
              <a:gd name="connsiteY2" fmla="*/ 1431857 h 1727998"/>
              <a:gd name="connsiteX3" fmla="*/ 16298 w 4750641"/>
              <a:gd name="connsiteY3" fmla="*/ 1442248 h 1727998"/>
              <a:gd name="connsiteX4" fmla="*/ 26689 w 4750641"/>
              <a:gd name="connsiteY4" fmla="*/ 1473421 h 1727998"/>
              <a:gd name="connsiteX5" fmla="*/ 57862 w 4750641"/>
              <a:gd name="connsiteY5" fmla="*/ 1499398 h 1727998"/>
              <a:gd name="connsiteX6" fmla="*/ 68253 w 4750641"/>
              <a:gd name="connsiteY6" fmla="*/ 1514985 h 1727998"/>
              <a:gd name="connsiteX7" fmla="*/ 73448 w 4750641"/>
              <a:gd name="connsiteY7" fmla="*/ 1530571 h 1727998"/>
              <a:gd name="connsiteX8" fmla="*/ 104621 w 4750641"/>
              <a:gd name="connsiteY8" fmla="*/ 1561744 h 1727998"/>
              <a:gd name="connsiteX9" fmla="*/ 109816 w 4750641"/>
              <a:gd name="connsiteY9" fmla="*/ 1577330 h 1727998"/>
              <a:gd name="connsiteX10" fmla="*/ 135794 w 4750641"/>
              <a:gd name="connsiteY10" fmla="*/ 1603307 h 1727998"/>
              <a:gd name="connsiteX11" fmla="*/ 156575 w 4750641"/>
              <a:gd name="connsiteY11" fmla="*/ 1639676 h 1727998"/>
              <a:gd name="connsiteX12" fmla="*/ 172162 w 4750641"/>
              <a:gd name="connsiteY12" fmla="*/ 1655262 h 1727998"/>
              <a:gd name="connsiteX13" fmla="*/ 187748 w 4750641"/>
              <a:gd name="connsiteY13" fmla="*/ 1676044 h 1727998"/>
              <a:gd name="connsiteX14" fmla="*/ 239703 w 4750641"/>
              <a:gd name="connsiteY14" fmla="*/ 1707216 h 1727998"/>
              <a:gd name="connsiteX15" fmla="*/ 255289 w 4750641"/>
              <a:gd name="connsiteY15" fmla="*/ 1712412 h 1727998"/>
              <a:gd name="connsiteX16" fmla="*/ 276071 w 4750641"/>
              <a:gd name="connsiteY16" fmla="*/ 1722803 h 1727998"/>
              <a:gd name="connsiteX17" fmla="*/ 307244 w 4750641"/>
              <a:gd name="connsiteY17" fmla="*/ 1727998 h 1727998"/>
              <a:gd name="connsiteX18" fmla="*/ 473498 w 4750641"/>
              <a:gd name="connsiteY18" fmla="*/ 1722803 h 1727998"/>
              <a:gd name="connsiteX19" fmla="*/ 504671 w 4750641"/>
              <a:gd name="connsiteY19" fmla="*/ 1707216 h 1727998"/>
              <a:gd name="connsiteX20" fmla="*/ 520257 w 4750641"/>
              <a:gd name="connsiteY20" fmla="*/ 1686435 h 1727998"/>
              <a:gd name="connsiteX21" fmla="*/ 541039 w 4750641"/>
              <a:gd name="connsiteY21" fmla="*/ 1650066 h 1727998"/>
              <a:gd name="connsiteX22" fmla="*/ 530648 w 4750641"/>
              <a:gd name="connsiteY22" fmla="*/ 1577330 h 1727998"/>
              <a:gd name="connsiteX23" fmla="*/ 520257 w 4750641"/>
              <a:gd name="connsiteY23" fmla="*/ 1540962 h 1727998"/>
              <a:gd name="connsiteX24" fmla="*/ 525453 w 4750641"/>
              <a:gd name="connsiteY24" fmla="*/ 1411076 h 1727998"/>
              <a:gd name="connsiteX25" fmla="*/ 535844 w 4750641"/>
              <a:gd name="connsiteY25" fmla="*/ 1369512 h 1727998"/>
              <a:gd name="connsiteX26" fmla="*/ 567016 w 4750641"/>
              <a:gd name="connsiteY26" fmla="*/ 1322753 h 1727998"/>
              <a:gd name="connsiteX27" fmla="*/ 577407 w 4750641"/>
              <a:gd name="connsiteY27" fmla="*/ 1307166 h 1727998"/>
              <a:gd name="connsiteX28" fmla="*/ 587798 w 4750641"/>
              <a:gd name="connsiteY28" fmla="*/ 1291580 h 1727998"/>
              <a:gd name="connsiteX29" fmla="*/ 592994 w 4750641"/>
              <a:gd name="connsiteY29" fmla="*/ 1275994 h 1727998"/>
              <a:gd name="connsiteX30" fmla="*/ 639753 w 4750641"/>
              <a:gd name="connsiteY30" fmla="*/ 1234430 h 1727998"/>
              <a:gd name="connsiteX31" fmla="*/ 655339 w 4750641"/>
              <a:gd name="connsiteY31" fmla="*/ 1229235 h 1727998"/>
              <a:gd name="connsiteX32" fmla="*/ 686512 w 4750641"/>
              <a:gd name="connsiteY32" fmla="*/ 1208453 h 1727998"/>
              <a:gd name="connsiteX33" fmla="*/ 717685 w 4750641"/>
              <a:gd name="connsiteY33" fmla="*/ 1187671 h 1727998"/>
              <a:gd name="connsiteX34" fmla="*/ 769639 w 4750641"/>
              <a:gd name="connsiteY34" fmla="*/ 1156498 h 1727998"/>
              <a:gd name="connsiteX35" fmla="*/ 800812 w 4750641"/>
              <a:gd name="connsiteY35" fmla="*/ 1146107 h 1727998"/>
              <a:gd name="connsiteX36" fmla="*/ 831985 w 4750641"/>
              <a:gd name="connsiteY36" fmla="*/ 1130521 h 1727998"/>
              <a:gd name="connsiteX37" fmla="*/ 863157 w 4750641"/>
              <a:gd name="connsiteY37" fmla="*/ 1114935 h 1727998"/>
              <a:gd name="connsiteX38" fmla="*/ 894330 w 4750641"/>
              <a:gd name="connsiteY38" fmla="*/ 1094153 h 1727998"/>
              <a:gd name="connsiteX39" fmla="*/ 909916 w 4750641"/>
              <a:gd name="connsiteY39" fmla="*/ 1083762 h 1727998"/>
              <a:gd name="connsiteX40" fmla="*/ 925503 w 4750641"/>
              <a:gd name="connsiteY40" fmla="*/ 1078566 h 1727998"/>
              <a:gd name="connsiteX41" fmla="*/ 967066 w 4750641"/>
              <a:gd name="connsiteY41" fmla="*/ 1068176 h 1727998"/>
              <a:gd name="connsiteX42" fmla="*/ 982653 w 4750641"/>
              <a:gd name="connsiteY42" fmla="*/ 1062980 h 1727998"/>
              <a:gd name="connsiteX43" fmla="*/ 1003435 w 4750641"/>
              <a:gd name="connsiteY43" fmla="*/ 1057785 h 1727998"/>
              <a:gd name="connsiteX44" fmla="*/ 1034607 w 4750641"/>
              <a:gd name="connsiteY44" fmla="*/ 1047394 h 1727998"/>
              <a:gd name="connsiteX45" fmla="*/ 1081366 w 4750641"/>
              <a:gd name="connsiteY45" fmla="*/ 1037003 h 1727998"/>
              <a:gd name="connsiteX46" fmla="*/ 1096953 w 4750641"/>
              <a:gd name="connsiteY46" fmla="*/ 1031807 h 1727998"/>
              <a:gd name="connsiteX47" fmla="*/ 1154103 w 4750641"/>
              <a:gd name="connsiteY47" fmla="*/ 1021416 h 1727998"/>
              <a:gd name="connsiteX48" fmla="*/ 1185275 w 4750641"/>
              <a:gd name="connsiteY48" fmla="*/ 1011026 h 1727998"/>
              <a:gd name="connsiteX49" fmla="*/ 1211253 w 4750641"/>
              <a:gd name="connsiteY49" fmla="*/ 1005830 h 1727998"/>
              <a:gd name="connsiteX50" fmla="*/ 1226839 w 4750641"/>
              <a:gd name="connsiteY50" fmla="*/ 1000635 h 1727998"/>
              <a:gd name="connsiteX51" fmla="*/ 1268403 w 4750641"/>
              <a:gd name="connsiteY51" fmla="*/ 995439 h 1727998"/>
              <a:gd name="connsiteX52" fmla="*/ 1403485 w 4750641"/>
              <a:gd name="connsiteY52" fmla="*/ 974657 h 1727998"/>
              <a:gd name="connsiteX53" fmla="*/ 1481416 w 4750641"/>
              <a:gd name="connsiteY53" fmla="*/ 964266 h 1727998"/>
              <a:gd name="connsiteX54" fmla="*/ 1533371 w 4750641"/>
              <a:gd name="connsiteY54" fmla="*/ 953876 h 1727998"/>
              <a:gd name="connsiteX55" fmla="*/ 1652866 w 4750641"/>
              <a:gd name="connsiteY55" fmla="*/ 948680 h 1727998"/>
              <a:gd name="connsiteX56" fmla="*/ 1751580 w 4750641"/>
              <a:gd name="connsiteY56" fmla="*/ 938289 h 1727998"/>
              <a:gd name="connsiteX57" fmla="*/ 1928225 w 4750641"/>
              <a:gd name="connsiteY57" fmla="*/ 933094 h 1727998"/>
              <a:gd name="connsiteX58" fmla="*/ 2110066 w 4750641"/>
              <a:gd name="connsiteY58" fmla="*/ 922703 h 1727998"/>
              <a:gd name="connsiteX59" fmla="*/ 2151630 w 4750641"/>
              <a:gd name="connsiteY59" fmla="*/ 917507 h 1727998"/>
              <a:gd name="connsiteX60" fmla="*/ 2411403 w 4750641"/>
              <a:gd name="connsiteY60" fmla="*/ 907116 h 1727998"/>
              <a:gd name="connsiteX61" fmla="*/ 2593244 w 4750641"/>
              <a:gd name="connsiteY61" fmla="*/ 912312 h 1727998"/>
              <a:gd name="connsiteX62" fmla="*/ 2624416 w 4750641"/>
              <a:gd name="connsiteY62" fmla="*/ 922703 h 1727998"/>
              <a:gd name="connsiteX63" fmla="*/ 2671175 w 4750641"/>
              <a:gd name="connsiteY63" fmla="*/ 927898 h 1727998"/>
              <a:gd name="connsiteX64" fmla="*/ 3014075 w 4750641"/>
              <a:gd name="connsiteY64" fmla="*/ 927898 h 1727998"/>
              <a:gd name="connsiteX65" fmla="*/ 3060835 w 4750641"/>
              <a:gd name="connsiteY65" fmla="*/ 938289 h 1727998"/>
              <a:gd name="connsiteX66" fmla="*/ 3097203 w 4750641"/>
              <a:gd name="connsiteY66" fmla="*/ 948680 h 1727998"/>
              <a:gd name="connsiteX67" fmla="*/ 3206307 w 4750641"/>
              <a:gd name="connsiteY67" fmla="*/ 953876 h 1727998"/>
              <a:gd name="connsiteX68" fmla="*/ 3253066 w 4750641"/>
              <a:gd name="connsiteY68" fmla="*/ 964266 h 1727998"/>
              <a:gd name="connsiteX69" fmla="*/ 3268653 w 4750641"/>
              <a:gd name="connsiteY69" fmla="*/ 974657 h 1727998"/>
              <a:gd name="connsiteX70" fmla="*/ 3445298 w 4750641"/>
              <a:gd name="connsiteY70" fmla="*/ 969462 h 1727998"/>
              <a:gd name="connsiteX71" fmla="*/ 3460885 w 4750641"/>
              <a:gd name="connsiteY71" fmla="*/ 964266 h 1727998"/>
              <a:gd name="connsiteX72" fmla="*/ 3481666 w 4750641"/>
              <a:gd name="connsiteY72" fmla="*/ 953876 h 1727998"/>
              <a:gd name="connsiteX73" fmla="*/ 3512839 w 4750641"/>
              <a:gd name="connsiteY73" fmla="*/ 933094 h 1727998"/>
              <a:gd name="connsiteX74" fmla="*/ 3528425 w 4750641"/>
              <a:gd name="connsiteY74" fmla="*/ 927898 h 1727998"/>
              <a:gd name="connsiteX75" fmla="*/ 3544012 w 4750641"/>
              <a:gd name="connsiteY75" fmla="*/ 917507 h 1727998"/>
              <a:gd name="connsiteX76" fmla="*/ 3575185 w 4750641"/>
              <a:gd name="connsiteY76" fmla="*/ 907116 h 1727998"/>
              <a:gd name="connsiteX77" fmla="*/ 3746635 w 4750641"/>
              <a:gd name="connsiteY77" fmla="*/ 912312 h 1727998"/>
              <a:gd name="connsiteX78" fmla="*/ 3757025 w 4750641"/>
              <a:gd name="connsiteY78" fmla="*/ 927898 h 1727998"/>
              <a:gd name="connsiteX79" fmla="*/ 3788198 w 4750641"/>
              <a:gd name="connsiteY79" fmla="*/ 938289 h 1727998"/>
              <a:gd name="connsiteX80" fmla="*/ 3855739 w 4750641"/>
              <a:gd name="connsiteY80" fmla="*/ 927898 h 1727998"/>
              <a:gd name="connsiteX81" fmla="*/ 3866130 w 4750641"/>
              <a:gd name="connsiteY81" fmla="*/ 912312 h 1727998"/>
              <a:gd name="connsiteX82" fmla="*/ 3871325 w 4750641"/>
              <a:gd name="connsiteY82" fmla="*/ 849966 h 1727998"/>
              <a:gd name="connsiteX83" fmla="*/ 3881716 w 4750641"/>
              <a:gd name="connsiteY83" fmla="*/ 772035 h 1727998"/>
              <a:gd name="connsiteX84" fmla="*/ 3897303 w 4750641"/>
              <a:gd name="connsiteY84" fmla="*/ 709689 h 1727998"/>
              <a:gd name="connsiteX85" fmla="*/ 3918085 w 4750641"/>
              <a:gd name="connsiteY85" fmla="*/ 673321 h 1727998"/>
              <a:gd name="connsiteX86" fmla="*/ 3933671 w 4750641"/>
              <a:gd name="connsiteY86" fmla="*/ 662930 h 1727998"/>
              <a:gd name="connsiteX87" fmla="*/ 3944062 w 4750641"/>
              <a:gd name="connsiteY87" fmla="*/ 647344 h 1727998"/>
              <a:gd name="connsiteX88" fmla="*/ 3975235 w 4750641"/>
              <a:gd name="connsiteY88" fmla="*/ 636953 h 1727998"/>
              <a:gd name="connsiteX89" fmla="*/ 3990821 w 4750641"/>
              <a:gd name="connsiteY89" fmla="*/ 631757 h 1727998"/>
              <a:gd name="connsiteX90" fmla="*/ 4006407 w 4750641"/>
              <a:gd name="connsiteY90" fmla="*/ 621366 h 1727998"/>
              <a:gd name="connsiteX91" fmla="*/ 4068753 w 4750641"/>
              <a:gd name="connsiteY91" fmla="*/ 605780 h 1727998"/>
              <a:gd name="connsiteX92" fmla="*/ 4084339 w 4750641"/>
              <a:gd name="connsiteY92" fmla="*/ 600585 h 1727998"/>
              <a:gd name="connsiteX93" fmla="*/ 4136294 w 4750641"/>
              <a:gd name="connsiteY93" fmla="*/ 590194 h 1727998"/>
              <a:gd name="connsiteX94" fmla="*/ 4157075 w 4750641"/>
              <a:gd name="connsiteY94" fmla="*/ 584998 h 1727998"/>
              <a:gd name="connsiteX95" fmla="*/ 4250594 w 4750641"/>
              <a:gd name="connsiteY95" fmla="*/ 574607 h 1727998"/>
              <a:gd name="connsiteX96" fmla="*/ 4494758 w 4750641"/>
              <a:gd name="connsiteY96" fmla="*/ 538456 h 1727998"/>
              <a:gd name="connsiteX97" fmla="*/ 4750641 w 4750641"/>
              <a:gd name="connsiteY97" fmla="*/ 444721 h 1727998"/>
              <a:gd name="connsiteX98" fmla="*/ 4687970 w 4750641"/>
              <a:gd name="connsiteY98" fmla="*/ 392116 h 1727998"/>
              <a:gd name="connsiteX99" fmla="*/ 4605844 w 4750641"/>
              <a:gd name="connsiteY99" fmla="*/ 328905 h 1727998"/>
              <a:gd name="connsiteX100" fmla="*/ 4520015 w 4750641"/>
              <a:gd name="connsiteY100" fmla="*/ 293403 h 1727998"/>
              <a:gd name="connsiteX101" fmla="*/ 4471601 w 4750641"/>
              <a:gd name="connsiteY101" fmla="*/ 294486 h 1727998"/>
              <a:gd name="connsiteX102" fmla="*/ 4415614 w 4750641"/>
              <a:gd name="connsiteY102" fmla="*/ 282364 h 1727998"/>
              <a:gd name="connsiteX103" fmla="*/ 4314478 w 4750641"/>
              <a:gd name="connsiteY103" fmla="*/ 252922 h 1727998"/>
              <a:gd name="connsiteX104" fmla="*/ 4253740 w 4750641"/>
              <a:gd name="connsiteY104" fmla="*/ 211142 h 1727998"/>
              <a:gd name="connsiteX105" fmla="*/ 4165532 w 4750641"/>
              <a:gd name="connsiteY105" fmla="*/ 188412 h 1727998"/>
              <a:gd name="connsiteX106" fmla="*/ 4130493 w 4750641"/>
              <a:gd name="connsiteY106" fmla="*/ 154208 h 1727998"/>
              <a:gd name="connsiteX107" fmla="*/ 4078538 w 4750641"/>
              <a:gd name="connsiteY107" fmla="*/ 155291 h 1727998"/>
              <a:gd name="connsiteX108" fmla="*/ 3978333 w 4750641"/>
              <a:gd name="connsiteY108" fmla="*/ 35794 h 1727998"/>
              <a:gd name="connsiteX109" fmla="*/ 3828107 w 4750641"/>
              <a:gd name="connsiteY109" fmla="*/ 76 h 1727998"/>
              <a:gd name="connsiteX110" fmla="*/ 3710335 w 4750641"/>
              <a:gd name="connsiteY110" fmla="*/ 26704 h 1727998"/>
              <a:gd name="connsiteX111" fmla="*/ 3574601 w 4750641"/>
              <a:gd name="connsiteY111" fmla="*/ 39043 h 1727998"/>
              <a:gd name="connsiteX112" fmla="*/ 3446206 w 4750641"/>
              <a:gd name="connsiteY112" fmla="*/ 85152 h 1727998"/>
              <a:gd name="connsiteX113" fmla="*/ 3345673 w 4750641"/>
              <a:gd name="connsiteY113" fmla="*/ 112212 h 1727998"/>
              <a:gd name="connsiteX114" fmla="*/ 3595966 w 4750641"/>
              <a:gd name="connsiteY114" fmla="*/ 403157 h 1727998"/>
              <a:gd name="connsiteX115" fmla="*/ 3544012 w 4750641"/>
              <a:gd name="connsiteY115" fmla="*/ 418744 h 1727998"/>
              <a:gd name="connsiteX116" fmla="*/ 3523230 w 4750641"/>
              <a:gd name="connsiteY116" fmla="*/ 429135 h 1727998"/>
              <a:gd name="connsiteX117" fmla="*/ 3502448 w 4750641"/>
              <a:gd name="connsiteY117" fmla="*/ 434330 h 1727998"/>
              <a:gd name="connsiteX118" fmla="*/ 3455689 w 4750641"/>
              <a:gd name="connsiteY118" fmla="*/ 449916 h 1727998"/>
              <a:gd name="connsiteX119" fmla="*/ 3408930 w 4750641"/>
              <a:gd name="connsiteY119" fmla="*/ 465503 h 1727998"/>
              <a:gd name="connsiteX120" fmla="*/ 3393344 w 4750641"/>
              <a:gd name="connsiteY120" fmla="*/ 470698 h 1727998"/>
              <a:gd name="connsiteX121" fmla="*/ 3351780 w 4750641"/>
              <a:gd name="connsiteY121" fmla="*/ 491480 h 1727998"/>
              <a:gd name="connsiteX122" fmla="*/ 3336194 w 4750641"/>
              <a:gd name="connsiteY122" fmla="*/ 501871 h 1727998"/>
              <a:gd name="connsiteX123" fmla="*/ 3315412 w 4750641"/>
              <a:gd name="connsiteY123" fmla="*/ 507066 h 1727998"/>
              <a:gd name="connsiteX124" fmla="*/ 3299825 w 4750641"/>
              <a:gd name="connsiteY124" fmla="*/ 512262 h 1727998"/>
              <a:gd name="connsiteX125" fmla="*/ 3253066 w 4750641"/>
              <a:gd name="connsiteY125" fmla="*/ 548630 h 1727998"/>
              <a:gd name="connsiteX126" fmla="*/ 3216698 w 4750641"/>
              <a:gd name="connsiteY126" fmla="*/ 569412 h 1727998"/>
              <a:gd name="connsiteX127" fmla="*/ 3185525 w 4750641"/>
              <a:gd name="connsiteY127" fmla="*/ 579803 h 1727998"/>
              <a:gd name="connsiteX128" fmla="*/ 3143962 w 4750641"/>
              <a:gd name="connsiteY128" fmla="*/ 600585 h 1727998"/>
              <a:gd name="connsiteX129" fmla="*/ 3107594 w 4750641"/>
              <a:gd name="connsiteY129" fmla="*/ 610976 h 1727998"/>
              <a:gd name="connsiteX130" fmla="*/ 3092007 w 4750641"/>
              <a:gd name="connsiteY130" fmla="*/ 616171 h 1727998"/>
              <a:gd name="connsiteX131" fmla="*/ 3071225 w 4750641"/>
              <a:gd name="connsiteY131" fmla="*/ 621366 h 1727998"/>
              <a:gd name="connsiteX132" fmla="*/ 3040053 w 4750641"/>
              <a:gd name="connsiteY132" fmla="*/ 631757 h 1727998"/>
              <a:gd name="connsiteX133" fmla="*/ 2998489 w 4750641"/>
              <a:gd name="connsiteY133" fmla="*/ 642148 h 1727998"/>
              <a:gd name="connsiteX134" fmla="*/ 2967316 w 4750641"/>
              <a:gd name="connsiteY134" fmla="*/ 652539 h 1727998"/>
              <a:gd name="connsiteX135" fmla="*/ 2941339 w 4750641"/>
              <a:gd name="connsiteY135" fmla="*/ 657735 h 1727998"/>
              <a:gd name="connsiteX136" fmla="*/ 2910166 w 4750641"/>
              <a:gd name="connsiteY136" fmla="*/ 668126 h 1727998"/>
              <a:gd name="connsiteX137" fmla="*/ 2894580 w 4750641"/>
              <a:gd name="connsiteY137" fmla="*/ 673321 h 1727998"/>
              <a:gd name="connsiteX138" fmla="*/ 2847821 w 4750641"/>
              <a:gd name="connsiteY138" fmla="*/ 694103 h 1727998"/>
              <a:gd name="connsiteX139" fmla="*/ 2832235 w 4750641"/>
              <a:gd name="connsiteY139" fmla="*/ 699298 h 1727998"/>
              <a:gd name="connsiteX140" fmla="*/ 2795866 w 4750641"/>
              <a:gd name="connsiteY140" fmla="*/ 720080 h 1727998"/>
              <a:gd name="connsiteX141" fmla="*/ 2780280 w 4750641"/>
              <a:gd name="connsiteY141" fmla="*/ 730471 h 1727998"/>
              <a:gd name="connsiteX142" fmla="*/ 2754303 w 4750641"/>
              <a:gd name="connsiteY142" fmla="*/ 735666 h 1727998"/>
              <a:gd name="connsiteX143" fmla="*/ 2738716 w 4750641"/>
              <a:gd name="connsiteY143" fmla="*/ 740862 h 1727998"/>
              <a:gd name="connsiteX144" fmla="*/ 2717935 w 4750641"/>
              <a:gd name="connsiteY144" fmla="*/ 746057 h 1727998"/>
              <a:gd name="connsiteX145" fmla="*/ 2593244 w 4750641"/>
              <a:gd name="connsiteY145" fmla="*/ 740862 h 1727998"/>
              <a:gd name="connsiteX146" fmla="*/ 2577657 w 4750641"/>
              <a:gd name="connsiteY146" fmla="*/ 709689 h 1727998"/>
              <a:gd name="connsiteX147" fmla="*/ 2562071 w 4750641"/>
              <a:gd name="connsiteY147" fmla="*/ 652539 h 1727998"/>
              <a:gd name="connsiteX148" fmla="*/ 2556875 w 4750641"/>
              <a:gd name="connsiteY148" fmla="*/ 636953 h 1727998"/>
              <a:gd name="connsiteX149" fmla="*/ 2546485 w 4750641"/>
              <a:gd name="connsiteY149" fmla="*/ 621366 h 1727998"/>
              <a:gd name="connsiteX150" fmla="*/ 2411403 w 4750641"/>
              <a:gd name="connsiteY150" fmla="*/ 626562 h 1727998"/>
              <a:gd name="connsiteX151" fmla="*/ 2354253 w 4750641"/>
              <a:gd name="connsiteY151" fmla="*/ 631757 h 1727998"/>
              <a:gd name="connsiteX152" fmla="*/ 2333471 w 4750641"/>
              <a:gd name="connsiteY152" fmla="*/ 636953 h 1727998"/>
              <a:gd name="connsiteX153" fmla="*/ 2271125 w 4750641"/>
              <a:gd name="connsiteY153" fmla="*/ 642148 h 1727998"/>
              <a:gd name="connsiteX154" fmla="*/ 2167216 w 4750641"/>
              <a:gd name="connsiteY154" fmla="*/ 636953 h 1727998"/>
              <a:gd name="connsiteX155" fmla="*/ 2151630 w 4750641"/>
              <a:gd name="connsiteY155" fmla="*/ 631757 h 1727998"/>
              <a:gd name="connsiteX156" fmla="*/ 2120457 w 4750641"/>
              <a:gd name="connsiteY156" fmla="*/ 610976 h 1727998"/>
              <a:gd name="connsiteX157" fmla="*/ 2110066 w 4750641"/>
              <a:gd name="connsiteY157" fmla="*/ 595389 h 1727998"/>
              <a:gd name="connsiteX158" fmla="*/ 2094480 w 4750641"/>
              <a:gd name="connsiteY158" fmla="*/ 590194 h 1727998"/>
              <a:gd name="connsiteX159" fmla="*/ 2078894 w 4750641"/>
              <a:gd name="connsiteY159" fmla="*/ 579803 h 1727998"/>
              <a:gd name="connsiteX160" fmla="*/ 2063307 w 4750641"/>
              <a:gd name="connsiteY160" fmla="*/ 574607 h 1727998"/>
              <a:gd name="connsiteX161" fmla="*/ 2047721 w 4750641"/>
              <a:gd name="connsiteY161" fmla="*/ 564216 h 1727998"/>
              <a:gd name="connsiteX162" fmla="*/ 2032135 w 4750641"/>
              <a:gd name="connsiteY162" fmla="*/ 559021 h 1727998"/>
              <a:gd name="connsiteX163" fmla="*/ 2011353 w 4750641"/>
              <a:gd name="connsiteY163" fmla="*/ 548630 h 1727998"/>
              <a:gd name="connsiteX164" fmla="*/ 1907444 w 4750641"/>
              <a:gd name="connsiteY164" fmla="*/ 553826 h 1727998"/>
              <a:gd name="connsiteX165" fmla="*/ 1876271 w 4750641"/>
              <a:gd name="connsiteY165" fmla="*/ 564216 h 1727998"/>
              <a:gd name="connsiteX166" fmla="*/ 1860685 w 4750641"/>
              <a:gd name="connsiteY166" fmla="*/ 569412 h 1727998"/>
              <a:gd name="connsiteX167" fmla="*/ 1839903 w 4750641"/>
              <a:gd name="connsiteY167" fmla="*/ 579803 h 1727998"/>
              <a:gd name="connsiteX168" fmla="*/ 1767166 w 4750641"/>
              <a:gd name="connsiteY168" fmla="*/ 590194 h 1727998"/>
              <a:gd name="connsiteX169" fmla="*/ 1725603 w 4750641"/>
              <a:gd name="connsiteY169" fmla="*/ 600585 h 1727998"/>
              <a:gd name="connsiteX170" fmla="*/ 1684039 w 4750641"/>
              <a:gd name="connsiteY170" fmla="*/ 610976 h 1727998"/>
              <a:gd name="connsiteX171" fmla="*/ 1663257 w 4750641"/>
              <a:gd name="connsiteY171" fmla="*/ 616171 h 1727998"/>
              <a:gd name="connsiteX172" fmla="*/ 1632085 w 4750641"/>
              <a:gd name="connsiteY172" fmla="*/ 626562 h 1727998"/>
              <a:gd name="connsiteX173" fmla="*/ 1616498 w 4750641"/>
              <a:gd name="connsiteY173" fmla="*/ 631757 h 1727998"/>
              <a:gd name="connsiteX174" fmla="*/ 1595716 w 4750641"/>
              <a:gd name="connsiteY174" fmla="*/ 642148 h 1727998"/>
              <a:gd name="connsiteX175" fmla="*/ 1569739 w 4750641"/>
              <a:gd name="connsiteY175" fmla="*/ 647344 h 1727998"/>
              <a:gd name="connsiteX176" fmla="*/ 1554153 w 4750641"/>
              <a:gd name="connsiteY176" fmla="*/ 652539 h 1727998"/>
              <a:gd name="connsiteX177" fmla="*/ 1538566 w 4750641"/>
              <a:gd name="connsiteY177" fmla="*/ 662930 h 1727998"/>
              <a:gd name="connsiteX178" fmla="*/ 1528175 w 4750641"/>
              <a:gd name="connsiteY178" fmla="*/ 678516 h 1727998"/>
              <a:gd name="connsiteX179" fmla="*/ 1497003 w 4750641"/>
              <a:gd name="connsiteY179" fmla="*/ 688907 h 1727998"/>
              <a:gd name="connsiteX180" fmla="*/ 1465830 w 4750641"/>
              <a:gd name="connsiteY180" fmla="*/ 709689 h 1727998"/>
              <a:gd name="connsiteX181" fmla="*/ 1450244 w 4750641"/>
              <a:gd name="connsiteY181" fmla="*/ 720080 h 1727998"/>
              <a:gd name="connsiteX182" fmla="*/ 1387898 w 4750641"/>
              <a:gd name="connsiteY182" fmla="*/ 740862 h 1727998"/>
              <a:gd name="connsiteX183" fmla="*/ 1372312 w 4750641"/>
              <a:gd name="connsiteY183" fmla="*/ 746057 h 1727998"/>
              <a:gd name="connsiteX184" fmla="*/ 1356725 w 4750641"/>
              <a:gd name="connsiteY184" fmla="*/ 751253 h 1727998"/>
              <a:gd name="connsiteX185" fmla="*/ 1299575 w 4750641"/>
              <a:gd name="connsiteY185" fmla="*/ 756448 h 1727998"/>
              <a:gd name="connsiteX186" fmla="*/ 1283989 w 4750641"/>
              <a:gd name="connsiteY186" fmla="*/ 761644 h 1727998"/>
              <a:gd name="connsiteX187" fmla="*/ 1200862 w 4750641"/>
              <a:gd name="connsiteY187" fmla="*/ 772035 h 1727998"/>
              <a:gd name="connsiteX188" fmla="*/ 1154103 w 4750641"/>
              <a:gd name="connsiteY188" fmla="*/ 782426 h 1727998"/>
              <a:gd name="connsiteX189" fmla="*/ 1096953 w 4750641"/>
              <a:gd name="connsiteY189" fmla="*/ 787621 h 1727998"/>
              <a:gd name="connsiteX190" fmla="*/ 1060585 w 4750641"/>
              <a:gd name="connsiteY190" fmla="*/ 792816 h 1727998"/>
              <a:gd name="connsiteX191" fmla="*/ 993044 w 4750641"/>
              <a:gd name="connsiteY191" fmla="*/ 803207 h 1727998"/>
              <a:gd name="connsiteX192" fmla="*/ 961871 w 4750641"/>
              <a:gd name="connsiteY192" fmla="*/ 813598 h 1727998"/>
              <a:gd name="connsiteX193" fmla="*/ 920307 w 4750641"/>
              <a:gd name="connsiteY193" fmla="*/ 823989 h 1727998"/>
              <a:gd name="connsiteX194" fmla="*/ 889135 w 4750641"/>
              <a:gd name="connsiteY194" fmla="*/ 834380 h 1727998"/>
              <a:gd name="connsiteX195" fmla="*/ 868353 w 4750641"/>
              <a:gd name="connsiteY195" fmla="*/ 839576 h 1727998"/>
              <a:gd name="connsiteX196" fmla="*/ 842375 w 4750641"/>
              <a:gd name="connsiteY196" fmla="*/ 844771 h 1727998"/>
              <a:gd name="connsiteX197" fmla="*/ 806007 w 4750641"/>
              <a:gd name="connsiteY197" fmla="*/ 860357 h 1727998"/>
              <a:gd name="connsiteX198" fmla="*/ 790421 w 4750641"/>
              <a:gd name="connsiteY198" fmla="*/ 865553 h 1727998"/>
              <a:gd name="connsiteX199" fmla="*/ 748857 w 4750641"/>
              <a:gd name="connsiteY199" fmla="*/ 881139 h 1727998"/>
              <a:gd name="connsiteX200" fmla="*/ 702098 w 4750641"/>
              <a:gd name="connsiteY200" fmla="*/ 901921 h 1727998"/>
              <a:gd name="connsiteX201" fmla="*/ 670925 w 4750641"/>
              <a:gd name="connsiteY201" fmla="*/ 912312 h 1727998"/>
              <a:gd name="connsiteX202" fmla="*/ 639753 w 4750641"/>
              <a:gd name="connsiteY202" fmla="*/ 927898 h 1727998"/>
              <a:gd name="connsiteX203" fmla="*/ 592994 w 4750641"/>
              <a:gd name="connsiteY203" fmla="*/ 948680 h 1727998"/>
              <a:gd name="connsiteX204" fmla="*/ 577407 w 4750641"/>
              <a:gd name="connsiteY204" fmla="*/ 953876 h 1727998"/>
              <a:gd name="connsiteX205" fmla="*/ 546235 w 4750641"/>
              <a:gd name="connsiteY205" fmla="*/ 974657 h 1727998"/>
              <a:gd name="connsiteX206" fmla="*/ 530648 w 4750641"/>
              <a:gd name="connsiteY206" fmla="*/ 985048 h 1727998"/>
              <a:gd name="connsiteX207" fmla="*/ 509866 w 4750641"/>
              <a:gd name="connsiteY207" fmla="*/ 995439 h 1727998"/>
              <a:gd name="connsiteX208" fmla="*/ 463107 w 4750641"/>
              <a:gd name="connsiteY208" fmla="*/ 1016221 h 1727998"/>
              <a:gd name="connsiteX209" fmla="*/ 447521 w 4750641"/>
              <a:gd name="connsiteY209" fmla="*/ 1021416 h 1727998"/>
              <a:gd name="connsiteX210" fmla="*/ 416348 w 4750641"/>
              <a:gd name="connsiteY210" fmla="*/ 1047394 h 1727998"/>
              <a:gd name="connsiteX211" fmla="*/ 385175 w 4750641"/>
              <a:gd name="connsiteY211" fmla="*/ 1068176 h 1727998"/>
              <a:gd name="connsiteX212" fmla="*/ 369589 w 4750641"/>
              <a:gd name="connsiteY212" fmla="*/ 1083762 h 1727998"/>
              <a:gd name="connsiteX213" fmla="*/ 338416 w 4750641"/>
              <a:gd name="connsiteY213" fmla="*/ 1104544 h 1727998"/>
              <a:gd name="connsiteX214" fmla="*/ 322830 w 4750641"/>
              <a:gd name="connsiteY214" fmla="*/ 1114935 h 1727998"/>
              <a:gd name="connsiteX215" fmla="*/ 291657 w 4750641"/>
              <a:gd name="connsiteY215" fmla="*/ 1135716 h 1727998"/>
              <a:gd name="connsiteX216" fmla="*/ 270875 w 4750641"/>
              <a:gd name="connsiteY216" fmla="*/ 1156498 h 1727998"/>
              <a:gd name="connsiteX217" fmla="*/ 265680 w 4750641"/>
              <a:gd name="connsiteY217" fmla="*/ 1172085 h 1727998"/>
              <a:gd name="connsiteX218" fmla="*/ 218921 w 4750641"/>
              <a:gd name="connsiteY218" fmla="*/ 1208453 h 1727998"/>
              <a:gd name="connsiteX219" fmla="*/ 208530 w 4750641"/>
              <a:gd name="connsiteY219" fmla="*/ 1224039 h 1727998"/>
              <a:gd name="connsiteX220" fmla="*/ 177357 w 4750641"/>
              <a:gd name="connsiteY220" fmla="*/ 1244821 h 1727998"/>
              <a:gd name="connsiteX221" fmla="*/ 156575 w 4750641"/>
              <a:gd name="connsiteY221" fmla="*/ 1260407 h 1727998"/>
              <a:gd name="connsiteX222" fmla="*/ 125403 w 4750641"/>
              <a:gd name="connsiteY222" fmla="*/ 1281189 h 1727998"/>
              <a:gd name="connsiteX223" fmla="*/ 94230 w 4750641"/>
              <a:gd name="connsiteY223" fmla="*/ 1301971 h 1727998"/>
              <a:gd name="connsiteX224" fmla="*/ 78644 w 4750641"/>
              <a:gd name="connsiteY224" fmla="*/ 1317557 h 1727998"/>
              <a:gd name="connsiteX225" fmla="*/ 68253 w 4750641"/>
              <a:gd name="connsiteY225" fmla="*/ 1333144 h 1727998"/>
              <a:gd name="connsiteX226" fmla="*/ 52666 w 4750641"/>
              <a:gd name="connsiteY226" fmla="*/ 1338339 h 1727998"/>
              <a:gd name="connsiteX227" fmla="*/ 5907 w 4750641"/>
              <a:gd name="connsiteY227" fmla="*/ 1385098 h 1727998"/>
              <a:gd name="connsiteX0" fmla="*/ 5907 w 4750641"/>
              <a:gd name="connsiteY0" fmla="*/ 1385098 h 1727998"/>
              <a:gd name="connsiteX1" fmla="*/ 5907 w 4750641"/>
              <a:gd name="connsiteY1" fmla="*/ 1385098 h 1727998"/>
              <a:gd name="connsiteX2" fmla="*/ 712 w 4750641"/>
              <a:gd name="connsiteY2" fmla="*/ 1431857 h 1727998"/>
              <a:gd name="connsiteX3" fmla="*/ 16298 w 4750641"/>
              <a:gd name="connsiteY3" fmla="*/ 1442248 h 1727998"/>
              <a:gd name="connsiteX4" fmla="*/ 26689 w 4750641"/>
              <a:gd name="connsiteY4" fmla="*/ 1473421 h 1727998"/>
              <a:gd name="connsiteX5" fmla="*/ 57862 w 4750641"/>
              <a:gd name="connsiteY5" fmla="*/ 1499398 h 1727998"/>
              <a:gd name="connsiteX6" fmla="*/ 68253 w 4750641"/>
              <a:gd name="connsiteY6" fmla="*/ 1514985 h 1727998"/>
              <a:gd name="connsiteX7" fmla="*/ 73448 w 4750641"/>
              <a:gd name="connsiteY7" fmla="*/ 1530571 h 1727998"/>
              <a:gd name="connsiteX8" fmla="*/ 104621 w 4750641"/>
              <a:gd name="connsiteY8" fmla="*/ 1561744 h 1727998"/>
              <a:gd name="connsiteX9" fmla="*/ 109816 w 4750641"/>
              <a:gd name="connsiteY9" fmla="*/ 1577330 h 1727998"/>
              <a:gd name="connsiteX10" fmla="*/ 135794 w 4750641"/>
              <a:gd name="connsiteY10" fmla="*/ 1603307 h 1727998"/>
              <a:gd name="connsiteX11" fmla="*/ 156575 w 4750641"/>
              <a:gd name="connsiteY11" fmla="*/ 1639676 h 1727998"/>
              <a:gd name="connsiteX12" fmla="*/ 172162 w 4750641"/>
              <a:gd name="connsiteY12" fmla="*/ 1655262 h 1727998"/>
              <a:gd name="connsiteX13" fmla="*/ 187748 w 4750641"/>
              <a:gd name="connsiteY13" fmla="*/ 1676044 h 1727998"/>
              <a:gd name="connsiteX14" fmla="*/ 239703 w 4750641"/>
              <a:gd name="connsiteY14" fmla="*/ 1707216 h 1727998"/>
              <a:gd name="connsiteX15" fmla="*/ 255289 w 4750641"/>
              <a:gd name="connsiteY15" fmla="*/ 1712412 h 1727998"/>
              <a:gd name="connsiteX16" fmla="*/ 276071 w 4750641"/>
              <a:gd name="connsiteY16" fmla="*/ 1722803 h 1727998"/>
              <a:gd name="connsiteX17" fmla="*/ 307244 w 4750641"/>
              <a:gd name="connsiteY17" fmla="*/ 1727998 h 1727998"/>
              <a:gd name="connsiteX18" fmla="*/ 473498 w 4750641"/>
              <a:gd name="connsiteY18" fmla="*/ 1722803 h 1727998"/>
              <a:gd name="connsiteX19" fmla="*/ 504671 w 4750641"/>
              <a:gd name="connsiteY19" fmla="*/ 1707216 h 1727998"/>
              <a:gd name="connsiteX20" fmla="*/ 520257 w 4750641"/>
              <a:gd name="connsiteY20" fmla="*/ 1686435 h 1727998"/>
              <a:gd name="connsiteX21" fmla="*/ 541039 w 4750641"/>
              <a:gd name="connsiteY21" fmla="*/ 1650066 h 1727998"/>
              <a:gd name="connsiteX22" fmla="*/ 530648 w 4750641"/>
              <a:gd name="connsiteY22" fmla="*/ 1577330 h 1727998"/>
              <a:gd name="connsiteX23" fmla="*/ 520257 w 4750641"/>
              <a:gd name="connsiteY23" fmla="*/ 1540962 h 1727998"/>
              <a:gd name="connsiteX24" fmla="*/ 525453 w 4750641"/>
              <a:gd name="connsiteY24" fmla="*/ 1411076 h 1727998"/>
              <a:gd name="connsiteX25" fmla="*/ 535844 w 4750641"/>
              <a:gd name="connsiteY25" fmla="*/ 1369512 h 1727998"/>
              <a:gd name="connsiteX26" fmla="*/ 567016 w 4750641"/>
              <a:gd name="connsiteY26" fmla="*/ 1322753 h 1727998"/>
              <a:gd name="connsiteX27" fmla="*/ 577407 w 4750641"/>
              <a:gd name="connsiteY27" fmla="*/ 1307166 h 1727998"/>
              <a:gd name="connsiteX28" fmla="*/ 587798 w 4750641"/>
              <a:gd name="connsiteY28" fmla="*/ 1291580 h 1727998"/>
              <a:gd name="connsiteX29" fmla="*/ 592994 w 4750641"/>
              <a:gd name="connsiteY29" fmla="*/ 1275994 h 1727998"/>
              <a:gd name="connsiteX30" fmla="*/ 639753 w 4750641"/>
              <a:gd name="connsiteY30" fmla="*/ 1234430 h 1727998"/>
              <a:gd name="connsiteX31" fmla="*/ 655339 w 4750641"/>
              <a:gd name="connsiteY31" fmla="*/ 1229235 h 1727998"/>
              <a:gd name="connsiteX32" fmla="*/ 686512 w 4750641"/>
              <a:gd name="connsiteY32" fmla="*/ 1208453 h 1727998"/>
              <a:gd name="connsiteX33" fmla="*/ 717685 w 4750641"/>
              <a:gd name="connsiteY33" fmla="*/ 1187671 h 1727998"/>
              <a:gd name="connsiteX34" fmla="*/ 769639 w 4750641"/>
              <a:gd name="connsiteY34" fmla="*/ 1156498 h 1727998"/>
              <a:gd name="connsiteX35" fmla="*/ 800812 w 4750641"/>
              <a:gd name="connsiteY35" fmla="*/ 1146107 h 1727998"/>
              <a:gd name="connsiteX36" fmla="*/ 831985 w 4750641"/>
              <a:gd name="connsiteY36" fmla="*/ 1130521 h 1727998"/>
              <a:gd name="connsiteX37" fmla="*/ 863157 w 4750641"/>
              <a:gd name="connsiteY37" fmla="*/ 1114935 h 1727998"/>
              <a:gd name="connsiteX38" fmla="*/ 894330 w 4750641"/>
              <a:gd name="connsiteY38" fmla="*/ 1094153 h 1727998"/>
              <a:gd name="connsiteX39" fmla="*/ 909916 w 4750641"/>
              <a:gd name="connsiteY39" fmla="*/ 1083762 h 1727998"/>
              <a:gd name="connsiteX40" fmla="*/ 925503 w 4750641"/>
              <a:gd name="connsiteY40" fmla="*/ 1078566 h 1727998"/>
              <a:gd name="connsiteX41" fmla="*/ 967066 w 4750641"/>
              <a:gd name="connsiteY41" fmla="*/ 1068176 h 1727998"/>
              <a:gd name="connsiteX42" fmla="*/ 982653 w 4750641"/>
              <a:gd name="connsiteY42" fmla="*/ 1062980 h 1727998"/>
              <a:gd name="connsiteX43" fmla="*/ 1003435 w 4750641"/>
              <a:gd name="connsiteY43" fmla="*/ 1057785 h 1727998"/>
              <a:gd name="connsiteX44" fmla="*/ 1034607 w 4750641"/>
              <a:gd name="connsiteY44" fmla="*/ 1047394 h 1727998"/>
              <a:gd name="connsiteX45" fmla="*/ 1081366 w 4750641"/>
              <a:gd name="connsiteY45" fmla="*/ 1037003 h 1727998"/>
              <a:gd name="connsiteX46" fmla="*/ 1096953 w 4750641"/>
              <a:gd name="connsiteY46" fmla="*/ 1031807 h 1727998"/>
              <a:gd name="connsiteX47" fmla="*/ 1154103 w 4750641"/>
              <a:gd name="connsiteY47" fmla="*/ 1021416 h 1727998"/>
              <a:gd name="connsiteX48" fmla="*/ 1185275 w 4750641"/>
              <a:gd name="connsiteY48" fmla="*/ 1011026 h 1727998"/>
              <a:gd name="connsiteX49" fmla="*/ 1211253 w 4750641"/>
              <a:gd name="connsiteY49" fmla="*/ 1005830 h 1727998"/>
              <a:gd name="connsiteX50" fmla="*/ 1226839 w 4750641"/>
              <a:gd name="connsiteY50" fmla="*/ 1000635 h 1727998"/>
              <a:gd name="connsiteX51" fmla="*/ 1268403 w 4750641"/>
              <a:gd name="connsiteY51" fmla="*/ 995439 h 1727998"/>
              <a:gd name="connsiteX52" fmla="*/ 1403485 w 4750641"/>
              <a:gd name="connsiteY52" fmla="*/ 974657 h 1727998"/>
              <a:gd name="connsiteX53" fmla="*/ 1481416 w 4750641"/>
              <a:gd name="connsiteY53" fmla="*/ 964266 h 1727998"/>
              <a:gd name="connsiteX54" fmla="*/ 1533371 w 4750641"/>
              <a:gd name="connsiteY54" fmla="*/ 953876 h 1727998"/>
              <a:gd name="connsiteX55" fmla="*/ 1652866 w 4750641"/>
              <a:gd name="connsiteY55" fmla="*/ 948680 h 1727998"/>
              <a:gd name="connsiteX56" fmla="*/ 1751580 w 4750641"/>
              <a:gd name="connsiteY56" fmla="*/ 938289 h 1727998"/>
              <a:gd name="connsiteX57" fmla="*/ 1928225 w 4750641"/>
              <a:gd name="connsiteY57" fmla="*/ 933094 h 1727998"/>
              <a:gd name="connsiteX58" fmla="*/ 2110066 w 4750641"/>
              <a:gd name="connsiteY58" fmla="*/ 922703 h 1727998"/>
              <a:gd name="connsiteX59" fmla="*/ 2151630 w 4750641"/>
              <a:gd name="connsiteY59" fmla="*/ 917507 h 1727998"/>
              <a:gd name="connsiteX60" fmla="*/ 2411403 w 4750641"/>
              <a:gd name="connsiteY60" fmla="*/ 907116 h 1727998"/>
              <a:gd name="connsiteX61" fmla="*/ 2593244 w 4750641"/>
              <a:gd name="connsiteY61" fmla="*/ 912312 h 1727998"/>
              <a:gd name="connsiteX62" fmla="*/ 2624416 w 4750641"/>
              <a:gd name="connsiteY62" fmla="*/ 922703 h 1727998"/>
              <a:gd name="connsiteX63" fmla="*/ 2671175 w 4750641"/>
              <a:gd name="connsiteY63" fmla="*/ 927898 h 1727998"/>
              <a:gd name="connsiteX64" fmla="*/ 3014075 w 4750641"/>
              <a:gd name="connsiteY64" fmla="*/ 927898 h 1727998"/>
              <a:gd name="connsiteX65" fmla="*/ 3060835 w 4750641"/>
              <a:gd name="connsiteY65" fmla="*/ 938289 h 1727998"/>
              <a:gd name="connsiteX66" fmla="*/ 3097203 w 4750641"/>
              <a:gd name="connsiteY66" fmla="*/ 948680 h 1727998"/>
              <a:gd name="connsiteX67" fmla="*/ 3206307 w 4750641"/>
              <a:gd name="connsiteY67" fmla="*/ 953876 h 1727998"/>
              <a:gd name="connsiteX68" fmla="*/ 3253066 w 4750641"/>
              <a:gd name="connsiteY68" fmla="*/ 964266 h 1727998"/>
              <a:gd name="connsiteX69" fmla="*/ 3268653 w 4750641"/>
              <a:gd name="connsiteY69" fmla="*/ 974657 h 1727998"/>
              <a:gd name="connsiteX70" fmla="*/ 3445298 w 4750641"/>
              <a:gd name="connsiteY70" fmla="*/ 969462 h 1727998"/>
              <a:gd name="connsiteX71" fmla="*/ 3460885 w 4750641"/>
              <a:gd name="connsiteY71" fmla="*/ 964266 h 1727998"/>
              <a:gd name="connsiteX72" fmla="*/ 3481666 w 4750641"/>
              <a:gd name="connsiteY72" fmla="*/ 953876 h 1727998"/>
              <a:gd name="connsiteX73" fmla="*/ 3512839 w 4750641"/>
              <a:gd name="connsiteY73" fmla="*/ 933094 h 1727998"/>
              <a:gd name="connsiteX74" fmla="*/ 3528425 w 4750641"/>
              <a:gd name="connsiteY74" fmla="*/ 927898 h 1727998"/>
              <a:gd name="connsiteX75" fmla="*/ 3544012 w 4750641"/>
              <a:gd name="connsiteY75" fmla="*/ 917507 h 1727998"/>
              <a:gd name="connsiteX76" fmla="*/ 3575185 w 4750641"/>
              <a:gd name="connsiteY76" fmla="*/ 907116 h 1727998"/>
              <a:gd name="connsiteX77" fmla="*/ 3746635 w 4750641"/>
              <a:gd name="connsiteY77" fmla="*/ 912312 h 1727998"/>
              <a:gd name="connsiteX78" fmla="*/ 3757025 w 4750641"/>
              <a:gd name="connsiteY78" fmla="*/ 927898 h 1727998"/>
              <a:gd name="connsiteX79" fmla="*/ 3788198 w 4750641"/>
              <a:gd name="connsiteY79" fmla="*/ 938289 h 1727998"/>
              <a:gd name="connsiteX80" fmla="*/ 3855739 w 4750641"/>
              <a:gd name="connsiteY80" fmla="*/ 927898 h 1727998"/>
              <a:gd name="connsiteX81" fmla="*/ 3866130 w 4750641"/>
              <a:gd name="connsiteY81" fmla="*/ 912312 h 1727998"/>
              <a:gd name="connsiteX82" fmla="*/ 3871325 w 4750641"/>
              <a:gd name="connsiteY82" fmla="*/ 849966 h 1727998"/>
              <a:gd name="connsiteX83" fmla="*/ 3881716 w 4750641"/>
              <a:gd name="connsiteY83" fmla="*/ 772035 h 1727998"/>
              <a:gd name="connsiteX84" fmla="*/ 3897303 w 4750641"/>
              <a:gd name="connsiteY84" fmla="*/ 709689 h 1727998"/>
              <a:gd name="connsiteX85" fmla="*/ 3918085 w 4750641"/>
              <a:gd name="connsiteY85" fmla="*/ 673321 h 1727998"/>
              <a:gd name="connsiteX86" fmla="*/ 3933671 w 4750641"/>
              <a:gd name="connsiteY86" fmla="*/ 662930 h 1727998"/>
              <a:gd name="connsiteX87" fmla="*/ 3944062 w 4750641"/>
              <a:gd name="connsiteY87" fmla="*/ 647344 h 1727998"/>
              <a:gd name="connsiteX88" fmla="*/ 3975235 w 4750641"/>
              <a:gd name="connsiteY88" fmla="*/ 636953 h 1727998"/>
              <a:gd name="connsiteX89" fmla="*/ 3990821 w 4750641"/>
              <a:gd name="connsiteY89" fmla="*/ 631757 h 1727998"/>
              <a:gd name="connsiteX90" fmla="*/ 4006407 w 4750641"/>
              <a:gd name="connsiteY90" fmla="*/ 621366 h 1727998"/>
              <a:gd name="connsiteX91" fmla="*/ 4068753 w 4750641"/>
              <a:gd name="connsiteY91" fmla="*/ 605780 h 1727998"/>
              <a:gd name="connsiteX92" fmla="*/ 4084339 w 4750641"/>
              <a:gd name="connsiteY92" fmla="*/ 600585 h 1727998"/>
              <a:gd name="connsiteX93" fmla="*/ 4136294 w 4750641"/>
              <a:gd name="connsiteY93" fmla="*/ 590194 h 1727998"/>
              <a:gd name="connsiteX94" fmla="*/ 4157075 w 4750641"/>
              <a:gd name="connsiteY94" fmla="*/ 584998 h 1727998"/>
              <a:gd name="connsiteX95" fmla="*/ 4250594 w 4750641"/>
              <a:gd name="connsiteY95" fmla="*/ 574607 h 1727998"/>
              <a:gd name="connsiteX96" fmla="*/ 4494758 w 4750641"/>
              <a:gd name="connsiteY96" fmla="*/ 538456 h 1727998"/>
              <a:gd name="connsiteX97" fmla="*/ 4750641 w 4750641"/>
              <a:gd name="connsiteY97" fmla="*/ 444721 h 1727998"/>
              <a:gd name="connsiteX98" fmla="*/ 4687970 w 4750641"/>
              <a:gd name="connsiteY98" fmla="*/ 392116 h 1727998"/>
              <a:gd name="connsiteX99" fmla="*/ 4605844 w 4750641"/>
              <a:gd name="connsiteY99" fmla="*/ 328905 h 1727998"/>
              <a:gd name="connsiteX100" fmla="*/ 4520015 w 4750641"/>
              <a:gd name="connsiteY100" fmla="*/ 293403 h 1727998"/>
              <a:gd name="connsiteX101" fmla="*/ 4471601 w 4750641"/>
              <a:gd name="connsiteY101" fmla="*/ 294486 h 1727998"/>
              <a:gd name="connsiteX102" fmla="*/ 4415614 w 4750641"/>
              <a:gd name="connsiteY102" fmla="*/ 282364 h 1727998"/>
              <a:gd name="connsiteX103" fmla="*/ 4314478 w 4750641"/>
              <a:gd name="connsiteY103" fmla="*/ 252922 h 1727998"/>
              <a:gd name="connsiteX104" fmla="*/ 4253740 w 4750641"/>
              <a:gd name="connsiteY104" fmla="*/ 211142 h 1727998"/>
              <a:gd name="connsiteX105" fmla="*/ 4165532 w 4750641"/>
              <a:gd name="connsiteY105" fmla="*/ 188412 h 1727998"/>
              <a:gd name="connsiteX106" fmla="*/ 4130493 w 4750641"/>
              <a:gd name="connsiteY106" fmla="*/ 154208 h 1727998"/>
              <a:gd name="connsiteX107" fmla="*/ 4078538 w 4750641"/>
              <a:gd name="connsiteY107" fmla="*/ 155291 h 1727998"/>
              <a:gd name="connsiteX108" fmla="*/ 3978333 w 4750641"/>
              <a:gd name="connsiteY108" fmla="*/ 35794 h 1727998"/>
              <a:gd name="connsiteX109" fmla="*/ 3828107 w 4750641"/>
              <a:gd name="connsiteY109" fmla="*/ 76 h 1727998"/>
              <a:gd name="connsiteX110" fmla="*/ 3710335 w 4750641"/>
              <a:gd name="connsiteY110" fmla="*/ 26704 h 1727998"/>
              <a:gd name="connsiteX111" fmla="*/ 3574601 w 4750641"/>
              <a:gd name="connsiteY111" fmla="*/ 39043 h 1727998"/>
              <a:gd name="connsiteX112" fmla="*/ 3446206 w 4750641"/>
              <a:gd name="connsiteY112" fmla="*/ 85152 h 1727998"/>
              <a:gd name="connsiteX113" fmla="*/ 3345673 w 4750641"/>
              <a:gd name="connsiteY113" fmla="*/ 112212 h 1727998"/>
              <a:gd name="connsiteX114" fmla="*/ 3367831 w 4750641"/>
              <a:gd name="connsiteY114" fmla="*/ 217420 h 1727998"/>
              <a:gd name="connsiteX115" fmla="*/ 3544012 w 4750641"/>
              <a:gd name="connsiteY115" fmla="*/ 418744 h 1727998"/>
              <a:gd name="connsiteX116" fmla="*/ 3523230 w 4750641"/>
              <a:gd name="connsiteY116" fmla="*/ 429135 h 1727998"/>
              <a:gd name="connsiteX117" fmla="*/ 3502448 w 4750641"/>
              <a:gd name="connsiteY117" fmla="*/ 434330 h 1727998"/>
              <a:gd name="connsiteX118" fmla="*/ 3455689 w 4750641"/>
              <a:gd name="connsiteY118" fmla="*/ 449916 h 1727998"/>
              <a:gd name="connsiteX119" fmla="*/ 3408930 w 4750641"/>
              <a:gd name="connsiteY119" fmla="*/ 465503 h 1727998"/>
              <a:gd name="connsiteX120" fmla="*/ 3393344 w 4750641"/>
              <a:gd name="connsiteY120" fmla="*/ 470698 h 1727998"/>
              <a:gd name="connsiteX121" fmla="*/ 3351780 w 4750641"/>
              <a:gd name="connsiteY121" fmla="*/ 491480 h 1727998"/>
              <a:gd name="connsiteX122" fmla="*/ 3336194 w 4750641"/>
              <a:gd name="connsiteY122" fmla="*/ 501871 h 1727998"/>
              <a:gd name="connsiteX123" fmla="*/ 3315412 w 4750641"/>
              <a:gd name="connsiteY123" fmla="*/ 507066 h 1727998"/>
              <a:gd name="connsiteX124" fmla="*/ 3299825 w 4750641"/>
              <a:gd name="connsiteY124" fmla="*/ 512262 h 1727998"/>
              <a:gd name="connsiteX125" fmla="*/ 3253066 w 4750641"/>
              <a:gd name="connsiteY125" fmla="*/ 548630 h 1727998"/>
              <a:gd name="connsiteX126" fmla="*/ 3216698 w 4750641"/>
              <a:gd name="connsiteY126" fmla="*/ 569412 h 1727998"/>
              <a:gd name="connsiteX127" fmla="*/ 3185525 w 4750641"/>
              <a:gd name="connsiteY127" fmla="*/ 579803 h 1727998"/>
              <a:gd name="connsiteX128" fmla="*/ 3143962 w 4750641"/>
              <a:gd name="connsiteY128" fmla="*/ 600585 h 1727998"/>
              <a:gd name="connsiteX129" fmla="*/ 3107594 w 4750641"/>
              <a:gd name="connsiteY129" fmla="*/ 610976 h 1727998"/>
              <a:gd name="connsiteX130" fmla="*/ 3092007 w 4750641"/>
              <a:gd name="connsiteY130" fmla="*/ 616171 h 1727998"/>
              <a:gd name="connsiteX131" fmla="*/ 3071225 w 4750641"/>
              <a:gd name="connsiteY131" fmla="*/ 621366 h 1727998"/>
              <a:gd name="connsiteX132" fmla="*/ 3040053 w 4750641"/>
              <a:gd name="connsiteY132" fmla="*/ 631757 h 1727998"/>
              <a:gd name="connsiteX133" fmla="*/ 2998489 w 4750641"/>
              <a:gd name="connsiteY133" fmla="*/ 642148 h 1727998"/>
              <a:gd name="connsiteX134" fmla="*/ 2967316 w 4750641"/>
              <a:gd name="connsiteY134" fmla="*/ 652539 h 1727998"/>
              <a:gd name="connsiteX135" fmla="*/ 2941339 w 4750641"/>
              <a:gd name="connsiteY135" fmla="*/ 657735 h 1727998"/>
              <a:gd name="connsiteX136" fmla="*/ 2910166 w 4750641"/>
              <a:gd name="connsiteY136" fmla="*/ 668126 h 1727998"/>
              <a:gd name="connsiteX137" fmla="*/ 2894580 w 4750641"/>
              <a:gd name="connsiteY137" fmla="*/ 673321 h 1727998"/>
              <a:gd name="connsiteX138" fmla="*/ 2847821 w 4750641"/>
              <a:gd name="connsiteY138" fmla="*/ 694103 h 1727998"/>
              <a:gd name="connsiteX139" fmla="*/ 2832235 w 4750641"/>
              <a:gd name="connsiteY139" fmla="*/ 699298 h 1727998"/>
              <a:gd name="connsiteX140" fmla="*/ 2795866 w 4750641"/>
              <a:gd name="connsiteY140" fmla="*/ 720080 h 1727998"/>
              <a:gd name="connsiteX141" fmla="*/ 2780280 w 4750641"/>
              <a:gd name="connsiteY141" fmla="*/ 730471 h 1727998"/>
              <a:gd name="connsiteX142" fmla="*/ 2754303 w 4750641"/>
              <a:gd name="connsiteY142" fmla="*/ 735666 h 1727998"/>
              <a:gd name="connsiteX143" fmla="*/ 2738716 w 4750641"/>
              <a:gd name="connsiteY143" fmla="*/ 740862 h 1727998"/>
              <a:gd name="connsiteX144" fmla="*/ 2717935 w 4750641"/>
              <a:gd name="connsiteY144" fmla="*/ 746057 h 1727998"/>
              <a:gd name="connsiteX145" fmla="*/ 2593244 w 4750641"/>
              <a:gd name="connsiteY145" fmla="*/ 740862 h 1727998"/>
              <a:gd name="connsiteX146" fmla="*/ 2577657 w 4750641"/>
              <a:gd name="connsiteY146" fmla="*/ 709689 h 1727998"/>
              <a:gd name="connsiteX147" fmla="*/ 2562071 w 4750641"/>
              <a:gd name="connsiteY147" fmla="*/ 652539 h 1727998"/>
              <a:gd name="connsiteX148" fmla="*/ 2556875 w 4750641"/>
              <a:gd name="connsiteY148" fmla="*/ 636953 h 1727998"/>
              <a:gd name="connsiteX149" fmla="*/ 2546485 w 4750641"/>
              <a:gd name="connsiteY149" fmla="*/ 621366 h 1727998"/>
              <a:gd name="connsiteX150" fmla="*/ 2411403 w 4750641"/>
              <a:gd name="connsiteY150" fmla="*/ 626562 h 1727998"/>
              <a:gd name="connsiteX151" fmla="*/ 2354253 w 4750641"/>
              <a:gd name="connsiteY151" fmla="*/ 631757 h 1727998"/>
              <a:gd name="connsiteX152" fmla="*/ 2333471 w 4750641"/>
              <a:gd name="connsiteY152" fmla="*/ 636953 h 1727998"/>
              <a:gd name="connsiteX153" fmla="*/ 2271125 w 4750641"/>
              <a:gd name="connsiteY153" fmla="*/ 642148 h 1727998"/>
              <a:gd name="connsiteX154" fmla="*/ 2167216 w 4750641"/>
              <a:gd name="connsiteY154" fmla="*/ 636953 h 1727998"/>
              <a:gd name="connsiteX155" fmla="*/ 2151630 w 4750641"/>
              <a:gd name="connsiteY155" fmla="*/ 631757 h 1727998"/>
              <a:gd name="connsiteX156" fmla="*/ 2120457 w 4750641"/>
              <a:gd name="connsiteY156" fmla="*/ 610976 h 1727998"/>
              <a:gd name="connsiteX157" fmla="*/ 2110066 w 4750641"/>
              <a:gd name="connsiteY157" fmla="*/ 595389 h 1727998"/>
              <a:gd name="connsiteX158" fmla="*/ 2094480 w 4750641"/>
              <a:gd name="connsiteY158" fmla="*/ 590194 h 1727998"/>
              <a:gd name="connsiteX159" fmla="*/ 2078894 w 4750641"/>
              <a:gd name="connsiteY159" fmla="*/ 579803 h 1727998"/>
              <a:gd name="connsiteX160" fmla="*/ 2063307 w 4750641"/>
              <a:gd name="connsiteY160" fmla="*/ 574607 h 1727998"/>
              <a:gd name="connsiteX161" fmla="*/ 2047721 w 4750641"/>
              <a:gd name="connsiteY161" fmla="*/ 564216 h 1727998"/>
              <a:gd name="connsiteX162" fmla="*/ 2032135 w 4750641"/>
              <a:gd name="connsiteY162" fmla="*/ 559021 h 1727998"/>
              <a:gd name="connsiteX163" fmla="*/ 2011353 w 4750641"/>
              <a:gd name="connsiteY163" fmla="*/ 548630 h 1727998"/>
              <a:gd name="connsiteX164" fmla="*/ 1907444 w 4750641"/>
              <a:gd name="connsiteY164" fmla="*/ 553826 h 1727998"/>
              <a:gd name="connsiteX165" fmla="*/ 1876271 w 4750641"/>
              <a:gd name="connsiteY165" fmla="*/ 564216 h 1727998"/>
              <a:gd name="connsiteX166" fmla="*/ 1860685 w 4750641"/>
              <a:gd name="connsiteY166" fmla="*/ 569412 h 1727998"/>
              <a:gd name="connsiteX167" fmla="*/ 1839903 w 4750641"/>
              <a:gd name="connsiteY167" fmla="*/ 579803 h 1727998"/>
              <a:gd name="connsiteX168" fmla="*/ 1767166 w 4750641"/>
              <a:gd name="connsiteY168" fmla="*/ 590194 h 1727998"/>
              <a:gd name="connsiteX169" fmla="*/ 1725603 w 4750641"/>
              <a:gd name="connsiteY169" fmla="*/ 600585 h 1727998"/>
              <a:gd name="connsiteX170" fmla="*/ 1684039 w 4750641"/>
              <a:gd name="connsiteY170" fmla="*/ 610976 h 1727998"/>
              <a:gd name="connsiteX171" fmla="*/ 1663257 w 4750641"/>
              <a:gd name="connsiteY171" fmla="*/ 616171 h 1727998"/>
              <a:gd name="connsiteX172" fmla="*/ 1632085 w 4750641"/>
              <a:gd name="connsiteY172" fmla="*/ 626562 h 1727998"/>
              <a:gd name="connsiteX173" fmla="*/ 1616498 w 4750641"/>
              <a:gd name="connsiteY173" fmla="*/ 631757 h 1727998"/>
              <a:gd name="connsiteX174" fmla="*/ 1595716 w 4750641"/>
              <a:gd name="connsiteY174" fmla="*/ 642148 h 1727998"/>
              <a:gd name="connsiteX175" fmla="*/ 1569739 w 4750641"/>
              <a:gd name="connsiteY175" fmla="*/ 647344 h 1727998"/>
              <a:gd name="connsiteX176" fmla="*/ 1554153 w 4750641"/>
              <a:gd name="connsiteY176" fmla="*/ 652539 h 1727998"/>
              <a:gd name="connsiteX177" fmla="*/ 1538566 w 4750641"/>
              <a:gd name="connsiteY177" fmla="*/ 662930 h 1727998"/>
              <a:gd name="connsiteX178" fmla="*/ 1528175 w 4750641"/>
              <a:gd name="connsiteY178" fmla="*/ 678516 h 1727998"/>
              <a:gd name="connsiteX179" fmla="*/ 1497003 w 4750641"/>
              <a:gd name="connsiteY179" fmla="*/ 688907 h 1727998"/>
              <a:gd name="connsiteX180" fmla="*/ 1465830 w 4750641"/>
              <a:gd name="connsiteY180" fmla="*/ 709689 h 1727998"/>
              <a:gd name="connsiteX181" fmla="*/ 1450244 w 4750641"/>
              <a:gd name="connsiteY181" fmla="*/ 720080 h 1727998"/>
              <a:gd name="connsiteX182" fmla="*/ 1387898 w 4750641"/>
              <a:gd name="connsiteY182" fmla="*/ 740862 h 1727998"/>
              <a:gd name="connsiteX183" fmla="*/ 1372312 w 4750641"/>
              <a:gd name="connsiteY183" fmla="*/ 746057 h 1727998"/>
              <a:gd name="connsiteX184" fmla="*/ 1356725 w 4750641"/>
              <a:gd name="connsiteY184" fmla="*/ 751253 h 1727998"/>
              <a:gd name="connsiteX185" fmla="*/ 1299575 w 4750641"/>
              <a:gd name="connsiteY185" fmla="*/ 756448 h 1727998"/>
              <a:gd name="connsiteX186" fmla="*/ 1283989 w 4750641"/>
              <a:gd name="connsiteY186" fmla="*/ 761644 h 1727998"/>
              <a:gd name="connsiteX187" fmla="*/ 1200862 w 4750641"/>
              <a:gd name="connsiteY187" fmla="*/ 772035 h 1727998"/>
              <a:gd name="connsiteX188" fmla="*/ 1154103 w 4750641"/>
              <a:gd name="connsiteY188" fmla="*/ 782426 h 1727998"/>
              <a:gd name="connsiteX189" fmla="*/ 1096953 w 4750641"/>
              <a:gd name="connsiteY189" fmla="*/ 787621 h 1727998"/>
              <a:gd name="connsiteX190" fmla="*/ 1060585 w 4750641"/>
              <a:gd name="connsiteY190" fmla="*/ 792816 h 1727998"/>
              <a:gd name="connsiteX191" fmla="*/ 993044 w 4750641"/>
              <a:gd name="connsiteY191" fmla="*/ 803207 h 1727998"/>
              <a:gd name="connsiteX192" fmla="*/ 961871 w 4750641"/>
              <a:gd name="connsiteY192" fmla="*/ 813598 h 1727998"/>
              <a:gd name="connsiteX193" fmla="*/ 920307 w 4750641"/>
              <a:gd name="connsiteY193" fmla="*/ 823989 h 1727998"/>
              <a:gd name="connsiteX194" fmla="*/ 889135 w 4750641"/>
              <a:gd name="connsiteY194" fmla="*/ 834380 h 1727998"/>
              <a:gd name="connsiteX195" fmla="*/ 868353 w 4750641"/>
              <a:gd name="connsiteY195" fmla="*/ 839576 h 1727998"/>
              <a:gd name="connsiteX196" fmla="*/ 842375 w 4750641"/>
              <a:gd name="connsiteY196" fmla="*/ 844771 h 1727998"/>
              <a:gd name="connsiteX197" fmla="*/ 806007 w 4750641"/>
              <a:gd name="connsiteY197" fmla="*/ 860357 h 1727998"/>
              <a:gd name="connsiteX198" fmla="*/ 790421 w 4750641"/>
              <a:gd name="connsiteY198" fmla="*/ 865553 h 1727998"/>
              <a:gd name="connsiteX199" fmla="*/ 748857 w 4750641"/>
              <a:gd name="connsiteY199" fmla="*/ 881139 h 1727998"/>
              <a:gd name="connsiteX200" fmla="*/ 702098 w 4750641"/>
              <a:gd name="connsiteY200" fmla="*/ 901921 h 1727998"/>
              <a:gd name="connsiteX201" fmla="*/ 670925 w 4750641"/>
              <a:gd name="connsiteY201" fmla="*/ 912312 h 1727998"/>
              <a:gd name="connsiteX202" fmla="*/ 639753 w 4750641"/>
              <a:gd name="connsiteY202" fmla="*/ 927898 h 1727998"/>
              <a:gd name="connsiteX203" fmla="*/ 592994 w 4750641"/>
              <a:gd name="connsiteY203" fmla="*/ 948680 h 1727998"/>
              <a:gd name="connsiteX204" fmla="*/ 577407 w 4750641"/>
              <a:gd name="connsiteY204" fmla="*/ 953876 h 1727998"/>
              <a:gd name="connsiteX205" fmla="*/ 546235 w 4750641"/>
              <a:gd name="connsiteY205" fmla="*/ 974657 h 1727998"/>
              <a:gd name="connsiteX206" fmla="*/ 530648 w 4750641"/>
              <a:gd name="connsiteY206" fmla="*/ 985048 h 1727998"/>
              <a:gd name="connsiteX207" fmla="*/ 509866 w 4750641"/>
              <a:gd name="connsiteY207" fmla="*/ 995439 h 1727998"/>
              <a:gd name="connsiteX208" fmla="*/ 463107 w 4750641"/>
              <a:gd name="connsiteY208" fmla="*/ 1016221 h 1727998"/>
              <a:gd name="connsiteX209" fmla="*/ 447521 w 4750641"/>
              <a:gd name="connsiteY209" fmla="*/ 1021416 h 1727998"/>
              <a:gd name="connsiteX210" fmla="*/ 416348 w 4750641"/>
              <a:gd name="connsiteY210" fmla="*/ 1047394 h 1727998"/>
              <a:gd name="connsiteX211" fmla="*/ 385175 w 4750641"/>
              <a:gd name="connsiteY211" fmla="*/ 1068176 h 1727998"/>
              <a:gd name="connsiteX212" fmla="*/ 369589 w 4750641"/>
              <a:gd name="connsiteY212" fmla="*/ 1083762 h 1727998"/>
              <a:gd name="connsiteX213" fmla="*/ 338416 w 4750641"/>
              <a:gd name="connsiteY213" fmla="*/ 1104544 h 1727998"/>
              <a:gd name="connsiteX214" fmla="*/ 322830 w 4750641"/>
              <a:gd name="connsiteY214" fmla="*/ 1114935 h 1727998"/>
              <a:gd name="connsiteX215" fmla="*/ 291657 w 4750641"/>
              <a:gd name="connsiteY215" fmla="*/ 1135716 h 1727998"/>
              <a:gd name="connsiteX216" fmla="*/ 270875 w 4750641"/>
              <a:gd name="connsiteY216" fmla="*/ 1156498 h 1727998"/>
              <a:gd name="connsiteX217" fmla="*/ 265680 w 4750641"/>
              <a:gd name="connsiteY217" fmla="*/ 1172085 h 1727998"/>
              <a:gd name="connsiteX218" fmla="*/ 218921 w 4750641"/>
              <a:gd name="connsiteY218" fmla="*/ 1208453 h 1727998"/>
              <a:gd name="connsiteX219" fmla="*/ 208530 w 4750641"/>
              <a:gd name="connsiteY219" fmla="*/ 1224039 h 1727998"/>
              <a:gd name="connsiteX220" fmla="*/ 177357 w 4750641"/>
              <a:gd name="connsiteY220" fmla="*/ 1244821 h 1727998"/>
              <a:gd name="connsiteX221" fmla="*/ 156575 w 4750641"/>
              <a:gd name="connsiteY221" fmla="*/ 1260407 h 1727998"/>
              <a:gd name="connsiteX222" fmla="*/ 125403 w 4750641"/>
              <a:gd name="connsiteY222" fmla="*/ 1281189 h 1727998"/>
              <a:gd name="connsiteX223" fmla="*/ 94230 w 4750641"/>
              <a:gd name="connsiteY223" fmla="*/ 1301971 h 1727998"/>
              <a:gd name="connsiteX224" fmla="*/ 78644 w 4750641"/>
              <a:gd name="connsiteY224" fmla="*/ 1317557 h 1727998"/>
              <a:gd name="connsiteX225" fmla="*/ 68253 w 4750641"/>
              <a:gd name="connsiteY225" fmla="*/ 1333144 h 1727998"/>
              <a:gd name="connsiteX226" fmla="*/ 52666 w 4750641"/>
              <a:gd name="connsiteY226" fmla="*/ 1338339 h 1727998"/>
              <a:gd name="connsiteX227" fmla="*/ 5907 w 4750641"/>
              <a:gd name="connsiteY227" fmla="*/ 1385098 h 1727998"/>
              <a:gd name="connsiteX0" fmla="*/ 5907 w 4750641"/>
              <a:gd name="connsiteY0" fmla="*/ 1385098 h 1727998"/>
              <a:gd name="connsiteX1" fmla="*/ 5907 w 4750641"/>
              <a:gd name="connsiteY1" fmla="*/ 1385098 h 1727998"/>
              <a:gd name="connsiteX2" fmla="*/ 712 w 4750641"/>
              <a:gd name="connsiteY2" fmla="*/ 1431857 h 1727998"/>
              <a:gd name="connsiteX3" fmla="*/ 16298 w 4750641"/>
              <a:gd name="connsiteY3" fmla="*/ 1442248 h 1727998"/>
              <a:gd name="connsiteX4" fmla="*/ 26689 w 4750641"/>
              <a:gd name="connsiteY4" fmla="*/ 1473421 h 1727998"/>
              <a:gd name="connsiteX5" fmla="*/ 57862 w 4750641"/>
              <a:gd name="connsiteY5" fmla="*/ 1499398 h 1727998"/>
              <a:gd name="connsiteX6" fmla="*/ 68253 w 4750641"/>
              <a:gd name="connsiteY6" fmla="*/ 1514985 h 1727998"/>
              <a:gd name="connsiteX7" fmla="*/ 73448 w 4750641"/>
              <a:gd name="connsiteY7" fmla="*/ 1530571 h 1727998"/>
              <a:gd name="connsiteX8" fmla="*/ 104621 w 4750641"/>
              <a:gd name="connsiteY8" fmla="*/ 1561744 h 1727998"/>
              <a:gd name="connsiteX9" fmla="*/ 109816 w 4750641"/>
              <a:gd name="connsiteY9" fmla="*/ 1577330 h 1727998"/>
              <a:gd name="connsiteX10" fmla="*/ 135794 w 4750641"/>
              <a:gd name="connsiteY10" fmla="*/ 1603307 h 1727998"/>
              <a:gd name="connsiteX11" fmla="*/ 156575 w 4750641"/>
              <a:gd name="connsiteY11" fmla="*/ 1639676 h 1727998"/>
              <a:gd name="connsiteX12" fmla="*/ 172162 w 4750641"/>
              <a:gd name="connsiteY12" fmla="*/ 1655262 h 1727998"/>
              <a:gd name="connsiteX13" fmla="*/ 187748 w 4750641"/>
              <a:gd name="connsiteY13" fmla="*/ 1676044 h 1727998"/>
              <a:gd name="connsiteX14" fmla="*/ 239703 w 4750641"/>
              <a:gd name="connsiteY14" fmla="*/ 1707216 h 1727998"/>
              <a:gd name="connsiteX15" fmla="*/ 255289 w 4750641"/>
              <a:gd name="connsiteY15" fmla="*/ 1712412 h 1727998"/>
              <a:gd name="connsiteX16" fmla="*/ 276071 w 4750641"/>
              <a:gd name="connsiteY16" fmla="*/ 1722803 h 1727998"/>
              <a:gd name="connsiteX17" fmla="*/ 307244 w 4750641"/>
              <a:gd name="connsiteY17" fmla="*/ 1727998 h 1727998"/>
              <a:gd name="connsiteX18" fmla="*/ 473498 w 4750641"/>
              <a:gd name="connsiteY18" fmla="*/ 1722803 h 1727998"/>
              <a:gd name="connsiteX19" fmla="*/ 504671 w 4750641"/>
              <a:gd name="connsiteY19" fmla="*/ 1707216 h 1727998"/>
              <a:gd name="connsiteX20" fmla="*/ 520257 w 4750641"/>
              <a:gd name="connsiteY20" fmla="*/ 1686435 h 1727998"/>
              <a:gd name="connsiteX21" fmla="*/ 541039 w 4750641"/>
              <a:gd name="connsiteY21" fmla="*/ 1650066 h 1727998"/>
              <a:gd name="connsiteX22" fmla="*/ 530648 w 4750641"/>
              <a:gd name="connsiteY22" fmla="*/ 1577330 h 1727998"/>
              <a:gd name="connsiteX23" fmla="*/ 520257 w 4750641"/>
              <a:gd name="connsiteY23" fmla="*/ 1540962 h 1727998"/>
              <a:gd name="connsiteX24" fmla="*/ 525453 w 4750641"/>
              <a:gd name="connsiteY24" fmla="*/ 1411076 h 1727998"/>
              <a:gd name="connsiteX25" fmla="*/ 535844 w 4750641"/>
              <a:gd name="connsiteY25" fmla="*/ 1369512 h 1727998"/>
              <a:gd name="connsiteX26" fmla="*/ 567016 w 4750641"/>
              <a:gd name="connsiteY26" fmla="*/ 1322753 h 1727998"/>
              <a:gd name="connsiteX27" fmla="*/ 577407 w 4750641"/>
              <a:gd name="connsiteY27" fmla="*/ 1307166 h 1727998"/>
              <a:gd name="connsiteX28" fmla="*/ 587798 w 4750641"/>
              <a:gd name="connsiteY28" fmla="*/ 1291580 h 1727998"/>
              <a:gd name="connsiteX29" fmla="*/ 592994 w 4750641"/>
              <a:gd name="connsiteY29" fmla="*/ 1275994 h 1727998"/>
              <a:gd name="connsiteX30" fmla="*/ 639753 w 4750641"/>
              <a:gd name="connsiteY30" fmla="*/ 1234430 h 1727998"/>
              <a:gd name="connsiteX31" fmla="*/ 655339 w 4750641"/>
              <a:gd name="connsiteY31" fmla="*/ 1229235 h 1727998"/>
              <a:gd name="connsiteX32" fmla="*/ 686512 w 4750641"/>
              <a:gd name="connsiteY32" fmla="*/ 1208453 h 1727998"/>
              <a:gd name="connsiteX33" fmla="*/ 717685 w 4750641"/>
              <a:gd name="connsiteY33" fmla="*/ 1187671 h 1727998"/>
              <a:gd name="connsiteX34" fmla="*/ 769639 w 4750641"/>
              <a:gd name="connsiteY34" fmla="*/ 1156498 h 1727998"/>
              <a:gd name="connsiteX35" fmla="*/ 800812 w 4750641"/>
              <a:gd name="connsiteY35" fmla="*/ 1146107 h 1727998"/>
              <a:gd name="connsiteX36" fmla="*/ 831985 w 4750641"/>
              <a:gd name="connsiteY36" fmla="*/ 1130521 h 1727998"/>
              <a:gd name="connsiteX37" fmla="*/ 863157 w 4750641"/>
              <a:gd name="connsiteY37" fmla="*/ 1114935 h 1727998"/>
              <a:gd name="connsiteX38" fmla="*/ 894330 w 4750641"/>
              <a:gd name="connsiteY38" fmla="*/ 1094153 h 1727998"/>
              <a:gd name="connsiteX39" fmla="*/ 909916 w 4750641"/>
              <a:gd name="connsiteY39" fmla="*/ 1083762 h 1727998"/>
              <a:gd name="connsiteX40" fmla="*/ 925503 w 4750641"/>
              <a:gd name="connsiteY40" fmla="*/ 1078566 h 1727998"/>
              <a:gd name="connsiteX41" fmla="*/ 967066 w 4750641"/>
              <a:gd name="connsiteY41" fmla="*/ 1068176 h 1727998"/>
              <a:gd name="connsiteX42" fmla="*/ 982653 w 4750641"/>
              <a:gd name="connsiteY42" fmla="*/ 1062980 h 1727998"/>
              <a:gd name="connsiteX43" fmla="*/ 1003435 w 4750641"/>
              <a:gd name="connsiteY43" fmla="*/ 1057785 h 1727998"/>
              <a:gd name="connsiteX44" fmla="*/ 1034607 w 4750641"/>
              <a:gd name="connsiteY44" fmla="*/ 1047394 h 1727998"/>
              <a:gd name="connsiteX45" fmla="*/ 1081366 w 4750641"/>
              <a:gd name="connsiteY45" fmla="*/ 1037003 h 1727998"/>
              <a:gd name="connsiteX46" fmla="*/ 1096953 w 4750641"/>
              <a:gd name="connsiteY46" fmla="*/ 1031807 h 1727998"/>
              <a:gd name="connsiteX47" fmla="*/ 1154103 w 4750641"/>
              <a:gd name="connsiteY47" fmla="*/ 1021416 h 1727998"/>
              <a:gd name="connsiteX48" fmla="*/ 1185275 w 4750641"/>
              <a:gd name="connsiteY48" fmla="*/ 1011026 h 1727998"/>
              <a:gd name="connsiteX49" fmla="*/ 1211253 w 4750641"/>
              <a:gd name="connsiteY49" fmla="*/ 1005830 h 1727998"/>
              <a:gd name="connsiteX50" fmla="*/ 1226839 w 4750641"/>
              <a:gd name="connsiteY50" fmla="*/ 1000635 h 1727998"/>
              <a:gd name="connsiteX51" fmla="*/ 1268403 w 4750641"/>
              <a:gd name="connsiteY51" fmla="*/ 995439 h 1727998"/>
              <a:gd name="connsiteX52" fmla="*/ 1403485 w 4750641"/>
              <a:gd name="connsiteY52" fmla="*/ 974657 h 1727998"/>
              <a:gd name="connsiteX53" fmla="*/ 1481416 w 4750641"/>
              <a:gd name="connsiteY53" fmla="*/ 964266 h 1727998"/>
              <a:gd name="connsiteX54" fmla="*/ 1533371 w 4750641"/>
              <a:gd name="connsiteY54" fmla="*/ 953876 h 1727998"/>
              <a:gd name="connsiteX55" fmla="*/ 1652866 w 4750641"/>
              <a:gd name="connsiteY55" fmla="*/ 948680 h 1727998"/>
              <a:gd name="connsiteX56" fmla="*/ 1751580 w 4750641"/>
              <a:gd name="connsiteY56" fmla="*/ 938289 h 1727998"/>
              <a:gd name="connsiteX57" fmla="*/ 1928225 w 4750641"/>
              <a:gd name="connsiteY57" fmla="*/ 933094 h 1727998"/>
              <a:gd name="connsiteX58" fmla="*/ 2110066 w 4750641"/>
              <a:gd name="connsiteY58" fmla="*/ 922703 h 1727998"/>
              <a:gd name="connsiteX59" fmla="*/ 2151630 w 4750641"/>
              <a:gd name="connsiteY59" fmla="*/ 917507 h 1727998"/>
              <a:gd name="connsiteX60" fmla="*/ 2411403 w 4750641"/>
              <a:gd name="connsiteY60" fmla="*/ 907116 h 1727998"/>
              <a:gd name="connsiteX61" fmla="*/ 2593244 w 4750641"/>
              <a:gd name="connsiteY61" fmla="*/ 912312 h 1727998"/>
              <a:gd name="connsiteX62" fmla="*/ 2624416 w 4750641"/>
              <a:gd name="connsiteY62" fmla="*/ 922703 h 1727998"/>
              <a:gd name="connsiteX63" fmla="*/ 2671175 w 4750641"/>
              <a:gd name="connsiteY63" fmla="*/ 927898 h 1727998"/>
              <a:gd name="connsiteX64" fmla="*/ 3014075 w 4750641"/>
              <a:gd name="connsiteY64" fmla="*/ 927898 h 1727998"/>
              <a:gd name="connsiteX65" fmla="*/ 3060835 w 4750641"/>
              <a:gd name="connsiteY65" fmla="*/ 938289 h 1727998"/>
              <a:gd name="connsiteX66" fmla="*/ 3097203 w 4750641"/>
              <a:gd name="connsiteY66" fmla="*/ 948680 h 1727998"/>
              <a:gd name="connsiteX67" fmla="*/ 3206307 w 4750641"/>
              <a:gd name="connsiteY67" fmla="*/ 953876 h 1727998"/>
              <a:gd name="connsiteX68" fmla="*/ 3253066 w 4750641"/>
              <a:gd name="connsiteY68" fmla="*/ 964266 h 1727998"/>
              <a:gd name="connsiteX69" fmla="*/ 3268653 w 4750641"/>
              <a:gd name="connsiteY69" fmla="*/ 974657 h 1727998"/>
              <a:gd name="connsiteX70" fmla="*/ 3445298 w 4750641"/>
              <a:gd name="connsiteY70" fmla="*/ 969462 h 1727998"/>
              <a:gd name="connsiteX71" fmla="*/ 3460885 w 4750641"/>
              <a:gd name="connsiteY71" fmla="*/ 964266 h 1727998"/>
              <a:gd name="connsiteX72" fmla="*/ 3481666 w 4750641"/>
              <a:gd name="connsiteY72" fmla="*/ 953876 h 1727998"/>
              <a:gd name="connsiteX73" fmla="*/ 3512839 w 4750641"/>
              <a:gd name="connsiteY73" fmla="*/ 933094 h 1727998"/>
              <a:gd name="connsiteX74" fmla="*/ 3528425 w 4750641"/>
              <a:gd name="connsiteY74" fmla="*/ 927898 h 1727998"/>
              <a:gd name="connsiteX75" fmla="*/ 3544012 w 4750641"/>
              <a:gd name="connsiteY75" fmla="*/ 917507 h 1727998"/>
              <a:gd name="connsiteX76" fmla="*/ 3575185 w 4750641"/>
              <a:gd name="connsiteY76" fmla="*/ 907116 h 1727998"/>
              <a:gd name="connsiteX77" fmla="*/ 3746635 w 4750641"/>
              <a:gd name="connsiteY77" fmla="*/ 912312 h 1727998"/>
              <a:gd name="connsiteX78" fmla="*/ 3757025 w 4750641"/>
              <a:gd name="connsiteY78" fmla="*/ 927898 h 1727998"/>
              <a:gd name="connsiteX79" fmla="*/ 3788198 w 4750641"/>
              <a:gd name="connsiteY79" fmla="*/ 938289 h 1727998"/>
              <a:gd name="connsiteX80" fmla="*/ 3855739 w 4750641"/>
              <a:gd name="connsiteY80" fmla="*/ 927898 h 1727998"/>
              <a:gd name="connsiteX81" fmla="*/ 3866130 w 4750641"/>
              <a:gd name="connsiteY81" fmla="*/ 912312 h 1727998"/>
              <a:gd name="connsiteX82" fmla="*/ 3871325 w 4750641"/>
              <a:gd name="connsiteY82" fmla="*/ 849966 h 1727998"/>
              <a:gd name="connsiteX83" fmla="*/ 3881716 w 4750641"/>
              <a:gd name="connsiteY83" fmla="*/ 772035 h 1727998"/>
              <a:gd name="connsiteX84" fmla="*/ 3897303 w 4750641"/>
              <a:gd name="connsiteY84" fmla="*/ 709689 h 1727998"/>
              <a:gd name="connsiteX85" fmla="*/ 3918085 w 4750641"/>
              <a:gd name="connsiteY85" fmla="*/ 673321 h 1727998"/>
              <a:gd name="connsiteX86" fmla="*/ 3933671 w 4750641"/>
              <a:gd name="connsiteY86" fmla="*/ 662930 h 1727998"/>
              <a:gd name="connsiteX87" fmla="*/ 3944062 w 4750641"/>
              <a:gd name="connsiteY87" fmla="*/ 647344 h 1727998"/>
              <a:gd name="connsiteX88" fmla="*/ 3975235 w 4750641"/>
              <a:gd name="connsiteY88" fmla="*/ 636953 h 1727998"/>
              <a:gd name="connsiteX89" fmla="*/ 3990821 w 4750641"/>
              <a:gd name="connsiteY89" fmla="*/ 631757 h 1727998"/>
              <a:gd name="connsiteX90" fmla="*/ 4006407 w 4750641"/>
              <a:gd name="connsiteY90" fmla="*/ 621366 h 1727998"/>
              <a:gd name="connsiteX91" fmla="*/ 4068753 w 4750641"/>
              <a:gd name="connsiteY91" fmla="*/ 605780 h 1727998"/>
              <a:gd name="connsiteX92" fmla="*/ 4084339 w 4750641"/>
              <a:gd name="connsiteY92" fmla="*/ 600585 h 1727998"/>
              <a:gd name="connsiteX93" fmla="*/ 4136294 w 4750641"/>
              <a:gd name="connsiteY93" fmla="*/ 590194 h 1727998"/>
              <a:gd name="connsiteX94" fmla="*/ 4157075 w 4750641"/>
              <a:gd name="connsiteY94" fmla="*/ 584998 h 1727998"/>
              <a:gd name="connsiteX95" fmla="*/ 4250594 w 4750641"/>
              <a:gd name="connsiteY95" fmla="*/ 574607 h 1727998"/>
              <a:gd name="connsiteX96" fmla="*/ 4494758 w 4750641"/>
              <a:gd name="connsiteY96" fmla="*/ 538456 h 1727998"/>
              <a:gd name="connsiteX97" fmla="*/ 4750641 w 4750641"/>
              <a:gd name="connsiteY97" fmla="*/ 444721 h 1727998"/>
              <a:gd name="connsiteX98" fmla="*/ 4687970 w 4750641"/>
              <a:gd name="connsiteY98" fmla="*/ 392116 h 1727998"/>
              <a:gd name="connsiteX99" fmla="*/ 4605844 w 4750641"/>
              <a:gd name="connsiteY99" fmla="*/ 328905 h 1727998"/>
              <a:gd name="connsiteX100" fmla="*/ 4520015 w 4750641"/>
              <a:gd name="connsiteY100" fmla="*/ 293403 h 1727998"/>
              <a:gd name="connsiteX101" fmla="*/ 4471601 w 4750641"/>
              <a:gd name="connsiteY101" fmla="*/ 294486 h 1727998"/>
              <a:gd name="connsiteX102" fmla="*/ 4415614 w 4750641"/>
              <a:gd name="connsiteY102" fmla="*/ 282364 h 1727998"/>
              <a:gd name="connsiteX103" fmla="*/ 4314478 w 4750641"/>
              <a:gd name="connsiteY103" fmla="*/ 252922 h 1727998"/>
              <a:gd name="connsiteX104" fmla="*/ 4253740 w 4750641"/>
              <a:gd name="connsiteY104" fmla="*/ 211142 h 1727998"/>
              <a:gd name="connsiteX105" fmla="*/ 4165532 w 4750641"/>
              <a:gd name="connsiteY105" fmla="*/ 188412 h 1727998"/>
              <a:gd name="connsiteX106" fmla="*/ 4130493 w 4750641"/>
              <a:gd name="connsiteY106" fmla="*/ 154208 h 1727998"/>
              <a:gd name="connsiteX107" fmla="*/ 4078538 w 4750641"/>
              <a:gd name="connsiteY107" fmla="*/ 155291 h 1727998"/>
              <a:gd name="connsiteX108" fmla="*/ 3978333 w 4750641"/>
              <a:gd name="connsiteY108" fmla="*/ 35794 h 1727998"/>
              <a:gd name="connsiteX109" fmla="*/ 3828107 w 4750641"/>
              <a:gd name="connsiteY109" fmla="*/ 76 h 1727998"/>
              <a:gd name="connsiteX110" fmla="*/ 3710335 w 4750641"/>
              <a:gd name="connsiteY110" fmla="*/ 26704 h 1727998"/>
              <a:gd name="connsiteX111" fmla="*/ 3574601 w 4750641"/>
              <a:gd name="connsiteY111" fmla="*/ 39043 h 1727998"/>
              <a:gd name="connsiteX112" fmla="*/ 3446206 w 4750641"/>
              <a:gd name="connsiteY112" fmla="*/ 85152 h 1727998"/>
              <a:gd name="connsiteX113" fmla="*/ 3345673 w 4750641"/>
              <a:gd name="connsiteY113" fmla="*/ 112212 h 1727998"/>
              <a:gd name="connsiteX114" fmla="*/ 3367831 w 4750641"/>
              <a:gd name="connsiteY114" fmla="*/ 217420 h 1727998"/>
              <a:gd name="connsiteX115" fmla="*/ 3346769 w 4750641"/>
              <a:gd name="connsiteY115" fmla="*/ 356832 h 1727998"/>
              <a:gd name="connsiteX116" fmla="*/ 3523230 w 4750641"/>
              <a:gd name="connsiteY116" fmla="*/ 429135 h 1727998"/>
              <a:gd name="connsiteX117" fmla="*/ 3502448 w 4750641"/>
              <a:gd name="connsiteY117" fmla="*/ 434330 h 1727998"/>
              <a:gd name="connsiteX118" fmla="*/ 3455689 w 4750641"/>
              <a:gd name="connsiteY118" fmla="*/ 449916 h 1727998"/>
              <a:gd name="connsiteX119" fmla="*/ 3408930 w 4750641"/>
              <a:gd name="connsiteY119" fmla="*/ 465503 h 1727998"/>
              <a:gd name="connsiteX120" fmla="*/ 3393344 w 4750641"/>
              <a:gd name="connsiteY120" fmla="*/ 470698 h 1727998"/>
              <a:gd name="connsiteX121" fmla="*/ 3351780 w 4750641"/>
              <a:gd name="connsiteY121" fmla="*/ 491480 h 1727998"/>
              <a:gd name="connsiteX122" fmla="*/ 3336194 w 4750641"/>
              <a:gd name="connsiteY122" fmla="*/ 501871 h 1727998"/>
              <a:gd name="connsiteX123" fmla="*/ 3315412 w 4750641"/>
              <a:gd name="connsiteY123" fmla="*/ 507066 h 1727998"/>
              <a:gd name="connsiteX124" fmla="*/ 3299825 w 4750641"/>
              <a:gd name="connsiteY124" fmla="*/ 512262 h 1727998"/>
              <a:gd name="connsiteX125" fmla="*/ 3253066 w 4750641"/>
              <a:gd name="connsiteY125" fmla="*/ 548630 h 1727998"/>
              <a:gd name="connsiteX126" fmla="*/ 3216698 w 4750641"/>
              <a:gd name="connsiteY126" fmla="*/ 569412 h 1727998"/>
              <a:gd name="connsiteX127" fmla="*/ 3185525 w 4750641"/>
              <a:gd name="connsiteY127" fmla="*/ 579803 h 1727998"/>
              <a:gd name="connsiteX128" fmla="*/ 3143962 w 4750641"/>
              <a:gd name="connsiteY128" fmla="*/ 600585 h 1727998"/>
              <a:gd name="connsiteX129" fmla="*/ 3107594 w 4750641"/>
              <a:gd name="connsiteY129" fmla="*/ 610976 h 1727998"/>
              <a:gd name="connsiteX130" fmla="*/ 3092007 w 4750641"/>
              <a:gd name="connsiteY130" fmla="*/ 616171 h 1727998"/>
              <a:gd name="connsiteX131" fmla="*/ 3071225 w 4750641"/>
              <a:gd name="connsiteY131" fmla="*/ 621366 h 1727998"/>
              <a:gd name="connsiteX132" fmla="*/ 3040053 w 4750641"/>
              <a:gd name="connsiteY132" fmla="*/ 631757 h 1727998"/>
              <a:gd name="connsiteX133" fmla="*/ 2998489 w 4750641"/>
              <a:gd name="connsiteY133" fmla="*/ 642148 h 1727998"/>
              <a:gd name="connsiteX134" fmla="*/ 2967316 w 4750641"/>
              <a:gd name="connsiteY134" fmla="*/ 652539 h 1727998"/>
              <a:gd name="connsiteX135" fmla="*/ 2941339 w 4750641"/>
              <a:gd name="connsiteY135" fmla="*/ 657735 h 1727998"/>
              <a:gd name="connsiteX136" fmla="*/ 2910166 w 4750641"/>
              <a:gd name="connsiteY136" fmla="*/ 668126 h 1727998"/>
              <a:gd name="connsiteX137" fmla="*/ 2894580 w 4750641"/>
              <a:gd name="connsiteY137" fmla="*/ 673321 h 1727998"/>
              <a:gd name="connsiteX138" fmla="*/ 2847821 w 4750641"/>
              <a:gd name="connsiteY138" fmla="*/ 694103 h 1727998"/>
              <a:gd name="connsiteX139" fmla="*/ 2832235 w 4750641"/>
              <a:gd name="connsiteY139" fmla="*/ 699298 h 1727998"/>
              <a:gd name="connsiteX140" fmla="*/ 2795866 w 4750641"/>
              <a:gd name="connsiteY140" fmla="*/ 720080 h 1727998"/>
              <a:gd name="connsiteX141" fmla="*/ 2780280 w 4750641"/>
              <a:gd name="connsiteY141" fmla="*/ 730471 h 1727998"/>
              <a:gd name="connsiteX142" fmla="*/ 2754303 w 4750641"/>
              <a:gd name="connsiteY142" fmla="*/ 735666 h 1727998"/>
              <a:gd name="connsiteX143" fmla="*/ 2738716 w 4750641"/>
              <a:gd name="connsiteY143" fmla="*/ 740862 h 1727998"/>
              <a:gd name="connsiteX144" fmla="*/ 2717935 w 4750641"/>
              <a:gd name="connsiteY144" fmla="*/ 746057 h 1727998"/>
              <a:gd name="connsiteX145" fmla="*/ 2593244 w 4750641"/>
              <a:gd name="connsiteY145" fmla="*/ 740862 h 1727998"/>
              <a:gd name="connsiteX146" fmla="*/ 2577657 w 4750641"/>
              <a:gd name="connsiteY146" fmla="*/ 709689 h 1727998"/>
              <a:gd name="connsiteX147" fmla="*/ 2562071 w 4750641"/>
              <a:gd name="connsiteY147" fmla="*/ 652539 h 1727998"/>
              <a:gd name="connsiteX148" fmla="*/ 2556875 w 4750641"/>
              <a:gd name="connsiteY148" fmla="*/ 636953 h 1727998"/>
              <a:gd name="connsiteX149" fmla="*/ 2546485 w 4750641"/>
              <a:gd name="connsiteY149" fmla="*/ 621366 h 1727998"/>
              <a:gd name="connsiteX150" fmla="*/ 2411403 w 4750641"/>
              <a:gd name="connsiteY150" fmla="*/ 626562 h 1727998"/>
              <a:gd name="connsiteX151" fmla="*/ 2354253 w 4750641"/>
              <a:gd name="connsiteY151" fmla="*/ 631757 h 1727998"/>
              <a:gd name="connsiteX152" fmla="*/ 2333471 w 4750641"/>
              <a:gd name="connsiteY152" fmla="*/ 636953 h 1727998"/>
              <a:gd name="connsiteX153" fmla="*/ 2271125 w 4750641"/>
              <a:gd name="connsiteY153" fmla="*/ 642148 h 1727998"/>
              <a:gd name="connsiteX154" fmla="*/ 2167216 w 4750641"/>
              <a:gd name="connsiteY154" fmla="*/ 636953 h 1727998"/>
              <a:gd name="connsiteX155" fmla="*/ 2151630 w 4750641"/>
              <a:gd name="connsiteY155" fmla="*/ 631757 h 1727998"/>
              <a:gd name="connsiteX156" fmla="*/ 2120457 w 4750641"/>
              <a:gd name="connsiteY156" fmla="*/ 610976 h 1727998"/>
              <a:gd name="connsiteX157" fmla="*/ 2110066 w 4750641"/>
              <a:gd name="connsiteY157" fmla="*/ 595389 h 1727998"/>
              <a:gd name="connsiteX158" fmla="*/ 2094480 w 4750641"/>
              <a:gd name="connsiteY158" fmla="*/ 590194 h 1727998"/>
              <a:gd name="connsiteX159" fmla="*/ 2078894 w 4750641"/>
              <a:gd name="connsiteY159" fmla="*/ 579803 h 1727998"/>
              <a:gd name="connsiteX160" fmla="*/ 2063307 w 4750641"/>
              <a:gd name="connsiteY160" fmla="*/ 574607 h 1727998"/>
              <a:gd name="connsiteX161" fmla="*/ 2047721 w 4750641"/>
              <a:gd name="connsiteY161" fmla="*/ 564216 h 1727998"/>
              <a:gd name="connsiteX162" fmla="*/ 2032135 w 4750641"/>
              <a:gd name="connsiteY162" fmla="*/ 559021 h 1727998"/>
              <a:gd name="connsiteX163" fmla="*/ 2011353 w 4750641"/>
              <a:gd name="connsiteY163" fmla="*/ 548630 h 1727998"/>
              <a:gd name="connsiteX164" fmla="*/ 1907444 w 4750641"/>
              <a:gd name="connsiteY164" fmla="*/ 553826 h 1727998"/>
              <a:gd name="connsiteX165" fmla="*/ 1876271 w 4750641"/>
              <a:gd name="connsiteY165" fmla="*/ 564216 h 1727998"/>
              <a:gd name="connsiteX166" fmla="*/ 1860685 w 4750641"/>
              <a:gd name="connsiteY166" fmla="*/ 569412 h 1727998"/>
              <a:gd name="connsiteX167" fmla="*/ 1839903 w 4750641"/>
              <a:gd name="connsiteY167" fmla="*/ 579803 h 1727998"/>
              <a:gd name="connsiteX168" fmla="*/ 1767166 w 4750641"/>
              <a:gd name="connsiteY168" fmla="*/ 590194 h 1727998"/>
              <a:gd name="connsiteX169" fmla="*/ 1725603 w 4750641"/>
              <a:gd name="connsiteY169" fmla="*/ 600585 h 1727998"/>
              <a:gd name="connsiteX170" fmla="*/ 1684039 w 4750641"/>
              <a:gd name="connsiteY170" fmla="*/ 610976 h 1727998"/>
              <a:gd name="connsiteX171" fmla="*/ 1663257 w 4750641"/>
              <a:gd name="connsiteY171" fmla="*/ 616171 h 1727998"/>
              <a:gd name="connsiteX172" fmla="*/ 1632085 w 4750641"/>
              <a:gd name="connsiteY172" fmla="*/ 626562 h 1727998"/>
              <a:gd name="connsiteX173" fmla="*/ 1616498 w 4750641"/>
              <a:gd name="connsiteY173" fmla="*/ 631757 h 1727998"/>
              <a:gd name="connsiteX174" fmla="*/ 1595716 w 4750641"/>
              <a:gd name="connsiteY174" fmla="*/ 642148 h 1727998"/>
              <a:gd name="connsiteX175" fmla="*/ 1569739 w 4750641"/>
              <a:gd name="connsiteY175" fmla="*/ 647344 h 1727998"/>
              <a:gd name="connsiteX176" fmla="*/ 1554153 w 4750641"/>
              <a:gd name="connsiteY176" fmla="*/ 652539 h 1727998"/>
              <a:gd name="connsiteX177" fmla="*/ 1538566 w 4750641"/>
              <a:gd name="connsiteY177" fmla="*/ 662930 h 1727998"/>
              <a:gd name="connsiteX178" fmla="*/ 1528175 w 4750641"/>
              <a:gd name="connsiteY178" fmla="*/ 678516 h 1727998"/>
              <a:gd name="connsiteX179" fmla="*/ 1497003 w 4750641"/>
              <a:gd name="connsiteY179" fmla="*/ 688907 h 1727998"/>
              <a:gd name="connsiteX180" fmla="*/ 1465830 w 4750641"/>
              <a:gd name="connsiteY180" fmla="*/ 709689 h 1727998"/>
              <a:gd name="connsiteX181" fmla="*/ 1450244 w 4750641"/>
              <a:gd name="connsiteY181" fmla="*/ 720080 h 1727998"/>
              <a:gd name="connsiteX182" fmla="*/ 1387898 w 4750641"/>
              <a:gd name="connsiteY182" fmla="*/ 740862 h 1727998"/>
              <a:gd name="connsiteX183" fmla="*/ 1372312 w 4750641"/>
              <a:gd name="connsiteY183" fmla="*/ 746057 h 1727998"/>
              <a:gd name="connsiteX184" fmla="*/ 1356725 w 4750641"/>
              <a:gd name="connsiteY184" fmla="*/ 751253 h 1727998"/>
              <a:gd name="connsiteX185" fmla="*/ 1299575 w 4750641"/>
              <a:gd name="connsiteY185" fmla="*/ 756448 h 1727998"/>
              <a:gd name="connsiteX186" fmla="*/ 1283989 w 4750641"/>
              <a:gd name="connsiteY186" fmla="*/ 761644 h 1727998"/>
              <a:gd name="connsiteX187" fmla="*/ 1200862 w 4750641"/>
              <a:gd name="connsiteY187" fmla="*/ 772035 h 1727998"/>
              <a:gd name="connsiteX188" fmla="*/ 1154103 w 4750641"/>
              <a:gd name="connsiteY188" fmla="*/ 782426 h 1727998"/>
              <a:gd name="connsiteX189" fmla="*/ 1096953 w 4750641"/>
              <a:gd name="connsiteY189" fmla="*/ 787621 h 1727998"/>
              <a:gd name="connsiteX190" fmla="*/ 1060585 w 4750641"/>
              <a:gd name="connsiteY190" fmla="*/ 792816 h 1727998"/>
              <a:gd name="connsiteX191" fmla="*/ 993044 w 4750641"/>
              <a:gd name="connsiteY191" fmla="*/ 803207 h 1727998"/>
              <a:gd name="connsiteX192" fmla="*/ 961871 w 4750641"/>
              <a:gd name="connsiteY192" fmla="*/ 813598 h 1727998"/>
              <a:gd name="connsiteX193" fmla="*/ 920307 w 4750641"/>
              <a:gd name="connsiteY193" fmla="*/ 823989 h 1727998"/>
              <a:gd name="connsiteX194" fmla="*/ 889135 w 4750641"/>
              <a:gd name="connsiteY194" fmla="*/ 834380 h 1727998"/>
              <a:gd name="connsiteX195" fmla="*/ 868353 w 4750641"/>
              <a:gd name="connsiteY195" fmla="*/ 839576 h 1727998"/>
              <a:gd name="connsiteX196" fmla="*/ 842375 w 4750641"/>
              <a:gd name="connsiteY196" fmla="*/ 844771 h 1727998"/>
              <a:gd name="connsiteX197" fmla="*/ 806007 w 4750641"/>
              <a:gd name="connsiteY197" fmla="*/ 860357 h 1727998"/>
              <a:gd name="connsiteX198" fmla="*/ 790421 w 4750641"/>
              <a:gd name="connsiteY198" fmla="*/ 865553 h 1727998"/>
              <a:gd name="connsiteX199" fmla="*/ 748857 w 4750641"/>
              <a:gd name="connsiteY199" fmla="*/ 881139 h 1727998"/>
              <a:gd name="connsiteX200" fmla="*/ 702098 w 4750641"/>
              <a:gd name="connsiteY200" fmla="*/ 901921 h 1727998"/>
              <a:gd name="connsiteX201" fmla="*/ 670925 w 4750641"/>
              <a:gd name="connsiteY201" fmla="*/ 912312 h 1727998"/>
              <a:gd name="connsiteX202" fmla="*/ 639753 w 4750641"/>
              <a:gd name="connsiteY202" fmla="*/ 927898 h 1727998"/>
              <a:gd name="connsiteX203" fmla="*/ 592994 w 4750641"/>
              <a:gd name="connsiteY203" fmla="*/ 948680 h 1727998"/>
              <a:gd name="connsiteX204" fmla="*/ 577407 w 4750641"/>
              <a:gd name="connsiteY204" fmla="*/ 953876 h 1727998"/>
              <a:gd name="connsiteX205" fmla="*/ 546235 w 4750641"/>
              <a:gd name="connsiteY205" fmla="*/ 974657 h 1727998"/>
              <a:gd name="connsiteX206" fmla="*/ 530648 w 4750641"/>
              <a:gd name="connsiteY206" fmla="*/ 985048 h 1727998"/>
              <a:gd name="connsiteX207" fmla="*/ 509866 w 4750641"/>
              <a:gd name="connsiteY207" fmla="*/ 995439 h 1727998"/>
              <a:gd name="connsiteX208" fmla="*/ 463107 w 4750641"/>
              <a:gd name="connsiteY208" fmla="*/ 1016221 h 1727998"/>
              <a:gd name="connsiteX209" fmla="*/ 447521 w 4750641"/>
              <a:gd name="connsiteY209" fmla="*/ 1021416 h 1727998"/>
              <a:gd name="connsiteX210" fmla="*/ 416348 w 4750641"/>
              <a:gd name="connsiteY210" fmla="*/ 1047394 h 1727998"/>
              <a:gd name="connsiteX211" fmla="*/ 385175 w 4750641"/>
              <a:gd name="connsiteY211" fmla="*/ 1068176 h 1727998"/>
              <a:gd name="connsiteX212" fmla="*/ 369589 w 4750641"/>
              <a:gd name="connsiteY212" fmla="*/ 1083762 h 1727998"/>
              <a:gd name="connsiteX213" fmla="*/ 338416 w 4750641"/>
              <a:gd name="connsiteY213" fmla="*/ 1104544 h 1727998"/>
              <a:gd name="connsiteX214" fmla="*/ 322830 w 4750641"/>
              <a:gd name="connsiteY214" fmla="*/ 1114935 h 1727998"/>
              <a:gd name="connsiteX215" fmla="*/ 291657 w 4750641"/>
              <a:gd name="connsiteY215" fmla="*/ 1135716 h 1727998"/>
              <a:gd name="connsiteX216" fmla="*/ 270875 w 4750641"/>
              <a:gd name="connsiteY216" fmla="*/ 1156498 h 1727998"/>
              <a:gd name="connsiteX217" fmla="*/ 265680 w 4750641"/>
              <a:gd name="connsiteY217" fmla="*/ 1172085 h 1727998"/>
              <a:gd name="connsiteX218" fmla="*/ 218921 w 4750641"/>
              <a:gd name="connsiteY218" fmla="*/ 1208453 h 1727998"/>
              <a:gd name="connsiteX219" fmla="*/ 208530 w 4750641"/>
              <a:gd name="connsiteY219" fmla="*/ 1224039 h 1727998"/>
              <a:gd name="connsiteX220" fmla="*/ 177357 w 4750641"/>
              <a:gd name="connsiteY220" fmla="*/ 1244821 h 1727998"/>
              <a:gd name="connsiteX221" fmla="*/ 156575 w 4750641"/>
              <a:gd name="connsiteY221" fmla="*/ 1260407 h 1727998"/>
              <a:gd name="connsiteX222" fmla="*/ 125403 w 4750641"/>
              <a:gd name="connsiteY222" fmla="*/ 1281189 h 1727998"/>
              <a:gd name="connsiteX223" fmla="*/ 94230 w 4750641"/>
              <a:gd name="connsiteY223" fmla="*/ 1301971 h 1727998"/>
              <a:gd name="connsiteX224" fmla="*/ 78644 w 4750641"/>
              <a:gd name="connsiteY224" fmla="*/ 1317557 h 1727998"/>
              <a:gd name="connsiteX225" fmla="*/ 68253 w 4750641"/>
              <a:gd name="connsiteY225" fmla="*/ 1333144 h 1727998"/>
              <a:gd name="connsiteX226" fmla="*/ 52666 w 4750641"/>
              <a:gd name="connsiteY226" fmla="*/ 1338339 h 1727998"/>
              <a:gd name="connsiteX227" fmla="*/ 5907 w 4750641"/>
              <a:gd name="connsiteY227" fmla="*/ 1385098 h 1727998"/>
              <a:gd name="connsiteX0" fmla="*/ 5907 w 4750641"/>
              <a:gd name="connsiteY0" fmla="*/ 1385098 h 1727998"/>
              <a:gd name="connsiteX1" fmla="*/ 5907 w 4750641"/>
              <a:gd name="connsiteY1" fmla="*/ 1385098 h 1727998"/>
              <a:gd name="connsiteX2" fmla="*/ 712 w 4750641"/>
              <a:gd name="connsiteY2" fmla="*/ 1431857 h 1727998"/>
              <a:gd name="connsiteX3" fmla="*/ 16298 w 4750641"/>
              <a:gd name="connsiteY3" fmla="*/ 1442248 h 1727998"/>
              <a:gd name="connsiteX4" fmla="*/ 26689 w 4750641"/>
              <a:gd name="connsiteY4" fmla="*/ 1473421 h 1727998"/>
              <a:gd name="connsiteX5" fmla="*/ 57862 w 4750641"/>
              <a:gd name="connsiteY5" fmla="*/ 1499398 h 1727998"/>
              <a:gd name="connsiteX6" fmla="*/ 68253 w 4750641"/>
              <a:gd name="connsiteY6" fmla="*/ 1514985 h 1727998"/>
              <a:gd name="connsiteX7" fmla="*/ 73448 w 4750641"/>
              <a:gd name="connsiteY7" fmla="*/ 1530571 h 1727998"/>
              <a:gd name="connsiteX8" fmla="*/ 104621 w 4750641"/>
              <a:gd name="connsiteY8" fmla="*/ 1561744 h 1727998"/>
              <a:gd name="connsiteX9" fmla="*/ 109816 w 4750641"/>
              <a:gd name="connsiteY9" fmla="*/ 1577330 h 1727998"/>
              <a:gd name="connsiteX10" fmla="*/ 135794 w 4750641"/>
              <a:gd name="connsiteY10" fmla="*/ 1603307 h 1727998"/>
              <a:gd name="connsiteX11" fmla="*/ 156575 w 4750641"/>
              <a:gd name="connsiteY11" fmla="*/ 1639676 h 1727998"/>
              <a:gd name="connsiteX12" fmla="*/ 172162 w 4750641"/>
              <a:gd name="connsiteY12" fmla="*/ 1655262 h 1727998"/>
              <a:gd name="connsiteX13" fmla="*/ 187748 w 4750641"/>
              <a:gd name="connsiteY13" fmla="*/ 1676044 h 1727998"/>
              <a:gd name="connsiteX14" fmla="*/ 239703 w 4750641"/>
              <a:gd name="connsiteY14" fmla="*/ 1707216 h 1727998"/>
              <a:gd name="connsiteX15" fmla="*/ 255289 w 4750641"/>
              <a:gd name="connsiteY15" fmla="*/ 1712412 h 1727998"/>
              <a:gd name="connsiteX16" fmla="*/ 276071 w 4750641"/>
              <a:gd name="connsiteY16" fmla="*/ 1722803 h 1727998"/>
              <a:gd name="connsiteX17" fmla="*/ 307244 w 4750641"/>
              <a:gd name="connsiteY17" fmla="*/ 1727998 h 1727998"/>
              <a:gd name="connsiteX18" fmla="*/ 473498 w 4750641"/>
              <a:gd name="connsiteY18" fmla="*/ 1722803 h 1727998"/>
              <a:gd name="connsiteX19" fmla="*/ 504671 w 4750641"/>
              <a:gd name="connsiteY19" fmla="*/ 1707216 h 1727998"/>
              <a:gd name="connsiteX20" fmla="*/ 520257 w 4750641"/>
              <a:gd name="connsiteY20" fmla="*/ 1686435 h 1727998"/>
              <a:gd name="connsiteX21" fmla="*/ 541039 w 4750641"/>
              <a:gd name="connsiteY21" fmla="*/ 1650066 h 1727998"/>
              <a:gd name="connsiteX22" fmla="*/ 530648 w 4750641"/>
              <a:gd name="connsiteY22" fmla="*/ 1577330 h 1727998"/>
              <a:gd name="connsiteX23" fmla="*/ 520257 w 4750641"/>
              <a:gd name="connsiteY23" fmla="*/ 1540962 h 1727998"/>
              <a:gd name="connsiteX24" fmla="*/ 525453 w 4750641"/>
              <a:gd name="connsiteY24" fmla="*/ 1411076 h 1727998"/>
              <a:gd name="connsiteX25" fmla="*/ 535844 w 4750641"/>
              <a:gd name="connsiteY25" fmla="*/ 1369512 h 1727998"/>
              <a:gd name="connsiteX26" fmla="*/ 567016 w 4750641"/>
              <a:gd name="connsiteY26" fmla="*/ 1322753 h 1727998"/>
              <a:gd name="connsiteX27" fmla="*/ 577407 w 4750641"/>
              <a:gd name="connsiteY27" fmla="*/ 1307166 h 1727998"/>
              <a:gd name="connsiteX28" fmla="*/ 587798 w 4750641"/>
              <a:gd name="connsiteY28" fmla="*/ 1291580 h 1727998"/>
              <a:gd name="connsiteX29" fmla="*/ 592994 w 4750641"/>
              <a:gd name="connsiteY29" fmla="*/ 1275994 h 1727998"/>
              <a:gd name="connsiteX30" fmla="*/ 639753 w 4750641"/>
              <a:gd name="connsiteY30" fmla="*/ 1234430 h 1727998"/>
              <a:gd name="connsiteX31" fmla="*/ 655339 w 4750641"/>
              <a:gd name="connsiteY31" fmla="*/ 1229235 h 1727998"/>
              <a:gd name="connsiteX32" fmla="*/ 686512 w 4750641"/>
              <a:gd name="connsiteY32" fmla="*/ 1208453 h 1727998"/>
              <a:gd name="connsiteX33" fmla="*/ 717685 w 4750641"/>
              <a:gd name="connsiteY33" fmla="*/ 1187671 h 1727998"/>
              <a:gd name="connsiteX34" fmla="*/ 769639 w 4750641"/>
              <a:gd name="connsiteY34" fmla="*/ 1156498 h 1727998"/>
              <a:gd name="connsiteX35" fmla="*/ 800812 w 4750641"/>
              <a:gd name="connsiteY35" fmla="*/ 1146107 h 1727998"/>
              <a:gd name="connsiteX36" fmla="*/ 831985 w 4750641"/>
              <a:gd name="connsiteY36" fmla="*/ 1130521 h 1727998"/>
              <a:gd name="connsiteX37" fmla="*/ 863157 w 4750641"/>
              <a:gd name="connsiteY37" fmla="*/ 1114935 h 1727998"/>
              <a:gd name="connsiteX38" fmla="*/ 894330 w 4750641"/>
              <a:gd name="connsiteY38" fmla="*/ 1094153 h 1727998"/>
              <a:gd name="connsiteX39" fmla="*/ 909916 w 4750641"/>
              <a:gd name="connsiteY39" fmla="*/ 1083762 h 1727998"/>
              <a:gd name="connsiteX40" fmla="*/ 925503 w 4750641"/>
              <a:gd name="connsiteY40" fmla="*/ 1078566 h 1727998"/>
              <a:gd name="connsiteX41" fmla="*/ 967066 w 4750641"/>
              <a:gd name="connsiteY41" fmla="*/ 1068176 h 1727998"/>
              <a:gd name="connsiteX42" fmla="*/ 982653 w 4750641"/>
              <a:gd name="connsiteY42" fmla="*/ 1062980 h 1727998"/>
              <a:gd name="connsiteX43" fmla="*/ 1003435 w 4750641"/>
              <a:gd name="connsiteY43" fmla="*/ 1057785 h 1727998"/>
              <a:gd name="connsiteX44" fmla="*/ 1034607 w 4750641"/>
              <a:gd name="connsiteY44" fmla="*/ 1047394 h 1727998"/>
              <a:gd name="connsiteX45" fmla="*/ 1081366 w 4750641"/>
              <a:gd name="connsiteY45" fmla="*/ 1037003 h 1727998"/>
              <a:gd name="connsiteX46" fmla="*/ 1096953 w 4750641"/>
              <a:gd name="connsiteY46" fmla="*/ 1031807 h 1727998"/>
              <a:gd name="connsiteX47" fmla="*/ 1154103 w 4750641"/>
              <a:gd name="connsiteY47" fmla="*/ 1021416 h 1727998"/>
              <a:gd name="connsiteX48" fmla="*/ 1185275 w 4750641"/>
              <a:gd name="connsiteY48" fmla="*/ 1011026 h 1727998"/>
              <a:gd name="connsiteX49" fmla="*/ 1211253 w 4750641"/>
              <a:gd name="connsiteY49" fmla="*/ 1005830 h 1727998"/>
              <a:gd name="connsiteX50" fmla="*/ 1226839 w 4750641"/>
              <a:gd name="connsiteY50" fmla="*/ 1000635 h 1727998"/>
              <a:gd name="connsiteX51" fmla="*/ 1268403 w 4750641"/>
              <a:gd name="connsiteY51" fmla="*/ 995439 h 1727998"/>
              <a:gd name="connsiteX52" fmla="*/ 1403485 w 4750641"/>
              <a:gd name="connsiteY52" fmla="*/ 974657 h 1727998"/>
              <a:gd name="connsiteX53" fmla="*/ 1481416 w 4750641"/>
              <a:gd name="connsiteY53" fmla="*/ 964266 h 1727998"/>
              <a:gd name="connsiteX54" fmla="*/ 1533371 w 4750641"/>
              <a:gd name="connsiteY54" fmla="*/ 953876 h 1727998"/>
              <a:gd name="connsiteX55" fmla="*/ 1652866 w 4750641"/>
              <a:gd name="connsiteY55" fmla="*/ 948680 h 1727998"/>
              <a:gd name="connsiteX56" fmla="*/ 1751580 w 4750641"/>
              <a:gd name="connsiteY56" fmla="*/ 938289 h 1727998"/>
              <a:gd name="connsiteX57" fmla="*/ 1928225 w 4750641"/>
              <a:gd name="connsiteY57" fmla="*/ 933094 h 1727998"/>
              <a:gd name="connsiteX58" fmla="*/ 2110066 w 4750641"/>
              <a:gd name="connsiteY58" fmla="*/ 922703 h 1727998"/>
              <a:gd name="connsiteX59" fmla="*/ 2151630 w 4750641"/>
              <a:gd name="connsiteY59" fmla="*/ 917507 h 1727998"/>
              <a:gd name="connsiteX60" fmla="*/ 2411403 w 4750641"/>
              <a:gd name="connsiteY60" fmla="*/ 907116 h 1727998"/>
              <a:gd name="connsiteX61" fmla="*/ 2593244 w 4750641"/>
              <a:gd name="connsiteY61" fmla="*/ 912312 h 1727998"/>
              <a:gd name="connsiteX62" fmla="*/ 2624416 w 4750641"/>
              <a:gd name="connsiteY62" fmla="*/ 922703 h 1727998"/>
              <a:gd name="connsiteX63" fmla="*/ 2671175 w 4750641"/>
              <a:gd name="connsiteY63" fmla="*/ 927898 h 1727998"/>
              <a:gd name="connsiteX64" fmla="*/ 3014075 w 4750641"/>
              <a:gd name="connsiteY64" fmla="*/ 927898 h 1727998"/>
              <a:gd name="connsiteX65" fmla="*/ 3060835 w 4750641"/>
              <a:gd name="connsiteY65" fmla="*/ 938289 h 1727998"/>
              <a:gd name="connsiteX66" fmla="*/ 3097203 w 4750641"/>
              <a:gd name="connsiteY66" fmla="*/ 948680 h 1727998"/>
              <a:gd name="connsiteX67" fmla="*/ 3206307 w 4750641"/>
              <a:gd name="connsiteY67" fmla="*/ 953876 h 1727998"/>
              <a:gd name="connsiteX68" fmla="*/ 3253066 w 4750641"/>
              <a:gd name="connsiteY68" fmla="*/ 964266 h 1727998"/>
              <a:gd name="connsiteX69" fmla="*/ 3268653 w 4750641"/>
              <a:gd name="connsiteY69" fmla="*/ 974657 h 1727998"/>
              <a:gd name="connsiteX70" fmla="*/ 3445298 w 4750641"/>
              <a:gd name="connsiteY70" fmla="*/ 969462 h 1727998"/>
              <a:gd name="connsiteX71" fmla="*/ 3460885 w 4750641"/>
              <a:gd name="connsiteY71" fmla="*/ 964266 h 1727998"/>
              <a:gd name="connsiteX72" fmla="*/ 3481666 w 4750641"/>
              <a:gd name="connsiteY72" fmla="*/ 953876 h 1727998"/>
              <a:gd name="connsiteX73" fmla="*/ 3512839 w 4750641"/>
              <a:gd name="connsiteY73" fmla="*/ 933094 h 1727998"/>
              <a:gd name="connsiteX74" fmla="*/ 3528425 w 4750641"/>
              <a:gd name="connsiteY74" fmla="*/ 927898 h 1727998"/>
              <a:gd name="connsiteX75" fmla="*/ 3544012 w 4750641"/>
              <a:gd name="connsiteY75" fmla="*/ 917507 h 1727998"/>
              <a:gd name="connsiteX76" fmla="*/ 3575185 w 4750641"/>
              <a:gd name="connsiteY76" fmla="*/ 907116 h 1727998"/>
              <a:gd name="connsiteX77" fmla="*/ 3746635 w 4750641"/>
              <a:gd name="connsiteY77" fmla="*/ 912312 h 1727998"/>
              <a:gd name="connsiteX78" fmla="*/ 3757025 w 4750641"/>
              <a:gd name="connsiteY78" fmla="*/ 927898 h 1727998"/>
              <a:gd name="connsiteX79" fmla="*/ 3788198 w 4750641"/>
              <a:gd name="connsiteY79" fmla="*/ 938289 h 1727998"/>
              <a:gd name="connsiteX80" fmla="*/ 3855739 w 4750641"/>
              <a:gd name="connsiteY80" fmla="*/ 927898 h 1727998"/>
              <a:gd name="connsiteX81" fmla="*/ 3866130 w 4750641"/>
              <a:gd name="connsiteY81" fmla="*/ 912312 h 1727998"/>
              <a:gd name="connsiteX82" fmla="*/ 3871325 w 4750641"/>
              <a:gd name="connsiteY82" fmla="*/ 849966 h 1727998"/>
              <a:gd name="connsiteX83" fmla="*/ 3881716 w 4750641"/>
              <a:gd name="connsiteY83" fmla="*/ 772035 h 1727998"/>
              <a:gd name="connsiteX84" fmla="*/ 3897303 w 4750641"/>
              <a:gd name="connsiteY84" fmla="*/ 709689 h 1727998"/>
              <a:gd name="connsiteX85" fmla="*/ 3918085 w 4750641"/>
              <a:gd name="connsiteY85" fmla="*/ 673321 h 1727998"/>
              <a:gd name="connsiteX86" fmla="*/ 3933671 w 4750641"/>
              <a:gd name="connsiteY86" fmla="*/ 662930 h 1727998"/>
              <a:gd name="connsiteX87" fmla="*/ 3944062 w 4750641"/>
              <a:gd name="connsiteY87" fmla="*/ 647344 h 1727998"/>
              <a:gd name="connsiteX88" fmla="*/ 3975235 w 4750641"/>
              <a:gd name="connsiteY88" fmla="*/ 636953 h 1727998"/>
              <a:gd name="connsiteX89" fmla="*/ 3990821 w 4750641"/>
              <a:gd name="connsiteY89" fmla="*/ 631757 h 1727998"/>
              <a:gd name="connsiteX90" fmla="*/ 4006407 w 4750641"/>
              <a:gd name="connsiteY90" fmla="*/ 621366 h 1727998"/>
              <a:gd name="connsiteX91" fmla="*/ 4068753 w 4750641"/>
              <a:gd name="connsiteY91" fmla="*/ 605780 h 1727998"/>
              <a:gd name="connsiteX92" fmla="*/ 4084339 w 4750641"/>
              <a:gd name="connsiteY92" fmla="*/ 600585 h 1727998"/>
              <a:gd name="connsiteX93" fmla="*/ 4136294 w 4750641"/>
              <a:gd name="connsiteY93" fmla="*/ 590194 h 1727998"/>
              <a:gd name="connsiteX94" fmla="*/ 4157075 w 4750641"/>
              <a:gd name="connsiteY94" fmla="*/ 584998 h 1727998"/>
              <a:gd name="connsiteX95" fmla="*/ 4250594 w 4750641"/>
              <a:gd name="connsiteY95" fmla="*/ 574607 h 1727998"/>
              <a:gd name="connsiteX96" fmla="*/ 4494758 w 4750641"/>
              <a:gd name="connsiteY96" fmla="*/ 538456 h 1727998"/>
              <a:gd name="connsiteX97" fmla="*/ 4750641 w 4750641"/>
              <a:gd name="connsiteY97" fmla="*/ 444721 h 1727998"/>
              <a:gd name="connsiteX98" fmla="*/ 4687970 w 4750641"/>
              <a:gd name="connsiteY98" fmla="*/ 392116 h 1727998"/>
              <a:gd name="connsiteX99" fmla="*/ 4605844 w 4750641"/>
              <a:gd name="connsiteY99" fmla="*/ 328905 h 1727998"/>
              <a:gd name="connsiteX100" fmla="*/ 4520015 w 4750641"/>
              <a:gd name="connsiteY100" fmla="*/ 293403 h 1727998"/>
              <a:gd name="connsiteX101" fmla="*/ 4471601 w 4750641"/>
              <a:gd name="connsiteY101" fmla="*/ 294486 h 1727998"/>
              <a:gd name="connsiteX102" fmla="*/ 4415614 w 4750641"/>
              <a:gd name="connsiteY102" fmla="*/ 282364 h 1727998"/>
              <a:gd name="connsiteX103" fmla="*/ 4314478 w 4750641"/>
              <a:gd name="connsiteY103" fmla="*/ 252922 h 1727998"/>
              <a:gd name="connsiteX104" fmla="*/ 4253740 w 4750641"/>
              <a:gd name="connsiteY104" fmla="*/ 211142 h 1727998"/>
              <a:gd name="connsiteX105" fmla="*/ 4165532 w 4750641"/>
              <a:gd name="connsiteY105" fmla="*/ 188412 h 1727998"/>
              <a:gd name="connsiteX106" fmla="*/ 4130493 w 4750641"/>
              <a:gd name="connsiteY106" fmla="*/ 154208 h 1727998"/>
              <a:gd name="connsiteX107" fmla="*/ 4078538 w 4750641"/>
              <a:gd name="connsiteY107" fmla="*/ 155291 h 1727998"/>
              <a:gd name="connsiteX108" fmla="*/ 3978333 w 4750641"/>
              <a:gd name="connsiteY108" fmla="*/ 35794 h 1727998"/>
              <a:gd name="connsiteX109" fmla="*/ 3828107 w 4750641"/>
              <a:gd name="connsiteY109" fmla="*/ 76 h 1727998"/>
              <a:gd name="connsiteX110" fmla="*/ 3710335 w 4750641"/>
              <a:gd name="connsiteY110" fmla="*/ 26704 h 1727998"/>
              <a:gd name="connsiteX111" fmla="*/ 3574601 w 4750641"/>
              <a:gd name="connsiteY111" fmla="*/ 39043 h 1727998"/>
              <a:gd name="connsiteX112" fmla="*/ 3446206 w 4750641"/>
              <a:gd name="connsiteY112" fmla="*/ 85152 h 1727998"/>
              <a:gd name="connsiteX113" fmla="*/ 3345673 w 4750641"/>
              <a:gd name="connsiteY113" fmla="*/ 112212 h 1727998"/>
              <a:gd name="connsiteX114" fmla="*/ 3367831 w 4750641"/>
              <a:gd name="connsiteY114" fmla="*/ 217420 h 1727998"/>
              <a:gd name="connsiteX115" fmla="*/ 3346769 w 4750641"/>
              <a:gd name="connsiteY115" fmla="*/ 356832 h 1727998"/>
              <a:gd name="connsiteX116" fmla="*/ 3314106 w 4750641"/>
              <a:gd name="connsiteY116" fmla="*/ 424373 h 1727998"/>
              <a:gd name="connsiteX117" fmla="*/ 3502448 w 4750641"/>
              <a:gd name="connsiteY117" fmla="*/ 434330 h 1727998"/>
              <a:gd name="connsiteX118" fmla="*/ 3455689 w 4750641"/>
              <a:gd name="connsiteY118" fmla="*/ 449916 h 1727998"/>
              <a:gd name="connsiteX119" fmla="*/ 3408930 w 4750641"/>
              <a:gd name="connsiteY119" fmla="*/ 465503 h 1727998"/>
              <a:gd name="connsiteX120" fmla="*/ 3393344 w 4750641"/>
              <a:gd name="connsiteY120" fmla="*/ 470698 h 1727998"/>
              <a:gd name="connsiteX121" fmla="*/ 3351780 w 4750641"/>
              <a:gd name="connsiteY121" fmla="*/ 491480 h 1727998"/>
              <a:gd name="connsiteX122" fmla="*/ 3336194 w 4750641"/>
              <a:gd name="connsiteY122" fmla="*/ 501871 h 1727998"/>
              <a:gd name="connsiteX123" fmla="*/ 3315412 w 4750641"/>
              <a:gd name="connsiteY123" fmla="*/ 507066 h 1727998"/>
              <a:gd name="connsiteX124" fmla="*/ 3299825 w 4750641"/>
              <a:gd name="connsiteY124" fmla="*/ 512262 h 1727998"/>
              <a:gd name="connsiteX125" fmla="*/ 3253066 w 4750641"/>
              <a:gd name="connsiteY125" fmla="*/ 548630 h 1727998"/>
              <a:gd name="connsiteX126" fmla="*/ 3216698 w 4750641"/>
              <a:gd name="connsiteY126" fmla="*/ 569412 h 1727998"/>
              <a:gd name="connsiteX127" fmla="*/ 3185525 w 4750641"/>
              <a:gd name="connsiteY127" fmla="*/ 579803 h 1727998"/>
              <a:gd name="connsiteX128" fmla="*/ 3143962 w 4750641"/>
              <a:gd name="connsiteY128" fmla="*/ 600585 h 1727998"/>
              <a:gd name="connsiteX129" fmla="*/ 3107594 w 4750641"/>
              <a:gd name="connsiteY129" fmla="*/ 610976 h 1727998"/>
              <a:gd name="connsiteX130" fmla="*/ 3092007 w 4750641"/>
              <a:gd name="connsiteY130" fmla="*/ 616171 h 1727998"/>
              <a:gd name="connsiteX131" fmla="*/ 3071225 w 4750641"/>
              <a:gd name="connsiteY131" fmla="*/ 621366 h 1727998"/>
              <a:gd name="connsiteX132" fmla="*/ 3040053 w 4750641"/>
              <a:gd name="connsiteY132" fmla="*/ 631757 h 1727998"/>
              <a:gd name="connsiteX133" fmla="*/ 2998489 w 4750641"/>
              <a:gd name="connsiteY133" fmla="*/ 642148 h 1727998"/>
              <a:gd name="connsiteX134" fmla="*/ 2967316 w 4750641"/>
              <a:gd name="connsiteY134" fmla="*/ 652539 h 1727998"/>
              <a:gd name="connsiteX135" fmla="*/ 2941339 w 4750641"/>
              <a:gd name="connsiteY135" fmla="*/ 657735 h 1727998"/>
              <a:gd name="connsiteX136" fmla="*/ 2910166 w 4750641"/>
              <a:gd name="connsiteY136" fmla="*/ 668126 h 1727998"/>
              <a:gd name="connsiteX137" fmla="*/ 2894580 w 4750641"/>
              <a:gd name="connsiteY137" fmla="*/ 673321 h 1727998"/>
              <a:gd name="connsiteX138" fmla="*/ 2847821 w 4750641"/>
              <a:gd name="connsiteY138" fmla="*/ 694103 h 1727998"/>
              <a:gd name="connsiteX139" fmla="*/ 2832235 w 4750641"/>
              <a:gd name="connsiteY139" fmla="*/ 699298 h 1727998"/>
              <a:gd name="connsiteX140" fmla="*/ 2795866 w 4750641"/>
              <a:gd name="connsiteY140" fmla="*/ 720080 h 1727998"/>
              <a:gd name="connsiteX141" fmla="*/ 2780280 w 4750641"/>
              <a:gd name="connsiteY141" fmla="*/ 730471 h 1727998"/>
              <a:gd name="connsiteX142" fmla="*/ 2754303 w 4750641"/>
              <a:gd name="connsiteY142" fmla="*/ 735666 h 1727998"/>
              <a:gd name="connsiteX143" fmla="*/ 2738716 w 4750641"/>
              <a:gd name="connsiteY143" fmla="*/ 740862 h 1727998"/>
              <a:gd name="connsiteX144" fmla="*/ 2717935 w 4750641"/>
              <a:gd name="connsiteY144" fmla="*/ 746057 h 1727998"/>
              <a:gd name="connsiteX145" fmla="*/ 2593244 w 4750641"/>
              <a:gd name="connsiteY145" fmla="*/ 740862 h 1727998"/>
              <a:gd name="connsiteX146" fmla="*/ 2577657 w 4750641"/>
              <a:gd name="connsiteY146" fmla="*/ 709689 h 1727998"/>
              <a:gd name="connsiteX147" fmla="*/ 2562071 w 4750641"/>
              <a:gd name="connsiteY147" fmla="*/ 652539 h 1727998"/>
              <a:gd name="connsiteX148" fmla="*/ 2556875 w 4750641"/>
              <a:gd name="connsiteY148" fmla="*/ 636953 h 1727998"/>
              <a:gd name="connsiteX149" fmla="*/ 2546485 w 4750641"/>
              <a:gd name="connsiteY149" fmla="*/ 621366 h 1727998"/>
              <a:gd name="connsiteX150" fmla="*/ 2411403 w 4750641"/>
              <a:gd name="connsiteY150" fmla="*/ 626562 h 1727998"/>
              <a:gd name="connsiteX151" fmla="*/ 2354253 w 4750641"/>
              <a:gd name="connsiteY151" fmla="*/ 631757 h 1727998"/>
              <a:gd name="connsiteX152" fmla="*/ 2333471 w 4750641"/>
              <a:gd name="connsiteY152" fmla="*/ 636953 h 1727998"/>
              <a:gd name="connsiteX153" fmla="*/ 2271125 w 4750641"/>
              <a:gd name="connsiteY153" fmla="*/ 642148 h 1727998"/>
              <a:gd name="connsiteX154" fmla="*/ 2167216 w 4750641"/>
              <a:gd name="connsiteY154" fmla="*/ 636953 h 1727998"/>
              <a:gd name="connsiteX155" fmla="*/ 2151630 w 4750641"/>
              <a:gd name="connsiteY155" fmla="*/ 631757 h 1727998"/>
              <a:gd name="connsiteX156" fmla="*/ 2120457 w 4750641"/>
              <a:gd name="connsiteY156" fmla="*/ 610976 h 1727998"/>
              <a:gd name="connsiteX157" fmla="*/ 2110066 w 4750641"/>
              <a:gd name="connsiteY157" fmla="*/ 595389 h 1727998"/>
              <a:gd name="connsiteX158" fmla="*/ 2094480 w 4750641"/>
              <a:gd name="connsiteY158" fmla="*/ 590194 h 1727998"/>
              <a:gd name="connsiteX159" fmla="*/ 2078894 w 4750641"/>
              <a:gd name="connsiteY159" fmla="*/ 579803 h 1727998"/>
              <a:gd name="connsiteX160" fmla="*/ 2063307 w 4750641"/>
              <a:gd name="connsiteY160" fmla="*/ 574607 h 1727998"/>
              <a:gd name="connsiteX161" fmla="*/ 2047721 w 4750641"/>
              <a:gd name="connsiteY161" fmla="*/ 564216 h 1727998"/>
              <a:gd name="connsiteX162" fmla="*/ 2032135 w 4750641"/>
              <a:gd name="connsiteY162" fmla="*/ 559021 h 1727998"/>
              <a:gd name="connsiteX163" fmla="*/ 2011353 w 4750641"/>
              <a:gd name="connsiteY163" fmla="*/ 548630 h 1727998"/>
              <a:gd name="connsiteX164" fmla="*/ 1907444 w 4750641"/>
              <a:gd name="connsiteY164" fmla="*/ 553826 h 1727998"/>
              <a:gd name="connsiteX165" fmla="*/ 1876271 w 4750641"/>
              <a:gd name="connsiteY165" fmla="*/ 564216 h 1727998"/>
              <a:gd name="connsiteX166" fmla="*/ 1860685 w 4750641"/>
              <a:gd name="connsiteY166" fmla="*/ 569412 h 1727998"/>
              <a:gd name="connsiteX167" fmla="*/ 1839903 w 4750641"/>
              <a:gd name="connsiteY167" fmla="*/ 579803 h 1727998"/>
              <a:gd name="connsiteX168" fmla="*/ 1767166 w 4750641"/>
              <a:gd name="connsiteY168" fmla="*/ 590194 h 1727998"/>
              <a:gd name="connsiteX169" fmla="*/ 1725603 w 4750641"/>
              <a:gd name="connsiteY169" fmla="*/ 600585 h 1727998"/>
              <a:gd name="connsiteX170" fmla="*/ 1684039 w 4750641"/>
              <a:gd name="connsiteY170" fmla="*/ 610976 h 1727998"/>
              <a:gd name="connsiteX171" fmla="*/ 1663257 w 4750641"/>
              <a:gd name="connsiteY171" fmla="*/ 616171 h 1727998"/>
              <a:gd name="connsiteX172" fmla="*/ 1632085 w 4750641"/>
              <a:gd name="connsiteY172" fmla="*/ 626562 h 1727998"/>
              <a:gd name="connsiteX173" fmla="*/ 1616498 w 4750641"/>
              <a:gd name="connsiteY173" fmla="*/ 631757 h 1727998"/>
              <a:gd name="connsiteX174" fmla="*/ 1595716 w 4750641"/>
              <a:gd name="connsiteY174" fmla="*/ 642148 h 1727998"/>
              <a:gd name="connsiteX175" fmla="*/ 1569739 w 4750641"/>
              <a:gd name="connsiteY175" fmla="*/ 647344 h 1727998"/>
              <a:gd name="connsiteX176" fmla="*/ 1554153 w 4750641"/>
              <a:gd name="connsiteY176" fmla="*/ 652539 h 1727998"/>
              <a:gd name="connsiteX177" fmla="*/ 1538566 w 4750641"/>
              <a:gd name="connsiteY177" fmla="*/ 662930 h 1727998"/>
              <a:gd name="connsiteX178" fmla="*/ 1528175 w 4750641"/>
              <a:gd name="connsiteY178" fmla="*/ 678516 h 1727998"/>
              <a:gd name="connsiteX179" fmla="*/ 1497003 w 4750641"/>
              <a:gd name="connsiteY179" fmla="*/ 688907 h 1727998"/>
              <a:gd name="connsiteX180" fmla="*/ 1465830 w 4750641"/>
              <a:gd name="connsiteY180" fmla="*/ 709689 h 1727998"/>
              <a:gd name="connsiteX181" fmla="*/ 1450244 w 4750641"/>
              <a:gd name="connsiteY181" fmla="*/ 720080 h 1727998"/>
              <a:gd name="connsiteX182" fmla="*/ 1387898 w 4750641"/>
              <a:gd name="connsiteY182" fmla="*/ 740862 h 1727998"/>
              <a:gd name="connsiteX183" fmla="*/ 1372312 w 4750641"/>
              <a:gd name="connsiteY183" fmla="*/ 746057 h 1727998"/>
              <a:gd name="connsiteX184" fmla="*/ 1356725 w 4750641"/>
              <a:gd name="connsiteY184" fmla="*/ 751253 h 1727998"/>
              <a:gd name="connsiteX185" fmla="*/ 1299575 w 4750641"/>
              <a:gd name="connsiteY185" fmla="*/ 756448 h 1727998"/>
              <a:gd name="connsiteX186" fmla="*/ 1283989 w 4750641"/>
              <a:gd name="connsiteY186" fmla="*/ 761644 h 1727998"/>
              <a:gd name="connsiteX187" fmla="*/ 1200862 w 4750641"/>
              <a:gd name="connsiteY187" fmla="*/ 772035 h 1727998"/>
              <a:gd name="connsiteX188" fmla="*/ 1154103 w 4750641"/>
              <a:gd name="connsiteY188" fmla="*/ 782426 h 1727998"/>
              <a:gd name="connsiteX189" fmla="*/ 1096953 w 4750641"/>
              <a:gd name="connsiteY189" fmla="*/ 787621 h 1727998"/>
              <a:gd name="connsiteX190" fmla="*/ 1060585 w 4750641"/>
              <a:gd name="connsiteY190" fmla="*/ 792816 h 1727998"/>
              <a:gd name="connsiteX191" fmla="*/ 993044 w 4750641"/>
              <a:gd name="connsiteY191" fmla="*/ 803207 h 1727998"/>
              <a:gd name="connsiteX192" fmla="*/ 961871 w 4750641"/>
              <a:gd name="connsiteY192" fmla="*/ 813598 h 1727998"/>
              <a:gd name="connsiteX193" fmla="*/ 920307 w 4750641"/>
              <a:gd name="connsiteY193" fmla="*/ 823989 h 1727998"/>
              <a:gd name="connsiteX194" fmla="*/ 889135 w 4750641"/>
              <a:gd name="connsiteY194" fmla="*/ 834380 h 1727998"/>
              <a:gd name="connsiteX195" fmla="*/ 868353 w 4750641"/>
              <a:gd name="connsiteY195" fmla="*/ 839576 h 1727998"/>
              <a:gd name="connsiteX196" fmla="*/ 842375 w 4750641"/>
              <a:gd name="connsiteY196" fmla="*/ 844771 h 1727998"/>
              <a:gd name="connsiteX197" fmla="*/ 806007 w 4750641"/>
              <a:gd name="connsiteY197" fmla="*/ 860357 h 1727998"/>
              <a:gd name="connsiteX198" fmla="*/ 790421 w 4750641"/>
              <a:gd name="connsiteY198" fmla="*/ 865553 h 1727998"/>
              <a:gd name="connsiteX199" fmla="*/ 748857 w 4750641"/>
              <a:gd name="connsiteY199" fmla="*/ 881139 h 1727998"/>
              <a:gd name="connsiteX200" fmla="*/ 702098 w 4750641"/>
              <a:gd name="connsiteY200" fmla="*/ 901921 h 1727998"/>
              <a:gd name="connsiteX201" fmla="*/ 670925 w 4750641"/>
              <a:gd name="connsiteY201" fmla="*/ 912312 h 1727998"/>
              <a:gd name="connsiteX202" fmla="*/ 639753 w 4750641"/>
              <a:gd name="connsiteY202" fmla="*/ 927898 h 1727998"/>
              <a:gd name="connsiteX203" fmla="*/ 592994 w 4750641"/>
              <a:gd name="connsiteY203" fmla="*/ 948680 h 1727998"/>
              <a:gd name="connsiteX204" fmla="*/ 577407 w 4750641"/>
              <a:gd name="connsiteY204" fmla="*/ 953876 h 1727998"/>
              <a:gd name="connsiteX205" fmla="*/ 546235 w 4750641"/>
              <a:gd name="connsiteY205" fmla="*/ 974657 h 1727998"/>
              <a:gd name="connsiteX206" fmla="*/ 530648 w 4750641"/>
              <a:gd name="connsiteY206" fmla="*/ 985048 h 1727998"/>
              <a:gd name="connsiteX207" fmla="*/ 509866 w 4750641"/>
              <a:gd name="connsiteY207" fmla="*/ 995439 h 1727998"/>
              <a:gd name="connsiteX208" fmla="*/ 463107 w 4750641"/>
              <a:gd name="connsiteY208" fmla="*/ 1016221 h 1727998"/>
              <a:gd name="connsiteX209" fmla="*/ 447521 w 4750641"/>
              <a:gd name="connsiteY209" fmla="*/ 1021416 h 1727998"/>
              <a:gd name="connsiteX210" fmla="*/ 416348 w 4750641"/>
              <a:gd name="connsiteY210" fmla="*/ 1047394 h 1727998"/>
              <a:gd name="connsiteX211" fmla="*/ 385175 w 4750641"/>
              <a:gd name="connsiteY211" fmla="*/ 1068176 h 1727998"/>
              <a:gd name="connsiteX212" fmla="*/ 369589 w 4750641"/>
              <a:gd name="connsiteY212" fmla="*/ 1083762 h 1727998"/>
              <a:gd name="connsiteX213" fmla="*/ 338416 w 4750641"/>
              <a:gd name="connsiteY213" fmla="*/ 1104544 h 1727998"/>
              <a:gd name="connsiteX214" fmla="*/ 322830 w 4750641"/>
              <a:gd name="connsiteY214" fmla="*/ 1114935 h 1727998"/>
              <a:gd name="connsiteX215" fmla="*/ 291657 w 4750641"/>
              <a:gd name="connsiteY215" fmla="*/ 1135716 h 1727998"/>
              <a:gd name="connsiteX216" fmla="*/ 270875 w 4750641"/>
              <a:gd name="connsiteY216" fmla="*/ 1156498 h 1727998"/>
              <a:gd name="connsiteX217" fmla="*/ 265680 w 4750641"/>
              <a:gd name="connsiteY217" fmla="*/ 1172085 h 1727998"/>
              <a:gd name="connsiteX218" fmla="*/ 218921 w 4750641"/>
              <a:gd name="connsiteY218" fmla="*/ 1208453 h 1727998"/>
              <a:gd name="connsiteX219" fmla="*/ 208530 w 4750641"/>
              <a:gd name="connsiteY219" fmla="*/ 1224039 h 1727998"/>
              <a:gd name="connsiteX220" fmla="*/ 177357 w 4750641"/>
              <a:gd name="connsiteY220" fmla="*/ 1244821 h 1727998"/>
              <a:gd name="connsiteX221" fmla="*/ 156575 w 4750641"/>
              <a:gd name="connsiteY221" fmla="*/ 1260407 h 1727998"/>
              <a:gd name="connsiteX222" fmla="*/ 125403 w 4750641"/>
              <a:gd name="connsiteY222" fmla="*/ 1281189 h 1727998"/>
              <a:gd name="connsiteX223" fmla="*/ 94230 w 4750641"/>
              <a:gd name="connsiteY223" fmla="*/ 1301971 h 1727998"/>
              <a:gd name="connsiteX224" fmla="*/ 78644 w 4750641"/>
              <a:gd name="connsiteY224" fmla="*/ 1317557 h 1727998"/>
              <a:gd name="connsiteX225" fmla="*/ 68253 w 4750641"/>
              <a:gd name="connsiteY225" fmla="*/ 1333144 h 1727998"/>
              <a:gd name="connsiteX226" fmla="*/ 52666 w 4750641"/>
              <a:gd name="connsiteY226" fmla="*/ 1338339 h 1727998"/>
              <a:gd name="connsiteX227" fmla="*/ 5907 w 4750641"/>
              <a:gd name="connsiteY227" fmla="*/ 1385098 h 1727998"/>
              <a:gd name="connsiteX0" fmla="*/ 5907 w 4750641"/>
              <a:gd name="connsiteY0" fmla="*/ 1385098 h 1727998"/>
              <a:gd name="connsiteX1" fmla="*/ 5907 w 4750641"/>
              <a:gd name="connsiteY1" fmla="*/ 1385098 h 1727998"/>
              <a:gd name="connsiteX2" fmla="*/ 712 w 4750641"/>
              <a:gd name="connsiteY2" fmla="*/ 1431857 h 1727998"/>
              <a:gd name="connsiteX3" fmla="*/ 16298 w 4750641"/>
              <a:gd name="connsiteY3" fmla="*/ 1442248 h 1727998"/>
              <a:gd name="connsiteX4" fmla="*/ 26689 w 4750641"/>
              <a:gd name="connsiteY4" fmla="*/ 1473421 h 1727998"/>
              <a:gd name="connsiteX5" fmla="*/ 57862 w 4750641"/>
              <a:gd name="connsiteY5" fmla="*/ 1499398 h 1727998"/>
              <a:gd name="connsiteX6" fmla="*/ 68253 w 4750641"/>
              <a:gd name="connsiteY6" fmla="*/ 1514985 h 1727998"/>
              <a:gd name="connsiteX7" fmla="*/ 73448 w 4750641"/>
              <a:gd name="connsiteY7" fmla="*/ 1530571 h 1727998"/>
              <a:gd name="connsiteX8" fmla="*/ 104621 w 4750641"/>
              <a:gd name="connsiteY8" fmla="*/ 1561744 h 1727998"/>
              <a:gd name="connsiteX9" fmla="*/ 109816 w 4750641"/>
              <a:gd name="connsiteY9" fmla="*/ 1577330 h 1727998"/>
              <a:gd name="connsiteX10" fmla="*/ 135794 w 4750641"/>
              <a:gd name="connsiteY10" fmla="*/ 1603307 h 1727998"/>
              <a:gd name="connsiteX11" fmla="*/ 156575 w 4750641"/>
              <a:gd name="connsiteY11" fmla="*/ 1639676 h 1727998"/>
              <a:gd name="connsiteX12" fmla="*/ 172162 w 4750641"/>
              <a:gd name="connsiteY12" fmla="*/ 1655262 h 1727998"/>
              <a:gd name="connsiteX13" fmla="*/ 187748 w 4750641"/>
              <a:gd name="connsiteY13" fmla="*/ 1676044 h 1727998"/>
              <a:gd name="connsiteX14" fmla="*/ 239703 w 4750641"/>
              <a:gd name="connsiteY14" fmla="*/ 1707216 h 1727998"/>
              <a:gd name="connsiteX15" fmla="*/ 255289 w 4750641"/>
              <a:gd name="connsiteY15" fmla="*/ 1712412 h 1727998"/>
              <a:gd name="connsiteX16" fmla="*/ 276071 w 4750641"/>
              <a:gd name="connsiteY16" fmla="*/ 1722803 h 1727998"/>
              <a:gd name="connsiteX17" fmla="*/ 307244 w 4750641"/>
              <a:gd name="connsiteY17" fmla="*/ 1727998 h 1727998"/>
              <a:gd name="connsiteX18" fmla="*/ 473498 w 4750641"/>
              <a:gd name="connsiteY18" fmla="*/ 1722803 h 1727998"/>
              <a:gd name="connsiteX19" fmla="*/ 504671 w 4750641"/>
              <a:gd name="connsiteY19" fmla="*/ 1707216 h 1727998"/>
              <a:gd name="connsiteX20" fmla="*/ 520257 w 4750641"/>
              <a:gd name="connsiteY20" fmla="*/ 1686435 h 1727998"/>
              <a:gd name="connsiteX21" fmla="*/ 541039 w 4750641"/>
              <a:gd name="connsiteY21" fmla="*/ 1650066 h 1727998"/>
              <a:gd name="connsiteX22" fmla="*/ 530648 w 4750641"/>
              <a:gd name="connsiteY22" fmla="*/ 1577330 h 1727998"/>
              <a:gd name="connsiteX23" fmla="*/ 520257 w 4750641"/>
              <a:gd name="connsiteY23" fmla="*/ 1540962 h 1727998"/>
              <a:gd name="connsiteX24" fmla="*/ 525453 w 4750641"/>
              <a:gd name="connsiteY24" fmla="*/ 1411076 h 1727998"/>
              <a:gd name="connsiteX25" fmla="*/ 535844 w 4750641"/>
              <a:gd name="connsiteY25" fmla="*/ 1369512 h 1727998"/>
              <a:gd name="connsiteX26" fmla="*/ 567016 w 4750641"/>
              <a:gd name="connsiteY26" fmla="*/ 1322753 h 1727998"/>
              <a:gd name="connsiteX27" fmla="*/ 577407 w 4750641"/>
              <a:gd name="connsiteY27" fmla="*/ 1307166 h 1727998"/>
              <a:gd name="connsiteX28" fmla="*/ 587798 w 4750641"/>
              <a:gd name="connsiteY28" fmla="*/ 1291580 h 1727998"/>
              <a:gd name="connsiteX29" fmla="*/ 592994 w 4750641"/>
              <a:gd name="connsiteY29" fmla="*/ 1275994 h 1727998"/>
              <a:gd name="connsiteX30" fmla="*/ 639753 w 4750641"/>
              <a:gd name="connsiteY30" fmla="*/ 1234430 h 1727998"/>
              <a:gd name="connsiteX31" fmla="*/ 655339 w 4750641"/>
              <a:gd name="connsiteY31" fmla="*/ 1229235 h 1727998"/>
              <a:gd name="connsiteX32" fmla="*/ 686512 w 4750641"/>
              <a:gd name="connsiteY32" fmla="*/ 1208453 h 1727998"/>
              <a:gd name="connsiteX33" fmla="*/ 717685 w 4750641"/>
              <a:gd name="connsiteY33" fmla="*/ 1187671 h 1727998"/>
              <a:gd name="connsiteX34" fmla="*/ 769639 w 4750641"/>
              <a:gd name="connsiteY34" fmla="*/ 1156498 h 1727998"/>
              <a:gd name="connsiteX35" fmla="*/ 800812 w 4750641"/>
              <a:gd name="connsiteY35" fmla="*/ 1146107 h 1727998"/>
              <a:gd name="connsiteX36" fmla="*/ 831985 w 4750641"/>
              <a:gd name="connsiteY36" fmla="*/ 1130521 h 1727998"/>
              <a:gd name="connsiteX37" fmla="*/ 863157 w 4750641"/>
              <a:gd name="connsiteY37" fmla="*/ 1114935 h 1727998"/>
              <a:gd name="connsiteX38" fmla="*/ 894330 w 4750641"/>
              <a:gd name="connsiteY38" fmla="*/ 1094153 h 1727998"/>
              <a:gd name="connsiteX39" fmla="*/ 909916 w 4750641"/>
              <a:gd name="connsiteY39" fmla="*/ 1083762 h 1727998"/>
              <a:gd name="connsiteX40" fmla="*/ 925503 w 4750641"/>
              <a:gd name="connsiteY40" fmla="*/ 1078566 h 1727998"/>
              <a:gd name="connsiteX41" fmla="*/ 967066 w 4750641"/>
              <a:gd name="connsiteY41" fmla="*/ 1068176 h 1727998"/>
              <a:gd name="connsiteX42" fmla="*/ 982653 w 4750641"/>
              <a:gd name="connsiteY42" fmla="*/ 1062980 h 1727998"/>
              <a:gd name="connsiteX43" fmla="*/ 1003435 w 4750641"/>
              <a:gd name="connsiteY43" fmla="*/ 1057785 h 1727998"/>
              <a:gd name="connsiteX44" fmla="*/ 1034607 w 4750641"/>
              <a:gd name="connsiteY44" fmla="*/ 1047394 h 1727998"/>
              <a:gd name="connsiteX45" fmla="*/ 1081366 w 4750641"/>
              <a:gd name="connsiteY45" fmla="*/ 1037003 h 1727998"/>
              <a:gd name="connsiteX46" fmla="*/ 1096953 w 4750641"/>
              <a:gd name="connsiteY46" fmla="*/ 1031807 h 1727998"/>
              <a:gd name="connsiteX47" fmla="*/ 1154103 w 4750641"/>
              <a:gd name="connsiteY47" fmla="*/ 1021416 h 1727998"/>
              <a:gd name="connsiteX48" fmla="*/ 1185275 w 4750641"/>
              <a:gd name="connsiteY48" fmla="*/ 1011026 h 1727998"/>
              <a:gd name="connsiteX49" fmla="*/ 1211253 w 4750641"/>
              <a:gd name="connsiteY49" fmla="*/ 1005830 h 1727998"/>
              <a:gd name="connsiteX50" fmla="*/ 1226839 w 4750641"/>
              <a:gd name="connsiteY50" fmla="*/ 1000635 h 1727998"/>
              <a:gd name="connsiteX51" fmla="*/ 1268403 w 4750641"/>
              <a:gd name="connsiteY51" fmla="*/ 995439 h 1727998"/>
              <a:gd name="connsiteX52" fmla="*/ 1403485 w 4750641"/>
              <a:gd name="connsiteY52" fmla="*/ 974657 h 1727998"/>
              <a:gd name="connsiteX53" fmla="*/ 1481416 w 4750641"/>
              <a:gd name="connsiteY53" fmla="*/ 964266 h 1727998"/>
              <a:gd name="connsiteX54" fmla="*/ 1533371 w 4750641"/>
              <a:gd name="connsiteY54" fmla="*/ 953876 h 1727998"/>
              <a:gd name="connsiteX55" fmla="*/ 1652866 w 4750641"/>
              <a:gd name="connsiteY55" fmla="*/ 948680 h 1727998"/>
              <a:gd name="connsiteX56" fmla="*/ 1751580 w 4750641"/>
              <a:gd name="connsiteY56" fmla="*/ 938289 h 1727998"/>
              <a:gd name="connsiteX57" fmla="*/ 1928225 w 4750641"/>
              <a:gd name="connsiteY57" fmla="*/ 933094 h 1727998"/>
              <a:gd name="connsiteX58" fmla="*/ 2110066 w 4750641"/>
              <a:gd name="connsiteY58" fmla="*/ 922703 h 1727998"/>
              <a:gd name="connsiteX59" fmla="*/ 2151630 w 4750641"/>
              <a:gd name="connsiteY59" fmla="*/ 917507 h 1727998"/>
              <a:gd name="connsiteX60" fmla="*/ 2411403 w 4750641"/>
              <a:gd name="connsiteY60" fmla="*/ 907116 h 1727998"/>
              <a:gd name="connsiteX61" fmla="*/ 2593244 w 4750641"/>
              <a:gd name="connsiteY61" fmla="*/ 912312 h 1727998"/>
              <a:gd name="connsiteX62" fmla="*/ 2624416 w 4750641"/>
              <a:gd name="connsiteY62" fmla="*/ 922703 h 1727998"/>
              <a:gd name="connsiteX63" fmla="*/ 2671175 w 4750641"/>
              <a:gd name="connsiteY63" fmla="*/ 927898 h 1727998"/>
              <a:gd name="connsiteX64" fmla="*/ 3014075 w 4750641"/>
              <a:gd name="connsiteY64" fmla="*/ 927898 h 1727998"/>
              <a:gd name="connsiteX65" fmla="*/ 3060835 w 4750641"/>
              <a:gd name="connsiteY65" fmla="*/ 938289 h 1727998"/>
              <a:gd name="connsiteX66" fmla="*/ 3097203 w 4750641"/>
              <a:gd name="connsiteY66" fmla="*/ 948680 h 1727998"/>
              <a:gd name="connsiteX67" fmla="*/ 3206307 w 4750641"/>
              <a:gd name="connsiteY67" fmla="*/ 953876 h 1727998"/>
              <a:gd name="connsiteX68" fmla="*/ 3253066 w 4750641"/>
              <a:gd name="connsiteY68" fmla="*/ 964266 h 1727998"/>
              <a:gd name="connsiteX69" fmla="*/ 3268653 w 4750641"/>
              <a:gd name="connsiteY69" fmla="*/ 974657 h 1727998"/>
              <a:gd name="connsiteX70" fmla="*/ 3445298 w 4750641"/>
              <a:gd name="connsiteY70" fmla="*/ 969462 h 1727998"/>
              <a:gd name="connsiteX71" fmla="*/ 3460885 w 4750641"/>
              <a:gd name="connsiteY71" fmla="*/ 964266 h 1727998"/>
              <a:gd name="connsiteX72" fmla="*/ 3481666 w 4750641"/>
              <a:gd name="connsiteY72" fmla="*/ 953876 h 1727998"/>
              <a:gd name="connsiteX73" fmla="*/ 3512839 w 4750641"/>
              <a:gd name="connsiteY73" fmla="*/ 933094 h 1727998"/>
              <a:gd name="connsiteX74" fmla="*/ 3528425 w 4750641"/>
              <a:gd name="connsiteY74" fmla="*/ 927898 h 1727998"/>
              <a:gd name="connsiteX75" fmla="*/ 3544012 w 4750641"/>
              <a:gd name="connsiteY75" fmla="*/ 917507 h 1727998"/>
              <a:gd name="connsiteX76" fmla="*/ 3575185 w 4750641"/>
              <a:gd name="connsiteY76" fmla="*/ 907116 h 1727998"/>
              <a:gd name="connsiteX77" fmla="*/ 3746635 w 4750641"/>
              <a:gd name="connsiteY77" fmla="*/ 912312 h 1727998"/>
              <a:gd name="connsiteX78" fmla="*/ 3757025 w 4750641"/>
              <a:gd name="connsiteY78" fmla="*/ 927898 h 1727998"/>
              <a:gd name="connsiteX79" fmla="*/ 3788198 w 4750641"/>
              <a:gd name="connsiteY79" fmla="*/ 938289 h 1727998"/>
              <a:gd name="connsiteX80" fmla="*/ 3855739 w 4750641"/>
              <a:gd name="connsiteY80" fmla="*/ 927898 h 1727998"/>
              <a:gd name="connsiteX81" fmla="*/ 3866130 w 4750641"/>
              <a:gd name="connsiteY81" fmla="*/ 912312 h 1727998"/>
              <a:gd name="connsiteX82" fmla="*/ 3871325 w 4750641"/>
              <a:gd name="connsiteY82" fmla="*/ 849966 h 1727998"/>
              <a:gd name="connsiteX83" fmla="*/ 3881716 w 4750641"/>
              <a:gd name="connsiteY83" fmla="*/ 772035 h 1727998"/>
              <a:gd name="connsiteX84" fmla="*/ 3897303 w 4750641"/>
              <a:gd name="connsiteY84" fmla="*/ 709689 h 1727998"/>
              <a:gd name="connsiteX85" fmla="*/ 3918085 w 4750641"/>
              <a:gd name="connsiteY85" fmla="*/ 673321 h 1727998"/>
              <a:gd name="connsiteX86" fmla="*/ 3933671 w 4750641"/>
              <a:gd name="connsiteY86" fmla="*/ 662930 h 1727998"/>
              <a:gd name="connsiteX87" fmla="*/ 3944062 w 4750641"/>
              <a:gd name="connsiteY87" fmla="*/ 647344 h 1727998"/>
              <a:gd name="connsiteX88" fmla="*/ 3975235 w 4750641"/>
              <a:gd name="connsiteY88" fmla="*/ 636953 h 1727998"/>
              <a:gd name="connsiteX89" fmla="*/ 3990821 w 4750641"/>
              <a:gd name="connsiteY89" fmla="*/ 631757 h 1727998"/>
              <a:gd name="connsiteX90" fmla="*/ 4006407 w 4750641"/>
              <a:gd name="connsiteY90" fmla="*/ 621366 h 1727998"/>
              <a:gd name="connsiteX91" fmla="*/ 4068753 w 4750641"/>
              <a:gd name="connsiteY91" fmla="*/ 605780 h 1727998"/>
              <a:gd name="connsiteX92" fmla="*/ 4084339 w 4750641"/>
              <a:gd name="connsiteY92" fmla="*/ 600585 h 1727998"/>
              <a:gd name="connsiteX93" fmla="*/ 4136294 w 4750641"/>
              <a:gd name="connsiteY93" fmla="*/ 590194 h 1727998"/>
              <a:gd name="connsiteX94" fmla="*/ 4157075 w 4750641"/>
              <a:gd name="connsiteY94" fmla="*/ 584998 h 1727998"/>
              <a:gd name="connsiteX95" fmla="*/ 4250594 w 4750641"/>
              <a:gd name="connsiteY95" fmla="*/ 574607 h 1727998"/>
              <a:gd name="connsiteX96" fmla="*/ 4494758 w 4750641"/>
              <a:gd name="connsiteY96" fmla="*/ 538456 h 1727998"/>
              <a:gd name="connsiteX97" fmla="*/ 4750641 w 4750641"/>
              <a:gd name="connsiteY97" fmla="*/ 444721 h 1727998"/>
              <a:gd name="connsiteX98" fmla="*/ 4687970 w 4750641"/>
              <a:gd name="connsiteY98" fmla="*/ 392116 h 1727998"/>
              <a:gd name="connsiteX99" fmla="*/ 4605844 w 4750641"/>
              <a:gd name="connsiteY99" fmla="*/ 328905 h 1727998"/>
              <a:gd name="connsiteX100" fmla="*/ 4520015 w 4750641"/>
              <a:gd name="connsiteY100" fmla="*/ 293403 h 1727998"/>
              <a:gd name="connsiteX101" fmla="*/ 4471601 w 4750641"/>
              <a:gd name="connsiteY101" fmla="*/ 294486 h 1727998"/>
              <a:gd name="connsiteX102" fmla="*/ 4415614 w 4750641"/>
              <a:gd name="connsiteY102" fmla="*/ 282364 h 1727998"/>
              <a:gd name="connsiteX103" fmla="*/ 4314478 w 4750641"/>
              <a:gd name="connsiteY103" fmla="*/ 252922 h 1727998"/>
              <a:gd name="connsiteX104" fmla="*/ 4253740 w 4750641"/>
              <a:gd name="connsiteY104" fmla="*/ 211142 h 1727998"/>
              <a:gd name="connsiteX105" fmla="*/ 4165532 w 4750641"/>
              <a:gd name="connsiteY105" fmla="*/ 188412 h 1727998"/>
              <a:gd name="connsiteX106" fmla="*/ 4130493 w 4750641"/>
              <a:gd name="connsiteY106" fmla="*/ 154208 h 1727998"/>
              <a:gd name="connsiteX107" fmla="*/ 4078538 w 4750641"/>
              <a:gd name="connsiteY107" fmla="*/ 155291 h 1727998"/>
              <a:gd name="connsiteX108" fmla="*/ 3978333 w 4750641"/>
              <a:gd name="connsiteY108" fmla="*/ 35794 h 1727998"/>
              <a:gd name="connsiteX109" fmla="*/ 3828107 w 4750641"/>
              <a:gd name="connsiteY109" fmla="*/ 76 h 1727998"/>
              <a:gd name="connsiteX110" fmla="*/ 3710335 w 4750641"/>
              <a:gd name="connsiteY110" fmla="*/ 26704 h 1727998"/>
              <a:gd name="connsiteX111" fmla="*/ 3574601 w 4750641"/>
              <a:gd name="connsiteY111" fmla="*/ 39043 h 1727998"/>
              <a:gd name="connsiteX112" fmla="*/ 3446206 w 4750641"/>
              <a:gd name="connsiteY112" fmla="*/ 85152 h 1727998"/>
              <a:gd name="connsiteX113" fmla="*/ 3345673 w 4750641"/>
              <a:gd name="connsiteY113" fmla="*/ 112212 h 1727998"/>
              <a:gd name="connsiteX114" fmla="*/ 3367831 w 4750641"/>
              <a:gd name="connsiteY114" fmla="*/ 217420 h 1727998"/>
              <a:gd name="connsiteX115" fmla="*/ 3346769 w 4750641"/>
              <a:gd name="connsiteY115" fmla="*/ 356832 h 1727998"/>
              <a:gd name="connsiteX116" fmla="*/ 3314106 w 4750641"/>
              <a:gd name="connsiteY116" fmla="*/ 424373 h 1727998"/>
              <a:gd name="connsiteX117" fmla="*/ 3336099 w 4750641"/>
              <a:gd name="connsiteY117" fmla="*/ 455761 h 1727998"/>
              <a:gd name="connsiteX118" fmla="*/ 3455689 w 4750641"/>
              <a:gd name="connsiteY118" fmla="*/ 449916 h 1727998"/>
              <a:gd name="connsiteX119" fmla="*/ 3408930 w 4750641"/>
              <a:gd name="connsiteY119" fmla="*/ 465503 h 1727998"/>
              <a:gd name="connsiteX120" fmla="*/ 3393344 w 4750641"/>
              <a:gd name="connsiteY120" fmla="*/ 470698 h 1727998"/>
              <a:gd name="connsiteX121" fmla="*/ 3351780 w 4750641"/>
              <a:gd name="connsiteY121" fmla="*/ 491480 h 1727998"/>
              <a:gd name="connsiteX122" fmla="*/ 3336194 w 4750641"/>
              <a:gd name="connsiteY122" fmla="*/ 501871 h 1727998"/>
              <a:gd name="connsiteX123" fmla="*/ 3315412 w 4750641"/>
              <a:gd name="connsiteY123" fmla="*/ 507066 h 1727998"/>
              <a:gd name="connsiteX124" fmla="*/ 3299825 w 4750641"/>
              <a:gd name="connsiteY124" fmla="*/ 512262 h 1727998"/>
              <a:gd name="connsiteX125" fmla="*/ 3253066 w 4750641"/>
              <a:gd name="connsiteY125" fmla="*/ 548630 h 1727998"/>
              <a:gd name="connsiteX126" fmla="*/ 3216698 w 4750641"/>
              <a:gd name="connsiteY126" fmla="*/ 569412 h 1727998"/>
              <a:gd name="connsiteX127" fmla="*/ 3185525 w 4750641"/>
              <a:gd name="connsiteY127" fmla="*/ 579803 h 1727998"/>
              <a:gd name="connsiteX128" fmla="*/ 3143962 w 4750641"/>
              <a:gd name="connsiteY128" fmla="*/ 600585 h 1727998"/>
              <a:gd name="connsiteX129" fmla="*/ 3107594 w 4750641"/>
              <a:gd name="connsiteY129" fmla="*/ 610976 h 1727998"/>
              <a:gd name="connsiteX130" fmla="*/ 3092007 w 4750641"/>
              <a:gd name="connsiteY130" fmla="*/ 616171 h 1727998"/>
              <a:gd name="connsiteX131" fmla="*/ 3071225 w 4750641"/>
              <a:gd name="connsiteY131" fmla="*/ 621366 h 1727998"/>
              <a:gd name="connsiteX132" fmla="*/ 3040053 w 4750641"/>
              <a:gd name="connsiteY132" fmla="*/ 631757 h 1727998"/>
              <a:gd name="connsiteX133" fmla="*/ 2998489 w 4750641"/>
              <a:gd name="connsiteY133" fmla="*/ 642148 h 1727998"/>
              <a:gd name="connsiteX134" fmla="*/ 2967316 w 4750641"/>
              <a:gd name="connsiteY134" fmla="*/ 652539 h 1727998"/>
              <a:gd name="connsiteX135" fmla="*/ 2941339 w 4750641"/>
              <a:gd name="connsiteY135" fmla="*/ 657735 h 1727998"/>
              <a:gd name="connsiteX136" fmla="*/ 2910166 w 4750641"/>
              <a:gd name="connsiteY136" fmla="*/ 668126 h 1727998"/>
              <a:gd name="connsiteX137" fmla="*/ 2894580 w 4750641"/>
              <a:gd name="connsiteY137" fmla="*/ 673321 h 1727998"/>
              <a:gd name="connsiteX138" fmla="*/ 2847821 w 4750641"/>
              <a:gd name="connsiteY138" fmla="*/ 694103 h 1727998"/>
              <a:gd name="connsiteX139" fmla="*/ 2832235 w 4750641"/>
              <a:gd name="connsiteY139" fmla="*/ 699298 h 1727998"/>
              <a:gd name="connsiteX140" fmla="*/ 2795866 w 4750641"/>
              <a:gd name="connsiteY140" fmla="*/ 720080 h 1727998"/>
              <a:gd name="connsiteX141" fmla="*/ 2780280 w 4750641"/>
              <a:gd name="connsiteY141" fmla="*/ 730471 h 1727998"/>
              <a:gd name="connsiteX142" fmla="*/ 2754303 w 4750641"/>
              <a:gd name="connsiteY142" fmla="*/ 735666 h 1727998"/>
              <a:gd name="connsiteX143" fmla="*/ 2738716 w 4750641"/>
              <a:gd name="connsiteY143" fmla="*/ 740862 h 1727998"/>
              <a:gd name="connsiteX144" fmla="*/ 2717935 w 4750641"/>
              <a:gd name="connsiteY144" fmla="*/ 746057 h 1727998"/>
              <a:gd name="connsiteX145" fmla="*/ 2593244 w 4750641"/>
              <a:gd name="connsiteY145" fmla="*/ 740862 h 1727998"/>
              <a:gd name="connsiteX146" fmla="*/ 2577657 w 4750641"/>
              <a:gd name="connsiteY146" fmla="*/ 709689 h 1727998"/>
              <a:gd name="connsiteX147" fmla="*/ 2562071 w 4750641"/>
              <a:gd name="connsiteY147" fmla="*/ 652539 h 1727998"/>
              <a:gd name="connsiteX148" fmla="*/ 2556875 w 4750641"/>
              <a:gd name="connsiteY148" fmla="*/ 636953 h 1727998"/>
              <a:gd name="connsiteX149" fmla="*/ 2546485 w 4750641"/>
              <a:gd name="connsiteY149" fmla="*/ 621366 h 1727998"/>
              <a:gd name="connsiteX150" fmla="*/ 2411403 w 4750641"/>
              <a:gd name="connsiteY150" fmla="*/ 626562 h 1727998"/>
              <a:gd name="connsiteX151" fmla="*/ 2354253 w 4750641"/>
              <a:gd name="connsiteY151" fmla="*/ 631757 h 1727998"/>
              <a:gd name="connsiteX152" fmla="*/ 2333471 w 4750641"/>
              <a:gd name="connsiteY152" fmla="*/ 636953 h 1727998"/>
              <a:gd name="connsiteX153" fmla="*/ 2271125 w 4750641"/>
              <a:gd name="connsiteY153" fmla="*/ 642148 h 1727998"/>
              <a:gd name="connsiteX154" fmla="*/ 2167216 w 4750641"/>
              <a:gd name="connsiteY154" fmla="*/ 636953 h 1727998"/>
              <a:gd name="connsiteX155" fmla="*/ 2151630 w 4750641"/>
              <a:gd name="connsiteY155" fmla="*/ 631757 h 1727998"/>
              <a:gd name="connsiteX156" fmla="*/ 2120457 w 4750641"/>
              <a:gd name="connsiteY156" fmla="*/ 610976 h 1727998"/>
              <a:gd name="connsiteX157" fmla="*/ 2110066 w 4750641"/>
              <a:gd name="connsiteY157" fmla="*/ 595389 h 1727998"/>
              <a:gd name="connsiteX158" fmla="*/ 2094480 w 4750641"/>
              <a:gd name="connsiteY158" fmla="*/ 590194 h 1727998"/>
              <a:gd name="connsiteX159" fmla="*/ 2078894 w 4750641"/>
              <a:gd name="connsiteY159" fmla="*/ 579803 h 1727998"/>
              <a:gd name="connsiteX160" fmla="*/ 2063307 w 4750641"/>
              <a:gd name="connsiteY160" fmla="*/ 574607 h 1727998"/>
              <a:gd name="connsiteX161" fmla="*/ 2047721 w 4750641"/>
              <a:gd name="connsiteY161" fmla="*/ 564216 h 1727998"/>
              <a:gd name="connsiteX162" fmla="*/ 2032135 w 4750641"/>
              <a:gd name="connsiteY162" fmla="*/ 559021 h 1727998"/>
              <a:gd name="connsiteX163" fmla="*/ 2011353 w 4750641"/>
              <a:gd name="connsiteY163" fmla="*/ 548630 h 1727998"/>
              <a:gd name="connsiteX164" fmla="*/ 1907444 w 4750641"/>
              <a:gd name="connsiteY164" fmla="*/ 553826 h 1727998"/>
              <a:gd name="connsiteX165" fmla="*/ 1876271 w 4750641"/>
              <a:gd name="connsiteY165" fmla="*/ 564216 h 1727998"/>
              <a:gd name="connsiteX166" fmla="*/ 1860685 w 4750641"/>
              <a:gd name="connsiteY166" fmla="*/ 569412 h 1727998"/>
              <a:gd name="connsiteX167" fmla="*/ 1839903 w 4750641"/>
              <a:gd name="connsiteY167" fmla="*/ 579803 h 1727998"/>
              <a:gd name="connsiteX168" fmla="*/ 1767166 w 4750641"/>
              <a:gd name="connsiteY168" fmla="*/ 590194 h 1727998"/>
              <a:gd name="connsiteX169" fmla="*/ 1725603 w 4750641"/>
              <a:gd name="connsiteY169" fmla="*/ 600585 h 1727998"/>
              <a:gd name="connsiteX170" fmla="*/ 1684039 w 4750641"/>
              <a:gd name="connsiteY170" fmla="*/ 610976 h 1727998"/>
              <a:gd name="connsiteX171" fmla="*/ 1663257 w 4750641"/>
              <a:gd name="connsiteY171" fmla="*/ 616171 h 1727998"/>
              <a:gd name="connsiteX172" fmla="*/ 1632085 w 4750641"/>
              <a:gd name="connsiteY172" fmla="*/ 626562 h 1727998"/>
              <a:gd name="connsiteX173" fmla="*/ 1616498 w 4750641"/>
              <a:gd name="connsiteY173" fmla="*/ 631757 h 1727998"/>
              <a:gd name="connsiteX174" fmla="*/ 1595716 w 4750641"/>
              <a:gd name="connsiteY174" fmla="*/ 642148 h 1727998"/>
              <a:gd name="connsiteX175" fmla="*/ 1569739 w 4750641"/>
              <a:gd name="connsiteY175" fmla="*/ 647344 h 1727998"/>
              <a:gd name="connsiteX176" fmla="*/ 1554153 w 4750641"/>
              <a:gd name="connsiteY176" fmla="*/ 652539 h 1727998"/>
              <a:gd name="connsiteX177" fmla="*/ 1538566 w 4750641"/>
              <a:gd name="connsiteY177" fmla="*/ 662930 h 1727998"/>
              <a:gd name="connsiteX178" fmla="*/ 1528175 w 4750641"/>
              <a:gd name="connsiteY178" fmla="*/ 678516 h 1727998"/>
              <a:gd name="connsiteX179" fmla="*/ 1497003 w 4750641"/>
              <a:gd name="connsiteY179" fmla="*/ 688907 h 1727998"/>
              <a:gd name="connsiteX180" fmla="*/ 1465830 w 4750641"/>
              <a:gd name="connsiteY180" fmla="*/ 709689 h 1727998"/>
              <a:gd name="connsiteX181" fmla="*/ 1450244 w 4750641"/>
              <a:gd name="connsiteY181" fmla="*/ 720080 h 1727998"/>
              <a:gd name="connsiteX182" fmla="*/ 1387898 w 4750641"/>
              <a:gd name="connsiteY182" fmla="*/ 740862 h 1727998"/>
              <a:gd name="connsiteX183" fmla="*/ 1372312 w 4750641"/>
              <a:gd name="connsiteY183" fmla="*/ 746057 h 1727998"/>
              <a:gd name="connsiteX184" fmla="*/ 1356725 w 4750641"/>
              <a:gd name="connsiteY184" fmla="*/ 751253 h 1727998"/>
              <a:gd name="connsiteX185" fmla="*/ 1299575 w 4750641"/>
              <a:gd name="connsiteY185" fmla="*/ 756448 h 1727998"/>
              <a:gd name="connsiteX186" fmla="*/ 1283989 w 4750641"/>
              <a:gd name="connsiteY186" fmla="*/ 761644 h 1727998"/>
              <a:gd name="connsiteX187" fmla="*/ 1200862 w 4750641"/>
              <a:gd name="connsiteY187" fmla="*/ 772035 h 1727998"/>
              <a:gd name="connsiteX188" fmla="*/ 1154103 w 4750641"/>
              <a:gd name="connsiteY188" fmla="*/ 782426 h 1727998"/>
              <a:gd name="connsiteX189" fmla="*/ 1096953 w 4750641"/>
              <a:gd name="connsiteY189" fmla="*/ 787621 h 1727998"/>
              <a:gd name="connsiteX190" fmla="*/ 1060585 w 4750641"/>
              <a:gd name="connsiteY190" fmla="*/ 792816 h 1727998"/>
              <a:gd name="connsiteX191" fmla="*/ 993044 w 4750641"/>
              <a:gd name="connsiteY191" fmla="*/ 803207 h 1727998"/>
              <a:gd name="connsiteX192" fmla="*/ 961871 w 4750641"/>
              <a:gd name="connsiteY192" fmla="*/ 813598 h 1727998"/>
              <a:gd name="connsiteX193" fmla="*/ 920307 w 4750641"/>
              <a:gd name="connsiteY193" fmla="*/ 823989 h 1727998"/>
              <a:gd name="connsiteX194" fmla="*/ 889135 w 4750641"/>
              <a:gd name="connsiteY194" fmla="*/ 834380 h 1727998"/>
              <a:gd name="connsiteX195" fmla="*/ 868353 w 4750641"/>
              <a:gd name="connsiteY195" fmla="*/ 839576 h 1727998"/>
              <a:gd name="connsiteX196" fmla="*/ 842375 w 4750641"/>
              <a:gd name="connsiteY196" fmla="*/ 844771 h 1727998"/>
              <a:gd name="connsiteX197" fmla="*/ 806007 w 4750641"/>
              <a:gd name="connsiteY197" fmla="*/ 860357 h 1727998"/>
              <a:gd name="connsiteX198" fmla="*/ 790421 w 4750641"/>
              <a:gd name="connsiteY198" fmla="*/ 865553 h 1727998"/>
              <a:gd name="connsiteX199" fmla="*/ 748857 w 4750641"/>
              <a:gd name="connsiteY199" fmla="*/ 881139 h 1727998"/>
              <a:gd name="connsiteX200" fmla="*/ 702098 w 4750641"/>
              <a:gd name="connsiteY200" fmla="*/ 901921 h 1727998"/>
              <a:gd name="connsiteX201" fmla="*/ 670925 w 4750641"/>
              <a:gd name="connsiteY201" fmla="*/ 912312 h 1727998"/>
              <a:gd name="connsiteX202" fmla="*/ 639753 w 4750641"/>
              <a:gd name="connsiteY202" fmla="*/ 927898 h 1727998"/>
              <a:gd name="connsiteX203" fmla="*/ 592994 w 4750641"/>
              <a:gd name="connsiteY203" fmla="*/ 948680 h 1727998"/>
              <a:gd name="connsiteX204" fmla="*/ 577407 w 4750641"/>
              <a:gd name="connsiteY204" fmla="*/ 953876 h 1727998"/>
              <a:gd name="connsiteX205" fmla="*/ 546235 w 4750641"/>
              <a:gd name="connsiteY205" fmla="*/ 974657 h 1727998"/>
              <a:gd name="connsiteX206" fmla="*/ 530648 w 4750641"/>
              <a:gd name="connsiteY206" fmla="*/ 985048 h 1727998"/>
              <a:gd name="connsiteX207" fmla="*/ 509866 w 4750641"/>
              <a:gd name="connsiteY207" fmla="*/ 995439 h 1727998"/>
              <a:gd name="connsiteX208" fmla="*/ 463107 w 4750641"/>
              <a:gd name="connsiteY208" fmla="*/ 1016221 h 1727998"/>
              <a:gd name="connsiteX209" fmla="*/ 447521 w 4750641"/>
              <a:gd name="connsiteY209" fmla="*/ 1021416 h 1727998"/>
              <a:gd name="connsiteX210" fmla="*/ 416348 w 4750641"/>
              <a:gd name="connsiteY210" fmla="*/ 1047394 h 1727998"/>
              <a:gd name="connsiteX211" fmla="*/ 385175 w 4750641"/>
              <a:gd name="connsiteY211" fmla="*/ 1068176 h 1727998"/>
              <a:gd name="connsiteX212" fmla="*/ 369589 w 4750641"/>
              <a:gd name="connsiteY212" fmla="*/ 1083762 h 1727998"/>
              <a:gd name="connsiteX213" fmla="*/ 338416 w 4750641"/>
              <a:gd name="connsiteY213" fmla="*/ 1104544 h 1727998"/>
              <a:gd name="connsiteX214" fmla="*/ 322830 w 4750641"/>
              <a:gd name="connsiteY214" fmla="*/ 1114935 h 1727998"/>
              <a:gd name="connsiteX215" fmla="*/ 291657 w 4750641"/>
              <a:gd name="connsiteY215" fmla="*/ 1135716 h 1727998"/>
              <a:gd name="connsiteX216" fmla="*/ 270875 w 4750641"/>
              <a:gd name="connsiteY216" fmla="*/ 1156498 h 1727998"/>
              <a:gd name="connsiteX217" fmla="*/ 265680 w 4750641"/>
              <a:gd name="connsiteY217" fmla="*/ 1172085 h 1727998"/>
              <a:gd name="connsiteX218" fmla="*/ 218921 w 4750641"/>
              <a:gd name="connsiteY218" fmla="*/ 1208453 h 1727998"/>
              <a:gd name="connsiteX219" fmla="*/ 208530 w 4750641"/>
              <a:gd name="connsiteY219" fmla="*/ 1224039 h 1727998"/>
              <a:gd name="connsiteX220" fmla="*/ 177357 w 4750641"/>
              <a:gd name="connsiteY220" fmla="*/ 1244821 h 1727998"/>
              <a:gd name="connsiteX221" fmla="*/ 156575 w 4750641"/>
              <a:gd name="connsiteY221" fmla="*/ 1260407 h 1727998"/>
              <a:gd name="connsiteX222" fmla="*/ 125403 w 4750641"/>
              <a:gd name="connsiteY222" fmla="*/ 1281189 h 1727998"/>
              <a:gd name="connsiteX223" fmla="*/ 94230 w 4750641"/>
              <a:gd name="connsiteY223" fmla="*/ 1301971 h 1727998"/>
              <a:gd name="connsiteX224" fmla="*/ 78644 w 4750641"/>
              <a:gd name="connsiteY224" fmla="*/ 1317557 h 1727998"/>
              <a:gd name="connsiteX225" fmla="*/ 68253 w 4750641"/>
              <a:gd name="connsiteY225" fmla="*/ 1333144 h 1727998"/>
              <a:gd name="connsiteX226" fmla="*/ 52666 w 4750641"/>
              <a:gd name="connsiteY226" fmla="*/ 1338339 h 1727998"/>
              <a:gd name="connsiteX227" fmla="*/ 5907 w 4750641"/>
              <a:gd name="connsiteY227" fmla="*/ 1385098 h 1727998"/>
              <a:gd name="connsiteX0" fmla="*/ 5907 w 4750641"/>
              <a:gd name="connsiteY0" fmla="*/ 1385098 h 1727998"/>
              <a:gd name="connsiteX1" fmla="*/ 5907 w 4750641"/>
              <a:gd name="connsiteY1" fmla="*/ 1385098 h 1727998"/>
              <a:gd name="connsiteX2" fmla="*/ 712 w 4750641"/>
              <a:gd name="connsiteY2" fmla="*/ 1431857 h 1727998"/>
              <a:gd name="connsiteX3" fmla="*/ 16298 w 4750641"/>
              <a:gd name="connsiteY3" fmla="*/ 1442248 h 1727998"/>
              <a:gd name="connsiteX4" fmla="*/ 26689 w 4750641"/>
              <a:gd name="connsiteY4" fmla="*/ 1473421 h 1727998"/>
              <a:gd name="connsiteX5" fmla="*/ 57862 w 4750641"/>
              <a:gd name="connsiteY5" fmla="*/ 1499398 h 1727998"/>
              <a:gd name="connsiteX6" fmla="*/ 68253 w 4750641"/>
              <a:gd name="connsiteY6" fmla="*/ 1514985 h 1727998"/>
              <a:gd name="connsiteX7" fmla="*/ 73448 w 4750641"/>
              <a:gd name="connsiteY7" fmla="*/ 1530571 h 1727998"/>
              <a:gd name="connsiteX8" fmla="*/ 104621 w 4750641"/>
              <a:gd name="connsiteY8" fmla="*/ 1561744 h 1727998"/>
              <a:gd name="connsiteX9" fmla="*/ 109816 w 4750641"/>
              <a:gd name="connsiteY9" fmla="*/ 1577330 h 1727998"/>
              <a:gd name="connsiteX10" fmla="*/ 135794 w 4750641"/>
              <a:gd name="connsiteY10" fmla="*/ 1603307 h 1727998"/>
              <a:gd name="connsiteX11" fmla="*/ 156575 w 4750641"/>
              <a:gd name="connsiteY11" fmla="*/ 1639676 h 1727998"/>
              <a:gd name="connsiteX12" fmla="*/ 172162 w 4750641"/>
              <a:gd name="connsiteY12" fmla="*/ 1655262 h 1727998"/>
              <a:gd name="connsiteX13" fmla="*/ 187748 w 4750641"/>
              <a:gd name="connsiteY13" fmla="*/ 1676044 h 1727998"/>
              <a:gd name="connsiteX14" fmla="*/ 239703 w 4750641"/>
              <a:gd name="connsiteY14" fmla="*/ 1707216 h 1727998"/>
              <a:gd name="connsiteX15" fmla="*/ 255289 w 4750641"/>
              <a:gd name="connsiteY15" fmla="*/ 1712412 h 1727998"/>
              <a:gd name="connsiteX16" fmla="*/ 276071 w 4750641"/>
              <a:gd name="connsiteY16" fmla="*/ 1722803 h 1727998"/>
              <a:gd name="connsiteX17" fmla="*/ 307244 w 4750641"/>
              <a:gd name="connsiteY17" fmla="*/ 1727998 h 1727998"/>
              <a:gd name="connsiteX18" fmla="*/ 473498 w 4750641"/>
              <a:gd name="connsiteY18" fmla="*/ 1722803 h 1727998"/>
              <a:gd name="connsiteX19" fmla="*/ 504671 w 4750641"/>
              <a:gd name="connsiteY19" fmla="*/ 1707216 h 1727998"/>
              <a:gd name="connsiteX20" fmla="*/ 520257 w 4750641"/>
              <a:gd name="connsiteY20" fmla="*/ 1686435 h 1727998"/>
              <a:gd name="connsiteX21" fmla="*/ 541039 w 4750641"/>
              <a:gd name="connsiteY21" fmla="*/ 1650066 h 1727998"/>
              <a:gd name="connsiteX22" fmla="*/ 530648 w 4750641"/>
              <a:gd name="connsiteY22" fmla="*/ 1577330 h 1727998"/>
              <a:gd name="connsiteX23" fmla="*/ 520257 w 4750641"/>
              <a:gd name="connsiteY23" fmla="*/ 1540962 h 1727998"/>
              <a:gd name="connsiteX24" fmla="*/ 525453 w 4750641"/>
              <a:gd name="connsiteY24" fmla="*/ 1411076 h 1727998"/>
              <a:gd name="connsiteX25" fmla="*/ 535844 w 4750641"/>
              <a:gd name="connsiteY25" fmla="*/ 1369512 h 1727998"/>
              <a:gd name="connsiteX26" fmla="*/ 567016 w 4750641"/>
              <a:gd name="connsiteY26" fmla="*/ 1322753 h 1727998"/>
              <a:gd name="connsiteX27" fmla="*/ 577407 w 4750641"/>
              <a:gd name="connsiteY27" fmla="*/ 1307166 h 1727998"/>
              <a:gd name="connsiteX28" fmla="*/ 587798 w 4750641"/>
              <a:gd name="connsiteY28" fmla="*/ 1291580 h 1727998"/>
              <a:gd name="connsiteX29" fmla="*/ 592994 w 4750641"/>
              <a:gd name="connsiteY29" fmla="*/ 1275994 h 1727998"/>
              <a:gd name="connsiteX30" fmla="*/ 639753 w 4750641"/>
              <a:gd name="connsiteY30" fmla="*/ 1234430 h 1727998"/>
              <a:gd name="connsiteX31" fmla="*/ 655339 w 4750641"/>
              <a:gd name="connsiteY31" fmla="*/ 1229235 h 1727998"/>
              <a:gd name="connsiteX32" fmla="*/ 686512 w 4750641"/>
              <a:gd name="connsiteY32" fmla="*/ 1208453 h 1727998"/>
              <a:gd name="connsiteX33" fmla="*/ 717685 w 4750641"/>
              <a:gd name="connsiteY33" fmla="*/ 1187671 h 1727998"/>
              <a:gd name="connsiteX34" fmla="*/ 769639 w 4750641"/>
              <a:gd name="connsiteY34" fmla="*/ 1156498 h 1727998"/>
              <a:gd name="connsiteX35" fmla="*/ 800812 w 4750641"/>
              <a:gd name="connsiteY35" fmla="*/ 1146107 h 1727998"/>
              <a:gd name="connsiteX36" fmla="*/ 831985 w 4750641"/>
              <a:gd name="connsiteY36" fmla="*/ 1130521 h 1727998"/>
              <a:gd name="connsiteX37" fmla="*/ 863157 w 4750641"/>
              <a:gd name="connsiteY37" fmla="*/ 1114935 h 1727998"/>
              <a:gd name="connsiteX38" fmla="*/ 894330 w 4750641"/>
              <a:gd name="connsiteY38" fmla="*/ 1094153 h 1727998"/>
              <a:gd name="connsiteX39" fmla="*/ 909916 w 4750641"/>
              <a:gd name="connsiteY39" fmla="*/ 1083762 h 1727998"/>
              <a:gd name="connsiteX40" fmla="*/ 925503 w 4750641"/>
              <a:gd name="connsiteY40" fmla="*/ 1078566 h 1727998"/>
              <a:gd name="connsiteX41" fmla="*/ 967066 w 4750641"/>
              <a:gd name="connsiteY41" fmla="*/ 1068176 h 1727998"/>
              <a:gd name="connsiteX42" fmla="*/ 982653 w 4750641"/>
              <a:gd name="connsiteY42" fmla="*/ 1062980 h 1727998"/>
              <a:gd name="connsiteX43" fmla="*/ 1003435 w 4750641"/>
              <a:gd name="connsiteY43" fmla="*/ 1057785 h 1727998"/>
              <a:gd name="connsiteX44" fmla="*/ 1034607 w 4750641"/>
              <a:gd name="connsiteY44" fmla="*/ 1047394 h 1727998"/>
              <a:gd name="connsiteX45" fmla="*/ 1081366 w 4750641"/>
              <a:gd name="connsiteY45" fmla="*/ 1037003 h 1727998"/>
              <a:gd name="connsiteX46" fmla="*/ 1096953 w 4750641"/>
              <a:gd name="connsiteY46" fmla="*/ 1031807 h 1727998"/>
              <a:gd name="connsiteX47" fmla="*/ 1154103 w 4750641"/>
              <a:gd name="connsiteY47" fmla="*/ 1021416 h 1727998"/>
              <a:gd name="connsiteX48" fmla="*/ 1185275 w 4750641"/>
              <a:gd name="connsiteY48" fmla="*/ 1011026 h 1727998"/>
              <a:gd name="connsiteX49" fmla="*/ 1211253 w 4750641"/>
              <a:gd name="connsiteY49" fmla="*/ 1005830 h 1727998"/>
              <a:gd name="connsiteX50" fmla="*/ 1226839 w 4750641"/>
              <a:gd name="connsiteY50" fmla="*/ 1000635 h 1727998"/>
              <a:gd name="connsiteX51" fmla="*/ 1268403 w 4750641"/>
              <a:gd name="connsiteY51" fmla="*/ 995439 h 1727998"/>
              <a:gd name="connsiteX52" fmla="*/ 1403485 w 4750641"/>
              <a:gd name="connsiteY52" fmla="*/ 974657 h 1727998"/>
              <a:gd name="connsiteX53" fmla="*/ 1481416 w 4750641"/>
              <a:gd name="connsiteY53" fmla="*/ 964266 h 1727998"/>
              <a:gd name="connsiteX54" fmla="*/ 1533371 w 4750641"/>
              <a:gd name="connsiteY54" fmla="*/ 953876 h 1727998"/>
              <a:gd name="connsiteX55" fmla="*/ 1652866 w 4750641"/>
              <a:gd name="connsiteY55" fmla="*/ 948680 h 1727998"/>
              <a:gd name="connsiteX56" fmla="*/ 1751580 w 4750641"/>
              <a:gd name="connsiteY56" fmla="*/ 938289 h 1727998"/>
              <a:gd name="connsiteX57" fmla="*/ 1928225 w 4750641"/>
              <a:gd name="connsiteY57" fmla="*/ 933094 h 1727998"/>
              <a:gd name="connsiteX58" fmla="*/ 2110066 w 4750641"/>
              <a:gd name="connsiteY58" fmla="*/ 922703 h 1727998"/>
              <a:gd name="connsiteX59" fmla="*/ 2151630 w 4750641"/>
              <a:gd name="connsiteY59" fmla="*/ 917507 h 1727998"/>
              <a:gd name="connsiteX60" fmla="*/ 2411403 w 4750641"/>
              <a:gd name="connsiteY60" fmla="*/ 907116 h 1727998"/>
              <a:gd name="connsiteX61" fmla="*/ 2593244 w 4750641"/>
              <a:gd name="connsiteY61" fmla="*/ 912312 h 1727998"/>
              <a:gd name="connsiteX62" fmla="*/ 2624416 w 4750641"/>
              <a:gd name="connsiteY62" fmla="*/ 922703 h 1727998"/>
              <a:gd name="connsiteX63" fmla="*/ 2671175 w 4750641"/>
              <a:gd name="connsiteY63" fmla="*/ 927898 h 1727998"/>
              <a:gd name="connsiteX64" fmla="*/ 3014075 w 4750641"/>
              <a:gd name="connsiteY64" fmla="*/ 927898 h 1727998"/>
              <a:gd name="connsiteX65" fmla="*/ 3060835 w 4750641"/>
              <a:gd name="connsiteY65" fmla="*/ 938289 h 1727998"/>
              <a:gd name="connsiteX66" fmla="*/ 3097203 w 4750641"/>
              <a:gd name="connsiteY66" fmla="*/ 948680 h 1727998"/>
              <a:gd name="connsiteX67" fmla="*/ 3206307 w 4750641"/>
              <a:gd name="connsiteY67" fmla="*/ 953876 h 1727998"/>
              <a:gd name="connsiteX68" fmla="*/ 3253066 w 4750641"/>
              <a:gd name="connsiteY68" fmla="*/ 964266 h 1727998"/>
              <a:gd name="connsiteX69" fmla="*/ 3268653 w 4750641"/>
              <a:gd name="connsiteY69" fmla="*/ 974657 h 1727998"/>
              <a:gd name="connsiteX70" fmla="*/ 3445298 w 4750641"/>
              <a:gd name="connsiteY70" fmla="*/ 969462 h 1727998"/>
              <a:gd name="connsiteX71" fmla="*/ 3460885 w 4750641"/>
              <a:gd name="connsiteY71" fmla="*/ 964266 h 1727998"/>
              <a:gd name="connsiteX72" fmla="*/ 3481666 w 4750641"/>
              <a:gd name="connsiteY72" fmla="*/ 953876 h 1727998"/>
              <a:gd name="connsiteX73" fmla="*/ 3512839 w 4750641"/>
              <a:gd name="connsiteY73" fmla="*/ 933094 h 1727998"/>
              <a:gd name="connsiteX74" fmla="*/ 3528425 w 4750641"/>
              <a:gd name="connsiteY74" fmla="*/ 927898 h 1727998"/>
              <a:gd name="connsiteX75" fmla="*/ 3544012 w 4750641"/>
              <a:gd name="connsiteY75" fmla="*/ 917507 h 1727998"/>
              <a:gd name="connsiteX76" fmla="*/ 3575185 w 4750641"/>
              <a:gd name="connsiteY76" fmla="*/ 907116 h 1727998"/>
              <a:gd name="connsiteX77" fmla="*/ 3746635 w 4750641"/>
              <a:gd name="connsiteY77" fmla="*/ 912312 h 1727998"/>
              <a:gd name="connsiteX78" fmla="*/ 3757025 w 4750641"/>
              <a:gd name="connsiteY78" fmla="*/ 927898 h 1727998"/>
              <a:gd name="connsiteX79" fmla="*/ 3788198 w 4750641"/>
              <a:gd name="connsiteY79" fmla="*/ 938289 h 1727998"/>
              <a:gd name="connsiteX80" fmla="*/ 3855739 w 4750641"/>
              <a:gd name="connsiteY80" fmla="*/ 927898 h 1727998"/>
              <a:gd name="connsiteX81" fmla="*/ 3866130 w 4750641"/>
              <a:gd name="connsiteY81" fmla="*/ 912312 h 1727998"/>
              <a:gd name="connsiteX82" fmla="*/ 3871325 w 4750641"/>
              <a:gd name="connsiteY82" fmla="*/ 849966 h 1727998"/>
              <a:gd name="connsiteX83" fmla="*/ 3881716 w 4750641"/>
              <a:gd name="connsiteY83" fmla="*/ 772035 h 1727998"/>
              <a:gd name="connsiteX84" fmla="*/ 3897303 w 4750641"/>
              <a:gd name="connsiteY84" fmla="*/ 709689 h 1727998"/>
              <a:gd name="connsiteX85" fmla="*/ 3918085 w 4750641"/>
              <a:gd name="connsiteY85" fmla="*/ 673321 h 1727998"/>
              <a:gd name="connsiteX86" fmla="*/ 3933671 w 4750641"/>
              <a:gd name="connsiteY86" fmla="*/ 662930 h 1727998"/>
              <a:gd name="connsiteX87" fmla="*/ 3944062 w 4750641"/>
              <a:gd name="connsiteY87" fmla="*/ 647344 h 1727998"/>
              <a:gd name="connsiteX88" fmla="*/ 3975235 w 4750641"/>
              <a:gd name="connsiteY88" fmla="*/ 636953 h 1727998"/>
              <a:gd name="connsiteX89" fmla="*/ 3990821 w 4750641"/>
              <a:gd name="connsiteY89" fmla="*/ 631757 h 1727998"/>
              <a:gd name="connsiteX90" fmla="*/ 4006407 w 4750641"/>
              <a:gd name="connsiteY90" fmla="*/ 621366 h 1727998"/>
              <a:gd name="connsiteX91" fmla="*/ 4068753 w 4750641"/>
              <a:gd name="connsiteY91" fmla="*/ 605780 h 1727998"/>
              <a:gd name="connsiteX92" fmla="*/ 4084339 w 4750641"/>
              <a:gd name="connsiteY92" fmla="*/ 600585 h 1727998"/>
              <a:gd name="connsiteX93" fmla="*/ 4136294 w 4750641"/>
              <a:gd name="connsiteY93" fmla="*/ 590194 h 1727998"/>
              <a:gd name="connsiteX94" fmla="*/ 4157075 w 4750641"/>
              <a:gd name="connsiteY94" fmla="*/ 584998 h 1727998"/>
              <a:gd name="connsiteX95" fmla="*/ 4250594 w 4750641"/>
              <a:gd name="connsiteY95" fmla="*/ 574607 h 1727998"/>
              <a:gd name="connsiteX96" fmla="*/ 4494758 w 4750641"/>
              <a:gd name="connsiteY96" fmla="*/ 538456 h 1727998"/>
              <a:gd name="connsiteX97" fmla="*/ 4750641 w 4750641"/>
              <a:gd name="connsiteY97" fmla="*/ 444721 h 1727998"/>
              <a:gd name="connsiteX98" fmla="*/ 4687970 w 4750641"/>
              <a:gd name="connsiteY98" fmla="*/ 392116 h 1727998"/>
              <a:gd name="connsiteX99" fmla="*/ 4605844 w 4750641"/>
              <a:gd name="connsiteY99" fmla="*/ 328905 h 1727998"/>
              <a:gd name="connsiteX100" fmla="*/ 4520015 w 4750641"/>
              <a:gd name="connsiteY100" fmla="*/ 293403 h 1727998"/>
              <a:gd name="connsiteX101" fmla="*/ 4471601 w 4750641"/>
              <a:gd name="connsiteY101" fmla="*/ 294486 h 1727998"/>
              <a:gd name="connsiteX102" fmla="*/ 4415614 w 4750641"/>
              <a:gd name="connsiteY102" fmla="*/ 282364 h 1727998"/>
              <a:gd name="connsiteX103" fmla="*/ 4314478 w 4750641"/>
              <a:gd name="connsiteY103" fmla="*/ 252922 h 1727998"/>
              <a:gd name="connsiteX104" fmla="*/ 4253740 w 4750641"/>
              <a:gd name="connsiteY104" fmla="*/ 211142 h 1727998"/>
              <a:gd name="connsiteX105" fmla="*/ 4165532 w 4750641"/>
              <a:gd name="connsiteY105" fmla="*/ 188412 h 1727998"/>
              <a:gd name="connsiteX106" fmla="*/ 4130493 w 4750641"/>
              <a:gd name="connsiteY106" fmla="*/ 154208 h 1727998"/>
              <a:gd name="connsiteX107" fmla="*/ 4078538 w 4750641"/>
              <a:gd name="connsiteY107" fmla="*/ 155291 h 1727998"/>
              <a:gd name="connsiteX108" fmla="*/ 3978333 w 4750641"/>
              <a:gd name="connsiteY108" fmla="*/ 35794 h 1727998"/>
              <a:gd name="connsiteX109" fmla="*/ 3828107 w 4750641"/>
              <a:gd name="connsiteY109" fmla="*/ 76 h 1727998"/>
              <a:gd name="connsiteX110" fmla="*/ 3710335 w 4750641"/>
              <a:gd name="connsiteY110" fmla="*/ 26704 h 1727998"/>
              <a:gd name="connsiteX111" fmla="*/ 3574601 w 4750641"/>
              <a:gd name="connsiteY111" fmla="*/ 39043 h 1727998"/>
              <a:gd name="connsiteX112" fmla="*/ 3446206 w 4750641"/>
              <a:gd name="connsiteY112" fmla="*/ 85152 h 1727998"/>
              <a:gd name="connsiteX113" fmla="*/ 3345673 w 4750641"/>
              <a:gd name="connsiteY113" fmla="*/ 112212 h 1727998"/>
              <a:gd name="connsiteX114" fmla="*/ 3367831 w 4750641"/>
              <a:gd name="connsiteY114" fmla="*/ 217420 h 1727998"/>
              <a:gd name="connsiteX115" fmla="*/ 3358652 w 4750641"/>
              <a:gd name="connsiteY115" fmla="*/ 287775 h 1727998"/>
              <a:gd name="connsiteX116" fmla="*/ 3314106 w 4750641"/>
              <a:gd name="connsiteY116" fmla="*/ 424373 h 1727998"/>
              <a:gd name="connsiteX117" fmla="*/ 3336099 w 4750641"/>
              <a:gd name="connsiteY117" fmla="*/ 455761 h 1727998"/>
              <a:gd name="connsiteX118" fmla="*/ 3455689 w 4750641"/>
              <a:gd name="connsiteY118" fmla="*/ 449916 h 1727998"/>
              <a:gd name="connsiteX119" fmla="*/ 3408930 w 4750641"/>
              <a:gd name="connsiteY119" fmla="*/ 465503 h 1727998"/>
              <a:gd name="connsiteX120" fmla="*/ 3393344 w 4750641"/>
              <a:gd name="connsiteY120" fmla="*/ 470698 h 1727998"/>
              <a:gd name="connsiteX121" fmla="*/ 3351780 w 4750641"/>
              <a:gd name="connsiteY121" fmla="*/ 491480 h 1727998"/>
              <a:gd name="connsiteX122" fmla="*/ 3336194 w 4750641"/>
              <a:gd name="connsiteY122" fmla="*/ 501871 h 1727998"/>
              <a:gd name="connsiteX123" fmla="*/ 3315412 w 4750641"/>
              <a:gd name="connsiteY123" fmla="*/ 507066 h 1727998"/>
              <a:gd name="connsiteX124" fmla="*/ 3299825 w 4750641"/>
              <a:gd name="connsiteY124" fmla="*/ 512262 h 1727998"/>
              <a:gd name="connsiteX125" fmla="*/ 3253066 w 4750641"/>
              <a:gd name="connsiteY125" fmla="*/ 548630 h 1727998"/>
              <a:gd name="connsiteX126" fmla="*/ 3216698 w 4750641"/>
              <a:gd name="connsiteY126" fmla="*/ 569412 h 1727998"/>
              <a:gd name="connsiteX127" fmla="*/ 3185525 w 4750641"/>
              <a:gd name="connsiteY127" fmla="*/ 579803 h 1727998"/>
              <a:gd name="connsiteX128" fmla="*/ 3143962 w 4750641"/>
              <a:gd name="connsiteY128" fmla="*/ 600585 h 1727998"/>
              <a:gd name="connsiteX129" fmla="*/ 3107594 w 4750641"/>
              <a:gd name="connsiteY129" fmla="*/ 610976 h 1727998"/>
              <a:gd name="connsiteX130" fmla="*/ 3092007 w 4750641"/>
              <a:gd name="connsiteY130" fmla="*/ 616171 h 1727998"/>
              <a:gd name="connsiteX131" fmla="*/ 3071225 w 4750641"/>
              <a:gd name="connsiteY131" fmla="*/ 621366 h 1727998"/>
              <a:gd name="connsiteX132" fmla="*/ 3040053 w 4750641"/>
              <a:gd name="connsiteY132" fmla="*/ 631757 h 1727998"/>
              <a:gd name="connsiteX133" fmla="*/ 2998489 w 4750641"/>
              <a:gd name="connsiteY133" fmla="*/ 642148 h 1727998"/>
              <a:gd name="connsiteX134" fmla="*/ 2967316 w 4750641"/>
              <a:gd name="connsiteY134" fmla="*/ 652539 h 1727998"/>
              <a:gd name="connsiteX135" fmla="*/ 2941339 w 4750641"/>
              <a:gd name="connsiteY135" fmla="*/ 657735 h 1727998"/>
              <a:gd name="connsiteX136" fmla="*/ 2910166 w 4750641"/>
              <a:gd name="connsiteY136" fmla="*/ 668126 h 1727998"/>
              <a:gd name="connsiteX137" fmla="*/ 2894580 w 4750641"/>
              <a:gd name="connsiteY137" fmla="*/ 673321 h 1727998"/>
              <a:gd name="connsiteX138" fmla="*/ 2847821 w 4750641"/>
              <a:gd name="connsiteY138" fmla="*/ 694103 h 1727998"/>
              <a:gd name="connsiteX139" fmla="*/ 2832235 w 4750641"/>
              <a:gd name="connsiteY139" fmla="*/ 699298 h 1727998"/>
              <a:gd name="connsiteX140" fmla="*/ 2795866 w 4750641"/>
              <a:gd name="connsiteY140" fmla="*/ 720080 h 1727998"/>
              <a:gd name="connsiteX141" fmla="*/ 2780280 w 4750641"/>
              <a:gd name="connsiteY141" fmla="*/ 730471 h 1727998"/>
              <a:gd name="connsiteX142" fmla="*/ 2754303 w 4750641"/>
              <a:gd name="connsiteY142" fmla="*/ 735666 h 1727998"/>
              <a:gd name="connsiteX143" fmla="*/ 2738716 w 4750641"/>
              <a:gd name="connsiteY143" fmla="*/ 740862 h 1727998"/>
              <a:gd name="connsiteX144" fmla="*/ 2717935 w 4750641"/>
              <a:gd name="connsiteY144" fmla="*/ 746057 h 1727998"/>
              <a:gd name="connsiteX145" fmla="*/ 2593244 w 4750641"/>
              <a:gd name="connsiteY145" fmla="*/ 740862 h 1727998"/>
              <a:gd name="connsiteX146" fmla="*/ 2577657 w 4750641"/>
              <a:gd name="connsiteY146" fmla="*/ 709689 h 1727998"/>
              <a:gd name="connsiteX147" fmla="*/ 2562071 w 4750641"/>
              <a:gd name="connsiteY147" fmla="*/ 652539 h 1727998"/>
              <a:gd name="connsiteX148" fmla="*/ 2556875 w 4750641"/>
              <a:gd name="connsiteY148" fmla="*/ 636953 h 1727998"/>
              <a:gd name="connsiteX149" fmla="*/ 2546485 w 4750641"/>
              <a:gd name="connsiteY149" fmla="*/ 621366 h 1727998"/>
              <a:gd name="connsiteX150" fmla="*/ 2411403 w 4750641"/>
              <a:gd name="connsiteY150" fmla="*/ 626562 h 1727998"/>
              <a:gd name="connsiteX151" fmla="*/ 2354253 w 4750641"/>
              <a:gd name="connsiteY151" fmla="*/ 631757 h 1727998"/>
              <a:gd name="connsiteX152" fmla="*/ 2333471 w 4750641"/>
              <a:gd name="connsiteY152" fmla="*/ 636953 h 1727998"/>
              <a:gd name="connsiteX153" fmla="*/ 2271125 w 4750641"/>
              <a:gd name="connsiteY153" fmla="*/ 642148 h 1727998"/>
              <a:gd name="connsiteX154" fmla="*/ 2167216 w 4750641"/>
              <a:gd name="connsiteY154" fmla="*/ 636953 h 1727998"/>
              <a:gd name="connsiteX155" fmla="*/ 2151630 w 4750641"/>
              <a:gd name="connsiteY155" fmla="*/ 631757 h 1727998"/>
              <a:gd name="connsiteX156" fmla="*/ 2120457 w 4750641"/>
              <a:gd name="connsiteY156" fmla="*/ 610976 h 1727998"/>
              <a:gd name="connsiteX157" fmla="*/ 2110066 w 4750641"/>
              <a:gd name="connsiteY157" fmla="*/ 595389 h 1727998"/>
              <a:gd name="connsiteX158" fmla="*/ 2094480 w 4750641"/>
              <a:gd name="connsiteY158" fmla="*/ 590194 h 1727998"/>
              <a:gd name="connsiteX159" fmla="*/ 2078894 w 4750641"/>
              <a:gd name="connsiteY159" fmla="*/ 579803 h 1727998"/>
              <a:gd name="connsiteX160" fmla="*/ 2063307 w 4750641"/>
              <a:gd name="connsiteY160" fmla="*/ 574607 h 1727998"/>
              <a:gd name="connsiteX161" fmla="*/ 2047721 w 4750641"/>
              <a:gd name="connsiteY161" fmla="*/ 564216 h 1727998"/>
              <a:gd name="connsiteX162" fmla="*/ 2032135 w 4750641"/>
              <a:gd name="connsiteY162" fmla="*/ 559021 h 1727998"/>
              <a:gd name="connsiteX163" fmla="*/ 2011353 w 4750641"/>
              <a:gd name="connsiteY163" fmla="*/ 548630 h 1727998"/>
              <a:gd name="connsiteX164" fmla="*/ 1907444 w 4750641"/>
              <a:gd name="connsiteY164" fmla="*/ 553826 h 1727998"/>
              <a:gd name="connsiteX165" fmla="*/ 1876271 w 4750641"/>
              <a:gd name="connsiteY165" fmla="*/ 564216 h 1727998"/>
              <a:gd name="connsiteX166" fmla="*/ 1860685 w 4750641"/>
              <a:gd name="connsiteY166" fmla="*/ 569412 h 1727998"/>
              <a:gd name="connsiteX167" fmla="*/ 1839903 w 4750641"/>
              <a:gd name="connsiteY167" fmla="*/ 579803 h 1727998"/>
              <a:gd name="connsiteX168" fmla="*/ 1767166 w 4750641"/>
              <a:gd name="connsiteY168" fmla="*/ 590194 h 1727998"/>
              <a:gd name="connsiteX169" fmla="*/ 1725603 w 4750641"/>
              <a:gd name="connsiteY169" fmla="*/ 600585 h 1727998"/>
              <a:gd name="connsiteX170" fmla="*/ 1684039 w 4750641"/>
              <a:gd name="connsiteY170" fmla="*/ 610976 h 1727998"/>
              <a:gd name="connsiteX171" fmla="*/ 1663257 w 4750641"/>
              <a:gd name="connsiteY171" fmla="*/ 616171 h 1727998"/>
              <a:gd name="connsiteX172" fmla="*/ 1632085 w 4750641"/>
              <a:gd name="connsiteY172" fmla="*/ 626562 h 1727998"/>
              <a:gd name="connsiteX173" fmla="*/ 1616498 w 4750641"/>
              <a:gd name="connsiteY173" fmla="*/ 631757 h 1727998"/>
              <a:gd name="connsiteX174" fmla="*/ 1595716 w 4750641"/>
              <a:gd name="connsiteY174" fmla="*/ 642148 h 1727998"/>
              <a:gd name="connsiteX175" fmla="*/ 1569739 w 4750641"/>
              <a:gd name="connsiteY175" fmla="*/ 647344 h 1727998"/>
              <a:gd name="connsiteX176" fmla="*/ 1554153 w 4750641"/>
              <a:gd name="connsiteY176" fmla="*/ 652539 h 1727998"/>
              <a:gd name="connsiteX177" fmla="*/ 1538566 w 4750641"/>
              <a:gd name="connsiteY177" fmla="*/ 662930 h 1727998"/>
              <a:gd name="connsiteX178" fmla="*/ 1528175 w 4750641"/>
              <a:gd name="connsiteY178" fmla="*/ 678516 h 1727998"/>
              <a:gd name="connsiteX179" fmla="*/ 1497003 w 4750641"/>
              <a:gd name="connsiteY179" fmla="*/ 688907 h 1727998"/>
              <a:gd name="connsiteX180" fmla="*/ 1465830 w 4750641"/>
              <a:gd name="connsiteY180" fmla="*/ 709689 h 1727998"/>
              <a:gd name="connsiteX181" fmla="*/ 1450244 w 4750641"/>
              <a:gd name="connsiteY181" fmla="*/ 720080 h 1727998"/>
              <a:gd name="connsiteX182" fmla="*/ 1387898 w 4750641"/>
              <a:gd name="connsiteY182" fmla="*/ 740862 h 1727998"/>
              <a:gd name="connsiteX183" fmla="*/ 1372312 w 4750641"/>
              <a:gd name="connsiteY183" fmla="*/ 746057 h 1727998"/>
              <a:gd name="connsiteX184" fmla="*/ 1356725 w 4750641"/>
              <a:gd name="connsiteY184" fmla="*/ 751253 h 1727998"/>
              <a:gd name="connsiteX185" fmla="*/ 1299575 w 4750641"/>
              <a:gd name="connsiteY185" fmla="*/ 756448 h 1727998"/>
              <a:gd name="connsiteX186" fmla="*/ 1283989 w 4750641"/>
              <a:gd name="connsiteY186" fmla="*/ 761644 h 1727998"/>
              <a:gd name="connsiteX187" fmla="*/ 1200862 w 4750641"/>
              <a:gd name="connsiteY187" fmla="*/ 772035 h 1727998"/>
              <a:gd name="connsiteX188" fmla="*/ 1154103 w 4750641"/>
              <a:gd name="connsiteY188" fmla="*/ 782426 h 1727998"/>
              <a:gd name="connsiteX189" fmla="*/ 1096953 w 4750641"/>
              <a:gd name="connsiteY189" fmla="*/ 787621 h 1727998"/>
              <a:gd name="connsiteX190" fmla="*/ 1060585 w 4750641"/>
              <a:gd name="connsiteY190" fmla="*/ 792816 h 1727998"/>
              <a:gd name="connsiteX191" fmla="*/ 993044 w 4750641"/>
              <a:gd name="connsiteY191" fmla="*/ 803207 h 1727998"/>
              <a:gd name="connsiteX192" fmla="*/ 961871 w 4750641"/>
              <a:gd name="connsiteY192" fmla="*/ 813598 h 1727998"/>
              <a:gd name="connsiteX193" fmla="*/ 920307 w 4750641"/>
              <a:gd name="connsiteY193" fmla="*/ 823989 h 1727998"/>
              <a:gd name="connsiteX194" fmla="*/ 889135 w 4750641"/>
              <a:gd name="connsiteY194" fmla="*/ 834380 h 1727998"/>
              <a:gd name="connsiteX195" fmla="*/ 868353 w 4750641"/>
              <a:gd name="connsiteY195" fmla="*/ 839576 h 1727998"/>
              <a:gd name="connsiteX196" fmla="*/ 842375 w 4750641"/>
              <a:gd name="connsiteY196" fmla="*/ 844771 h 1727998"/>
              <a:gd name="connsiteX197" fmla="*/ 806007 w 4750641"/>
              <a:gd name="connsiteY197" fmla="*/ 860357 h 1727998"/>
              <a:gd name="connsiteX198" fmla="*/ 790421 w 4750641"/>
              <a:gd name="connsiteY198" fmla="*/ 865553 h 1727998"/>
              <a:gd name="connsiteX199" fmla="*/ 748857 w 4750641"/>
              <a:gd name="connsiteY199" fmla="*/ 881139 h 1727998"/>
              <a:gd name="connsiteX200" fmla="*/ 702098 w 4750641"/>
              <a:gd name="connsiteY200" fmla="*/ 901921 h 1727998"/>
              <a:gd name="connsiteX201" fmla="*/ 670925 w 4750641"/>
              <a:gd name="connsiteY201" fmla="*/ 912312 h 1727998"/>
              <a:gd name="connsiteX202" fmla="*/ 639753 w 4750641"/>
              <a:gd name="connsiteY202" fmla="*/ 927898 h 1727998"/>
              <a:gd name="connsiteX203" fmla="*/ 592994 w 4750641"/>
              <a:gd name="connsiteY203" fmla="*/ 948680 h 1727998"/>
              <a:gd name="connsiteX204" fmla="*/ 577407 w 4750641"/>
              <a:gd name="connsiteY204" fmla="*/ 953876 h 1727998"/>
              <a:gd name="connsiteX205" fmla="*/ 546235 w 4750641"/>
              <a:gd name="connsiteY205" fmla="*/ 974657 h 1727998"/>
              <a:gd name="connsiteX206" fmla="*/ 530648 w 4750641"/>
              <a:gd name="connsiteY206" fmla="*/ 985048 h 1727998"/>
              <a:gd name="connsiteX207" fmla="*/ 509866 w 4750641"/>
              <a:gd name="connsiteY207" fmla="*/ 995439 h 1727998"/>
              <a:gd name="connsiteX208" fmla="*/ 463107 w 4750641"/>
              <a:gd name="connsiteY208" fmla="*/ 1016221 h 1727998"/>
              <a:gd name="connsiteX209" fmla="*/ 447521 w 4750641"/>
              <a:gd name="connsiteY209" fmla="*/ 1021416 h 1727998"/>
              <a:gd name="connsiteX210" fmla="*/ 416348 w 4750641"/>
              <a:gd name="connsiteY210" fmla="*/ 1047394 h 1727998"/>
              <a:gd name="connsiteX211" fmla="*/ 385175 w 4750641"/>
              <a:gd name="connsiteY211" fmla="*/ 1068176 h 1727998"/>
              <a:gd name="connsiteX212" fmla="*/ 369589 w 4750641"/>
              <a:gd name="connsiteY212" fmla="*/ 1083762 h 1727998"/>
              <a:gd name="connsiteX213" fmla="*/ 338416 w 4750641"/>
              <a:gd name="connsiteY213" fmla="*/ 1104544 h 1727998"/>
              <a:gd name="connsiteX214" fmla="*/ 322830 w 4750641"/>
              <a:gd name="connsiteY214" fmla="*/ 1114935 h 1727998"/>
              <a:gd name="connsiteX215" fmla="*/ 291657 w 4750641"/>
              <a:gd name="connsiteY215" fmla="*/ 1135716 h 1727998"/>
              <a:gd name="connsiteX216" fmla="*/ 270875 w 4750641"/>
              <a:gd name="connsiteY216" fmla="*/ 1156498 h 1727998"/>
              <a:gd name="connsiteX217" fmla="*/ 265680 w 4750641"/>
              <a:gd name="connsiteY217" fmla="*/ 1172085 h 1727998"/>
              <a:gd name="connsiteX218" fmla="*/ 218921 w 4750641"/>
              <a:gd name="connsiteY218" fmla="*/ 1208453 h 1727998"/>
              <a:gd name="connsiteX219" fmla="*/ 208530 w 4750641"/>
              <a:gd name="connsiteY219" fmla="*/ 1224039 h 1727998"/>
              <a:gd name="connsiteX220" fmla="*/ 177357 w 4750641"/>
              <a:gd name="connsiteY220" fmla="*/ 1244821 h 1727998"/>
              <a:gd name="connsiteX221" fmla="*/ 156575 w 4750641"/>
              <a:gd name="connsiteY221" fmla="*/ 1260407 h 1727998"/>
              <a:gd name="connsiteX222" fmla="*/ 125403 w 4750641"/>
              <a:gd name="connsiteY222" fmla="*/ 1281189 h 1727998"/>
              <a:gd name="connsiteX223" fmla="*/ 94230 w 4750641"/>
              <a:gd name="connsiteY223" fmla="*/ 1301971 h 1727998"/>
              <a:gd name="connsiteX224" fmla="*/ 78644 w 4750641"/>
              <a:gd name="connsiteY224" fmla="*/ 1317557 h 1727998"/>
              <a:gd name="connsiteX225" fmla="*/ 68253 w 4750641"/>
              <a:gd name="connsiteY225" fmla="*/ 1333144 h 1727998"/>
              <a:gd name="connsiteX226" fmla="*/ 52666 w 4750641"/>
              <a:gd name="connsiteY226" fmla="*/ 1338339 h 1727998"/>
              <a:gd name="connsiteX227" fmla="*/ 5907 w 4750641"/>
              <a:gd name="connsiteY227" fmla="*/ 1385098 h 1727998"/>
              <a:gd name="connsiteX0" fmla="*/ 5907 w 4750641"/>
              <a:gd name="connsiteY0" fmla="*/ 1385098 h 1727998"/>
              <a:gd name="connsiteX1" fmla="*/ 5907 w 4750641"/>
              <a:gd name="connsiteY1" fmla="*/ 1385098 h 1727998"/>
              <a:gd name="connsiteX2" fmla="*/ 712 w 4750641"/>
              <a:gd name="connsiteY2" fmla="*/ 1431857 h 1727998"/>
              <a:gd name="connsiteX3" fmla="*/ 16298 w 4750641"/>
              <a:gd name="connsiteY3" fmla="*/ 1442248 h 1727998"/>
              <a:gd name="connsiteX4" fmla="*/ 26689 w 4750641"/>
              <a:gd name="connsiteY4" fmla="*/ 1473421 h 1727998"/>
              <a:gd name="connsiteX5" fmla="*/ 57862 w 4750641"/>
              <a:gd name="connsiteY5" fmla="*/ 1499398 h 1727998"/>
              <a:gd name="connsiteX6" fmla="*/ 68253 w 4750641"/>
              <a:gd name="connsiteY6" fmla="*/ 1514985 h 1727998"/>
              <a:gd name="connsiteX7" fmla="*/ 73448 w 4750641"/>
              <a:gd name="connsiteY7" fmla="*/ 1530571 h 1727998"/>
              <a:gd name="connsiteX8" fmla="*/ 104621 w 4750641"/>
              <a:gd name="connsiteY8" fmla="*/ 1561744 h 1727998"/>
              <a:gd name="connsiteX9" fmla="*/ 109816 w 4750641"/>
              <a:gd name="connsiteY9" fmla="*/ 1577330 h 1727998"/>
              <a:gd name="connsiteX10" fmla="*/ 135794 w 4750641"/>
              <a:gd name="connsiteY10" fmla="*/ 1603307 h 1727998"/>
              <a:gd name="connsiteX11" fmla="*/ 156575 w 4750641"/>
              <a:gd name="connsiteY11" fmla="*/ 1639676 h 1727998"/>
              <a:gd name="connsiteX12" fmla="*/ 172162 w 4750641"/>
              <a:gd name="connsiteY12" fmla="*/ 1655262 h 1727998"/>
              <a:gd name="connsiteX13" fmla="*/ 187748 w 4750641"/>
              <a:gd name="connsiteY13" fmla="*/ 1676044 h 1727998"/>
              <a:gd name="connsiteX14" fmla="*/ 239703 w 4750641"/>
              <a:gd name="connsiteY14" fmla="*/ 1707216 h 1727998"/>
              <a:gd name="connsiteX15" fmla="*/ 255289 w 4750641"/>
              <a:gd name="connsiteY15" fmla="*/ 1712412 h 1727998"/>
              <a:gd name="connsiteX16" fmla="*/ 276071 w 4750641"/>
              <a:gd name="connsiteY16" fmla="*/ 1722803 h 1727998"/>
              <a:gd name="connsiteX17" fmla="*/ 307244 w 4750641"/>
              <a:gd name="connsiteY17" fmla="*/ 1727998 h 1727998"/>
              <a:gd name="connsiteX18" fmla="*/ 473498 w 4750641"/>
              <a:gd name="connsiteY18" fmla="*/ 1722803 h 1727998"/>
              <a:gd name="connsiteX19" fmla="*/ 504671 w 4750641"/>
              <a:gd name="connsiteY19" fmla="*/ 1707216 h 1727998"/>
              <a:gd name="connsiteX20" fmla="*/ 520257 w 4750641"/>
              <a:gd name="connsiteY20" fmla="*/ 1686435 h 1727998"/>
              <a:gd name="connsiteX21" fmla="*/ 541039 w 4750641"/>
              <a:gd name="connsiteY21" fmla="*/ 1650066 h 1727998"/>
              <a:gd name="connsiteX22" fmla="*/ 530648 w 4750641"/>
              <a:gd name="connsiteY22" fmla="*/ 1577330 h 1727998"/>
              <a:gd name="connsiteX23" fmla="*/ 520257 w 4750641"/>
              <a:gd name="connsiteY23" fmla="*/ 1540962 h 1727998"/>
              <a:gd name="connsiteX24" fmla="*/ 525453 w 4750641"/>
              <a:gd name="connsiteY24" fmla="*/ 1411076 h 1727998"/>
              <a:gd name="connsiteX25" fmla="*/ 535844 w 4750641"/>
              <a:gd name="connsiteY25" fmla="*/ 1369512 h 1727998"/>
              <a:gd name="connsiteX26" fmla="*/ 567016 w 4750641"/>
              <a:gd name="connsiteY26" fmla="*/ 1322753 h 1727998"/>
              <a:gd name="connsiteX27" fmla="*/ 577407 w 4750641"/>
              <a:gd name="connsiteY27" fmla="*/ 1307166 h 1727998"/>
              <a:gd name="connsiteX28" fmla="*/ 587798 w 4750641"/>
              <a:gd name="connsiteY28" fmla="*/ 1291580 h 1727998"/>
              <a:gd name="connsiteX29" fmla="*/ 592994 w 4750641"/>
              <a:gd name="connsiteY29" fmla="*/ 1275994 h 1727998"/>
              <a:gd name="connsiteX30" fmla="*/ 639753 w 4750641"/>
              <a:gd name="connsiteY30" fmla="*/ 1234430 h 1727998"/>
              <a:gd name="connsiteX31" fmla="*/ 655339 w 4750641"/>
              <a:gd name="connsiteY31" fmla="*/ 1229235 h 1727998"/>
              <a:gd name="connsiteX32" fmla="*/ 686512 w 4750641"/>
              <a:gd name="connsiteY32" fmla="*/ 1208453 h 1727998"/>
              <a:gd name="connsiteX33" fmla="*/ 717685 w 4750641"/>
              <a:gd name="connsiteY33" fmla="*/ 1187671 h 1727998"/>
              <a:gd name="connsiteX34" fmla="*/ 769639 w 4750641"/>
              <a:gd name="connsiteY34" fmla="*/ 1156498 h 1727998"/>
              <a:gd name="connsiteX35" fmla="*/ 800812 w 4750641"/>
              <a:gd name="connsiteY35" fmla="*/ 1146107 h 1727998"/>
              <a:gd name="connsiteX36" fmla="*/ 831985 w 4750641"/>
              <a:gd name="connsiteY36" fmla="*/ 1130521 h 1727998"/>
              <a:gd name="connsiteX37" fmla="*/ 863157 w 4750641"/>
              <a:gd name="connsiteY37" fmla="*/ 1114935 h 1727998"/>
              <a:gd name="connsiteX38" fmla="*/ 894330 w 4750641"/>
              <a:gd name="connsiteY38" fmla="*/ 1094153 h 1727998"/>
              <a:gd name="connsiteX39" fmla="*/ 909916 w 4750641"/>
              <a:gd name="connsiteY39" fmla="*/ 1083762 h 1727998"/>
              <a:gd name="connsiteX40" fmla="*/ 925503 w 4750641"/>
              <a:gd name="connsiteY40" fmla="*/ 1078566 h 1727998"/>
              <a:gd name="connsiteX41" fmla="*/ 967066 w 4750641"/>
              <a:gd name="connsiteY41" fmla="*/ 1068176 h 1727998"/>
              <a:gd name="connsiteX42" fmla="*/ 982653 w 4750641"/>
              <a:gd name="connsiteY42" fmla="*/ 1062980 h 1727998"/>
              <a:gd name="connsiteX43" fmla="*/ 1003435 w 4750641"/>
              <a:gd name="connsiteY43" fmla="*/ 1057785 h 1727998"/>
              <a:gd name="connsiteX44" fmla="*/ 1034607 w 4750641"/>
              <a:gd name="connsiteY44" fmla="*/ 1047394 h 1727998"/>
              <a:gd name="connsiteX45" fmla="*/ 1081366 w 4750641"/>
              <a:gd name="connsiteY45" fmla="*/ 1037003 h 1727998"/>
              <a:gd name="connsiteX46" fmla="*/ 1096953 w 4750641"/>
              <a:gd name="connsiteY46" fmla="*/ 1031807 h 1727998"/>
              <a:gd name="connsiteX47" fmla="*/ 1154103 w 4750641"/>
              <a:gd name="connsiteY47" fmla="*/ 1021416 h 1727998"/>
              <a:gd name="connsiteX48" fmla="*/ 1185275 w 4750641"/>
              <a:gd name="connsiteY48" fmla="*/ 1011026 h 1727998"/>
              <a:gd name="connsiteX49" fmla="*/ 1211253 w 4750641"/>
              <a:gd name="connsiteY49" fmla="*/ 1005830 h 1727998"/>
              <a:gd name="connsiteX50" fmla="*/ 1226839 w 4750641"/>
              <a:gd name="connsiteY50" fmla="*/ 1000635 h 1727998"/>
              <a:gd name="connsiteX51" fmla="*/ 1268403 w 4750641"/>
              <a:gd name="connsiteY51" fmla="*/ 995439 h 1727998"/>
              <a:gd name="connsiteX52" fmla="*/ 1403485 w 4750641"/>
              <a:gd name="connsiteY52" fmla="*/ 974657 h 1727998"/>
              <a:gd name="connsiteX53" fmla="*/ 1481416 w 4750641"/>
              <a:gd name="connsiteY53" fmla="*/ 964266 h 1727998"/>
              <a:gd name="connsiteX54" fmla="*/ 1533371 w 4750641"/>
              <a:gd name="connsiteY54" fmla="*/ 953876 h 1727998"/>
              <a:gd name="connsiteX55" fmla="*/ 1652866 w 4750641"/>
              <a:gd name="connsiteY55" fmla="*/ 948680 h 1727998"/>
              <a:gd name="connsiteX56" fmla="*/ 1751580 w 4750641"/>
              <a:gd name="connsiteY56" fmla="*/ 938289 h 1727998"/>
              <a:gd name="connsiteX57" fmla="*/ 1928225 w 4750641"/>
              <a:gd name="connsiteY57" fmla="*/ 933094 h 1727998"/>
              <a:gd name="connsiteX58" fmla="*/ 2110066 w 4750641"/>
              <a:gd name="connsiteY58" fmla="*/ 922703 h 1727998"/>
              <a:gd name="connsiteX59" fmla="*/ 2151630 w 4750641"/>
              <a:gd name="connsiteY59" fmla="*/ 917507 h 1727998"/>
              <a:gd name="connsiteX60" fmla="*/ 2411403 w 4750641"/>
              <a:gd name="connsiteY60" fmla="*/ 907116 h 1727998"/>
              <a:gd name="connsiteX61" fmla="*/ 2593244 w 4750641"/>
              <a:gd name="connsiteY61" fmla="*/ 912312 h 1727998"/>
              <a:gd name="connsiteX62" fmla="*/ 2624416 w 4750641"/>
              <a:gd name="connsiteY62" fmla="*/ 922703 h 1727998"/>
              <a:gd name="connsiteX63" fmla="*/ 2671175 w 4750641"/>
              <a:gd name="connsiteY63" fmla="*/ 927898 h 1727998"/>
              <a:gd name="connsiteX64" fmla="*/ 3014075 w 4750641"/>
              <a:gd name="connsiteY64" fmla="*/ 927898 h 1727998"/>
              <a:gd name="connsiteX65" fmla="*/ 3060835 w 4750641"/>
              <a:gd name="connsiteY65" fmla="*/ 938289 h 1727998"/>
              <a:gd name="connsiteX66" fmla="*/ 3097203 w 4750641"/>
              <a:gd name="connsiteY66" fmla="*/ 948680 h 1727998"/>
              <a:gd name="connsiteX67" fmla="*/ 3206307 w 4750641"/>
              <a:gd name="connsiteY67" fmla="*/ 953876 h 1727998"/>
              <a:gd name="connsiteX68" fmla="*/ 3253066 w 4750641"/>
              <a:gd name="connsiteY68" fmla="*/ 964266 h 1727998"/>
              <a:gd name="connsiteX69" fmla="*/ 3268653 w 4750641"/>
              <a:gd name="connsiteY69" fmla="*/ 974657 h 1727998"/>
              <a:gd name="connsiteX70" fmla="*/ 3445298 w 4750641"/>
              <a:gd name="connsiteY70" fmla="*/ 969462 h 1727998"/>
              <a:gd name="connsiteX71" fmla="*/ 3460885 w 4750641"/>
              <a:gd name="connsiteY71" fmla="*/ 964266 h 1727998"/>
              <a:gd name="connsiteX72" fmla="*/ 3481666 w 4750641"/>
              <a:gd name="connsiteY72" fmla="*/ 953876 h 1727998"/>
              <a:gd name="connsiteX73" fmla="*/ 3512839 w 4750641"/>
              <a:gd name="connsiteY73" fmla="*/ 933094 h 1727998"/>
              <a:gd name="connsiteX74" fmla="*/ 3528425 w 4750641"/>
              <a:gd name="connsiteY74" fmla="*/ 927898 h 1727998"/>
              <a:gd name="connsiteX75" fmla="*/ 3544012 w 4750641"/>
              <a:gd name="connsiteY75" fmla="*/ 917507 h 1727998"/>
              <a:gd name="connsiteX76" fmla="*/ 3575185 w 4750641"/>
              <a:gd name="connsiteY76" fmla="*/ 907116 h 1727998"/>
              <a:gd name="connsiteX77" fmla="*/ 3746635 w 4750641"/>
              <a:gd name="connsiteY77" fmla="*/ 912312 h 1727998"/>
              <a:gd name="connsiteX78" fmla="*/ 3757025 w 4750641"/>
              <a:gd name="connsiteY78" fmla="*/ 927898 h 1727998"/>
              <a:gd name="connsiteX79" fmla="*/ 3788198 w 4750641"/>
              <a:gd name="connsiteY79" fmla="*/ 938289 h 1727998"/>
              <a:gd name="connsiteX80" fmla="*/ 3855739 w 4750641"/>
              <a:gd name="connsiteY80" fmla="*/ 927898 h 1727998"/>
              <a:gd name="connsiteX81" fmla="*/ 3866130 w 4750641"/>
              <a:gd name="connsiteY81" fmla="*/ 912312 h 1727998"/>
              <a:gd name="connsiteX82" fmla="*/ 3871325 w 4750641"/>
              <a:gd name="connsiteY82" fmla="*/ 849966 h 1727998"/>
              <a:gd name="connsiteX83" fmla="*/ 3881716 w 4750641"/>
              <a:gd name="connsiteY83" fmla="*/ 772035 h 1727998"/>
              <a:gd name="connsiteX84" fmla="*/ 3897303 w 4750641"/>
              <a:gd name="connsiteY84" fmla="*/ 709689 h 1727998"/>
              <a:gd name="connsiteX85" fmla="*/ 3918085 w 4750641"/>
              <a:gd name="connsiteY85" fmla="*/ 673321 h 1727998"/>
              <a:gd name="connsiteX86" fmla="*/ 3933671 w 4750641"/>
              <a:gd name="connsiteY86" fmla="*/ 662930 h 1727998"/>
              <a:gd name="connsiteX87" fmla="*/ 3944062 w 4750641"/>
              <a:gd name="connsiteY87" fmla="*/ 647344 h 1727998"/>
              <a:gd name="connsiteX88" fmla="*/ 3975235 w 4750641"/>
              <a:gd name="connsiteY88" fmla="*/ 636953 h 1727998"/>
              <a:gd name="connsiteX89" fmla="*/ 3990821 w 4750641"/>
              <a:gd name="connsiteY89" fmla="*/ 631757 h 1727998"/>
              <a:gd name="connsiteX90" fmla="*/ 4006407 w 4750641"/>
              <a:gd name="connsiteY90" fmla="*/ 621366 h 1727998"/>
              <a:gd name="connsiteX91" fmla="*/ 4068753 w 4750641"/>
              <a:gd name="connsiteY91" fmla="*/ 605780 h 1727998"/>
              <a:gd name="connsiteX92" fmla="*/ 4084339 w 4750641"/>
              <a:gd name="connsiteY92" fmla="*/ 600585 h 1727998"/>
              <a:gd name="connsiteX93" fmla="*/ 4136294 w 4750641"/>
              <a:gd name="connsiteY93" fmla="*/ 590194 h 1727998"/>
              <a:gd name="connsiteX94" fmla="*/ 4157075 w 4750641"/>
              <a:gd name="connsiteY94" fmla="*/ 584998 h 1727998"/>
              <a:gd name="connsiteX95" fmla="*/ 4250594 w 4750641"/>
              <a:gd name="connsiteY95" fmla="*/ 574607 h 1727998"/>
              <a:gd name="connsiteX96" fmla="*/ 4494758 w 4750641"/>
              <a:gd name="connsiteY96" fmla="*/ 538456 h 1727998"/>
              <a:gd name="connsiteX97" fmla="*/ 4750641 w 4750641"/>
              <a:gd name="connsiteY97" fmla="*/ 444721 h 1727998"/>
              <a:gd name="connsiteX98" fmla="*/ 4687970 w 4750641"/>
              <a:gd name="connsiteY98" fmla="*/ 392116 h 1727998"/>
              <a:gd name="connsiteX99" fmla="*/ 4605844 w 4750641"/>
              <a:gd name="connsiteY99" fmla="*/ 328905 h 1727998"/>
              <a:gd name="connsiteX100" fmla="*/ 4520015 w 4750641"/>
              <a:gd name="connsiteY100" fmla="*/ 293403 h 1727998"/>
              <a:gd name="connsiteX101" fmla="*/ 4471601 w 4750641"/>
              <a:gd name="connsiteY101" fmla="*/ 294486 h 1727998"/>
              <a:gd name="connsiteX102" fmla="*/ 4415614 w 4750641"/>
              <a:gd name="connsiteY102" fmla="*/ 282364 h 1727998"/>
              <a:gd name="connsiteX103" fmla="*/ 4314478 w 4750641"/>
              <a:gd name="connsiteY103" fmla="*/ 252922 h 1727998"/>
              <a:gd name="connsiteX104" fmla="*/ 4253740 w 4750641"/>
              <a:gd name="connsiteY104" fmla="*/ 211142 h 1727998"/>
              <a:gd name="connsiteX105" fmla="*/ 4165532 w 4750641"/>
              <a:gd name="connsiteY105" fmla="*/ 188412 h 1727998"/>
              <a:gd name="connsiteX106" fmla="*/ 4130493 w 4750641"/>
              <a:gd name="connsiteY106" fmla="*/ 154208 h 1727998"/>
              <a:gd name="connsiteX107" fmla="*/ 4078538 w 4750641"/>
              <a:gd name="connsiteY107" fmla="*/ 155291 h 1727998"/>
              <a:gd name="connsiteX108" fmla="*/ 3978333 w 4750641"/>
              <a:gd name="connsiteY108" fmla="*/ 35794 h 1727998"/>
              <a:gd name="connsiteX109" fmla="*/ 3828107 w 4750641"/>
              <a:gd name="connsiteY109" fmla="*/ 76 h 1727998"/>
              <a:gd name="connsiteX110" fmla="*/ 3710335 w 4750641"/>
              <a:gd name="connsiteY110" fmla="*/ 26704 h 1727998"/>
              <a:gd name="connsiteX111" fmla="*/ 3574601 w 4750641"/>
              <a:gd name="connsiteY111" fmla="*/ 39043 h 1727998"/>
              <a:gd name="connsiteX112" fmla="*/ 3446206 w 4750641"/>
              <a:gd name="connsiteY112" fmla="*/ 85152 h 1727998"/>
              <a:gd name="connsiteX113" fmla="*/ 3345673 w 4750641"/>
              <a:gd name="connsiteY113" fmla="*/ 112212 h 1727998"/>
              <a:gd name="connsiteX114" fmla="*/ 3367831 w 4750641"/>
              <a:gd name="connsiteY114" fmla="*/ 217420 h 1727998"/>
              <a:gd name="connsiteX115" fmla="*/ 3358652 w 4750641"/>
              <a:gd name="connsiteY115" fmla="*/ 287775 h 1727998"/>
              <a:gd name="connsiteX116" fmla="*/ 3330741 w 4750641"/>
              <a:gd name="connsiteY116" fmla="*/ 357698 h 1727998"/>
              <a:gd name="connsiteX117" fmla="*/ 3336099 w 4750641"/>
              <a:gd name="connsiteY117" fmla="*/ 455761 h 1727998"/>
              <a:gd name="connsiteX118" fmla="*/ 3455689 w 4750641"/>
              <a:gd name="connsiteY118" fmla="*/ 449916 h 1727998"/>
              <a:gd name="connsiteX119" fmla="*/ 3408930 w 4750641"/>
              <a:gd name="connsiteY119" fmla="*/ 465503 h 1727998"/>
              <a:gd name="connsiteX120" fmla="*/ 3393344 w 4750641"/>
              <a:gd name="connsiteY120" fmla="*/ 470698 h 1727998"/>
              <a:gd name="connsiteX121" fmla="*/ 3351780 w 4750641"/>
              <a:gd name="connsiteY121" fmla="*/ 491480 h 1727998"/>
              <a:gd name="connsiteX122" fmla="*/ 3336194 w 4750641"/>
              <a:gd name="connsiteY122" fmla="*/ 501871 h 1727998"/>
              <a:gd name="connsiteX123" fmla="*/ 3315412 w 4750641"/>
              <a:gd name="connsiteY123" fmla="*/ 507066 h 1727998"/>
              <a:gd name="connsiteX124" fmla="*/ 3299825 w 4750641"/>
              <a:gd name="connsiteY124" fmla="*/ 512262 h 1727998"/>
              <a:gd name="connsiteX125" fmla="*/ 3253066 w 4750641"/>
              <a:gd name="connsiteY125" fmla="*/ 548630 h 1727998"/>
              <a:gd name="connsiteX126" fmla="*/ 3216698 w 4750641"/>
              <a:gd name="connsiteY126" fmla="*/ 569412 h 1727998"/>
              <a:gd name="connsiteX127" fmla="*/ 3185525 w 4750641"/>
              <a:gd name="connsiteY127" fmla="*/ 579803 h 1727998"/>
              <a:gd name="connsiteX128" fmla="*/ 3143962 w 4750641"/>
              <a:gd name="connsiteY128" fmla="*/ 600585 h 1727998"/>
              <a:gd name="connsiteX129" fmla="*/ 3107594 w 4750641"/>
              <a:gd name="connsiteY129" fmla="*/ 610976 h 1727998"/>
              <a:gd name="connsiteX130" fmla="*/ 3092007 w 4750641"/>
              <a:gd name="connsiteY130" fmla="*/ 616171 h 1727998"/>
              <a:gd name="connsiteX131" fmla="*/ 3071225 w 4750641"/>
              <a:gd name="connsiteY131" fmla="*/ 621366 h 1727998"/>
              <a:gd name="connsiteX132" fmla="*/ 3040053 w 4750641"/>
              <a:gd name="connsiteY132" fmla="*/ 631757 h 1727998"/>
              <a:gd name="connsiteX133" fmla="*/ 2998489 w 4750641"/>
              <a:gd name="connsiteY133" fmla="*/ 642148 h 1727998"/>
              <a:gd name="connsiteX134" fmla="*/ 2967316 w 4750641"/>
              <a:gd name="connsiteY134" fmla="*/ 652539 h 1727998"/>
              <a:gd name="connsiteX135" fmla="*/ 2941339 w 4750641"/>
              <a:gd name="connsiteY135" fmla="*/ 657735 h 1727998"/>
              <a:gd name="connsiteX136" fmla="*/ 2910166 w 4750641"/>
              <a:gd name="connsiteY136" fmla="*/ 668126 h 1727998"/>
              <a:gd name="connsiteX137" fmla="*/ 2894580 w 4750641"/>
              <a:gd name="connsiteY137" fmla="*/ 673321 h 1727998"/>
              <a:gd name="connsiteX138" fmla="*/ 2847821 w 4750641"/>
              <a:gd name="connsiteY138" fmla="*/ 694103 h 1727998"/>
              <a:gd name="connsiteX139" fmla="*/ 2832235 w 4750641"/>
              <a:gd name="connsiteY139" fmla="*/ 699298 h 1727998"/>
              <a:gd name="connsiteX140" fmla="*/ 2795866 w 4750641"/>
              <a:gd name="connsiteY140" fmla="*/ 720080 h 1727998"/>
              <a:gd name="connsiteX141" fmla="*/ 2780280 w 4750641"/>
              <a:gd name="connsiteY141" fmla="*/ 730471 h 1727998"/>
              <a:gd name="connsiteX142" fmla="*/ 2754303 w 4750641"/>
              <a:gd name="connsiteY142" fmla="*/ 735666 h 1727998"/>
              <a:gd name="connsiteX143" fmla="*/ 2738716 w 4750641"/>
              <a:gd name="connsiteY143" fmla="*/ 740862 h 1727998"/>
              <a:gd name="connsiteX144" fmla="*/ 2717935 w 4750641"/>
              <a:gd name="connsiteY144" fmla="*/ 746057 h 1727998"/>
              <a:gd name="connsiteX145" fmla="*/ 2593244 w 4750641"/>
              <a:gd name="connsiteY145" fmla="*/ 740862 h 1727998"/>
              <a:gd name="connsiteX146" fmla="*/ 2577657 w 4750641"/>
              <a:gd name="connsiteY146" fmla="*/ 709689 h 1727998"/>
              <a:gd name="connsiteX147" fmla="*/ 2562071 w 4750641"/>
              <a:gd name="connsiteY147" fmla="*/ 652539 h 1727998"/>
              <a:gd name="connsiteX148" fmla="*/ 2556875 w 4750641"/>
              <a:gd name="connsiteY148" fmla="*/ 636953 h 1727998"/>
              <a:gd name="connsiteX149" fmla="*/ 2546485 w 4750641"/>
              <a:gd name="connsiteY149" fmla="*/ 621366 h 1727998"/>
              <a:gd name="connsiteX150" fmla="*/ 2411403 w 4750641"/>
              <a:gd name="connsiteY150" fmla="*/ 626562 h 1727998"/>
              <a:gd name="connsiteX151" fmla="*/ 2354253 w 4750641"/>
              <a:gd name="connsiteY151" fmla="*/ 631757 h 1727998"/>
              <a:gd name="connsiteX152" fmla="*/ 2333471 w 4750641"/>
              <a:gd name="connsiteY152" fmla="*/ 636953 h 1727998"/>
              <a:gd name="connsiteX153" fmla="*/ 2271125 w 4750641"/>
              <a:gd name="connsiteY153" fmla="*/ 642148 h 1727998"/>
              <a:gd name="connsiteX154" fmla="*/ 2167216 w 4750641"/>
              <a:gd name="connsiteY154" fmla="*/ 636953 h 1727998"/>
              <a:gd name="connsiteX155" fmla="*/ 2151630 w 4750641"/>
              <a:gd name="connsiteY155" fmla="*/ 631757 h 1727998"/>
              <a:gd name="connsiteX156" fmla="*/ 2120457 w 4750641"/>
              <a:gd name="connsiteY156" fmla="*/ 610976 h 1727998"/>
              <a:gd name="connsiteX157" fmla="*/ 2110066 w 4750641"/>
              <a:gd name="connsiteY157" fmla="*/ 595389 h 1727998"/>
              <a:gd name="connsiteX158" fmla="*/ 2094480 w 4750641"/>
              <a:gd name="connsiteY158" fmla="*/ 590194 h 1727998"/>
              <a:gd name="connsiteX159" fmla="*/ 2078894 w 4750641"/>
              <a:gd name="connsiteY159" fmla="*/ 579803 h 1727998"/>
              <a:gd name="connsiteX160" fmla="*/ 2063307 w 4750641"/>
              <a:gd name="connsiteY160" fmla="*/ 574607 h 1727998"/>
              <a:gd name="connsiteX161" fmla="*/ 2047721 w 4750641"/>
              <a:gd name="connsiteY161" fmla="*/ 564216 h 1727998"/>
              <a:gd name="connsiteX162" fmla="*/ 2032135 w 4750641"/>
              <a:gd name="connsiteY162" fmla="*/ 559021 h 1727998"/>
              <a:gd name="connsiteX163" fmla="*/ 2011353 w 4750641"/>
              <a:gd name="connsiteY163" fmla="*/ 548630 h 1727998"/>
              <a:gd name="connsiteX164" fmla="*/ 1907444 w 4750641"/>
              <a:gd name="connsiteY164" fmla="*/ 553826 h 1727998"/>
              <a:gd name="connsiteX165" fmla="*/ 1876271 w 4750641"/>
              <a:gd name="connsiteY165" fmla="*/ 564216 h 1727998"/>
              <a:gd name="connsiteX166" fmla="*/ 1860685 w 4750641"/>
              <a:gd name="connsiteY166" fmla="*/ 569412 h 1727998"/>
              <a:gd name="connsiteX167" fmla="*/ 1839903 w 4750641"/>
              <a:gd name="connsiteY167" fmla="*/ 579803 h 1727998"/>
              <a:gd name="connsiteX168" fmla="*/ 1767166 w 4750641"/>
              <a:gd name="connsiteY168" fmla="*/ 590194 h 1727998"/>
              <a:gd name="connsiteX169" fmla="*/ 1725603 w 4750641"/>
              <a:gd name="connsiteY169" fmla="*/ 600585 h 1727998"/>
              <a:gd name="connsiteX170" fmla="*/ 1684039 w 4750641"/>
              <a:gd name="connsiteY170" fmla="*/ 610976 h 1727998"/>
              <a:gd name="connsiteX171" fmla="*/ 1663257 w 4750641"/>
              <a:gd name="connsiteY171" fmla="*/ 616171 h 1727998"/>
              <a:gd name="connsiteX172" fmla="*/ 1632085 w 4750641"/>
              <a:gd name="connsiteY172" fmla="*/ 626562 h 1727998"/>
              <a:gd name="connsiteX173" fmla="*/ 1616498 w 4750641"/>
              <a:gd name="connsiteY173" fmla="*/ 631757 h 1727998"/>
              <a:gd name="connsiteX174" fmla="*/ 1595716 w 4750641"/>
              <a:gd name="connsiteY174" fmla="*/ 642148 h 1727998"/>
              <a:gd name="connsiteX175" fmla="*/ 1569739 w 4750641"/>
              <a:gd name="connsiteY175" fmla="*/ 647344 h 1727998"/>
              <a:gd name="connsiteX176" fmla="*/ 1554153 w 4750641"/>
              <a:gd name="connsiteY176" fmla="*/ 652539 h 1727998"/>
              <a:gd name="connsiteX177" fmla="*/ 1538566 w 4750641"/>
              <a:gd name="connsiteY177" fmla="*/ 662930 h 1727998"/>
              <a:gd name="connsiteX178" fmla="*/ 1528175 w 4750641"/>
              <a:gd name="connsiteY178" fmla="*/ 678516 h 1727998"/>
              <a:gd name="connsiteX179" fmla="*/ 1497003 w 4750641"/>
              <a:gd name="connsiteY179" fmla="*/ 688907 h 1727998"/>
              <a:gd name="connsiteX180" fmla="*/ 1465830 w 4750641"/>
              <a:gd name="connsiteY180" fmla="*/ 709689 h 1727998"/>
              <a:gd name="connsiteX181" fmla="*/ 1450244 w 4750641"/>
              <a:gd name="connsiteY181" fmla="*/ 720080 h 1727998"/>
              <a:gd name="connsiteX182" fmla="*/ 1387898 w 4750641"/>
              <a:gd name="connsiteY182" fmla="*/ 740862 h 1727998"/>
              <a:gd name="connsiteX183" fmla="*/ 1372312 w 4750641"/>
              <a:gd name="connsiteY183" fmla="*/ 746057 h 1727998"/>
              <a:gd name="connsiteX184" fmla="*/ 1356725 w 4750641"/>
              <a:gd name="connsiteY184" fmla="*/ 751253 h 1727998"/>
              <a:gd name="connsiteX185" fmla="*/ 1299575 w 4750641"/>
              <a:gd name="connsiteY185" fmla="*/ 756448 h 1727998"/>
              <a:gd name="connsiteX186" fmla="*/ 1283989 w 4750641"/>
              <a:gd name="connsiteY186" fmla="*/ 761644 h 1727998"/>
              <a:gd name="connsiteX187" fmla="*/ 1200862 w 4750641"/>
              <a:gd name="connsiteY187" fmla="*/ 772035 h 1727998"/>
              <a:gd name="connsiteX188" fmla="*/ 1154103 w 4750641"/>
              <a:gd name="connsiteY188" fmla="*/ 782426 h 1727998"/>
              <a:gd name="connsiteX189" fmla="*/ 1096953 w 4750641"/>
              <a:gd name="connsiteY189" fmla="*/ 787621 h 1727998"/>
              <a:gd name="connsiteX190" fmla="*/ 1060585 w 4750641"/>
              <a:gd name="connsiteY190" fmla="*/ 792816 h 1727998"/>
              <a:gd name="connsiteX191" fmla="*/ 993044 w 4750641"/>
              <a:gd name="connsiteY191" fmla="*/ 803207 h 1727998"/>
              <a:gd name="connsiteX192" fmla="*/ 961871 w 4750641"/>
              <a:gd name="connsiteY192" fmla="*/ 813598 h 1727998"/>
              <a:gd name="connsiteX193" fmla="*/ 920307 w 4750641"/>
              <a:gd name="connsiteY193" fmla="*/ 823989 h 1727998"/>
              <a:gd name="connsiteX194" fmla="*/ 889135 w 4750641"/>
              <a:gd name="connsiteY194" fmla="*/ 834380 h 1727998"/>
              <a:gd name="connsiteX195" fmla="*/ 868353 w 4750641"/>
              <a:gd name="connsiteY195" fmla="*/ 839576 h 1727998"/>
              <a:gd name="connsiteX196" fmla="*/ 842375 w 4750641"/>
              <a:gd name="connsiteY196" fmla="*/ 844771 h 1727998"/>
              <a:gd name="connsiteX197" fmla="*/ 806007 w 4750641"/>
              <a:gd name="connsiteY197" fmla="*/ 860357 h 1727998"/>
              <a:gd name="connsiteX198" fmla="*/ 790421 w 4750641"/>
              <a:gd name="connsiteY198" fmla="*/ 865553 h 1727998"/>
              <a:gd name="connsiteX199" fmla="*/ 748857 w 4750641"/>
              <a:gd name="connsiteY199" fmla="*/ 881139 h 1727998"/>
              <a:gd name="connsiteX200" fmla="*/ 702098 w 4750641"/>
              <a:gd name="connsiteY200" fmla="*/ 901921 h 1727998"/>
              <a:gd name="connsiteX201" fmla="*/ 670925 w 4750641"/>
              <a:gd name="connsiteY201" fmla="*/ 912312 h 1727998"/>
              <a:gd name="connsiteX202" fmla="*/ 639753 w 4750641"/>
              <a:gd name="connsiteY202" fmla="*/ 927898 h 1727998"/>
              <a:gd name="connsiteX203" fmla="*/ 592994 w 4750641"/>
              <a:gd name="connsiteY203" fmla="*/ 948680 h 1727998"/>
              <a:gd name="connsiteX204" fmla="*/ 577407 w 4750641"/>
              <a:gd name="connsiteY204" fmla="*/ 953876 h 1727998"/>
              <a:gd name="connsiteX205" fmla="*/ 546235 w 4750641"/>
              <a:gd name="connsiteY205" fmla="*/ 974657 h 1727998"/>
              <a:gd name="connsiteX206" fmla="*/ 530648 w 4750641"/>
              <a:gd name="connsiteY206" fmla="*/ 985048 h 1727998"/>
              <a:gd name="connsiteX207" fmla="*/ 509866 w 4750641"/>
              <a:gd name="connsiteY207" fmla="*/ 995439 h 1727998"/>
              <a:gd name="connsiteX208" fmla="*/ 463107 w 4750641"/>
              <a:gd name="connsiteY208" fmla="*/ 1016221 h 1727998"/>
              <a:gd name="connsiteX209" fmla="*/ 447521 w 4750641"/>
              <a:gd name="connsiteY209" fmla="*/ 1021416 h 1727998"/>
              <a:gd name="connsiteX210" fmla="*/ 416348 w 4750641"/>
              <a:gd name="connsiteY210" fmla="*/ 1047394 h 1727998"/>
              <a:gd name="connsiteX211" fmla="*/ 385175 w 4750641"/>
              <a:gd name="connsiteY211" fmla="*/ 1068176 h 1727998"/>
              <a:gd name="connsiteX212" fmla="*/ 369589 w 4750641"/>
              <a:gd name="connsiteY212" fmla="*/ 1083762 h 1727998"/>
              <a:gd name="connsiteX213" fmla="*/ 338416 w 4750641"/>
              <a:gd name="connsiteY213" fmla="*/ 1104544 h 1727998"/>
              <a:gd name="connsiteX214" fmla="*/ 322830 w 4750641"/>
              <a:gd name="connsiteY214" fmla="*/ 1114935 h 1727998"/>
              <a:gd name="connsiteX215" fmla="*/ 291657 w 4750641"/>
              <a:gd name="connsiteY215" fmla="*/ 1135716 h 1727998"/>
              <a:gd name="connsiteX216" fmla="*/ 270875 w 4750641"/>
              <a:gd name="connsiteY216" fmla="*/ 1156498 h 1727998"/>
              <a:gd name="connsiteX217" fmla="*/ 265680 w 4750641"/>
              <a:gd name="connsiteY217" fmla="*/ 1172085 h 1727998"/>
              <a:gd name="connsiteX218" fmla="*/ 218921 w 4750641"/>
              <a:gd name="connsiteY218" fmla="*/ 1208453 h 1727998"/>
              <a:gd name="connsiteX219" fmla="*/ 208530 w 4750641"/>
              <a:gd name="connsiteY219" fmla="*/ 1224039 h 1727998"/>
              <a:gd name="connsiteX220" fmla="*/ 177357 w 4750641"/>
              <a:gd name="connsiteY220" fmla="*/ 1244821 h 1727998"/>
              <a:gd name="connsiteX221" fmla="*/ 156575 w 4750641"/>
              <a:gd name="connsiteY221" fmla="*/ 1260407 h 1727998"/>
              <a:gd name="connsiteX222" fmla="*/ 125403 w 4750641"/>
              <a:gd name="connsiteY222" fmla="*/ 1281189 h 1727998"/>
              <a:gd name="connsiteX223" fmla="*/ 94230 w 4750641"/>
              <a:gd name="connsiteY223" fmla="*/ 1301971 h 1727998"/>
              <a:gd name="connsiteX224" fmla="*/ 78644 w 4750641"/>
              <a:gd name="connsiteY224" fmla="*/ 1317557 h 1727998"/>
              <a:gd name="connsiteX225" fmla="*/ 68253 w 4750641"/>
              <a:gd name="connsiteY225" fmla="*/ 1333144 h 1727998"/>
              <a:gd name="connsiteX226" fmla="*/ 52666 w 4750641"/>
              <a:gd name="connsiteY226" fmla="*/ 1338339 h 1727998"/>
              <a:gd name="connsiteX227" fmla="*/ 5907 w 4750641"/>
              <a:gd name="connsiteY227" fmla="*/ 1385098 h 1727998"/>
              <a:gd name="connsiteX0" fmla="*/ 5907 w 4750641"/>
              <a:gd name="connsiteY0" fmla="*/ 1385098 h 1727998"/>
              <a:gd name="connsiteX1" fmla="*/ 5907 w 4750641"/>
              <a:gd name="connsiteY1" fmla="*/ 1385098 h 1727998"/>
              <a:gd name="connsiteX2" fmla="*/ 712 w 4750641"/>
              <a:gd name="connsiteY2" fmla="*/ 1431857 h 1727998"/>
              <a:gd name="connsiteX3" fmla="*/ 16298 w 4750641"/>
              <a:gd name="connsiteY3" fmla="*/ 1442248 h 1727998"/>
              <a:gd name="connsiteX4" fmla="*/ 26689 w 4750641"/>
              <a:gd name="connsiteY4" fmla="*/ 1473421 h 1727998"/>
              <a:gd name="connsiteX5" fmla="*/ 57862 w 4750641"/>
              <a:gd name="connsiteY5" fmla="*/ 1499398 h 1727998"/>
              <a:gd name="connsiteX6" fmla="*/ 68253 w 4750641"/>
              <a:gd name="connsiteY6" fmla="*/ 1514985 h 1727998"/>
              <a:gd name="connsiteX7" fmla="*/ 73448 w 4750641"/>
              <a:gd name="connsiteY7" fmla="*/ 1530571 h 1727998"/>
              <a:gd name="connsiteX8" fmla="*/ 104621 w 4750641"/>
              <a:gd name="connsiteY8" fmla="*/ 1561744 h 1727998"/>
              <a:gd name="connsiteX9" fmla="*/ 109816 w 4750641"/>
              <a:gd name="connsiteY9" fmla="*/ 1577330 h 1727998"/>
              <a:gd name="connsiteX10" fmla="*/ 135794 w 4750641"/>
              <a:gd name="connsiteY10" fmla="*/ 1603307 h 1727998"/>
              <a:gd name="connsiteX11" fmla="*/ 156575 w 4750641"/>
              <a:gd name="connsiteY11" fmla="*/ 1639676 h 1727998"/>
              <a:gd name="connsiteX12" fmla="*/ 172162 w 4750641"/>
              <a:gd name="connsiteY12" fmla="*/ 1655262 h 1727998"/>
              <a:gd name="connsiteX13" fmla="*/ 187748 w 4750641"/>
              <a:gd name="connsiteY13" fmla="*/ 1676044 h 1727998"/>
              <a:gd name="connsiteX14" fmla="*/ 239703 w 4750641"/>
              <a:gd name="connsiteY14" fmla="*/ 1707216 h 1727998"/>
              <a:gd name="connsiteX15" fmla="*/ 255289 w 4750641"/>
              <a:gd name="connsiteY15" fmla="*/ 1712412 h 1727998"/>
              <a:gd name="connsiteX16" fmla="*/ 276071 w 4750641"/>
              <a:gd name="connsiteY16" fmla="*/ 1722803 h 1727998"/>
              <a:gd name="connsiteX17" fmla="*/ 307244 w 4750641"/>
              <a:gd name="connsiteY17" fmla="*/ 1727998 h 1727998"/>
              <a:gd name="connsiteX18" fmla="*/ 473498 w 4750641"/>
              <a:gd name="connsiteY18" fmla="*/ 1722803 h 1727998"/>
              <a:gd name="connsiteX19" fmla="*/ 504671 w 4750641"/>
              <a:gd name="connsiteY19" fmla="*/ 1707216 h 1727998"/>
              <a:gd name="connsiteX20" fmla="*/ 520257 w 4750641"/>
              <a:gd name="connsiteY20" fmla="*/ 1686435 h 1727998"/>
              <a:gd name="connsiteX21" fmla="*/ 541039 w 4750641"/>
              <a:gd name="connsiteY21" fmla="*/ 1650066 h 1727998"/>
              <a:gd name="connsiteX22" fmla="*/ 530648 w 4750641"/>
              <a:gd name="connsiteY22" fmla="*/ 1577330 h 1727998"/>
              <a:gd name="connsiteX23" fmla="*/ 520257 w 4750641"/>
              <a:gd name="connsiteY23" fmla="*/ 1540962 h 1727998"/>
              <a:gd name="connsiteX24" fmla="*/ 525453 w 4750641"/>
              <a:gd name="connsiteY24" fmla="*/ 1411076 h 1727998"/>
              <a:gd name="connsiteX25" fmla="*/ 535844 w 4750641"/>
              <a:gd name="connsiteY25" fmla="*/ 1369512 h 1727998"/>
              <a:gd name="connsiteX26" fmla="*/ 567016 w 4750641"/>
              <a:gd name="connsiteY26" fmla="*/ 1322753 h 1727998"/>
              <a:gd name="connsiteX27" fmla="*/ 577407 w 4750641"/>
              <a:gd name="connsiteY27" fmla="*/ 1307166 h 1727998"/>
              <a:gd name="connsiteX28" fmla="*/ 587798 w 4750641"/>
              <a:gd name="connsiteY28" fmla="*/ 1291580 h 1727998"/>
              <a:gd name="connsiteX29" fmla="*/ 592994 w 4750641"/>
              <a:gd name="connsiteY29" fmla="*/ 1275994 h 1727998"/>
              <a:gd name="connsiteX30" fmla="*/ 639753 w 4750641"/>
              <a:gd name="connsiteY30" fmla="*/ 1234430 h 1727998"/>
              <a:gd name="connsiteX31" fmla="*/ 655339 w 4750641"/>
              <a:gd name="connsiteY31" fmla="*/ 1229235 h 1727998"/>
              <a:gd name="connsiteX32" fmla="*/ 686512 w 4750641"/>
              <a:gd name="connsiteY32" fmla="*/ 1208453 h 1727998"/>
              <a:gd name="connsiteX33" fmla="*/ 717685 w 4750641"/>
              <a:gd name="connsiteY33" fmla="*/ 1187671 h 1727998"/>
              <a:gd name="connsiteX34" fmla="*/ 769639 w 4750641"/>
              <a:gd name="connsiteY34" fmla="*/ 1156498 h 1727998"/>
              <a:gd name="connsiteX35" fmla="*/ 800812 w 4750641"/>
              <a:gd name="connsiteY35" fmla="*/ 1146107 h 1727998"/>
              <a:gd name="connsiteX36" fmla="*/ 831985 w 4750641"/>
              <a:gd name="connsiteY36" fmla="*/ 1130521 h 1727998"/>
              <a:gd name="connsiteX37" fmla="*/ 863157 w 4750641"/>
              <a:gd name="connsiteY37" fmla="*/ 1114935 h 1727998"/>
              <a:gd name="connsiteX38" fmla="*/ 894330 w 4750641"/>
              <a:gd name="connsiteY38" fmla="*/ 1094153 h 1727998"/>
              <a:gd name="connsiteX39" fmla="*/ 909916 w 4750641"/>
              <a:gd name="connsiteY39" fmla="*/ 1083762 h 1727998"/>
              <a:gd name="connsiteX40" fmla="*/ 925503 w 4750641"/>
              <a:gd name="connsiteY40" fmla="*/ 1078566 h 1727998"/>
              <a:gd name="connsiteX41" fmla="*/ 967066 w 4750641"/>
              <a:gd name="connsiteY41" fmla="*/ 1068176 h 1727998"/>
              <a:gd name="connsiteX42" fmla="*/ 982653 w 4750641"/>
              <a:gd name="connsiteY42" fmla="*/ 1062980 h 1727998"/>
              <a:gd name="connsiteX43" fmla="*/ 1003435 w 4750641"/>
              <a:gd name="connsiteY43" fmla="*/ 1057785 h 1727998"/>
              <a:gd name="connsiteX44" fmla="*/ 1034607 w 4750641"/>
              <a:gd name="connsiteY44" fmla="*/ 1047394 h 1727998"/>
              <a:gd name="connsiteX45" fmla="*/ 1081366 w 4750641"/>
              <a:gd name="connsiteY45" fmla="*/ 1037003 h 1727998"/>
              <a:gd name="connsiteX46" fmla="*/ 1096953 w 4750641"/>
              <a:gd name="connsiteY46" fmla="*/ 1031807 h 1727998"/>
              <a:gd name="connsiteX47" fmla="*/ 1154103 w 4750641"/>
              <a:gd name="connsiteY47" fmla="*/ 1021416 h 1727998"/>
              <a:gd name="connsiteX48" fmla="*/ 1185275 w 4750641"/>
              <a:gd name="connsiteY48" fmla="*/ 1011026 h 1727998"/>
              <a:gd name="connsiteX49" fmla="*/ 1211253 w 4750641"/>
              <a:gd name="connsiteY49" fmla="*/ 1005830 h 1727998"/>
              <a:gd name="connsiteX50" fmla="*/ 1226839 w 4750641"/>
              <a:gd name="connsiteY50" fmla="*/ 1000635 h 1727998"/>
              <a:gd name="connsiteX51" fmla="*/ 1268403 w 4750641"/>
              <a:gd name="connsiteY51" fmla="*/ 995439 h 1727998"/>
              <a:gd name="connsiteX52" fmla="*/ 1403485 w 4750641"/>
              <a:gd name="connsiteY52" fmla="*/ 974657 h 1727998"/>
              <a:gd name="connsiteX53" fmla="*/ 1481416 w 4750641"/>
              <a:gd name="connsiteY53" fmla="*/ 964266 h 1727998"/>
              <a:gd name="connsiteX54" fmla="*/ 1533371 w 4750641"/>
              <a:gd name="connsiteY54" fmla="*/ 953876 h 1727998"/>
              <a:gd name="connsiteX55" fmla="*/ 1652866 w 4750641"/>
              <a:gd name="connsiteY55" fmla="*/ 948680 h 1727998"/>
              <a:gd name="connsiteX56" fmla="*/ 1751580 w 4750641"/>
              <a:gd name="connsiteY56" fmla="*/ 938289 h 1727998"/>
              <a:gd name="connsiteX57" fmla="*/ 1928225 w 4750641"/>
              <a:gd name="connsiteY57" fmla="*/ 933094 h 1727998"/>
              <a:gd name="connsiteX58" fmla="*/ 2110066 w 4750641"/>
              <a:gd name="connsiteY58" fmla="*/ 922703 h 1727998"/>
              <a:gd name="connsiteX59" fmla="*/ 2151630 w 4750641"/>
              <a:gd name="connsiteY59" fmla="*/ 917507 h 1727998"/>
              <a:gd name="connsiteX60" fmla="*/ 2411403 w 4750641"/>
              <a:gd name="connsiteY60" fmla="*/ 907116 h 1727998"/>
              <a:gd name="connsiteX61" fmla="*/ 2593244 w 4750641"/>
              <a:gd name="connsiteY61" fmla="*/ 912312 h 1727998"/>
              <a:gd name="connsiteX62" fmla="*/ 2624416 w 4750641"/>
              <a:gd name="connsiteY62" fmla="*/ 922703 h 1727998"/>
              <a:gd name="connsiteX63" fmla="*/ 2671175 w 4750641"/>
              <a:gd name="connsiteY63" fmla="*/ 927898 h 1727998"/>
              <a:gd name="connsiteX64" fmla="*/ 3014075 w 4750641"/>
              <a:gd name="connsiteY64" fmla="*/ 927898 h 1727998"/>
              <a:gd name="connsiteX65" fmla="*/ 3060835 w 4750641"/>
              <a:gd name="connsiteY65" fmla="*/ 938289 h 1727998"/>
              <a:gd name="connsiteX66" fmla="*/ 3097203 w 4750641"/>
              <a:gd name="connsiteY66" fmla="*/ 948680 h 1727998"/>
              <a:gd name="connsiteX67" fmla="*/ 3206307 w 4750641"/>
              <a:gd name="connsiteY67" fmla="*/ 953876 h 1727998"/>
              <a:gd name="connsiteX68" fmla="*/ 3253066 w 4750641"/>
              <a:gd name="connsiteY68" fmla="*/ 964266 h 1727998"/>
              <a:gd name="connsiteX69" fmla="*/ 3268653 w 4750641"/>
              <a:gd name="connsiteY69" fmla="*/ 974657 h 1727998"/>
              <a:gd name="connsiteX70" fmla="*/ 3445298 w 4750641"/>
              <a:gd name="connsiteY70" fmla="*/ 969462 h 1727998"/>
              <a:gd name="connsiteX71" fmla="*/ 3460885 w 4750641"/>
              <a:gd name="connsiteY71" fmla="*/ 964266 h 1727998"/>
              <a:gd name="connsiteX72" fmla="*/ 3481666 w 4750641"/>
              <a:gd name="connsiteY72" fmla="*/ 953876 h 1727998"/>
              <a:gd name="connsiteX73" fmla="*/ 3512839 w 4750641"/>
              <a:gd name="connsiteY73" fmla="*/ 933094 h 1727998"/>
              <a:gd name="connsiteX74" fmla="*/ 3528425 w 4750641"/>
              <a:gd name="connsiteY74" fmla="*/ 927898 h 1727998"/>
              <a:gd name="connsiteX75" fmla="*/ 3544012 w 4750641"/>
              <a:gd name="connsiteY75" fmla="*/ 917507 h 1727998"/>
              <a:gd name="connsiteX76" fmla="*/ 3575185 w 4750641"/>
              <a:gd name="connsiteY76" fmla="*/ 907116 h 1727998"/>
              <a:gd name="connsiteX77" fmla="*/ 3746635 w 4750641"/>
              <a:gd name="connsiteY77" fmla="*/ 912312 h 1727998"/>
              <a:gd name="connsiteX78" fmla="*/ 3757025 w 4750641"/>
              <a:gd name="connsiteY78" fmla="*/ 927898 h 1727998"/>
              <a:gd name="connsiteX79" fmla="*/ 3788198 w 4750641"/>
              <a:gd name="connsiteY79" fmla="*/ 938289 h 1727998"/>
              <a:gd name="connsiteX80" fmla="*/ 3855739 w 4750641"/>
              <a:gd name="connsiteY80" fmla="*/ 927898 h 1727998"/>
              <a:gd name="connsiteX81" fmla="*/ 3866130 w 4750641"/>
              <a:gd name="connsiteY81" fmla="*/ 912312 h 1727998"/>
              <a:gd name="connsiteX82" fmla="*/ 3871325 w 4750641"/>
              <a:gd name="connsiteY82" fmla="*/ 849966 h 1727998"/>
              <a:gd name="connsiteX83" fmla="*/ 3881716 w 4750641"/>
              <a:gd name="connsiteY83" fmla="*/ 772035 h 1727998"/>
              <a:gd name="connsiteX84" fmla="*/ 3897303 w 4750641"/>
              <a:gd name="connsiteY84" fmla="*/ 709689 h 1727998"/>
              <a:gd name="connsiteX85" fmla="*/ 3918085 w 4750641"/>
              <a:gd name="connsiteY85" fmla="*/ 673321 h 1727998"/>
              <a:gd name="connsiteX86" fmla="*/ 3933671 w 4750641"/>
              <a:gd name="connsiteY86" fmla="*/ 662930 h 1727998"/>
              <a:gd name="connsiteX87" fmla="*/ 3944062 w 4750641"/>
              <a:gd name="connsiteY87" fmla="*/ 647344 h 1727998"/>
              <a:gd name="connsiteX88" fmla="*/ 3975235 w 4750641"/>
              <a:gd name="connsiteY88" fmla="*/ 636953 h 1727998"/>
              <a:gd name="connsiteX89" fmla="*/ 3990821 w 4750641"/>
              <a:gd name="connsiteY89" fmla="*/ 631757 h 1727998"/>
              <a:gd name="connsiteX90" fmla="*/ 4006407 w 4750641"/>
              <a:gd name="connsiteY90" fmla="*/ 621366 h 1727998"/>
              <a:gd name="connsiteX91" fmla="*/ 4068753 w 4750641"/>
              <a:gd name="connsiteY91" fmla="*/ 605780 h 1727998"/>
              <a:gd name="connsiteX92" fmla="*/ 4084339 w 4750641"/>
              <a:gd name="connsiteY92" fmla="*/ 600585 h 1727998"/>
              <a:gd name="connsiteX93" fmla="*/ 4136294 w 4750641"/>
              <a:gd name="connsiteY93" fmla="*/ 590194 h 1727998"/>
              <a:gd name="connsiteX94" fmla="*/ 4157075 w 4750641"/>
              <a:gd name="connsiteY94" fmla="*/ 584998 h 1727998"/>
              <a:gd name="connsiteX95" fmla="*/ 4250594 w 4750641"/>
              <a:gd name="connsiteY95" fmla="*/ 574607 h 1727998"/>
              <a:gd name="connsiteX96" fmla="*/ 4494758 w 4750641"/>
              <a:gd name="connsiteY96" fmla="*/ 538456 h 1727998"/>
              <a:gd name="connsiteX97" fmla="*/ 4750641 w 4750641"/>
              <a:gd name="connsiteY97" fmla="*/ 444721 h 1727998"/>
              <a:gd name="connsiteX98" fmla="*/ 4687970 w 4750641"/>
              <a:gd name="connsiteY98" fmla="*/ 392116 h 1727998"/>
              <a:gd name="connsiteX99" fmla="*/ 4605844 w 4750641"/>
              <a:gd name="connsiteY99" fmla="*/ 328905 h 1727998"/>
              <a:gd name="connsiteX100" fmla="*/ 4520015 w 4750641"/>
              <a:gd name="connsiteY100" fmla="*/ 293403 h 1727998"/>
              <a:gd name="connsiteX101" fmla="*/ 4471601 w 4750641"/>
              <a:gd name="connsiteY101" fmla="*/ 294486 h 1727998"/>
              <a:gd name="connsiteX102" fmla="*/ 4415614 w 4750641"/>
              <a:gd name="connsiteY102" fmla="*/ 282364 h 1727998"/>
              <a:gd name="connsiteX103" fmla="*/ 4314478 w 4750641"/>
              <a:gd name="connsiteY103" fmla="*/ 252922 h 1727998"/>
              <a:gd name="connsiteX104" fmla="*/ 4253740 w 4750641"/>
              <a:gd name="connsiteY104" fmla="*/ 211142 h 1727998"/>
              <a:gd name="connsiteX105" fmla="*/ 4165532 w 4750641"/>
              <a:gd name="connsiteY105" fmla="*/ 188412 h 1727998"/>
              <a:gd name="connsiteX106" fmla="*/ 4130493 w 4750641"/>
              <a:gd name="connsiteY106" fmla="*/ 154208 h 1727998"/>
              <a:gd name="connsiteX107" fmla="*/ 4078538 w 4750641"/>
              <a:gd name="connsiteY107" fmla="*/ 155291 h 1727998"/>
              <a:gd name="connsiteX108" fmla="*/ 3978333 w 4750641"/>
              <a:gd name="connsiteY108" fmla="*/ 35794 h 1727998"/>
              <a:gd name="connsiteX109" fmla="*/ 3828107 w 4750641"/>
              <a:gd name="connsiteY109" fmla="*/ 76 h 1727998"/>
              <a:gd name="connsiteX110" fmla="*/ 3710335 w 4750641"/>
              <a:gd name="connsiteY110" fmla="*/ 26704 h 1727998"/>
              <a:gd name="connsiteX111" fmla="*/ 3574601 w 4750641"/>
              <a:gd name="connsiteY111" fmla="*/ 39043 h 1727998"/>
              <a:gd name="connsiteX112" fmla="*/ 3446206 w 4750641"/>
              <a:gd name="connsiteY112" fmla="*/ 85152 h 1727998"/>
              <a:gd name="connsiteX113" fmla="*/ 3345673 w 4750641"/>
              <a:gd name="connsiteY113" fmla="*/ 112212 h 1727998"/>
              <a:gd name="connsiteX114" fmla="*/ 3367831 w 4750641"/>
              <a:gd name="connsiteY114" fmla="*/ 217420 h 1727998"/>
              <a:gd name="connsiteX115" fmla="*/ 3358652 w 4750641"/>
              <a:gd name="connsiteY115" fmla="*/ 287775 h 1727998"/>
              <a:gd name="connsiteX116" fmla="*/ 3330741 w 4750641"/>
              <a:gd name="connsiteY116" fmla="*/ 357698 h 1727998"/>
              <a:gd name="connsiteX117" fmla="*/ 3326594 w 4750641"/>
              <a:gd name="connsiteY117" fmla="*/ 396230 h 1727998"/>
              <a:gd name="connsiteX118" fmla="*/ 3455689 w 4750641"/>
              <a:gd name="connsiteY118" fmla="*/ 449916 h 1727998"/>
              <a:gd name="connsiteX119" fmla="*/ 3408930 w 4750641"/>
              <a:gd name="connsiteY119" fmla="*/ 465503 h 1727998"/>
              <a:gd name="connsiteX120" fmla="*/ 3393344 w 4750641"/>
              <a:gd name="connsiteY120" fmla="*/ 470698 h 1727998"/>
              <a:gd name="connsiteX121" fmla="*/ 3351780 w 4750641"/>
              <a:gd name="connsiteY121" fmla="*/ 491480 h 1727998"/>
              <a:gd name="connsiteX122" fmla="*/ 3336194 w 4750641"/>
              <a:gd name="connsiteY122" fmla="*/ 501871 h 1727998"/>
              <a:gd name="connsiteX123" fmla="*/ 3315412 w 4750641"/>
              <a:gd name="connsiteY123" fmla="*/ 507066 h 1727998"/>
              <a:gd name="connsiteX124" fmla="*/ 3299825 w 4750641"/>
              <a:gd name="connsiteY124" fmla="*/ 512262 h 1727998"/>
              <a:gd name="connsiteX125" fmla="*/ 3253066 w 4750641"/>
              <a:gd name="connsiteY125" fmla="*/ 548630 h 1727998"/>
              <a:gd name="connsiteX126" fmla="*/ 3216698 w 4750641"/>
              <a:gd name="connsiteY126" fmla="*/ 569412 h 1727998"/>
              <a:gd name="connsiteX127" fmla="*/ 3185525 w 4750641"/>
              <a:gd name="connsiteY127" fmla="*/ 579803 h 1727998"/>
              <a:gd name="connsiteX128" fmla="*/ 3143962 w 4750641"/>
              <a:gd name="connsiteY128" fmla="*/ 600585 h 1727998"/>
              <a:gd name="connsiteX129" fmla="*/ 3107594 w 4750641"/>
              <a:gd name="connsiteY129" fmla="*/ 610976 h 1727998"/>
              <a:gd name="connsiteX130" fmla="*/ 3092007 w 4750641"/>
              <a:gd name="connsiteY130" fmla="*/ 616171 h 1727998"/>
              <a:gd name="connsiteX131" fmla="*/ 3071225 w 4750641"/>
              <a:gd name="connsiteY131" fmla="*/ 621366 h 1727998"/>
              <a:gd name="connsiteX132" fmla="*/ 3040053 w 4750641"/>
              <a:gd name="connsiteY132" fmla="*/ 631757 h 1727998"/>
              <a:gd name="connsiteX133" fmla="*/ 2998489 w 4750641"/>
              <a:gd name="connsiteY133" fmla="*/ 642148 h 1727998"/>
              <a:gd name="connsiteX134" fmla="*/ 2967316 w 4750641"/>
              <a:gd name="connsiteY134" fmla="*/ 652539 h 1727998"/>
              <a:gd name="connsiteX135" fmla="*/ 2941339 w 4750641"/>
              <a:gd name="connsiteY135" fmla="*/ 657735 h 1727998"/>
              <a:gd name="connsiteX136" fmla="*/ 2910166 w 4750641"/>
              <a:gd name="connsiteY136" fmla="*/ 668126 h 1727998"/>
              <a:gd name="connsiteX137" fmla="*/ 2894580 w 4750641"/>
              <a:gd name="connsiteY137" fmla="*/ 673321 h 1727998"/>
              <a:gd name="connsiteX138" fmla="*/ 2847821 w 4750641"/>
              <a:gd name="connsiteY138" fmla="*/ 694103 h 1727998"/>
              <a:gd name="connsiteX139" fmla="*/ 2832235 w 4750641"/>
              <a:gd name="connsiteY139" fmla="*/ 699298 h 1727998"/>
              <a:gd name="connsiteX140" fmla="*/ 2795866 w 4750641"/>
              <a:gd name="connsiteY140" fmla="*/ 720080 h 1727998"/>
              <a:gd name="connsiteX141" fmla="*/ 2780280 w 4750641"/>
              <a:gd name="connsiteY141" fmla="*/ 730471 h 1727998"/>
              <a:gd name="connsiteX142" fmla="*/ 2754303 w 4750641"/>
              <a:gd name="connsiteY142" fmla="*/ 735666 h 1727998"/>
              <a:gd name="connsiteX143" fmla="*/ 2738716 w 4750641"/>
              <a:gd name="connsiteY143" fmla="*/ 740862 h 1727998"/>
              <a:gd name="connsiteX144" fmla="*/ 2717935 w 4750641"/>
              <a:gd name="connsiteY144" fmla="*/ 746057 h 1727998"/>
              <a:gd name="connsiteX145" fmla="*/ 2593244 w 4750641"/>
              <a:gd name="connsiteY145" fmla="*/ 740862 h 1727998"/>
              <a:gd name="connsiteX146" fmla="*/ 2577657 w 4750641"/>
              <a:gd name="connsiteY146" fmla="*/ 709689 h 1727998"/>
              <a:gd name="connsiteX147" fmla="*/ 2562071 w 4750641"/>
              <a:gd name="connsiteY147" fmla="*/ 652539 h 1727998"/>
              <a:gd name="connsiteX148" fmla="*/ 2556875 w 4750641"/>
              <a:gd name="connsiteY148" fmla="*/ 636953 h 1727998"/>
              <a:gd name="connsiteX149" fmla="*/ 2546485 w 4750641"/>
              <a:gd name="connsiteY149" fmla="*/ 621366 h 1727998"/>
              <a:gd name="connsiteX150" fmla="*/ 2411403 w 4750641"/>
              <a:gd name="connsiteY150" fmla="*/ 626562 h 1727998"/>
              <a:gd name="connsiteX151" fmla="*/ 2354253 w 4750641"/>
              <a:gd name="connsiteY151" fmla="*/ 631757 h 1727998"/>
              <a:gd name="connsiteX152" fmla="*/ 2333471 w 4750641"/>
              <a:gd name="connsiteY152" fmla="*/ 636953 h 1727998"/>
              <a:gd name="connsiteX153" fmla="*/ 2271125 w 4750641"/>
              <a:gd name="connsiteY153" fmla="*/ 642148 h 1727998"/>
              <a:gd name="connsiteX154" fmla="*/ 2167216 w 4750641"/>
              <a:gd name="connsiteY154" fmla="*/ 636953 h 1727998"/>
              <a:gd name="connsiteX155" fmla="*/ 2151630 w 4750641"/>
              <a:gd name="connsiteY155" fmla="*/ 631757 h 1727998"/>
              <a:gd name="connsiteX156" fmla="*/ 2120457 w 4750641"/>
              <a:gd name="connsiteY156" fmla="*/ 610976 h 1727998"/>
              <a:gd name="connsiteX157" fmla="*/ 2110066 w 4750641"/>
              <a:gd name="connsiteY157" fmla="*/ 595389 h 1727998"/>
              <a:gd name="connsiteX158" fmla="*/ 2094480 w 4750641"/>
              <a:gd name="connsiteY158" fmla="*/ 590194 h 1727998"/>
              <a:gd name="connsiteX159" fmla="*/ 2078894 w 4750641"/>
              <a:gd name="connsiteY159" fmla="*/ 579803 h 1727998"/>
              <a:gd name="connsiteX160" fmla="*/ 2063307 w 4750641"/>
              <a:gd name="connsiteY160" fmla="*/ 574607 h 1727998"/>
              <a:gd name="connsiteX161" fmla="*/ 2047721 w 4750641"/>
              <a:gd name="connsiteY161" fmla="*/ 564216 h 1727998"/>
              <a:gd name="connsiteX162" fmla="*/ 2032135 w 4750641"/>
              <a:gd name="connsiteY162" fmla="*/ 559021 h 1727998"/>
              <a:gd name="connsiteX163" fmla="*/ 2011353 w 4750641"/>
              <a:gd name="connsiteY163" fmla="*/ 548630 h 1727998"/>
              <a:gd name="connsiteX164" fmla="*/ 1907444 w 4750641"/>
              <a:gd name="connsiteY164" fmla="*/ 553826 h 1727998"/>
              <a:gd name="connsiteX165" fmla="*/ 1876271 w 4750641"/>
              <a:gd name="connsiteY165" fmla="*/ 564216 h 1727998"/>
              <a:gd name="connsiteX166" fmla="*/ 1860685 w 4750641"/>
              <a:gd name="connsiteY166" fmla="*/ 569412 h 1727998"/>
              <a:gd name="connsiteX167" fmla="*/ 1839903 w 4750641"/>
              <a:gd name="connsiteY167" fmla="*/ 579803 h 1727998"/>
              <a:gd name="connsiteX168" fmla="*/ 1767166 w 4750641"/>
              <a:gd name="connsiteY168" fmla="*/ 590194 h 1727998"/>
              <a:gd name="connsiteX169" fmla="*/ 1725603 w 4750641"/>
              <a:gd name="connsiteY169" fmla="*/ 600585 h 1727998"/>
              <a:gd name="connsiteX170" fmla="*/ 1684039 w 4750641"/>
              <a:gd name="connsiteY170" fmla="*/ 610976 h 1727998"/>
              <a:gd name="connsiteX171" fmla="*/ 1663257 w 4750641"/>
              <a:gd name="connsiteY171" fmla="*/ 616171 h 1727998"/>
              <a:gd name="connsiteX172" fmla="*/ 1632085 w 4750641"/>
              <a:gd name="connsiteY172" fmla="*/ 626562 h 1727998"/>
              <a:gd name="connsiteX173" fmla="*/ 1616498 w 4750641"/>
              <a:gd name="connsiteY173" fmla="*/ 631757 h 1727998"/>
              <a:gd name="connsiteX174" fmla="*/ 1595716 w 4750641"/>
              <a:gd name="connsiteY174" fmla="*/ 642148 h 1727998"/>
              <a:gd name="connsiteX175" fmla="*/ 1569739 w 4750641"/>
              <a:gd name="connsiteY175" fmla="*/ 647344 h 1727998"/>
              <a:gd name="connsiteX176" fmla="*/ 1554153 w 4750641"/>
              <a:gd name="connsiteY176" fmla="*/ 652539 h 1727998"/>
              <a:gd name="connsiteX177" fmla="*/ 1538566 w 4750641"/>
              <a:gd name="connsiteY177" fmla="*/ 662930 h 1727998"/>
              <a:gd name="connsiteX178" fmla="*/ 1528175 w 4750641"/>
              <a:gd name="connsiteY178" fmla="*/ 678516 h 1727998"/>
              <a:gd name="connsiteX179" fmla="*/ 1497003 w 4750641"/>
              <a:gd name="connsiteY179" fmla="*/ 688907 h 1727998"/>
              <a:gd name="connsiteX180" fmla="*/ 1465830 w 4750641"/>
              <a:gd name="connsiteY180" fmla="*/ 709689 h 1727998"/>
              <a:gd name="connsiteX181" fmla="*/ 1450244 w 4750641"/>
              <a:gd name="connsiteY181" fmla="*/ 720080 h 1727998"/>
              <a:gd name="connsiteX182" fmla="*/ 1387898 w 4750641"/>
              <a:gd name="connsiteY182" fmla="*/ 740862 h 1727998"/>
              <a:gd name="connsiteX183" fmla="*/ 1372312 w 4750641"/>
              <a:gd name="connsiteY183" fmla="*/ 746057 h 1727998"/>
              <a:gd name="connsiteX184" fmla="*/ 1356725 w 4750641"/>
              <a:gd name="connsiteY184" fmla="*/ 751253 h 1727998"/>
              <a:gd name="connsiteX185" fmla="*/ 1299575 w 4750641"/>
              <a:gd name="connsiteY185" fmla="*/ 756448 h 1727998"/>
              <a:gd name="connsiteX186" fmla="*/ 1283989 w 4750641"/>
              <a:gd name="connsiteY186" fmla="*/ 761644 h 1727998"/>
              <a:gd name="connsiteX187" fmla="*/ 1200862 w 4750641"/>
              <a:gd name="connsiteY187" fmla="*/ 772035 h 1727998"/>
              <a:gd name="connsiteX188" fmla="*/ 1154103 w 4750641"/>
              <a:gd name="connsiteY188" fmla="*/ 782426 h 1727998"/>
              <a:gd name="connsiteX189" fmla="*/ 1096953 w 4750641"/>
              <a:gd name="connsiteY189" fmla="*/ 787621 h 1727998"/>
              <a:gd name="connsiteX190" fmla="*/ 1060585 w 4750641"/>
              <a:gd name="connsiteY190" fmla="*/ 792816 h 1727998"/>
              <a:gd name="connsiteX191" fmla="*/ 993044 w 4750641"/>
              <a:gd name="connsiteY191" fmla="*/ 803207 h 1727998"/>
              <a:gd name="connsiteX192" fmla="*/ 961871 w 4750641"/>
              <a:gd name="connsiteY192" fmla="*/ 813598 h 1727998"/>
              <a:gd name="connsiteX193" fmla="*/ 920307 w 4750641"/>
              <a:gd name="connsiteY193" fmla="*/ 823989 h 1727998"/>
              <a:gd name="connsiteX194" fmla="*/ 889135 w 4750641"/>
              <a:gd name="connsiteY194" fmla="*/ 834380 h 1727998"/>
              <a:gd name="connsiteX195" fmla="*/ 868353 w 4750641"/>
              <a:gd name="connsiteY195" fmla="*/ 839576 h 1727998"/>
              <a:gd name="connsiteX196" fmla="*/ 842375 w 4750641"/>
              <a:gd name="connsiteY196" fmla="*/ 844771 h 1727998"/>
              <a:gd name="connsiteX197" fmla="*/ 806007 w 4750641"/>
              <a:gd name="connsiteY197" fmla="*/ 860357 h 1727998"/>
              <a:gd name="connsiteX198" fmla="*/ 790421 w 4750641"/>
              <a:gd name="connsiteY198" fmla="*/ 865553 h 1727998"/>
              <a:gd name="connsiteX199" fmla="*/ 748857 w 4750641"/>
              <a:gd name="connsiteY199" fmla="*/ 881139 h 1727998"/>
              <a:gd name="connsiteX200" fmla="*/ 702098 w 4750641"/>
              <a:gd name="connsiteY200" fmla="*/ 901921 h 1727998"/>
              <a:gd name="connsiteX201" fmla="*/ 670925 w 4750641"/>
              <a:gd name="connsiteY201" fmla="*/ 912312 h 1727998"/>
              <a:gd name="connsiteX202" fmla="*/ 639753 w 4750641"/>
              <a:gd name="connsiteY202" fmla="*/ 927898 h 1727998"/>
              <a:gd name="connsiteX203" fmla="*/ 592994 w 4750641"/>
              <a:gd name="connsiteY203" fmla="*/ 948680 h 1727998"/>
              <a:gd name="connsiteX204" fmla="*/ 577407 w 4750641"/>
              <a:gd name="connsiteY204" fmla="*/ 953876 h 1727998"/>
              <a:gd name="connsiteX205" fmla="*/ 546235 w 4750641"/>
              <a:gd name="connsiteY205" fmla="*/ 974657 h 1727998"/>
              <a:gd name="connsiteX206" fmla="*/ 530648 w 4750641"/>
              <a:gd name="connsiteY206" fmla="*/ 985048 h 1727998"/>
              <a:gd name="connsiteX207" fmla="*/ 509866 w 4750641"/>
              <a:gd name="connsiteY207" fmla="*/ 995439 h 1727998"/>
              <a:gd name="connsiteX208" fmla="*/ 463107 w 4750641"/>
              <a:gd name="connsiteY208" fmla="*/ 1016221 h 1727998"/>
              <a:gd name="connsiteX209" fmla="*/ 447521 w 4750641"/>
              <a:gd name="connsiteY209" fmla="*/ 1021416 h 1727998"/>
              <a:gd name="connsiteX210" fmla="*/ 416348 w 4750641"/>
              <a:gd name="connsiteY210" fmla="*/ 1047394 h 1727998"/>
              <a:gd name="connsiteX211" fmla="*/ 385175 w 4750641"/>
              <a:gd name="connsiteY211" fmla="*/ 1068176 h 1727998"/>
              <a:gd name="connsiteX212" fmla="*/ 369589 w 4750641"/>
              <a:gd name="connsiteY212" fmla="*/ 1083762 h 1727998"/>
              <a:gd name="connsiteX213" fmla="*/ 338416 w 4750641"/>
              <a:gd name="connsiteY213" fmla="*/ 1104544 h 1727998"/>
              <a:gd name="connsiteX214" fmla="*/ 322830 w 4750641"/>
              <a:gd name="connsiteY214" fmla="*/ 1114935 h 1727998"/>
              <a:gd name="connsiteX215" fmla="*/ 291657 w 4750641"/>
              <a:gd name="connsiteY215" fmla="*/ 1135716 h 1727998"/>
              <a:gd name="connsiteX216" fmla="*/ 270875 w 4750641"/>
              <a:gd name="connsiteY216" fmla="*/ 1156498 h 1727998"/>
              <a:gd name="connsiteX217" fmla="*/ 265680 w 4750641"/>
              <a:gd name="connsiteY217" fmla="*/ 1172085 h 1727998"/>
              <a:gd name="connsiteX218" fmla="*/ 218921 w 4750641"/>
              <a:gd name="connsiteY218" fmla="*/ 1208453 h 1727998"/>
              <a:gd name="connsiteX219" fmla="*/ 208530 w 4750641"/>
              <a:gd name="connsiteY219" fmla="*/ 1224039 h 1727998"/>
              <a:gd name="connsiteX220" fmla="*/ 177357 w 4750641"/>
              <a:gd name="connsiteY220" fmla="*/ 1244821 h 1727998"/>
              <a:gd name="connsiteX221" fmla="*/ 156575 w 4750641"/>
              <a:gd name="connsiteY221" fmla="*/ 1260407 h 1727998"/>
              <a:gd name="connsiteX222" fmla="*/ 125403 w 4750641"/>
              <a:gd name="connsiteY222" fmla="*/ 1281189 h 1727998"/>
              <a:gd name="connsiteX223" fmla="*/ 94230 w 4750641"/>
              <a:gd name="connsiteY223" fmla="*/ 1301971 h 1727998"/>
              <a:gd name="connsiteX224" fmla="*/ 78644 w 4750641"/>
              <a:gd name="connsiteY224" fmla="*/ 1317557 h 1727998"/>
              <a:gd name="connsiteX225" fmla="*/ 68253 w 4750641"/>
              <a:gd name="connsiteY225" fmla="*/ 1333144 h 1727998"/>
              <a:gd name="connsiteX226" fmla="*/ 52666 w 4750641"/>
              <a:gd name="connsiteY226" fmla="*/ 1338339 h 1727998"/>
              <a:gd name="connsiteX227" fmla="*/ 5907 w 4750641"/>
              <a:gd name="connsiteY227" fmla="*/ 1385098 h 1727998"/>
              <a:gd name="connsiteX0" fmla="*/ 5907 w 4750641"/>
              <a:gd name="connsiteY0" fmla="*/ 1385098 h 1727998"/>
              <a:gd name="connsiteX1" fmla="*/ 5907 w 4750641"/>
              <a:gd name="connsiteY1" fmla="*/ 1385098 h 1727998"/>
              <a:gd name="connsiteX2" fmla="*/ 712 w 4750641"/>
              <a:gd name="connsiteY2" fmla="*/ 1431857 h 1727998"/>
              <a:gd name="connsiteX3" fmla="*/ 16298 w 4750641"/>
              <a:gd name="connsiteY3" fmla="*/ 1442248 h 1727998"/>
              <a:gd name="connsiteX4" fmla="*/ 26689 w 4750641"/>
              <a:gd name="connsiteY4" fmla="*/ 1473421 h 1727998"/>
              <a:gd name="connsiteX5" fmla="*/ 57862 w 4750641"/>
              <a:gd name="connsiteY5" fmla="*/ 1499398 h 1727998"/>
              <a:gd name="connsiteX6" fmla="*/ 68253 w 4750641"/>
              <a:gd name="connsiteY6" fmla="*/ 1514985 h 1727998"/>
              <a:gd name="connsiteX7" fmla="*/ 73448 w 4750641"/>
              <a:gd name="connsiteY7" fmla="*/ 1530571 h 1727998"/>
              <a:gd name="connsiteX8" fmla="*/ 104621 w 4750641"/>
              <a:gd name="connsiteY8" fmla="*/ 1561744 h 1727998"/>
              <a:gd name="connsiteX9" fmla="*/ 109816 w 4750641"/>
              <a:gd name="connsiteY9" fmla="*/ 1577330 h 1727998"/>
              <a:gd name="connsiteX10" fmla="*/ 135794 w 4750641"/>
              <a:gd name="connsiteY10" fmla="*/ 1603307 h 1727998"/>
              <a:gd name="connsiteX11" fmla="*/ 156575 w 4750641"/>
              <a:gd name="connsiteY11" fmla="*/ 1639676 h 1727998"/>
              <a:gd name="connsiteX12" fmla="*/ 172162 w 4750641"/>
              <a:gd name="connsiteY12" fmla="*/ 1655262 h 1727998"/>
              <a:gd name="connsiteX13" fmla="*/ 187748 w 4750641"/>
              <a:gd name="connsiteY13" fmla="*/ 1676044 h 1727998"/>
              <a:gd name="connsiteX14" fmla="*/ 239703 w 4750641"/>
              <a:gd name="connsiteY14" fmla="*/ 1707216 h 1727998"/>
              <a:gd name="connsiteX15" fmla="*/ 255289 w 4750641"/>
              <a:gd name="connsiteY15" fmla="*/ 1712412 h 1727998"/>
              <a:gd name="connsiteX16" fmla="*/ 276071 w 4750641"/>
              <a:gd name="connsiteY16" fmla="*/ 1722803 h 1727998"/>
              <a:gd name="connsiteX17" fmla="*/ 307244 w 4750641"/>
              <a:gd name="connsiteY17" fmla="*/ 1727998 h 1727998"/>
              <a:gd name="connsiteX18" fmla="*/ 473498 w 4750641"/>
              <a:gd name="connsiteY18" fmla="*/ 1722803 h 1727998"/>
              <a:gd name="connsiteX19" fmla="*/ 504671 w 4750641"/>
              <a:gd name="connsiteY19" fmla="*/ 1707216 h 1727998"/>
              <a:gd name="connsiteX20" fmla="*/ 520257 w 4750641"/>
              <a:gd name="connsiteY20" fmla="*/ 1686435 h 1727998"/>
              <a:gd name="connsiteX21" fmla="*/ 541039 w 4750641"/>
              <a:gd name="connsiteY21" fmla="*/ 1650066 h 1727998"/>
              <a:gd name="connsiteX22" fmla="*/ 530648 w 4750641"/>
              <a:gd name="connsiteY22" fmla="*/ 1577330 h 1727998"/>
              <a:gd name="connsiteX23" fmla="*/ 520257 w 4750641"/>
              <a:gd name="connsiteY23" fmla="*/ 1540962 h 1727998"/>
              <a:gd name="connsiteX24" fmla="*/ 525453 w 4750641"/>
              <a:gd name="connsiteY24" fmla="*/ 1411076 h 1727998"/>
              <a:gd name="connsiteX25" fmla="*/ 535844 w 4750641"/>
              <a:gd name="connsiteY25" fmla="*/ 1369512 h 1727998"/>
              <a:gd name="connsiteX26" fmla="*/ 567016 w 4750641"/>
              <a:gd name="connsiteY26" fmla="*/ 1322753 h 1727998"/>
              <a:gd name="connsiteX27" fmla="*/ 577407 w 4750641"/>
              <a:gd name="connsiteY27" fmla="*/ 1307166 h 1727998"/>
              <a:gd name="connsiteX28" fmla="*/ 587798 w 4750641"/>
              <a:gd name="connsiteY28" fmla="*/ 1291580 h 1727998"/>
              <a:gd name="connsiteX29" fmla="*/ 592994 w 4750641"/>
              <a:gd name="connsiteY29" fmla="*/ 1275994 h 1727998"/>
              <a:gd name="connsiteX30" fmla="*/ 639753 w 4750641"/>
              <a:gd name="connsiteY30" fmla="*/ 1234430 h 1727998"/>
              <a:gd name="connsiteX31" fmla="*/ 655339 w 4750641"/>
              <a:gd name="connsiteY31" fmla="*/ 1229235 h 1727998"/>
              <a:gd name="connsiteX32" fmla="*/ 686512 w 4750641"/>
              <a:gd name="connsiteY32" fmla="*/ 1208453 h 1727998"/>
              <a:gd name="connsiteX33" fmla="*/ 717685 w 4750641"/>
              <a:gd name="connsiteY33" fmla="*/ 1187671 h 1727998"/>
              <a:gd name="connsiteX34" fmla="*/ 769639 w 4750641"/>
              <a:gd name="connsiteY34" fmla="*/ 1156498 h 1727998"/>
              <a:gd name="connsiteX35" fmla="*/ 800812 w 4750641"/>
              <a:gd name="connsiteY35" fmla="*/ 1146107 h 1727998"/>
              <a:gd name="connsiteX36" fmla="*/ 831985 w 4750641"/>
              <a:gd name="connsiteY36" fmla="*/ 1130521 h 1727998"/>
              <a:gd name="connsiteX37" fmla="*/ 863157 w 4750641"/>
              <a:gd name="connsiteY37" fmla="*/ 1114935 h 1727998"/>
              <a:gd name="connsiteX38" fmla="*/ 894330 w 4750641"/>
              <a:gd name="connsiteY38" fmla="*/ 1094153 h 1727998"/>
              <a:gd name="connsiteX39" fmla="*/ 909916 w 4750641"/>
              <a:gd name="connsiteY39" fmla="*/ 1083762 h 1727998"/>
              <a:gd name="connsiteX40" fmla="*/ 925503 w 4750641"/>
              <a:gd name="connsiteY40" fmla="*/ 1078566 h 1727998"/>
              <a:gd name="connsiteX41" fmla="*/ 967066 w 4750641"/>
              <a:gd name="connsiteY41" fmla="*/ 1068176 h 1727998"/>
              <a:gd name="connsiteX42" fmla="*/ 982653 w 4750641"/>
              <a:gd name="connsiteY42" fmla="*/ 1062980 h 1727998"/>
              <a:gd name="connsiteX43" fmla="*/ 1003435 w 4750641"/>
              <a:gd name="connsiteY43" fmla="*/ 1057785 h 1727998"/>
              <a:gd name="connsiteX44" fmla="*/ 1034607 w 4750641"/>
              <a:gd name="connsiteY44" fmla="*/ 1047394 h 1727998"/>
              <a:gd name="connsiteX45" fmla="*/ 1081366 w 4750641"/>
              <a:gd name="connsiteY45" fmla="*/ 1037003 h 1727998"/>
              <a:gd name="connsiteX46" fmla="*/ 1096953 w 4750641"/>
              <a:gd name="connsiteY46" fmla="*/ 1031807 h 1727998"/>
              <a:gd name="connsiteX47" fmla="*/ 1154103 w 4750641"/>
              <a:gd name="connsiteY47" fmla="*/ 1021416 h 1727998"/>
              <a:gd name="connsiteX48" fmla="*/ 1185275 w 4750641"/>
              <a:gd name="connsiteY48" fmla="*/ 1011026 h 1727998"/>
              <a:gd name="connsiteX49" fmla="*/ 1211253 w 4750641"/>
              <a:gd name="connsiteY49" fmla="*/ 1005830 h 1727998"/>
              <a:gd name="connsiteX50" fmla="*/ 1226839 w 4750641"/>
              <a:gd name="connsiteY50" fmla="*/ 1000635 h 1727998"/>
              <a:gd name="connsiteX51" fmla="*/ 1268403 w 4750641"/>
              <a:gd name="connsiteY51" fmla="*/ 995439 h 1727998"/>
              <a:gd name="connsiteX52" fmla="*/ 1403485 w 4750641"/>
              <a:gd name="connsiteY52" fmla="*/ 974657 h 1727998"/>
              <a:gd name="connsiteX53" fmla="*/ 1481416 w 4750641"/>
              <a:gd name="connsiteY53" fmla="*/ 964266 h 1727998"/>
              <a:gd name="connsiteX54" fmla="*/ 1533371 w 4750641"/>
              <a:gd name="connsiteY54" fmla="*/ 953876 h 1727998"/>
              <a:gd name="connsiteX55" fmla="*/ 1652866 w 4750641"/>
              <a:gd name="connsiteY55" fmla="*/ 948680 h 1727998"/>
              <a:gd name="connsiteX56" fmla="*/ 1751580 w 4750641"/>
              <a:gd name="connsiteY56" fmla="*/ 938289 h 1727998"/>
              <a:gd name="connsiteX57" fmla="*/ 1928225 w 4750641"/>
              <a:gd name="connsiteY57" fmla="*/ 933094 h 1727998"/>
              <a:gd name="connsiteX58" fmla="*/ 2110066 w 4750641"/>
              <a:gd name="connsiteY58" fmla="*/ 922703 h 1727998"/>
              <a:gd name="connsiteX59" fmla="*/ 2151630 w 4750641"/>
              <a:gd name="connsiteY59" fmla="*/ 917507 h 1727998"/>
              <a:gd name="connsiteX60" fmla="*/ 2411403 w 4750641"/>
              <a:gd name="connsiteY60" fmla="*/ 907116 h 1727998"/>
              <a:gd name="connsiteX61" fmla="*/ 2593244 w 4750641"/>
              <a:gd name="connsiteY61" fmla="*/ 912312 h 1727998"/>
              <a:gd name="connsiteX62" fmla="*/ 2624416 w 4750641"/>
              <a:gd name="connsiteY62" fmla="*/ 922703 h 1727998"/>
              <a:gd name="connsiteX63" fmla="*/ 2671175 w 4750641"/>
              <a:gd name="connsiteY63" fmla="*/ 927898 h 1727998"/>
              <a:gd name="connsiteX64" fmla="*/ 3014075 w 4750641"/>
              <a:gd name="connsiteY64" fmla="*/ 927898 h 1727998"/>
              <a:gd name="connsiteX65" fmla="*/ 3060835 w 4750641"/>
              <a:gd name="connsiteY65" fmla="*/ 938289 h 1727998"/>
              <a:gd name="connsiteX66" fmla="*/ 3097203 w 4750641"/>
              <a:gd name="connsiteY66" fmla="*/ 948680 h 1727998"/>
              <a:gd name="connsiteX67" fmla="*/ 3206307 w 4750641"/>
              <a:gd name="connsiteY67" fmla="*/ 953876 h 1727998"/>
              <a:gd name="connsiteX68" fmla="*/ 3253066 w 4750641"/>
              <a:gd name="connsiteY68" fmla="*/ 964266 h 1727998"/>
              <a:gd name="connsiteX69" fmla="*/ 3268653 w 4750641"/>
              <a:gd name="connsiteY69" fmla="*/ 974657 h 1727998"/>
              <a:gd name="connsiteX70" fmla="*/ 3445298 w 4750641"/>
              <a:gd name="connsiteY70" fmla="*/ 969462 h 1727998"/>
              <a:gd name="connsiteX71" fmla="*/ 3460885 w 4750641"/>
              <a:gd name="connsiteY71" fmla="*/ 964266 h 1727998"/>
              <a:gd name="connsiteX72" fmla="*/ 3481666 w 4750641"/>
              <a:gd name="connsiteY72" fmla="*/ 953876 h 1727998"/>
              <a:gd name="connsiteX73" fmla="*/ 3512839 w 4750641"/>
              <a:gd name="connsiteY73" fmla="*/ 933094 h 1727998"/>
              <a:gd name="connsiteX74" fmla="*/ 3528425 w 4750641"/>
              <a:gd name="connsiteY74" fmla="*/ 927898 h 1727998"/>
              <a:gd name="connsiteX75" fmla="*/ 3544012 w 4750641"/>
              <a:gd name="connsiteY75" fmla="*/ 917507 h 1727998"/>
              <a:gd name="connsiteX76" fmla="*/ 3575185 w 4750641"/>
              <a:gd name="connsiteY76" fmla="*/ 907116 h 1727998"/>
              <a:gd name="connsiteX77" fmla="*/ 3746635 w 4750641"/>
              <a:gd name="connsiteY77" fmla="*/ 912312 h 1727998"/>
              <a:gd name="connsiteX78" fmla="*/ 3757025 w 4750641"/>
              <a:gd name="connsiteY78" fmla="*/ 927898 h 1727998"/>
              <a:gd name="connsiteX79" fmla="*/ 3788198 w 4750641"/>
              <a:gd name="connsiteY79" fmla="*/ 938289 h 1727998"/>
              <a:gd name="connsiteX80" fmla="*/ 3855739 w 4750641"/>
              <a:gd name="connsiteY80" fmla="*/ 927898 h 1727998"/>
              <a:gd name="connsiteX81" fmla="*/ 3866130 w 4750641"/>
              <a:gd name="connsiteY81" fmla="*/ 912312 h 1727998"/>
              <a:gd name="connsiteX82" fmla="*/ 3871325 w 4750641"/>
              <a:gd name="connsiteY82" fmla="*/ 849966 h 1727998"/>
              <a:gd name="connsiteX83" fmla="*/ 3881716 w 4750641"/>
              <a:gd name="connsiteY83" fmla="*/ 772035 h 1727998"/>
              <a:gd name="connsiteX84" fmla="*/ 3897303 w 4750641"/>
              <a:gd name="connsiteY84" fmla="*/ 709689 h 1727998"/>
              <a:gd name="connsiteX85" fmla="*/ 3918085 w 4750641"/>
              <a:gd name="connsiteY85" fmla="*/ 673321 h 1727998"/>
              <a:gd name="connsiteX86" fmla="*/ 3933671 w 4750641"/>
              <a:gd name="connsiteY86" fmla="*/ 662930 h 1727998"/>
              <a:gd name="connsiteX87" fmla="*/ 3944062 w 4750641"/>
              <a:gd name="connsiteY87" fmla="*/ 647344 h 1727998"/>
              <a:gd name="connsiteX88" fmla="*/ 3975235 w 4750641"/>
              <a:gd name="connsiteY88" fmla="*/ 636953 h 1727998"/>
              <a:gd name="connsiteX89" fmla="*/ 3990821 w 4750641"/>
              <a:gd name="connsiteY89" fmla="*/ 631757 h 1727998"/>
              <a:gd name="connsiteX90" fmla="*/ 4006407 w 4750641"/>
              <a:gd name="connsiteY90" fmla="*/ 621366 h 1727998"/>
              <a:gd name="connsiteX91" fmla="*/ 4068753 w 4750641"/>
              <a:gd name="connsiteY91" fmla="*/ 605780 h 1727998"/>
              <a:gd name="connsiteX92" fmla="*/ 4084339 w 4750641"/>
              <a:gd name="connsiteY92" fmla="*/ 600585 h 1727998"/>
              <a:gd name="connsiteX93" fmla="*/ 4136294 w 4750641"/>
              <a:gd name="connsiteY93" fmla="*/ 590194 h 1727998"/>
              <a:gd name="connsiteX94" fmla="*/ 4157075 w 4750641"/>
              <a:gd name="connsiteY94" fmla="*/ 584998 h 1727998"/>
              <a:gd name="connsiteX95" fmla="*/ 4250594 w 4750641"/>
              <a:gd name="connsiteY95" fmla="*/ 574607 h 1727998"/>
              <a:gd name="connsiteX96" fmla="*/ 4494758 w 4750641"/>
              <a:gd name="connsiteY96" fmla="*/ 538456 h 1727998"/>
              <a:gd name="connsiteX97" fmla="*/ 4750641 w 4750641"/>
              <a:gd name="connsiteY97" fmla="*/ 444721 h 1727998"/>
              <a:gd name="connsiteX98" fmla="*/ 4687970 w 4750641"/>
              <a:gd name="connsiteY98" fmla="*/ 392116 h 1727998"/>
              <a:gd name="connsiteX99" fmla="*/ 4605844 w 4750641"/>
              <a:gd name="connsiteY99" fmla="*/ 328905 h 1727998"/>
              <a:gd name="connsiteX100" fmla="*/ 4520015 w 4750641"/>
              <a:gd name="connsiteY100" fmla="*/ 293403 h 1727998"/>
              <a:gd name="connsiteX101" fmla="*/ 4471601 w 4750641"/>
              <a:gd name="connsiteY101" fmla="*/ 294486 h 1727998"/>
              <a:gd name="connsiteX102" fmla="*/ 4415614 w 4750641"/>
              <a:gd name="connsiteY102" fmla="*/ 282364 h 1727998"/>
              <a:gd name="connsiteX103" fmla="*/ 4314478 w 4750641"/>
              <a:gd name="connsiteY103" fmla="*/ 252922 h 1727998"/>
              <a:gd name="connsiteX104" fmla="*/ 4253740 w 4750641"/>
              <a:gd name="connsiteY104" fmla="*/ 211142 h 1727998"/>
              <a:gd name="connsiteX105" fmla="*/ 4165532 w 4750641"/>
              <a:gd name="connsiteY105" fmla="*/ 188412 h 1727998"/>
              <a:gd name="connsiteX106" fmla="*/ 4130493 w 4750641"/>
              <a:gd name="connsiteY106" fmla="*/ 154208 h 1727998"/>
              <a:gd name="connsiteX107" fmla="*/ 4078538 w 4750641"/>
              <a:gd name="connsiteY107" fmla="*/ 155291 h 1727998"/>
              <a:gd name="connsiteX108" fmla="*/ 3978333 w 4750641"/>
              <a:gd name="connsiteY108" fmla="*/ 35794 h 1727998"/>
              <a:gd name="connsiteX109" fmla="*/ 3828107 w 4750641"/>
              <a:gd name="connsiteY109" fmla="*/ 76 h 1727998"/>
              <a:gd name="connsiteX110" fmla="*/ 3710335 w 4750641"/>
              <a:gd name="connsiteY110" fmla="*/ 26704 h 1727998"/>
              <a:gd name="connsiteX111" fmla="*/ 3574601 w 4750641"/>
              <a:gd name="connsiteY111" fmla="*/ 39043 h 1727998"/>
              <a:gd name="connsiteX112" fmla="*/ 3446206 w 4750641"/>
              <a:gd name="connsiteY112" fmla="*/ 85152 h 1727998"/>
              <a:gd name="connsiteX113" fmla="*/ 3345673 w 4750641"/>
              <a:gd name="connsiteY113" fmla="*/ 112212 h 1727998"/>
              <a:gd name="connsiteX114" fmla="*/ 3367831 w 4750641"/>
              <a:gd name="connsiteY114" fmla="*/ 217420 h 1727998"/>
              <a:gd name="connsiteX115" fmla="*/ 3358652 w 4750641"/>
              <a:gd name="connsiteY115" fmla="*/ 287775 h 1727998"/>
              <a:gd name="connsiteX116" fmla="*/ 3330741 w 4750641"/>
              <a:gd name="connsiteY116" fmla="*/ 357698 h 1727998"/>
              <a:gd name="connsiteX117" fmla="*/ 3326594 w 4750641"/>
              <a:gd name="connsiteY117" fmla="*/ 396230 h 1727998"/>
              <a:gd name="connsiteX118" fmla="*/ 3334491 w 4750641"/>
              <a:gd name="connsiteY118" fmla="*/ 442773 h 1727998"/>
              <a:gd name="connsiteX119" fmla="*/ 3408930 w 4750641"/>
              <a:gd name="connsiteY119" fmla="*/ 465503 h 1727998"/>
              <a:gd name="connsiteX120" fmla="*/ 3393344 w 4750641"/>
              <a:gd name="connsiteY120" fmla="*/ 470698 h 1727998"/>
              <a:gd name="connsiteX121" fmla="*/ 3351780 w 4750641"/>
              <a:gd name="connsiteY121" fmla="*/ 491480 h 1727998"/>
              <a:gd name="connsiteX122" fmla="*/ 3336194 w 4750641"/>
              <a:gd name="connsiteY122" fmla="*/ 501871 h 1727998"/>
              <a:gd name="connsiteX123" fmla="*/ 3315412 w 4750641"/>
              <a:gd name="connsiteY123" fmla="*/ 507066 h 1727998"/>
              <a:gd name="connsiteX124" fmla="*/ 3299825 w 4750641"/>
              <a:gd name="connsiteY124" fmla="*/ 512262 h 1727998"/>
              <a:gd name="connsiteX125" fmla="*/ 3253066 w 4750641"/>
              <a:gd name="connsiteY125" fmla="*/ 548630 h 1727998"/>
              <a:gd name="connsiteX126" fmla="*/ 3216698 w 4750641"/>
              <a:gd name="connsiteY126" fmla="*/ 569412 h 1727998"/>
              <a:gd name="connsiteX127" fmla="*/ 3185525 w 4750641"/>
              <a:gd name="connsiteY127" fmla="*/ 579803 h 1727998"/>
              <a:gd name="connsiteX128" fmla="*/ 3143962 w 4750641"/>
              <a:gd name="connsiteY128" fmla="*/ 600585 h 1727998"/>
              <a:gd name="connsiteX129" fmla="*/ 3107594 w 4750641"/>
              <a:gd name="connsiteY129" fmla="*/ 610976 h 1727998"/>
              <a:gd name="connsiteX130" fmla="*/ 3092007 w 4750641"/>
              <a:gd name="connsiteY130" fmla="*/ 616171 h 1727998"/>
              <a:gd name="connsiteX131" fmla="*/ 3071225 w 4750641"/>
              <a:gd name="connsiteY131" fmla="*/ 621366 h 1727998"/>
              <a:gd name="connsiteX132" fmla="*/ 3040053 w 4750641"/>
              <a:gd name="connsiteY132" fmla="*/ 631757 h 1727998"/>
              <a:gd name="connsiteX133" fmla="*/ 2998489 w 4750641"/>
              <a:gd name="connsiteY133" fmla="*/ 642148 h 1727998"/>
              <a:gd name="connsiteX134" fmla="*/ 2967316 w 4750641"/>
              <a:gd name="connsiteY134" fmla="*/ 652539 h 1727998"/>
              <a:gd name="connsiteX135" fmla="*/ 2941339 w 4750641"/>
              <a:gd name="connsiteY135" fmla="*/ 657735 h 1727998"/>
              <a:gd name="connsiteX136" fmla="*/ 2910166 w 4750641"/>
              <a:gd name="connsiteY136" fmla="*/ 668126 h 1727998"/>
              <a:gd name="connsiteX137" fmla="*/ 2894580 w 4750641"/>
              <a:gd name="connsiteY137" fmla="*/ 673321 h 1727998"/>
              <a:gd name="connsiteX138" fmla="*/ 2847821 w 4750641"/>
              <a:gd name="connsiteY138" fmla="*/ 694103 h 1727998"/>
              <a:gd name="connsiteX139" fmla="*/ 2832235 w 4750641"/>
              <a:gd name="connsiteY139" fmla="*/ 699298 h 1727998"/>
              <a:gd name="connsiteX140" fmla="*/ 2795866 w 4750641"/>
              <a:gd name="connsiteY140" fmla="*/ 720080 h 1727998"/>
              <a:gd name="connsiteX141" fmla="*/ 2780280 w 4750641"/>
              <a:gd name="connsiteY141" fmla="*/ 730471 h 1727998"/>
              <a:gd name="connsiteX142" fmla="*/ 2754303 w 4750641"/>
              <a:gd name="connsiteY142" fmla="*/ 735666 h 1727998"/>
              <a:gd name="connsiteX143" fmla="*/ 2738716 w 4750641"/>
              <a:gd name="connsiteY143" fmla="*/ 740862 h 1727998"/>
              <a:gd name="connsiteX144" fmla="*/ 2717935 w 4750641"/>
              <a:gd name="connsiteY144" fmla="*/ 746057 h 1727998"/>
              <a:gd name="connsiteX145" fmla="*/ 2593244 w 4750641"/>
              <a:gd name="connsiteY145" fmla="*/ 740862 h 1727998"/>
              <a:gd name="connsiteX146" fmla="*/ 2577657 w 4750641"/>
              <a:gd name="connsiteY146" fmla="*/ 709689 h 1727998"/>
              <a:gd name="connsiteX147" fmla="*/ 2562071 w 4750641"/>
              <a:gd name="connsiteY147" fmla="*/ 652539 h 1727998"/>
              <a:gd name="connsiteX148" fmla="*/ 2556875 w 4750641"/>
              <a:gd name="connsiteY148" fmla="*/ 636953 h 1727998"/>
              <a:gd name="connsiteX149" fmla="*/ 2546485 w 4750641"/>
              <a:gd name="connsiteY149" fmla="*/ 621366 h 1727998"/>
              <a:gd name="connsiteX150" fmla="*/ 2411403 w 4750641"/>
              <a:gd name="connsiteY150" fmla="*/ 626562 h 1727998"/>
              <a:gd name="connsiteX151" fmla="*/ 2354253 w 4750641"/>
              <a:gd name="connsiteY151" fmla="*/ 631757 h 1727998"/>
              <a:gd name="connsiteX152" fmla="*/ 2333471 w 4750641"/>
              <a:gd name="connsiteY152" fmla="*/ 636953 h 1727998"/>
              <a:gd name="connsiteX153" fmla="*/ 2271125 w 4750641"/>
              <a:gd name="connsiteY153" fmla="*/ 642148 h 1727998"/>
              <a:gd name="connsiteX154" fmla="*/ 2167216 w 4750641"/>
              <a:gd name="connsiteY154" fmla="*/ 636953 h 1727998"/>
              <a:gd name="connsiteX155" fmla="*/ 2151630 w 4750641"/>
              <a:gd name="connsiteY155" fmla="*/ 631757 h 1727998"/>
              <a:gd name="connsiteX156" fmla="*/ 2120457 w 4750641"/>
              <a:gd name="connsiteY156" fmla="*/ 610976 h 1727998"/>
              <a:gd name="connsiteX157" fmla="*/ 2110066 w 4750641"/>
              <a:gd name="connsiteY157" fmla="*/ 595389 h 1727998"/>
              <a:gd name="connsiteX158" fmla="*/ 2094480 w 4750641"/>
              <a:gd name="connsiteY158" fmla="*/ 590194 h 1727998"/>
              <a:gd name="connsiteX159" fmla="*/ 2078894 w 4750641"/>
              <a:gd name="connsiteY159" fmla="*/ 579803 h 1727998"/>
              <a:gd name="connsiteX160" fmla="*/ 2063307 w 4750641"/>
              <a:gd name="connsiteY160" fmla="*/ 574607 h 1727998"/>
              <a:gd name="connsiteX161" fmla="*/ 2047721 w 4750641"/>
              <a:gd name="connsiteY161" fmla="*/ 564216 h 1727998"/>
              <a:gd name="connsiteX162" fmla="*/ 2032135 w 4750641"/>
              <a:gd name="connsiteY162" fmla="*/ 559021 h 1727998"/>
              <a:gd name="connsiteX163" fmla="*/ 2011353 w 4750641"/>
              <a:gd name="connsiteY163" fmla="*/ 548630 h 1727998"/>
              <a:gd name="connsiteX164" fmla="*/ 1907444 w 4750641"/>
              <a:gd name="connsiteY164" fmla="*/ 553826 h 1727998"/>
              <a:gd name="connsiteX165" fmla="*/ 1876271 w 4750641"/>
              <a:gd name="connsiteY165" fmla="*/ 564216 h 1727998"/>
              <a:gd name="connsiteX166" fmla="*/ 1860685 w 4750641"/>
              <a:gd name="connsiteY166" fmla="*/ 569412 h 1727998"/>
              <a:gd name="connsiteX167" fmla="*/ 1839903 w 4750641"/>
              <a:gd name="connsiteY167" fmla="*/ 579803 h 1727998"/>
              <a:gd name="connsiteX168" fmla="*/ 1767166 w 4750641"/>
              <a:gd name="connsiteY168" fmla="*/ 590194 h 1727998"/>
              <a:gd name="connsiteX169" fmla="*/ 1725603 w 4750641"/>
              <a:gd name="connsiteY169" fmla="*/ 600585 h 1727998"/>
              <a:gd name="connsiteX170" fmla="*/ 1684039 w 4750641"/>
              <a:gd name="connsiteY170" fmla="*/ 610976 h 1727998"/>
              <a:gd name="connsiteX171" fmla="*/ 1663257 w 4750641"/>
              <a:gd name="connsiteY171" fmla="*/ 616171 h 1727998"/>
              <a:gd name="connsiteX172" fmla="*/ 1632085 w 4750641"/>
              <a:gd name="connsiteY172" fmla="*/ 626562 h 1727998"/>
              <a:gd name="connsiteX173" fmla="*/ 1616498 w 4750641"/>
              <a:gd name="connsiteY173" fmla="*/ 631757 h 1727998"/>
              <a:gd name="connsiteX174" fmla="*/ 1595716 w 4750641"/>
              <a:gd name="connsiteY174" fmla="*/ 642148 h 1727998"/>
              <a:gd name="connsiteX175" fmla="*/ 1569739 w 4750641"/>
              <a:gd name="connsiteY175" fmla="*/ 647344 h 1727998"/>
              <a:gd name="connsiteX176" fmla="*/ 1554153 w 4750641"/>
              <a:gd name="connsiteY176" fmla="*/ 652539 h 1727998"/>
              <a:gd name="connsiteX177" fmla="*/ 1538566 w 4750641"/>
              <a:gd name="connsiteY177" fmla="*/ 662930 h 1727998"/>
              <a:gd name="connsiteX178" fmla="*/ 1528175 w 4750641"/>
              <a:gd name="connsiteY178" fmla="*/ 678516 h 1727998"/>
              <a:gd name="connsiteX179" fmla="*/ 1497003 w 4750641"/>
              <a:gd name="connsiteY179" fmla="*/ 688907 h 1727998"/>
              <a:gd name="connsiteX180" fmla="*/ 1465830 w 4750641"/>
              <a:gd name="connsiteY180" fmla="*/ 709689 h 1727998"/>
              <a:gd name="connsiteX181" fmla="*/ 1450244 w 4750641"/>
              <a:gd name="connsiteY181" fmla="*/ 720080 h 1727998"/>
              <a:gd name="connsiteX182" fmla="*/ 1387898 w 4750641"/>
              <a:gd name="connsiteY182" fmla="*/ 740862 h 1727998"/>
              <a:gd name="connsiteX183" fmla="*/ 1372312 w 4750641"/>
              <a:gd name="connsiteY183" fmla="*/ 746057 h 1727998"/>
              <a:gd name="connsiteX184" fmla="*/ 1356725 w 4750641"/>
              <a:gd name="connsiteY184" fmla="*/ 751253 h 1727998"/>
              <a:gd name="connsiteX185" fmla="*/ 1299575 w 4750641"/>
              <a:gd name="connsiteY185" fmla="*/ 756448 h 1727998"/>
              <a:gd name="connsiteX186" fmla="*/ 1283989 w 4750641"/>
              <a:gd name="connsiteY186" fmla="*/ 761644 h 1727998"/>
              <a:gd name="connsiteX187" fmla="*/ 1200862 w 4750641"/>
              <a:gd name="connsiteY187" fmla="*/ 772035 h 1727998"/>
              <a:gd name="connsiteX188" fmla="*/ 1154103 w 4750641"/>
              <a:gd name="connsiteY188" fmla="*/ 782426 h 1727998"/>
              <a:gd name="connsiteX189" fmla="*/ 1096953 w 4750641"/>
              <a:gd name="connsiteY189" fmla="*/ 787621 h 1727998"/>
              <a:gd name="connsiteX190" fmla="*/ 1060585 w 4750641"/>
              <a:gd name="connsiteY190" fmla="*/ 792816 h 1727998"/>
              <a:gd name="connsiteX191" fmla="*/ 993044 w 4750641"/>
              <a:gd name="connsiteY191" fmla="*/ 803207 h 1727998"/>
              <a:gd name="connsiteX192" fmla="*/ 961871 w 4750641"/>
              <a:gd name="connsiteY192" fmla="*/ 813598 h 1727998"/>
              <a:gd name="connsiteX193" fmla="*/ 920307 w 4750641"/>
              <a:gd name="connsiteY193" fmla="*/ 823989 h 1727998"/>
              <a:gd name="connsiteX194" fmla="*/ 889135 w 4750641"/>
              <a:gd name="connsiteY194" fmla="*/ 834380 h 1727998"/>
              <a:gd name="connsiteX195" fmla="*/ 868353 w 4750641"/>
              <a:gd name="connsiteY195" fmla="*/ 839576 h 1727998"/>
              <a:gd name="connsiteX196" fmla="*/ 842375 w 4750641"/>
              <a:gd name="connsiteY196" fmla="*/ 844771 h 1727998"/>
              <a:gd name="connsiteX197" fmla="*/ 806007 w 4750641"/>
              <a:gd name="connsiteY197" fmla="*/ 860357 h 1727998"/>
              <a:gd name="connsiteX198" fmla="*/ 790421 w 4750641"/>
              <a:gd name="connsiteY198" fmla="*/ 865553 h 1727998"/>
              <a:gd name="connsiteX199" fmla="*/ 748857 w 4750641"/>
              <a:gd name="connsiteY199" fmla="*/ 881139 h 1727998"/>
              <a:gd name="connsiteX200" fmla="*/ 702098 w 4750641"/>
              <a:gd name="connsiteY200" fmla="*/ 901921 h 1727998"/>
              <a:gd name="connsiteX201" fmla="*/ 670925 w 4750641"/>
              <a:gd name="connsiteY201" fmla="*/ 912312 h 1727998"/>
              <a:gd name="connsiteX202" fmla="*/ 639753 w 4750641"/>
              <a:gd name="connsiteY202" fmla="*/ 927898 h 1727998"/>
              <a:gd name="connsiteX203" fmla="*/ 592994 w 4750641"/>
              <a:gd name="connsiteY203" fmla="*/ 948680 h 1727998"/>
              <a:gd name="connsiteX204" fmla="*/ 577407 w 4750641"/>
              <a:gd name="connsiteY204" fmla="*/ 953876 h 1727998"/>
              <a:gd name="connsiteX205" fmla="*/ 546235 w 4750641"/>
              <a:gd name="connsiteY205" fmla="*/ 974657 h 1727998"/>
              <a:gd name="connsiteX206" fmla="*/ 530648 w 4750641"/>
              <a:gd name="connsiteY206" fmla="*/ 985048 h 1727998"/>
              <a:gd name="connsiteX207" fmla="*/ 509866 w 4750641"/>
              <a:gd name="connsiteY207" fmla="*/ 995439 h 1727998"/>
              <a:gd name="connsiteX208" fmla="*/ 463107 w 4750641"/>
              <a:gd name="connsiteY208" fmla="*/ 1016221 h 1727998"/>
              <a:gd name="connsiteX209" fmla="*/ 447521 w 4750641"/>
              <a:gd name="connsiteY209" fmla="*/ 1021416 h 1727998"/>
              <a:gd name="connsiteX210" fmla="*/ 416348 w 4750641"/>
              <a:gd name="connsiteY210" fmla="*/ 1047394 h 1727998"/>
              <a:gd name="connsiteX211" fmla="*/ 385175 w 4750641"/>
              <a:gd name="connsiteY211" fmla="*/ 1068176 h 1727998"/>
              <a:gd name="connsiteX212" fmla="*/ 369589 w 4750641"/>
              <a:gd name="connsiteY212" fmla="*/ 1083762 h 1727998"/>
              <a:gd name="connsiteX213" fmla="*/ 338416 w 4750641"/>
              <a:gd name="connsiteY213" fmla="*/ 1104544 h 1727998"/>
              <a:gd name="connsiteX214" fmla="*/ 322830 w 4750641"/>
              <a:gd name="connsiteY214" fmla="*/ 1114935 h 1727998"/>
              <a:gd name="connsiteX215" fmla="*/ 291657 w 4750641"/>
              <a:gd name="connsiteY215" fmla="*/ 1135716 h 1727998"/>
              <a:gd name="connsiteX216" fmla="*/ 270875 w 4750641"/>
              <a:gd name="connsiteY216" fmla="*/ 1156498 h 1727998"/>
              <a:gd name="connsiteX217" fmla="*/ 265680 w 4750641"/>
              <a:gd name="connsiteY217" fmla="*/ 1172085 h 1727998"/>
              <a:gd name="connsiteX218" fmla="*/ 218921 w 4750641"/>
              <a:gd name="connsiteY218" fmla="*/ 1208453 h 1727998"/>
              <a:gd name="connsiteX219" fmla="*/ 208530 w 4750641"/>
              <a:gd name="connsiteY219" fmla="*/ 1224039 h 1727998"/>
              <a:gd name="connsiteX220" fmla="*/ 177357 w 4750641"/>
              <a:gd name="connsiteY220" fmla="*/ 1244821 h 1727998"/>
              <a:gd name="connsiteX221" fmla="*/ 156575 w 4750641"/>
              <a:gd name="connsiteY221" fmla="*/ 1260407 h 1727998"/>
              <a:gd name="connsiteX222" fmla="*/ 125403 w 4750641"/>
              <a:gd name="connsiteY222" fmla="*/ 1281189 h 1727998"/>
              <a:gd name="connsiteX223" fmla="*/ 94230 w 4750641"/>
              <a:gd name="connsiteY223" fmla="*/ 1301971 h 1727998"/>
              <a:gd name="connsiteX224" fmla="*/ 78644 w 4750641"/>
              <a:gd name="connsiteY224" fmla="*/ 1317557 h 1727998"/>
              <a:gd name="connsiteX225" fmla="*/ 68253 w 4750641"/>
              <a:gd name="connsiteY225" fmla="*/ 1333144 h 1727998"/>
              <a:gd name="connsiteX226" fmla="*/ 52666 w 4750641"/>
              <a:gd name="connsiteY226" fmla="*/ 1338339 h 1727998"/>
              <a:gd name="connsiteX227" fmla="*/ 5907 w 4750641"/>
              <a:gd name="connsiteY227" fmla="*/ 1385098 h 1727998"/>
              <a:gd name="connsiteX0" fmla="*/ 5907 w 4750641"/>
              <a:gd name="connsiteY0" fmla="*/ 1385098 h 1727998"/>
              <a:gd name="connsiteX1" fmla="*/ 5907 w 4750641"/>
              <a:gd name="connsiteY1" fmla="*/ 1385098 h 1727998"/>
              <a:gd name="connsiteX2" fmla="*/ 712 w 4750641"/>
              <a:gd name="connsiteY2" fmla="*/ 1431857 h 1727998"/>
              <a:gd name="connsiteX3" fmla="*/ 16298 w 4750641"/>
              <a:gd name="connsiteY3" fmla="*/ 1442248 h 1727998"/>
              <a:gd name="connsiteX4" fmla="*/ 26689 w 4750641"/>
              <a:gd name="connsiteY4" fmla="*/ 1473421 h 1727998"/>
              <a:gd name="connsiteX5" fmla="*/ 57862 w 4750641"/>
              <a:gd name="connsiteY5" fmla="*/ 1499398 h 1727998"/>
              <a:gd name="connsiteX6" fmla="*/ 68253 w 4750641"/>
              <a:gd name="connsiteY6" fmla="*/ 1514985 h 1727998"/>
              <a:gd name="connsiteX7" fmla="*/ 73448 w 4750641"/>
              <a:gd name="connsiteY7" fmla="*/ 1530571 h 1727998"/>
              <a:gd name="connsiteX8" fmla="*/ 104621 w 4750641"/>
              <a:gd name="connsiteY8" fmla="*/ 1561744 h 1727998"/>
              <a:gd name="connsiteX9" fmla="*/ 109816 w 4750641"/>
              <a:gd name="connsiteY9" fmla="*/ 1577330 h 1727998"/>
              <a:gd name="connsiteX10" fmla="*/ 135794 w 4750641"/>
              <a:gd name="connsiteY10" fmla="*/ 1603307 h 1727998"/>
              <a:gd name="connsiteX11" fmla="*/ 156575 w 4750641"/>
              <a:gd name="connsiteY11" fmla="*/ 1639676 h 1727998"/>
              <a:gd name="connsiteX12" fmla="*/ 172162 w 4750641"/>
              <a:gd name="connsiteY12" fmla="*/ 1655262 h 1727998"/>
              <a:gd name="connsiteX13" fmla="*/ 187748 w 4750641"/>
              <a:gd name="connsiteY13" fmla="*/ 1676044 h 1727998"/>
              <a:gd name="connsiteX14" fmla="*/ 239703 w 4750641"/>
              <a:gd name="connsiteY14" fmla="*/ 1707216 h 1727998"/>
              <a:gd name="connsiteX15" fmla="*/ 255289 w 4750641"/>
              <a:gd name="connsiteY15" fmla="*/ 1712412 h 1727998"/>
              <a:gd name="connsiteX16" fmla="*/ 276071 w 4750641"/>
              <a:gd name="connsiteY16" fmla="*/ 1722803 h 1727998"/>
              <a:gd name="connsiteX17" fmla="*/ 307244 w 4750641"/>
              <a:gd name="connsiteY17" fmla="*/ 1727998 h 1727998"/>
              <a:gd name="connsiteX18" fmla="*/ 473498 w 4750641"/>
              <a:gd name="connsiteY18" fmla="*/ 1722803 h 1727998"/>
              <a:gd name="connsiteX19" fmla="*/ 504671 w 4750641"/>
              <a:gd name="connsiteY19" fmla="*/ 1707216 h 1727998"/>
              <a:gd name="connsiteX20" fmla="*/ 520257 w 4750641"/>
              <a:gd name="connsiteY20" fmla="*/ 1686435 h 1727998"/>
              <a:gd name="connsiteX21" fmla="*/ 541039 w 4750641"/>
              <a:gd name="connsiteY21" fmla="*/ 1650066 h 1727998"/>
              <a:gd name="connsiteX22" fmla="*/ 530648 w 4750641"/>
              <a:gd name="connsiteY22" fmla="*/ 1577330 h 1727998"/>
              <a:gd name="connsiteX23" fmla="*/ 520257 w 4750641"/>
              <a:gd name="connsiteY23" fmla="*/ 1540962 h 1727998"/>
              <a:gd name="connsiteX24" fmla="*/ 525453 w 4750641"/>
              <a:gd name="connsiteY24" fmla="*/ 1411076 h 1727998"/>
              <a:gd name="connsiteX25" fmla="*/ 535844 w 4750641"/>
              <a:gd name="connsiteY25" fmla="*/ 1369512 h 1727998"/>
              <a:gd name="connsiteX26" fmla="*/ 567016 w 4750641"/>
              <a:gd name="connsiteY26" fmla="*/ 1322753 h 1727998"/>
              <a:gd name="connsiteX27" fmla="*/ 577407 w 4750641"/>
              <a:gd name="connsiteY27" fmla="*/ 1307166 h 1727998"/>
              <a:gd name="connsiteX28" fmla="*/ 587798 w 4750641"/>
              <a:gd name="connsiteY28" fmla="*/ 1291580 h 1727998"/>
              <a:gd name="connsiteX29" fmla="*/ 592994 w 4750641"/>
              <a:gd name="connsiteY29" fmla="*/ 1275994 h 1727998"/>
              <a:gd name="connsiteX30" fmla="*/ 639753 w 4750641"/>
              <a:gd name="connsiteY30" fmla="*/ 1234430 h 1727998"/>
              <a:gd name="connsiteX31" fmla="*/ 655339 w 4750641"/>
              <a:gd name="connsiteY31" fmla="*/ 1229235 h 1727998"/>
              <a:gd name="connsiteX32" fmla="*/ 686512 w 4750641"/>
              <a:gd name="connsiteY32" fmla="*/ 1208453 h 1727998"/>
              <a:gd name="connsiteX33" fmla="*/ 717685 w 4750641"/>
              <a:gd name="connsiteY33" fmla="*/ 1187671 h 1727998"/>
              <a:gd name="connsiteX34" fmla="*/ 769639 w 4750641"/>
              <a:gd name="connsiteY34" fmla="*/ 1156498 h 1727998"/>
              <a:gd name="connsiteX35" fmla="*/ 800812 w 4750641"/>
              <a:gd name="connsiteY35" fmla="*/ 1146107 h 1727998"/>
              <a:gd name="connsiteX36" fmla="*/ 831985 w 4750641"/>
              <a:gd name="connsiteY36" fmla="*/ 1130521 h 1727998"/>
              <a:gd name="connsiteX37" fmla="*/ 863157 w 4750641"/>
              <a:gd name="connsiteY37" fmla="*/ 1114935 h 1727998"/>
              <a:gd name="connsiteX38" fmla="*/ 894330 w 4750641"/>
              <a:gd name="connsiteY38" fmla="*/ 1094153 h 1727998"/>
              <a:gd name="connsiteX39" fmla="*/ 909916 w 4750641"/>
              <a:gd name="connsiteY39" fmla="*/ 1083762 h 1727998"/>
              <a:gd name="connsiteX40" fmla="*/ 925503 w 4750641"/>
              <a:gd name="connsiteY40" fmla="*/ 1078566 h 1727998"/>
              <a:gd name="connsiteX41" fmla="*/ 967066 w 4750641"/>
              <a:gd name="connsiteY41" fmla="*/ 1068176 h 1727998"/>
              <a:gd name="connsiteX42" fmla="*/ 982653 w 4750641"/>
              <a:gd name="connsiteY42" fmla="*/ 1062980 h 1727998"/>
              <a:gd name="connsiteX43" fmla="*/ 1003435 w 4750641"/>
              <a:gd name="connsiteY43" fmla="*/ 1057785 h 1727998"/>
              <a:gd name="connsiteX44" fmla="*/ 1034607 w 4750641"/>
              <a:gd name="connsiteY44" fmla="*/ 1047394 h 1727998"/>
              <a:gd name="connsiteX45" fmla="*/ 1081366 w 4750641"/>
              <a:gd name="connsiteY45" fmla="*/ 1037003 h 1727998"/>
              <a:gd name="connsiteX46" fmla="*/ 1096953 w 4750641"/>
              <a:gd name="connsiteY46" fmla="*/ 1031807 h 1727998"/>
              <a:gd name="connsiteX47" fmla="*/ 1154103 w 4750641"/>
              <a:gd name="connsiteY47" fmla="*/ 1021416 h 1727998"/>
              <a:gd name="connsiteX48" fmla="*/ 1185275 w 4750641"/>
              <a:gd name="connsiteY48" fmla="*/ 1011026 h 1727998"/>
              <a:gd name="connsiteX49" fmla="*/ 1211253 w 4750641"/>
              <a:gd name="connsiteY49" fmla="*/ 1005830 h 1727998"/>
              <a:gd name="connsiteX50" fmla="*/ 1226839 w 4750641"/>
              <a:gd name="connsiteY50" fmla="*/ 1000635 h 1727998"/>
              <a:gd name="connsiteX51" fmla="*/ 1268403 w 4750641"/>
              <a:gd name="connsiteY51" fmla="*/ 995439 h 1727998"/>
              <a:gd name="connsiteX52" fmla="*/ 1403485 w 4750641"/>
              <a:gd name="connsiteY52" fmla="*/ 974657 h 1727998"/>
              <a:gd name="connsiteX53" fmla="*/ 1481416 w 4750641"/>
              <a:gd name="connsiteY53" fmla="*/ 964266 h 1727998"/>
              <a:gd name="connsiteX54" fmla="*/ 1533371 w 4750641"/>
              <a:gd name="connsiteY54" fmla="*/ 953876 h 1727998"/>
              <a:gd name="connsiteX55" fmla="*/ 1652866 w 4750641"/>
              <a:gd name="connsiteY55" fmla="*/ 948680 h 1727998"/>
              <a:gd name="connsiteX56" fmla="*/ 1751580 w 4750641"/>
              <a:gd name="connsiteY56" fmla="*/ 938289 h 1727998"/>
              <a:gd name="connsiteX57" fmla="*/ 1928225 w 4750641"/>
              <a:gd name="connsiteY57" fmla="*/ 933094 h 1727998"/>
              <a:gd name="connsiteX58" fmla="*/ 2110066 w 4750641"/>
              <a:gd name="connsiteY58" fmla="*/ 922703 h 1727998"/>
              <a:gd name="connsiteX59" fmla="*/ 2151630 w 4750641"/>
              <a:gd name="connsiteY59" fmla="*/ 917507 h 1727998"/>
              <a:gd name="connsiteX60" fmla="*/ 2411403 w 4750641"/>
              <a:gd name="connsiteY60" fmla="*/ 907116 h 1727998"/>
              <a:gd name="connsiteX61" fmla="*/ 2593244 w 4750641"/>
              <a:gd name="connsiteY61" fmla="*/ 912312 h 1727998"/>
              <a:gd name="connsiteX62" fmla="*/ 2624416 w 4750641"/>
              <a:gd name="connsiteY62" fmla="*/ 922703 h 1727998"/>
              <a:gd name="connsiteX63" fmla="*/ 2671175 w 4750641"/>
              <a:gd name="connsiteY63" fmla="*/ 927898 h 1727998"/>
              <a:gd name="connsiteX64" fmla="*/ 3014075 w 4750641"/>
              <a:gd name="connsiteY64" fmla="*/ 927898 h 1727998"/>
              <a:gd name="connsiteX65" fmla="*/ 3060835 w 4750641"/>
              <a:gd name="connsiteY65" fmla="*/ 938289 h 1727998"/>
              <a:gd name="connsiteX66" fmla="*/ 3097203 w 4750641"/>
              <a:gd name="connsiteY66" fmla="*/ 948680 h 1727998"/>
              <a:gd name="connsiteX67" fmla="*/ 3206307 w 4750641"/>
              <a:gd name="connsiteY67" fmla="*/ 953876 h 1727998"/>
              <a:gd name="connsiteX68" fmla="*/ 3253066 w 4750641"/>
              <a:gd name="connsiteY68" fmla="*/ 964266 h 1727998"/>
              <a:gd name="connsiteX69" fmla="*/ 3268653 w 4750641"/>
              <a:gd name="connsiteY69" fmla="*/ 974657 h 1727998"/>
              <a:gd name="connsiteX70" fmla="*/ 3445298 w 4750641"/>
              <a:gd name="connsiteY70" fmla="*/ 969462 h 1727998"/>
              <a:gd name="connsiteX71" fmla="*/ 3460885 w 4750641"/>
              <a:gd name="connsiteY71" fmla="*/ 964266 h 1727998"/>
              <a:gd name="connsiteX72" fmla="*/ 3481666 w 4750641"/>
              <a:gd name="connsiteY72" fmla="*/ 953876 h 1727998"/>
              <a:gd name="connsiteX73" fmla="*/ 3512839 w 4750641"/>
              <a:gd name="connsiteY73" fmla="*/ 933094 h 1727998"/>
              <a:gd name="connsiteX74" fmla="*/ 3528425 w 4750641"/>
              <a:gd name="connsiteY74" fmla="*/ 927898 h 1727998"/>
              <a:gd name="connsiteX75" fmla="*/ 3544012 w 4750641"/>
              <a:gd name="connsiteY75" fmla="*/ 917507 h 1727998"/>
              <a:gd name="connsiteX76" fmla="*/ 3575185 w 4750641"/>
              <a:gd name="connsiteY76" fmla="*/ 907116 h 1727998"/>
              <a:gd name="connsiteX77" fmla="*/ 3746635 w 4750641"/>
              <a:gd name="connsiteY77" fmla="*/ 912312 h 1727998"/>
              <a:gd name="connsiteX78" fmla="*/ 3757025 w 4750641"/>
              <a:gd name="connsiteY78" fmla="*/ 927898 h 1727998"/>
              <a:gd name="connsiteX79" fmla="*/ 3788198 w 4750641"/>
              <a:gd name="connsiteY79" fmla="*/ 938289 h 1727998"/>
              <a:gd name="connsiteX80" fmla="*/ 3855739 w 4750641"/>
              <a:gd name="connsiteY80" fmla="*/ 927898 h 1727998"/>
              <a:gd name="connsiteX81" fmla="*/ 3866130 w 4750641"/>
              <a:gd name="connsiteY81" fmla="*/ 912312 h 1727998"/>
              <a:gd name="connsiteX82" fmla="*/ 3871325 w 4750641"/>
              <a:gd name="connsiteY82" fmla="*/ 849966 h 1727998"/>
              <a:gd name="connsiteX83" fmla="*/ 3881716 w 4750641"/>
              <a:gd name="connsiteY83" fmla="*/ 772035 h 1727998"/>
              <a:gd name="connsiteX84" fmla="*/ 3897303 w 4750641"/>
              <a:gd name="connsiteY84" fmla="*/ 709689 h 1727998"/>
              <a:gd name="connsiteX85" fmla="*/ 3918085 w 4750641"/>
              <a:gd name="connsiteY85" fmla="*/ 673321 h 1727998"/>
              <a:gd name="connsiteX86" fmla="*/ 3933671 w 4750641"/>
              <a:gd name="connsiteY86" fmla="*/ 662930 h 1727998"/>
              <a:gd name="connsiteX87" fmla="*/ 3944062 w 4750641"/>
              <a:gd name="connsiteY87" fmla="*/ 647344 h 1727998"/>
              <a:gd name="connsiteX88" fmla="*/ 3975235 w 4750641"/>
              <a:gd name="connsiteY88" fmla="*/ 636953 h 1727998"/>
              <a:gd name="connsiteX89" fmla="*/ 3990821 w 4750641"/>
              <a:gd name="connsiteY89" fmla="*/ 631757 h 1727998"/>
              <a:gd name="connsiteX90" fmla="*/ 4006407 w 4750641"/>
              <a:gd name="connsiteY90" fmla="*/ 621366 h 1727998"/>
              <a:gd name="connsiteX91" fmla="*/ 4068753 w 4750641"/>
              <a:gd name="connsiteY91" fmla="*/ 605780 h 1727998"/>
              <a:gd name="connsiteX92" fmla="*/ 4084339 w 4750641"/>
              <a:gd name="connsiteY92" fmla="*/ 600585 h 1727998"/>
              <a:gd name="connsiteX93" fmla="*/ 4136294 w 4750641"/>
              <a:gd name="connsiteY93" fmla="*/ 590194 h 1727998"/>
              <a:gd name="connsiteX94" fmla="*/ 4157075 w 4750641"/>
              <a:gd name="connsiteY94" fmla="*/ 584998 h 1727998"/>
              <a:gd name="connsiteX95" fmla="*/ 4250594 w 4750641"/>
              <a:gd name="connsiteY95" fmla="*/ 574607 h 1727998"/>
              <a:gd name="connsiteX96" fmla="*/ 4494758 w 4750641"/>
              <a:gd name="connsiteY96" fmla="*/ 538456 h 1727998"/>
              <a:gd name="connsiteX97" fmla="*/ 4750641 w 4750641"/>
              <a:gd name="connsiteY97" fmla="*/ 444721 h 1727998"/>
              <a:gd name="connsiteX98" fmla="*/ 4687970 w 4750641"/>
              <a:gd name="connsiteY98" fmla="*/ 392116 h 1727998"/>
              <a:gd name="connsiteX99" fmla="*/ 4605844 w 4750641"/>
              <a:gd name="connsiteY99" fmla="*/ 328905 h 1727998"/>
              <a:gd name="connsiteX100" fmla="*/ 4520015 w 4750641"/>
              <a:gd name="connsiteY100" fmla="*/ 293403 h 1727998"/>
              <a:gd name="connsiteX101" fmla="*/ 4471601 w 4750641"/>
              <a:gd name="connsiteY101" fmla="*/ 294486 h 1727998"/>
              <a:gd name="connsiteX102" fmla="*/ 4415614 w 4750641"/>
              <a:gd name="connsiteY102" fmla="*/ 282364 h 1727998"/>
              <a:gd name="connsiteX103" fmla="*/ 4314478 w 4750641"/>
              <a:gd name="connsiteY103" fmla="*/ 252922 h 1727998"/>
              <a:gd name="connsiteX104" fmla="*/ 4253740 w 4750641"/>
              <a:gd name="connsiteY104" fmla="*/ 211142 h 1727998"/>
              <a:gd name="connsiteX105" fmla="*/ 4165532 w 4750641"/>
              <a:gd name="connsiteY105" fmla="*/ 188412 h 1727998"/>
              <a:gd name="connsiteX106" fmla="*/ 4130493 w 4750641"/>
              <a:gd name="connsiteY106" fmla="*/ 154208 h 1727998"/>
              <a:gd name="connsiteX107" fmla="*/ 4078538 w 4750641"/>
              <a:gd name="connsiteY107" fmla="*/ 155291 h 1727998"/>
              <a:gd name="connsiteX108" fmla="*/ 3978333 w 4750641"/>
              <a:gd name="connsiteY108" fmla="*/ 35794 h 1727998"/>
              <a:gd name="connsiteX109" fmla="*/ 3828107 w 4750641"/>
              <a:gd name="connsiteY109" fmla="*/ 76 h 1727998"/>
              <a:gd name="connsiteX110" fmla="*/ 3710335 w 4750641"/>
              <a:gd name="connsiteY110" fmla="*/ 26704 h 1727998"/>
              <a:gd name="connsiteX111" fmla="*/ 3574601 w 4750641"/>
              <a:gd name="connsiteY111" fmla="*/ 39043 h 1727998"/>
              <a:gd name="connsiteX112" fmla="*/ 3446206 w 4750641"/>
              <a:gd name="connsiteY112" fmla="*/ 85152 h 1727998"/>
              <a:gd name="connsiteX113" fmla="*/ 3345673 w 4750641"/>
              <a:gd name="connsiteY113" fmla="*/ 112212 h 1727998"/>
              <a:gd name="connsiteX114" fmla="*/ 3367831 w 4750641"/>
              <a:gd name="connsiteY114" fmla="*/ 217420 h 1727998"/>
              <a:gd name="connsiteX115" fmla="*/ 3358652 w 4750641"/>
              <a:gd name="connsiteY115" fmla="*/ 287775 h 1727998"/>
              <a:gd name="connsiteX116" fmla="*/ 3330741 w 4750641"/>
              <a:gd name="connsiteY116" fmla="*/ 357698 h 1727998"/>
              <a:gd name="connsiteX117" fmla="*/ 3326594 w 4750641"/>
              <a:gd name="connsiteY117" fmla="*/ 396230 h 1727998"/>
              <a:gd name="connsiteX118" fmla="*/ 3334491 w 4750641"/>
              <a:gd name="connsiteY118" fmla="*/ 442773 h 1727998"/>
              <a:gd name="connsiteX119" fmla="*/ 3359026 w 4750641"/>
              <a:gd name="connsiteY119" fmla="*/ 463122 h 1727998"/>
              <a:gd name="connsiteX120" fmla="*/ 3393344 w 4750641"/>
              <a:gd name="connsiteY120" fmla="*/ 470698 h 1727998"/>
              <a:gd name="connsiteX121" fmla="*/ 3351780 w 4750641"/>
              <a:gd name="connsiteY121" fmla="*/ 491480 h 1727998"/>
              <a:gd name="connsiteX122" fmla="*/ 3336194 w 4750641"/>
              <a:gd name="connsiteY122" fmla="*/ 501871 h 1727998"/>
              <a:gd name="connsiteX123" fmla="*/ 3315412 w 4750641"/>
              <a:gd name="connsiteY123" fmla="*/ 507066 h 1727998"/>
              <a:gd name="connsiteX124" fmla="*/ 3299825 w 4750641"/>
              <a:gd name="connsiteY124" fmla="*/ 512262 h 1727998"/>
              <a:gd name="connsiteX125" fmla="*/ 3253066 w 4750641"/>
              <a:gd name="connsiteY125" fmla="*/ 548630 h 1727998"/>
              <a:gd name="connsiteX126" fmla="*/ 3216698 w 4750641"/>
              <a:gd name="connsiteY126" fmla="*/ 569412 h 1727998"/>
              <a:gd name="connsiteX127" fmla="*/ 3185525 w 4750641"/>
              <a:gd name="connsiteY127" fmla="*/ 579803 h 1727998"/>
              <a:gd name="connsiteX128" fmla="*/ 3143962 w 4750641"/>
              <a:gd name="connsiteY128" fmla="*/ 600585 h 1727998"/>
              <a:gd name="connsiteX129" fmla="*/ 3107594 w 4750641"/>
              <a:gd name="connsiteY129" fmla="*/ 610976 h 1727998"/>
              <a:gd name="connsiteX130" fmla="*/ 3092007 w 4750641"/>
              <a:gd name="connsiteY130" fmla="*/ 616171 h 1727998"/>
              <a:gd name="connsiteX131" fmla="*/ 3071225 w 4750641"/>
              <a:gd name="connsiteY131" fmla="*/ 621366 h 1727998"/>
              <a:gd name="connsiteX132" fmla="*/ 3040053 w 4750641"/>
              <a:gd name="connsiteY132" fmla="*/ 631757 h 1727998"/>
              <a:gd name="connsiteX133" fmla="*/ 2998489 w 4750641"/>
              <a:gd name="connsiteY133" fmla="*/ 642148 h 1727998"/>
              <a:gd name="connsiteX134" fmla="*/ 2967316 w 4750641"/>
              <a:gd name="connsiteY134" fmla="*/ 652539 h 1727998"/>
              <a:gd name="connsiteX135" fmla="*/ 2941339 w 4750641"/>
              <a:gd name="connsiteY135" fmla="*/ 657735 h 1727998"/>
              <a:gd name="connsiteX136" fmla="*/ 2910166 w 4750641"/>
              <a:gd name="connsiteY136" fmla="*/ 668126 h 1727998"/>
              <a:gd name="connsiteX137" fmla="*/ 2894580 w 4750641"/>
              <a:gd name="connsiteY137" fmla="*/ 673321 h 1727998"/>
              <a:gd name="connsiteX138" fmla="*/ 2847821 w 4750641"/>
              <a:gd name="connsiteY138" fmla="*/ 694103 h 1727998"/>
              <a:gd name="connsiteX139" fmla="*/ 2832235 w 4750641"/>
              <a:gd name="connsiteY139" fmla="*/ 699298 h 1727998"/>
              <a:gd name="connsiteX140" fmla="*/ 2795866 w 4750641"/>
              <a:gd name="connsiteY140" fmla="*/ 720080 h 1727998"/>
              <a:gd name="connsiteX141" fmla="*/ 2780280 w 4750641"/>
              <a:gd name="connsiteY141" fmla="*/ 730471 h 1727998"/>
              <a:gd name="connsiteX142" fmla="*/ 2754303 w 4750641"/>
              <a:gd name="connsiteY142" fmla="*/ 735666 h 1727998"/>
              <a:gd name="connsiteX143" fmla="*/ 2738716 w 4750641"/>
              <a:gd name="connsiteY143" fmla="*/ 740862 h 1727998"/>
              <a:gd name="connsiteX144" fmla="*/ 2717935 w 4750641"/>
              <a:gd name="connsiteY144" fmla="*/ 746057 h 1727998"/>
              <a:gd name="connsiteX145" fmla="*/ 2593244 w 4750641"/>
              <a:gd name="connsiteY145" fmla="*/ 740862 h 1727998"/>
              <a:gd name="connsiteX146" fmla="*/ 2577657 w 4750641"/>
              <a:gd name="connsiteY146" fmla="*/ 709689 h 1727998"/>
              <a:gd name="connsiteX147" fmla="*/ 2562071 w 4750641"/>
              <a:gd name="connsiteY147" fmla="*/ 652539 h 1727998"/>
              <a:gd name="connsiteX148" fmla="*/ 2556875 w 4750641"/>
              <a:gd name="connsiteY148" fmla="*/ 636953 h 1727998"/>
              <a:gd name="connsiteX149" fmla="*/ 2546485 w 4750641"/>
              <a:gd name="connsiteY149" fmla="*/ 621366 h 1727998"/>
              <a:gd name="connsiteX150" fmla="*/ 2411403 w 4750641"/>
              <a:gd name="connsiteY150" fmla="*/ 626562 h 1727998"/>
              <a:gd name="connsiteX151" fmla="*/ 2354253 w 4750641"/>
              <a:gd name="connsiteY151" fmla="*/ 631757 h 1727998"/>
              <a:gd name="connsiteX152" fmla="*/ 2333471 w 4750641"/>
              <a:gd name="connsiteY152" fmla="*/ 636953 h 1727998"/>
              <a:gd name="connsiteX153" fmla="*/ 2271125 w 4750641"/>
              <a:gd name="connsiteY153" fmla="*/ 642148 h 1727998"/>
              <a:gd name="connsiteX154" fmla="*/ 2167216 w 4750641"/>
              <a:gd name="connsiteY154" fmla="*/ 636953 h 1727998"/>
              <a:gd name="connsiteX155" fmla="*/ 2151630 w 4750641"/>
              <a:gd name="connsiteY155" fmla="*/ 631757 h 1727998"/>
              <a:gd name="connsiteX156" fmla="*/ 2120457 w 4750641"/>
              <a:gd name="connsiteY156" fmla="*/ 610976 h 1727998"/>
              <a:gd name="connsiteX157" fmla="*/ 2110066 w 4750641"/>
              <a:gd name="connsiteY157" fmla="*/ 595389 h 1727998"/>
              <a:gd name="connsiteX158" fmla="*/ 2094480 w 4750641"/>
              <a:gd name="connsiteY158" fmla="*/ 590194 h 1727998"/>
              <a:gd name="connsiteX159" fmla="*/ 2078894 w 4750641"/>
              <a:gd name="connsiteY159" fmla="*/ 579803 h 1727998"/>
              <a:gd name="connsiteX160" fmla="*/ 2063307 w 4750641"/>
              <a:gd name="connsiteY160" fmla="*/ 574607 h 1727998"/>
              <a:gd name="connsiteX161" fmla="*/ 2047721 w 4750641"/>
              <a:gd name="connsiteY161" fmla="*/ 564216 h 1727998"/>
              <a:gd name="connsiteX162" fmla="*/ 2032135 w 4750641"/>
              <a:gd name="connsiteY162" fmla="*/ 559021 h 1727998"/>
              <a:gd name="connsiteX163" fmla="*/ 2011353 w 4750641"/>
              <a:gd name="connsiteY163" fmla="*/ 548630 h 1727998"/>
              <a:gd name="connsiteX164" fmla="*/ 1907444 w 4750641"/>
              <a:gd name="connsiteY164" fmla="*/ 553826 h 1727998"/>
              <a:gd name="connsiteX165" fmla="*/ 1876271 w 4750641"/>
              <a:gd name="connsiteY165" fmla="*/ 564216 h 1727998"/>
              <a:gd name="connsiteX166" fmla="*/ 1860685 w 4750641"/>
              <a:gd name="connsiteY166" fmla="*/ 569412 h 1727998"/>
              <a:gd name="connsiteX167" fmla="*/ 1839903 w 4750641"/>
              <a:gd name="connsiteY167" fmla="*/ 579803 h 1727998"/>
              <a:gd name="connsiteX168" fmla="*/ 1767166 w 4750641"/>
              <a:gd name="connsiteY168" fmla="*/ 590194 h 1727998"/>
              <a:gd name="connsiteX169" fmla="*/ 1725603 w 4750641"/>
              <a:gd name="connsiteY169" fmla="*/ 600585 h 1727998"/>
              <a:gd name="connsiteX170" fmla="*/ 1684039 w 4750641"/>
              <a:gd name="connsiteY170" fmla="*/ 610976 h 1727998"/>
              <a:gd name="connsiteX171" fmla="*/ 1663257 w 4750641"/>
              <a:gd name="connsiteY171" fmla="*/ 616171 h 1727998"/>
              <a:gd name="connsiteX172" fmla="*/ 1632085 w 4750641"/>
              <a:gd name="connsiteY172" fmla="*/ 626562 h 1727998"/>
              <a:gd name="connsiteX173" fmla="*/ 1616498 w 4750641"/>
              <a:gd name="connsiteY173" fmla="*/ 631757 h 1727998"/>
              <a:gd name="connsiteX174" fmla="*/ 1595716 w 4750641"/>
              <a:gd name="connsiteY174" fmla="*/ 642148 h 1727998"/>
              <a:gd name="connsiteX175" fmla="*/ 1569739 w 4750641"/>
              <a:gd name="connsiteY175" fmla="*/ 647344 h 1727998"/>
              <a:gd name="connsiteX176" fmla="*/ 1554153 w 4750641"/>
              <a:gd name="connsiteY176" fmla="*/ 652539 h 1727998"/>
              <a:gd name="connsiteX177" fmla="*/ 1538566 w 4750641"/>
              <a:gd name="connsiteY177" fmla="*/ 662930 h 1727998"/>
              <a:gd name="connsiteX178" fmla="*/ 1528175 w 4750641"/>
              <a:gd name="connsiteY178" fmla="*/ 678516 h 1727998"/>
              <a:gd name="connsiteX179" fmla="*/ 1497003 w 4750641"/>
              <a:gd name="connsiteY179" fmla="*/ 688907 h 1727998"/>
              <a:gd name="connsiteX180" fmla="*/ 1465830 w 4750641"/>
              <a:gd name="connsiteY180" fmla="*/ 709689 h 1727998"/>
              <a:gd name="connsiteX181" fmla="*/ 1450244 w 4750641"/>
              <a:gd name="connsiteY181" fmla="*/ 720080 h 1727998"/>
              <a:gd name="connsiteX182" fmla="*/ 1387898 w 4750641"/>
              <a:gd name="connsiteY182" fmla="*/ 740862 h 1727998"/>
              <a:gd name="connsiteX183" fmla="*/ 1372312 w 4750641"/>
              <a:gd name="connsiteY183" fmla="*/ 746057 h 1727998"/>
              <a:gd name="connsiteX184" fmla="*/ 1356725 w 4750641"/>
              <a:gd name="connsiteY184" fmla="*/ 751253 h 1727998"/>
              <a:gd name="connsiteX185" fmla="*/ 1299575 w 4750641"/>
              <a:gd name="connsiteY185" fmla="*/ 756448 h 1727998"/>
              <a:gd name="connsiteX186" fmla="*/ 1283989 w 4750641"/>
              <a:gd name="connsiteY186" fmla="*/ 761644 h 1727998"/>
              <a:gd name="connsiteX187" fmla="*/ 1200862 w 4750641"/>
              <a:gd name="connsiteY187" fmla="*/ 772035 h 1727998"/>
              <a:gd name="connsiteX188" fmla="*/ 1154103 w 4750641"/>
              <a:gd name="connsiteY188" fmla="*/ 782426 h 1727998"/>
              <a:gd name="connsiteX189" fmla="*/ 1096953 w 4750641"/>
              <a:gd name="connsiteY189" fmla="*/ 787621 h 1727998"/>
              <a:gd name="connsiteX190" fmla="*/ 1060585 w 4750641"/>
              <a:gd name="connsiteY190" fmla="*/ 792816 h 1727998"/>
              <a:gd name="connsiteX191" fmla="*/ 993044 w 4750641"/>
              <a:gd name="connsiteY191" fmla="*/ 803207 h 1727998"/>
              <a:gd name="connsiteX192" fmla="*/ 961871 w 4750641"/>
              <a:gd name="connsiteY192" fmla="*/ 813598 h 1727998"/>
              <a:gd name="connsiteX193" fmla="*/ 920307 w 4750641"/>
              <a:gd name="connsiteY193" fmla="*/ 823989 h 1727998"/>
              <a:gd name="connsiteX194" fmla="*/ 889135 w 4750641"/>
              <a:gd name="connsiteY194" fmla="*/ 834380 h 1727998"/>
              <a:gd name="connsiteX195" fmla="*/ 868353 w 4750641"/>
              <a:gd name="connsiteY195" fmla="*/ 839576 h 1727998"/>
              <a:gd name="connsiteX196" fmla="*/ 842375 w 4750641"/>
              <a:gd name="connsiteY196" fmla="*/ 844771 h 1727998"/>
              <a:gd name="connsiteX197" fmla="*/ 806007 w 4750641"/>
              <a:gd name="connsiteY197" fmla="*/ 860357 h 1727998"/>
              <a:gd name="connsiteX198" fmla="*/ 790421 w 4750641"/>
              <a:gd name="connsiteY198" fmla="*/ 865553 h 1727998"/>
              <a:gd name="connsiteX199" fmla="*/ 748857 w 4750641"/>
              <a:gd name="connsiteY199" fmla="*/ 881139 h 1727998"/>
              <a:gd name="connsiteX200" fmla="*/ 702098 w 4750641"/>
              <a:gd name="connsiteY200" fmla="*/ 901921 h 1727998"/>
              <a:gd name="connsiteX201" fmla="*/ 670925 w 4750641"/>
              <a:gd name="connsiteY201" fmla="*/ 912312 h 1727998"/>
              <a:gd name="connsiteX202" fmla="*/ 639753 w 4750641"/>
              <a:gd name="connsiteY202" fmla="*/ 927898 h 1727998"/>
              <a:gd name="connsiteX203" fmla="*/ 592994 w 4750641"/>
              <a:gd name="connsiteY203" fmla="*/ 948680 h 1727998"/>
              <a:gd name="connsiteX204" fmla="*/ 577407 w 4750641"/>
              <a:gd name="connsiteY204" fmla="*/ 953876 h 1727998"/>
              <a:gd name="connsiteX205" fmla="*/ 546235 w 4750641"/>
              <a:gd name="connsiteY205" fmla="*/ 974657 h 1727998"/>
              <a:gd name="connsiteX206" fmla="*/ 530648 w 4750641"/>
              <a:gd name="connsiteY206" fmla="*/ 985048 h 1727998"/>
              <a:gd name="connsiteX207" fmla="*/ 509866 w 4750641"/>
              <a:gd name="connsiteY207" fmla="*/ 995439 h 1727998"/>
              <a:gd name="connsiteX208" fmla="*/ 463107 w 4750641"/>
              <a:gd name="connsiteY208" fmla="*/ 1016221 h 1727998"/>
              <a:gd name="connsiteX209" fmla="*/ 447521 w 4750641"/>
              <a:gd name="connsiteY209" fmla="*/ 1021416 h 1727998"/>
              <a:gd name="connsiteX210" fmla="*/ 416348 w 4750641"/>
              <a:gd name="connsiteY210" fmla="*/ 1047394 h 1727998"/>
              <a:gd name="connsiteX211" fmla="*/ 385175 w 4750641"/>
              <a:gd name="connsiteY211" fmla="*/ 1068176 h 1727998"/>
              <a:gd name="connsiteX212" fmla="*/ 369589 w 4750641"/>
              <a:gd name="connsiteY212" fmla="*/ 1083762 h 1727998"/>
              <a:gd name="connsiteX213" fmla="*/ 338416 w 4750641"/>
              <a:gd name="connsiteY213" fmla="*/ 1104544 h 1727998"/>
              <a:gd name="connsiteX214" fmla="*/ 322830 w 4750641"/>
              <a:gd name="connsiteY214" fmla="*/ 1114935 h 1727998"/>
              <a:gd name="connsiteX215" fmla="*/ 291657 w 4750641"/>
              <a:gd name="connsiteY215" fmla="*/ 1135716 h 1727998"/>
              <a:gd name="connsiteX216" fmla="*/ 270875 w 4750641"/>
              <a:gd name="connsiteY216" fmla="*/ 1156498 h 1727998"/>
              <a:gd name="connsiteX217" fmla="*/ 265680 w 4750641"/>
              <a:gd name="connsiteY217" fmla="*/ 1172085 h 1727998"/>
              <a:gd name="connsiteX218" fmla="*/ 218921 w 4750641"/>
              <a:gd name="connsiteY218" fmla="*/ 1208453 h 1727998"/>
              <a:gd name="connsiteX219" fmla="*/ 208530 w 4750641"/>
              <a:gd name="connsiteY219" fmla="*/ 1224039 h 1727998"/>
              <a:gd name="connsiteX220" fmla="*/ 177357 w 4750641"/>
              <a:gd name="connsiteY220" fmla="*/ 1244821 h 1727998"/>
              <a:gd name="connsiteX221" fmla="*/ 156575 w 4750641"/>
              <a:gd name="connsiteY221" fmla="*/ 1260407 h 1727998"/>
              <a:gd name="connsiteX222" fmla="*/ 125403 w 4750641"/>
              <a:gd name="connsiteY222" fmla="*/ 1281189 h 1727998"/>
              <a:gd name="connsiteX223" fmla="*/ 94230 w 4750641"/>
              <a:gd name="connsiteY223" fmla="*/ 1301971 h 1727998"/>
              <a:gd name="connsiteX224" fmla="*/ 78644 w 4750641"/>
              <a:gd name="connsiteY224" fmla="*/ 1317557 h 1727998"/>
              <a:gd name="connsiteX225" fmla="*/ 68253 w 4750641"/>
              <a:gd name="connsiteY225" fmla="*/ 1333144 h 1727998"/>
              <a:gd name="connsiteX226" fmla="*/ 52666 w 4750641"/>
              <a:gd name="connsiteY226" fmla="*/ 1338339 h 1727998"/>
              <a:gd name="connsiteX227" fmla="*/ 5907 w 4750641"/>
              <a:gd name="connsiteY227" fmla="*/ 1385098 h 172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4750641" h="1727998">
                <a:moveTo>
                  <a:pt x="5907" y="1385098"/>
                </a:moveTo>
                <a:lnTo>
                  <a:pt x="5907" y="1385098"/>
                </a:lnTo>
                <a:cubicBezTo>
                  <a:pt x="4175" y="1400684"/>
                  <a:pt x="-2093" y="1416428"/>
                  <a:pt x="712" y="1431857"/>
                </a:cubicBezTo>
                <a:cubicBezTo>
                  <a:pt x="1829" y="1438000"/>
                  <a:pt x="12989" y="1436953"/>
                  <a:pt x="16298" y="1442248"/>
                </a:cubicBezTo>
                <a:cubicBezTo>
                  <a:pt x="22103" y="1451536"/>
                  <a:pt x="18944" y="1465676"/>
                  <a:pt x="26689" y="1473421"/>
                </a:cubicBezTo>
                <a:cubicBezTo>
                  <a:pt x="46690" y="1493422"/>
                  <a:pt x="36162" y="1484932"/>
                  <a:pt x="57862" y="1499398"/>
                </a:cubicBezTo>
                <a:cubicBezTo>
                  <a:pt x="61326" y="1504594"/>
                  <a:pt x="65461" y="1509400"/>
                  <a:pt x="68253" y="1514985"/>
                </a:cubicBezTo>
                <a:cubicBezTo>
                  <a:pt x="70702" y="1519883"/>
                  <a:pt x="70086" y="1526248"/>
                  <a:pt x="73448" y="1530571"/>
                </a:cubicBezTo>
                <a:cubicBezTo>
                  <a:pt x="82470" y="1542171"/>
                  <a:pt x="104621" y="1561744"/>
                  <a:pt x="104621" y="1561744"/>
                </a:cubicBezTo>
                <a:cubicBezTo>
                  <a:pt x="106353" y="1566939"/>
                  <a:pt x="106395" y="1573054"/>
                  <a:pt x="109816" y="1577330"/>
                </a:cubicBezTo>
                <a:cubicBezTo>
                  <a:pt x="147916" y="1624954"/>
                  <a:pt x="104622" y="1548757"/>
                  <a:pt x="135794" y="1603307"/>
                </a:cubicBezTo>
                <a:cubicBezTo>
                  <a:pt x="145029" y="1619468"/>
                  <a:pt x="145073" y="1625873"/>
                  <a:pt x="156575" y="1639676"/>
                </a:cubicBezTo>
                <a:cubicBezTo>
                  <a:pt x="161279" y="1645321"/>
                  <a:pt x="167380" y="1649683"/>
                  <a:pt x="172162" y="1655262"/>
                </a:cubicBezTo>
                <a:cubicBezTo>
                  <a:pt x="177797" y="1661836"/>
                  <a:pt x="181276" y="1670291"/>
                  <a:pt x="187748" y="1676044"/>
                </a:cubicBezTo>
                <a:cubicBezTo>
                  <a:pt x="199215" y="1686237"/>
                  <a:pt x="223968" y="1700473"/>
                  <a:pt x="239703" y="1707216"/>
                </a:cubicBezTo>
                <a:cubicBezTo>
                  <a:pt x="244737" y="1709373"/>
                  <a:pt x="250255" y="1710255"/>
                  <a:pt x="255289" y="1712412"/>
                </a:cubicBezTo>
                <a:cubicBezTo>
                  <a:pt x="262408" y="1715463"/>
                  <a:pt x="268653" y="1720578"/>
                  <a:pt x="276071" y="1722803"/>
                </a:cubicBezTo>
                <a:cubicBezTo>
                  <a:pt x="286161" y="1725830"/>
                  <a:pt x="296853" y="1726266"/>
                  <a:pt x="307244" y="1727998"/>
                </a:cubicBezTo>
                <a:cubicBezTo>
                  <a:pt x="362662" y="1726266"/>
                  <a:pt x="418143" y="1725966"/>
                  <a:pt x="473498" y="1722803"/>
                </a:cubicBezTo>
                <a:cubicBezTo>
                  <a:pt x="482461" y="1722291"/>
                  <a:pt x="498833" y="1713054"/>
                  <a:pt x="504671" y="1707216"/>
                </a:cubicBezTo>
                <a:cubicBezTo>
                  <a:pt x="510794" y="1701093"/>
                  <a:pt x="515668" y="1693778"/>
                  <a:pt x="520257" y="1686435"/>
                </a:cubicBezTo>
                <a:cubicBezTo>
                  <a:pt x="586205" y="1580918"/>
                  <a:pt x="483811" y="1735911"/>
                  <a:pt x="541039" y="1650066"/>
                </a:cubicBezTo>
                <a:cubicBezTo>
                  <a:pt x="537575" y="1625821"/>
                  <a:pt x="538392" y="1600565"/>
                  <a:pt x="530648" y="1577330"/>
                </a:cubicBezTo>
                <a:cubicBezTo>
                  <a:pt x="523195" y="1554970"/>
                  <a:pt x="526781" y="1567057"/>
                  <a:pt x="520257" y="1540962"/>
                </a:cubicBezTo>
                <a:cubicBezTo>
                  <a:pt x="521989" y="1497667"/>
                  <a:pt x="521530" y="1454228"/>
                  <a:pt x="525453" y="1411076"/>
                </a:cubicBezTo>
                <a:cubicBezTo>
                  <a:pt x="526746" y="1396854"/>
                  <a:pt x="527923" y="1381395"/>
                  <a:pt x="535844" y="1369512"/>
                </a:cubicBezTo>
                <a:lnTo>
                  <a:pt x="567016" y="1322753"/>
                </a:lnTo>
                <a:lnTo>
                  <a:pt x="577407" y="1307166"/>
                </a:lnTo>
                <a:cubicBezTo>
                  <a:pt x="580871" y="1301971"/>
                  <a:pt x="585823" y="1297504"/>
                  <a:pt x="587798" y="1291580"/>
                </a:cubicBezTo>
                <a:cubicBezTo>
                  <a:pt x="589530" y="1286385"/>
                  <a:pt x="589632" y="1280317"/>
                  <a:pt x="592994" y="1275994"/>
                </a:cubicBezTo>
                <a:cubicBezTo>
                  <a:pt x="601759" y="1264725"/>
                  <a:pt x="623337" y="1242638"/>
                  <a:pt x="639753" y="1234430"/>
                </a:cubicBezTo>
                <a:cubicBezTo>
                  <a:pt x="644651" y="1231981"/>
                  <a:pt x="650144" y="1230967"/>
                  <a:pt x="655339" y="1229235"/>
                </a:cubicBezTo>
                <a:cubicBezTo>
                  <a:pt x="665730" y="1222308"/>
                  <a:pt x="677682" y="1217284"/>
                  <a:pt x="686512" y="1208453"/>
                </a:cubicBezTo>
                <a:cubicBezTo>
                  <a:pt x="705970" y="1188993"/>
                  <a:pt x="695127" y="1195189"/>
                  <a:pt x="717685" y="1187671"/>
                </a:cubicBezTo>
                <a:cubicBezTo>
                  <a:pt x="735983" y="1175472"/>
                  <a:pt x="749668" y="1164486"/>
                  <a:pt x="769639" y="1156498"/>
                </a:cubicBezTo>
                <a:cubicBezTo>
                  <a:pt x="779809" y="1152430"/>
                  <a:pt x="791699" y="1152183"/>
                  <a:pt x="800812" y="1146107"/>
                </a:cubicBezTo>
                <a:cubicBezTo>
                  <a:pt x="820955" y="1132678"/>
                  <a:pt x="810474" y="1137690"/>
                  <a:pt x="831985" y="1130521"/>
                </a:cubicBezTo>
                <a:cubicBezTo>
                  <a:pt x="901170" y="1084396"/>
                  <a:pt x="798635" y="1150780"/>
                  <a:pt x="863157" y="1114935"/>
                </a:cubicBezTo>
                <a:cubicBezTo>
                  <a:pt x="874074" y="1108870"/>
                  <a:pt x="883939" y="1101080"/>
                  <a:pt x="894330" y="1094153"/>
                </a:cubicBezTo>
                <a:cubicBezTo>
                  <a:pt x="899525" y="1090689"/>
                  <a:pt x="903992" y="1085737"/>
                  <a:pt x="909916" y="1083762"/>
                </a:cubicBezTo>
                <a:cubicBezTo>
                  <a:pt x="915112" y="1082030"/>
                  <a:pt x="920219" y="1080007"/>
                  <a:pt x="925503" y="1078566"/>
                </a:cubicBezTo>
                <a:cubicBezTo>
                  <a:pt x="939280" y="1074809"/>
                  <a:pt x="953518" y="1072692"/>
                  <a:pt x="967066" y="1068176"/>
                </a:cubicBezTo>
                <a:cubicBezTo>
                  <a:pt x="972262" y="1066444"/>
                  <a:pt x="977387" y="1064485"/>
                  <a:pt x="982653" y="1062980"/>
                </a:cubicBezTo>
                <a:cubicBezTo>
                  <a:pt x="989519" y="1061018"/>
                  <a:pt x="996596" y="1059837"/>
                  <a:pt x="1003435" y="1057785"/>
                </a:cubicBezTo>
                <a:cubicBezTo>
                  <a:pt x="1013926" y="1054638"/>
                  <a:pt x="1023867" y="1049542"/>
                  <a:pt x="1034607" y="1047394"/>
                </a:cubicBezTo>
                <a:cubicBezTo>
                  <a:pt x="1052454" y="1043824"/>
                  <a:pt x="1064253" y="1041892"/>
                  <a:pt x="1081366" y="1037003"/>
                </a:cubicBezTo>
                <a:cubicBezTo>
                  <a:pt x="1086632" y="1035498"/>
                  <a:pt x="1091607" y="1032995"/>
                  <a:pt x="1096953" y="1031807"/>
                </a:cubicBezTo>
                <a:cubicBezTo>
                  <a:pt x="1118367" y="1027048"/>
                  <a:pt x="1133279" y="1027095"/>
                  <a:pt x="1154103" y="1021416"/>
                </a:cubicBezTo>
                <a:cubicBezTo>
                  <a:pt x="1164670" y="1018534"/>
                  <a:pt x="1174535" y="1013174"/>
                  <a:pt x="1185275" y="1011026"/>
                </a:cubicBezTo>
                <a:cubicBezTo>
                  <a:pt x="1193934" y="1009294"/>
                  <a:pt x="1202686" y="1007972"/>
                  <a:pt x="1211253" y="1005830"/>
                </a:cubicBezTo>
                <a:cubicBezTo>
                  <a:pt x="1216566" y="1004502"/>
                  <a:pt x="1221451" y="1001615"/>
                  <a:pt x="1226839" y="1000635"/>
                </a:cubicBezTo>
                <a:cubicBezTo>
                  <a:pt x="1240576" y="998137"/>
                  <a:pt x="1254603" y="997562"/>
                  <a:pt x="1268403" y="995439"/>
                </a:cubicBezTo>
                <a:cubicBezTo>
                  <a:pt x="1423379" y="971596"/>
                  <a:pt x="1309494" y="986407"/>
                  <a:pt x="1403485" y="974657"/>
                </a:cubicBezTo>
                <a:cubicBezTo>
                  <a:pt x="1443648" y="961270"/>
                  <a:pt x="1395362" y="976000"/>
                  <a:pt x="1481416" y="964266"/>
                </a:cubicBezTo>
                <a:cubicBezTo>
                  <a:pt x="1498915" y="961880"/>
                  <a:pt x="1515782" y="955475"/>
                  <a:pt x="1533371" y="953876"/>
                </a:cubicBezTo>
                <a:cubicBezTo>
                  <a:pt x="1573077" y="950266"/>
                  <a:pt x="1613034" y="950412"/>
                  <a:pt x="1652866" y="948680"/>
                </a:cubicBezTo>
                <a:cubicBezTo>
                  <a:pt x="1692316" y="943045"/>
                  <a:pt x="1706940" y="940230"/>
                  <a:pt x="1751580" y="938289"/>
                </a:cubicBezTo>
                <a:cubicBezTo>
                  <a:pt x="1810432" y="935730"/>
                  <a:pt x="1869373" y="935653"/>
                  <a:pt x="1928225" y="933094"/>
                </a:cubicBezTo>
                <a:cubicBezTo>
                  <a:pt x="1988880" y="930457"/>
                  <a:pt x="2049452" y="926167"/>
                  <a:pt x="2110066" y="922703"/>
                </a:cubicBezTo>
                <a:cubicBezTo>
                  <a:pt x="2123921" y="920971"/>
                  <a:pt x="2137677" y="918014"/>
                  <a:pt x="2151630" y="917507"/>
                </a:cubicBezTo>
                <a:cubicBezTo>
                  <a:pt x="2413976" y="907967"/>
                  <a:pt x="2317727" y="938343"/>
                  <a:pt x="2411403" y="907116"/>
                </a:cubicBezTo>
                <a:cubicBezTo>
                  <a:pt x="2472017" y="908848"/>
                  <a:pt x="2532767" y="907887"/>
                  <a:pt x="2593244" y="912312"/>
                </a:cubicBezTo>
                <a:cubicBezTo>
                  <a:pt x="2604168" y="913111"/>
                  <a:pt x="2613530" y="921494"/>
                  <a:pt x="2624416" y="922703"/>
                </a:cubicBezTo>
                <a:lnTo>
                  <a:pt x="2671175" y="927898"/>
                </a:lnTo>
                <a:cubicBezTo>
                  <a:pt x="2837477" y="921739"/>
                  <a:pt x="2824589" y="919285"/>
                  <a:pt x="3014075" y="927898"/>
                </a:cubicBezTo>
                <a:cubicBezTo>
                  <a:pt x="3020439" y="928187"/>
                  <a:pt x="3053007" y="936052"/>
                  <a:pt x="3060835" y="938289"/>
                </a:cubicBezTo>
                <a:cubicBezTo>
                  <a:pt x="3071839" y="941433"/>
                  <a:pt x="3085915" y="947777"/>
                  <a:pt x="3097203" y="948680"/>
                </a:cubicBezTo>
                <a:cubicBezTo>
                  <a:pt x="3133496" y="951583"/>
                  <a:pt x="3169939" y="952144"/>
                  <a:pt x="3206307" y="953876"/>
                </a:cubicBezTo>
                <a:cubicBezTo>
                  <a:pt x="3218278" y="955871"/>
                  <a:pt x="3240277" y="957871"/>
                  <a:pt x="3253066" y="964266"/>
                </a:cubicBezTo>
                <a:cubicBezTo>
                  <a:pt x="3258651" y="967058"/>
                  <a:pt x="3263457" y="971193"/>
                  <a:pt x="3268653" y="974657"/>
                </a:cubicBezTo>
                <a:cubicBezTo>
                  <a:pt x="3327535" y="972925"/>
                  <a:pt x="3386477" y="972642"/>
                  <a:pt x="3445298" y="969462"/>
                </a:cubicBezTo>
                <a:cubicBezTo>
                  <a:pt x="3450767" y="969166"/>
                  <a:pt x="3455851" y="966423"/>
                  <a:pt x="3460885" y="964266"/>
                </a:cubicBezTo>
                <a:cubicBezTo>
                  <a:pt x="3468003" y="961215"/>
                  <a:pt x="3475025" y="957860"/>
                  <a:pt x="3481666" y="953876"/>
                </a:cubicBezTo>
                <a:cubicBezTo>
                  <a:pt x="3492375" y="947451"/>
                  <a:pt x="3500992" y="937044"/>
                  <a:pt x="3512839" y="933094"/>
                </a:cubicBezTo>
                <a:cubicBezTo>
                  <a:pt x="3518034" y="931362"/>
                  <a:pt x="3523527" y="930347"/>
                  <a:pt x="3528425" y="927898"/>
                </a:cubicBezTo>
                <a:cubicBezTo>
                  <a:pt x="3534010" y="925105"/>
                  <a:pt x="3538306" y="920043"/>
                  <a:pt x="3544012" y="917507"/>
                </a:cubicBezTo>
                <a:cubicBezTo>
                  <a:pt x="3554021" y="913059"/>
                  <a:pt x="3575185" y="907116"/>
                  <a:pt x="3575185" y="907116"/>
                </a:cubicBezTo>
                <a:cubicBezTo>
                  <a:pt x="3632335" y="908848"/>
                  <a:pt x="3689829" y="905820"/>
                  <a:pt x="3746635" y="912312"/>
                </a:cubicBezTo>
                <a:cubicBezTo>
                  <a:pt x="3752839" y="913021"/>
                  <a:pt x="3751730" y="924589"/>
                  <a:pt x="3757025" y="927898"/>
                </a:cubicBezTo>
                <a:cubicBezTo>
                  <a:pt x="3766313" y="933703"/>
                  <a:pt x="3788198" y="938289"/>
                  <a:pt x="3788198" y="938289"/>
                </a:cubicBezTo>
                <a:cubicBezTo>
                  <a:pt x="3810712" y="934825"/>
                  <a:pt x="3834129" y="935101"/>
                  <a:pt x="3855739" y="927898"/>
                </a:cubicBezTo>
                <a:cubicBezTo>
                  <a:pt x="3861663" y="925923"/>
                  <a:pt x="3864905" y="918435"/>
                  <a:pt x="3866130" y="912312"/>
                </a:cubicBezTo>
                <a:cubicBezTo>
                  <a:pt x="3870220" y="891863"/>
                  <a:pt x="3869250" y="870717"/>
                  <a:pt x="3871325" y="849966"/>
                </a:cubicBezTo>
                <a:cubicBezTo>
                  <a:pt x="3873032" y="832897"/>
                  <a:pt x="3878939" y="790085"/>
                  <a:pt x="3881716" y="772035"/>
                </a:cubicBezTo>
                <a:cubicBezTo>
                  <a:pt x="3887712" y="733058"/>
                  <a:pt x="3884621" y="747736"/>
                  <a:pt x="3897303" y="709689"/>
                </a:cubicBezTo>
                <a:cubicBezTo>
                  <a:pt x="3903248" y="691855"/>
                  <a:pt x="3902356" y="689050"/>
                  <a:pt x="3918085" y="673321"/>
                </a:cubicBezTo>
                <a:cubicBezTo>
                  <a:pt x="3922500" y="668906"/>
                  <a:pt x="3928476" y="666394"/>
                  <a:pt x="3933671" y="662930"/>
                </a:cubicBezTo>
                <a:cubicBezTo>
                  <a:pt x="3937135" y="657735"/>
                  <a:pt x="3938767" y="650653"/>
                  <a:pt x="3944062" y="647344"/>
                </a:cubicBezTo>
                <a:cubicBezTo>
                  <a:pt x="3953350" y="641539"/>
                  <a:pt x="3964844" y="640417"/>
                  <a:pt x="3975235" y="636953"/>
                </a:cubicBezTo>
                <a:cubicBezTo>
                  <a:pt x="3980430" y="635221"/>
                  <a:pt x="3986264" y="634795"/>
                  <a:pt x="3990821" y="631757"/>
                </a:cubicBezTo>
                <a:cubicBezTo>
                  <a:pt x="3996016" y="628293"/>
                  <a:pt x="4000609" y="623685"/>
                  <a:pt x="4006407" y="621366"/>
                </a:cubicBezTo>
                <a:cubicBezTo>
                  <a:pt x="4035324" y="609800"/>
                  <a:pt x="4041579" y="612574"/>
                  <a:pt x="4068753" y="605780"/>
                </a:cubicBezTo>
                <a:cubicBezTo>
                  <a:pt x="4074066" y="604452"/>
                  <a:pt x="4079003" y="601816"/>
                  <a:pt x="4084339" y="600585"/>
                </a:cubicBezTo>
                <a:cubicBezTo>
                  <a:pt x="4101548" y="596614"/>
                  <a:pt x="4119160" y="594478"/>
                  <a:pt x="4136294" y="590194"/>
                </a:cubicBezTo>
                <a:cubicBezTo>
                  <a:pt x="4143221" y="588462"/>
                  <a:pt x="4150032" y="586172"/>
                  <a:pt x="4157075" y="584998"/>
                </a:cubicBezTo>
                <a:cubicBezTo>
                  <a:pt x="4179121" y="581324"/>
                  <a:pt x="4230604" y="576606"/>
                  <a:pt x="4250594" y="574607"/>
                </a:cubicBezTo>
                <a:cubicBezTo>
                  <a:pt x="4257521" y="572875"/>
                  <a:pt x="4411417" y="560104"/>
                  <a:pt x="4494758" y="538456"/>
                </a:cubicBezTo>
                <a:lnTo>
                  <a:pt x="4750641" y="444721"/>
                </a:lnTo>
                <a:cubicBezTo>
                  <a:pt x="4747177" y="434330"/>
                  <a:pt x="4712103" y="411419"/>
                  <a:pt x="4687970" y="392116"/>
                </a:cubicBezTo>
                <a:cubicBezTo>
                  <a:pt x="4663837" y="372813"/>
                  <a:pt x="4633837" y="345357"/>
                  <a:pt x="4605844" y="328905"/>
                </a:cubicBezTo>
                <a:cubicBezTo>
                  <a:pt x="4577852" y="312453"/>
                  <a:pt x="4542389" y="299140"/>
                  <a:pt x="4520015" y="293403"/>
                </a:cubicBezTo>
                <a:cubicBezTo>
                  <a:pt x="4497641" y="287667"/>
                  <a:pt x="4489001" y="296326"/>
                  <a:pt x="4471601" y="294486"/>
                </a:cubicBezTo>
                <a:cubicBezTo>
                  <a:pt x="4454201" y="292646"/>
                  <a:pt x="4441801" y="289291"/>
                  <a:pt x="4415614" y="282364"/>
                </a:cubicBezTo>
                <a:cubicBezTo>
                  <a:pt x="4389427" y="275437"/>
                  <a:pt x="4341457" y="264792"/>
                  <a:pt x="4314478" y="252922"/>
                </a:cubicBezTo>
                <a:cubicBezTo>
                  <a:pt x="4287499" y="241052"/>
                  <a:pt x="4278564" y="221894"/>
                  <a:pt x="4253740" y="211142"/>
                </a:cubicBezTo>
                <a:cubicBezTo>
                  <a:pt x="4228916" y="200390"/>
                  <a:pt x="4186073" y="197901"/>
                  <a:pt x="4165532" y="188412"/>
                </a:cubicBezTo>
                <a:cubicBezTo>
                  <a:pt x="4144991" y="178923"/>
                  <a:pt x="4144992" y="159728"/>
                  <a:pt x="4130493" y="154208"/>
                </a:cubicBezTo>
                <a:cubicBezTo>
                  <a:pt x="4115994" y="148688"/>
                  <a:pt x="4103898" y="175027"/>
                  <a:pt x="4078538" y="155291"/>
                </a:cubicBezTo>
                <a:cubicBezTo>
                  <a:pt x="4053178" y="135555"/>
                  <a:pt x="4007774" y="37526"/>
                  <a:pt x="3978333" y="35794"/>
                </a:cubicBezTo>
                <a:cubicBezTo>
                  <a:pt x="3914317" y="47279"/>
                  <a:pt x="3872773" y="1591"/>
                  <a:pt x="3828107" y="76"/>
                </a:cubicBezTo>
                <a:cubicBezTo>
                  <a:pt x="3783441" y="-1439"/>
                  <a:pt x="3752586" y="20210"/>
                  <a:pt x="3710335" y="26704"/>
                </a:cubicBezTo>
                <a:cubicBezTo>
                  <a:pt x="3668084" y="33199"/>
                  <a:pt x="3618623" y="29302"/>
                  <a:pt x="3574601" y="39043"/>
                </a:cubicBezTo>
                <a:cubicBezTo>
                  <a:pt x="3530580" y="48784"/>
                  <a:pt x="3578844" y="70416"/>
                  <a:pt x="3446206" y="85152"/>
                </a:cubicBezTo>
                <a:cubicBezTo>
                  <a:pt x="3434572" y="89030"/>
                  <a:pt x="3358736" y="90167"/>
                  <a:pt x="3345673" y="112212"/>
                </a:cubicBezTo>
                <a:cubicBezTo>
                  <a:pt x="3332610" y="134257"/>
                  <a:pt x="3383417" y="215688"/>
                  <a:pt x="3367831" y="217420"/>
                </a:cubicBezTo>
                <a:cubicBezTo>
                  <a:pt x="3352918" y="221149"/>
                  <a:pt x="3364834" y="264395"/>
                  <a:pt x="3358652" y="287775"/>
                </a:cubicBezTo>
                <a:cubicBezTo>
                  <a:pt x="3352470" y="311155"/>
                  <a:pt x="3336084" y="339622"/>
                  <a:pt x="3330741" y="357698"/>
                </a:cubicBezTo>
                <a:cubicBezTo>
                  <a:pt x="3325398" y="375774"/>
                  <a:pt x="3325969" y="382051"/>
                  <a:pt x="3326594" y="396230"/>
                </a:cubicBezTo>
                <a:cubicBezTo>
                  <a:pt x="3327219" y="410409"/>
                  <a:pt x="3350077" y="437577"/>
                  <a:pt x="3334491" y="442773"/>
                </a:cubicBezTo>
                <a:lnTo>
                  <a:pt x="3359026" y="463122"/>
                </a:lnTo>
                <a:lnTo>
                  <a:pt x="3393344" y="470698"/>
                </a:lnTo>
                <a:cubicBezTo>
                  <a:pt x="3357229" y="494774"/>
                  <a:pt x="3402624" y="466057"/>
                  <a:pt x="3351780" y="491480"/>
                </a:cubicBezTo>
                <a:cubicBezTo>
                  <a:pt x="3346195" y="494272"/>
                  <a:pt x="3341933" y="499411"/>
                  <a:pt x="3336194" y="501871"/>
                </a:cubicBezTo>
                <a:cubicBezTo>
                  <a:pt x="3329631" y="504684"/>
                  <a:pt x="3322278" y="505104"/>
                  <a:pt x="3315412" y="507066"/>
                </a:cubicBezTo>
                <a:cubicBezTo>
                  <a:pt x="3310146" y="508571"/>
                  <a:pt x="3305021" y="510530"/>
                  <a:pt x="3299825" y="512262"/>
                </a:cubicBezTo>
                <a:cubicBezTo>
                  <a:pt x="3264780" y="547308"/>
                  <a:pt x="3282594" y="538789"/>
                  <a:pt x="3253066" y="548630"/>
                </a:cubicBezTo>
                <a:cubicBezTo>
                  <a:pt x="3239007" y="558003"/>
                  <a:pt x="3233178" y="562820"/>
                  <a:pt x="3216698" y="569412"/>
                </a:cubicBezTo>
                <a:cubicBezTo>
                  <a:pt x="3206528" y="573480"/>
                  <a:pt x="3195322" y="574905"/>
                  <a:pt x="3185525" y="579803"/>
                </a:cubicBezTo>
                <a:cubicBezTo>
                  <a:pt x="3171671" y="586730"/>
                  <a:pt x="3158657" y="595687"/>
                  <a:pt x="3143962" y="600585"/>
                </a:cubicBezTo>
                <a:cubicBezTo>
                  <a:pt x="3106589" y="613041"/>
                  <a:pt x="3153260" y="597928"/>
                  <a:pt x="3107594" y="610976"/>
                </a:cubicBezTo>
                <a:cubicBezTo>
                  <a:pt x="3102328" y="612481"/>
                  <a:pt x="3097273" y="614667"/>
                  <a:pt x="3092007" y="616171"/>
                </a:cubicBezTo>
                <a:cubicBezTo>
                  <a:pt x="3085141" y="618132"/>
                  <a:pt x="3078064" y="619314"/>
                  <a:pt x="3071225" y="621366"/>
                </a:cubicBezTo>
                <a:cubicBezTo>
                  <a:pt x="3060734" y="624513"/>
                  <a:pt x="3050679" y="629101"/>
                  <a:pt x="3040053" y="631757"/>
                </a:cubicBezTo>
                <a:cubicBezTo>
                  <a:pt x="3026198" y="635221"/>
                  <a:pt x="3012037" y="637632"/>
                  <a:pt x="2998489" y="642148"/>
                </a:cubicBezTo>
                <a:cubicBezTo>
                  <a:pt x="2988098" y="645612"/>
                  <a:pt x="2978056" y="650391"/>
                  <a:pt x="2967316" y="652539"/>
                </a:cubicBezTo>
                <a:cubicBezTo>
                  <a:pt x="2958657" y="654271"/>
                  <a:pt x="2949858" y="655411"/>
                  <a:pt x="2941339" y="657735"/>
                </a:cubicBezTo>
                <a:cubicBezTo>
                  <a:pt x="2930772" y="660617"/>
                  <a:pt x="2920557" y="664662"/>
                  <a:pt x="2910166" y="668126"/>
                </a:cubicBezTo>
                <a:lnTo>
                  <a:pt x="2894580" y="673321"/>
                </a:lnTo>
                <a:cubicBezTo>
                  <a:pt x="2869881" y="689788"/>
                  <a:pt x="2884917" y="681738"/>
                  <a:pt x="2847821" y="694103"/>
                </a:cubicBezTo>
                <a:lnTo>
                  <a:pt x="2832235" y="699298"/>
                </a:lnTo>
                <a:cubicBezTo>
                  <a:pt x="2781982" y="736989"/>
                  <a:pt x="2835536" y="700246"/>
                  <a:pt x="2795866" y="720080"/>
                </a:cubicBezTo>
                <a:cubicBezTo>
                  <a:pt x="2790281" y="722872"/>
                  <a:pt x="2786127" y="728279"/>
                  <a:pt x="2780280" y="730471"/>
                </a:cubicBezTo>
                <a:cubicBezTo>
                  <a:pt x="2772012" y="733572"/>
                  <a:pt x="2762870" y="733524"/>
                  <a:pt x="2754303" y="735666"/>
                </a:cubicBezTo>
                <a:cubicBezTo>
                  <a:pt x="2748990" y="736994"/>
                  <a:pt x="2743982" y="739357"/>
                  <a:pt x="2738716" y="740862"/>
                </a:cubicBezTo>
                <a:cubicBezTo>
                  <a:pt x="2731851" y="742824"/>
                  <a:pt x="2724862" y="744325"/>
                  <a:pt x="2717935" y="746057"/>
                </a:cubicBezTo>
                <a:cubicBezTo>
                  <a:pt x="2676371" y="744325"/>
                  <a:pt x="2634360" y="747187"/>
                  <a:pt x="2593244" y="740862"/>
                </a:cubicBezTo>
                <a:cubicBezTo>
                  <a:pt x="2586641" y="739846"/>
                  <a:pt x="2578841" y="714423"/>
                  <a:pt x="2577657" y="709689"/>
                </a:cubicBezTo>
                <a:cubicBezTo>
                  <a:pt x="2562971" y="650944"/>
                  <a:pt x="2584363" y="719412"/>
                  <a:pt x="2562071" y="652539"/>
                </a:cubicBezTo>
                <a:cubicBezTo>
                  <a:pt x="2560339" y="647344"/>
                  <a:pt x="2559913" y="641510"/>
                  <a:pt x="2556875" y="636953"/>
                </a:cubicBezTo>
                <a:lnTo>
                  <a:pt x="2546485" y="621366"/>
                </a:lnTo>
                <a:lnTo>
                  <a:pt x="2411403" y="626562"/>
                </a:lnTo>
                <a:cubicBezTo>
                  <a:pt x="2392302" y="627594"/>
                  <a:pt x="2373214" y="629229"/>
                  <a:pt x="2354253" y="631757"/>
                </a:cubicBezTo>
                <a:cubicBezTo>
                  <a:pt x="2347175" y="632701"/>
                  <a:pt x="2340556" y="636067"/>
                  <a:pt x="2333471" y="636953"/>
                </a:cubicBezTo>
                <a:cubicBezTo>
                  <a:pt x="2312778" y="639540"/>
                  <a:pt x="2291907" y="640416"/>
                  <a:pt x="2271125" y="642148"/>
                </a:cubicBezTo>
                <a:cubicBezTo>
                  <a:pt x="2236489" y="640416"/>
                  <a:pt x="2201765" y="639957"/>
                  <a:pt x="2167216" y="636953"/>
                </a:cubicBezTo>
                <a:cubicBezTo>
                  <a:pt x="2161760" y="636479"/>
                  <a:pt x="2156417" y="634417"/>
                  <a:pt x="2151630" y="631757"/>
                </a:cubicBezTo>
                <a:cubicBezTo>
                  <a:pt x="2140713" y="625692"/>
                  <a:pt x="2120457" y="610976"/>
                  <a:pt x="2120457" y="610976"/>
                </a:cubicBezTo>
                <a:cubicBezTo>
                  <a:pt x="2116993" y="605780"/>
                  <a:pt x="2114942" y="599290"/>
                  <a:pt x="2110066" y="595389"/>
                </a:cubicBezTo>
                <a:cubicBezTo>
                  <a:pt x="2105790" y="591968"/>
                  <a:pt x="2099378" y="592643"/>
                  <a:pt x="2094480" y="590194"/>
                </a:cubicBezTo>
                <a:cubicBezTo>
                  <a:pt x="2088895" y="587402"/>
                  <a:pt x="2084479" y="582596"/>
                  <a:pt x="2078894" y="579803"/>
                </a:cubicBezTo>
                <a:cubicBezTo>
                  <a:pt x="2073995" y="577354"/>
                  <a:pt x="2068206" y="577056"/>
                  <a:pt x="2063307" y="574607"/>
                </a:cubicBezTo>
                <a:cubicBezTo>
                  <a:pt x="2057722" y="571814"/>
                  <a:pt x="2053306" y="567008"/>
                  <a:pt x="2047721" y="564216"/>
                </a:cubicBezTo>
                <a:cubicBezTo>
                  <a:pt x="2042823" y="561767"/>
                  <a:pt x="2037169" y="561178"/>
                  <a:pt x="2032135" y="559021"/>
                </a:cubicBezTo>
                <a:cubicBezTo>
                  <a:pt x="2025016" y="555970"/>
                  <a:pt x="2018280" y="552094"/>
                  <a:pt x="2011353" y="548630"/>
                </a:cubicBezTo>
                <a:cubicBezTo>
                  <a:pt x="1976717" y="550362"/>
                  <a:pt x="1941895" y="549851"/>
                  <a:pt x="1907444" y="553826"/>
                </a:cubicBezTo>
                <a:cubicBezTo>
                  <a:pt x="1896563" y="555081"/>
                  <a:pt x="1886662" y="560752"/>
                  <a:pt x="1876271" y="564216"/>
                </a:cubicBezTo>
                <a:cubicBezTo>
                  <a:pt x="1871076" y="565948"/>
                  <a:pt x="1865583" y="566963"/>
                  <a:pt x="1860685" y="569412"/>
                </a:cubicBezTo>
                <a:cubicBezTo>
                  <a:pt x="1853758" y="572876"/>
                  <a:pt x="1847321" y="577578"/>
                  <a:pt x="1839903" y="579803"/>
                </a:cubicBezTo>
                <a:cubicBezTo>
                  <a:pt x="1829208" y="583012"/>
                  <a:pt x="1773787" y="589366"/>
                  <a:pt x="1767166" y="590194"/>
                </a:cubicBezTo>
                <a:cubicBezTo>
                  <a:pt x="1737371" y="600125"/>
                  <a:pt x="1766353" y="591181"/>
                  <a:pt x="1725603" y="600585"/>
                </a:cubicBezTo>
                <a:cubicBezTo>
                  <a:pt x="1711688" y="603796"/>
                  <a:pt x="1697894" y="607512"/>
                  <a:pt x="1684039" y="610976"/>
                </a:cubicBezTo>
                <a:cubicBezTo>
                  <a:pt x="1677112" y="612708"/>
                  <a:pt x="1670031" y="613913"/>
                  <a:pt x="1663257" y="616171"/>
                </a:cubicBezTo>
                <a:lnTo>
                  <a:pt x="1632085" y="626562"/>
                </a:lnTo>
                <a:cubicBezTo>
                  <a:pt x="1626889" y="628294"/>
                  <a:pt x="1621396" y="629308"/>
                  <a:pt x="1616498" y="631757"/>
                </a:cubicBezTo>
                <a:cubicBezTo>
                  <a:pt x="1609571" y="635221"/>
                  <a:pt x="1603064" y="639699"/>
                  <a:pt x="1595716" y="642148"/>
                </a:cubicBezTo>
                <a:cubicBezTo>
                  <a:pt x="1587339" y="644941"/>
                  <a:pt x="1578306" y="645202"/>
                  <a:pt x="1569739" y="647344"/>
                </a:cubicBezTo>
                <a:cubicBezTo>
                  <a:pt x="1564426" y="648672"/>
                  <a:pt x="1559348" y="650807"/>
                  <a:pt x="1554153" y="652539"/>
                </a:cubicBezTo>
                <a:cubicBezTo>
                  <a:pt x="1548957" y="656003"/>
                  <a:pt x="1542982" y="658515"/>
                  <a:pt x="1538566" y="662930"/>
                </a:cubicBezTo>
                <a:cubicBezTo>
                  <a:pt x="1534151" y="667345"/>
                  <a:pt x="1533470" y="675207"/>
                  <a:pt x="1528175" y="678516"/>
                </a:cubicBezTo>
                <a:cubicBezTo>
                  <a:pt x="1518887" y="684321"/>
                  <a:pt x="1497003" y="688907"/>
                  <a:pt x="1497003" y="688907"/>
                </a:cubicBezTo>
                <a:lnTo>
                  <a:pt x="1465830" y="709689"/>
                </a:lnTo>
                <a:cubicBezTo>
                  <a:pt x="1460635" y="713153"/>
                  <a:pt x="1456168" y="718105"/>
                  <a:pt x="1450244" y="720080"/>
                </a:cubicBezTo>
                <a:lnTo>
                  <a:pt x="1387898" y="740862"/>
                </a:lnTo>
                <a:lnTo>
                  <a:pt x="1372312" y="746057"/>
                </a:lnTo>
                <a:cubicBezTo>
                  <a:pt x="1367116" y="747789"/>
                  <a:pt x="1362179" y="750757"/>
                  <a:pt x="1356725" y="751253"/>
                </a:cubicBezTo>
                <a:lnTo>
                  <a:pt x="1299575" y="756448"/>
                </a:lnTo>
                <a:cubicBezTo>
                  <a:pt x="1294380" y="758180"/>
                  <a:pt x="1289302" y="760316"/>
                  <a:pt x="1283989" y="761644"/>
                </a:cubicBezTo>
                <a:cubicBezTo>
                  <a:pt x="1253320" y="769311"/>
                  <a:pt x="1236337" y="768810"/>
                  <a:pt x="1200862" y="772035"/>
                </a:cubicBezTo>
                <a:cubicBezTo>
                  <a:pt x="1187521" y="775370"/>
                  <a:pt x="1167285" y="780778"/>
                  <a:pt x="1154103" y="782426"/>
                </a:cubicBezTo>
                <a:cubicBezTo>
                  <a:pt x="1135122" y="784799"/>
                  <a:pt x="1115965" y="785509"/>
                  <a:pt x="1096953" y="787621"/>
                </a:cubicBezTo>
                <a:cubicBezTo>
                  <a:pt x="1084782" y="788973"/>
                  <a:pt x="1072708" y="791084"/>
                  <a:pt x="1060585" y="792816"/>
                </a:cubicBezTo>
                <a:cubicBezTo>
                  <a:pt x="1017650" y="807129"/>
                  <a:pt x="1084885" y="785987"/>
                  <a:pt x="993044" y="803207"/>
                </a:cubicBezTo>
                <a:cubicBezTo>
                  <a:pt x="982279" y="805225"/>
                  <a:pt x="972497" y="810941"/>
                  <a:pt x="961871" y="813598"/>
                </a:cubicBezTo>
                <a:cubicBezTo>
                  <a:pt x="948016" y="817062"/>
                  <a:pt x="933855" y="819473"/>
                  <a:pt x="920307" y="823989"/>
                </a:cubicBezTo>
                <a:cubicBezTo>
                  <a:pt x="909916" y="827453"/>
                  <a:pt x="899761" y="831723"/>
                  <a:pt x="889135" y="834380"/>
                </a:cubicBezTo>
                <a:cubicBezTo>
                  <a:pt x="882208" y="836112"/>
                  <a:pt x="875324" y="838027"/>
                  <a:pt x="868353" y="839576"/>
                </a:cubicBezTo>
                <a:cubicBezTo>
                  <a:pt x="859732" y="841492"/>
                  <a:pt x="850942" y="842629"/>
                  <a:pt x="842375" y="844771"/>
                </a:cubicBezTo>
                <a:cubicBezTo>
                  <a:pt x="822882" y="849644"/>
                  <a:pt x="826821" y="851436"/>
                  <a:pt x="806007" y="860357"/>
                </a:cubicBezTo>
                <a:cubicBezTo>
                  <a:pt x="800973" y="862514"/>
                  <a:pt x="795455" y="863396"/>
                  <a:pt x="790421" y="865553"/>
                </a:cubicBezTo>
                <a:cubicBezTo>
                  <a:pt x="752391" y="881853"/>
                  <a:pt x="787167" y="871562"/>
                  <a:pt x="748857" y="881139"/>
                </a:cubicBezTo>
                <a:cubicBezTo>
                  <a:pt x="724158" y="897606"/>
                  <a:pt x="739194" y="889556"/>
                  <a:pt x="702098" y="901921"/>
                </a:cubicBezTo>
                <a:cubicBezTo>
                  <a:pt x="702094" y="901922"/>
                  <a:pt x="670928" y="912310"/>
                  <a:pt x="670925" y="912312"/>
                </a:cubicBezTo>
                <a:cubicBezTo>
                  <a:pt x="650782" y="925741"/>
                  <a:pt x="661263" y="920729"/>
                  <a:pt x="639753" y="927898"/>
                </a:cubicBezTo>
                <a:cubicBezTo>
                  <a:pt x="615052" y="944365"/>
                  <a:pt x="630090" y="936314"/>
                  <a:pt x="592994" y="948680"/>
                </a:cubicBezTo>
                <a:cubicBezTo>
                  <a:pt x="587798" y="950412"/>
                  <a:pt x="581964" y="950838"/>
                  <a:pt x="577407" y="953876"/>
                </a:cubicBezTo>
                <a:lnTo>
                  <a:pt x="546235" y="974657"/>
                </a:lnTo>
                <a:cubicBezTo>
                  <a:pt x="541039" y="978121"/>
                  <a:pt x="536233" y="982255"/>
                  <a:pt x="530648" y="985048"/>
                </a:cubicBezTo>
                <a:cubicBezTo>
                  <a:pt x="523721" y="988512"/>
                  <a:pt x="516591" y="991596"/>
                  <a:pt x="509866" y="995439"/>
                </a:cubicBezTo>
                <a:cubicBezTo>
                  <a:pt x="475287" y="1015199"/>
                  <a:pt x="517535" y="998079"/>
                  <a:pt x="463107" y="1016221"/>
                </a:cubicBezTo>
                <a:lnTo>
                  <a:pt x="447521" y="1021416"/>
                </a:lnTo>
                <a:cubicBezTo>
                  <a:pt x="401997" y="1066943"/>
                  <a:pt x="459739" y="1011235"/>
                  <a:pt x="416348" y="1047394"/>
                </a:cubicBezTo>
                <a:cubicBezTo>
                  <a:pt x="390402" y="1069015"/>
                  <a:pt x="412568" y="1059044"/>
                  <a:pt x="385175" y="1068176"/>
                </a:cubicBezTo>
                <a:cubicBezTo>
                  <a:pt x="379980" y="1073371"/>
                  <a:pt x="375389" y="1079251"/>
                  <a:pt x="369589" y="1083762"/>
                </a:cubicBezTo>
                <a:cubicBezTo>
                  <a:pt x="359731" y="1091429"/>
                  <a:pt x="348807" y="1097617"/>
                  <a:pt x="338416" y="1104544"/>
                </a:cubicBezTo>
                <a:cubicBezTo>
                  <a:pt x="333221" y="1108008"/>
                  <a:pt x="327245" y="1110520"/>
                  <a:pt x="322830" y="1114935"/>
                </a:cubicBezTo>
                <a:cubicBezTo>
                  <a:pt x="303371" y="1134394"/>
                  <a:pt x="314214" y="1128198"/>
                  <a:pt x="291657" y="1135716"/>
                </a:cubicBezTo>
                <a:cubicBezTo>
                  <a:pt x="277804" y="1177281"/>
                  <a:pt x="298584" y="1128789"/>
                  <a:pt x="270875" y="1156498"/>
                </a:cubicBezTo>
                <a:cubicBezTo>
                  <a:pt x="267002" y="1160371"/>
                  <a:pt x="269042" y="1167762"/>
                  <a:pt x="265680" y="1172085"/>
                </a:cubicBezTo>
                <a:cubicBezTo>
                  <a:pt x="241150" y="1203624"/>
                  <a:pt x="244529" y="1199916"/>
                  <a:pt x="218921" y="1208453"/>
                </a:cubicBezTo>
                <a:cubicBezTo>
                  <a:pt x="215457" y="1213648"/>
                  <a:pt x="213229" y="1219927"/>
                  <a:pt x="208530" y="1224039"/>
                </a:cubicBezTo>
                <a:cubicBezTo>
                  <a:pt x="199131" y="1232263"/>
                  <a:pt x="187348" y="1237328"/>
                  <a:pt x="177357" y="1244821"/>
                </a:cubicBezTo>
                <a:cubicBezTo>
                  <a:pt x="170430" y="1250016"/>
                  <a:pt x="163149" y="1254772"/>
                  <a:pt x="156575" y="1260407"/>
                </a:cubicBezTo>
                <a:cubicBezTo>
                  <a:pt x="131808" y="1281636"/>
                  <a:pt x="151916" y="1272352"/>
                  <a:pt x="125403" y="1281189"/>
                </a:cubicBezTo>
                <a:cubicBezTo>
                  <a:pt x="75678" y="1330914"/>
                  <a:pt x="139344" y="1271896"/>
                  <a:pt x="94230" y="1301971"/>
                </a:cubicBezTo>
                <a:cubicBezTo>
                  <a:pt x="88117" y="1306047"/>
                  <a:pt x="83348" y="1311913"/>
                  <a:pt x="78644" y="1317557"/>
                </a:cubicBezTo>
                <a:cubicBezTo>
                  <a:pt x="74647" y="1322354"/>
                  <a:pt x="73129" y="1329243"/>
                  <a:pt x="68253" y="1333144"/>
                </a:cubicBezTo>
                <a:cubicBezTo>
                  <a:pt x="63976" y="1336565"/>
                  <a:pt x="57862" y="1336607"/>
                  <a:pt x="52666" y="1338339"/>
                </a:cubicBezTo>
                <a:cubicBezTo>
                  <a:pt x="35639" y="1349691"/>
                  <a:pt x="13700" y="1377305"/>
                  <a:pt x="5907" y="1385098"/>
                </a:cubicBezTo>
                <a:close/>
              </a:path>
            </a:pathLst>
          </a:custGeom>
          <a:solidFill>
            <a:srgbClr val="FFFF00">
              <a:alpha val="40000"/>
            </a:srgbClr>
          </a:solidFill>
          <a:ln w="15875">
            <a:solidFill>
              <a:schemeClr val="tx1"/>
            </a:solidFill>
            <a:miter lim="800000"/>
          </a:ln>
          <a:effectLst>
            <a:glow rad="1397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59" name="TextBox 58"/>
          <p:cNvSpPr txBox="1"/>
          <p:nvPr/>
        </p:nvSpPr>
        <p:spPr>
          <a:xfrm rot="21346779">
            <a:off x="4653678" y="2778566"/>
            <a:ext cx="3290479" cy="400110"/>
          </a:xfrm>
          <a:prstGeom prst="rect">
            <a:avLst/>
          </a:prstGeom>
          <a:noFill/>
          <a:ln w="15875">
            <a:noFill/>
            <a:miter lim="800000"/>
          </a:ln>
        </p:spPr>
        <p:txBody>
          <a:bodyPr wrap="square" rtlCol="0" anchor="ctr" anchorCtr="0">
            <a:spAutoFit/>
          </a:bodyPr>
          <a:lstStyle/>
          <a:p>
            <a:pPr algn="ctr"/>
            <a:r>
              <a:rPr lang="en-US" sz="2000" b="1">
                <a:effectLst>
                  <a:glow rad="266700">
                    <a:srgbClr val="FFFF00">
                      <a:alpha val="60000"/>
                    </a:srgbClr>
                  </a:glow>
                </a:effectLst>
                <a:latin typeface="Arial" pitchFamily="34" charset="0"/>
                <a:cs typeface="Arial" pitchFamily="34" charset="0"/>
              </a:rPr>
              <a:t>AO LIBERTY:</a:t>
            </a:r>
          </a:p>
        </p:txBody>
      </p:sp>
      <p:sp>
        <p:nvSpPr>
          <p:cNvPr id="60" name="Oval 59"/>
          <p:cNvSpPr/>
          <p:nvPr/>
        </p:nvSpPr>
        <p:spPr>
          <a:xfrm rot="6213086">
            <a:off x="2295752" y="4061118"/>
            <a:ext cx="206074" cy="317456"/>
          </a:xfrm>
          <a:prstGeom prst="ellipse">
            <a:avLst/>
          </a:prstGeom>
          <a:no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defRPr/>
            </a:pPr>
            <a:endParaRPr lang="en-US" sz="1600" b="1">
              <a:solidFill>
                <a:prstClr val="white"/>
              </a:solidFill>
              <a:effectLst>
                <a:glow rad="63500">
                  <a:srgbClr val="4BACC6">
                    <a:satMod val="175000"/>
                    <a:alpha val="40000"/>
                  </a:srgbClr>
                </a:glow>
              </a:effectLst>
              <a:latin typeface="Arial" pitchFamily="34" charset="0"/>
              <a:cs typeface="Arial" pitchFamily="34" charset="0"/>
            </a:endParaRPr>
          </a:p>
        </p:txBody>
      </p:sp>
    </p:spTree>
    <p:extLst>
      <p:ext uri="{BB962C8B-B14F-4D97-AF65-F5344CB8AC3E}">
        <p14:creationId xmlns:p14="http://schemas.microsoft.com/office/powerpoint/2010/main" val="3999490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524000" y="250481"/>
            <a:ext cx="9144000" cy="892552"/>
          </a:xfrm>
          <a:prstGeom prst="rect">
            <a:avLst/>
          </a:prstGeom>
          <a:noFill/>
        </p:spPr>
        <p:txBody>
          <a:bodyPr wrap="square" lIns="91440" tIns="45720" rIns="91440" bIns="45720" rtlCol="0" anchor="t">
            <a:spAutoFit/>
          </a:bodyPr>
          <a:lstStyle/>
          <a:p>
            <a:pPr algn="ctr"/>
            <a:r>
              <a:rPr lang="en-US" sz="3200" b="1">
                <a:latin typeface="Arial"/>
                <a:cs typeface="Arial"/>
              </a:rPr>
              <a:t>Common Operating Picture</a:t>
            </a:r>
            <a:endParaRPr lang="en-US" sz="3200" b="1">
              <a:latin typeface="Arial" panose="020B0604020202020204" pitchFamily="34" charset="0"/>
              <a:cs typeface="Arial" panose="020B0604020202020204" pitchFamily="34" charset="0"/>
            </a:endParaRPr>
          </a:p>
          <a:p>
            <a:pPr algn="ctr"/>
            <a:r>
              <a:rPr lang="en-US" sz="2000" b="1">
                <a:latin typeface="Arial"/>
                <a:cs typeface="Arial"/>
              </a:rPr>
              <a:t>(170430JUL2023- 200700JUL2023)</a:t>
            </a:r>
          </a:p>
        </p:txBody>
      </p:sp>
      <p:grpSp>
        <p:nvGrpSpPr>
          <p:cNvPr id="27" name="Group 26"/>
          <p:cNvGrpSpPr/>
          <p:nvPr/>
        </p:nvGrpSpPr>
        <p:grpSpPr>
          <a:xfrm>
            <a:off x="1638300" y="1446686"/>
            <a:ext cx="8938260" cy="4554065"/>
            <a:chOff x="152398" y="785913"/>
            <a:chExt cx="11917683" cy="6072087"/>
          </a:xfrm>
        </p:grpSpPr>
        <p:pic>
          <p:nvPicPr>
            <p:cNvPr id="28" name="Picture 27"/>
            <p:cNvPicPr>
              <a:picLocks noChangeAspect="1"/>
            </p:cNvPicPr>
            <p:nvPr/>
          </p:nvPicPr>
          <p:blipFill>
            <a:blip r:embed="rId3"/>
            <a:stretch>
              <a:fillRect/>
            </a:stretch>
          </p:blipFill>
          <p:spPr>
            <a:xfrm>
              <a:off x="152398" y="785913"/>
              <a:ext cx="11917683" cy="6072087"/>
            </a:xfrm>
            <a:prstGeom prst="rect">
              <a:avLst/>
            </a:prstGeom>
            <a:solidFill>
              <a:schemeClr val="tx1"/>
            </a:solidFill>
            <a:ln w="38100">
              <a:solidFill>
                <a:schemeClr val="tx1"/>
              </a:solidFill>
            </a:ln>
          </p:spPr>
        </p:pic>
        <p:grpSp>
          <p:nvGrpSpPr>
            <p:cNvPr id="29" name="Group 28"/>
            <p:cNvGrpSpPr/>
            <p:nvPr/>
          </p:nvGrpSpPr>
          <p:grpSpPr>
            <a:xfrm>
              <a:off x="11232827" y="5962909"/>
              <a:ext cx="559553" cy="838480"/>
              <a:chOff x="7436781" y="5338517"/>
              <a:chExt cx="444738" cy="959628"/>
            </a:xfrm>
          </p:grpSpPr>
          <p:sp>
            <p:nvSpPr>
              <p:cNvPr id="46" name="TextBox 45"/>
              <p:cNvSpPr txBox="1"/>
              <p:nvPr/>
            </p:nvSpPr>
            <p:spPr>
              <a:xfrm>
                <a:off x="7436782" y="5338517"/>
                <a:ext cx="444735" cy="38747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endParaRPr lang="en-US" sz="1050" b="1">
                  <a:solidFill>
                    <a:prstClr val="white">
                      <a:alpha val="99000"/>
                    </a:prstClr>
                  </a:solidFill>
                  <a:latin typeface="Arial" panose="020B0604020202020204" pitchFamily="34" charset="0"/>
                  <a:cs typeface="Arial" panose="020B0604020202020204" pitchFamily="34" charset="0"/>
                </a:endParaRPr>
              </a:p>
            </p:txBody>
          </p:sp>
          <p:sp>
            <p:nvSpPr>
              <p:cNvPr id="47" name="TextBox 46"/>
              <p:cNvSpPr txBox="1"/>
              <p:nvPr/>
            </p:nvSpPr>
            <p:spPr>
              <a:xfrm>
                <a:off x="7436784" y="6051572"/>
                <a:ext cx="444735" cy="246573"/>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endParaRPr lang="en-US" sz="450" b="1">
                  <a:solidFill>
                    <a:prstClr val="white"/>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4"/>
              <a:stretch>
                <a:fillRect/>
              </a:stretch>
            </p:blipFill>
            <p:spPr>
              <a:xfrm>
                <a:off x="7599014" y="5870091"/>
                <a:ext cx="120274" cy="127563"/>
              </a:xfrm>
              <a:prstGeom prst="rect">
                <a:avLst/>
              </a:prstGeom>
            </p:spPr>
          </p:pic>
          <p:sp>
            <p:nvSpPr>
              <p:cNvPr id="49" name="TextBox 48"/>
              <p:cNvSpPr txBox="1"/>
              <p:nvPr/>
            </p:nvSpPr>
            <p:spPr>
              <a:xfrm>
                <a:off x="7436781" y="5591399"/>
                <a:ext cx="444735" cy="387472"/>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endParaRPr lang="en-US" sz="1050" b="1">
                  <a:solidFill>
                    <a:prstClr val="white">
                      <a:alpha val="99000"/>
                    </a:prstClr>
                  </a:solidFill>
                  <a:latin typeface="Arial" panose="020B0604020202020204" pitchFamily="34" charset="0"/>
                  <a:cs typeface="Arial" panose="020B0604020202020204" pitchFamily="34" charset="0"/>
                </a:endParaRPr>
              </a:p>
            </p:txBody>
          </p:sp>
        </p:grpSp>
        <p:sp>
          <p:nvSpPr>
            <p:cNvPr id="30" name="Right Arrow 29"/>
            <p:cNvSpPr/>
            <p:nvPr/>
          </p:nvSpPr>
          <p:spPr>
            <a:xfrm rot="16200000">
              <a:off x="11116760" y="1010824"/>
              <a:ext cx="583077" cy="422952"/>
            </a:xfrm>
            <a:prstGeom prst="rightArrow">
              <a:avLst/>
            </a:prstGeom>
            <a:solidFill>
              <a:schemeClr val="tx1"/>
            </a:solidFill>
            <a:ln>
              <a:solidFill>
                <a:schemeClr val="bg1"/>
              </a:solidFill>
            </a:ln>
            <a:effectLst/>
          </p:spPr>
          <p:style>
            <a:lnRef idx="0">
              <a:schemeClr val="dk1"/>
            </a:lnRef>
            <a:fillRef idx="3">
              <a:schemeClr val="dk1"/>
            </a:fillRef>
            <a:effectRef idx="3">
              <a:schemeClr val="dk1"/>
            </a:effectRef>
            <a:fontRef idx="minor">
              <a:schemeClr val="lt1"/>
            </a:fontRef>
          </p:style>
          <p:txBody>
            <a:bodyPr vert="vert" rtlCol="0" anchor="ctr"/>
            <a:lstStyle/>
            <a:p>
              <a:pPr algn="ctr"/>
              <a:r>
                <a:rPr lang="en-US" sz="1350">
                  <a:latin typeface="Arial" panose="020B0604020202020204" pitchFamily="34" charset="0"/>
                  <a:cs typeface="Arial" panose="020B0604020202020204" pitchFamily="34" charset="0"/>
                </a:rPr>
                <a:t>N</a:t>
              </a:r>
            </a:p>
          </p:txBody>
        </p:sp>
        <p:sp>
          <p:nvSpPr>
            <p:cNvPr id="31" name="Freeform 30"/>
            <p:cNvSpPr/>
            <p:nvPr/>
          </p:nvSpPr>
          <p:spPr>
            <a:xfrm>
              <a:off x="239961" y="1126424"/>
              <a:ext cx="10023875" cy="5133904"/>
            </a:xfrm>
            <a:custGeom>
              <a:avLst/>
              <a:gdLst>
                <a:gd name="connsiteX0" fmla="*/ 4762122 w 7967049"/>
                <a:gd name="connsiteY0" fmla="*/ 0 h 5875699"/>
                <a:gd name="connsiteX1" fmla="*/ 4418091 w 7967049"/>
                <a:gd name="connsiteY1" fmla="*/ 0 h 5875699"/>
                <a:gd name="connsiteX2" fmla="*/ 4164594 w 7967049"/>
                <a:gd name="connsiteY2" fmla="*/ 153908 h 5875699"/>
                <a:gd name="connsiteX3" fmla="*/ 4164594 w 7967049"/>
                <a:gd name="connsiteY3" fmla="*/ 334978 h 5875699"/>
                <a:gd name="connsiteX4" fmla="*/ 4128380 w 7967049"/>
                <a:gd name="connsiteY4" fmla="*/ 425512 h 5875699"/>
                <a:gd name="connsiteX5" fmla="*/ 4101219 w 7967049"/>
                <a:gd name="connsiteY5" fmla="*/ 769544 h 5875699"/>
                <a:gd name="connsiteX6" fmla="*/ 3748134 w 7967049"/>
                <a:gd name="connsiteY6" fmla="*/ 851025 h 5875699"/>
                <a:gd name="connsiteX7" fmla="*/ 3458423 w 7967049"/>
                <a:gd name="connsiteY7" fmla="*/ 841972 h 5875699"/>
                <a:gd name="connsiteX8" fmla="*/ 3404103 w 7967049"/>
                <a:gd name="connsiteY8" fmla="*/ 697116 h 5875699"/>
                <a:gd name="connsiteX9" fmla="*/ 3195873 w 7967049"/>
                <a:gd name="connsiteY9" fmla="*/ 697116 h 5875699"/>
                <a:gd name="connsiteX10" fmla="*/ 2372008 w 7967049"/>
                <a:gd name="connsiteY10" fmla="*/ 1195057 h 5875699"/>
                <a:gd name="connsiteX11" fmla="*/ 1195057 w 7967049"/>
                <a:gd name="connsiteY11" fmla="*/ 2426328 h 5875699"/>
                <a:gd name="connsiteX12" fmla="*/ 1086415 w 7967049"/>
                <a:gd name="connsiteY12" fmla="*/ 2598344 h 5875699"/>
                <a:gd name="connsiteX13" fmla="*/ 778598 w 7967049"/>
                <a:gd name="connsiteY13" fmla="*/ 2924269 h 5875699"/>
                <a:gd name="connsiteX14" fmla="*/ 751437 w 7967049"/>
                <a:gd name="connsiteY14" fmla="*/ 3096285 h 5875699"/>
                <a:gd name="connsiteX15" fmla="*/ 0 w 7967049"/>
                <a:gd name="connsiteY15" fmla="*/ 4870764 h 5875699"/>
                <a:gd name="connsiteX16" fmla="*/ 9053 w 7967049"/>
                <a:gd name="connsiteY16" fmla="*/ 5024673 h 5875699"/>
                <a:gd name="connsiteX17" fmla="*/ 108641 w 7967049"/>
                <a:gd name="connsiteY17" fmla="*/ 5133314 h 5875699"/>
                <a:gd name="connsiteX18" fmla="*/ 235390 w 7967049"/>
                <a:gd name="connsiteY18" fmla="*/ 5151421 h 5875699"/>
                <a:gd name="connsiteX19" fmla="*/ 280657 w 7967049"/>
                <a:gd name="connsiteY19" fmla="*/ 5205742 h 5875699"/>
                <a:gd name="connsiteX20" fmla="*/ 344031 w 7967049"/>
                <a:gd name="connsiteY20" fmla="*/ 5151421 h 5875699"/>
                <a:gd name="connsiteX21" fmla="*/ 506994 w 7967049"/>
                <a:gd name="connsiteY21" fmla="*/ 5142368 h 5875699"/>
                <a:gd name="connsiteX22" fmla="*/ 823865 w 7967049"/>
                <a:gd name="connsiteY22" fmla="*/ 5812324 h 5875699"/>
                <a:gd name="connsiteX23" fmla="*/ 896293 w 7967049"/>
                <a:gd name="connsiteY23" fmla="*/ 5739897 h 5875699"/>
                <a:gd name="connsiteX24" fmla="*/ 950613 w 7967049"/>
                <a:gd name="connsiteY24" fmla="*/ 5875699 h 5875699"/>
                <a:gd name="connsiteX25" fmla="*/ 1186004 w 7967049"/>
                <a:gd name="connsiteY25" fmla="*/ 5649362 h 5875699"/>
                <a:gd name="connsiteX26" fmla="*/ 1412340 w 7967049"/>
                <a:gd name="connsiteY26" fmla="*/ 5794217 h 5875699"/>
                <a:gd name="connsiteX27" fmla="*/ 2163778 w 7967049"/>
                <a:gd name="connsiteY27" fmla="*/ 5540720 h 5875699"/>
                <a:gd name="connsiteX28" fmla="*/ 2860895 w 7967049"/>
                <a:gd name="connsiteY28" fmla="*/ 5251009 h 5875699"/>
                <a:gd name="connsiteX29" fmla="*/ 4508625 w 7967049"/>
                <a:gd name="connsiteY29" fmla="*/ 4888871 h 5875699"/>
                <a:gd name="connsiteX30" fmla="*/ 6020554 w 7967049"/>
                <a:gd name="connsiteY30" fmla="*/ 4617267 h 5875699"/>
                <a:gd name="connsiteX31" fmla="*/ 7967049 w 7967049"/>
                <a:gd name="connsiteY31" fmla="*/ 4481465 h 5875699"/>
                <a:gd name="connsiteX32" fmla="*/ 7967049 w 7967049"/>
                <a:gd name="connsiteY32" fmla="*/ 1991762 h 5875699"/>
                <a:gd name="connsiteX33" fmla="*/ 7858408 w 7967049"/>
                <a:gd name="connsiteY33" fmla="*/ 1937441 h 5875699"/>
                <a:gd name="connsiteX34" fmla="*/ 7659231 w 7967049"/>
                <a:gd name="connsiteY34" fmla="*/ 1901227 h 5875699"/>
                <a:gd name="connsiteX35" fmla="*/ 7324253 w 7967049"/>
                <a:gd name="connsiteY35" fmla="*/ 1720158 h 5875699"/>
                <a:gd name="connsiteX36" fmla="*/ 7125077 w 7967049"/>
                <a:gd name="connsiteY36" fmla="*/ 1466661 h 5875699"/>
                <a:gd name="connsiteX37" fmla="*/ 6989275 w 7967049"/>
                <a:gd name="connsiteY37" fmla="*/ 1222217 h 5875699"/>
                <a:gd name="connsiteX38" fmla="*/ 6744831 w 7967049"/>
                <a:gd name="connsiteY38" fmla="*/ 1032095 h 5875699"/>
                <a:gd name="connsiteX39" fmla="*/ 6572815 w 7967049"/>
                <a:gd name="connsiteY39" fmla="*/ 950613 h 5875699"/>
                <a:gd name="connsiteX40" fmla="*/ 6418907 w 7967049"/>
                <a:gd name="connsiteY40" fmla="*/ 977774 h 5875699"/>
                <a:gd name="connsiteX41" fmla="*/ 6056768 w 7967049"/>
                <a:gd name="connsiteY41" fmla="*/ 470780 h 5875699"/>
                <a:gd name="connsiteX42" fmla="*/ 6011501 w 7967049"/>
                <a:gd name="connsiteY42" fmla="*/ 280657 h 5875699"/>
                <a:gd name="connsiteX43" fmla="*/ 5721790 w 7967049"/>
                <a:gd name="connsiteY43" fmla="*/ 72427 h 5875699"/>
                <a:gd name="connsiteX44" fmla="*/ 5558827 w 7967049"/>
                <a:gd name="connsiteY44" fmla="*/ 99588 h 5875699"/>
                <a:gd name="connsiteX45" fmla="*/ 4925085 w 7967049"/>
                <a:gd name="connsiteY45" fmla="*/ 54320 h 5875699"/>
                <a:gd name="connsiteX46" fmla="*/ 4762122 w 7967049"/>
                <a:gd name="connsiteY46" fmla="*/ 0 h 587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967049" h="5875699">
                  <a:moveTo>
                    <a:pt x="4762122" y="0"/>
                  </a:moveTo>
                  <a:lnTo>
                    <a:pt x="4418091" y="0"/>
                  </a:lnTo>
                  <a:lnTo>
                    <a:pt x="4164594" y="153908"/>
                  </a:lnTo>
                  <a:lnTo>
                    <a:pt x="4164594" y="334978"/>
                  </a:lnTo>
                  <a:lnTo>
                    <a:pt x="4128380" y="425512"/>
                  </a:lnTo>
                  <a:lnTo>
                    <a:pt x="4101219" y="769544"/>
                  </a:lnTo>
                  <a:lnTo>
                    <a:pt x="3748134" y="851025"/>
                  </a:lnTo>
                  <a:lnTo>
                    <a:pt x="3458423" y="841972"/>
                  </a:lnTo>
                  <a:lnTo>
                    <a:pt x="3404103" y="697116"/>
                  </a:lnTo>
                  <a:lnTo>
                    <a:pt x="3195873" y="697116"/>
                  </a:lnTo>
                  <a:lnTo>
                    <a:pt x="2372008" y="1195057"/>
                  </a:lnTo>
                  <a:lnTo>
                    <a:pt x="1195057" y="2426328"/>
                  </a:lnTo>
                  <a:lnTo>
                    <a:pt x="1086415" y="2598344"/>
                  </a:lnTo>
                  <a:lnTo>
                    <a:pt x="778598" y="2924269"/>
                  </a:lnTo>
                  <a:lnTo>
                    <a:pt x="751437" y="3096285"/>
                  </a:lnTo>
                  <a:lnTo>
                    <a:pt x="0" y="4870764"/>
                  </a:lnTo>
                  <a:lnTo>
                    <a:pt x="9053" y="5024673"/>
                  </a:lnTo>
                  <a:lnTo>
                    <a:pt x="108641" y="5133314"/>
                  </a:lnTo>
                  <a:lnTo>
                    <a:pt x="235390" y="5151421"/>
                  </a:lnTo>
                  <a:lnTo>
                    <a:pt x="280657" y="5205742"/>
                  </a:lnTo>
                  <a:lnTo>
                    <a:pt x="344031" y="5151421"/>
                  </a:lnTo>
                  <a:lnTo>
                    <a:pt x="506994" y="5142368"/>
                  </a:lnTo>
                  <a:lnTo>
                    <a:pt x="823865" y="5812324"/>
                  </a:lnTo>
                  <a:lnTo>
                    <a:pt x="896293" y="5739897"/>
                  </a:lnTo>
                  <a:lnTo>
                    <a:pt x="950613" y="5875699"/>
                  </a:lnTo>
                  <a:lnTo>
                    <a:pt x="1186004" y="5649362"/>
                  </a:lnTo>
                  <a:lnTo>
                    <a:pt x="1412340" y="5794217"/>
                  </a:lnTo>
                  <a:lnTo>
                    <a:pt x="2163778" y="5540720"/>
                  </a:lnTo>
                  <a:lnTo>
                    <a:pt x="2860895" y="5251009"/>
                  </a:lnTo>
                  <a:lnTo>
                    <a:pt x="4508625" y="4888871"/>
                  </a:lnTo>
                  <a:lnTo>
                    <a:pt x="6020554" y="4617267"/>
                  </a:lnTo>
                  <a:lnTo>
                    <a:pt x="7967049" y="4481465"/>
                  </a:lnTo>
                  <a:lnTo>
                    <a:pt x="7967049" y="1991762"/>
                  </a:lnTo>
                  <a:lnTo>
                    <a:pt x="7858408" y="1937441"/>
                  </a:lnTo>
                  <a:lnTo>
                    <a:pt x="7659231" y="1901227"/>
                  </a:lnTo>
                  <a:lnTo>
                    <a:pt x="7324253" y="1720158"/>
                  </a:lnTo>
                  <a:lnTo>
                    <a:pt x="7125077" y="1466661"/>
                  </a:lnTo>
                  <a:lnTo>
                    <a:pt x="6989275" y="1222217"/>
                  </a:lnTo>
                  <a:lnTo>
                    <a:pt x="6744831" y="1032095"/>
                  </a:lnTo>
                  <a:lnTo>
                    <a:pt x="6572815" y="950613"/>
                  </a:lnTo>
                  <a:lnTo>
                    <a:pt x="6418907" y="977774"/>
                  </a:lnTo>
                  <a:lnTo>
                    <a:pt x="6056768" y="470780"/>
                  </a:lnTo>
                  <a:lnTo>
                    <a:pt x="6011501" y="280657"/>
                  </a:lnTo>
                  <a:lnTo>
                    <a:pt x="5721790" y="72427"/>
                  </a:lnTo>
                  <a:lnTo>
                    <a:pt x="5558827" y="99588"/>
                  </a:lnTo>
                  <a:lnTo>
                    <a:pt x="4925085" y="54320"/>
                  </a:lnTo>
                  <a:lnTo>
                    <a:pt x="4762122" y="0"/>
                  </a:lnTo>
                  <a:close/>
                </a:path>
              </a:pathLst>
            </a:custGeom>
            <a:solidFill>
              <a:srgbClr val="4574CA">
                <a:alpha val="40000"/>
              </a:srgbClr>
            </a:solidFill>
            <a:ln w="38100">
              <a:solidFill>
                <a:srgbClr val="366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3" name="Group 32"/>
            <p:cNvGrpSpPr/>
            <p:nvPr/>
          </p:nvGrpSpPr>
          <p:grpSpPr>
            <a:xfrm>
              <a:off x="1332881" y="1914274"/>
              <a:ext cx="6934414" cy="3992193"/>
              <a:chOff x="967898" y="1267483"/>
              <a:chExt cx="5511500" cy="4569013"/>
            </a:xfrm>
          </p:grpSpPr>
          <p:cxnSp>
            <p:nvCxnSpPr>
              <p:cNvPr id="34" name="Straight Connector 33"/>
              <p:cNvCxnSpPr/>
              <p:nvPr/>
            </p:nvCxnSpPr>
            <p:spPr bwMode="auto">
              <a:xfrm>
                <a:off x="2969557" y="1862929"/>
                <a:ext cx="867" cy="4062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5" name="TextBox 34"/>
              <p:cNvSpPr txBox="1"/>
              <p:nvPr/>
            </p:nvSpPr>
            <p:spPr>
              <a:xfrm>
                <a:off x="2237670" y="5607535"/>
                <a:ext cx="130761" cy="228961"/>
              </a:xfrm>
              <a:prstGeom prst="rect">
                <a:avLst/>
              </a:prstGeom>
              <a:noFill/>
            </p:spPr>
            <p:txBody>
              <a:bodyPr wrap="square" rtlCol="0">
                <a:spAutoFit/>
              </a:bodyPr>
              <a:lstStyle/>
              <a:p>
                <a:pPr algn="ctr"/>
                <a:endParaRPr lang="en-US" sz="375" b="1">
                  <a:solidFill>
                    <a:prstClr val="black"/>
                  </a:solidFill>
                  <a:latin typeface=" Arial"/>
                </a:endParaRPr>
              </a:p>
            </p:txBody>
          </p:sp>
          <p:cxnSp>
            <p:nvCxnSpPr>
              <p:cNvPr id="36" name="Straight Connector 35"/>
              <p:cNvCxnSpPr/>
              <p:nvPr/>
            </p:nvCxnSpPr>
            <p:spPr bwMode="auto">
              <a:xfrm rot="21290">
                <a:off x="5320625" y="1321166"/>
                <a:ext cx="640" cy="3098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7" name="TextBox 36"/>
              <p:cNvSpPr txBox="1"/>
              <p:nvPr/>
            </p:nvSpPr>
            <p:spPr>
              <a:xfrm rot="20364285">
                <a:off x="2610972" y="5589494"/>
                <a:ext cx="800569" cy="246573"/>
              </a:xfrm>
              <a:prstGeom prst="rect">
                <a:avLst/>
              </a:prstGeom>
              <a:noFill/>
            </p:spPr>
            <p:txBody>
              <a:bodyPr wrap="square" rtlCol="0">
                <a:spAutoFit/>
              </a:bodyPr>
              <a:lstStyle/>
              <a:p>
                <a:r>
                  <a:rPr lang="en-US" sz="450" b="1">
                    <a:solidFill>
                      <a:prstClr val="black"/>
                    </a:solidFill>
                    <a:latin typeface=" Arial"/>
                    <a:cs typeface="Arial" panose="020B0604020202020204" pitchFamily="34" charset="0"/>
                  </a:rPr>
                  <a:t>LEESBURG RD</a:t>
                </a:r>
              </a:p>
            </p:txBody>
          </p:sp>
          <p:sp>
            <p:nvSpPr>
              <p:cNvPr id="38" name="Freeform 37"/>
              <p:cNvSpPr/>
              <p:nvPr/>
            </p:nvSpPr>
            <p:spPr>
              <a:xfrm>
                <a:off x="3347193" y="1576952"/>
                <a:ext cx="3020024" cy="1283688"/>
              </a:xfrm>
              <a:custGeom>
                <a:avLst/>
                <a:gdLst>
                  <a:gd name="connsiteX0" fmla="*/ 0 w 3020037"/>
                  <a:gd name="connsiteY0" fmla="*/ 1216579 h 1283691"/>
                  <a:gd name="connsiteX1" fmla="*/ 385894 w 3020037"/>
                  <a:gd name="connsiteY1" fmla="*/ 1224968 h 1283691"/>
                  <a:gd name="connsiteX2" fmla="*/ 411061 w 3020037"/>
                  <a:gd name="connsiteY2" fmla="*/ 1241746 h 1283691"/>
                  <a:gd name="connsiteX3" fmla="*/ 461395 w 3020037"/>
                  <a:gd name="connsiteY3" fmla="*/ 1283691 h 1283691"/>
                  <a:gd name="connsiteX4" fmla="*/ 587230 w 3020037"/>
                  <a:gd name="connsiteY4" fmla="*/ 1275302 h 1283691"/>
                  <a:gd name="connsiteX5" fmla="*/ 612397 w 3020037"/>
                  <a:gd name="connsiteY5" fmla="*/ 1266913 h 1283691"/>
                  <a:gd name="connsiteX6" fmla="*/ 645953 w 3020037"/>
                  <a:gd name="connsiteY6" fmla="*/ 1241746 h 1283691"/>
                  <a:gd name="connsiteX7" fmla="*/ 671120 w 3020037"/>
                  <a:gd name="connsiteY7" fmla="*/ 1216579 h 1283691"/>
                  <a:gd name="connsiteX8" fmla="*/ 838899 w 3020037"/>
                  <a:gd name="connsiteY8" fmla="*/ 1183023 h 1283691"/>
                  <a:gd name="connsiteX9" fmla="*/ 847288 w 3020037"/>
                  <a:gd name="connsiteY9" fmla="*/ 1141078 h 1283691"/>
                  <a:gd name="connsiteX10" fmla="*/ 864066 w 3020037"/>
                  <a:gd name="connsiteY10" fmla="*/ 1073966 h 1283691"/>
                  <a:gd name="connsiteX11" fmla="*/ 872455 w 3020037"/>
                  <a:gd name="connsiteY11" fmla="*/ 1048799 h 1283691"/>
                  <a:gd name="connsiteX12" fmla="*/ 922789 w 3020037"/>
                  <a:gd name="connsiteY12" fmla="*/ 1040410 h 1283691"/>
                  <a:gd name="connsiteX13" fmla="*/ 1048624 w 3020037"/>
                  <a:gd name="connsiteY13" fmla="*/ 1032021 h 1283691"/>
                  <a:gd name="connsiteX14" fmla="*/ 1098958 w 3020037"/>
                  <a:gd name="connsiteY14" fmla="*/ 998465 h 1283691"/>
                  <a:gd name="connsiteX15" fmla="*/ 1115736 w 3020037"/>
                  <a:gd name="connsiteY15" fmla="*/ 973298 h 1283691"/>
                  <a:gd name="connsiteX16" fmla="*/ 1166070 w 3020037"/>
                  <a:gd name="connsiteY16" fmla="*/ 939742 h 1283691"/>
                  <a:gd name="connsiteX17" fmla="*/ 1224793 w 3020037"/>
                  <a:gd name="connsiteY17" fmla="*/ 897797 h 1283691"/>
                  <a:gd name="connsiteX18" fmla="*/ 1249960 w 3020037"/>
                  <a:gd name="connsiteY18" fmla="*/ 881019 h 1283691"/>
                  <a:gd name="connsiteX19" fmla="*/ 1275127 w 3020037"/>
                  <a:gd name="connsiteY19" fmla="*/ 872630 h 1283691"/>
                  <a:gd name="connsiteX20" fmla="*/ 1350628 w 3020037"/>
                  <a:gd name="connsiteY20" fmla="*/ 822296 h 1283691"/>
                  <a:gd name="connsiteX21" fmla="*/ 1375795 w 3020037"/>
                  <a:gd name="connsiteY21" fmla="*/ 805518 h 1283691"/>
                  <a:gd name="connsiteX22" fmla="*/ 1400962 w 3020037"/>
                  <a:gd name="connsiteY22" fmla="*/ 788740 h 1283691"/>
                  <a:gd name="connsiteX23" fmla="*/ 1426129 w 3020037"/>
                  <a:gd name="connsiteY23" fmla="*/ 763573 h 1283691"/>
                  <a:gd name="connsiteX24" fmla="*/ 1442907 w 3020037"/>
                  <a:gd name="connsiteY24" fmla="*/ 738406 h 1283691"/>
                  <a:gd name="connsiteX25" fmla="*/ 1493241 w 3020037"/>
                  <a:gd name="connsiteY25" fmla="*/ 704851 h 1283691"/>
                  <a:gd name="connsiteX26" fmla="*/ 1518408 w 3020037"/>
                  <a:gd name="connsiteY26" fmla="*/ 688073 h 1283691"/>
                  <a:gd name="connsiteX27" fmla="*/ 1543575 w 3020037"/>
                  <a:gd name="connsiteY27" fmla="*/ 679684 h 1283691"/>
                  <a:gd name="connsiteX28" fmla="*/ 1728132 w 3020037"/>
                  <a:gd name="connsiteY28" fmla="*/ 662906 h 1283691"/>
                  <a:gd name="connsiteX29" fmla="*/ 1812022 w 3020037"/>
                  <a:gd name="connsiteY29" fmla="*/ 629350 h 1283691"/>
                  <a:gd name="connsiteX30" fmla="*/ 1862356 w 3020037"/>
                  <a:gd name="connsiteY30" fmla="*/ 587405 h 1283691"/>
                  <a:gd name="connsiteX31" fmla="*/ 1887523 w 3020037"/>
                  <a:gd name="connsiteY31" fmla="*/ 579016 h 1283691"/>
                  <a:gd name="connsiteX32" fmla="*/ 1912690 w 3020037"/>
                  <a:gd name="connsiteY32" fmla="*/ 562238 h 1283691"/>
                  <a:gd name="connsiteX33" fmla="*/ 2021747 w 3020037"/>
                  <a:gd name="connsiteY33" fmla="*/ 545460 h 1283691"/>
                  <a:gd name="connsiteX34" fmla="*/ 2097248 w 3020037"/>
                  <a:gd name="connsiteY34" fmla="*/ 503515 h 1283691"/>
                  <a:gd name="connsiteX35" fmla="*/ 2122415 w 3020037"/>
                  <a:gd name="connsiteY35" fmla="*/ 486737 h 1283691"/>
                  <a:gd name="connsiteX36" fmla="*/ 2139193 w 3020037"/>
                  <a:gd name="connsiteY36" fmla="*/ 461570 h 1283691"/>
                  <a:gd name="connsiteX37" fmla="*/ 2155971 w 3020037"/>
                  <a:gd name="connsiteY37" fmla="*/ 344124 h 1283691"/>
                  <a:gd name="connsiteX38" fmla="*/ 2164360 w 3020037"/>
                  <a:gd name="connsiteY38" fmla="*/ 310568 h 1283691"/>
                  <a:gd name="connsiteX39" fmla="*/ 2332140 w 3020037"/>
                  <a:gd name="connsiteY39" fmla="*/ 302179 h 1283691"/>
                  <a:gd name="connsiteX40" fmla="*/ 2516698 w 3020037"/>
                  <a:gd name="connsiteY40" fmla="*/ 302179 h 1283691"/>
                  <a:gd name="connsiteX41" fmla="*/ 2567032 w 3020037"/>
                  <a:gd name="connsiteY41" fmla="*/ 318957 h 1283691"/>
                  <a:gd name="connsiteX42" fmla="*/ 2818701 w 3020037"/>
                  <a:gd name="connsiteY42" fmla="*/ 310568 h 1283691"/>
                  <a:gd name="connsiteX43" fmla="*/ 2835479 w 3020037"/>
                  <a:gd name="connsiteY43" fmla="*/ 260234 h 1283691"/>
                  <a:gd name="connsiteX44" fmla="*/ 2843868 w 3020037"/>
                  <a:gd name="connsiteY44" fmla="*/ 235067 h 1283691"/>
                  <a:gd name="connsiteX45" fmla="*/ 2835479 w 3020037"/>
                  <a:gd name="connsiteY45" fmla="*/ 209900 h 1283691"/>
                  <a:gd name="connsiteX46" fmla="*/ 2860646 w 3020037"/>
                  <a:gd name="connsiteY46" fmla="*/ 84065 h 1283691"/>
                  <a:gd name="connsiteX47" fmla="*/ 2877424 w 3020037"/>
                  <a:gd name="connsiteY47" fmla="*/ 58898 h 1283691"/>
                  <a:gd name="connsiteX48" fmla="*/ 2902591 w 3020037"/>
                  <a:gd name="connsiteY48" fmla="*/ 50509 h 1283691"/>
                  <a:gd name="connsiteX49" fmla="*/ 2927758 w 3020037"/>
                  <a:gd name="connsiteY49" fmla="*/ 33731 h 1283691"/>
                  <a:gd name="connsiteX50" fmla="*/ 2978092 w 3020037"/>
                  <a:gd name="connsiteY50" fmla="*/ 16953 h 1283691"/>
                  <a:gd name="connsiteX51" fmla="*/ 3020037 w 3020037"/>
                  <a:gd name="connsiteY51" fmla="*/ 175 h 128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20037" h="1283691">
                    <a:moveTo>
                      <a:pt x="0" y="1216579"/>
                    </a:moveTo>
                    <a:cubicBezTo>
                      <a:pt x="128631" y="1219375"/>
                      <a:pt x="257473" y="1217105"/>
                      <a:pt x="385894" y="1224968"/>
                    </a:cubicBezTo>
                    <a:cubicBezTo>
                      <a:pt x="395957" y="1225584"/>
                      <a:pt x="403316" y="1235291"/>
                      <a:pt x="411061" y="1241746"/>
                    </a:cubicBezTo>
                    <a:cubicBezTo>
                      <a:pt x="475654" y="1295573"/>
                      <a:pt x="398910" y="1242034"/>
                      <a:pt x="461395" y="1283691"/>
                    </a:cubicBezTo>
                    <a:cubicBezTo>
                      <a:pt x="503340" y="1280895"/>
                      <a:pt x="545449" y="1279944"/>
                      <a:pt x="587230" y="1275302"/>
                    </a:cubicBezTo>
                    <a:cubicBezTo>
                      <a:pt x="596019" y="1274325"/>
                      <a:pt x="604719" y="1271300"/>
                      <a:pt x="612397" y="1266913"/>
                    </a:cubicBezTo>
                    <a:cubicBezTo>
                      <a:pt x="624536" y="1259976"/>
                      <a:pt x="635337" y="1250845"/>
                      <a:pt x="645953" y="1241746"/>
                    </a:cubicBezTo>
                    <a:cubicBezTo>
                      <a:pt x="654961" y="1234025"/>
                      <a:pt x="662731" y="1224968"/>
                      <a:pt x="671120" y="1216579"/>
                    </a:cubicBezTo>
                    <a:cubicBezTo>
                      <a:pt x="698895" y="1133254"/>
                      <a:pt x="655266" y="1238113"/>
                      <a:pt x="838899" y="1183023"/>
                    </a:cubicBezTo>
                    <a:cubicBezTo>
                      <a:pt x="852556" y="1178926"/>
                      <a:pt x="844082" y="1154971"/>
                      <a:pt x="847288" y="1141078"/>
                    </a:cubicBezTo>
                    <a:cubicBezTo>
                      <a:pt x="852473" y="1118609"/>
                      <a:pt x="856774" y="1095842"/>
                      <a:pt x="864066" y="1073966"/>
                    </a:cubicBezTo>
                    <a:cubicBezTo>
                      <a:pt x="866862" y="1065577"/>
                      <a:pt x="864777" y="1053186"/>
                      <a:pt x="872455" y="1048799"/>
                    </a:cubicBezTo>
                    <a:cubicBezTo>
                      <a:pt x="887223" y="1040360"/>
                      <a:pt x="905856" y="1042023"/>
                      <a:pt x="922789" y="1040410"/>
                    </a:cubicBezTo>
                    <a:cubicBezTo>
                      <a:pt x="964638" y="1036424"/>
                      <a:pt x="1006679" y="1034817"/>
                      <a:pt x="1048624" y="1032021"/>
                    </a:cubicBezTo>
                    <a:cubicBezTo>
                      <a:pt x="1065402" y="1020836"/>
                      <a:pt x="1087773" y="1015243"/>
                      <a:pt x="1098958" y="998465"/>
                    </a:cubicBezTo>
                    <a:cubicBezTo>
                      <a:pt x="1104551" y="990076"/>
                      <a:pt x="1108148" y="979937"/>
                      <a:pt x="1115736" y="973298"/>
                    </a:cubicBezTo>
                    <a:cubicBezTo>
                      <a:pt x="1130911" y="960019"/>
                      <a:pt x="1149292" y="950927"/>
                      <a:pt x="1166070" y="939742"/>
                    </a:cubicBezTo>
                    <a:cubicBezTo>
                      <a:pt x="1225381" y="900201"/>
                      <a:pt x="1151955" y="949824"/>
                      <a:pt x="1224793" y="897797"/>
                    </a:cubicBezTo>
                    <a:cubicBezTo>
                      <a:pt x="1232997" y="891937"/>
                      <a:pt x="1240942" y="885528"/>
                      <a:pt x="1249960" y="881019"/>
                    </a:cubicBezTo>
                    <a:cubicBezTo>
                      <a:pt x="1257869" y="877064"/>
                      <a:pt x="1267397" y="876924"/>
                      <a:pt x="1275127" y="872630"/>
                    </a:cubicBezTo>
                    <a:lnTo>
                      <a:pt x="1350628" y="822296"/>
                    </a:lnTo>
                    <a:lnTo>
                      <a:pt x="1375795" y="805518"/>
                    </a:lnTo>
                    <a:cubicBezTo>
                      <a:pt x="1384184" y="799925"/>
                      <a:pt x="1393833" y="795869"/>
                      <a:pt x="1400962" y="788740"/>
                    </a:cubicBezTo>
                    <a:cubicBezTo>
                      <a:pt x="1409351" y="780351"/>
                      <a:pt x="1418534" y="772687"/>
                      <a:pt x="1426129" y="763573"/>
                    </a:cubicBezTo>
                    <a:cubicBezTo>
                      <a:pt x="1432584" y="755828"/>
                      <a:pt x="1435319" y="745045"/>
                      <a:pt x="1442907" y="738406"/>
                    </a:cubicBezTo>
                    <a:cubicBezTo>
                      <a:pt x="1458082" y="725128"/>
                      <a:pt x="1476463" y="716036"/>
                      <a:pt x="1493241" y="704851"/>
                    </a:cubicBezTo>
                    <a:cubicBezTo>
                      <a:pt x="1501630" y="699258"/>
                      <a:pt x="1508843" y="691261"/>
                      <a:pt x="1518408" y="688073"/>
                    </a:cubicBezTo>
                    <a:cubicBezTo>
                      <a:pt x="1526797" y="685277"/>
                      <a:pt x="1534943" y="681602"/>
                      <a:pt x="1543575" y="679684"/>
                    </a:cubicBezTo>
                    <a:cubicBezTo>
                      <a:pt x="1605239" y="665981"/>
                      <a:pt x="1663609" y="666939"/>
                      <a:pt x="1728132" y="662906"/>
                    </a:cubicBezTo>
                    <a:cubicBezTo>
                      <a:pt x="1769382" y="649156"/>
                      <a:pt x="1777460" y="649100"/>
                      <a:pt x="1812022" y="629350"/>
                    </a:cubicBezTo>
                    <a:cubicBezTo>
                      <a:pt x="1908085" y="574457"/>
                      <a:pt x="1758252" y="656808"/>
                      <a:pt x="1862356" y="587405"/>
                    </a:cubicBezTo>
                    <a:cubicBezTo>
                      <a:pt x="1869714" y="582500"/>
                      <a:pt x="1879614" y="582971"/>
                      <a:pt x="1887523" y="579016"/>
                    </a:cubicBezTo>
                    <a:cubicBezTo>
                      <a:pt x="1896541" y="574507"/>
                      <a:pt x="1903672" y="566747"/>
                      <a:pt x="1912690" y="562238"/>
                    </a:cubicBezTo>
                    <a:cubicBezTo>
                      <a:pt x="1942923" y="547122"/>
                      <a:pt x="1997688" y="547866"/>
                      <a:pt x="2021747" y="545460"/>
                    </a:cubicBezTo>
                    <a:cubicBezTo>
                      <a:pt x="2066044" y="530694"/>
                      <a:pt x="2039556" y="541976"/>
                      <a:pt x="2097248" y="503515"/>
                    </a:cubicBezTo>
                    <a:lnTo>
                      <a:pt x="2122415" y="486737"/>
                    </a:lnTo>
                    <a:cubicBezTo>
                      <a:pt x="2128008" y="478348"/>
                      <a:pt x="2134684" y="470588"/>
                      <a:pt x="2139193" y="461570"/>
                    </a:cubicBezTo>
                    <a:cubicBezTo>
                      <a:pt x="2155722" y="428511"/>
                      <a:pt x="2152464" y="370428"/>
                      <a:pt x="2155971" y="344124"/>
                    </a:cubicBezTo>
                    <a:cubicBezTo>
                      <a:pt x="2157495" y="332696"/>
                      <a:pt x="2153144" y="313238"/>
                      <a:pt x="2164360" y="310568"/>
                    </a:cubicBezTo>
                    <a:cubicBezTo>
                      <a:pt x="2218834" y="297598"/>
                      <a:pt x="2276213" y="304975"/>
                      <a:pt x="2332140" y="302179"/>
                    </a:cubicBezTo>
                    <a:cubicBezTo>
                      <a:pt x="2403626" y="278350"/>
                      <a:pt x="2373475" y="284992"/>
                      <a:pt x="2516698" y="302179"/>
                    </a:cubicBezTo>
                    <a:cubicBezTo>
                      <a:pt x="2534258" y="304286"/>
                      <a:pt x="2567032" y="318957"/>
                      <a:pt x="2567032" y="318957"/>
                    </a:cubicBezTo>
                    <a:cubicBezTo>
                      <a:pt x="2650922" y="316161"/>
                      <a:pt x="2736704" y="328505"/>
                      <a:pt x="2818701" y="310568"/>
                    </a:cubicBezTo>
                    <a:cubicBezTo>
                      <a:pt x="2835978" y="306789"/>
                      <a:pt x="2829886" y="277012"/>
                      <a:pt x="2835479" y="260234"/>
                    </a:cubicBezTo>
                    <a:lnTo>
                      <a:pt x="2843868" y="235067"/>
                    </a:lnTo>
                    <a:cubicBezTo>
                      <a:pt x="2841072" y="226678"/>
                      <a:pt x="2835479" y="218743"/>
                      <a:pt x="2835479" y="209900"/>
                    </a:cubicBezTo>
                    <a:cubicBezTo>
                      <a:pt x="2835479" y="140717"/>
                      <a:pt x="2833910" y="130853"/>
                      <a:pt x="2860646" y="84065"/>
                    </a:cubicBezTo>
                    <a:cubicBezTo>
                      <a:pt x="2865648" y="75311"/>
                      <a:pt x="2869551" y="65196"/>
                      <a:pt x="2877424" y="58898"/>
                    </a:cubicBezTo>
                    <a:cubicBezTo>
                      <a:pt x="2884329" y="53374"/>
                      <a:pt x="2894682" y="54464"/>
                      <a:pt x="2902591" y="50509"/>
                    </a:cubicBezTo>
                    <a:cubicBezTo>
                      <a:pt x="2911609" y="46000"/>
                      <a:pt x="2918545" y="37826"/>
                      <a:pt x="2927758" y="33731"/>
                    </a:cubicBezTo>
                    <a:cubicBezTo>
                      <a:pt x="2943919" y="26548"/>
                      <a:pt x="2963377" y="26763"/>
                      <a:pt x="2978092" y="16953"/>
                    </a:cubicBezTo>
                    <a:cubicBezTo>
                      <a:pt x="3007912" y="-2927"/>
                      <a:pt x="2993177" y="175"/>
                      <a:pt x="3020037" y="17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9" name="TextBox 38"/>
              <p:cNvSpPr txBox="1"/>
              <p:nvPr/>
            </p:nvSpPr>
            <p:spPr>
              <a:xfrm>
                <a:off x="5381112" y="1467527"/>
                <a:ext cx="763261" cy="30528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700" b="1">
                    <a:solidFill>
                      <a:schemeClr val="tx1"/>
                    </a:solidFill>
                    <a:latin typeface="Arial" panose="020B0604020202020204" pitchFamily="34" charset="0"/>
                    <a:cs typeface="Arial" panose="020B0604020202020204" pitchFamily="34" charset="0"/>
                  </a:rPr>
                  <a:t>MSR DIXIE</a:t>
                </a:r>
              </a:p>
            </p:txBody>
          </p:sp>
          <p:sp>
            <p:nvSpPr>
              <p:cNvPr id="40" name="Freeform 39"/>
              <p:cNvSpPr/>
              <p:nvPr/>
            </p:nvSpPr>
            <p:spPr>
              <a:xfrm>
                <a:off x="982575" y="3930307"/>
                <a:ext cx="1909002" cy="942471"/>
              </a:xfrm>
              <a:custGeom>
                <a:avLst/>
                <a:gdLst>
                  <a:gd name="connsiteX0" fmla="*/ 0 w 1909010"/>
                  <a:gd name="connsiteY0" fmla="*/ 0 h 942473"/>
                  <a:gd name="connsiteX1" fmla="*/ 20053 w 1909010"/>
                  <a:gd name="connsiteY1" fmla="*/ 8021 h 942473"/>
                  <a:gd name="connsiteX2" fmla="*/ 12032 w 1909010"/>
                  <a:gd name="connsiteY2" fmla="*/ 32084 h 942473"/>
                  <a:gd name="connsiteX3" fmla="*/ 24063 w 1909010"/>
                  <a:gd name="connsiteY3" fmla="*/ 40105 h 942473"/>
                  <a:gd name="connsiteX4" fmla="*/ 44116 w 1909010"/>
                  <a:gd name="connsiteY4" fmla="*/ 44116 h 942473"/>
                  <a:gd name="connsiteX5" fmla="*/ 56147 w 1909010"/>
                  <a:gd name="connsiteY5" fmla="*/ 56147 h 942473"/>
                  <a:gd name="connsiteX6" fmla="*/ 64168 w 1909010"/>
                  <a:gd name="connsiteY6" fmla="*/ 84221 h 942473"/>
                  <a:gd name="connsiteX7" fmla="*/ 68179 w 1909010"/>
                  <a:gd name="connsiteY7" fmla="*/ 96252 h 942473"/>
                  <a:gd name="connsiteX8" fmla="*/ 80210 w 1909010"/>
                  <a:gd name="connsiteY8" fmla="*/ 104273 h 942473"/>
                  <a:gd name="connsiteX9" fmla="*/ 96253 w 1909010"/>
                  <a:gd name="connsiteY9" fmla="*/ 124326 h 942473"/>
                  <a:gd name="connsiteX10" fmla="*/ 108284 w 1909010"/>
                  <a:gd name="connsiteY10" fmla="*/ 136358 h 942473"/>
                  <a:gd name="connsiteX11" fmla="*/ 116305 w 1909010"/>
                  <a:gd name="connsiteY11" fmla="*/ 148389 h 942473"/>
                  <a:gd name="connsiteX12" fmla="*/ 140368 w 1909010"/>
                  <a:gd name="connsiteY12" fmla="*/ 164431 h 942473"/>
                  <a:gd name="connsiteX13" fmla="*/ 148389 w 1909010"/>
                  <a:gd name="connsiteY13" fmla="*/ 176463 h 942473"/>
                  <a:gd name="connsiteX14" fmla="*/ 160421 w 1909010"/>
                  <a:gd name="connsiteY14" fmla="*/ 180473 h 942473"/>
                  <a:gd name="connsiteX15" fmla="*/ 164432 w 1909010"/>
                  <a:gd name="connsiteY15" fmla="*/ 192505 h 942473"/>
                  <a:gd name="connsiteX16" fmla="*/ 184484 w 1909010"/>
                  <a:gd name="connsiteY16" fmla="*/ 224589 h 942473"/>
                  <a:gd name="connsiteX17" fmla="*/ 196516 w 1909010"/>
                  <a:gd name="connsiteY17" fmla="*/ 236621 h 942473"/>
                  <a:gd name="connsiteX18" fmla="*/ 216568 w 1909010"/>
                  <a:gd name="connsiteY18" fmla="*/ 260684 h 942473"/>
                  <a:gd name="connsiteX19" fmla="*/ 240632 w 1909010"/>
                  <a:gd name="connsiteY19" fmla="*/ 280737 h 942473"/>
                  <a:gd name="connsiteX20" fmla="*/ 256674 w 1909010"/>
                  <a:gd name="connsiteY20" fmla="*/ 304800 h 942473"/>
                  <a:gd name="connsiteX21" fmla="*/ 276726 w 1909010"/>
                  <a:gd name="connsiteY21" fmla="*/ 324852 h 942473"/>
                  <a:gd name="connsiteX22" fmla="*/ 280737 w 1909010"/>
                  <a:gd name="connsiteY22" fmla="*/ 336884 h 942473"/>
                  <a:gd name="connsiteX23" fmla="*/ 292768 w 1909010"/>
                  <a:gd name="connsiteY23" fmla="*/ 344905 h 942473"/>
                  <a:gd name="connsiteX24" fmla="*/ 304800 w 1909010"/>
                  <a:gd name="connsiteY24" fmla="*/ 356937 h 942473"/>
                  <a:gd name="connsiteX25" fmla="*/ 312821 w 1909010"/>
                  <a:gd name="connsiteY25" fmla="*/ 368968 h 942473"/>
                  <a:gd name="connsiteX26" fmla="*/ 324853 w 1909010"/>
                  <a:gd name="connsiteY26" fmla="*/ 381000 h 942473"/>
                  <a:gd name="connsiteX27" fmla="*/ 332874 w 1909010"/>
                  <a:gd name="connsiteY27" fmla="*/ 393031 h 942473"/>
                  <a:gd name="connsiteX28" fmla="*/ 360947 w 1909010"/>
                  <a:gd name="connsiteY28" fmla="*/ 409073 h 942473"/>
                  <a:gd name="connsiteX29" fmla="*/ 393032 w 1909010"/>
                  <a:gd name="connsiteY29" fmla="*/ 433137 h 942473"/>
                  <a:gd name="connsiteX30" fmla="*/ 405063 w 1909010"/>
                  <a:gd name="connsiteY30" fmla="*/ 441158 h 942473"/>
                  <a:gd name="connsiteX31" fmla="*/ 425116 w 1909010"/>
                  <a:gd name="connsiteY31" fmla="*/ 461210 h 942473"/>
                  <a:gd name="connsiteX32" fmla="*/ 449179 w 1909010"/>
                  <a:gd name="connsiteY32" fmla="*/ 477252 h 942473"/>
                  <a:gd name="connsiteX33" fmla="*/ 461210 w 1909010"/>
                  <a:gd name="connsiteY33" fmla="*/ 485273 h 942473"/>
                  <a:gd name="connsiteX34" fmla="*/ 505326 w 1909010"/>
                  <a:gd name="connsiteY34" fmla="*/ 493295 h 942473"/>
                  <a:gd name="connsiteX35" fmla="*/ 561474 w 1909010"/>
                  <a:gd name="connsiteY35" fmla="*/ 489284 h 942473"/>
                  <a:gd name="connsiteX36" fmla="*/ 581526 w 1909010"/>
                  <a:gd name="connsiteY36" fmla="*/ 485273 h 942473"/>
                  <a:gd name="connsiteX37" fmla="*/ 629653 w 1909010"/>
                  <a:gd name="connsiteY37" fmla="*/ 481263 h 942473"/>
                  <a:gd name="connsiteX38" fmla="*/ 661737 w 1909010"/>
                  <a:gd name="connsiteY38" fmla="*/ 477252 h 942473"/>
                  <a:gd name="connsiteX39" fmla="*/ 673768 w 1909010"/>
                  <a:gd name="connsiteY39" fmla="*/ 469231 h 942473"/>
                  <a:gd name="connsiteX40" fmla="*/ 721895 w 1909010"/>
                  <a:gd name="connsiteY40" fmla="*/ 481263 h 942473"/>
                  <a:gd name="connsiteX41" fmla="*/ 733926 w 1909010"/>
                  <a:gd name="connsiteY41" fmla="*/ 489284 h 942473"/>
                  <a:gd name="connsiteX42" fmla="*/ 757989 w 1909010"/>
                  <a:gd name="connsiteY42" fmla="*/ 497305 h 942473"/>
                  <a:gd name="connsiteX43" fmla="*/ 770021 w 1909010"/>
                  <a:gd name="connsiteY43" fmla="*/ 501316 h 942473"/>
                  <a:gd name="connsiteX44" fmla="*/ 782053 w 1909010"/>
                  <a:gd name="connsiteY44" fmla="*/ 509337 h 942473"/>
                  <a:gd name="connsiteX45" fmla="*/ 818147 w 1909010"/>
                  <a:gd name="connsiteY45" fmla="*/ 537410 h 942473"/>
                  <a:gd name="connsiteX46" fmla="*/ 858253 w 1909010"/>
                  <a:gd name="connsiteY46" fmla="*/ 549442 h 942473"/>
                  <a:gd name="connsiteX47" fmla="*/ 886326 w 1909010"/>
                  <a:gd name="connsiteY47" fmla="*/ 569495 h 942473"/>
                  <a:gd name="connsiteX48" fmla="*/ 914400 w 1909010"/>
                  <a:gd name="connsiteY48" fmla="*/ 577516 h 942473"/>
                  <a:gd name="connsiteX49" fmla="*/ 938463 w 1909010"/>
                  <a:gd name="connsiteY49" fmla="*/ 593558 h 942473"/>
                  <a:gd name="connsiteX50" fmla="*/ 950495 w 1909010"/>
                  <a:gd name="connsiteY50" fmla="*/ 601579 h 942473"/>
                  <a:gd name="connsiteX51" fmla="*/ 966537 w 1909010"/>
                  <a:gd name="connsiteY51" fmla="*/ 609600 h 942473"/>
                  <a:gd name="connsiteX52" fmla="*/ 990600 w 1909010"/>
                  <a:gd name="connsiteY52" fmla="*/ 621631 h 942473"/>
                  <a:gd name="connsiteX53" fmla="*/ 1066800 w 1909010"/>
                  <a:gd name="connsiteY53" fmla="*/ 625642 h 942473"/>
                  <a:gd name="connsiteX54" fmla="*/ 1078832 w 1909010"/>
                  <a:gd name="connsiteY54" fmla="*/ 629652 h 942473"/>
                  <a:gd name="connsiteX55" fmla="*/ 1086853 w 1909010"/>
                  <a:gd name="connsiteY55" fmla="*/ 641684 h 942473"/>
                  <a:gd name="connsiteX56" fmla="*/ 1098884 w 1909010"/>
                  <a:gd name="connsiteY56" fmla="*/ 657726 h 942473"/>
                  <a:gd name="connsiteX57" fmla="*/ 1114926 w 1909010"/>
                  <a:gd name="connsiteY57" fmla="*/ 685800 h 942473"/>
                  <a:gd name="connsiteX58" fmla="*/ 1118937 w 1909010"/>
                  <a:gd name="connsiteY58" fmla="*/ 697831 h 942473"/>
                  <a:gd name="connsiteX59" fmla="*/ 1130968 w 1909010"/>
                  <a:gd name="connsiteY59" fmla="*/ 729916 h 942473"/>
                  <a:gd name="connsiteX60" fmla="*/ 1138989 w 1909010"/>
                  <a:gd name="connsiteY60" fmla="*/ 741947 h 942473"/>
                  <a:gd name="connsiteX61" fmla="*/ 1155032 w 1909010"/>
                  <a:gd name="connsiteY61" fmla="*/ 753979 h 942473"/>
                  <a:gd name="connsiteX62" fmla="*/ 1183105 w 1909010"/>
                  <a:gd name="connsiteY62" fmla="*/ 782052 h 942473"/>
                  <a:gd name="connsiteX63" fmla="*/ 1195137 w 1909010"/>
                  <a:gd name="connsiteY63" fmla="*/ 798095 h 942473"/>
                  <a:gd name="connsiteX64" fmla="*/ 1215189 w 1909010"/>
                  <a:gd name="connsiteY64" fmla="*/ 810126 h 942473"/>
                  <a:gd name="connsiteX65" fmla="*/ 1243263 w 1909010"/>
                  <a:gd name="connsiteY65" fmla="*/ 822158 h 942473"/>
                  <a:gd name="connsiteX66" fmla="*/ 1255295 w 1909010"/>
                  <a:gd name="connsiteY66" fmla="*/ 834189 h 942473"/>
                  <a:gd name="connsiteX67" fmla="*/ 1267326 w 1909010"/>
                  <a:gd name="connsiteY67" fmla="*/ 842210 h 942473"/>
                  <a:gd name="connsiteX68" fmla="*/ 1287379 w 1909010"/>
                  <a:gd name="connsiteY68" fmla="*/ 858252 h 942473"/>
                  <a:gd name="connsiteX69" fmla="*/ 1311442 w 1909010"/>
                  <a:gd name="connsiteY69" fmla="*/ 878305 h 942473"/>
                  <a:gd name="connsiteX70" fmla="*/ 1335505 w 1909010"/>
                  <a:gd name="connsiteY70" fmla="*/ 894347 h 942473"/>
                  <a:gd name="connsiteX71" fmla="*/ 1371600 w 1909010"/>
                  <a:gd name="connsiteY71" fmla="*/ 922421 h 942473"/>
                  <a:gd name="connsiteX72" fmla="*/ 1383632 w 1909010"/>
                  <a:gd name="connsiteY72" fmla="*/ 930442 h 942473"/>
                  <a:gd name="connsiteX73" fmla="*/ 1399674 w 1909010"/>
                  <a:gd name="connsiteY73" fmla="*/ 934452 h 942473"/>
                  <a:gd name="connsiteX74" fmla="*/ 1419726 w 1909010"/>
                  <a:gd name="connsiteY74" fmla="*/ 938463 h 942473"/>
                  <a:gd name="connsiteX75" fmla="*/ 1431758 w 1909010"/>
                  <a:gd name="connsiteY75" fmla="*/ 942473 h 942473"/>
                  <a:gd name="connsiteX76" fmla="*/ 1463842 w 1909010"/>
                  <a:gd name="connsiteY76" fmla="*/ 938463 h 942473"/>
                  <a:gd name="connsiteX77" fmla="*/ 1487905 w 1909010"/>
                  <a:gd name="connsiteY77" fmla="*/ 930442 h 942473"/>
                  <a:gd name="connsiteX78" fmla="*/ 1515979 w 1909010"/>
                  <a:gd name="connsiteY78" fmla="*/ 922421 h 942473"/>
                  <a:gd name="connsiteX79" fmla="*/ 1528010 w 1909010"/>
                  <a:gd name="connsiteY79" fmla="*/ 914400 h 942473"/>
                  <a:gd name="connsiteX80" fmla="*/ 1536032 w 1909010"/>
                  <a:gd name="connsiteY80" fmla="*/ 906379 h 942473"/>
                  <a:gd name="connsiteX81" fmla="*/ 1548063 w 1909010"/>
                  <a:gd name="connsiteY81" fmla="*/ 902368 h 942473"/>
                  <a:gd name="connsiteX82" fmla="*/ 1560095 w 1909010"/>
                  <a:gd name="connsiteY82" fmla="*/ 894347 h 942473"/>
                  <a:gd name="connsiteX83" fmla="*/ 1584158 w 1909010"/>
                  <a:gd name="connsiteY83" fmla="*/ 886326 h 942473"/>
                  <a:gd name="connsiteX84" fmla="*/ 1608221 w 1909010"/>
                  <a:gd name="connsiteY84" fmla="*/ 870284 h 942473"/>
                  <a:gd name="connsiteX85" fmla="*/ 1632284 w 1909010"/>
                  <a:gd name="connsiteY85" fmla="*/ 850231 h 942473"/>
                  <a:gd name="connsiteX86" fmla="*/ 1648326 w 1909010"/>
                  <a:gd name="connsiteY86" fmla="*/ 826168 h 942473"/>
                  <a:gd name="connsiteX87" fmla="*/ 1656347 w 1909010"/>
                  <a:gd name="connsiteY87" fmla="*/ 814137 h 942473"/>
                  <a:gd name="connsiteX88" fmla="*/ 1684421 w 1909010"/>
                  <a:gd name="connsiteY88" fmla="*/ 798095 h 942473"/>
                  <a:gd name="connsiteX89" fmla="*/ 1712495 w 1909010"/>
                  <a:gd name="connsiteY89" fmla="*/ 766010 h 942473"/>
                  <a:gd name="connsiteX90" fmla="*/ 1716505 w 1909010"/>
                  <a:gd name="connsiteY90" fmla="*/ 753979 h 942473"/>
                  <a:gd name="connsiteX91" fmla="*/ 1728537 w 1909010"/>
                  <a:gd name="connsiteY91" fmla="*/ 721895 h 942473"/>
                  <a:gd name="connsiteX92" fmla="*/ 1756610 w 1909010"/>
                  <a:gd name="connsiteY92" fmla="*/ 705852 h 942473"/>
                  <a:gd name="connsiteX93" fmla="*/ 1764632 w 1909010"/>
                  <a:gd name="connsiteY93" fmla="*/ 697831 h 942473"/>
                  <a:gd name="connsiteX94" fmla="*/ 1788695 w 1909010"/>
                  <a:gd name="connsiteY94" fmla="*/ 681789 h 942473"/>
                  <a:gd name="connsiteX95" fmla="*/ 1792705 w 1909010"/>
                  <a:gd name="connsiteY95" fmla="*/ 669758 h 942473"/>
                  <a:gd name="connsiteX96" fmla="*/ 1804737 w 1909010"/>
                  <a:gd name="connsiteY96" fmla="*/ 665747 h 942473"/>
                  <a:gd name="connsiteX97" fmla="*/ 1820779 w 1909010"/>
                  <a:gd name="connsiteY97" fmla="*/ 653716 h 942473"/>
                  <a:gd name="connsiteX98" fmla="*/ 1832810 w 1909010"/>
                  <a:gd name="connsiteY98" fmla="*/ 645695 h 942473"/>
                  <a:gd name="connsiteX99" fmla="*/ 1844842 w 1909010"/>
                  <a:gd name="connsiteY99" fmla="*/ 633663 h 942473"/>
                  <a:gd name="connsiteX100" fmla="*/ 1856874 w 1909010"/>
                  <a:gd name="connsiteY100" fmla="*/ 629652 h 942473"/>
                  <a:gd name="connsiteX101" fmla="*/ 1880937 w 1909010"/>
                  <a:gd name="connsiteY101" fmla="*/ 613610 h 942473"/>
                  <a:gd name="connsiteX102" fmla="*/ 1905000 w 1909010"/>
                  <a:gd name="connsiteY102" fmla="*/ 601579 h 942473"/>
                  <a:gd name="connsiteX103" fmla="*/ 1909010 w 1909010"/>
                  <a:gd name="connsiteY103" fmla="*/ 589547 h 94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010" h="942473">
                    <a:moveTo>
                      <a:pt x="0" y="0"/>
                    </a:moveTo>
                    <a:cubicBezTo>
                      <a:pt x="6684" y="2674"/>
                      <a:pt x="17525" y="1280"/>
                      <a:pt x="20053" y="8021"/>
                    </a:cubicBezTo>
                    <a:cubicBezTo>
                      <a:pt x="23022" y="15938"/>
                      <a:pt x="12032" y="32084"/>
                      <a:pt x="12032" y="32084"/>
                    </a:cubicBezTo>
                    <a:cubicBezTo>
                      <a:pt x="16042" y="34758"/>
                      <a:pt x="19550" y="38413"/>
                      <a:pt x="24063" y="40105"/>
                    </a:cubicBezTo>
                    <a:cubicBezTo>
                      <a:pt x="30446" y="42499"/>
                      <a:pt x="38019" y="41067"/>
                      <a:pt x="44116" y="44116"/>
                    </a:cubicBezTo>
                    <a:cubicBezTo>
                      <a:pt x="49189" y="46652"/>
                      <a:pt x="52137" y="52137"/>
                      <a:pt x="56147" y="56147"/>
                    </a:cubicBezTo>
                    <a:cubicBezTo>
                      <a:pt x="65766" y="85002"/>
                      <a:pt x="54094" y="48962"/>
                      <a:pt x="64168" y="84221"/>
                    </a:cubicBezTo>
                    <a:cubicBezTo>
                      <a:pt x="65329" y="88286"/>
                      <a:pt x="65538" y="92951"/>
                      <a:pt x="68179" y="96252"/>
                    </a:cubicBezTo>
                    <a:cubicBezTo>
                      <a:pt x="71190" y="100016"/>
                      <a:pt x="76446" y="101262"/>
                      <a:pt x="80210" y="104273"/>
                    </a:cubicBezTo>
                    <a:cubicBezTo>
                      <a:pt x="91878" y="113608"/>
                      <a:pt x="85831" y="111819"/>
                      <a:pt x="96253" y="124326"/>
                    </a:cubicBezTo>
                    <a:cubicBezTo>
                      <a:pt x="99884" y="128683"/>
                      <a:pt x="104653" y="132001"/>
                      <a:pt x="108284" y="136358"/>
                    </a:cubicBezTo>
                    <a:cubicBezTo>
                      <a:pt x="111370" y="140061"/>
                      <a:pt x="112678" y="145215"/>
                      <a:pt x="116305" y="148389"/>
                    </a:cubicBezTo>
                    <a:cubicBezTo>
                      <a:pt x="123560" y="154737"/>
                      <a:pt x="140368" y="164431"/>
                      <a:pt x="140368" y="164431"/>
                    </a:cubicBezTo>
                    <a:cubicBezTo>
                      <a:pt x="143042" y="168442"/>
                      <a:pt x="144625" y="173452"/>
                      <a:pt x="148389" y="176463"/>
                    </a:cubicBezTo>
                    <a:cubicBezTo>
                      <a:pt x="151690" y="179104"/>
                      <a:pt x="157432" y="177484"/>
                      <a:pt x="160421" y="180473"/>
                    </a:cubicBezTo>
                    <a:cubicBezTo>
                      <a:pt x="163410" y="183462"/>
                      <a:pt x="162767" y="188619"/>
                      <a:pt x="164432" y="192505"/>
                    </a:cubicBezTo>
                    <a:cubicBezTo>
                      <a:pt x="170301" y="206198"/>
                      <a:pt x="174614" y="213074"/>
                      <a:pt x="184484" y="224589"/>
                    </a:cubicBezTo>
                    <a:cubicBezTo>
                      <a:pt x="188175" y="228895"/>
                      <a:pt x="192885" y="232264"/>
                      <a:pt x="196516" y="236621"/>
                    </a:cubicBezTo>
                    <a:cubicBezTo>
                      <a:pt x="210853" y="253825"/>
                      <a:pt x="197398" y="244709"/>
                      <a:pt x="216568" y="260684"/>
                    </a:cubicBezTo>
                    <a:cubicBezTo>
                      <a:pt x="250078" y="288609"/>
                      <a:pt x="205472" y="245577"/>
                      <a:pt x="240632" y="280737"/>
                    </a:cubicBezTo>
                    <a:cubicBezTo>
                      <a:pt x="247679" y="301880"/>
                      <a:pt x="239984" y="284773"/>
                      <a:pt x="256674" y="304800"/>
                    </a:cubicBezTo>
                    <a:cubicBezTo>
                      <a:pt x="273384" y="324852"/>
                      <a:pt x="254669" y="310147"/>
                      <a:pt x="276726" y="324852"/>
                    </a:cubicBezTo>
                    <a:cubicBezTo>
                      <a:pt x="278063" y="328863"/>
                      <a:pt x="278096" y="333583"/>
                      <a:pt x="280737" y="336884"/>
                    </a:cubicBezTo>
                    <a:cubicBezTo>
                      <a:pt x="283748" y="340648"/>
                      <a:pt x="289065" y="341819"/>
                      <a:pt x="292768" y="344905"/>
                    </a:cubicBezTo>
                    <a:cubicBezTo>
                      <a:pt x="297125" y="348536"/>
                      <a:pt x="301169" y="352580"/>
                      <a:pt x="304800" y="356937"/>
                    </a:cubicBezTo>
                    <a:cubicBezTo>
                      <a:pt x="307886" y="360640"/>
                      <a:pt x="309735" y="365265"/>
                      <a:pt x="312821" y="368968"/>
                    </a:cubicBezTo>
                    <a:cubicBezTo>
                      <a:pt x="316452" y="373325"/>
                      <a:pt x="321222" y="376643"/>
                      <a:pt x="324853" y="381000"/>
                    </a:cubicBezTo>
                    <a:cubicBezTo>
                      <a:pt x="327939" y="384703"/>
                      <a:pt x="329466" y="389623"/>
                      <a:pt x="332874" y="393031"/>
                    </a:cubicBezTo>
                    <a:cubicBezTo>
                      <a:pt x="338543" y="398700"/>
                      <a:pt x="354655" y="405927"/>
                      <a:pt x="360947" y="409073"/>
                    </a:cubicBezTo>
                    <a:cubicBezTo>
                      <a:pt x="375785" y="423913"/>
                      <a:pt x="365820" y="414996"/>
                      <a:pt x="393032" y="433137"/>
                    </a:cubicBezTo>
                    <a:lnTo>
                      <a:pt x="405063" y="441158"/>
                    </a:lnTo>
                    <a:cubicBezTo>
                      <a:pt x="419770" y="463217"/>
                      <a:pt x="405061" y="444497"/>
                      <a:pt x="425116" y="461210"/>
                    </a:cubicBezTo>
                    <a:cubicBezTo>
                      <a:pt x="445144" y="477900"/>
                      <a:pt x="428034" y="470205"/>
                      <a:pt x="449179" y="477252"/>
                    </a:cubicBezTo>
                    <a:cubicBezTo>
                      <a:pt x="453189" y="479926"/>
                      <a:pt x="456899" y="483117"/>
                      <a:pt x="461210" y="485273"/>
                    </a:cubicBezTo>
                    <a:cubicBezTo>
                      <a:pt x="473575" y="491456"/>
                      <a:pt x="494264" y="491912"/>
                      <a:pt x="505326" y="493295"/>
                    </a:cubicBezTo>
                    <a:cubicBezTo>
                      <a:pt x="524042" y="491958"/>
                      <a:pt x="542813" y="491249"/>
                      <a:pt x="561474" y="489284"/>
                    </a:cubicBezTo>
                    <a:cubicBezTo>
                      <a:pt x="568253" y="488570"/>
                      <a:pt x="574756" y="486069"/>
                      <a:pt x="581526" y="485273"/>
                    </a:cubicBezTo>
                    <a:cubicBezTo>
                      <a:pt x="597514" y="483392"/>
                      <a:pt x="613635" y="482865"/>
                      <a:pt x="629653" y="481263"/>
                    </a:cubicBezTo>
                    <a:cubicBezTo>
                      <a:pt x="640377" y="480191"/>
                      <a:pt x="651042" y="478589"/>
                      <a:pt x="661737" y="477252"/>
                    </a:cubicBezTo>
                    <a:cubicBezTo>
                      <a:pt x="665747" y="474578"/>
                      <a:pt x="668978" y="469763"/>
                      <a:pt x="673768" y="469231"/>
                    </a:cubicBezTo>
                    <a:cubicBezTo>
                      <a:pt x="681499" y="468372"/>
                      <a:pt x="715769" y="477179"/>
                      <a:pt x="721895" y="481263"/>
                    </a:cubicBezTo>
                    <a:cubicBezTo>
                      <a:pt x="725905" y="483937"/>
                      <a:pt x="729522" y="487326"/>
                      <a:pt x="733926" y="489284"/>
                    </a:cubicBezTo>
                    <a:cubicBezTo>
                      <a:pt x="741652" y="492718"/>
                      <a:pt x="749968" y="494631"/>
                      <a:pt x="757989" y="497305"/>
                    </a:cubicBezTo>
                    <a:cubicBezTo>
                      <a:pt x="762000" y="498642"/>
                      <a:pt x="766503" y="498971"/>
                      <a:pt x="770021" y="501316"/>
                    </a:cubicBezTo>
                    <a:cubicBezTo>
                      <a:pt x="774032" y="503990"/>
                      <a:pt x="778350" y="506251"/>
                      <a:pt x="782053" y="509337"/>
                    </a:cubicBezTo>
                    <a:cubicBezTo>
                      <a:pt x="795895" y="520872"/>
                      <a:pt x="797873" y="530652"/>
                      <a:pt x="818147" y="537410"/>
                    </a:cubicBezTo>
                    <a:cubicBezTo>
                      <a:pt x="847439" y="547174"/>
                      <a:pt x="834008" y="543380"/>
                      <a:pt x="858253" y="549442"/>
                    </a:cubicBezTo>
                    <a:cubicBezTo>
                      <a:pt x="860071" y="550805"/>
                      <a:pt x="881772" y="567543"/>
                      <a:pt x="886326" y="569495"/>
                    </a:cubicBezTo>
                    <a:cubicBezTo>
                      <a:pt x="895425" y="573395"/>
                      <a:pt x="905610" y="572633"/>
                      <a:pt x="914400" y="577516"/>
                    </a:cubicBezTo>
                    <a:cubicBezTo>
                      <a:pt x="922827" y="582198"/>
                      <a:pt x="930442" y="588211"/>
                      <a:pt x="938463" y="593558"/>
                    </a:cubicBezTo>
                    <a:cubicBezTo>
                      <a:pt x="942474" y="596232"/>
                      <a:pt x="946184" y="599423"/>
                      <a:pt x="950495" y="601579"/>
                    </a:cubicBezTo>
                    <a:cubicBezTo>
                      <a:pt x="955842" y="604253"/>
                      <a:pt x="961346" y="606634"/>
                      <a:pt x="966537" y="609600"/>
                    </a:cubicBezTo>
                    <a:cubicBezTo>
                      <a:pt x="975619" y="614790"/>
                      <a:pt x="979667" y="620637"/>
                      <a:pt x="990600" y="621631"/>
                    </a:cubicBezTo>
                    <a:cubicBezTo>
                      <a:pt x="1015931" y="623934"/>
                      <a:pt x="1041400" y="624305"/>
                      <a:pt x="1066800" y="625642"/>
                    </a:cubicBezTo>
                    <a:cubicBezTo>
                      <a:pt x="1070811" y="626979"/>
                      <a:pt x="1075531" y="627011"/>
                      <a:pt x="1078832" y="629652"/>
                    </a:cubicBezTo>
                    <a:cubicBezTo>
                      <a:pt x="1082596" y="632663"/>
                      <a:pt x="1084051" y="637762"/>
                      <a:pt x="1086853" y="641684"/>
                    </a:cubicBezTo>
                    <a:cubicBezTo>
                      <a:pt x="1090738" y="647123"/>
                      <a:pt x="1094999" y="652287"/>
                      <a:pt x="1098884" y="657726"/>
                    </a:cubicBezTo>
                    <a:cubicBezTo>
                      <a:pt x="1106076" y="667796"/>
                      <a:pt x="1109890" y="674050"/>
                      <a:pt x="1114926" y="685800"/>
                    </a:cubicBezTo>
                    <a:cubicBezTo>
                      <a:pt x="1116591" y="689685"/>
                      <a:pt x="1117776" y="693766"/>
                      <a:pt x="1118937" y="697831"/>
                    </a:cubicBezTo>
                    <a:cubicBezTo>
                      <a:pt x="1124577" y="717571"/>
                      <a:pt x="1120287" y="711223"/>
                      <a:pt x="1130968" y="729916"/>
                    </a:cubicBezTo>
                    <a:cubicBezTo>
                      <a:pt x="1133359" y="734101"/>
                      <a:pt x="1135581" y="738539"/>
                      <a:pt x="1138989" y="741947"/>
                    </a:cubicBezTo>
                    <a:cubicBezTo>
                      <a:pt x="1143716" y="746674"/>
                      <a:pt x="1149684" y="749968"/>
                      <a:pt x="1155032" y="753979"/>
                    </a:cubicBezTo>
                    <a:cubicBezTo>
                      <a:pt x="1171260" y="786435"/>
                      <a:pt x="1151771" y="754634"/>
                      <a:pt x="1183105" y="782052"/>
                    </a:cubicBezTo>
                    <a:cubicBezTo>
                      <a:pt x="1188136" y="786454"/>
                      <a:pt x="1190106" y="793693"/>
                      <a:pt x="1195137" y="798095"/>
                    </a:cubicBezTo>
                    <a:cubicBezTo>
                      <a:pt x="1201003" y="803228"/>
                      <a:pt x="1208579" y="805995"/>
                      <a:pt x="1215189" y="810126"/>
                    </a:cubicBezTo>
                    <a:cubicBezTo>
                      <a:pt x="1233653" y="821666"/>
                      <a:pt x="1220434" y="816450"/>
                      <a:pt x="1243263" y="822158"/>
                    </a:cubicBezTo>
                    <a:cubicBezTo>
                      <a:pt x="1247274" y="826168"/>
                      <a:pt x="1250938" y="830558"/>
                      <a:pt x="1255295" y="834189"/>
                    </a:cubicBezTo>
                    <a:cubicBezTo>
                      <a:pt x="1258998" y="837275"/>
                      <a:pt x="1263918" y="838802"/>
                      <a:pt x="1267326" y="842210"/>
                    </a:cubicBezTo>
                    <a:cubicBezTo>
                      <a:pt x="1285465" y="860350"/>
                      <a:pt x="1263956" y="850446"/>
                      <a:pt x="1287379" y="858252"/>
                    </a:cubicBezTo>
                    <a:cubicBezTo>
                      <a:pt x="1316469" y="897043"/>
                      <a:pt x="1283883" y="859933"/>
                      <a:pt x="1311442" y="878305"/>
                    </a:cubicBezTo>
                    <a:cubicBezTo>
                      <a:pt x="1341485" y="898333"/>
                      <a:pt x="1306897" y="884812"/>
                      <a:pt x="1335505" y="894347"/>
                    </a:cubicBezTo>
                    <a:cubicBezTo>
                      <a:pt x="1354353" y="913195"/>
                      <a:pt x="1342818" y="903234"/>
                      <a:pt x="1371600" y="922421"/>
                    </a:cubicBezTo>
                    <a:cubicBezTo>
                      <a:pt x="1375611" y="925095"/>
                      <a:pt x="1378956" y="929273"/>
                      <a:pt x="1383632" y="930442"/>
                    </a:cubicBezTo>
                    <a:cubicBezTo>
                      <a:pt x="1388979" y="931779"/>
                      <a:pt x="1394293" y="933256"/>
                      <a:pt x="1399674" y="934452"/>
                    </a:cubicBezTo>
                    <a:cubicBezTo>
                      <a:pt x="1406328" y="935931"/>
                      <a:pt x="1413113" y="936810"/>
                      <a:pt x="1419726" y="938463"/>
                    </a:cubicBezTo>
                    <a:cubicBezTo>
                      <a:pt x="1423827" y="939488"/>
                      <a:pt x="1427747" y="941136"/>
                      <a:pt x="1431758" y="942473"/>
                    </a:cubicBezTo>
                    <a:cubicBezTo>
                      <a:pt x="1442453" y="941136"/>
                      <a:pt x="1453303" y="940721"/>
                      <a:pt x="1463842" y="938463"/>
                    </a:cubicBezTo>
                    <a:cubicBezTo>
                      <a:pt x="1472109" y="936692"/>
                      <a:pt x="1479884" y="933116"/>
                      <a:pt x="1487905" y="930442"/>
                    </a:cubicBezTo>
                    <a:cubicBezTo>
                      <a:pt x="1505170" y="924687"/>
                      <a:pt x="1495831" y="927457"/>
                      <a:pt x="1515979" y="922421"/>
                    </a:cubicBezTo>
                    <a:cubicBezTo>
                      <a:pt x="1519989" y="919747"/>
                      <a:pt x="1524246" y="917411"/>
                      <a:pt x="1528010" y="914400"/>
                    </a:cubicBezTo>
                    <a:cubicBezTo>
                      <a:pt x="1530963" y="912038"/>
                      <a:pt x="1532790" y="908325"/>
                      <a:pt x="1536032" y="906379"/>
                    </a:cubicBezTo>
                    <a:cubicBezTo>
                      <a:pt x="1539657" y="904204"/>
                      <a:pt x="1544282" y="904259"/>
                      <a:pt x="1548063" y="902368"/>
                    </a:cubicBezTo>
                    <a:cubicBezTo>
                      <a:pt x="1552374" y="900212"/>
                      <a:pt x="1555690" y="896305"/>
                      <a:pt x="1560095" y="894347"/>
                    </a:cubicBezTo>
                    <a:cubicBezTo>
                      <a:pt x="1567821" y="890913"/>
                      <a:pt x="1577123" y="891016"/>
                      <a:pt x="1584158" y="886326"/>
                    </a:cubicBezTo>
                    <a:cubicBezTo>
                      <a:pt x="1592179" y="880979"/>
                      <a:pt x="1601404" y="877101"/>
                      <a:pt x="1608221" y="870284"/>
                    </a:cubicBezTo>
                    <a:cubicBezTo>
                      <a:pt x="1623661" y="854844"/>
                      <a:pt x="1615534" y="861398"/>
                      <a:pt x="1632284" y="850231"/>
                    </a:cubicBezTo>
                    <a:lnTo>
                      <a:pt x="1648326" y="826168"/>
                    </a:lnTo>
                    <a:cubicBezTo>
                      <a:pt x="1651000" y="822158"/>
                      <a:pt x="1652036" y="816293"/>
                      <a:pt x="1656347" y="814137"/>
                    </a:cubicBezTo>
                    <a:cubicBezTo>
                      <a:pt x="1664980" y="809820"/>
                      <a:pt x="1676864" y="804708"/>
                      <a:pt x="1684421" y="798095"/>
                    </a:cubicBezTo>
                    <a:cubicBezTo>
                      <a:pt x="1703190" y="781672"/>
                      <a:pt x="1701623" y="782319"/>
                      <a:pt x="1712495" y="766010"/>
                    </a:cubicBezTo>
                    <a:cubicBezTo>
                      <a:pt x="1713832" y="762000"/>
                      <a:pt x="1715480" y="758080"/>
                      <a:pt x="1716505" y="753979"/>
                    </a:cubicBezTo>
                    <a:cubicBezTo>
                      <a:pt x="1720331" y="738674"/>
                      <a:pt x="1717534" y="732899"/>
                      <a:pt x="1728537" y="721895"/>
                    </a:cubicBezTo>
                    <a:cubicBezTo>
                      <a:pt x="1736746" y="713686"/>
                      <a:pt x="1747168" y="712147"/>
                      <a:pt x="1756610" y="705852"/>
                    </a:cubicBezTo>
                    <a:cubicBezTo>
                      <a:pt x="1759756" y="703755"/>
                      <a:pt x="1761607" y="700100"/>
                      <a:pt x="1764632" y="697831"/>
                    </a:cubicBezTo>
                    <a:cubicBezTo>
                      <a:pt x="1772344" y="692047"/>
                      <a:pt x="1788695" y="681789"/>
                      <a:pt x="1788695" y="681789"/>
                    </a:cubicBezTo>
                    <a:cubicBezTo>
                      <a:pt x="1790032" y="677779"/>
                      <a:pt x="1789716" y="672747"/>
                      <a:pt x="1792705" y="669758"/>
                    </a:cubicBezTo>
                    <a:cubicBezTo>
                      <a:pt x="1795694" y="666769"/>
                      <a:pt x="1801066" y="667844"/>
                      <a:pt x="1804737" y="665747"/>
                    </a:cubicBezTo>
                    <a:cubicBezTo>
                      <a:pt x="1810540" y="662431"/>
                      <a:pt x="1815340" y="657601"/>
                      <a:pt x="1820779" y="653716"/>
                    </a:cubicBezTo>
                    <a:cubicBezTo>
                      <a:pt x="1824701" y="650915"/>
                      <a:pt x="1829107" y="648781"/>
                      <a:pt x="1832810" y="645695"/>
                    </a:cubicBezTo>
                    <a:cubicBezTo>
                      <a:pt x="1837167" y="642064"/>
                      <a:pt x="1840123" y="636809"/>
                      <a:pt x="1844842" y="633663"/>
                    </a:cubicBezTo>
                    <a:cubicBezTo>
                      <a:pt x="1848360" y="631318"/>
                      <a:pt x="1852863" y="630989"/>
                      <a:pt x="1856874" y="629652"/>
                    </a:cubicBezTo>
                    <a:cubicBezTo>
                      <a:pt x="1879681" y="606845"/>
                      <a:pt x="1857720" y="625219"/>
                      <a:pt x="1880937" y="613610"/>
                    </a:cubicBezTo>
                    <a:cubicBezTo>
                      <a:pt x="1912028" y="598064"/>
                      <a:pt x="1874763" y="611656"/>
                      <a:pt x="1905000" y="601579"/>
                    </a:cubicBezTo>
                    <a:lnTo>
                      <a:pt x="1909010" y="589547"/>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reeform 40"/>
              <p:cNvSpPr/>
              <p:nvPr/>
            </p:nvSpPr>
            <p:spPr>
              <a:xfrm>
                <a:off x="2897097" y="1267483"/>
                <a:ext cx="706167" cy="4345653"/>
              </a:xfrm>
              <a:custGeom>
                <a:avLst/>
                <a:gdLst>
                  <a:gd name="connsiteX0" fmla="*/ 706170 w 706170"/>
                  <a:gd name="connsiteY0" fmla="*/ 0 h 4345664"/>
                  <a:gd name="connsiteX1" fmla="*/ 497941 w 706170"/>
                  <a:gd name="connsiteY1" fmla="*/ 679010 h 4345664"/>
                  <a:gd name="connsiteX2" fmla="*/ 470780 w 706170"/>
                  <a:gd name="connsiteY2" fmla="*/ 1520982 h 4345664"/>
                  <a:gd name="connsiteX3" fmla="*/ 479834 w 706170"/>
                  <a:gd name="connsiteY3" fmla="*/ 1919335 h 4345664"/>
                  <a:gd name="connsiteX4" fmla="*/ 0 w 706170"/>
                  <a:gd name="connsiteY4" fmla="*/ 2779414 h 4345664"/>
                  <a:gd name="connsiteX5" fmla="*/ 72428 w 706170"/>
                  <a:gd name="connsiteY5" fmla="*/ 3947311 h 4345664"/>
                  <a:gd name="connsiteX6" fmla="*/ 72428 w 706170"/>
                  <a:gd name="connsiteY6" fmla="*/ 4345664 h 434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170" h="4345664">
                    <a:moveTo>
                      <a:pt x="706170" y="0"/>
                    </a:moveTo>
                    <a:lnTo>
                      <a:pt x="497941" y="679010"/>
                    </a:lnTo>
                    <a:lnTo>
                      <a:pt x="470780" y="1520982"/>
                    </a:lnTo>
                    <a:lnTo>
                      <a:pt x="479834" y="1919335"/>
                    </a:lnTo>
                    <a:lnTo>
                      <a:pt x="0" y="2779414"/>
                    </a:lnTo>
                    <a:lnTo>
                      <a:pt x="72428" y="3947311"/>
                    </a:lnTo>
                    <a:lnTo>
                      <a:pt x="72428" y="4345664"/>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TextBox 41"/>
              <p:cNvSpPr txBox="1"/>
              <p:nvPr/>
            </p:nvSpPr>
            <p:spPr>
              <a:xfrm rot="19920000">
                <a:off x="1290399" y="2571577"/>
                <a:ext cx="737093" cy="305280"/>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700" b="1">
                    <a:solidFill>
                      <a:schemeClr val="tx1"/>
                    </a:solidFill>
                    <a:latin typeface="Arial" panose="020B0604020202020204" pitchFamily="34" charset="0"/>
                    <a:cs typeface="Arial" panose="020B0604020202020204" pitchFamily="34" charset="0"/>
                  </a:rPr>
                  <a:t>MSR DIXIE</a:t>
                </a:r>
              </a:p>
            </p:txBody>
          </p:sp>
          <p:sp>
            <p:nvSpPr>
              <p:cNvPr id="43" name="Freeform 42"/>
              <p:cNvSpPr/>
              <p:nvPr/>
            </p:nvSpPr>
            <p:spPr>
              <a:xfrm>
                <a:off x="4082749" y="1994757"/>
                <a:ext cx="2396649" cy="914427"/>
              </a:xfrm>
              <a:custGeom>
                <a:avLst/>
                <a:gdLst>
                  <a:gd name="connsiteX0" fmla="*/ 0 w 2396660"/>
                  <a:gd name="connsiteY0" fmla="*/ 812505 h 914429"/>
                  <a:gd name="connsiteX1" fmla="*/ 23297 w 2396660"/>
                  <a:gd name="connsiteY1" fmla="*/ 818329 h 914429"/>
                  <a:gd name="connsiteX2" fmla="*/ 40769 w 2396660"/>
                  <a:gd name="connsiteY2" fmla="*/ 829978 h 914429"/>
                  <a:gd name="connsiteX3" fmla="*/ 46594 w 2396660"/>
                  <a:gd name="connsiteY3" fmla="*/ 835802 h 914429"/>
                  <a:gd name="connsiteX4" fmla="*/ 55330 w 2396660"/>
                  <a:gd name="connsiteY4" fmla="*/ 838714 h 914429"/>
                  <a:gd name="connsiteX5" fmla="*/ 72802 w 2396660"/>
                  <a:gd name="connsiteY5" fmla="*/ 847450 h 914429"/>
                  <a:gd name="connsiteX6" fmla="*/ 81539 w 2396660"/>
                  <a:gd name="connsiteY6" fmla="*/ 853275 h 914429"/>
                  <a:gd name="connsiteX7" fmla="*/ 122308 w 2396660"/>
                  <a:gd name="connsiteY7" fmla="*/ 862011 h 914429"/>
                  <a:gd name="connsiteX8" fmla="*/ 139781 w 2396660"/>
                  <a:gd name="connsiteY8" fmla="*/ 867835 h 914429"/>
                  <a:gd name="connsiteX9" fmla="*/ 148517 w 2396660"/>
                  <a:gd name="connsiteY9" fmla="*/ 873659 h 914429"/>
                  <a:gd name="connsiteX10" fmla="*/ 163078 w 2396660"/>
                  <a:gd name="connsiteY10" fmla="*/ 885308 h 914429"/>
                  <a:gd name="connsiteX11" fmla="*/ 180550 w 2396660"/>
                  <a:gd name="connsiteY11" fmla="*/ 891132 h 914429"/>
                  <a:gd name="connsiteX12" fmla="*/ 189287 w 2396660"/>
                  <a:gd name="connsiteY12" fmla="*/ 894044 h 914429"/>
                  <a:gd name="connsiteX13" fmla="*/ 198023 w 2396660"/>
                  <a:gd name="connsiteY13" fmla="*/ 896956 h 914429"/>
                  <a:gd name="connsiteX14" fmla="*/ 209671 w 2396660"/>
                  <a:gd name="connsiteY14" fmla="*/ 899868 h 914429"/>
                  <a:gd name="connsiteX15" fmla="*/ 230056 w 2396660"/>
                  <a:gd name="connsiteY15" fmla="*/ 905693 h 914429"/>
                  <a:gd name="connsiteX16" fmla="*/ 238792 w 2396660"/>
                  <a:gd name="connsiteY16" fmla="*/ 911517 h 914429"/>
                  <a:gd name="connsiteX17" fmla="*/ 247529 w 2396660"/>
                  <a:gd name="connsiteY17" fmla="*/ 914429 h 914429"/>
                  <a:gd name="connsiteX18" fmla="*/ 326155 w 2396660"/>
                  <a:gd name="connsiteY18" fmla="*/ 911517 h 914429"/>
                  <a:gd name="connsiteX19" fmla="*/ 337804 w 2396660"/>
                  <a:gd name="connsiteY19" fmla="*/ 908605 h 914429"/>
                  <a:gd name="connsiteX20" fmla="*/ 358188 w 2396660"/>
                  <a:gd name="connsiteY20" fmla="*/ 905693 h 914429"/>
                  <a:gd name="connsiteX21" fmla="*/ 375661 w 2396660"/>
                  <a:gd name="connsiteY21" fmla="*/ 899868 h 914429"/>
                  <a:gd name="connsiteX22" fmla="*/ 384397 w 2396660"/>
                  <a:gd name="connsiteY22" fmla="*/ 896956 h 914429"/>
                  <a:gd name="connsiteX23" fmla="*/ 390222 w 2396660"/>
                  <a:gd name="connsiteY23" fmla="*/ 891132 h 914429"/>
                  <a:gd name="connsiteX24" fmla="*/ 407694 w 2396660"/>
                  <a:gd name="connsiteY24" fmla="*/ 879484 h 914429"/>
                  <a:gd name="connsiteX25" fmla="*/ 413518 w 2396660"/>
                  <a:gd name="connsiteY25" fmla="*/ 873659 h 914429"/>
                  <a:gd name="connsiteX26" fmla="*/ 416430 w 2396660"/>
                  <a:gd name="connsiteY26" fmla="*/ 864923 h 914429"/>
                  <a:gd name="connsiteX27" fmla="*/ 430991 w 2396660"/>
                  <a:gd name="connsiteY27" fmla="*/ 856187 h 914429"/>
                  <a:gd name="connsiteX28" fmla="*/ 439727 w 2396660"/>
                  <a:gd name="connsiteY28" fmla="*/ 850363 h 914429"/>
                  <a:gd name="connsiteX29" fmla="*/ 442639 w 2396660"/>
                  <a:gd name="connsiteY29" fmla="*/ 841626 h 914429"/>
                  <a:gd name="connsiteX30" fmla="*/ 457200 w 2396660"/>
                  <a:gd name="connsiteY30" fmla="*/ 824154 h 914429"/>
                  <a:gd name="connsiteX31" fmla="*/ 463024 w 2396660"/>
                  <a:gd name="connsiteY31" fmla="*/ 812505 h 914429"/>
                  <a:gd name="connsiteX32" fmla="*/ 465936 w 2396660"/>
                  <a:gd name="connsiteY32" fmla="*/ 803769 h 914429"/>
                  <a:gd name="connsiteX33" fmla="*/ 477585 w 2396660"/>
                  <a:gd name="connsiteY33" fmla="*/ 789208 h 914429"/>
                  <a:gd name="connsiteX34" fmla="*/ 486321 w 2396660"/>
                  <a:gd name="connsiteY34" fmla="*/ 786296 h 914429"/>
                  <a:gd name="connsiteX35" fmla="*/ 500881 w 2396660"/>
                  <a:gd name="connsiteY35" fmla="*/ 774648 h 914429"/>
                  <a:gd name="connsiteX36" fmla="*/ 515442 w 2396660"/>
                  <a:gd name="connsiteY36" fmla="*/ 765912 h 914429"/>
                  <a:gd name="connsiteX37" fmla="*/ 524178 w 2396660"/>
                  <a:gd name="connsiteY37" fmla="*/ 760087 h 914429"/>
                  <a:gd name="connsiteX38" fmla="*/ 532915 w 2396660"/>
                  <a:gd name="connsiteY38" fmla="*/ 757175 h 914429"/>
                  <a:gd name="connsiteX39" fmla="*/ 550387 w 2396660"/>
                  <a:gd name="connsiteY39" fmla="*/ 745527 h 914429"/>
                  <a:gd name="connsiteX40" fmla="*/ 559123 w 2396660"/>
                  <a:gd name="connsiteY40" fmla="*/ 739703 h 914429"/>
                  <a:gd name="connsiteX41" fmla="*/ 573684 w 2396660"/>
                  <a:gd name="connsiteY41" fmla="*/ 725142 h 914429"/>
                  <a:gd name="connsiteX42" fmla="*/ 591157 w 2396660"/>
                  <a:gd name="connsiteY42" fmla="*/ 719318 h 914429"/>
                  <a:gd name="connsiteX43" fmla="*/ 599893 w 2396660"/>
                  <a:gd name="connsiteY43" fmla="*/ 716406 h 914429"/>
                  <a:gd name="connsiteX44" fmla="*/ 623190 w 2396660"/>
                  <a:gd name="connsiteY44" fmla="*/ 713494 h 914429"/>
                  <a:gd name="connsiteX45" fmla="*/ 640662 w 2396660"/>
                  <a:gd name="connsiteY45" fmla="*/ 704757 h 914429"/>
                  <a:gd name="connsiteX46" fmla="*/ 649399 w 2396660"/>
                  <a:gd name="connsiteY46" fmla="*/ 701845 h 914429"/>
                  <a:gd name="connsiteX47" fmla="*/ 661047 w 2396660"/>
                  <a:gd name="connsiteY47" fmla="*/ 696021 h 914429"/>
                  <a:gd name="connsiteX48" fmla="*/ 678520 w 2396660"/>
                  <a:gd name="connsiteY48" fmla="*/ 690197 h 914429"/>
                  <a:gd name="connsiteX49" fmla="*/ 687256 w 2396660"/>
                  <a:gd name="connsiteY49" fmla="*/ 687285 h 914429"/>
                  <a:gd name="connsiteX50" fmla="*/ 695992 w 2396660"/>
                  <a:gd name="connsiteY50" fmla="*/ 681461 h 914429"/>
                  <a:gd name="connsiteX51" fmla="*/ 713465 w 2396660"/>
                  <a:gd name="connsiteY51" fmla="*/ 669812 h 914429"/>
                  <a:gd name="connsiteX52" fmla="*/ 730937 w 2396660"/>
                  <a:gd name="connsiteY52" fmla="*/ 663988 h 914429"/>
                  <a:gd name="connsiteX53" fmla="*/ 748410 w 2396660"/>
                  <a:gd name="connsiteY53" fmla="*/ 655252 h 914429"/>
                  <a:gd name="connsiteX54" fmla="*/ 754234 w 2396660"/>
                  <a:gd name="connsiteY54" fmla="*/ 646515 h 914429"/>
                  <a:gd name="connsiteX55" fmla="*/ 765883 w 2396660"/>
                  <a:gd name="connsiteY55" fmla="*/ 637779 h 914429"/>
                  <a:gd name="connsiteX56" fmla="*/ 774619 w 2396660"/>
                  <a:gd name="connsiteY56" fmla="*/ 634867 h 914429"/>
                  <a:gd name="connsiteX57" fmla="*/ 795004 w 2396660"/>
                  <a:gd name="connsiteY57" fmla="*/ 623219 h 914429"/>
                  <a:gd name="connsiteX58" fmla="*/ 818301 w 2396660"/>
                  <a:gd name="connsiteY58" fmla="*/ 617394 h 914429"/>
                  <a:gd name="connsiteX59" fmla="*/ 844509 w 2396660"/>
                  <a:gd name="connsiteY59" fmla="*/ 608658 h 914429"/>
                  <a:gd name="connsiteX60" fmla="*/ 853246 w 2396660"/>
                  <a:gd name="connsiteY60" fmla="*/ 605746 h 914429"/>
                  <a:gd name="connsiteX61" fmla="*/ 861982 w 2396660"/>
                  <a:gd name="connsiteY61" fmla="*/ 602834 h 914429"/>
                  <a:gd name="connsiteX62" fmla="*/ 882367 w 2396660"/>
                  <a:gd name="connsiteY62" fmla="*/ 591185 h 914429"/>
                  <a:gd name="connsiteX63" fmla="*/ 891103 w 2396660"/>
                  <a:gd name="connsiteY63" fmla="*/ 585361 h 914429"/>
                  <a:gd name="connsiteX64" fmla="*/ 899839 w 2396660"/>
                  <a:gd name="connsiteY64" fmla="*/ 582449 h 914429"/>
                  <a:gd name="connsiteX65" fmla="*/ 908576 w 2396660"/>
                  <a:gd name="connsiteY65" fmla="*/ 576625 h 914429"/>
                  <a:gd name="connsiteX66" fmla="*/ 937697 w 2396660"/>
                  <a:gd name="connsiteY66" fmla="*/ 567889 h 914429"/>
                  <a:gd name="connsiteX67" fmla="*/ 955169 w 2396660"/>
                  <a:gd name="connsiteY67" fmla="*/ 564977 h 914429"/>
                  <a:gd name="connsiteX68" fmla="*/ 993027 w 2396660"/>
                  <a:gd name="connsiteY68" fmla="*/ 559152 h 914429"/>
                  <a:gd name="connsiteX69" fmla="*/ 1001763 w 2396660"/>
                  <a:gd name="connsiteY69" fmla="*/ 556240 h 914429"/>
                  <a:gd name="connsiteX70" fmla="*/ 1030884 w 2396660"/>
                  <a:gd name="connsiteY70" fmla="*/ 547504 h 914429"/>
                  <a:gd name="connsiteX71" fmla="*/ 1048357 w 2396660"/>
                  <a:gd name="connsiteY71" fmla="*/ 541680 h 914429"/>
                  <a:gd name="connsiteX72" fmla="*/ 1057093 w 2396660"/>
                  <a:gd name="connsiteY72" fmla="*/ 538768 h 914429"/>
                  <a:gd name="connsiteX73" fmla="*/ 1062917 w 2396660"/>
                  <a:gd name="connsiteY73" fmla="*/ 532943 h 914429"/>
                  <a:gd name="connsiteX74" fmla="*/ 1080390 w 2396660"/>
                  <a:gd name="connsiteY74" fmla="*/ 527119 h 914429"/>
                  <a:gd name="connsiteX75" fmla="*/ 1097862 w 2396660"/>
                  <a:gd name="connsiteY75" fmla="*/ 515471 h 914429"/>
                  <a:gd name="connsiteX76" fmla="*/ 1115335 w 2396660"/>
                  <a:gd name="connsiteY76" fmla="*/ 509647 h 914429"/>
                  <a:gd name="connsiteX77" fmla="*/ 1126983 w 2396660"/>
                  <a:gd name="connsiteY77" fmla="*/ 506735 h 914429"/>
                  <a:gd name="connsiteX78" fmla="*/ 1144456 w 2396660"/>
                  <a:gd name="connsiteY78" fmla="*/ 500910 h 914429"/>
                  <a:gd name="connsiteX79" fmla="*/ 1170665 w 2396660"/>
                  <a:gd name="connsiteY79" fmla="*/ 497998 h 914429"/>
                  <a:gd name="connsiteX80" fmla="*/ 1179401 w 2396660"/>
                  <a:gd name="connsiteY80" fmla="*/ 492174 h 914429"/>
                  <a:gd name="connsiteX81" fmla="*/ 1196874 w 2396660"/>
                  <a:gd name="connsiteY81" fmla="*/ 489262 h 914429"/>
                  <a:gd name="connsiteX82" fmla="*/ 1211434 w 2396660"/>
                  <a:gd name="connsiteY82" fmla="*/ 486350 h 914429"/>
                  <a:gd name="connsiteX83" fmla="*/ 1228907 w 2396660"/>
                  <a:gd name="connsiteY83" fmla="*/ 480526 h 914429"/>
                  <a:gd name="connsiteX84" fmla="*/ 1243467 w 2396660"/>
                  <a:gd name="connsiteY84" fmla="*/ 477614 h 914429"/>
                  <a:gd name="connsiteX85" fmla="*/ 1260940 w 2396660"/>
                  <a:gd name="connsiteY85" fmla="*/ 471789 h 914429"/>
                  <a:gd name="connsiteX86" fmla="*/ 1284237 w 2396660"/>
                  <a:gd name="connsiteY86" fmla="*/ 465965 h 914429"/>
                  <a:gd name="connsiteX87" fmla="*/ 1307534 w 2396660"/>
                  <a:gd name="connsiteY87" fmla="*/ 457229 h 914429"/>
                  <a:gd name="connsiteX88" fmla="*/ 1325006 w 2396660"/>
                  <a:gd name="connsiteY88" fmla="*/ 451405 h 914429"/>
                  <a:gd name="connsiteX89" fmla="*/ 1386160 w 2396660"/>
                  <a:gd name="connsiteY89" fmla="*/ 442668 h 914429"/>
                  <a:gd name="connsiteX90" fmla="*/ 1400721 w 2396660"/>
                  <a:gd name="connsiteY90" fmla="*/ 439756 h 914429"/>
                  <a:gd name="connsiteX91" fmla="*/ 1409457 w 2396660"/>
                  <a:gd name="connsiteY91" fmla="*/ 436844 h 914429"/>
                  <a:gd name="connsiteX92" fmla="*/ 1456051 w 2396660"/>
                  <a:gd name="connsiteY92" fmla="*/ 433932 h 914429"/>
                  <a:gd name="connsiteX93" fmla="*/ 1464787 w 2396660"/>
                  <a:gd name="connsiteY93" fmla="*/ 431020 h 914429"/>
                  <a:gd name="connsiteX94" fmla="*/ 1572535 w 2396660"/>
                  <a:gd name="connsiteY94" fmla="*/ 425196 h 914429"/>
                  <a:gd name="connsiteX95" fmla="*/ 1595832 w 2396660"/>
                  <a:gd name="connsiteY95" fmla="*/ 419371 h 914429"/>
                  <a:gd name="connsiteX96" fmla="*/ 1613304 w 2396660"/>
                  <a:gd name="connsiteY96" fmla="*/ 407723 h 914429"/>
                  <a:gd name="connsiteX97" fmla="*/ 1616216 w 2396660"/>
                  <a:gd name="connsiteY97" fmla="*/ 398987 h 914429"/>
                  <a:gd name="connsiteX98" fmla="*/ 1633689 w 2396660"/>
                  <a:gd name="connsiteY98" fmla="*/ 393163 h 914429"/>
                  <a:gd name="connsiteX99" fmla="*/ 1683195 w 2396660"/>
                  <a:gd name="connsiteY99" fmla="*/ 375690 h 914429"/>
                  <a:gd name="connsiteX100" fmla="*/ 1691931 w 2396660"/>
                  <a:gd name="connsiteY100" fmla="*/ 372778 h 914429"/>
                  <a:gd name="connsiteX101" fmla="*/ 1694843 w 2396660"/>
                  <a:gd name="connsiteY101" fmla="*/ 364042 h 914429"/>
                  <a:gd name="connsiteX102" fmla="*/ 1700667 w 2396660"/>
                  <a:gd name="connsiteY102" fmla="*/ 358217 h 914429"/>
                  <a:gd name="connsiteX103" fmla="*/ 1703579 w 2396660"/>
                  <a:gd name="connsiteY103" fmla="*/ 349481 h 914429"/>
                  <a:gd name="connsiteX104" fmla="*/ 1718140 w 2396660"/>
                  <a:gd name="connsiteY104" fmla="*/ 337833 h 914429"/>
                  <a:gd name="connsiteX105" fmla="*/ 1732701 w 2396660"/>
                  <a:gd name="connsiteY105" fmla="*/ 326184 h 914429"/>
                  <a:gd name="connsiteX106" fmla="*/ 1744349 w 2396660"/>
                  <a:gd name="connsiteY106" fmla="*/ 323272 h 914429"/>
                  <a:gd name="connsiteX107" fmla="*/ 1761822 w 2396660"/>
                  <a:gd name="connsiteY107" fmla="*/ 308712 h 914429"/>
                  <a:gd name="connsiteX108" fmla="*/ 1782206 w 2396660"/>
                  <a:gd name="connsiteY108" fmla="*/ 302887 h 914429"/>
                  <a:gd name="connsiteX109" fmla="*/ 1790943 w 2396660"/>
                  <a:gd name="connsiteY109" fmla="*/ 299975 h 914429"/>
                  <a:gd name="connsiteX110" fmla="*/ 1817151 w 2396660"/>
                  <a:gd name="connsiteY110" fmla="*/ 288327 h 914429"/>
                  <a:gd name="connsiteX111" fmla="*/ 1825888 w 2396660"/>
                  <a:gd name="connsiteY111" fmla="*/ 282503 h 914429"/>
                  <a:gd name="connsiteX112" fmla="*/ 1837536 w 2396660"/>
                  <a:gd name="connsiteY112" fmla="*/ 265030 h 914429"/>
                  <a:gd name="connsiteX113" fmla="*/ 1852097 w 2396660"/>
                  <a:gd name="connsiteY113" fmla="*/ 250470 h 914429"/>
                  <a:gd name="connsiteX114" fmla="*/ 1857921 w 2396660"/>
                  <a:gd name="connsiteY114" fmla="*/ 244645 h 914429"/>
                  <a:gd name="connsiteX115" fmla="*/ 1869569 w 2396660"/>
                  <a:gd name="connsiteY115" fmla="*/ 227173 h 914429"/>
                  <a:gd name="connsiteX116" fmla="*/ 1887042 w 2396660"/>
                  <a:gd name="connsiteY116" fmla="*/ 218436 h 914429"/>
                  <a:gd name="connsiteX117" fmla="*/ 1904515 w 2396660"/>
                  <a:gd name="connsiteY117" fmla="*/ 203876 h 914429"/>
                  <a:gd name="connsiteX118" fmla="*/ 1913251 w 2396660"/>
                  <a:gd name="connsiteY118" fmla="*/ 198052 h 914429"/>
                  <a:gd name="connsiteX119" fmla="*/ 1927811 w 2396660"/>
                  <a:gd name="connsiteY119" fmla="*/ 177667 h 914429"/>
                  <a:gd name="connsiteX120" fmla="*/ 1936548 w 2396660"/>
                  <a:gd name="connsiteY120" fmla="*/ 174755 h 914429"/>
                  <a:gd name="connsiteX121" fmla="*/ 1954020 w 2396660"/>
                  <a:gd name="connsiteY121" fmla="*/ 163107 h 914429"/>
                  <a:gd name="connsiteX122" fmla="*/ 1959844 w 2396660"/>
                  <a:gd name="connsiteY122" fmla="*/ 157282 h 914429"/>
                  <a:gd name="connsiteX123" fmla="*/ 1977317 w 2396660"/>
                  <a:gd name="connsiteY123" fmla="*/ 151458 h 914429"/>
                  <a:gd name="connsiteX124" fmla="*/ 1994790 w 2396660"/>
                  <a:gd name="connsiteY124" fmla="*/ 139810 h 914429"/>
                  <a:gd name="connsiteX125" fmla="*/ 2000614 w 2396660"/>
                  <a:gd name="connsiteY125" fmla="*/ 133985 h 914429"/>
                  <a:gd name="connsiteX126" fmla="*/ 2035559 w 2396660"/>
                  <a:gd name="connsiteY126" fmla="*/ 128161 h 914429"/>
                  <a:gd name="connsiteX127" fmla="*/ 2055944 w 2396660"/>
                  <a:gd name="connsiteY127" fmla="*/ 116513 h 914429"/>
                  <a:gd name="connsiteX128" fmla="*/ 2058856 w 2396660"/>
                  <a:gd name="connsiteY128" fmla="*/ 107777 h 914429"/>
                  <a:gd name="connsiteX129" fmla="*/ 2090889 w 2396660"/>
                  <a:gd name="connsiteY129" fmla="*/ 104864 h 914429"/>
                  <a:gd name="connsiteX130" fmla="*/ 2117098 w 2396660"/>
                  <a:gd name="connsiteY130" fmla="*/ 93216 h 914429"/>
                  <a:gd name="connsiteX131" fmla="*/ 2125834 w 2396660"/>
                  <a:gd name="connsiteY131" fmla="*/ 90304 h 914429"/>
                  <a:gd name="connsiteX132" fmla="*/ 2134571 w 2396660"/>
                  <a:gd name="connsiteY132" fmla="*/ 87392 h 914429"/>
                  <a:gd name="connsiteX133" fmla="*/ 2140395 w 2396660"/>
                  <a:gd name="connsiteY133" fmla="*/ 78656 h 914429"/>
                  <a:gd name="connsiteX134" fmla="*/ 2152043 w 2396660"/>
                  <a:gd name="connsiteY134" fmla="*/ 75743 h 914429"/>
                  <a:gd name="connsiteX135" fmla="*/ 2175340 w 2396660"/>
                  <a:gd name="connsiteY135" fmla="*/ 69919 h 914429"/>
                  <a:gd name="connsiteX136" fmla="*/ 2192813 w 2396660"/>
                  <a:gd name="connsiteY136" fmla="*/ 58271 h 914429"/>
                  <a:gd name="connsiteX137" fmla="*/ 2201549 w 2396660"/>
                  <a:gd name="connsiteY137" fmla="*/ 55359 h 914429"/>
                  <a:gd name="connsiteX138" fmla="*/ 2245230 w 2396660"/>
                  <a:gd name="connsiteY138" fmla="*/ 49535 h 914429"/>
                  <a:gd name="connsiteX139" fmla="*/ 2262703 w 2396660"/>
                  <a:gd name="connsiteY139" fmla="*/ 43710 h 914429"/>
                  <a:gd name="connsiteX140" fmla="*/ 2291824 w 2396660"/>
                  <a:gd name="connsiteY140" fmla="*/ 32062 h 914429"/>
                  <a:gd name="connsiteX141" fmla="*/ 2300560 w 2396660"/>
                  <a:gd name="connsiteY141" fmla="*/ 29150 h 914429"/>
                  <a:gd name="connsiteX142" fmla="*/ 2312209 w 2396660"/>
                  <a:gd name="connsiteY142" fmla="*/ 26238 h 914429"/>
                  <a:gd name="connsiteX143" fmla="*/ 2329681 w 2396660"/>
                  <a:gd name="connsiteY143" fmla="*/ 23326 h 914429"/>
                  <a:gd name="connsiteX144" fmla="*/ 2347154 w 2396660"/>
                  <a:gd name="connsiteY144" fmla="*/ 17501 h 914429"/>
                  <a:gd name="connsiteX145" fmla="*/ 2376275 w 2396660"/>
                  <a:gd name="connsiteY145" fmla="*/ 14589 h 914429"/>
                  <a:gd name="connsiteX146" fmla="*/ 2396660 w 2396660"/>
                  <a:gd name="connsiteY146" fmla="*/ 29 h 91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2396660" h="914429">
                    <a:moveTo>
                      <a:pt x="0" y="812505"/>
                    </a:moveTo>
                    <a:cubicBezTo>
                      <a:pt x="4032" y="813311"/>
                      <a:pt x="18261" y="815531"/>
                      <a:pt x="23297" y="818329"/>
                    </a:cubicBezTo>
                    <a:cubicBezTo>
                      <a:pt x="29416" y="821728"/>
                      <a:pt x="35819" y="825029"/>
                      <a:pt x="40769" y="829978"/>
                    </a:cubicBezTo>
                    <a:cubicBezTo>
                      <a:pt x="42711" y="831919"/>
                      <a:pt x="44240" y="834389"/>
                      <a:pt x="46594" y="835802"/>
                    </a:cubicBezTo>
                    <a:cubicBezTo>
                      <a:pt x="49226" y="837381"/>
                      <a:pt x="52585" y="837341"/>
                      <a:pt x="55330" y="838714"/>
                    </a:cubicBezTo>
                    <a:cubicBezTo>
                      <a:pt x="77910" y="850004"/>
                      <a:pt x="50844" y="840131"/>
                      <a:pt x="72802" y="847450"/>
                    </a:cubicBezTo>
                    <a:cubicBezTo>
                      <a:pt x="75714" y="849392"/>
                      <a:pt x="78249" y="852079"/>
                      <a:pt x="81539" y="853275"/>
                    </a:cubicBezTo>
                    <a:cubicBezTo>
                      <a:pt x="106753" y="862444"/>
                      <a:pt x="99751" y="856372"/>
                      <a:pt x="122308" y="862011"/>
                    </a:cubicBezTo>
                    <a:cubicBezTo>
                      <a:pt x="128264" y="863500"/>
                      <a:pt x="139781" y="867835"/>
                      <a:pt x="139781" y="867835"/>
                    </a:cubicBezTo>
                    <a:cubicBezTo>
                      <a:pt x="142693" y="869776"/>
                      <a:pt x="145784" y="871473"/>
                      <a:pt x="148517" y="873659"/>
                    </a:cubicBezTo>
                    <a:cubicBezTo>
                      <a:pt x="156084" y="879713"/>
                      <a:pt x="152989" y="880824"/>
                      <a:pt x="163078" y="885308"/>
                    </a:cubicBezTo>
                    <a:cubicBezTo>
                      <a:pt x="168688" y="887801"/>
                      <a:pt x="174726" y="889191"/>
                      <a:pt x="180550" y="891132"/>
                    </a:cubicBezTo>
                    <a:lnTo>
                      <a:pt x="189287" y="894044"/>
                    </a:lnTo>
                    <a:cubicBezTo>
                      <a:pt x="192199" y="895015"/>
                      <a:pt x="195045" y="896212"/>
                      <a:pt x="198023" y="896956"/>
                    </a:cubicBezTo>
                    <a:cubicBezTo>
                      <a:pt x="201906" y="897927"/>
                      <a:pt x="205823" y="898769"/>
                      <a:pt x="209671" y="899868"/>
                    </a:cubicBezTo>
                    <a:cubicBezTo>
                      <a:pt x="238955" y="908234"/>
                      <a:pt x="193592" y="896574"/>
                      <a:pt x="230056" y="905693"/>
                    </a:cubicBezTo>
                    <a:cubicBezTo>
                      <a:pt x="232968" y="907634"/>
                      <a:pt x="235662" y="909952"/>
                      <a:pt x="238792" y="911517"/>
                    </a:cubicBezTo>
                    <a:cubicBezTo>
                      <a:pt x="241538" y="912890"/>
                      <a:pt x="244459" y="914429"/>
                      <a:pt x="247529" y="914429"/>
                    </a:cubicBezTo>
                    <a:cubicBezTo>
                      <a:pt x="273756" y="914429"/>
                      <a:pt x="299946" y="912488"/>
                      <a:pt x="326155" y="911517"/>
                    </a:cubicBezTo>
                    <a:cubicBezTo>
                      <a:pt x="330038" y="910546"/>
                      <a:pt x="333866" y="909321"/>
                      <a:pt x="337804" y="908605"/>
                    </a:cubicBezTo>
                    <a:cubicBezTo>
                      <a:pt x="344557" y="907377"/>
                      <a:pt x="351500" y="907236"/>
                      <a:pt x="358188" y="905693"/>
                    </a:cubicBezTo>
                    <a:cubicBezTo>
                      <a:pt x="364170" y="904312"/>
                      <a:pt x="369837" y="901810"/>
                      <a:pt x="375661" y="899868"/>
                    </a:cubicBezTo>
                    <a:lnTo>
                      <a:pt x="384397" y="896956"/>
                    </a:lnTo>
                    <a:cubicBezTo>
                      <a:pt x="386339" y="895015"/>
                      <a:pt x="388025" y="892779"/>
                      <a:pt x="390222" y="891132"/>
                    </a:cubicBezTo>
                    <a:cubicBezTo>
                      <a:pt x="395822" y="886932"/>
                      <a:pt x="402745" y="884434"/>
                      <a:pt x="407694" y="879484"/>
                    </a:cubicBezTo>
                    <a:lnTo>
                      <a:pt x="413518" y="873659"/>
                    </a:lnTo>
                    <a:cubicBezTo>
                      <a:pt x="414489" y="870747"/>
                      <a:pt x="414851" y="867555"/>
                      <a:pt x="416430" y="864923"/>
                    </a:cubicBezTo>
                    <a:cubicBezTo>
                      <a:pt x="421306" y="856798"/>
                      <a:pt x="423138" y="860113"/>
                      <a:pt x="430991" y="856187"/>
                    </a:cubicBezTo>
                    <a:cubicBezTo>
                      <a:pt x="434121" y="854622"/>
                      <a:pt x="436815" y="852304"/>
                      <a:pt x="439727" y="850363"/>
                    </a:cubicBezTo>
                    <a:cubicBezTo>
                      <a:pt x="440698" y="847451"/>
                      <a:pt x="441266" y="844372"/>
                      <a:pt x="442639" y="841626"/>
                    </a:cubicBezTo>
                    <a:cubicBezTo>
                      <a:pt x="446692" y="833520"/>
                      <a:pt x="450762" y="830592"/>
                      <a:pt x="457200" y="824154"/>
                    </a:cubicBezTo>
                    <a:cubicBezTo>
                      <a:pt x="459141" y="820271"/>
                      <a:pt x="461314" y="816495"/>
                      <a:pt x="463024" y="812505"/>
                    </a:cubicBezTo>
                    <a:cubicBezTo>
                      <a:pt x="464233" y="809684"/>
                      <a:pt x="464563" y="806514"/>
                      <a:pt x="465936" y="803769"/>
                    </a:cubicBezTo>
                    <a:cubicBezTo>
                      <a:pt x="467637" y="800367"/>
                      <a:pt x="473715" y="791530"/>
                      <a:pt x="477585" y="789208"/>
                    </a:cubicBezTo>
                    <a:cubicBezTo>
                      <a:pt x="480217" y="787629"/>
                      <a:pt x="483409" y="787267"/>
                      <a:pt x="486321" y="786296"/>
                    </a:cubicBezTo>
                    <a:cubicBezTo>
                      <a:pt x="497920" y="768898"/>
                      <a:pt x="485253" y="784024"/>
                      <a:pt x="500881" y="774648"/>
                    </a:cubicBezTo>
                    <a:cubicBezTo>
                      <a:pt x="520868" y="762657"/>
                      <a:pt x="490696" y="774161"/>
                      <a:pt x="515442" y="765912"/>
                    </a:cubicBezTo>
                    <a:cubicBezTo>
                      <a:pt x="518354" y="763970"/>
                      <a:pt x="521048" y="761652"/>
                      <a:pt x="524178" y="760087"/>
                    </a:cubicBezTo>
                    <a:cubicBezTo>
                      <a:pt x="526924" y="758714"/>
                      <a:pt x="530231" y="758666"/>
                      <a:pt x="532915" y="757175"/>
                    </a:cubicBezTo>
                    <a:cubicBezTo>
                      <a:pt x="539034" y="753776"/>
                      <a:pt x="544563" y="749410"/>
                      <a:pt x="550387" y="745527"/>
                    </a:cubicBezTo>
                    <a:cubicBezTo>
                      <a:pt x="553299" y="743586"/>
                      <a:pt x="556648" y="742178"/>
                      <a:pt x="559123" y="739703"/>
                    </a:cubicBezTo>
                    <a:cubicBezTo>
                      <a:pt x="563977" y="734849"/>
                      <a:pt x="567172" y="727313"/>
                      <a:pt x="573684" y="725142"/>
                    </a:cubicBezTo>
                    <a:lnTo>
                      <a:pt x="591157" y="719318"/>
                    </a:lnTo>
                    <a:cubicBezTo>
                      <a:pt x="594069" y="718347"/>
                      <a:pt x="596847" y="716787"/>
                      <a:pt x="599893" y="716406"/>
                    </a:cubicBezTo>
                    <a:lnTo>
                      <a:pt x="623190" y="713494"/>
                    </a:lnTo>
                    <a:cubicBezTo>
                      <a:pt x="645151" y="706174"/>
                      <a:pt x="618078" y="716049"/>
                      <a:pt x="640662" y="704757"/>
                    </a:cubicBezTo>
                    <a:cubicBezTo>
                      <a:pt x="643408" y="703384"/>
                      <a:pt x="646577" y="703054"/>
                      <a:pt x="649399" y="701845"/>
                    </a:cubicBezTo>
                    <a:cubicBezTo>
                      <a:pt x="653389" y="700135"/>
                      <a:pt x="657017" y="697633"/>
                      <a:pt x="661047" y="696021"/>
                    </a:cubicBezTo>
                    <a:cubicBezTo>
                      <a:pt x="666747" y="693741"/>
                      <a:pt x="672696" y="692138"/>
                      <a:pt x="678520" y="690197"/>
                    </a:cubicBezTo>
                    <a:cubicBezTo>
                      <a:pt x="681432" y="689226"/>
                      <a:pt x="684702" y="688988"/>
                      <a:pt x="687256" y="687285"/>
                    </a:cubicBezTo>
                    <a:cubicBezTo>
                      <a:pt x="690168" y="685344"/>
                      <a:pt x="693259" y="683647"/>
                      <a:pt x="695992" y="681461"/>
                    </a:cubicBezTo>
                    <a:cubicBezTo>
                      <a:pt x="707104" y="672570"/>
                      <a:pt x="695852" y="676857"/>
                      <a:pt x="713465" y="669812"/>
                    </a:cubicBezTo>
                    <a:cubicBezTo>
                      <a:pt x="719165" y="667532"/>
                      <a:pt x="730937" y="663988"/>
                      <a:pt x="730937" y="663988"/>
                    </a:cubicBezTo>
                    <a:cubicBezTo>
                      <a:pt x="751876" y="643053"/>
                      <a:pt x="716194" y="676731"/>
                      <a:pt x="748410" y="655252"/>
                    </a:cubicBezTo>
                    <a:cubicBezTo>
                      <a:pt x="751322" y="653310"/>
                      <a:pt x="751759" y="648990"/>
                      <a:pt x="754234" y="646515"/>
                    </a:cubicBezTo>
                    <a:cubicBezTo>
                      <a:pt x="757666" y="643083"/>
                      <a:pt x="761669" y="640187"/>
                      <a:pt x="765883" y="637779"/>
                    </a:cubicBezTo>
                    <a:cubicBezTo>
                      <a:pt x="768548" y="636256"/>
                      <a:pt x="771874" y="636240"/>
                      <a:pt x="774619" y="634867"/>
                    </a:cubicBezTo>
                    <a:cubicBezTo>
                      <a:pt x="803863" y="620245"/>
                      <a:pt x="759266" y="638535"/>
                      <a:pt x="795004" y="623219"/>
                    </a:cubicBezTo>
                    <a:cubicBezTo>
                      <a:pt x="805311" y="618802"/>
                      <a:pt x="805769" y="620812"/>
                      <a:pt x="818301" y="617394"/>
                    </a:cubicBezTo>
                    <a:lnTo>
                      <a:pt x="844509" y="608658"/>
                    </a:lnTo>
                    <a:lnTo>
                      <a:pt x="853246" y="605746"/>
                    </a:lnTo>
                    <a:lnTo>
                      <a:pt x="861982" y="602834"/>
                    </a:lnTo>
                    <a:cubicBezTo>
                      <a:pt x="890144" y="581712"/>
                      <a:pt x="860133" y="602303"/>
                      <a:pt x="882367" y="591185"/>
                    </a:cubicBezTo>
                    <a:cubicBezTo>
                      <a:pt x="885497" y="589620"/>
                      <a:pt x="887973" y="586926"/>
                      <a:pt x="891103" y="585361"/>
                    </a:cubicBezTo>
                    <a:cubicBezTo>
                      <a:pt x="893848" y="583988"/>
                      <a:pt x="897094" y="583822"/>
                      <a:pt x="899839" y="582449"/>
                    </a:cubicBezTo>
                    <a:cubicBezTo>
                      <a:pt x="902970" y="580884"/>
                      <a:pt x="905378" y="578046"/>
                      <a:pt x="908576" y="576625"/>
                    </a:cubicBezTo>
                    <a:cubicBezTo>
                      <a:pt x="914657" y="573923"/>
                      <a:pt x="929995" y="569429"/>
                      <a:pt x="937697" y="567889"/>
                    </a:cubicBezTo>
                    <a:cubicBezTo>
                      <a:pt x="943487" y="566731"/>
                      <a:pt x="949345" y="565948"/>
                      <a:pt x="955169" y="564977"/>
                    </a:cubicBezTo>
                    <a:cubicBezTo>
                      <a:pt x="976197" y="557966"/>
                      <a:pt x="951203" y="565586"/>
                      <a:pt x="993027" y="559152"/>
                    </a:cubicBezTo>
                    <a:cubicBezTo>
                      <a:pt x="996061" y="558685"/>
                      <a:pt x="998812" y="557083"/>
                      <a:pt x="1001763" y="556240"/>
                    </a:cubicBezTo>
                    <a:cubicBezTo>
                      <a:pt x="1032572" y="547437"/>
                      <a:pt x="989358" y="561345"/>
                      <a:pt x="1030884" y="547504"/>
                    </a:cubicBezTo>
                    <a:lnTo>
                      <a:pt x="1048357" y="541680"/>
                    </a:lnTo>
                    <a:lnTo>
                      <a:pt x="1057093" y="538768"/>
                    </a:lnTo>
                    <a:cubicBezTo>
                      <a:pt x="1059034" y="536826"/>
                      <a:pt x="1060461" y="534171"/>
                      <a:pt x="1062917" y="532943"/>
                    </a:cubicBezTo>
                    <a:cubicBezTo>
                      <a:pt x="1068408" y="530197"/>
                      <a:pt x="1080390" y="527119"/>
                      <a:pt x="1080390" y="527119"/>
                    </a:cubicBezTo>
                    <a:cubicBezTo>
                      <a:pt x="1086214" y="523236"/>
                      <a:pt x="1091222" y="517684"/>
                      <a:pt x="1097862" y="515471"/>
                    </a:cubicBezTo>
                    <a:cubicBezTo>
                      <a:pt x="1103686" y="513530"/>
                      <a:pt x="1109379" y="511136"/>
                      <a:pt x="1115335" y="509647"/>
                    </a:cubicBezTo>
                    <a:cubicBezTo>
                      <a:pt x="1119218" y="508676"/>
                      <a:pt x="1123150" y="507885"/>
                      <a:pt x="1126983" y="506735"/>
                    </a:cubicBezTo>
                    <a:cubicBezTo>
                      <a:pt x="1132863" y="504971"/>
                      <a:pt x="1138436" y="502114"/>
                      <a:pt x="1144456" y="500910"/>
                    </a:cubicBezTo>
                    <a:cubicBezTo>
                      <a:pt x="1153075" y="499186"/>
                      <a:pt x="1161929" y="498969"/>
                      <a:pt x="1170665" y="497998"/>
                    </a:cubicBezTo>
                    <a:cubicBezTo>
                      <a:pt x="1173577" y="496057"/>
                      <a:pt x="1176081" y="493281"/>
                      <a:pt x="1179401" y="492174"/>
                    </a:cubicBezTo>
                    <a:cubicBezTo>
                      <a:pt x="1185003" y="490307"/>
                      <a:pt x="1191065" y="490318"/>
                      <a:pt x="1196874" y="489262"/>
                    </a:cubicBezTo>
                    <a:cubicBezTo>
                      <a:pt x="1201744" y="488377"/>
                      <a:pt x="1206659" y="487652"/>
                      <a:pt x="1211434" y="486350"/>
                    </a:cubicBezTo>
                    <a:cubicBezTo>
                      <a:pt x="1217357" y="484735"/>
                      <a:pt x="1222887" y="481730"/>
                      <a:pt x="1228907" y="480526"/>
                    </a:cubicBezTo>
                    <a:cubicBezTo>
                      <a:pt x="1233760" y="479555"/>
                      <a:pt x="1238692" y="478916"/>
                      <a:pt x="1243467" y="477614"/>
                    </a:cubicBezTo>
                    <a:cubicBezTo>
                      <a:pt x="1249390" y="475998"/>
                      <a:pt x="1254984" y="473278"/>
                      <a:pt x="1260940" y="471789"/>
                    </a:cubicBezTo>
                    <a:cubicBezTo>
                      <a:pt x="1268706" y="469848"/>
                      <a:pt x="1276643" y="468496"/>
                      <a:pt x="1284237" y="465965"/>
                    </a:cubicBezTo>
                    <a:cubicBezTo>
                      <a:pt x="1310200" y="457311"/>
                      <a:pt x="1269231" y="471157"/>
                      <a:pt x="1307534" y="457229"/>
                    </a:cubicBezTo>
                    <a:cubicBezTo>
                      <a:pt x="1313303" y="455131"/>
                      <a:pt x="1325006" y="451405"/>
                      <a:pt x="1325006" y="451405"/>
                    </a:cubicBezTo>
                    <a:cubicBezTo>
                      <a:pt x="1344177" y="432230"/>
                      <a:pt x="1326144" y="447669"/>
                      <a:pt x="1386160" y="442668"/>
                    </a:cubicBezTo>
                    <a:cubicBezTo>
                      <a:pt x="1391093" y="442257"/>
                      <a:pt x="1395919" y="440956"/>
                      <a:pt x="1400721" y="439756"/>
                    </a:cubicBezTo>
                    <a:cubicBezTo>
                      <a:pt x="1403699" y="439012"/>
                      <a:pt x="1406404" y="437165"/>
                      <a:pt x="1409457" y="436844"/>
                    </a:cubicBezTo>
                    <a:cubicBezTo>
                      <a:pt x="1424933" y="435215"/>
                      <a:pt x="1440520" y="434903"/>
                      <a:pt x="1456051" y="433932"/>
                    </a:cubicBezTo>
                    <a:cubicBezTo>
                      <a:pt x="1458963" y="432961"/>
                      <a:pt x="1461777" y="431622"/>
                      <a:pt x="1464787" y="431020"/>
                    </a:cubicBezTo>
                    <a:cubicBezTo>
                      <a:pt x="1497137" y="424550"/>
                      <a:pt x="1549963" y="425948"/>
                      <a:pt x="1572535" y="425196"/>
                    </a:cubicBezTo>
                    <a:cubicBezTo>
                      <a:pt x="1580301" y="423254"/>
                      <a:pt x="1590172" y="425031"/>
                      <a:pt x="1595832" y="419371"/>
                    </a:cubicBezTo>
                    <a:cubicBezTo>
                      <a:pt x="1606738" y="408465"/>
                      <a:pt x="1600661" y="411937"/>
                      <a:pt x="1613304" y="407723"/>
                    </a:cubicBezTo>
                    <a:cubicBezTo>
                      <a:pt x="1614275" y="404811"/>
                      <a:pt x="1613718" y="400771"/>
                      <a:pt x="1616216" y="398987"/>
                    </a:cubicBezTo>
                    <a:cubicBezTo>
                      <a:pt x="1621212" y="395419"/>
                      <a:pt x="1633689" y="393163"/>
                      <a:pt x="1633689" y="393163"/>
                    </a:cubicBezTo>
                    <a:cubicBezTo>
                      <a:pt x="1656515" y="370337"/>
                      <a:pt x="1641410" y="379172"/>
                      <a:pt x="1683195" y="375690"/>
                    </a:cubicBezTo>
                    <a:cubicBezTo>
                      <a:pt x="1686107" y="374719"/>
                      <a:pt x="1689761" y="374948"/>
                      <a:pt x="1691931" y="372778"/>
                    </a:cubicBezTo>
                    <a:cubicBezTo>
                      <a:pt x="1694101" y="370608"/>
                      <a:pt x="1693264" y="366674"/>
                      <a:pt x="1694843" y="364042"/>
                    </a:cubicBezTo>
                    <a:cubicBezTo>
                      <a:pt x="1696256" y="361688"/>
                      <a:pt x="1698726" y="360159"/>
                      <a:pt x="1700667" y="358217"/>
                    </a:cubicBezTo>
                    <a:cubicBezTo>
                      <a:pt x="1701638" y="355305"/>
                      <a:pt x="1702000" y="352113"/>
                      <a:pt x="1703579" y="349481"/>
                    </a:cubicBezTo>
                    <a:cubicBezTo>
                      <a:pt x="1706824" y="344073"/>
                      <a:pt x="1713563" y="341495"/>
                      <a:pt x="1718140" y="337833"/>
                    </a:cubicBezTo>
                    <a:cubicBezTo>
                      <a:pt x="1725369" y="332050"/>
                      <a:pt x="1723043" y="330323"/>
                      <a:pt x="1732701" y="326184"/>
                    </a:cubicBezTo>
                    <a:cubicBezTo>
                      <a:pt x="1736380" y="324608"/>
                      <a:pt x="1740466" y="324243"/>
                      <a:pt x="1744349" y="323272"/>
                    </a:cubicBezTo>
                    <a:cubicBezTo>
                      <a:pt x="1750791" y="316830"/>
                      <a:pt x="1753712" y="312767"/>
                      <a:pt x="1761822" y="308712"/>
                    </a:cubicBezTo>
                    <a:cubicBezTo>
                      <a:pt x="1766473" y="306386"/>
                      <a:pt x="1777857" y="304130"/>
                      <a:pt x="1782206" y="302887"/>
                    </a:cubicBezTo>
                    <a:cubicBezTo>
                      <a:pt x="1785158" y="302044"/>
                      <a:pt x="1788031" y="300946"/>
                      <a:pt x="1790943" y="299975"/>
                    </a:cubicBezTo>
                    <a:cubicBezTo>
                      <a:pt x="1796889" y="282136"/>
                      <a:pt x="1789382" y="295900"/>
                      <a:pt x="1817151" y="288327"/>
                    </a:cubicBezTo>
                    <a:cubicBezTo>
                      <a:pt x="1820528" y="287406"/>
                      <a:pt x="1822976" y="284444"/>
                      <a:pt x="1825888" y="282503"/>
                    </a:cubicBezTo>
                    <a:cubicBezTo>
                      <a:pt x="1829771" y="276679"/>
                      <a:pt x="1832586" y="269979"/>
                      <a:pt x="1837536" y="265030"/>
                    </a:cubicBezTo>
                    <a:lnTo>
                      <a:pt x="1852097" y="250470"/>
                    </a:lnTo>
                    <a:cubicBezTo>
                      <a:pt x="1854039" y="248528"/>
                      <a:pt x="1856398" y="246930"/>
                      <a:pt x="1857921" y="244645"/>
                    </a:cubicBezTo>
                    <a:cubicBezTo>
                      <a:pt x="1861804" y="238821"/>
                      <a:pt x="1863745" y="231055"/>
                      <a:pt x="1869569" y="227173"/>
                    </a:cubicBezTo>
                    <a:cubicBezTo>
                      <a:pt x="1894613" y="210479"/>
                      <a:pt x="1862924" y="230496"/>
                      <a:pt x="1887042" y="218436"/>
                    </a:cubicBezTo>
                    <a:cubicBezTo>
                      <a:pt x="1897887" y="213013"/>
                      <a:pt x="1894854" y="211927"/>
                      <a:pt x="1904515" y="203876"/>
                    </a:cubicBezTo>
                    <a:cubicBezTo>
                      <a:pt x="1907204" y="201636"/>
                      <a:pt x="1910339" y="199993"/>
                      <a:pt x="1913251" y="198052"/>
                    </a:cubicBezTo>
                    <a:cubicBezTo>
                      <a:pt x="1917805" y="188942"/>
                      <a:pt x="1918957" y="183570"/>
                      <a:pt x="1927811" y="177667"/>
                    </a:cubicBezTo>
                    <a:cubicBezTo>
                      <a:pt x="1930365" y="175964"/>
                      <a:pt x="1933636" y="175726"/>
                      <a:pt x="1936548" y="174755"/>
                    </a:cubicBezTo>
                    <a:cubicBezTo>
                      <a:pt x="1942372" y="170872"/>
                      <a:pt x="1949071" y="168057"/>
                      <a:pt x="1954020" y="163107"/>
                    </a:cubicBezTo>
                    <a:cubicBezTo>
                      <a:pt x="1955961" y="161165"/>
                      <a:pt x="1957388" y="158510"/>
                      <a:pt x="1959844" y="157282"/>
                    </a:cubicBezTo>
                    <a:cubicBezTo>
                      <a:pt x="1965335" y="154536"/>
                      <a:pt x="1972209" y="154863"/>
                      <a:pt x="1977317" y="151458"/>
                    </a:cubicBezTo>
                    <a:cubicBezTo>
                      <a:pt x="1983141" y="147575"/>
                      <a:pt x="1989841" y="144760"/>
                      <a:pt x="1994790" y="139810"/>
                    </a:cubicBezTo>
                    <a:cubicBezTo>
                      <a:pt x="1996731" y="137868"/>
                      <a:pt x="1998260" y="135398"/>
                      <a:pt x="2000614" y="133985"/>
                    </a:cubicBezTo>
                    <a:cubicBezTo>
                      <a:pt x="2008374" y="129328"/>
                      <a:pt x="2032973" y="128448"/>
                      <a:pt x="2035559" y="128161"/>
                    </a:cubicBezTo>
                    <a:cubicBezTo>
                      <a:pt x="2038426" y="126728"/>
                      <a:pt x="2053199" y="119944"/>
                      <a:pt x="2055944" y="116513"/>
                    </a:cubicBezTo>
                    <a:cubicBezTo>
                      <a:pt x="2057862" y="114116"/>
                      <a:pt x="2055944" y="108748"/>
                      <a:pt x="2058856" y="107777"/>
                    </a:cubicBezTo>
                    <a:cubicBezTo>
                      <a:pt x="2069027" y="104386"/>
                      <a:pt x="2080211" y="105835"/>
                      <a:pt x="2090889" y="104864"/>
                    </a:cubicBezTo>
                    <a:cubicBezTo>
                      <a:pt x="2104733" y="95634"/>
                      <a:pt x="2096304" y="100147"/>
                      <a:pt x="2117098" y="93216"/>
                    </a:cubicBezTo>
                    <a:lnTo>
                      <a:pt x="2125834" y="90304"/>
                    </a:lnTo>
                    <a:lnTo>
                      <a:pt x="2134571" y="87392"/>
                    </a:lnTo>
                    <a:cubicBezTo>
                      <a:pt x="2136512" y="84480"/>
                      <a:pt x="2137483" y="80597"/>
                      <a:pt x="2140395" y="78656"/>
                    </a:cubicBezTo>
                    <a:cubicBezTo>
                      <a:pt x="2143725" y="76436"/>
                      <a:pt x="2148195" y="76843"/>
                      <a:pt x="2152043" y="75743"/>
                    </a:cubicBezTo>
                    <a:cubicBezTo>
                      <a:pt x="2172924" y="69776"/>
                      <a:pt x="2145757" y="75835"/>
                      <a:pt x="2175340" y="69919"/>
                    </a:cubicBezTo>
                    <a:cubicBezTo>
                      <a:pt x="2181164" y="66036"/>
                      <a:pt x="2186172" y="60485"/>
                      <a:pt x="2192813" y="58271"/>
                    </a:cubicBezTo>
                    <a:cubicBezTo>
                      <a:pt x="2195725" y="57300"/>
                      <a:pt x="2198553" y="56025"/>
                      <a:pt x="2201549" y="55359"/>
                    </a:cubicBezTo>
                    <a:cubicBezTo>
                      <a:pt x="2214619" y="52455"/>
                      <a:pt x="2232614" y="50937"/>
                      <a:pt x="2245230" y="49535"/>
                    </a:cubicBezTo>
                    <a:cubicBezTo>
                      <a:pt x="2251054" y="47593"/>
                      <a:pt x="2257212" y="46456"/>
                      <a:pt x="2262703" y="43710"/>
                    </a:cubicBezTo>
                    <a:cubicBezTo>
                      <a:pt x="2279843" y="35140"/>
                      <a:pt x="2270232" y="39259"/>
                      <a:pt x="2291824" y="32062"/>
                    </a:cubicBezTo>
                    <a:cubicBezTo>
                      <a:pt x="2294736" y="31091"/>
                      <a:pt x="2297582" y="29894"/>
                      <a:pt x="2300560" y="29150"/>
                    </a:cubicBezTo>
                    <a:cubicBezTo>
                      <a:pt x="2304443" y="28179"/>
                      <a:pt x="2308284" y="27023"/>
                      <a:pt x="2312209" y="26238"/>
                    </a:cubicBezTo>
                    <a:cubicBezTo>
                      <a:pt x="2317999" y="25080"/>
                      <a:pt x="2323953" y="24758"/>
                      <a:pt x="2329681" y="23326"/>
                    </a:cubicBezTo>
                    <a:cubicBezTo>
                      <a:pt x="2335637" y="21837"/>
                      <a:pt x="2341045" y="18112"/>
                      <a:pt x="2347154" y="17501"/>
                    </a:cubicBezTo>
                    <a:lnTo>
                      <a:pt x="2376275" y="14589"/>
                    </a:lnTo>
                    <a:cubicBezTo>
                      <a:pt x="2392209" y="-1344"/>
                      <a:pt x="2383972" y="29"/>
                      <a:pt x="2396660" y="29"/>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TextBox 43"/>
              <p:cNvSpPr txBox="1"/>
              <p:nvPr/>
            </p:nvSpPr>
            <p:spPr>
              <a:xfrm rot="20629956">
                <a:off x="5350170" y="2374991"/>
                <a:ext cx="966828" cy="281797"/>
              </a:xfrm>
              <a:prstGeom prst="rect">
                <a:avLst/>
              </a:prstGeom>
              <a:solidFill>
                <a:srgbClr val="FFC000"/>
              </a:solidFill>
              <a:ln>
                <a:solidFill>
                  <a:srgbClr val="FFC00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600" b="1">
                    <a:solidFill>
                      <a:schemeClr val="tx1"/>
                    </a:solidFill>
                    <a:latin typeface="Arial" panose="020B0604020202020204" pitchFamily="34" charset="0"/>
                    <a:cs typeface="Arial" panose="020B0604020202020204" pitchFamily="34" charset="0"/>
                  </a:rPr>
                  <a:t>ASR JOHNSON</a:t>
                </a:r>
              </a:p>
            </p:txBody>
          </p:sp>
          <p:sp>
            <p:nvSpPr>
              <p:cNvPr id="45" name="Freeform 44"/>
              <p:cNvSpPr/>
              <p:nvPr/>
            </p:nvSpPr>
            <p:spPr>
              <a:xfrm>
                <a:off x="967898" y="2762650"/>
                <a:ext cx="2368674" cy="1157589"/>
              </a:xfrm>
              <a:custGeom>
                <a:avLst/>
                <a:gdLst>
                  <a:gd name="connsiteX0" fmla="*/ 0 w 2368685"/>
                  <a:gd name="connsiteY0" fmla="*/ 1157592 h 1157592"/>
                  <a:gd name="connsiteX1" fmla="*/ 19455 w 2368685"/>
                  <a:gd name="connsiteY1" fmla="*/ 1104090 h 1157592"/>
                  <a:gd name="connsiteX2" fmla="*/ 29183 w 2368685"/>
                  <a:gd name="connsiteY2" fmla="*/ 1089498 h 1157592"/>
                  <a:gd name="connsiteX3" fmla="*/ 48638 w 2368685"/>
                  <a:gd name="connsiteY3" fmla="*/ 1079771 h 1157592"/>
                  <a:gd name="connsiteX4" fmla="*/ 58366 w 2368685"/>
                  <a:gd name="connsiteY4" fmla="*/ 1065179 h 1157592"/>
                  <a:gd name="connsiteX5" fmla="*/ 72958 w 2368685"/>
                  <a:gd name="connsiteY5" fmla="*/ 1060315 h 1157592"/>
                  <a:gd name="connsiteX6" fmla="*/ 92413 w 2368685"/>
                  <a:gd name="connsiteY6" fmla="*/ 1050588 h 1157592"/>
                  <a:gd name="connsiteX7" fmla="*/ 111868 w 2368685"/>
                  <a:gd name="connsiteY7" fmla="*/ 1045724 h 1157592"/>
                  <a:gd name="connsiteX8" fmla="*/ 126460 w 2368685"/>
                  <a:gd name="connsiteY8" fmla="*/ 1040860 h 1157592"/>
                  <a:gd name="connsiteX9" fmla="*/ 145915 w 2368685"/>
                  <a:gd name="connsiteY9" fmla="*/ 1011677 h 1157592"/>
                  <a:gd name="connsiteX10" fmla="*/ 155643 w 2368685"/>
                  <a:gd name="connsiteY10" fmla="*/ 997085 h 1157592"/>
                  <a:gd name="connsiteX11" fmla="*/ 170234 w 2368685"/>
                  <a:gd name="connsiteY11" fmla="*/ 982494 h 1157592"/>
                  <a:gd name="connsiteX12" fmla="*/ 175098 w 2368685"/>
                  <a:gd name="connsiteY12" fmla="*/ 967902 h 1157592"/>
                  <a:gd name="connsiteX13" fmla="*/ 189689 w 2368685"/>
                  <a:gd name="connsiteY13" fmla="*/ 963039 h 1157592"/>
                  <a:gd name="connsiteX14" fmla="*/ 204281 w 2368685"/>
                  <a:gd name="connsiteY14" fmla="*/ 953311 h 1157592"/>
                  <a:gd name="connsiteX15" fmla="*/ 238328 w 2368685"/>
                  <a:gd name="connsiteY15" fmla="*/ 938719 h 1157592"/>
                  <a:gd name="connsiteX16" fmla="*/ 272375 w 2368685"/>
                  <a:gd name="connsiteY16" fmla="*/ 919264 h 1157592"/>
                  <a:gd name="connsiteX17" fmla="*/ 286966 w 2368685"/>
                  <a:gd name="connsiteY17" fmla="*/ 909536 h 1157592"/>
                  <a:gd name="connsiteX18" fmla="*/ 306421 w 2368685"/>
                  <a:gd name="connsiteY18" fmla="*/ 865762 h 1157592"/>
                  <a:gd name="connsiteX19" fmla="*/ 316149 w 2368685"/>
                  <a:gd name="connsiteY19" fmla="*/ 851171 h 1157592"/>
                  <a:gd name="connsiteX20" fmla="*/ 330741 w 2368685"/>
                  <a:gd name="connsiteY20" fmla="*/ 821988 h 1157592"/>
                  <a:gd name="connsiteX21" fmla="*/ 345332 w 2368685"/>
                  <a:gd name="connsiteY21" fmla="*/ 812260 h 1157592"/>
                  <a:gd name="connsiteX22" fmla="*/ 350196 w 2368685"/>
                  <a:gd name="connsiteY22" fmla="*/ 797668 h 1157592"/>
                  <a:gd name="connsiteX23" fmla="*/ 374515 w 2368685"/>
                  <a:gd name="connsiteY23" fmla="*/ 763622 h 1157592"/>
                  <a:gd name="connsiteX24" fmla="*/ 389107 w 2368685"/>
                  <a:gd name="connsiteY24" fmla="*/ 749030 h 1157592"/>
                  <a:gd name="connsiteX25" fmla="*/ 403698 w 2368685"/>
                  <a:gd name="connsiteY25" fmla="*/ 744166 h 1157592"/>
                  <a:gd name="connsiteX26" fmla="*/ 447472 w 2368685"/>
                  <a:gd name="connsiteY26" fmla="*/ 719847 h 1157592"/>
                  <a:gd name="connsiteX27" fmla="*/ 476655 w 2368685"/>
                  <a:gd name="connsiteY27" fmla="*/ 695528 h 1157592"/>
                  <a:gd name="connsiteX28" fmla="*/ 500975 w 2368685"/>
                  <a:gd name="connsiteY28" fmla="*/ 666345 h 1157592"/>
                  <a:gd name="connsiteX29" fmla="*/ 515566 w 2368685"/>
                  <a:gd name="connsiteY29" fmla="*/ 651754 h 1157592"/>
                  <a:gd name="connsiteX30" fmla="*/ 520430 w 2368685"/>
                  <a:gd name="connsiteY30" fmla="*/ 637162 h 1157592"/>
                  <a:gd name="connsiteX31" fmla="*/ 539885 w 2368685"/>
                  <a:gd name="connsiteY31" fmla="*/ 607979 h 1157592"/>
                  <a:gd name="connsiteX32" fmla="*/ 549613 w 2368685"/>
                  <a:gd name="connsiteY32" fmla="*/ 593388 h 1157592"/>
                  <a:gd name="connsiteX33" fmla="*/ 559341 w 2368685"/>
                  <a:gd name="connsiteY33" fmla="*/ 573932 h 1157592"/>
                  <a:gd name="connsiteX34" fmla="*/ 564204 w 2368685"/>
                  <a:gd name="connsiteY34" fmla="*/ 559341 h 1157592"/>
                  <a:gd name="connsiteX35" fmla="*/ 593387 w 2368685"/>
                  <a:gd name="connsiteY35" fmla="*/ 530158 h 1157592"/>
                  <a:gd name="connsiteX36" fmla="*/ 617707 w 2368685"/>
                  <a:gd name="connsiteY36" fmla="*/ 505839 h 1157592"/>
                  <a:gd name="connsiteX37" fmla="*/ 632298 w 2368685"/>
                  <a:gd name="connsiteY37" fmla="*/ 500975 h 1157592"/>
                  <a:gd name="connsiteX38" fmla="*/ 646889 w 2368685"/>
                  <a:gd name="connsiteY38" fmla="*/ 491247 h 1157592"/>
                  <a:gd name="connsiteX39" fmla="*/ 676072 w 2368685"/>
                  <a:gd name="connsiteY39" fmla="*/ 486383 h 1157592"/>
                  <a:gd name="connsiteX40" fmla="*/ 714983 w 2368685"/>
                  <a:gd name="connsiteY40" fmla="*/ 476656 h 1157592"/>
                  <a:gd name="connsiteX41" fmla="*/ 744166 w 2368685"/>
                  <a:gd name="connsiteY41" fmla="*/ 447473 h 1157592"/>
                  <a:gd name="connsiteX42" fmla="*/ 763621 w 2368685"/>
                  <a:gd name="connsiteY42" fmla="*/ 418290 h 1157592"/>
                  <a:gd name="connsiteX43" fmla="*/ 773349 w 2368685"/>
                  <a:gd name="connsiteY43" fmla="*/ 403698 h 1157592"/>
                  <a:gd name="connsiteX44" fmla="*/ 792804 w 2368685"/>
                  <a:gd name="connsiteY44" fmla="*/ 374515 h 1157592"/>
                  <a:gd name="connsiteX45" fmla="*/ 812260 w 2368685"/>
                  <a:gd name="connsiteY45" fmla="*/ 345332 h 1157592"/>
                  <a:gd name="connsiteX46" fmla="*/ 821987 w 2368685"/>
                  <a:gd name="connsiteY46" fmla="*/ 330741 h 1157592"/>
                  <a:gd name="connsiteX47" fmla="*/ 836579 w 2368685"/>
                  <a:gd name="connsiteY47" fmla="*/ 316149 h 1157592"/>
                  <a:gd name="connsiteX48" fmla="*/ 846307 w 2368685"/>
                  <a:gd name="connsiteY48" fmla="*/ 301558 h 1157592"/>
                  <a:gd name="connsiteX49" fmla="*/ 860898 w 2368685"/>
                  <a:gd name="connsiteY49" fmla="*/ 296694 h 1157592"/>
                  <a:gd name="connsiteX50" fmla="*/ 890081 w 2368685"/>
                  <a:gd name="connsiteY50" fmla="*/ 272375 h 1157592"/>
                  <a:gd name="connsiteX51" fmla="*/ 904672 w 2368685"/>
                  <a:gd name="connsiteY51" fmla="*/ 267511 h 1157592"/>
                  <a:gd name="connsiteX52" fmla="*/ 928992 w 2368685"/>
                  <a:gd name="connsiteY52" fmla="*/ 243192 h 1157592"/>
                  <a:gd name="connsiteX53" fmla="*/ 958175 w 2368685"/>
                  <a:gd name="connsiteY53" fmla="*/ 214009 h 1157592"/>
                  <a:gd name="connsiteX54" fmla="*/ 967902 w 2368685"/>
                  <a:gd name="connsiteY54" fmla="*/ 199417 h 1157592"/>
                  <a:gd name="connsiteX55" fmla="*/ 982494 w 2368685"/>
                  <a:gd name="connsiteY55" fmla="*/ 189690 h 1157592"/>
                  <a:gd name="connsiteX56" fmla="*/ 1021404 w 2368685"/>
                  <a:gd name="connsiteY56" fmla="*/ 155643 h 1157592"/>
                  <a:gd name="connsiteX57" fmla="*/ 1065179 w 2368685"/>
                  <a:gd name="connsiteY57" fmla="*/ 121596 h 1157592"/>
                  <a:gd name="connsiteX58" fmla="*/ 1094362 w 2368685"/>
                  <a:gd name="connsiteY58" fmla="*/ 111868 h 1157592"/>
                  <a:gd name="connsiteX59" fmla="*/ 1108953 w 2368685"/>
                  <a:gd name="connsiteY59" fmla="*/ 107005 h 1157592"/>
                  <a:gd name="connsiteX60" fmla="*/ 1128409 w 2368685"/>
                  <a:gd name="connsiteY60" fmla="*/ 102141 h 1157592"/>
                  <a:gd name="connsiteX61" fmla="*/ 1157592 w 2368685"/>
                  <a:gd name="connsiteY61" fmla="*/ 92413 h 1157592"/>
                  <a:gd name="connsiteX62" fmla="*/ 1177047 w 2368685"/>
                  <a:gd name="connsiteY62" fmla="*/ 87549 h 1157592"/>
                  <a:gd name="connsiteX63" fmla="*/ 1201366 w 2368685"/>
                  <a:gd name="connsiteY63" fmla="*/ 82685 h 1157592"/>
                  <a:gd name="connsiteX64" fmla="*/ 1215958 w 2368685"/>
                  <a:gd name="connsiteY64" fmla="*/ 77822 h 1157592"/>
                  <a:gd name="connsiteX65" fmla="*/ 1264596 w 2368685"/>
                  <a:gd name="connsiteY65" fmla="*/ 58366 h 1157592"/>
                  <a:gd name="connsiteX66" fmla="*/ 1279187 w 2368685"/>
                  <a:gd name="connsiteY66" fmla="*/ 53502 h 1157592"/>
                  <a:gd name="connsiteX67" fmla="*/ 1293779 w 2368685"/>
                  <a:gd name="connsiteY67" fmla="*/ 43775 h 1157592"/>
                  <a:gd name="connsiteX68" fmla="*/ 1449421 w 2368685"/>
                  <a:gd name="connsiteY68" fmla="*/ 38911 h 1157592"/>
                  <a:gd name="connsiteX69" fmla="*/ 1678021 w 2368685"/>
                  <a:gd name="connsiteY69" fmla="*/ 29183 h 1157592"/>
                  <a:gd name="connsiteX70" fmla="*/ 1707204 w 2368685"/>
                  <a:gd name="connsiteY70" fmla="*/ 24319 h 1157592"/>
                  <a:gd name="connsiteX71" fmla="*/ 1809345 w 2368685"/>
                  <a:gd name="connsiteY71" fmla="*/ 19456 h 1157592"/>
                  <a:gd name="connsiteX72" fmla="*/ 1877438 w 2368685"/>
                  <a:gd name="connsiteY72" fmla="*/ 9728 h 1157592"/>
                  <a:gd name="connsiteX73" fmla="*/ 1930941 w 2368685"/>
                  <a:gd name="connsiteY73" fmla="*/ 0 h 1157592"/>
                  <a:gd name="connsiteX74" fmla="*/ 1999034 w 2368685"/>
                  <a:gd name="connsiteY74" fmla="*/ 4864 h 1157592"/>
                  <a:gd name="connsiteX75" fmla="*/ 2033081 w 2368685"/>
                  <a:gd name="connsiteY75" fmla="*/ 9728 h 1157592"/>
                  <a:gd name="connsiteX76" fmla="*/ 2169268 w 2368685"/>
                  <a:gd name="connsiteY76" fmla="*/ 19456 h 1157592"/>
                  <a:gd name="connsiteX77" fmla="*/ 2256817 w 2368685"/>
                  <a:gd name="connsiteY77" fmla="*/ 29183 h 1157592"/>
                  <a:gd name="connsiteX78" fmla="*/ 2290864 w 2368685"/>
                  <a:gd name="connsiteY78" fmla="*/ 34047 h 1157592"/>
                  <a:gd name="connsiteX79" fmla="*/ 2368685 w 2368685"/>
                  <a:gd name="connsiteY79" fmla="*/ 34047 h 115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368685" h="1157592">
                    <a:moveTo>
                      <a:pt x="0" y="1157592"/>
                    </a:moveTo>
                    <a:cubicBezTo>
                      <a:pt x="6485" y="1139758"/>
                      <a:pt x="11980" y="1121532"/>
                      <a:pt x="19455" y="1104090"/>
                    </a:cubicBezTo>
                    <a:cubicBezTo>
                      <a:pt x="21758" y="1098717"/>
                      <a:pt x="24692" y="1093240"/>
                      <a:pt x="29183" y="1089498"/>
                    </a:cubicBezTo>
                    <a:cubicBezTo>
                      <a:pt x="34753" y="1084856"/>
                      <a:pt x="42153" y="1083013"/>
                      <a:pt x="48638" y="1079771"/>
                    </a:cubicBezTo>
                    <a:cubicBezTo>
                      <a:pt x="51881" y="1074907"/>
                      <a:pt x="53801" y="1068831"/>
                      <a:pt x="58366" y="1065179"/>
                    </a:cubicBezTo>
                    <a:cubicBezTo>
                      <a:pt x="62370" y="1061976"/>
                      <a:pt x="68245" y="1062335"/>
                      <a:pt x="72958" y="1060315"/>
                    </a:cubicBezTo>
                    <a:cubicBezTo>
                      <a:pt x="79622" y="1057459"/>
                      <a:pt x="85624" y="1053134"/>
                      <a:pt x="92413" y="1050588"/>
                    </a:cubicBezTo>
                    <a:cubicBezTo>
                      <a:pt x="98672" y="1048241"/>
                      <a:pt x="105441" y="1047560"/>
                      <a:pt x="111868" y="1045724"/>
                    </a:cubicBezTo>
                    <a:cubicBezTo>
                      <a:pt x="116798" y="1044315"/>
                      <a:pt x="121596" y="1042481"/>
                      <a:pt x="126460" y="1040860"/>
                    </a:cubicBezTo>
                    <a:lnTo>
                      <a:pt x="145915" y="1011677"/>
                    </a:lnTo>
                    <a:cubicBezTo>
                      <a:pt x="149158" y="1006813"/>
                      <a:pt x="151509" y="1001219"/>
                      <a:pt x="155643" y="997085"/>
                    </a:cubicBezTo>
                    <a:lnTo>
                      <a:pt x="170234" y="982494"/>
                    </a:lnTo>
                    <a:cubicBezTo>
                      <a:pt x="171855" y="977630"/>
                      <a:pt x="171473" y="971527"/>
                      <a:pt x="175098" y="967902"/>
                    </a:cubicBezTo>
                    <a:cubicBezTo>
                      <a:pt x="178723" y="964277"/>
                      <a:pt x="185104" y="965332"/>
                      <a:pt x="189689" y="963039"/>
                    </a:cubicBezTo>
                    <a:cubicBezTo>
                      <a:pt x="194918" y="960425"/>
                      <a:pt x="199052" y="955925"/>
                      <a:pt x="204281" y="953311"/>
                    </a:cubicBezTo>
                    <a:cubicBezTo>
                      <a:pt x="237381" y="936760"/>
                      <a:pt x="197838" y="964025"/>
                      <a:pt x="238328" y="938719"/>
                    </a:cubicBezTo>
                    <a:cubicBezTo>
                      <a:pt x="271981" y="917687"/>
                      <a:pt x="243707" y="928820"/>
                      <a:pt x="272375" y="919264"/>
                    </a:cubicBezTo>
                    <a:cubicBezTo>
                      <a:pt x="277239" y="916021"/>
                      <a:pt x="282833" y="913669"/>
                      <a:pt x="286966" y="909536"/>
                    </a:cubicBezTo>
                    <a:cubicBezTo>
                      <a:pt x="306771" y="889731"/>
                      <a:pt x="287147" y="894671"/>
                      <a:pt x="306421" y="865762"/>
                    </a:cubicBezTo>
                    <a:lnTo>
                      <a:pt x="316149" y="851171"/>
                    </a:lnTo>
                    <a:cubicBezTo>
                      <a:pt x="320105" y="839302"/>
                      <a:pt x="321311" y="831418"/>
                      <a:pt x="330741" y="821988"/>
                    </a:cubicBezTo>
                    <a:cubicBezTo>
                      <a:pt x="334874" y="817855"/>
                      <a:pt x="340468" y="815503"/>
                      <a:pt x="345332" y="812260"/>
                    </a:cubicBezTo>
                    <a:cubicBezTo>
                      <a:pt x="346953" y="807396"/>
                      <a:pt x="347903" y="802254"/>
                      <a:pt x="350196" y="797668"/>
                    </a:cubicBezTo>
                    <a:cubicBezTo>
                      <a:pt x="353274" y="791513"/>
                      <a:pt x="371875" y="766703"/>
                      <a:pt x="374515" y="763622"/>
                    </a:cubicBezTo>
                    <a:cubicBezTo>
                      <a:pt x="378992" y="758399"/>
                      <a:pt x="383384" y="752846"/>
                      <a:pt x="389107" y="749030"/>
                    </a:cubicBezTo>
                    <a:cubicBezTo>
                      <a:pt x="393373" y="746186"/>
                      <a:pt x="399216" y="746656"/>
                      <a:pt x="403698" y="744166"/>
                    </a:cubicBezTo>
                    <a:cubicBezTo>
                      <a:pt x="453871" y="716292"/>
                      <a:pt x="414456" y="730853"/>
                      <a:pt x="447472" y="719847"/>
                    </a:cubicBezTo>
                    <a:cubicBezTo>
                      <a:pt x="490113" y="677209"/>
                      <a:pt x="436017" y="729394"/>
                      <a:pt x="476655" y="695528"/>
                    </a:cubicBezTo>
                    <a:cubicBezTo>
                      <a:pt x="499908" y="676150"/>
                      <a:pt x="483584" y="687214"/>
                      <a:pt x="500975" y="666345"/>
                    </a:cubicBezTo>
                    <a:cubicBezTo>
                      <a:pt x="505378" y="661061"/>
                      <a:pt x="510702" y="656618"/>
                      <a:pt x="515566" y="651754"/>
                    </a:cubicBezTo>
                    <a:cubicBezTo>
                      <a:pt x="517187" y="646890"/>
                      <a:pt x="517940" y="641644"/>
                      <a:pt x="520430" y="637162"/>
                    </a:cubicBezTo>
                    <a:cubicBezTo>
                      <a:pt x="526108" y="626942"/>
                      <a:pt x="533400" y="617707"/>
                      <a:pt x="539885" y="607979"/>
                    </a:cubicBezTo>
                    <a:cubicBezTo>
                      <a:pt x="543128" y="603115"/>
                      <a:pt x="546999" y="598616"/>
                      <a:pt x="549613" y="593388"/>
                    </a:cubicBezTo>
                    <a:cubicBezTo>
                      <a:pt x="552856" y="586903"/>
                      <a:pt x="556485" y="580597"/>
                      <a:pt x="559341" y="573932"/>
                    </a:cubicBezTo>
                    <a:cubicBezTo>
                      <a:pt x="561360" y="569220"/>
                      <a:pt x="561057" y="563388"/>
                      <a:pt x="564204" y="559341"/>
                    </a:cubicBezTo>
                    <a:cubicBezTo>
                      <a:pt x="572650" y="548482"/>
                      <a:pt x="585756" y="541605"/>
                      <a:pt x="593387" y="530158"/>
                    </a:cubicBezTo>
                    <a:cubicBezTo>
                      <a:pt x="603116" y="515565"/>
                      <a:pt x="601492" y="513946"/>
                      <a:pt x="617707" y="505839"/>
                    </a:cubicBezTo>
                    <a:cubicBezTo>
                      <a:pt x="622293" y="503546"/>
                      <a:pt x="627713" y="503268"/>
                      <a:pt x="632298" y="500975"/>
                    </a:cubicBezTo>
                    <a:cubicBezTo>
                      <a:pt x="637526" y="498361"/>
                      <a:pt x="641343" y="493096"/>
                      <a:pt x="646889" y="491247"/>
                    </a:cubicBezTo>
                    <a:cubicBezTo>
                      <a:pt x="656245" y="488128"/>
                      <a:pt x="666369" y="488147"/>
                      <a:pt x="676072" y="486383"/>
                    </a:cubicBezTo>
                    <a:cubicBezTo>
                      <a:pt x="701897" y="481687"/>
                      <a:pt x="694733" y="483405"/>
                      <a:pt x="714983" y="476656"/>
                    </a:cubicBezTo>
                    <a:cubicBezTo>
                      <a:pt x="724711" y="466928"/>
                      <a:pt x="736535" y="458920"/>
                      <a:pt x="744166" y="447473"/>
                    </a:cubicBezTo>
                    <a:lnTo>
                      <a:pt x="763621" y="418290"/>
                    </a:lnTo>
                    <a:cubicBezTo>
                      <a:pt x="766864" y="413426"/>
                      <a:pt x="771500" y="409244"/>
                      <a:pt x="773349" y="403698"/>
                    </a:cubicBezTo>
                    <a:cubicBezTo>
                      <a:pt x="780388" y="382582"/>
                      <a:pt x="774588" y="392732"/>
                      <a:pt x="792804" y="374515"/>
                    </a:cubicBezTo>
                    <a:cubicBezTo>
                      <a:pt x="801352" y="348872"/>
                      <a:pt x="792018" y="369622"/>
                      <a:pt x="812260" y="345332"/>
                    </a:cubicBezTo>
                    <a:cubicBezTo>
                      <a:pt x="816002" y="340841"/>
                      <a:pt x="818245" y="335232"/>
                      <a:pt x="821987" y="330741"/>
                    </a:cubicBezTo>
                    <a:cubicBezTo>
                      <a:pt x="826391" y="325457"/>
                      <a:pt x="832175" y="321433"/>
                      <a:pt x="836579" y="316149"/>
                    </a:cubicBezTo>
                    <a:cubicBezTo>
                      <a:pt x="840321" y="311658"/>
                      <a:pt x="841742" y="305210"/>
                      <a:pt x="846307" y="301558"/>
                    </a:cubicBezTo>
                    <a:cubicBezTo>
                      <a:pt x="850310" y="298355"/>
                      <a:pt x="856034" y="298315"/>
                      <a:pt x="860898" y="296694"/>
                    </a:cubicBezTo>
                    <a:cubicBezTo>
                      <a:pt x="871658" y="285933"/>
                      <a:pt x="876534" y="279148"/>
                      <a:pt x="890081" y="272375"/>
                    </a:cubicBezTo>
                    <a:cubicBezTo>
                      <a:pt x="894667" y="270082"/>
                      <a:pt x="899808" y="269132"/>
                      <a:pt x="904672" y="267511"/>
                    </a:cubicBezTo>
                    <a:cubicBezTo>
                      <a:pt x="924719" y="237441"/>
                      <a:pt x="902460" y="266776"/>
                      <a:pt x="928992" y="243192"/>
                    </a:cubicBezTo>
                    <a:cubicBezTo>
                      <a:pt x="939274" y="234052"/>
                      <a:pt x="950545" y="225456"/>
                      <a:pt x="958175" y="214009"/>
                    </a:cubicBezTo>
                    <a:cubicBezTo>
                      <a:pt x="961417" y="209145"/>
                      <a:pt x="963769" y="203550"/>
                      <a:pt x="967902" y="199417"/>
                    </a:cubicBezTo>
                    <a:cubicBezTo>
                      <a:pt x="972035" y="195284"/>
                      <a:pt x="977630" y="192932"/>
                      <a:pt x="982494" y="189690"/>
                    </a:cubicBezTo>
                    <a:cubicBezTo>
                      <a:pt x="1010052" y="148349"/>
                      <a:pt x="964665" y="212382"/>
                      <a:pt x="1021404" y="155643"/>
                    </a:cubicBezTo>
                    <a:cubicBezTo>
                      <a:pt x="1033994" y="143053"/>
                      <a:pt x="1047725" y="127414"/>
                      <a:pt x="1065179" y="121596"/>
                    </a:cubicBezTo>
                    <a:lnTo>
                      <a:pt x="1094362" y="111868"/>
                    </a:lnTo>
                    <a:cubicBezTo>
                      <a:pt x="1099226" y="110247"/>
                      <a:pt x="1103979" y="108248"/>
                      <a:pt x="1108953" y="107005"/>
                    </a:cubicBezTo>
                    <a:cubicBezTo>
                      <a:pt x="1115438" y="105384"/>
                      <a:pt x="1122006" y="104062"/>
                      <a:pt x="1128409" y="102141"/>
                    </a:cubicBezTo>
                    <a:cubicBezTo>
                      <a:pt x="1138230" y="99195"/>
                      <a:pt x="1147644" y="94900"/>
                      <a:pt x="1157592" y="92413"/>
                    </a:cubicBezTo>
                    <a:cubicBezTo>
                      <a:pt x="1164077" y="90792"/>
                      <a:pt x="1170522" y="88999"/>
                      <a:pt x="1177047" y="87549"/>
                    </a:cubicBezTo>
                    <a:cubicBezTo>
                      <a:pt x="1185117" y="85756"/>
                      <a:pt x="1193346" y="84690"/>
                      <a:pt x="1201366" y="82685"/>
                    </a:cubicBezTo>
                    <a:cubicBezTo>
                      <a:pt x="1206340" y="81442"/>
                      <a:pt x="1211094" y="79443"/>
                      <a:pt x="1215958" y="77822"/>
                    </a:cubicBezTo>
                    <a:cubicBezTo>
                      <a:pt x="1246519" y="54900"/>
                      <a:pt x="1223503" y="67498"/>
                      <a:pt x="1264596" y="58366"/>
                    </a:cubicBezTo>
                    <a:cubicBezTo>
                      <a:pt x="1269601" y="57254"/>
                      <a:pt x="1274601" y="55795"/>
                      <a:pt x="1279187" y="53502"/>
                    </a:cubicBezTo>
                    <a:cubicBezTo>
                      <a:pt x="1284416" y="50888"/>
                      <a:pt x="1287955" y="44274"/>
                      <a:pt x="1293779" y="43775"/>
                    </a:cubicBezTo>
                    <a:cubicBezTo>
                      <a:pt x="1345495" y="39342"/>
                      <a:pt x="1397540" y="40532"/>
                      <a:pt x="1449421" y="38911"/>
                    </a:cubicBezTo>
                    <a:cubicBezTo>
                      <a:pt x="1538265" y="16700"/>
                      <a:pt x="1444075" y="38732"/>
                      <a:pt x="1678021" y="29183"/>
                    </a:cubicBezTo>
                    <a:cubicBezTo>
                      <a:pt x="1687875" y="28781"/>
                      <a:pt x="1697369" y="25047"/>
                      <a:pt x="1707204" y="24319"/>
                    </a:cubicBezTo>
                    <a:cubicBezTo>
                      <a:pt x="1741196" y="21801"/>
                      <a:pt x="1775298" y="21077"/>
                      <a:pt x="1809345" y="19456"/>
                    </a:cubicBezTo>
                    <a:cubicBezTo>
                      <a:pt x="1843004" y="8235"/>
                      <a:pt x="1811565" y="17478"/>
                      <a:pt x="1877438" y="9728"/>
                    </a:cubicBezTo>
                    <a:cubicBezTo>
                      <a:pt x="1892549" y="7950"/>
                      <a:pt x="1915583" y="3072"/>
                      <a:pt x="1930941" y="0"/>
                    </a:cubicBezTo>
                    <a:cubicBezTo>
                      <a:pt x="1953639" y="1621"/>
                      <a:pt x="1976381" y="2706"/>
                      <a:pt x="1999034" y="4864"/>
                    </a:cubicBezTo>
                    <a:cubicBezTo>
                      <a:pt x="2010447" y="5951"/>
                      <a:pt x="2021680" y="8528"/>
                      <a:pt x="2033081" y="9728"/>
                    </a:cubicBezTo>
                    <a:cubicBezTo>
                      <a:pt x="2074134" y="14050"/>
                      <a:pt x="2129494" y="16970"/>
                      <a:pt x="2169268" y="19456"/>
                    </a:cubicBezTo>
                    <a:cubicBezTo>
                      <a:pt x="2230018" y="29579"/>
                      <a:pt x="2164255" y="19439"/>
                      <a:pt x="2256817" y="29183"/>
                    </a:cubicBezTo>
                    <a:cubicBezTo>
                      <a:pt x="2268218" y="30383"/>
                      <a:pt x="2279411" y="33549"/>
                      <a:pt x="2290864" y="34047"/>
                    </a:cubicBezTo>
                    <a:cubicBezTo>
                      <a:pt x="2316780" y="35174"/>
                      <a:pt x="2342745" y="34047"/>
                      <a:pt x="2368685" y="3404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sp>
        <p:nvSpPr>
          <p:cNvPr id="50" name="TextBox 49"/>
          <p:cNvSpPr txBox="1"/>
          <p:nvPr/>
        </p:nvSpPr>
        <p:spPr>
          <a:xfrm>
            <a:off x="8118020" y="4707906"/>
            <a:ext cx="2458541" cy="1284053"/>
          </a:xfrm>
          <a:prstGeom prst="rect">
            <a:avLst/>
          </a:prstGeom>
          <a:solidFill>
            <a:schemeClr val="bg1">
              <a:lumMod val="50000"/>
            </a:schemeClr>
          </a:solidFill>
          <a:ln w="19050">
            <a:solidFill>
              <a:schemeClr val="tx1"/>
            </a:solidFill>
          </a:ln>
        </p:spPr>
        <p:txBody>
          <a:bodyPr wrap="square" lIns="91440" tIns="45720" rIns="91440" bIns="45720" rtlCol="0" anchor="t">
            <a:noAutofit/>
          </a:bodyPr>
          <a:lstStyle/>
          <a:p>
            <a:r>
              <a:rPr lang="en-US" sz="900" b="1" u="sng">
                <a:solidFill>
                  <a:schemeClr val="bg1"/>
                </a:solidFill>
                <a:latin typeface="Arial"/>
                <a:cs typeface="Arial"/>
              </a:rPr>
              <a:t>LEGEND</a:t>
            </a:r>
            <a:endParaRPr lang="en-US" sz="900" b="1">
              <a:solidFill>
                <a:schemeClr val="bg1"/>
              </a:solidFill>
              <a:latin typeface="Arial"/>
              <a:cs typeface="Arial"/>
            </a:endParaRPr>
          </a:p>
          <a:p>
            <a:pPr marL="171450" indent="-171450">
              <a:buAutoNum type="arabicPeriod"/>
            </a:pPr>
            <a:r>
              <a:rPr lang="en-US" sz="900">
                <a:solidFill>
                  <a:schemeClr val="bg1"/>
                </a:solidFill>
                <a:latin typeface="Arial"/>
                <a:cs typeface="Arial"/>
              </a:rPr>
              <a:t>MSR </a:t>
            </a:r>
            <a:endParaRPr lang="en-US" sz="900">
              <a:solidFill>
                <a:schemeClr val="bg1"/>
              </a:solidFill>
              <a:latin typeface="Arial" panose="020B0604020202020204" pitchFamily="34" charset="0"/>
              <a:cs typeface="Arial" panose="020B0604020202020204" pitchFamily="34" charset="0"/>
            </a:endParaRPr>
          </a:p>
          <a:p>
            <a:pPr marL="171450" indent="-171450">
              <a:buAutoNum type="arabicPeriod"/>
            </a:pPr>
            <a:r>
              <a:rPr lang="en-US" sz="900">
                <a:solidFill>
                  <a:schemeClr val="bg1"/>
                </a:solidFill>
                <a:latin typeface="Arial"/>
                <a:cs typeface="Arial"/>
              </a:rPr>
              <a:t>ASR</a:t>
            </a:r>
          </a:p>
          <a:p>
            <a:pPr marL="171450" indent="-171450">
              <a:buAutoNum type="arabicPeriod"/>
            </a:pPr>
            <a:r>
              <a:rPr lang="en-US" sz="900">
                <a:solidFill>
                  <a:schemeClr val="bg1"/>
                </a:solidFill>
                <a:latin typeface="Arial"/>
                <a:cs typeface="Arial"/>
              </a:rPr>
              <a:t>AREA OF INTEREST</a:t>
            </a:r>
          </a:p>
          <a:p>
            <a:pPr marL="171450" indent="-171450">
              <a:buAutoNum type="arabicPeriod"/>
            </a:pPr>
            <a:r>
              <a:rPr lang="en-US" sz="900">
                <a:solidFill>
                  <a:schemeClr val="bg1"/>
                </a:solidFill>
                <a:latin typeface="Arial"/>
                <a:cs typeface="Arial"/>
              </a:rPr>
              <a:t>AREA OF OPERATION</a:t>
            </a:r>
          </a:p>
          <a:p>
            <a:pPr marL="171450" indent="-171450">
              <a:buAutoNum type="arabicPeriod"/>
            </a:pPr>
            <a:r>
              <a:rPr lang="en-US" sz="900">
                <a:solidFill>
                  <a:schemeClr val="bg1"/>
                </a:solidFill>
                <a:latin typeface="Arial"/>
                <a:cs typeface="Arial"/>
              </a:rPr>
              <a:t>KEY TERRAIN</a:t>
            </a:r>
          </a:p>
          <a:p>
            <a:pPr marL="171450" indent="-171450">
              <a:buAutoNum type="arabicPeriod"/>
            </a:pPr>
            <a:r>
              <a:rPr lang="en-US" sz="900">
                <a:solidFill>
                  <a:schemeClr val="bg1"/>
                </a:solidFill>
                <a:latin typeface="Arial"/>
                <a:cs typeface="Arial"/>
              </a:rPr>
              <a:t>IMPROVED ROAD</a:t>
            </a:r>
            <a:endParaRPr lang="en-US" sz="900">
              <a:solidFill>
                <a:schemeClr val="bg1"/>
              </a:solidFill>
              <a:latin typeface="Arial" panose="020B0604020202020204" pitchFamily="34" charset="0"/>
              <a:cs typeface="Arial" panose="020B0604020202020204" pitchFamily="34" charset="0"/>
            </a:endParaRPr>
          </a:p>
        </p:txBody>
      </p:sp>
      <p:sp>
        <p:nvSpPr>
          <p:cNvPr id="51" name="TextBox 50"/>
          <p:cNvSpPr txBox="1"/>
          <p:nvPr/>
        </p:nvSpPr>
        <p:spPr>
          <a:xfrm rot="16200000">
            <a:off x="4076803" y="4592755"/>
            <a:ext cx="945871" cy="200055"/>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700" b="1">
                <a:solidFill>
                  <a:schemeClr val="tx1"/>
                </a:solidFill>
                <a:latin typeface="Arial" panose="020B0604020202020204" pitchFamily="34" charset="0"/>
                <a:cs typeface="Arial" panose="020B0604020202020204" pitchFamily="34" charset="0"/>
              </a:rPr>
              <a:t>MSR WILDCAT</a:t>
            </a:r>
          </a:p>
        </p:txBody>
      </p:sp>
      <p:cxnSp>
        <p:nvCxnSpPr>
          <p:cNvPr id="52" name="Straight Connector 51"/>
          <p:cNvCxnSpPr/>
          <p:nvPr/>
        </p:nvCxnSpPr>
        <p:spPr>
          <a:xfrm>
            <a:off x="9738684" y="4958218"/>
            <a:ext cx="23982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9738685" y="5079263"/>
            <a:ext cx="23982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738685" y="5350029"/>
            <a:ext cx="23982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9738685" y="5214242"/>
            <a:ext cx="23982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rot="21195471">
            <a:off x="4770261" y="4062944"/>
            <a:ext cx="4636882" cy="523220"/>
          </a:xfrm>
          <a:prstGeom prst="rect">
            <a:avLst/>
          </a:prstGeom>
          <a:noFill/>
          <a:ln w="15875">
            <a:noFill/>
            <a:miter lim="800000"/>
          </a:ln>
        </p:spPr>
        <p:txBody>
          <a:bodyPr wrap="square" rtlCol="0" anchor="ctr" anchorCtr="0">
            <a:spAutoFit/>
          </a:bodyPr>
          <a:lstStyle/>
          <a:p>
            <a:pPr algn="ctr"/>
            <a:r>
              <a:rPr lang="en-US" sz="2800" b="1">
                <a:solidFill>
                  <a:schemeClr val="bg1"/>
                </a:solidFill>
                <a:effectLst>
                  <a:glow rad="139700">
                    <a:schemeClr val="accent1">
                      <a:satMod val="175000"/>
                      <a:alpha val="40000"/>
                    </a:schemeClr>
                  </a:glow>
                </a:effectLst>
                <a:latin typeface="Arial" pitchFamily="34" charset="0"/>
                <a:cs typeface="Arial" pitchFamily="34" charset="0"/>
              </a:rPr>
              <a:t>Ft. Jackson</a:t>
            </a:r>
          </a:p>
        </p:txBody>
      </p:sp>
      <p:sp>
        <p:nvSpPr>
          <p:cNvPr id="62" name="TextBox 61"/>
          <p:cNvSpPr txBox="1"/>
          <p:nvPr/>
        </p:nvSpPr>
        <p:spPr>
          <a:xfrm>
            <a:off x="1616289" y="4707318"/>
            <a:ext cx="1513287" cy="584775"/>
          </a:xfrm>
          <a:prstGeom prst="rect">
            <a:avLst/>
          </a:prstGeom>
          <a:noFill/>
          <a:ln w="15875">
            <a:noFill/>
            <a:miter lim="800000"/>
          </a:ln>
        </p:spPr>
        <p:txBody>
          <a:bodyPr wrap="square" lIns="91440" tIns="45720" rIns="91440" bIns="45720" rtlCol="0" anchor="ctr" anchorCtr="0">
            <a:spAutoFit/>
          </a:bodyPr>
          <a:lstStyle/>
          <a:p>
            <a:pPr algn="ctr">
              <a:defRPr/>
            </a:pPr>
            <a:r>
              <a:rPr lang="en-US" sz="1600" b="1">
                <a:solidFill>
                  <a:schemeClr val="bg1"/>
                </a:solidFill>
                <a:latin typeface="Arial"/>
                <a:cs typeface="Arial"/>
              </a:rPr>
              <a:t>AA</a:t>
            </a:r>
            <a:endParaRPr lang="en-US" sz="1600">
              <a:solidFill>
                <a:schemeClr val="bg1"/>
              </a:solidFill>
              <a:ea typeface="+mn-lt"/>
              <a:cs typeface="+mn-lt"/>
            </a:endParaRPr>
          </a:p>
          <a:p>
            <a:pPr algn="ctr">
              <a:defRPr/>
            </a:pPr>
            <a:r>
              <a:rPr lang="en-US" sz="1600" b="1">
                <a:solidFill>
                  <a:schemeClr val="bg1"/>
                </a:solidFill>
                <a:latin typeface="Arial"/>
                <a:cs typeface="Arial"/>
              </a:rPr>
              <a:t>VICKSBURG</a:t>
            </a:r>
          </a:p>
        </p:txBody>
      </p:sp>
      <p:cxnSp>
        <p:nvCxnSpPr>
          <p:cNvPr id="63" name="Straight Connector 62"/>
          <p:cNvCxnSpPr/>
          <p:nvPr/>
        </p:nvCxnSpPr>
        <p:spPr>
          <a:xfrm flipV="1">
            <a:off x="9743121" y="5511221"/>
            <a:ext cx="239820" cy="8792"/>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203410" y="4530955"/>
            <a:ext cx="191301" cy="325589"/>
          </a:xfrm>
          <a:prstGeom prst="straightConnector1">
            <a:avLst/>
          </a:prstGeom>
          <a:ln w="22225">
            <a:solidFill>
              <a:schemeClr val="bg1"/>
            </a:solidFill>
            <a:tailEnd type="triangle"/>
          </a:ln>
          <a:effectLst>
            <a:glow rad="38100">
              <a:srgbClr val="7030A0"/>
            </a:glo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21235" y="4834261"/>
            <a:ext cx="716420" cy="338554"/>
          </a:xfrm>
          <a:prstGeom prst="rect">
            <a:avLst/>
          </a:prstGeom>
          <a:noFill/>
          <a:ln w="15875">
            <a:noFill/>
            <a:miter lim="800000"/>
          </a:ln>
        </p:spPr>
        <p:txBody>
          <a:bodyPr wrap="square" rtlCol="0" anchor="ctr" anchorCtr="0">
            <a:spAutoFit/>
          </a:bodyPr>
          <a:lstStyle/>
          <a:p>
            <a:pPr algn="ctr"/>
            <a:r>
              <a:rPr lang="en-US" sz="800" b="1">
                <a:solidFill>
                  <a:schemeClr val="bg1"/>
                </a:solidFill>
                <a:effectLst>
                  <a:glow rad="127000">
                    <a:srgbClr val="7030A0"/>
                  </a:glow>
                </a:effectLst>
                <a:latin typeface="Arial" pitchFamily="34" charset="0"/>
                <a:cs typeface="Arial" pitchFamily="34" charset="0"/>
              </a:rPr>
              <a:t>AA HILTON</a:t>
            </a:r>
          </a:p>
        </p:txBody>
      </p:sp>
      <p:sp>
        <p:nvSpPr>
          <p:cNvPr id="5" name="Rectangle 4">
            <a:extLst>
              <a:ext uri="{FF2B5EF4-FFF2-40B4-BE49-F238E27FC236}">
                <a16:creationId xmlns:a16="http://schemas.microsoft.com/office/drawing/2014/main" id="{A601D3AF-FE86-61C5-A698-B0F9D2AA0DE3}"/>
              </a:ext>
            </a:extLst>
          </p:cNvPr>
          <p:cNvSpPr/>
          <p:nvPr/>
        </p:nvSpPr>
        <p:spPr>
          <a:xfrm>
            <a:off x="9744807" y="5644662"/>
            <a:ext cx="237392" cy="52755"/>
          </a:xfrm>
          <a:prstGeom prst="rect">
            <a:avLst/>
          </a:prstGeom>
          <a:solidFill>
            <a:schemeClr val="tx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58" name="Freeform 57"/>
          <p:cNvSpPr/>
          <p:nvPr/>
        </p:nvSpPr>
        <p:spPr>
          <a:xfrm>
            <a:off x="2621129" y="2485464"/>
            <a:ext cx="4603257" cy="1712460"/>
          </a:xfrm>
          <a:custGeom>
            <a:avLst/>
            <a:gdLst>
              <a:gd name="connsiteX0" fmla="*/ 5907 w 4318135"/>
              <a:gd name="connsiteY0" fmla="*/ 1026244 h 1369144"/>
              <a:gd name="connsiteX1" fmla="*/ 5907 w 4318135"/>
              <a:gd name="connsiteY1" fmla="*/ 1026244 h 1369144"/>
              <a:gd name="connsiteX2" fmla="*/ 712 w 4318135"/>
              <a:gd name="connsiteY2" fmla="*/ 1073003 h 1369144"/>
              <a:gd name="connsiteX3" fmla="*/ 16298 w 4318135"/>
              <a:gd name="connsiteY3" fmla="*/ 1083394 h 1369144"/>
              <a:gd name="connsiteX4" fmla="*/ 26689 w 4318135"/>
              <a:gd name="connsiteY4" fmla="*/ 1114567 h 1369144"/>
              <a:gd name="connsiteX5" fmla="*/ 57862 w 4318135"/>
              <a:gd name="connsiteY5" fmla="*/ 1140544 h 1369144"/>
              <a:gd name="connsiteX6" fmla="*/ 68253 w 4318135"/>
              <a:gd name="connsiteY6" fmla="*/ 1156131 h 1369144"/>
              <a:gd name="connsiteX7" fmla="*/ 73448 w 4318135"/>
              <a:gd name="connsiteY7" fmla="*/ 1171717 h 1369144"/>
              <a:gd name="connsiteX8" fmla="*/ 104621 w 4318135"/>
              <a:gd name="connsiteY8" fmla="*/ 1202890 h 1369144"/>
              <a:gd name="connsiteX9" fmla="*/ 109816 w 4318135"/>
              <a:gd name="connsiteY9" fmla="*/ 1218476 h 1369144"/>
              <a:gd name="connsiteX10" fmla="*/ 135794 w 4318135"/>
              <a:gd name="connsiteY10" fmla="*/ 1244453 h 1369144"/>
              <a:gd name="connsiteX11" fmla="*/ 156575 w 4318135"/>
              <a:gd name="connsiteY11" fmla="*/ 1280822 h 1369144"/>
              <a:gd name="connsiteX12" fmla="*/ 172162 w 4318135"/>
              <a:gd name="connsiteY12" fmla="*/ 1296408 h 1369144"/>
              <a:gd name="connsiteX13" fmla="*/ 187748 w 4318135"/>
              <a:gd name="connsiteY13" fmla="*/ 1317190 h 1369144"/>
              <a:gd name="connsiteX14" fmla="*/ 239703 w 4318135"/>
              <a:gd name="connsiteY14" fmla="*/ 1348362 h 1369144"/>
              <a:gd name="connsiteX15" fmla="*/ 255289 w 4318135"/>
              <a:gd name="connsiteY15" fmla="*/ 1353558 h 1369144"/>
              <a:gd name="connsiteX16" fmla="*/ 276071 w 4318135"/>
              <a:gd name="connsiteY16" fmla="*/ 1363949 h 1369144"/>
              <a:gd name="connsiteX17" fmla="*/ 307244 w 4318135"/>
              <a:gd name="connsiteY17" fmla="*/ 1369144 h 1369144"/>
              <a:gd name="connsiteX18" fmla="*/ 473498 w 4318135"/>
              <a:gd name="connsiteY18" fmla="*/ 1363949 h 1369144"/>
              <a:gd name="connsiteX19" fmla="*/ 504671 w 4318135"/>
              <a:gd name="connsiteY19" fmla="*/ 1348362 h 1369144"/>
              <a:gd name="connsiteX20" fmla="*/ 520257 w 4318135"/>
              <a:gd name="connsiteY20" fmla="*/ 1327581 h 1369144"/>
              <a:gd name="connsiteX21" fmla="*/ 541039 w 4318135"/>
              <a:gd name="connsiteY21" fmla="*/ 1291212 h 1369144"/>
              <a:gd name="connsiteX22" fmla="*/ 530648 w 4318135"/>
              <a:gd name="connsiteY22" fmla="*/ 1218476 h 1369144"/>
              <a:gd name="connsiteX23" fmla="*/ 520257 w 4318135"/>
              <a:gd name="connsiteY23" fmla="*/ 1182108 h 1369144"/>
              <a:gd name="connsiteX24" fmla="*/ 525453 w 4318135"/>
              <a:gd name="connsiteY24" fmla="*/ 1052222 h 1369144"/>
              <a:gd name="connsiteX25" fmla="*/ 535844 w 4318135"/>
              <a:gd name="connsiteY25" fmla="*/ 1010658 h 1369144"/>
              <a:gd name="connsiteX26" fmla="*/ 567016 w 4318135"/>
              <a:gd name="connsiteY26" fmla="*/ 963899 h 1369144"/>
              <a:gd name="connsiteX27" fmla="*/ 577407 w 4318135"/>
              <a:gd name="connsiteY27" fmla="*/ 948312 h 1369144"/>
              <a:gd name="connsiteX28" fmla="*/ 587798 w 4318135"/>
              <a:gd name="connsiteY28" fmla="*/ 932726 h 1369144"/>
              <a:gd name="connsiteX29" fmla="*/ 592994 w 4318135"/>
              <a:gd name="connsiteY29" fmla="*/ 917140 h 1369144"/>
              <a:gd name="connsiteX30" fmla="*/ 639753 w 4318135"/>
              <a:gd name="connsiteY30" fmla="*/ 875576 h 1369144"/>
              <a:gd name="connsiteX31" fmla="*/ 655339 w 4318135"/>
              <a:gd name="connsiteY31" fmla="*/ 870381 h 1369144"/>
              <a:gd name="connsiteX32" fmla="*/ 686512 w 4318135"/>
              <a:gd name="connsiteY32" fmla="*/ 849599 h 1369144"/>
              <a:gd name="connsiteX33" fmla="*/ 717685 w 4318135"/>
              <a:gd name="connsiteY33" fmla="*/ 828817 h 1369144"/>
              <a:gd name="connsiteX34" fmla="*/ 769639 w 4318135"/>
              <a:gd name="connsiteY34" fmla="*/ 797644 h 1369144"/>
              <a:gd name="connsiteX35" fmla="*/ 800812 w 4318135"/>
              <a:gd name="connsiteY35" fmla="*/ 787253 h 1369144"/>
              <a:gd name="connsiteX36" fmla="*/ 831985 w 4318135"/>
              <a:gd name="connsiteY36" fmla="*/ 771667 h 1369144"/>
              <a:gd name="connsiteX37" fmla="*/ 863157 w 4318135"/>
              <a:gd name="connsiteY37" fmla="*/ 756081 h 1369144"/>
              <a:gd name="connsiteX38" fmla="*/ 894330 w 4318135"/>
              <a:gd name="connsiteY38" fmla="*/ 735299 h 1369144"/>
              <a:gd name="connsiteX39" fmla="*/ 909916 w 4318135"/>
              <a:gd name="connsiteY39" fmla="*/ 724908 h 1369144"/>
              <a:gd name="connsiteX40" fmla="*/ 925503 w 4318135"/>
              <a:gd name="connsiteY40" fmla="*/ 719712 h 1369144"/>
              <a:gd name="connsiteX41" fmla="*/ 967066 w 4318135"/>
              <a:gd name="connsiteY41" fmla="*/ 709322 h 1369144"/>
              <a:gd name="connsiteX42" fmla="*/ 982653 w 4318135"/>
              <a:gd name="connsiteY42" fmla="*/ 704126 h 1369144"/>
              <a:gd name="connsiteX43" fmla="*/ 1003435 w 4318135"/>
              <a:gd name="connsiteY43" fmla="*/ 698931 h 1369144"/>
              <a:gd name="connsiteX44" fmla="*/ 1034607 w 4318135"/>
              <a:gd name="connsiteY44" fmla="*/ 688540 h 1369144"/>
              <a:gd name="connsiteX45" fmla="*/ 1081366 w 4318135"/>
              <a:gd name="connsiteY45" fmla="*/ 678149 h 1369144"/>
              <a:gd name="connsiteX46" fmla="*/ 1096953 w 4318135"/>
              <a:gd name="connsiteY46" fmla="*/ 672953 h 1369144"/>
              <a:gd name="connsiteX47" fmla="*/ 1154103 w 4318135"/>
              <a:gd name="connsiteY47" fmla="*/ 662562 h 1369144"/>
              <a:gd name="connsiteX48" fmla="*/ 1185275 w 4318135"/>
              <a:gd name="connsiteY48" fmla="*/ 652172 h 1369144"/>
              <a:gd name="connsiteX49" fmla="*/ 1211253 w 4318135"/>
              <a:gd name="connsiteY49" fmla="*/ 646976 h 1369144"/>
              <a:gd name="connsiteX50" fmla="*/ 1226839 w 4318135"/>
              <a:gd name="connsiteY50" fmla="*/ 641781 h 1369144"/>
              <a:gd name="connsiteX51" fmla="*/ 1268403 w 4318135"/>
              <a:gd name="connsiteY51" fmla="*/ 636585 h 1369144"/>
              <a:gd name="connsiteX52" fmla="*/ 1403485 w 4318135"/>
              <a:gd name="connsiteY52" fmla="*/ 615803 h 1369144"/>
              <a:gd name="connsiteX53" fmla="*/ 1481416 w 4318135"/>
              <a:gd name="connsiteY53" fmla="*/ 605412 h 1369144"/>
              <a:gd name="connsiteX54" fmla="*/ 1533371 w 4318135"/>
              <a:gd name="connsiteY54" fmla="*/ 595022 h 1369144"/>
              <a:gd name="connsiteX55" fmla="*/ 1652866 w 4318135"/>
              <a:gd name="connsiteY55" fmla="*/ 589826 h 1369144"/>
              <a:gd name="connsiteX56" fmla="*/ 1751580 w 4318135"/>
              <a:gd name="connsiteY56" fmla="*/ 579435 h 1369144"/>
              <a:gd name="connsiteX57" fmla="*/ 1928225 w 4318135"/>
              <a:gd name="connsiteY57" fmla="*/ 574240 h 1369144"/>
              <a:gd name="connsiteX58" fmla="*/ 2110066 w 4318135"/>
              <a:gd name="connsiteY58" fmla="*/ 563849 h 1369144"/>
              <a:gd name="connsiteX59" fmla="*/ 2151630 w 4318135"/>
              <a:gd name="connsiteY59" fmla="*/ 558653 h 1369144"/>
              <a:gd name="connsiteX60" fmla="*/ 2411403 w 4318135"/>
              <a:gd name="connsiteY60" fmla="*/ 548262 h 1369144"/>
              <a:gd name="connsiteX61" fmla="*/ 2593244 w 4318135"/>
              <a:gd name="connsiteY61" fmla="*/ 553458 h 1369144"/>
              <a:gd name="connsiteX62" fmla="*/ 2624416 w 4318135"/>
              <a:gd name="connsiteY62" fmla="*/ 563849 h 1369144"/>
              <a:gd name="connsiteX63" fmla="*/ 2671175 w 4318135"/>
              <a:gd name="connsiteY63" fmla="*/ 569044 h 1369144"/>
              <a:gd name="connsiteX64" fmla="*/ 3014075 w 4318135"/>
              <a:gd name="connsiteY64" fmla="*/ 569044 h 1369144"/>
              <a:gd name="connsiteX65" fmla="*/ 3060835 w 4318135"/>
              <a:gd name="connsiteY65" fmla="*/ 579435 h 1369144"/>
              <a:gd name="connsiteX66" fmla="*/ 3097203 w 4318135"/>
              <a:gd name="connsiteY66" fmla="*/ 589826 h 1369144"/>
              <a:gd name="connsiteX67" fmla="*/ 3206307 w 4318135"/>
              <a:gd name="connsiteY67" fmla="*/ 595022 h 1369144"/>
              <a:gd name="connsiteX68" fmla="*/ 3253066 w 4318135"/>
              <a:gd name="connsiteY68" fmla="*/ 605412 h 1369144"/>
              <a:gd name="connsiteX69" fmla="*/ 3268653 w 4318135"/>
              <a:gd name="connsiteY69" fmla="*/ 615803 h 1369144"/>
              <a:gd name="connsiteX70" fmla="*/ 3445298 w 4318135"/>
              <a:gd name="connsiteY70" fmla="*/ 610608 h 1369144"/>
              <a:gd name="connsiteX71" fmla="*/ 3460885 w 4318135"/>
              <a:gd name="connsiteY71" fmla="*/ 605412 h 1369144"/>
              <a:gd name="connsiteX72" fmla="*/ 3481666 w 4318135"/>
              <a:gd name="connsiteY72" fmla="*/ 595022 h 1369144"/>
              <a:gd name="connsiteX73" fmla="*/ 3512839 w 4318135"/>
              <a:gd name="connsiteY73" fmla="*/ 574240 h 1369144"/>
              <a:gd name="connsiteX74" fmla="*/ 3528425 w 4318135"/>
              <a:gd name="connsiteY74" fmla="*/ 569044 h 1369144"/>
              <a:gd name="connsiteX75" fmla="*/ 3544012 w 4318135"/>
              <a:gd name="connsiteY75" fmla="*/ 558653 h 1369144"/>
              <a:gd name="connsiteX76" fmla="*/ 3575185 w 4318135"/>
              <a:gd name="connsiteY76" fmla="*/ 548262 h 1369144"/>
              <a:gd name="connsiteX77" fmla="*/ 3746635 w 4318135"/>
              <a:gd name="connsiteY77" fmla="*/ 553458 h 1369144"/>
              <a:gd name="connsiteX78" fmla="*/ 3757025 w 4318135"/>
              <a:gd name="connsiteY78" fmla="*/ 569044 h 1369144"/>
              <a:gd name="connsiteX79" fmla="*/ 3788198 w 4318135"/>
              <a:gd name="connsiteY79" fmla="*/ 579435 h 1369144"/>
              <a:gd name="connsiteX80" fmla="*/ 3855739 w 4318135"/>
              <a:gd name="connsiteY80" fmla="*/ 569044 h 1369144"/>
              <a:gd name="connsiteX81" fmla="*/ 3866130 w 4318135"/>
              <a:gd name="connsiteY81" fmla="*/ 553458 h 1369144"/>
              <a:gd name="connsiteX82" fmla="*/ 3871325 w 4318135"/>
              <a:gd name="connsiteY82" fmla="*/ 491112 h 1369144"/>
              <a:gd name="connsiteX83" fmla="*/ 3881716 w 4318135"/>
              <a:gd name="connsiteY83" fmla="*/ 413181 h 1369144"/>
              <a:gd name="connsiteX84" fmla="*/ 3897303 w 4318135"/>
              <a:gd name="connsiteY84" fmla="*/ 350835 h 1369144"/>
              <a:gd name="connsiteX85" fmla="*/ 3918085 w 4318135"/>
              <a:gd name="connsiteY85" fmla="*/ 314467 h 1369144"/>
              <a:gd name="connsiteX86" fmla="*/ 3933671 w 4318135"/>
              <a:gd name="connsiteY86" fmla="*/ 304076 h 1369144"/>
              <a:gd name="connsiteX87" fmla="*/ 3944062 w 4318135"/>
              <a:gd name="connsiteY87" fmla="*/ 288490 h 1369144"/>
              <a:gd name="connsiteX88" fmla="*/ 3975235 w 4318135"/>
              <a:gd name="connsiteY88" fmla="*/ 278099 h 1369144"/>
              <a:gd name="connsiteX89" fmla="*/ 3990821 w 4318135"/>
              <a:gd name="connsiteY89" fmla="*/ 272903 h 1369144"/>
              <a:gd name="connsiteX90" fmla="*/ 4006407 w 4318135"/>
              <a:gd name="connsiteY90" fmla="*/ 262512 h 1369144"/>
              <a:gd name="connsiteX91" fmla="*/ 4068753 w 4318135"/>
              <a:gd name="connsiteY91" fmla="*/ 246926 h 1369144"/>
              <a:gd name="connsiteX92" fmla="*/ 4084339 w 4318135"/>
              <a:gd name="connsiteY92" fmla="*/ 241731 h 1369144"/>
              <a:gd name="connsiteX93" fmla="*/ 4136294 w 4318135"/>
              <a:gd name="connsiteY93" fmla="*/ 231340 h 1369144"/>
              <a:gd name="connsiteX94" fmla="*/ 4157075 w 4318135"/>
              <a:gd name="connsiteY94" fmla="*/ 226144 h 1369144"/>
              <a:gd name="connsiteX95" fmla="*/ 4250594 w 4318135"/>
              <a:gd name="connsiteY95" fmla="*/ 215753 h 1369144"/>
              <a:gd name="connsiteX96" fmla="*/ 4271375 w 4318135"/>
              <a:gd name="connsiteY96" fmla="*/ 210558 h 1369144"/>
              <a:gd name="connsiteX97" fmla="*/ 4318135 w 4318135"/>
              <a:gd name="connsiteY97" fmla="*/ 200167 h 1369144"/>
              <a:gd name="connsiteX98" fmla="*/ 4307744 w 4318135"/>
              <a:gd name="connsiteY98" fmla="*/ 168994 h 1369144"/>
              <a:gd name="connsiteX99" fmla="*/ 4292157 w 4318135"/>
              <a:gd name="connsiteY99" fmla="*/ 153408 h 1369144"/>
              <a:gd name="connsiteX100" fmla="*/ 4260985 w 4318135"/>
              <a:gd name="connsiteY100" fmla="*/ 127431 h 1369144"/>
              <a:gd name="connsiteX101" fmla="*/ 4250594 w 4318135"/>
              <a:gd name="connsiteY101" fmla="*/ 111844 h 1369144"/>
              <a:gd name="connsiteX102" fmla="*/ 4235007 w 4318135"/>
              <a:gd name="connsiteY102" fmla="*/ 80672 h 1369144"/>
              <a:gd name="connsiteX103" fmla="*/ 4219421 w 4318135"/>
              <a:gd name="connsiteY103" fmla="*/ 70281 h 1369144"/>
              <a:gd name="connsiteX104" fmla="*/ 4203835 w 4318135"/>
              <a:gd name="connsiteY104" fmla="*/ 54694 h 1369144"/>
              <a:gd name="connsiteX105" fmla="*/ 4172662 w 4318135"/>
              <a:gd name="connsiteY105" fmla="*/ 39108 h 1369144"/>
              <a:gd name="connsiteX106" fmla="*/ 4151880 w 4318135"/>
              <a:gd name="connsiteY106" fmla="*/ 28717 h 1369144"/>
              <a:gd name="connsiteX107" fmla="*/ 4099925 w 4318135"/>
              <a:gd name="connsiteY107" fmla="*/ 13131 h 1369144"/>
              <a:gd name="connsiteX108" fmla="*/ 4011603 w 4318135"/>
              <a:gd name="connsiteY108" fmla="*/ 7935 h 1369144"/>
              <a:gd name="connsiteX109" fmla="*/ 3866130 w 4318135"/>
              <a:gd name="connsiteY109" fmla="*/ 7935 h 1369144"/>
              <a:gd name="connsiteX110" fmla="*/ 3850544 w 4318135"/>
              <a:gd name="connsiteY110" fmla="*/ 13131 h 1369144"/>
              <a:gd name="connsiteX111" fmla="*/ 3819371 w 4318135"/>
              <a:gd name="connsiteY111" fmla="*/ 18326 h 1369144"/>
              <a:gd name="connsiteX112" fmla="*/ 3679094 w 4318135"/>
              <a:gd name="connsiteY112" fmla="*/ 28717 h 1369144"/>
              <a:gd name="connsiteX113" fmla="*/ 3642725 w 4318135"/>
              <a:gd name="connsiteY113" fmla="*/ 39108 h 1369144"/>
              <a:gd name="connsiteX114" fmla="*/ 3595966 w 4318135"/>
              <a:gd name="connsiteY114" fmla="*/ 44303 h 1369144"/>
              <a:gd name="connsiteX115" fmla="*/ 3544012 w 4318135"/>
              <a:gd name="connsiteY115" fmla="*/ 59890 h 1369144"/>
              <a:gd name="connsiteX116" fmla="*/ 3523230 w 4318135"/>
              <a:gd name="connsiteY116" fmla="*/ 70281 h 1369144"/>
              <a:gd name="connsiteX117" fmla="*/ 3502448 w 4318135"/>
              <a:gd name="connsiteY117" fmla="*/ 75476 h 1369144"/>
              <a:gd name="connsiteX118" fmla="*/ 3455689 w 4318135"/>
              <a:gd name="connsiteY118" fmla="*/ 91062 h 1369144"/>
              <a:gd name="connsiteX119" fmla="*/ 3408930 w 4318135"/>
              <a:gd name="connsiteY119" fmla="*/ 106649 h 1369144"/>
              <a:gd name="connsiteX120" fmla="*/ 3393344 w 4318135"/>
              <a:gd name="connsiteY120" fmla="*/ 111844 h 1369144"/>
              <a:gd name="connsiteX121" fmla="*/ 3351780 w 4318135"/>
              <a:gd name="connsiteY121" fmla="*/ 132626 h 1369144"/>
              <a:gd name="connsiteX122" fmla="*/ 3336194 w 4318135"/>
              <a:gd name="connsiteY122" fmla="*/ 143017 h 1369144"/>
              <a:gd name="connsiteX123" fmla="*/ 3315412 w 4318135"/>
              <a:gd name="connsiteY123" fmla="*/ 148212 h 1369144"/>
              <a:gd name="connsiteX124" fmla="*/ 3299825 w 4318135"/>
              <a:gd name="connsiteY124" fmla="*/ 153408 h 1369144"/>
              <a:gd name="connsiteX125" fmla="*/ 3253066 w 4318135"/>
              <a:gd name="connsiteY125" fmla="*/ 189776 h 1369144"/>
              <a:gd name="connsiteX126" fmla="*/ 3216698 w 4318135"/>
              <a:gd name="connsiteY126" fmla="*/ 210558 h 1369144"/>
              <a:gd name="connsiteX127" fmla="*/ 3185525 w 4318135"/>
              <a:gd name="connsiteY127" fmla="*/ 220949 h 1369144"/>
              <a:gd name="connsiteX128" fmla="*/ 3143962 w 4318135"/>
              <a:gd name="connsiteY128" fmla="*/ 241731 h 1369144"/>
              <a:gd name="connsiteX129" fmla="*/ 3107594 w 4318135"/>
              <a:gd name="connsiteY129" fmla="*/ 252122 h 1369144"/>
              <a:gd name="connsiteX130" fmla="*/ 3092007 w 4318135"/>
              <a:gd name="connsiteY130" fmla="*/ 257317 h 1369144"/>
              <a:gd name="connsiteX131" fmla="*/ 3071225 w 4318135"/>
              <a:gd name="connsiteY131" fmla="*/ 262512 h 1369144"/>
              <a:gd name="connsiteX132" fmla="*/ 3040053 w 4318135"/>
              <a:gd name="connsiteY132" fmla="*/ 272903 h 1369144"/>
              <a:gd name="connsiteX133" fmla="*/ 2998489 w 4318135"/>
              <a:gd name="connsiteY133" fmla="*/ 283294 h 1369144"/>
              <a:gd name="connsiteX134" fmla="*/ 2967316 w 4318135"/>
              <a:gd name="connsiteY134" fmla="*/ 293685 h 1369144"/>
              <a:gd name="connsiteX135" fmla="*/ 2941339 w 4318135"/>
              <a:gd name="connsiteY135" fmla="*/ 298881 h 1369144"/>
              <a:gd name="connsiteX136" fmla="*/ 2910166 w 4318135"/>
              <a:gd name="connsiteY136" fmla="*/ 309272 h 1369144"/>
              <a:gd name="connsiteX137" fmla="*/ 2894580 w 4318135"/>
              <a:gd name="connsiteY137" fmla="*/ 314467 h 1369144"/>
              <a:gd name="connsiteX138" fmla="*/ 2847821 w 4318135"/>
              <a:gd name="connsiteY138" fmla="*/ 335249 h 1369144"/>
              <a:gd name="connsiteX139" fmla="*/ 2832235 w 4318135"/>
              <a:gd name="connsiteY139" fmla="*/ 340444 h 1369144"/>
              <a:gd name="connsiteX140" fmla="*/ 2795866 w 4318135"/>
              <a:gd name="connsiteY140" fmla="*/ 361226 h 1369144"/>
              <a:gd name="connsiteX141" fmla="*/ 2780280 w 4318135"/>
              <a:gd name="connsiteY141" fmla="*/ 371617 h 1369144"/>
              <a:gd name="connsiteX142" fmla="*/ 2754303 w 4318135"/>
              <a:gd name="connsiteY142" fmla="*/ 376812 h 1369144"/>
              <a:gd name="connsiteX143" fmla="*/ 2738716 w 4318135"/>
              <a:gd name="connsiteY143" fmla="*/ 382008 h 1369144"/>
              <a:gd name="connsiteX144" fmla="*/ 2717935 w 4318135"/>
              <a:gd name="connsiteY144" fmla="*/ 387203 h 1369144"/>
              <a:gd name="connsiteX145" fmla="*/ 2593244 w 4318135"/>
              <a:gd name="connsiteY145" fmla="*/ 382008 h 1369144"/>
              <a:gd name="connsiteX146" fmla="*/ 2577657 w 4318135"/>
              <a:gd name="connsiteY146" fmla="*/ 350835 h 1369144"/>
              <a:gd name="connsiteX147" fmla="*/ 2562071 w 4318135"/>
              <a:gd name="connsiteY147" fmla="*/ 293685 h 1369144"/>
              <a:gd name="connsiteX148" fmla="*/ 2556875 w 4318135"/>
              <a:gd name="connsiteY148" fmla="*/ 278099 h 1369144"/>
              <a:gd name="connsiteX149" fmla="*/ 2546485 w 4318135"/>
              <a:gd name="connsiteY149" fmla="*/ 262512 h 1369144"/>
              <a:gd name="connsiteX150" fmla="*/ 2411403 w 4318135"/>
              <a:gd name="connsiteY150" fmla="*/ 267708 h 1369144"/>
              <a:gd name="connsiteX151" fmla="*/ 2354253 w 4318135"/>
              <a:gd name="connsiteY151" fmla="*/ 272903 h 1369144"/>
              <a:gd name="connsiteX152" fmla="*/ 2333471 w 4318135"/>
              <a:gd name="connsiteY152" fmla="*/ 278099 h 1369144"/>
              <a:gd name="connsiteX153" fmla="*/ 2271125 w 4318135"/>
              <a:gd name="connsiteY153" fmla="*/ 283294 h 1369144"/>
              <a:gd name="connsiteX154" fmla="*/ 2167216 w 4318135"/>
              <a:gd name="connsiteY154" fmla="*/ 278099 h 1369144"/>
              <a:gd name="connsiteX155" fmla="*/ 2151630 w 4318135"/>
              <a:gd name="connsiteY155" fmla="*/ 272903 h 1369144"/>
              <a:gd name="connsiteX156" fmla="*/ 2120457 w 4318135"/>
              <a:gd name="connsiteY156" fmla="*/ 252122 h 1369144"/>
              <a:gd name="connsiteX157" fmla="*/ 2110066 w 4318135"/>
              <a:gd name="connsiteY157" fmla="*/ 236535 h 1369144"/>
              <a:gd name="connsiteX158" fmla="*/ 2094480 w 4318135"/>
              <a:gd name="connsiteY158" fmla="*/ 231340 h 1369144"/>
              <a:gd name="connsiteX159" fmla="*/ 2078894 w 4318135"/>
              <a:gd name="connsiteY159" fmla="*/ 220949 h 1369144"/>
              <a:gd name="connsiteX160" fmla="*/ 2063307 w 4318135"/>
              <a:gd name="connsiteY160" fmla="*/ 215753 h 1369144"/>
              <a:gd name="connsiteX161" fmla="*/ 2047721 w 4318135"/>
              <a:gd name="connsiteY161" fmla="*/ 205362 h 1369144"/>
              <a:gd name="connsiteX162" fmla="*/ 2032135 w 4318135"/>
              <a:gd name="connsiteY162" fmla="*/ 200167 h 1369144"/>
              <a:gd name="connsiteX163" fmla="*/ 2011353 w 4318135"/>
              <a:gd name="connsiteY163" fmla="*/ 189776 h 1369144"/>
              <a:gd name="connsiteX164" fmla="*/ 1907444 w 4318135"/>
              <a:gd name="connsiteY164" fmla="*/ 194972 h 1369144"/>
              <a:gd name="connsiteX165" fmla="*/ 1876271 w 4318135"/>
              <a:gd name="connsiteY165" fmla="*/ 205362 h 1369144"/>
              <a:gd name="connsiteX166" fmla="*/ 1860685 w 4318135"/>
              <a:gd name="connsiteY166" fmla="*/ 210558 h 1369144"/>
              <a:gd name="connsiteX167" fmla="*/ 1839903 w 4318135"/>
              <a:gd name="connsiteY167" fmla="*/ 220949 h 1369144"/>
              <a:gd name="connsiteX168" fmla="*/ 1767166 w 4318135"/>
              <a:gd name="connsiteY168" fmla="*/ 231340 h 1369144"/>
              <a:gd name="connsiteX169" fmla="*/ 1725603 w 4318135"/>
              <a:gd name="connsiteY169" fmla="*/ 241731 h 1369144"/>
              <a:gd name="connsiteX170" fmla="*/ 1684039 w 4318135"/>
              <a:gd name="connsiteY170" fmla="*/ 252122 h 1369144"/>
              <a:gd name="connsiteX171" fmla="*/ 1663257 w 4318135"/>
              <a:gd name="connsiteY171" fmla="*/ 257317 h 1369144"/>
              <a:gd name="connsiteX172" fmla="*/ 1632085 w 4318135"/>
              <a:gd name="connsiteY172" fmla="*/ 267708 h 1369144"/>
              <a:gd name="connsiteX173" fmla="*/ 1616498 w 4318135"/>
              <a:gd name="connsiteY173" fmla="*/ 272903 h 1369144"/>
              <a:gd name="connsiteX174" fmla="*/ 1595716 w 4318135"/>
              <a:gd name="connsiteY174" fmla="*/ 283294 h 1369144"/>
              <a:gd name="connsiteX175" fmla="*/ 1569739 w 4318135"/>
              <a:gd name="connsiteY175" fmla="*/ 288490 h 1369144"/>
              <a:gd name="connsiteX176" fmla="*/ 1554153 w 4318135"/>
              <a:gd name="connsiteY176" fmla="*/ 293685 h 1369144"/>
              <a:gd name="connsiteX177" fmla="*/ 1538566 w 4318135"/>
              <a:gd name="connsiteY177" fmla="*/ 304076 h 1369144"/>
              <a:gd name="connsiteX178" fmla="*/ 1528175 w 4318135"/>
              <a:gd name="connsiteY178" fmla="*/ 319662 h 1369144"/>
              <a:gd name="connsiteX179" fmla="*/ 1497003 w 4318135"/>
              <a:gd name="connsiteY179" fmla="*/ 330053 h 1369144"/>
              <a:gd name="connsiteX180" fmla="*/ 1465830 w 4318135"/>
              <a:gd name="connsiteY180" fmla="*/ 350835 h 1369144"/>
              <a:gd name="connsiteX181" fmla="*/ 1450244 w 4318135"/>
              <a:gd name="connsiteY181" fmla="*/ 361226 h 1369144"/>
              <a:gd name="connsiteX182" fmla="*/ 1387898 w 4318135"/>
              <a:gd name="connsiteY182" fmla="*/ 382008 h 1369144"/>
              <a:gd name="connsiteX183" fmla="*/ 1372312 w 4318135"/>
              <a:gd name="connsiteY183" fmla="*/ 387203 h 1369144"/>
              <a:gd name="connsiteX184" fmla="*/ 1356725 w 4318135"/>
              <a:gd name="connsiteY184" fmla="*/ 392399 h 1369144"/>
              <a:gd name="connsiteX185" fmla="*/ 1299575 w 4318135"/>
              <a:gd name="connsiteY185" fmla="*/ 397594 h 1369144"/>
              <a:gd name="connsiteX186" fmla="*/ 1283989 w 4318135"/>
              <a:gd name="connsiteY186" fmla="*/ 402790 h 1369144"/>
              <a:gd name="connsiteX187" fmla="*/ 1200862 w 4318135"/>
              <a:gd name="connsiteY187" fmla="*/ 413181 h 1369144"/>
              <a:gd name="connsiteX188" fmla="*/ 1154103 w 4318135"/>
              <a:gd name="connsiteY188" fmla="*/ 423572 h 1369144"/>
              <a:gd name="connsiteX189" fmla="*/ 1096953 w 4318135"/>
              <a:gd name="connsiteY189" fmla="*/ 428767 h 1369144"/>
              <a:gd name="connsiteX190" fmla="*/ 1060585 w 4318135"/>
              <a:gd name="connsiteY190" fmla="*/ 433962 h 1369144"/>
              <a:gd name="connsiteX191" fmla="*/ 993044 w 4318135"/>
              <a:gd name="connsiteY191" fmla="*/ 444353 h 1369144"/>
              <a:gd name="connsiteX192" fmla="*/ 961871 w 4318135"/>
              <a:gd name="connsiteY192" fmla="*/ 454744 h 1369144"/>
              <a:gd name="connsiteX193" fmla="*/ 920307 w 4318135"/>
              <a:gd name="connsiteY193" fmla="*/ 465135 h 1369144"/>
              <a:gd name="connsiteX194" fmla="*/ 889135 w 4318135"/>
              <a:gd name="connsiteY194" fmla="*/ 475526 h 1369144"/>
              <a:gd name="connsiteX195" fmla="*/ 868353 w 4318135"/>
              <a:gd name="connsiteY195" fmla="*/ 480722 h 1369144"/>
              <a:gd name="connsiteX196" fmla="*/ 842375 w 4318135"/>
              <a:gd name="connsiteY196" fmla="*/ 485917 h 1369144"/>
              <a:gd name="connsiteX197" fmla="*/ 806007 w 4318135"/>
              <a:gd name="connsiteY197" fmla="*/ 501503 h 1369144"/>
              <a:gd name="connsiteX198" fmla="*/ 790421 w 4318135"/>
              <a:gd name="connsiteY198" fmla="*/ 506699 h 1369144"/>
              <a:gd name="connsiteX199" fmla="*/ 748857 w 4318135"/>
              <a:gd name="connsiteY199" fmla="*/ 522285 h 1369144"/>
              <a:gd name="connsiteX200" fmla="*/ 702098 w 4318135"/>
              <a:gd name="connsiteY200" fmla="*/ 543067 h 1369144"/>
              <a:gd name="connsiteX201" fmla="*/ 670925 w 4318135"/>
              <a:gd name="connsiteY201" fmla="*/ 553458 h 1369144"/>
              <a:gd name="connsiteX202" fmla="*/ 639753 w 4318135"/>
              <a:gd name="connsiteY202" fmla="*/ 569044 h 1369144"/>
              <a:gd name="connsiteX203" fmla="*/ 592994 w 4318135"/>
              <a:gd name="connsiteY203" fmla="*/ 589826 h 1369144"/>
              <a:gd name="connsiteX204" fmla="*/ 577407 w 4318135"/>
              <a:gd name="connsiteY204" fmla="*/ 595022 h 1369144"/>
              <a:gd name="connsiteX205" fmla="*/ 546235 w 4318135"/>
              <a:gd name="connsiteY205" fmla="*/ 615803 h 1369144"/>
              <a:gd name="connsiteX206" fmla="*/ 530648 w 4318135"/>
              <a:gd name="connsiteY206" fmla="*/ 626194 h 1369144"/>
              <a:gd name="connsiteX207" fmla="*/ 509866 w 4318135"/>
              <a:gd name="connsiteY207" fmla="*/ 636585 h 1369144"/>
              <a:gd name="connsiteX208" fmla="*/ 463107 w 4318135"/>
              <a:gd name="connsiteY208" fmla="*/ 657367 h 1369144"/>
              <a:gd name="connsiteX209" fmla="*/ 447521 w 4318135"/>
              <a:gd name="connsiteY209" fmla="*/ 662562 h 1369144"/>
              <a:gd name="connsiteX210" fmla="*/ 416348 w 4318135"/>
              <a:gd name="connsiteY210" fmla="*/ 688540 h 1369144"/>
              <a:gd name="connsiteX211" fmla="*/ 385175 w 4318135"/>
              <a:gd name="connsiteY211" fmla="*/ 709322 h 1369144"/>
              <a:gd name="connsiteX212" fmla="*/ 369589 w 4318135"/>
              <a:gd name="connsiteY212" fmla="*/ 724908 h 1369144"/>
              <a:gd name="connsiteX213" fmla="*/ 338416 w 4318135"/>
              <a:gd name="connsiteY213" fmla="*/ 745690 h 1369144"/>
              <a:gd name="connsiteX214" fmla="*/ 322830 w 4318135"/>
              <a:gd name="connsiteY214" fmla="*/ 756081 h 1369144"/>
              <a:gd name="connsiteX215" fmla="*/ 291657 w 4318135"/>
              <a:gd name="connsiteY215" fmla="*/ 776862 h 1369144"/>
              <a:gd name="connsiteX216" fmla="*/ 270875 w 4318135"/>
              <a:gd name="connsiteY216" fmla="*/ 797644 h 1369144"/>
              <a:gd name="connsiteX217" fmla="*/ 265680 w 4318135"/>
              <a:gd name="connsiteY217" fmla="*/ 813231 h 1369144"/>
              <a:gd name="connsiteX218" fmla="*/ 218921 w 4318135"/>
              <a:gd name="connsiteY218" fmla="*/ 849599 h 1369144"/>
              <a:gd name="connsiteX219" fmla="*/ 208530 w 4318135"/>
              <a:gd name="connsiteY219" fmla="*/ 865185 h 1369144"/>
              <a:gd name="connsiteX220" fmla="*/ 177357 w 4318135"/>
              <a:gd name="connsiteY220" fmla="*/ 885967 h 1369144"/>
              <a:gd name="connsiteX221" fmla="*/ 156575 w 4318135"/>
              <a:gd name="connsiteY221" fmla="*/ 901553 h 1369144"/>
              <a:gd name="connsiteX222" fmla="*/ 125403 w 4318135"/>
              <a:gd name="connsiteY222" fmla="*/ 922335 h 1369144"/>
              <a:gd name="connsiteX223" fmla="*/ 94230 w 4318135"/>
              <a:gd name="connsiteY223" fmla="*/ 943117 h 1369144"/>
              <a:gd name="connsiteX224" fmla="*/ 78644 w 4318135"/>
              <a:gd name="connsiteY224" fmla="*/ 958703 h 1369144"/>
              <a:gd name="connsiteX225" fmla="*/ 68253 w 4318135"/>
              <a:gd name="connsiteY225" fmla="*/ 974290 h 1369144"/>
              <a:gd name="connsiteX226" fmla="*/ 52666 w 4318135"/>
              <a:gd name="connsiteY226" fmla="*/ 979485 h 1369144"/>
              <a:gd name="connsiteX227" fmla="*/ 5907 w 4318135"/>
              <a:gd name="connsiteY227" fmla="*/ 1026244 h 1369144"/>
              <a:gd name="connsiteX0" fmla="*/ 5907 w 4593904"/>
              <a:gd name="connsiteY0" fmla="*/ 1026244 h 1369144"/>
              <a:gd name="connsiteX1" fmla="*/ 5907 w 4593904"/>
              <a:gd name="connsiteY1" fmla="*/ 1026244 h 1369144"/>
              <a:gd name="connsiteX2" fmla="*/ 712 w 4593904"/>
              <a:gd name="connsiteY2" fmla="*/ 1073003 h 1369144"/>
              <a:gd name="connsiteX3" fmla="*/ 16298 w 4593904"/>
              <a:gd name="connsiteY3" fmla="*/ 1083394 h 1369144"/>
              <a:gd name="connsiteX4" fmla="*/ 26689 w 4593904"/>
              <a:gd name="connsiteY4" fmla="*/ 1114567 h 1369144"/>
              <a:gd name="connsiteX5" fmla="*/ 57862 w 4593904"/>
              <a:gd name="connsiteY5" fmla="*/ 1140544 h 1369144"/>
              <a:gd name="connsiteX6" fmla="*/ 68253 w 4593904"/>
              <a:gd name="connsiteY6" fmla="*/ 1156131 h 1369144"/>
              <a:gd name="connsiteX7" fmla="*/ 73448 w 4593904"/>
              <a:gd name="connsiteY7" fmla="*/ 1171717 h 1369144"/>
              <a:gd name="connsiteX8" fmla="*/ 104621 w 4593904"/>
              <a:gd name="connsiteY8" fmla="*/ 1202890 h 1369144"/>
              <a:gd name="connsiteX9" fmla="*/ 109816 w 4593904"/>
              <a:gd name="connsiteY9" fmla="*/ 1218476 h 1369144"/>
              <a:gd name="connsiteX10" fmla="*/ 135794 w 4593904"/>
              <a:gd name="connsiteY10" fmla="*/ 1244453 h 1369144"/>
              <a:gd name="connsiteX11" fmla="*/ 156575 w 4593904"/>
              <a:gd name="connsiteY11" fmla="*/ 1280822 h 1369144"/>
              <a:gd name="connsiteX12" fmla="*/ 172162 w 4593904"/>
              <a:gd name="connsiteY12" fmla="*/ 1296408 h 1369144"/>
              <a:gd name="connsiteX13" fmla="*/ 187748 w 4593904"/>
              <a:gd name="connsiteY13" fmla="*/ 1317190 h 1369144"/>
              <a:gd name="connsiteX14" fmla="*/ 239703 w 4593904"/>
              <a:gd name="connsiteY14" fmla="*/ 1348362 h 1369144"/>
              <a:gd name="connsiteX15" fmla="*/ 255289 w 4593904"/>
              <a:gd name="connsiteY15" fmla="*/ 1353558 h 1369144"/>
              <a:gd name="connsiteX16" fmla="*/ 276071 w 4593904"/>
              <a:gd name="connsiteY16" fmla="*/ 1363949 h 1369144"/>
              <a:gd name="connsiteX17" fmla="*/ 307244 w 4593904"/>
              <a:gd name="connsiteY17" fmla="*/ 1369144 h 1369144"/>
              <a:gd name="connsiteX18" fmla="*/ 473498 w 4593904"/>
              <a:gd name="connsiteY18" fmla="*/ 1363949 h 1369144"/>
              <a:gd name="connsiteX19" fmla="*/ 504671 w 4593904"/>
              <a:gd name="connsiteY19" fmla="*/ 1348362 h 1369144"/>
              <a:gd name="connsiteX20" fmla="*/ 520257 w 4593904"/>
              <a:gd name="connsiteY20" fmla="*/ 1327581 h 1369144"/>
              <a:gd name="connsiteX21" fmla="*/ 541039 w 4593904"/>
              <a:gd name="connsiteY21" fmla="*/ 1291212 h 1369144"/>
              <a:gd name="connsiteX22" fmla="*/ 530648 w 4593904"/>
              <a:gd name="connsiteY22" fmla="*/ 1218476 h 1369144"/>
              <a:gd name="connsiteX23" fmla="*/ 520257 w 4593904"/>
              <a:gd name="connsiteY23" fmla="*/ 1182108 h 1369144"/>
              <a:gd name="connsiteX24" fmla="*/ 525453 w 4593904"/>
              <a:gd name="connsiteY24" fmla="*/ 1052222 h 1369144"/>
              <a:gd name="connsiteX25" fmla="*/ 535844 w 4593904"/>
              <a:gd name="connsiteY25" fmla="*/ 1010658 h 1369144"/>
              <a:gd name="connsiteX26" fmla="*/ 567016 w 4593904"/>
              <a:gd name="connsiteY26" fmla="*/ 963899 h 1369144"/>
              <a:gd name="connsiteX27" fmla="*/ 577407 w 4593904"/>
              <a:gd name="connsiteY27" fmla="*/ 948312 h 1369144"/>
              <a:gd name="connsiteX28" fmla="*/ 587798 w 4593904"/>
              <a:gd name="connsiteY28" fmla="*/ 932726 h 1369144"/>
              <a:gd name="connsiteX29" fmla="*/ 592994 w 4593904"/>
              <a:gd name="connsiteY29" fmla="*/ 917140 h 1369144"/>
              <a:gd name="connsiteX30" fmla="*/ 639753 w 4593904"/>
              <a:gd name="connsiteY30" fmla="*/ 875576 h 1369144"/>
              <a:gd name="connsiteX31" fmla="*/ 655339 w 4593904"/>
              <a:gd name="connsiteY31" fmla="*/ 870381 h 1369144"/>
              <a:gd name="connsiteX32" fmla="*/ 686512 w 4593904"/>
              <a:gd name="connsiteY32" fmla="*/ 849599 h 1369144"/>
              <a:gd name="connsiteX33" fmla="*/ 717685 w 4593904"/>
              <a:gd name="connsiteY33" fmla="*/ 828817 h 1369144"/>
              <a:gd name="connsiteX34" fmla="*/ 769639 w 4593904"/>
              <a:gd name="connsiteY34" fmla="*/ 797644 h 1369144"/>
              <a:gd name="connsiteX35" fmla="*/ 800812 w 4593904"/>
              <a:gd name="connsiteY35" fmla="*/ 787253 h 1369144"/>
              <a:gd name="connsiteX36" fmla="*/ 831985 w 4593904"/>
              <a:gd name="connsiteY36" fmla="*/ 771667 h 1369144"/>
              <a:gd name="connsiteX37" fmla="*/ 863157 w 4593904"/>
              <a:gd name="connsiteY37" fmla="*/ 756081 h 1369144"/>
              <a:gd name="connsiteX38" fmla="*/ 894330 w 4593904"/>
              <a:gd name="connsiteY38" fmla="*/ 735299 h 1369144"/>
              <a:gd name="connsiteX39" fmla="*/ 909916 w 4593904"/>
              <a:gd name="connsiteY39" fmla="*/ 724908 h 1369144"/>
              <a:gd name="connsiteX40" fmla="*/ 925503 w 4593904"/>
              <a:gd name="connsiteY40" fmla="*/ 719712 h 1369144"/>
              <a:gd name="connsiteX41" fmla="*/ 967066 w 4593904"/>
              <a:gd name="connsiteY41" fmla="*/ 709322 h 1369144"/>
              <a:gd name="connsiteX42" fmla="*/ 982653 w 4593904"/>
              <a:gd name="connsiteY42" fmla="*/ 704126 h 1369144"/>
              <a:gd name="connsiteX43" fmla="*/ 1003435 w 4593904"/>
              <a:gd name="connsiteY43" fmla="*/ 698931 h 1369144"/>
              <a:gd name="connsiteX44" fmla="*/ 1034607 w 4593904"/>
              <a:gd name="connsiteY44" fmla="*/ 688540 h 1369144"/>
              <a:gd name="connsiteX45" fmla="*/ 1081366 w 4593904"/>
              <a:gd name="connsiteY45" fmla="*/ 678149 h 1369144"/>
              <a:gd name="connsiteX46" fmla="*/ 1096953 w 4593904"/>
              <a:gd name="connsiteY46" fmla="*/ 672953 h 1369144"/>
              <a:gd name="connsiteX47" fmla="*/ 1154103 w 4593904"/>
              <a:gd name="connsiteY47" fmla="*/ 662562 h 1369144"/>
              <a:gd name="connsiteX48" fmla="*/ 1185275 w 4593904"/>
              <a:gd name="connsiteY48" fmla="*/ 652172 h 1369144"/>
              <a:gd name="connsiteX49" fmla="*/ 1211253 w 4593904"/>
              <a:gd name="connsiteY49" fmla="*/ 646976 h 1369144"/>
              <a:gd name="connsiteX50" fmla="*/ 1226839 w 4593904"/>
              <a:gd name="connsiteY50" fmla="*/ 641781 h 1369144"/>
              <a:gd name="connsiteX51" fmla="*/ 1268403 w 4593904"/>
              <a:gd name="connsiteY51" fmla="*/ 636585 h 1369144"/>
              <a:gd name="connsiteX52" fmla="*/ 1403485 w 4593904"/>
              <a:gd name="connsiteY52" fmla="*/ 615803 h 1369144"/>
              <a:gd name="connsiteX53" fmla="*/ 1481416 w 4593904"/>
              <a:gd name="connsiteY53" fmla="*/ 605412 h 1369144"/>
              <a:gd name="connsiteX54" fmla="*/ 1533371 w 4593904"/>
              <a:gd name="connsiteY54" fmla="*/ 595022 h 1369144"/>
              <a:gd name="connsiteX55" fmla="*/ 1652866 w 4593904"/>
              <a:gd name="connsiteY55" fmla="*/ 589826 h 1369144"/>
              <a:gd name="connsiteX56" fmla="*/ 1751580 w 4593904"/>
              <a:gd name="connsiteY56" fmla="*/ 579435 h 1369144"/>
              <a:gd name="connsiteX57" fmla="*/ 1928225 w 4593904"/>
              <a:gd name="connsiteY57" fmla="*/ 574240 h 1369144"/>
              <a:gd name="connsiteX58" fmla="*/ 2110066 w 4593904"/>
              <a:gd name="connsiteY58" fmla="*/ 563849 h 1369144"/>
              <a:gd name="connsiteX59" fmla="*/ 2151630 w 4593904"/>
              <a:gd name="connsiteY59" fmla="*/ 558653 h 1369144"/>
              <a:gd name="connsiteX60" fmla="*/ 2411403 w 4593904"/>
              <a:gd name="connsiteY60" fmla="*/ 548262 h 1369144"/>
              <a:gd name="connsiteX61" fmla="*/ 2593244 w 4593904"/>
              <a:gd name="connsiteY61" fmla="*/ 553458 h 1369144"/>
              <a:gd name="connsiteX62" fmla="*/ 2624416 w 4593904"/>
              <a:gd name="connsiteY62" fmla="*/ 563849 h 1369144"/>
              <a:gd name="connsiteX63" fmla="*/ 2671175 w 4593904"/>
              <a:gd name="connsiteY63" fmla="*/ 569044 h 1369144"/>
              <a:gd name="connsiteX64" fmla="*/ 3014075 w 4593904"/>
              <a:gd name="connsiteY64" fmla="*/ 569044 h 1369144"/>
              <a:gd name="connsiteX65" fmla="*/ 3060835 w 4593904"/>
              <a:gd name="connsiteY65" fmla="*/ 579435 h 1369144"/>
              <a:gd name="connsiteX66" fmla="*/ 3097203 w 4593904"/>
              <a:gd name="connsiteY66" fmla="*/ 589826 h 1369144"/>
              <a:gd name="connsiteX67" fmla="*/ 3206307 w 4593904"/>
              <a:gd name="connsiteY67" fmla="*/ 595022 h 1369144"/>
              <a:gd name="connsiteX68" fmla="*/ 3253066 w 4593904"/>
              <a:gd name="connsiteY68" fmla="*/ 605412 h 1369144"/>
              <a:gd name="connsiteX69" fmla="*/ 3268653 w 4593904"/>
              <a:gd name="connsiteY69" fmla="*/ 615803 h 1369144"/>
              <a:gd name="connsiteX70" fmla="*/ 3445298 w 4593904"/>
              <a:gd name="connsiteY70" fmla="*/ 610608 h 1369144"/>
              <a:gd name="connsiteX71" fmla="*/ 3460885 w 4593904"/>
              <a:gd name="connsiteY71" fmla="*/ 605412 h 1369144"/>
              <a:gd name="connsiteX72" fmla="*/ 3481666 w 4593904"/>
              <a:gd name="connsiteY72" fmla="*/ 595022 h 1369144"/>
              <a:gd name="connsiteX73" fmla="*/ 3512839 w 4593904"/>
              <a:gd name="connsiteY73" fmla="*/ 574240 h 1369144"/>
              <a:gd name="connsiteX74" fmla="*/ 3528425 w 4593904"/>
              <a:gd name="connsiteY74" fmla="*/ 569044 h 1369144"/>
              <a:gd name="connsiteX75" fmla="*/ 3544012 w 4593904"/>
              <a:gd name="connsiteY75" fmla="*/ 558653 h 1369144"/>
              <a:gd name="connsiteX76" fmla="*/ 3575185 w 4593904"/>
              <a:gd name="connsiteY76" fmla="*/ 548262 h 1369144"/>
              <a:gd name="connsiteX77" fmla="*/ 3746635 w 4593904"/>
              <a:gd name="connsiteY77" fmla="*/ 553458 h 1369144"/>
              <a:gd name="connsiteX78" fmla="*/ 3757025 w 4593904"/>
              <a:gd name="connsiteY78" fmla="*/ 569044 h 1369144"/>
              <a:gd name="connsiteX79" fmla="*/ 3788198 w 4593904"/>
              <a:gd name="connsiteY79" fmla="*/ 579435 h 1369144"/>
              <a:gd name="connsiteX80" fmla="*/ 3855739 w 4593904"/>
              <a:gd name="connsiteY80" fmla="*/ 569044 h 1369144"/>
              <a:gd name="connsiteX81" fmla="*/ 3866130 w 4593904"/>
              <a:gd name="connsiteY81" fmla="*/ 553458 h 1369144"/>
              <a:gd name="connsiteX82" fmla="*/ 3871325 w 4593904"/>
              <a:gd name="connsiteY82" fmla="*/ 491112 h 1369144"/>
              <a:gd name="connsiteX83" fmla="*/ 3881716 w 4593904"/>
              <a:gd name="connsiteY83" fmla="*/ 413181 h 1369144"/>
              <a:gd name="connsiteX84" fmla="*/ 3897303 w 4593904"/>
              <a:gd name="connsiteY84" fmla="*/ 350835 h 1369144"/>
              <a:gd name="connsiteX85" fmla="*/ 3918085 w 4593904"/>
              <a:gd name="connsiteY85" fmla="*/ 314467 h 1369144"/>
              <a:gd name="connsiteX86" fmla="*/ 3933671 w 4593904"/>
              <a:gd name="connsiteY86" fmla="*/ 304076 h 1369144"/>
              <a:gd name="connsiteX87" fmla="*/ 3944062 w 4593904"/>
              <a:gd name="connsiteY87" fmla="*/ 288490 h 1369144"/>
              <a:gd name="connsiteX88" fmla="*/ 3975235 w 4593904"/>
              <a:gd name="connsiteY88" fmla="*/ 278099 h 1369144"/>
              <a:gd name="connsiteX89" fmla="*/ 3990821 w 4593904"/>
              <a:gd name="connsiteY89" fmla="*/ 272903 h 1369144"/>
              <a:gd name="connsiteX90" fmla="*/ 4006407 w 4593904"/>
              <a:gd name="connsiteY90" fmla="*/ 262512 h 1369144"/>
              <a:gd name="connsiteX91" fmla="*/ 4068753 w 4593904"/>
              <a:gd name="connsiteY91" fmla="*/ 246926 h 1369144"/>
              <a:gd name="connsiteX92" fmla="*/ 4084339 w 4593904"/>
              <a:gd name="connsiteY92" fmla="*/ 241731 h 1369144"/>
              <a:gd name="connsiteX93" fmla="*/ 4136294 w 4593904"/>
              <a:gd name="connsiteY93" fmla="*/ 231340 h 1369144"/>
              <a:gd name="connsiteX94" fmla="*/ 4157075 w 4593904"/>
              <a:gd name="connsiteY94" fmla="*/ 226144 h 1369144"/>
              <a:gd name="connsiteX95" fmla="*/ 4250594 w 4593904"/>
              <a:gd name="connsiteY95" fmla="*/ 215753 h 1369144"/>
              <a:gd name="connsiteX96" fmla="*/ 4271375 w 4593904"/>
              <a:gd name="connsiteY96" fmla="*/ 210558 h 1369144"/>
              <a:gd name="connsiteX97" fmla="*/ 4593904 w 4593904"/>
              <a:gd name="connsiteY97" fmla="*/ 102196 h 1369144"/>
              <a:gd name="connsiteX98" fmla="*/ 4307744 w 4593904"/>
              <a:gd name="connsiteY98" fmla="*/ 168994 h 1369144"/>
              <a:gd name="connsiteX99" fmla="*/ 4292157 w 4593904"/>
              <a:gd name="connsiteY99" fmla="*/ 153408 h 1369144"/>
              <a:gd name="connsiteX100" fmla="*/ 4260985 w 4593904"/>
              <a:gd name="connsiteY100" fmla="*/ 127431 h 1369144"/>
              <a:gd name="connsiteX101" fmla="*/ 4250594 w 4593904"/>
              <a:gd name="connsiteY101" fmla="*/ 111844 h 1369144"/>
              <a:gd name="connsiteX102" fmla="*/ 4235007 w 4593904"/>
              <a:gd name="connsiteY102" fmla="*/ 80672 h 1369144"/>
              <a:gd name="connsiteX103" fmla="*/ 4219421 w 4593904"/>
              <a:gd name="connsiteY103" fmla="*/ 70281 h 1369144"/>
              <a:gd name="connsiteX104" fmla="*/ 4203835 w 4593904"/>
              <a:gd name="connsiteY104" fmla="*/ 54694 h 1369144"/>
              <a:gd name="connsiteX105" fmla="*/ 4172662 w 4593904"/>
              <a:gd name="connsiteY105" fmla="*/ 39108 h 1369144"/>
              <a:gd name="connsiteX106" fmla="*/ 4151880 w 4593904"/>
              <a:gd name="connsiteY106" fmla="*/ 28717 h 1369144"/>
              <a:gd name="connsiteX107" fmla="*/ 4099925 w 4593904"/>
              <a:gd name="connsiteY107" fmla="*/ 13131 h 1369144"/>
              <a:gd name="connsiteX108" fmla="*/ 4011603 w 4593904"/>
              <a:gd name="connsiteY108" fmla="*/ 7935 h 1369144"/>
              <a:gd name="connsiteX109" fmla="*/ 3866130 w 4593904"/>
              <a:gd name="connsiteY109" fmla="*/ 7935 h 1369144"/>
              <a:gd name="connsiteX110" fmla="*/ 3850544 w 4593904"/>
              <a:gd name="connsiteY110" fmla="*/ 13131 h 1369144"/>
              <a:gd name="connsiteX111" fmla="*/ 3819371 w 4593904"/>
              <a:gd name="connsiteY111" fmla="*/ 18326 h 1369144"/>
              <a:gd name="connsiteX112" fmla="*/ 3679094 w 4593904"/>
              <a:gd name="connsiteY112" fmla="*/ 28717 h 1369144"/>
              <a:gd name="connsiteX113" fmla="*/ 3642725 w 4593904"/>
              <a:gd name="connsiteY113" fmla="*/ 39108 h 1369144"/>
              <a:gd name="connsiteX114" fmla="*/ 3595966 w 4593904"/>
              <a:gd name="connsiteY114" fmla="*/ 44303 h 1369144"/>
              <a:gd name="connsiteX115" fmla="*/ 3544012 w 4593904"/>
              <a:gd name="connsiteY115" fmla="*/ 59890 h 1369144"/>
              <a:gd name="connsiteX116" fmla="*/ 3523230 w 4593904"/>
              <a:gd name="connsiteY116" fmla="*/ 70281 h 1369144"/>
              <a:gd name="connsiteX117" fmla="*/ 3502448 w 4593904"/>
              <a:gd name="connsiteY117" fmla="*/ 75476 h 1369144"/>
              <a:gd name="connsiteX118" fmla="*/ 3455689 w 4593904"/>
              <a:gd name="connsiteY118" fmla="*/ 91062 h 1369144"/>
              <a:gd name="connsiteX119" fmla="*/ 3408930 w 4593904"/>
              <a:gd name="connsiteY119" fmla="*/ 106649 h 1369144"/>
              <a:gd name="connsiteX120" fmla="*/ 3393344 w 4593904"/>
              <a:gd name="connsiteY120" fmla="*/ 111844 h 1369144"/>
              <a:gd name="connsiteX121" fmla="*/ 3351780 w 4593904"/>
              <a:gd name="connsiteY121" fmla="*/ 132626 h 1369144"/>
              <a:gd name="connsiteX122" fmla="*/ 3336194 w 4593904"/>
              <a:gd name="connsiteY122" fmla="*/ 143017 h 1369144"/>
              <a:gd name="connsiteX123" fmla="*/ 3315412 w 4593904"/>
              <a:gd name="connsiteY123" fmla="*/ 148212 h 1369144"/>
              <a:gd name="connsiteX124" fmla="*/ 3299825 w 4593904"/>
              <a:gd name="connsiteY124" fmla="*/ 153408 h 1369144"/>
              <a:gd name="connsiteX125" fmla="*/ 3253066 w 4593904"/>
              <a:gd name="connsiteY125" fmla="*/ 189776 h 1369144"/>
              <a:gd name="connsiteX126" fmla="*/ 3216698 w 4593904"/>
              <a:gd name="connsiteY126" fmla="*/ 210558 h 1369144"/>
              <a:gd name="connsiteX127" fmla="*/ 3185525 w 4593904"/>
              <a:gd name="connsiteY127" fmla="*/ 220949 h 1369144"/>
              <a:gd name="connsiteX128" fmla="*/ 3143962 w 4593904"/>
              <a:gd name="connsiteY128" fmla="*/ 241731 h 1369144"/>
              <a:gd name="connsiteX129" fmla="*/ 3107594 w 4593904"/>
              <a:gd name="connsiteY129" fmla="*/ 252122 h 1369144"/>
              <a:gd name="connsiteX130" fmla="*/ 3092007 w 4593904"/>
              <a:gd name="connsiteY130" fmla="*/ 257317 h 1369144"/>
              <a:gd name="connsiteX131" fmla="*/ 3071225 w 4593904"/>
              <a:gd name="connsiteY131" fmla="*/ 262512 h 1369144"/>
              <a:gd name="connsiteX132" fmla="*/ 3040053 w 4593904"/>
              <a:gd name="connsiteY132" fmla="*/ 272903 h 1369144"/>
              <a:gd name="connsiteX133" fmla="*/ 2998489 w 4593904"/>
              <a:gd name="connsiteY133" fmla="*/ 283294 h 1369144"/>
              <a:gd name="connsiteX134" fmla="*/ 2967316 w 4593904"/>
              <a:gd name="connsiteY134" fmla="*/ 293685 h 1369144"/>
              <a:gd name="connsiteX135" fmla="*/ 2941339 w 4593904"/>
              <a:gd name="connsiteY135" fmla="*/ 298881 h 1369144"/>
              <a:gd name="connsiteX136" fmla="*/ 2910166 w 4593904"/>
              <a:gd name="connsiteY136" fmla="*/ 309272 h 1369144"/>
              <a:gd name="connsiteX137" fmla="*/ 2894580 w 4593904"/>
              <a:gd name="connsiteY137" fmla="*/ 314467 h 1369144"/>
              <a:gd name="connsiteX138" fmla="*/ 2847821 w 4593904"/>
              <a:gd name="connsiteY138" fmla="*/ 335249 h 1369144"/>
              <a:gd name="connsiteX139" fmla="*/ 2832235 w 4593904"/>
              <a:gd name="connsiteY139" fmla="*/ 340444 h 1369144"/>
              <a:gd name="connsiteX140" fmla="*/ 2795866 w 4593904"/>
              <a:gd name="connsiteY140" fmla="*/ 361226 h 1369144"/>
              <a:gd name="connsiteX141" fmla="*/ 2780280 w 4593904"/>
              <a:gd name="connsiteY141" fmla="*/ 371617 h 1369144"/>
              <a:gd name="connsiteX142" fmla="*/ 2754303 w 4593904"/>
              <a:gd name="connsiteY142" fmla="*/ 376812 h 1369144"/>
              <a:gd name="connsiteX143" fmla="*/ 2738716 w 4593904"/>
              <a:gd name="connsiteY143" fmla="*/ 382008 h 1369144"/>
              <a:gd name="connsiteX144" fmla="*/ 2717935 w 4593904"/>
              <a:gd name="connsiteY144" fmla="*/ 387203 h 1369144"/>
              <a:gd name="connsiteX145" fmla="*/ 2593244 w 4593904"/>
              <a:gd name="connsiteY145" fmla="*/ 382008 h 1369144"/>
              <a:gd name="connsiteX146" fmla="*/ 2577657 w 4593904"/>
              <a:gd name="connsiteY146" fmla="*/ 350835 h 1369144"/>
              <a:gd name="connsiteX147" fmla="*/ 2562071 w 4593904"/>
              <a:gd name="connsiteY147" fmla="*/ 293685 h 1369144"/>
              <a:gd name="connsiteX148" fmla="*/ 2556875 w 4593904"/>
              <a:gd name="connsiteY148" fmla="*/ 278099 h 1369144"/>
              <a:gd name="connsiteX149" fmla="*/ 2546485 w 4593904"/>
              <a:gd name="connsiteY149" fmla="*/ 262512 h 1369144"/>
              <a:gd name="connsiteX150" fmla="*/ 2411403 w 4593904"/>
              <a:gd name="connsiteY150" fmla="*/ 267708 h 1369144"/>
              <a:gd name="connsiteX151" fmla="*/ 2354253 w 4593904"/>
              <a:gd name="connsiteY151" fmla="*/ 272903 h 1369144"/>
              <a:gd name="connsiteX152" fmla="*/ 2333471 w 4593904"/>
              <a:gd name="connsiteY152" fmla="*/ 278099 h 1369144"/>
              <a:gd name="connsiteX153" fmla="*/ 2271125 w 4593904"/>
              <a:gd name="connsiteY153" fmla="*/ 283294 h 1369144"/>
              <a:gd name="connsiteX154" fmla="*/ 2167216 w 4593904"/>
              <a:gd name="connsiteY154" fmla="*/ 278099 h 1369144"/>
              <a:gd name="connsiteX155" fmla="*/ 2151630 w 4593904"/>
              <a:gd name="connsiteY155" fmla="*/ 272903 h 1369144"/>
              <a:gd name="connsiteX156" fmla="*/ 2120457 w 4593904"/>
              <a:gd name="connsiteY156" fmla="*/ 252122 h 1369144"/>
              <a:gd name="connsiteX157" fmla="*/ 2110066 w 4593904"/>
              <a:gd name="connsiteY157" fmla="*/ 236535 h 1369144"/>
              <a:gd name="connsiteX158" fmla="*/ 2094480 w 4593904"/>
              <a:gd name="connsiteY158" fmla="*/ 231340 h 1369144"/>
              <a:gd name="connsiteX159" fmla="*/ 2078894 w 4593904"/>
              <a:gd name="connsiteY159" fmla="*/ 220949 h 1369144"/>
              <a:gd name="connsiteX160" fmla="*/ 2063307 w 4593904"/>
              <a:gd name="connsiteY160" fmla="*/ 215753 h 1369144"/>
              <a:gd name="connsiteX161" fmla="*/ 2047721 w 4593904"/>
              <a:gd name="connsiteY161" fmla="*/ 205362 h 1369144"/>
              <a:gd name="connsiteX162" fmla="*/ 2032135 w 4593904"/>
              <a:gd name="connsiteY162" fmla="*/ 200167 h 1369144"/>
              <a:gd name="connsiteX163" fmla="*/ 2011353 w 4593904"/>
              <a:gd name="connsiteY163" fmla="*/ 189776 h 1369144"/>
              <a:gd name="connsiteX164" fmla="*/ 1907444 w 4593904"/>
              <a:gd name="connsiteY164" fmla="*/ 194972 h 1369144"/>
              <a:gd name="connsiteX165" fmla="*/ 1876271 w 4593904"/>
              <a:gd name="connsiteY165" fmla="*/ 205362 h 1369144"/>
              <a:gd name="connsiteX166" fmla="*/ 1860685 w 4593904"/>
              <a:gd name="connsiteY166" fmla="*/ 210558 h 1369144"/>
              <a:gd name="connsiteX167" fmla="*/ 1839903 w 4593904"/>
              <a:gd name="connsiteY167" fmla="*/ 220949 h 1369144"/>
              <a:gd name="connsiteX168" fmla="*/ 1767166 w 4593904"/>
              <a:gd name="connsiteY168" fmla="*/ 231340 h 1369144"/>
              <a:gd name="connsiteX169" fmla="*/ 1725603 w 4593904"/>
              <a:gd name="connsiteY169" fmla="*/ 241731 h 1369144"/>
              <a:gd name="connsiteX170" fmla="*/ 1684039 w 4593904"/>
              <a:gd name="connsiteY170" fmla="*/ 252122 h 1369144"/>
              <a:gd name="connsiteX171" fmla="*/ 1663257 w 4593904"/>
              <a:gd name="connsiteY171" fmla="*/ 257317 h 1369144"/>
              <a:gd name="connsiteX172" fmla="*/ 1632085 w 4593904"/>
              <a:gd name="connsiteY172" fmla="*/ 267708 h 1369144"/>
              <a:gd name="connsiteX173" fmla="*/ 1616498 w 4593904"/>
              <a:gd name="connsiteY173" fmla="*/ 272903 h 1369144"/>
              <a:gd name="connsiteX174" fmla="*/ 1595716 w 4593904"/>
              <a:gd name="connsiteY174" fmla="*/ 283294 h 1369144"/>
              <a:gd name="connsiteX175" fmla="*/ 1569739 w 4593904"/>
              <a:gd name="connsiteY175" fmla="*/ 288490 h 1369144"/>
              <a:gd name="connsiteX176" fmla="*/ 1554153 w 4593904"/>
              <a:gd name="connsiteY176" fmla="*/ 293685 h 1369144"/>
              <a:gd name="connsiteX177" fmla="*/ 1538566 w 4593904"/>
              <a:gd name="connsiteY177" fmla="*/ 304076 h 1369144"/>
              <a:gd name="connsiteX178" fmla="*/ 1528175 w 4593904"/>
              <a:gd name="connsiteY178" fmla="*/ 319662 h 1369144"/>
              <a:gd name="connsiteX179" fmla="*/ 1497003 w 4593904"/>
              <a:gd name="connsiteY179" fmla="*/ 330053 h 1369144"/>
              <a:gd name="connsiteX180" fmla="*/ 1465830 w 4593904"/>
              <a:gd name="connsiteY180" fmla="*/ 350835 h 1369144"/>
              <a:gd name="connsiteX181" fmla="*/ 1450244 w 4593904"/>
              <a:gd name="connsiteY181" fmla="*/ 361226 h 1369144"/>
              <a:gd name="connsiteX182" fmla="*/ 1387898 w 4593904"/>
              <a:gd name="connsiteY182" fmla="*/ 382008 h 1369144"/>
              <a:gd name="connsiteX183" fmla="*/ 1372312 w 4593904"/>
              <a:gd name="connsiteY183" fmla="*/ 387203 h 1369144"/>
              <a:gd name="connsiteX184" fmla="*/ 1356725 w 4593904"/>
              <a:gd name="connsiteY184" fmla="*/ 392399 h 1369144"/>
              <a:gd name="connsiteX185" fmla="*/ 1299575 w 4593904"/>
              <a:gd name="connsiteY185" fmla="*/ 397594 h 1369144"/>
              <a:gd name="connsiteX186" fmla="*/ 1283989 w 4593904"/>
              <a:gd name="connsiteY186" fmla="*/ 402790 h 1369144"/>
              <a:gd name="connsiteX187" fmla="*/ 1200862 w 4593904"/>
              <a:gd name="connsiteY187" fmla="*/ 413181 h 1369144"/>
              <a:gd name="connsiteX188" fmla="*/ 1154103 w 4593904"/>
              <a:gd name="connsiteY188" fmla="*/ 423572 h 1369144"/>
              <a:gd name="connsiteX189" fmla="*/ 1096953 w 4593904"/>
              <a:gd name="connsiteY189" fmla="*/ 428767 h 1369144"/>
              <a:gd name="connsiteX190" fmla="*/ 1060585 w 4593904"/>
              <a:gd name="connsiteY190" fmla="*/ 433962 h 1369144"/>
              <a:gd name="connsiteX191" fmla="*/ 993044 w 4593904"/>
              <a:gd name="connsiteY191" fmla="*/ 444353 h 1369144"/>
              <a:gd name="connsiteX192" fmla="*/ 961871 w 4593904"/>
              <a:gd name="connsiteY192" fmla="*/ 454744 h 1369144"/>
              <a:gd name="connsiteX193" fmla="*/ 920307 w 4593904"/>
              <a:gd name="connsiteY193" fmla="*/ 465135 h 1369144"/>
              <a:gd name="connsiteX194" fmla="*/ 889135 w 4593904"/>
              <a:gd name="connsiteY194" fmla="*/ 475526 h 1369144"/>
              <a:gd name="connsiteX195" fmla="*/ 868353 w 4593904"/>
              <a:gd name="connsiteY195" fmla="*/ 480722 h 1369144"/>
              <a:gd name="connsiteX196" fmla="*/ 842375 w 4593904"/>
              <a:gd name="connsiteY196" fmla="*/ 485917 h 1369144"/>
              <a:gd name="connsiteX197" fmla="*/ 806007 w 4593904"/>
              <a:gd name="connsiteY197" fmla="*/ 501503 h 1369144"/>
              <a:gd name="connsiteX198" fmla="*/ 790421 w 4593904"/>
              <a:gd name="connsiteY198" fmla="*/ 506699 h 1369144"/>
              <a:gd name="connsiteX199" fmla="*/ 748857 w 4593904"/>
              <a:gd name="connsiteY199" fmla="*/ 522285 h 1369144"/>
              <a:gd name="connsiteX200" fmla="*/ 702098 w 4593904"/>
              <a:gd name="connsiteY200" fmla="*/ 543067 h 1369144"/>
              <a:gd name="connsiteX201" fmla="*/ 670925 w 4593904"/>
              <a:gd name="connsiteY201" fmla="*/ 553458 h 1369144"/>
              <a:gd name="connsiteX202" fmla="*/ 639753 w 4593904"/>
              <a:gd name="connsiteY202" fmla="*/ 569044 h 1369144"/>
              <a:gd name="connsiteX203" fmla="*/ 592994 w 4593904"/>
              <a:gd name="connsiteY203" fmla="*/ 589826 h 1369144"/>
              <a:gd name="connsiteX204" fmla="*/ 577407 w 4593904"/>
              <a:gd name="connsiteY204" fmla="*/ 595022 h 1369144"/>
              <a:gd name="connsiteX205" fmla="*/ 546235 w 4593904"/>
              <a:gd name="connsiteY205" fmla="*/ 615803 h 1369144"/>
              <a:gd name="connsiteX206" fmla="*/ 530648 w 4593904"/>
              <a:gd name="connsiteY206" fmla="*/ 626194 h 1369144"/>
              <a:gd name="connsiteX207" fmla="*/ 509866 w 4593904"/>
              <a:gd name="connsiteY207" fmla="*/ 636585 h 1369144"/>
              <a:gd name="connsiteX208" fmla="*/ 463107 w 4593904"/>
              <a:gd name="connsiteY208" fmla="*/ 657367 h 1369144"/>
              <a:gd name="connsiteX209" fmla="*/ 447521 w 4593904"/>
              <a:gd name="connsiteY209" fmla="*/ 662562 h 1369144"/>
              <a:gd name="connsiteX210" fmla="*/ 416348 w 4593904"/>
              <a:gd name="connsiteY210" fmla="*/ 688540 h 1369144"/>
              <a:gd name="connsiteX211" fmla="*/ 385175 w 4593904"/>
              <a:gd name="connsiteY211" fmla="*/ 709322 h 1369144"/>
              <a:gd name="connsiteX212" fmla="*/ 369589 w 4593904"/>
              <a:gd name="connsiteY212" fmla="*/ 724908 h 1369144"/>
              <a:gd name="connsiteX213" fmla="*/ 338416 w 4593904"/>
              <a:gd name="connsiteY213" fmla="*/ 745690 h 1369144"/>
              <a:gd name="connsiteX214" fmla="*/ 322830 w 4593904"/>
              <a:gd name="connsiteY214" fmla="*/ 756081 h 1369144"/>
              <a:gd name="connsiteX215" fmla="*/ 291657 w 4593904"/>
              <a:gd name="connsiteY215" fmla="*/ 776862 h 1369144"/>
              <a:gd name="connsiteX216" fmla="*/ 270875 w 4593904"/>
              <a:gd name="connsiteY216" fmla="*/ 797644 h 1369144"/>
              <a:gd name="connsiteX217" fmla="*/ 265680 w 4593904"/>
              <a:gd name="connsiteY217" fmla="*/ 813231 h 1369144"/>
              <a:gd name="connsiteX218" fmla="*/ 218921 w 4593904"/>
              <a:gd name="connsiteY218" fmla="*/ 849599 h 1369144"/>
              <a:gd name="connsiteX219" fmla="*/ 208530 w 4593904"/>
              <a:gd name="connsiteY219" fmla="*/ 865185 h 1369144"/>
              <a:gd name="connsiteX220" fmla="*/ 177357 w 4593904"/>
              <a:gd name="connsiteY220" fmla="*/ 885967 h 1369144"/>
              <a:gd name="connsiteX221" fmla="*/ 156575 w 4593904"/>
              <a:gd name="connsiteY221" fmla="*/ 901553 h 1369144"/>
              <a:gd name="connsiteX222" fmla="*/ 125403 w 4593904"/>
              <a:gd name="connsiteY222" fmla="*/ 922335 h 1369144"/>
              <a:gd name="connsiteX223" fmla="*/ 94230 w 4593904"/>
              <a:gd name="connsiteY223" fmla="*/ 943117 h 1369144"/>
              <a:gd name="connsiteX224" fmla="*/ 78644 w 4593904"/>
              <a:gd name="connsiteY224" fmla="*/ 958703 h 1369144"/>
              <a:gd name="connsiteX225" fmla="*/ 68253 w 4593904"/>
              <a:gd name="connsiteY225" fmla="*/ 974290 h 1369144"/>
              <a:gd name="connsiteX226" fmla="*/ 52666 w 4593904"/>
              <a:gd name="connsiteY226" fmla="*/ 979485 h 1369144"/>
              <a:gd name="connsiteX227" fmla="*/ 5907 w 4593904"/>
              <a:gd name="connsiteY227" fmla="*/ 1026244 h 1369144"/>
              <a:gd name="connsiteX0" fmla="*/ 5907 w 4593904"/>
              <a:gd name="connsiteY0" fmla="*/ 1026244 h 1369144"/>
              <a:gd name="connsiteX1" fmla="*/ 5907 w 4593904"/>
              <a:gd name="connsiteY1" fmla="*/ 1026244 h 1369144"/>
              <a:gd name="connsiteX2" fmla="*/ 712 w 4593904"/>
              <a:gd name="connsiteY2" fmla="*/ 1073003 h 1369144"/>
              <a:gd name="connsiteX3" fmla="*/ 16298 w 4593904"/>
              <a:gd name="connsiteY3" fmla="*/ 1083394 h 1369144"/>
              <a:gd name="connsiteX4" fmla="*/ 26689 w 4593904"/>
              <a:gd name="connsiteY4" fmla="*/ 1114567 h 1369144"/>
              <a:gd name="connsiteX5" fmla="*/ 57862 w 4593904"/>
              <a:gd name="connsiteY5" fmla="*/ 1140544 h 1369144"/>
              <a:gd name="connsiteX6" fmla="*/ 68253 w 4593904"/>
              <a:gd name="connsiteY6" fmla="*/ 1156131 h 1369144"/>
              <a:gd name="connsiteX7" fmla="*/ 73448 w 4593904"/>
              <a:gd name="connsiteY7" fmla="*/ 1171717 h 1369144"/>
              <a:gd name="connsiteX8" fmla="*/ 104621 w 4593904"/>
              <a:gd name="connsiteY8" fmla="*/ 1202890 h 1369144"/>
              <a:gd name="connsiteX9" fmla="*/ 109816 w 4593904"/>
              <a:gd name="connsiteY9" fmla="*/ 1218476 h 1369144"/>
              <a:gd name="connsiteX10" fmla="*/ 135794 w 4593904"/>
              <a:gd name="connsiteY10" fmla="*/ 1244453 h 1369144"/>
              <a:gd name="connsiteX11" fmla="*/ 156575 w 4593904"/>
              <a:gd name="connsiteY11" fmla="*/ 1280822 h 1369144"/>
              <a:gd name="connsiteX12" fmla="*/ 172162 w 4593904"/>
              <a:gd name="connsiteY12" fmla="*/ 1296408 h 1369144"/>
              <a:gd name="connsiteX13" fmla="*/ 187748 w 4593904"/>
              <a:gd name="connsiteY13" fmla="*/ 1317190 h 1369144"/>
              <a:gd name="connsiteX14" fmla="*/ 239703 w 4593904"/>
              <a:gd name="connsiteY14" fmla="*/ 1348362 h 1369144"/>
              <a:gd name="connsiteX15" fmla="*/ 255289 w 4593904"/>
              <a:gd name="connsiteY15" fmla="*/ 1353558 h 1369144"/>
              <a:gd name="connsiteX16" fmla="*/ 276071 w 4593904"/>
              <a:gd name="connsiteY16" fmla="*/ 1363949 h 1369144"/>
              <a:gd name="connsiteX17" fmla="*/ 307244 w 4593904"/>
              <a:gd name="connsiteY17" fmla="*/ 1369144 h 1369144"/>
              <a:gd name="connsiteX18" fmla="*/ 473498 w 4593904"/>
              <a:gd name="connsiteY18" fmla="*/ 1363949 h 1369144"/>
              <a:gd name="connsiteX19" fmla="*/ 504671 w 4593904"/>
              <a:gd name="connsiteY19" fmla="*/ 1348362 h 1369144"/>
              <a:gd name="connsiteX20" fmla="*/ 520257 w 4593904"/>
              <a:gd name="connsiteY20" fmla="*/ 1327581 h 1369144"/>
              <a:gd name="connsiteX21" fmla="*/ 541039 w 4593904"/>
              <a:gd name="connsiteY21" fmla="*/ 1291212 h 1369144"/>
              <a:gd name="connsiteX22" fmla="*/ 530648 w 4593904"/>
              <a:gd name="connsiteY22" fmla="*/ 1218476 h 1369144"/>
              <a:gd name="connsiteX23" fmla="*/ 520257 w 4593904"/>
              <a:gd name="connsiteY23" fmla="*/ 1182108 h 1369144"/>
              <a:gd name="connsiteX24" fmla="*/ 525453 w 4593904"/>
              <a:gd name="connsiteY24" fmla="*/ 1052222 h 1369144"/>
              <a:gd name="connsiteX25" fmla="*/ 535844 w 4593904"/>
              <a:gd name="connsiteY25" fmla="*/ 1010658 h 1369144"/>
              <a:gd name="connsiteX26" fmla="*/ 567016 w 4593904"/>
              <a:gd name="connsiteY26" fmla="*/ 963899 h 1369144"/>
              <a:gd name="connsiteX27" fmla="*/ 577407 w 4593904"/>
              <a:gd name="connsiteY27" fmla="*/ 948312 h 1369144"/>
              <a:gd name="connsiteX28" fmla="*/ 587798 w 4593904"/>
              <a:gd name="connsiteY28" fmla="*/ 932726 h 1369144"/>
              <a:gd name="connsiteX29" fmla="*/ 592994 w 4593904"/>
              <a:gd name="connsiteY29" fmla="*/ 917140 h 1369144"/>
              <a:gd name="connsiteX30" fmla="*/ 639753 w 4593904"/>
              <a:gd name="connsiteY30" fmla="*/ 875576 h 1369144"/>
              <a:gd name="connsiteX31" fmla="*/ 655339 w 4593904"/>
              <a:gd name="connsiteY31" fmla="*/ 870381 h 1369144"/>
              <a:gd name="connsiteX32" fmla="*/ 686512 w 4593904"/>
              <a:gd name="connsiteY32" fmla="*/ 849599 h 1369144"/>
              <a:gd name="connsiteX33" fmla="*/ 717685 w 4593904"/>
              <a:gd name="connsiteY33" fmla="*/ 828817 h 1369144"/>
              <a:gd name="connsiteX34" fmla="*/ 769639 w 4593904"/>
              <a:gd name="connsiteY34" fmla="*/ 797644 h 1369144"/>
              <a:gd name="connsiteX35" fmla="*/ 800812 w 4593904"/>
              <a:gd name="connsiteY35" fmla="*/ 787253 h 1369144"/>
              <a:gd name="connsiteX36" fmla="*/ 831985 w 4593904"/>
              <a:gd name="connsiteY36" fmla="*/ 771667 h 1369144"/>
              <a:gd name="connsiteX37" fmla="*/ 863157 w 4593904"/>
              <a:gd name="connsiteY37" fmla="*/ 756081 h 1369144"/>
              <a:gd name="connsiteX38" fmla="*/ 894330 w 4593904"/>
              <a:gd name="connsiteY38" fmla="*/ 735299 h 1369144"/>
              <a:gd name="connsiteX39" fmla="*/ 909916 w 4593904"/>
              <a:gd name="connsiteY39" fmla="*/ 724908 h 1369144"/>
              <a:gd name="connsiteX40" fmla="*/ 925503 w 4593904"/>
              <a:gd name="connsiteY40" fmla="*/ 719712 h 1369144"/>
              <a:gd name="connsiteX41" fmla="*/ 967066 w 4593904"/>
              <a:gd name="connsiteY41" fmla="*/ 709322 h 1369144"/>
              <a:gd name="connsiteX42" fmla="*/ 982653 w 4593904"/>
              <a:gd name="connsiteY42" fmla="*/ 704126 h 1369144"/>
              <a:gd name="connsiteX43" fmla="*/ 1003435 w 4593904"/>
              <a:gd name="connsiteY43" fmla="*/ 698931 h 1369144"/>
              <a:gd name="connsiteX44" fmla="*/ 1034607 w 4593904"/>
              <a:gd name="connsiteY44" fmla="*/ 688540 h 1369144"/>
              <a:gd name="connsiteX45" fmla="*/ 1081366 w 4593904"/>
              <a:gd name="connsiteY45" fmla="*/ 678149 h 1369144"/>
              <a:gd name="connsiteX46" fmla="*/ 1096953 w 4593904"/>
              <a:gd name="connsiteY46" fmla="*/ 672953 h 1369144"/>
              <a:gd name="connsiteX47" fmla="*/ 1154103 w 4593904"/>
              <a:gd name="connsiteY47" fmla="*/ 662562 h 1369144"/>
              <a:gd name="connsiteX48" fmla="*/ 1185275 w 4593904"/>
              <a:gd name="connsiteY48" fmla="*/ 652172 h 1369144"/>
              <a:gd name="connsiteX49" fmla="*/ 1211253 w 4593904"/>
              <a:gd name="connsiteY49" fmla="*/ 646976 h 1369144"/>
              <a:gd name="connsiteX50" fmla="*/ 1226839 w 4593904"/>
              <a:gd name="connsiteY50" fmla="*/ 641781 h 1369144"/>
              <a:gd name="connsiteX51" fmla="*/ 1268403 w 4593904"/>
              <a:gd name="connsiteY51" fmla="*/ 636585 h 1369144"/>
              <a:gd name="connsiteX52" fmla="*/ 1403485 w 4593904"/>
              <a:gd name="connsiteY52" fmla="*/ 615803 h 1369144"/>
              <a:gd name="connsiteX53" fmla="*/ 1481416 w 4593904"/>
              <a:gd name="connsiteY53" fmla="*/ 605412 h 1369144"/>
              <a:gd name="connsiteX54" fmla="*/ 1533371 w 4593904"/>
              <a:gd name="connsiteY54" fmla="*/ 595022 h 1369144"/>
              <a:gd name="connsiteX55" fmla="*/ 1652866 w 4593904"/>
              <a:gd name="connsiteY55" fmla="*/ 589826 h 1369144"/>
              <a:gd name="connsiteX56" fmla="*/ 1751580 w 4593904"/>
              <a:gd name="connsiteY56" fmla="*/ 579435 h 1369144"/>
              <a:gd name="connsiteX57" fmla="*/ 1928225 w 4593904"/>
              <a:gd name="connsiteY57" fmla="*/ 574240 h 1369144"/>
              <a:gd name="connsiteX58" fmla="*/ 2110066 w 4593904"/>
              <a:gd name="connsiteY58" fmla="*/ 563849 h 1369144"/>
              <a:gd name="connsiteX59" fmla="*/ 2151630 w 4593904"/>
              <a:gd name="connsiteY59" fmla="*/ 558653 h 1369144"/>
              <a:gd name="connsiteX60" fmla="*/ 2411403 w 4593904"/>
              <a:gd name="connsiteY60" fmla="*/ 548262 h 1369144"/>
              <a:gd name="connsiteX61" fmla="*/ 2593244 w 4593904"/>
              <a:gd name="connsiteY61" fmla="*/ 553458 h 1369144"/>
              <a:gd name="connsiteX62" fmla="*/ 2624416 w 4593904"/>
              <a:gd name="connsiteY62" fmla="*/ 563849 h 1369144"/>
              <a:gd name="connsiteX63" fmla="*/ 2671175 w 4593904"/>
              <a:gd name="connsiteY63" fmla="*/ 569044 h 1369144"/>
              <a:gd name="connsiteX64" fmla="*/ 3014075 w 4593904"/>
              <a:gd name="connsiteY64" fmla="*/ 569044 h 1369144"/>
              <a:gd name="connsiteX65" fmla="*/ 3060835 w 4593904"/>
              <a:gd name="connsiteY65" fmla="*/ 579435 h 1369144"/>
              <a:gd name="connsiteX66" fmla="*/ 3097203 w 4593904"/>
              <a:gd name="connsiteY66" fmla="*/ 589826 h 1369144"/>
              <a:gd name="connsiteX67" fmla="*/ 3206307 w 4593904"/>
              <a:gd name="connsiteY67" fmla="*/ 595022 h 1369144"/>
              <a:gd name="connsiteX68" fmla="*/ 3253066 w 4593904"/>
              <a:gd name="connsiteY68" fmla="*/ 605412 h 1369144"/>
              <a:gd name="connsiteX69" fmla="*/ 3268653 w 4593904"/>
              <a:gd name="connsiteY69" fmla="*/ 615803 h 1369144"/>
              <a:gd name="connsiteX70" fmla="*/ 3445298 w 4593904"/>
              <a:gd name="connsiteY70" fmla="*/ 610608 h 1369144"/>
              <a:gd name="connsiteX71" fmla="*/ 3460885 w 4593904"/>
              <a:gd name="connsiteY71" fmla="*/ 605412 h 1369144"/>
              <a:gd name="connsiteX72" fmla="*/ 3481666 w 4593904"/>
              <a:gd name="connsiteY72" fmla="*/ 595022 h 1369144"/>
              <a:gd name="connsiteX73" fmla="*/ 3512839 w 4593904"/>
              <a:gd name="connsiteY73" fmla="*/ 574240 h 1369144"/>
              <a:gd name="connsiteX74" fmla="*/ 3528425 w 4593904"/>
              <a:gd name="connsiteY74" fmla="*/ 569044 h 1369144"/>
              <a:gd name="connsiteX75" fmla="*/ 3544012 w 4593904"/>
              <a:gd name="connsiteY75" fmla="*/ 558653 h 1369144"/>
              <a:gd name="connsiteX76" fmla="*/ 3575185 w 4593904"/>
              <a:gd name="connsiteY76" fmla="*/ 548262 h 1369144"/>
              <a:gd name="connsiteX77" fmla="*/ 3746635 w 4593904"/>
              <a:gd name="connsiteY77" fmla="*/ 553458 h 1369144"/>
              <a:gd name="connsiteX78" fmla="*/ 3757025 w 4593904"/>
              <a:gd name="connsiteY78" fmla="*/ 569044 h 1369144"/>
              <a:gd name="connsiteX79" fmla="*/ 3788198 w 4593904"/>
              <a:gd name="connsiteY79" fmla="*/ 579435 h 1369144"/>
              <a:gd name="connsiteX80" fmla="*/ 3855739 w 4593904"/>
              <a:gd name="connsiteY80" fmla="*/ 569044 h 1369144"/>
              <a:gd name="connsiteX81" fmla="*/ 3866130 w 4593904"/>
              <a:gd name="connsiteY81" fmla="*/ 553458 h 1369144"/>
              <a:gd name="connsiteX82" fmla="*/ 3871325 w 4593904"/>
              <a:gd name="connsiteY82" fmla="*/ 491112 h 1369144"/>
              <a:gd name="connsiteX83" fmla="*/ 3881716 w 4593904"/>
              <a:gd name="connsiteY83" fmla="*/ 413181 h 1369144"/>
              <a:gd name="connsiteX84" fmla="*/ 3897303 w 4593904"/>
              <a:gd name="connsiteY84" fmla="*/ 350835 h 1369144"/>
              <a:gd name="connsiteX85" fmla="*/ 3918085 w 4593904"/>
              <a:gd name="connsiteY85" fmla="*/ 314467 h 1369144"/>
              <a:gd name="connsiteX86" fmla="*/ 3933671 w 4593904"/>
              <a:gd name="connsiteY86" fmla="*/ 304076 h 1369144"/>
              <a:gd name="connsiteX87" fmla="*/ 3944062 w 4593904"/>
              <a:gd name="connsiteY87" fmla="*/ 288490 h 1369144"/>
              <a:gd name="connsiteX88" fmla="*/ 3975235 w 4593904"/>
              <a:gd name="connsiteY88" fmla="*/ 278099 h 1369144"/>
              <a:gd name="connsiteX89" fmla="*/ 3990821 w 4593904"/>
              <a:gd name="connsiteY89" fmla="*/ 272903 h 1369144"/>
              <a:gd name="connsiteX90" fmla="*/ 4006407 w 4593904"/>
              <a:gd name="connsiteY90" fmla="*/ 262512 h 1369144"/>
              <a:gd name="connsiteX91" fmla="*/ 4068753 w 4593904"/>
              <a:gd name="connsiteY91" fmla="*/ 246926 h 1369144"/>
              <a:gd name="connsiteX92" fmla="*/ 4084339 w 4593904"/>
              <a:gd name="connsiteY92" fmla="*/ 241731 h 1369144"/>
              <a:gd name="connsiteX93" fmla="*/ 4136294 w 4593904"/>
              <a:gd name="connsiteY93" fmla="*/ 231340 h 1369144"/>
              <a:gd name="connsiteX94" fmla="*/ 4157075 w 4593904"/>
              <a:gd name="connsiteY94" fmla="*/ 226144 h 1369144"/>
              <a:gd name="connsiteX95" fmla="*/ 4250594 w 4593904"/>
              <a:gd name="connsiteY95" fmla="*/ 215753 h 1369144"/>
              <a:gd name="connsiteX96" fmla="*/ 4271375 w 4593904"/>
              <a:gd name="connsiteY96" fmla="*/ 210558 h 1369144"/>
              <a:gd name="connsiteX97" fmla="*/ 4593904 w 4593904"/>
              <a:gd name="connsiteY97" fmla="*/ 102196 h 1369144"/>
              <a:gd name="connsiteX98" fmla="*/ 4510810 w 4593904"/>
              <a:gd name="connsiteY98" fmla="*/ 55950 h 1369144"/>
              <a:gd name="connsiteX99" fmla="*/ 4292157 w 4593904"/>
              <a:gd name="connsiteY99" fmla="*/ 153408 h 1369144"/>
              <a:gd name="connsiteX100" fmla="*/ 4260985 w 4593904"/>
              <a:gd name="connsiteY100" fmla="*/ 127431 h 1369144"/>
              <a:gd name="connsiteX101" fmla="*/ 4250594 w 4593904"/>
              <a:gd name="connsiteY101" fmla="*/ 111844 h 1369144"/>
              <a:gd name="connsiteX102" fmla="*/ 4235007 w 4593904"/>
              <a:gd name="connsiteY102" fmla="*/ 80672 h 1369144"/>
              <a:gd name="connsiteX103" fmla="*/ 4219421 w 4593904"/>
              <a:gd name="connsiteY103" fmla="*/ 70281 h 1369144"/>
              <a:gd name="connsiteX104" fmla="*/ 4203835 w 4593904"/>
              <a:gd name="connsiteY104" fmla="*/ 54694 h 1369144"/>
              <a:gd name="connsiteX105" fmla="*/ 4172662 w 4593904"/>
              <a:gd name="connsiteY105" fmla="*/ 39108 h 1369144"/>
              <a:gd name="connsiteX106" fmla="*/ 4151880 w 4593904"/>
              <a:gd name="connsiteY106" fmla="*/ 28717 h 1369144"/>
              <a:gd name="connsiteX107" fmla="*/ 4099925 w 4593904"/>
              <a:gd name="connsiteY107" fmla="*/ 13131 h 1369144"/>
              <a:gd name="connsiteX108" fmla="*/ 4011603 w 4593904"/>
              <a:gd name="connsiteY108" fmla="*/ 7935 h 1369144"/>
              <a:gd name="connsiteX109" fmla="*/ 3866130 w 4593904"/>
              <a:gd name="connsiteY109" fmla="*/ 7935 h 1369144"/>
              <a:gd name="connsiteX110" fmla="*/ 3850544 w 4593904"/>
              <a:gd name="connsiteY110" fmla="*/ 13131 h 1369144"/>
              <a:gd name="connsiteX111" fmla="*/ 3819371 w 4593904"/>
              <a:gd name="connsiteY111" fmla="*/ 18326 h 1369144"/>
              <a:gd name="connsiteX112" fmla="*/ 3679094 w 4593904"/>
              <a:gd name="connsiteY112" fmla="*/ 28717 h 1369144"/>
              <a:gd name="connsiteX113" fmla="*/ 3642725 w 4593904"/>
              <a:gd name="connsiteY113" fmla="*/ 39108 h 1369144"/>
              <a:gd name="connsiteX114" fmla="*/ 3595966 w 4593904"/>
              <a:gd name="connsiteY114" fmla="*/ 44303 h 1369144"/>
              <a:gd name="connsiteX115" fmla="*/ 3544012 w 4593904"/>
              <a:gd name="connsiteY115" fmla="*/ 59890 h 1369144"/>
              <a:gd name="connsiteX116" fmla="*/ 3523230 w 4593904"/>
              <a:gd name="connsiteY116" fmla="*/ 70281 h 1369144"/>
              <a:gd name="connsiteX117" fmla="*/ 3502448 w 4593904"/>
              <a:gd name="connsiteY117" fmla="*/ 75476 h 1369144"/>
              <a:gd name="connsiteX118" fmla="*/ 3455689 w 4593904"/>
              <a:gd name="connsiteY118" fmla="*/ 91062 h 1369144"/>
              <a:gd name="connsiteX119" fmla="*/ 3408930 w 4593904"/>
              <a:gd name="connsiteY119" fmla="*/ 106649 h 1369144"/>
              <a:gd name="connsiteX120" fmla="*/ 3393344 w 4593904"/>
              <a:gd name="connsiteY120" fmla="*/ 111844 h 1369144"/>
              <a:gd name="connsiteX121" fmla="*/ 3351780 w 4593904"/>
              <a:gd name="connsiteY121" fmla="*/ 132626 h 1369144"/>
              <a:gd name="connsiteX122" fmla="*/ 3336194 w 4593904"/>
              <a:gd name="connsiteY122" fmla="*/ 143017 h 1369144"/>
              <a:gd name="connsiteX123" fmla="*/ 3315412 w 4593904"/>
              <a:gd name="connsiteY123" fmla="*/ 148212 h 1369144"/>
              <a:gd name="connsiteX124" fmla="*/ 3299825 w 4593904"/>
              <a:gd name="connsiteY124" fmla="*/ 153408 h 1369144"/>
              <a:gd name="connsiteX125" fmla="*/ 3253066 w 4593904"/>
              <a:gd name="connsiteY125" fmla="*/ 189776 h 1369144"/>
              <a:gd name="connsiteX126" fmla="*/ 3216698 w 4593904"/>
              <a:gd name="connsiteY126" fmla="*/ 210558 h 1369144"/>
              <a:gd name="connsiteX127" fmla="*/ 3185525 w 4593904"/>
              <a:gd name="connsiteY127" fmla="*/ 220949 h 1369144"/>
              <a:gd name="connsiteX128" fmla="*/ 3143962 w 4593904"/>
              <a:gd name="connsiteY128" fmla="*/ 241731 h 1369144"/>
              <a:gd name="connsiteX129" fmla="*/ 3107594 w 4593904"/>
              <a:gd name="connsiteY129" fmla="*/ 252122 h 1369144"/>
              <a:gd name="connsiteX130" fmla="*/ 3092007 w 4593904"/>
              <a:gd name="connsiteY130" fmla="*/ 257317 h 1369144"/>
              <a:gd name="connsiteX131" fmla="*/ 3071225 w 4593904"/>
              <a:gd name="connsiteY131" fmla="*/ 262512 h 1369144"/>
              <a:gd name="connsiteX132" fmla="*/ 3040053 w 4593904"/>
              <a:gd name="connsiteY132" fmla="*/ 272903 h 1369144"/>
              <a:gd name="connsiteX133" fmla="*/ 2998489 w 4593904"/>
              <a:gd name="connsiteY133" fmla="*/ 283294 h 1369144"/>
              <a:gd name="connsiteX134" fmla="*/ 2967316 w 4593904"/>
              <a:gd name="connsiteY134" fmla="*/ 293685 h 1369144"/>
              <a:gd name="connsiteX135" fmla="*/ 2941339 w 4593904"/>
              <a:gd name="connsiteY135" fmla="*/ 298881 h 1369144"/>
              <a:gd name="connsiteX136" fmla="*/ 2910166 w 4593904"/>
              <a:gd name="connsiteY136" fmla="*/ 309272 h 1369144"/>
              <a:gd name="connsiteX137" fmla="*/ 2894580 w 4593904"/>
              <a:gd name="connsiteY137" fmla="*/ 314467 h 1369144"/>
              <a:gd name="connsiteX138" fmla="*/ 2847821 w 4593904"/>
              <a:gd name="connsiteY138" fmla="*/ 335249 h 1369144"/>
              <a:gd name="connsiteX139" fmla="*/ 2832235 w 4593904"/>
              <a:gd name="connsiteY139" fmla="*/ 340444 h 1369144"/>
              <a:gd name="connsiteX140" fmla="*/ 2795866 w 4593904"/>
              <a:gd name="connsiteY140" fmla="*/ 361226 h 1369144"/>
              <a:gd name="connsiteX141" fmla="*/ 2780280 w 4593904"/>
              <a:gd name="connsiteY141" fmla="*/ 371617 h 1369144"/>
              <a:gd name="connsiteX142" fmla="*/ 2754303 w 4593904"/>
              <a:gd name="connsiteY142" fmla="*/ 376812 h 1369144"/>
              <a:gd name="connsiteX143" fmla="*/ 2738716 w 4593904"/>
              <a:gd name="connsiteY143" fmla="*/ 382008 h 1369144"/>
              <a:gd name="connsiteX144" fmla="*/ 2717935 w 4593904"/>
              <a:gd name="connsiteY144" fmla="*/ 387203 h 1369144"/>
              <a:gd name="connsiteX145" fmla="*/ 2593244 w 4593904"/>
              <a:gd name="connsiteY145" fmla="*/ 382008 h 1369144"/>
              <a:gd name="connsiteX146" fmla="*/ 2577657 w 4593904"/>
              <a:gd name="connsiteY146" fmla="*/ 350835 h 1369144"/>
              <a:gd name="connsiteX147" fmla="*/ 2562071 w 4593904"/>
              <a:gd name="connsiteY147" fmla="*/ 293685 h 1369144"/>
              <a:gd name="connsiteX148" fmla="*/ 2556875 w 4593904"/>
              <a:gd name="connsiteY148" fmla="*/ 278099 h 1369144"/>
              <a:gd name="connsiteX149" fmla="*/ 2546485 w 4593904"/>
              <a:gd name="connsiteY149" fmla="*/ 262512 h 1369144"/>
              <a:gd name="connsiteX150" fmla="*/ 2411403 w 4593904"/>
              <a:gd name="connsiteY150" fmla="*/ 267708 h 1369144"/>
              <a:gd name="connsiteX151" fmla="*/ 2354253 w 4593904"/>
              <a:gd name="connsiteY151" fmla="*/ 272903 h 1369144"/>
              <a:gd name="connsiteX152" fmla="*/ 2333471 w 4593904"/>
              <a:gd name="connsiteY152" fmla="*/ 278099 h 1369144"/>
              <a:gd name="connsiteX153" fmla="*/ 2271125 w 4593904"/>
              <a:gd name="connsiteY153" fmla="*/ 283294 h 1369144"/>
              <a:gd name="connsiteX154" fmla="*/ 2167216 w 4593904"/>
              <a:gd name="connsiteY154" fmla="*/ 278099 h 1369144"/>
              <a:gd name="connsiteX155" fmla="*/ 2151630 w 4593904"/>
              <a:gd name="connsiteY155" fmla="*/ 272903 h 1369144"/>
              <a:gd name="connsiteX156" fmla="*/ 2120457 w 4593904"/>
              <a:gd name="connsiteY156" fmla="*/ 252122 h 1369144"/>
              <a:gd name="connsiteX157" fmla="*/ 2110066 w 4593904"/>
              <a:gd name="connsiteY157" fmla="*/ 236535 h 1369144"/>
              <a:gd name="connsiteX158" fmla="*/ 2094480 w 4593904"/>
              <a:gd name="connsiteY158" fmla="*/ 231340 h 1369144"/>
              <a:gd name="connsiteX159" fmla="*/ 2078894 w 4593904"/>
              <a:gd name="connsiteY159" fmla="*/ 220949 h 1369144"/>
              <a:gd name="connsiteX160" fmla="*/ 2063307 w 4593904"/>
              <a:gd name="connsiteY160" fmla="*/ 215753 h 1369144"/>
              <a:gd name="connsiteX161" fmla="*/ 2047721 w 4593904"/>
              <a:gd name="connsiteY161" fmla="*/ 205362 h 1369144"/>
              <a:gd name="connsiteX162" fmla="*/ 2032135 w 4593904"/>
              <a:gd name="connsiteY162" fmla="*/ 200167 h 1369144"/>
              <a:gd name="connsiteX163" fmla="*/ 2011353 w 4593904"/>
              <a:gd name="connsiteY163" fmla="*/ 189776 h 1369144"/>
              <a:gd name="connsiteX164" fmla="*/ 1907444 w 4593904"/>
              <a:gd name="connsiteY164" fmla="*/ 194972 h 1369144"/>
              <a:gd name="connsiteX165" fmla="*/ 1876271 w 4593904"/>
              <a:gd name="connsiteY165" fmla="*/ 205362 h 1369144"/>
              <a:gd name="connsiteX166" fmla="*/ 1860685 w 4593904"/>
              <a:gd name="connsiteY166" fmla="*/ 210558 h 1369144"/>
              <a:gd name="connsiteX167" fmla="*/ 1839903 w 4593904"/>
              <a:gd name="connsiteY167" fmla="*/ 220949 h 1369144"/>
              <a:gd name="connsiteX168" fmla="*/ 1767166 w 4593904"/>
              <a:gd name="connsiteY168" fmla="*/ 231340 h 1369144"/>
              <a:gd name="connsiteX169" fmla="*/ 1725603 w 4593904"/>
              <a:gd name="connsiteY169" fmla="*/ 241731 h 1369144"/>
              <a:gd name="connsiteX170" fmla="*/ 1684039 w 4593904"/>
              <a:gd name="connsiteY170" fmla="*/ 252122 h 1369144"/>
              <a:gd name="connsiteX171" fmla="*/ 1663257 w 4593904"/>
              <a:gd name="connsiteY171" fmla="*/ 257317 h 1369144"/>
              <a:gd name="connsiteX172" fmla="*/ 1632085 w 4593904"/>
              <a:gd name="connsiteY172" fmla="*/ 267708 h 1369144"/>
              <a:gd name="connsiteX173" fmla="*/ 1616498 w 4593904"/>
              <a:gd name="connsiteY173" fmla="*/ 272903 h 1369144"/>
              <a:gd name="connsiteX174" fmla="*/ 1595716 w 4593904"/>
              <a:gd name="connsiteY174" fmla="*/ 283294 h 1369144"/>
              <a:gd name="connsiteX175" fmla="*/ 1569739 w 4593904"/>
              <a:gd name="connsiteY175" fmla="*/ 288490 h 1369144"/>
              <a:gd name="connsiteX176" fmla="*/ 1554153 w 4593904"/>
              <a:gd name="connsiteY176" fmla="*/ 293685 h 1369144"/>
              <a:gd name="connsiteX177" fmla="*/ 1538566 w 4593904"/>
              <a:gd name="connsiteY177" fmla="*/ 304076 h 1369144"/>
              <a:gd name="connsiteX178" fmla="*/ 1528175 w 4593904"/>
              <a:gd name="connsiteY178" fmla="*/ 319662 h 1369144"/>
              <a:gd name="connsiteX179" fmla="*/ 1497003 w 4593904"/>
              <a:gd name="connsiteY179" fmla="*/ 330053 h 1369144"/>
              <a:gd name="connsiteX180" fmla="*/ 1465830 w 4593904"/>
              <a:gd name="connsiteY180" fmla="*/ 350835 h 1369144"/>
              <a:gd name="connsiteX181" fmla="*/ 1450244 w 4593904"/>
              <a:gd name="connsiteY181" fmla="*/ 361226 h 1369144"/>
              <a:gd name="connsiteX182" fmla="*/ 1387898 w 4593904"/>
              <a:gd name="connsiteY182" fmla="*/ 382008 h 1369144"/>
              <a:gd name="connsiteX183" fmla="*/ 1372312 w 4593904"/>
              <a:gd name="connsiteY183" fmla="*/ 387203 h 1369144"/>
              <a:gd name="connsiteX184" fmla="*/ 1356725 w 4593904"/>
              <a:gd name="connsiteY184" fmla="*/ 392399 h 1369144"/>
              <a:gd name="connsiteX185" fmla="*/ 1299575 w 4593904"/>
              <a:gd name="connsiteY185" fmla="*/ 397594 h 1369144"/>
              <a:gd name="connsiteX186" fmla="*/ 1283989 w 4593904"/>
              <a:gd name="connsiteY186" fmla="*/ 402790 h 1369144"/>
              <a:gd name="connsiteX187" fmla="*/ 1200862 w 4593904"/>
              <a:gd name="connsiteY187" fmla="*/ 413181 h 1369144"/>
              <a:gd name="connsiteX188" fmla="*/ 1154103 w 4593904"/>
              <a:gd name="connsiteY188" fmla="*/ 423572 h 1369144"/>
              <a:gd name="connsiteX189" fmla="*/ 1096953 w 4593904"/>
              <a:gd name="connsiteY189" fmla="*/ 428767 h 1369144"/>
              <a:gd name="connsiteX190" fmla="*/ 1060585 w 4593904"/>
              <a:gd name="connsiteY190" fmla="*/ 433962 h 1369144"/>
              <a:gd name="connsiteX191" fmla="*/ 993044 w 4593904"/>
              <a:gd name="connsiteY191" fmla="*/ 444353 h 1369144"/>
              <a:gd name="connsiteX192" fmla="*/ 961871 w 4593904"/>
              <a:gd name="connsiteY192" fmla="*/ 454744 h 1369144"/>
              <a:gd name="connsiteX193" fmla="*/ 920307 w 4593904"/>
              <a:gd name="connsiteY193" fmla="*/ 465135 h 1369144"/>
              <a:gd name="connsiteX194" fmla="*/ 889135 w 4593904"/>
              <a:gd name="connsiteY194" fmla="*/ 475526 h 1369144"/>
              <a:gd name="connsiteX195" fmla="*/ 868353 w 4593904"/>
              <a:gd name="connsiteY195" fmla="*/ 480722 h 1369144"/>
              <a:gd name="connsiteX196" fmla="*/ 842375 w 4593904"/>
              <a:gd name="connsiteY196" fmla="*/ 485917 h 1369144"/>
              <a:gd name="connsiteX197" fmla="*/ 806007 w 4593904"/>
              <a:gd name="connsiteY197" fmla="*/ 501503 h 1369144"/>
              <a:gd name="connsiteX198" fmla="*/ 790421 w 4593904"/>
              <a:gd name="connsiteY198" fmla="*/ 506699 h 1369144"/>
              <a:gd name="connsiteX199" fmla="*/ 748857 w 4593904"/>
              <a:gd name="connsiteY199" fmla="*/ 522285 h 1369144"/>
              <a:gd name="connsiteX200" fmla="*/ 702098 w 4593904"/>
              <a:gd name="connsiteY200" fmla="*/ 543067 h 1369144"/>
              <a:gd name="connsiteX201" fmla="*/ 670925 w 4593904"/>
              <a:gd name="connsiteY201" fmla="*/ 553458 h 1369144"/>
              <a:gd name="connsiteX202" fmla="*/ 639753 w 4593904"/>
              <a:gd name="connsiteY202" fmla="*/ 569044 h 1369144"/>
              <a:gd name="connsiteX203" fmla="*/ 592994 w 4593904"/>
              <a:gd name="connsiteY203" fmla="*/ 589826 h 1369144"/>
              <a:gd name="connsiteX204" fmla="*/ 577407 w 4593904"/>
              <a:gd name="connsiteY204" fmla="*/ 595022 h 1369144"/>
              <a:gd name="connsiteX205" fmla="*/ 546235 w 4593904"/>
              <a:gd name="connsiteY205" fmla="*/ 615803 h 1369144"/>
              <a:gd name="connsiteX206" fmla="*/ 530648 w 4593904"/>
              <a:gd name="connsiteY206" fmla="*/ 626194 h 1369144"/>
              <a:gd name="connsiteX207" fmla="*/ 509866 w 4593904"/>
              <a:gd name="connsiteY207" fmla="*/ 636585 h 1369144"/>
              <a:gd name="connsiteX208" fmla="*/ 463107 w 4593904"/>
              <a:gd name="connsiteY208" fmla="*/ 657367 h 1369144"/>
              <a:gd name="connsiteX209" fmla="*/ 447521 w 4593904"/>
              <a:gd name="connsiteY209" fmla="*/ 662562 h 1369144"/>
              <a:gd name="connsiteX210" fmla="*/ 416348 w 4593904"/>
              <a:gd name="connsiteY210" fmla="*/ 688540 h 1369144"/>
              <a:gd name="connsiteX211" fmla="*/ 385175 w 4593904"/>
              <a:gd name="connsiteY211" fmla="*/ 709322 h 1369144"/>
              <a:gd name="connsiteX212" fmla="*/ 369589 w 4593904"/>
              <a:gd name="connsiteY212" fmla="*/ 724908 h 1369144"/>
              <a:gd name="connsiteX213" fmla="*/ 338416 w 4593904"/>
              <a:gd name="connsiteY213" fmla="*/ 745690 h 1369144"/>
              <a:gd name="connsiteX214" fmla="*/ 322830 w 4593904"/>
              <a:gd name="connsiteY214" fmla="*/ 756081 h 1369144"/>
              <a:gd name="connsiteX215" fmla="*/ 291657 w 4593904"/>
              <a:gd name="connsiteY215" fmla="*/ 776862 h 1369144"/>
              <a:gd name="connsiteX216" fmla="*/ 270875 w 4593904"/>
              <a:gd name="connsiteY216" fmla="*/ 797644 h 1369144"/>
              <a:gd name="connsiteX217" fmla="*/ 265680 w 4593904"/>
              <a:gd name="connsiteY217" fmla="*/ 813231 h 1369144"/>
              <a:gd name="connsiteX218" fmla="*/ 218921 w 4593904"/>
              <a:gd name="connsiteY218" fmla="*/ 849599 h 1369144"/>
              <a:gd name="connsiteX219" fmla="*/ 208530 w 4593904"/>
              <a:gd name="connsiteY219" fmla="*/ 865185 h 1369144"/>
              <a:gd name="connsiteX220" fmla="*/ 177357 w 4593904"/>
              <a:gd name="connsiteY220" fmla="*/ 885967 h 1369144"/>
              <a:gd name="connsiteX221" fmla="*/ 156575 w 4593904"/>
              <a:gd name="connsiteY221" fmla="*/ 901553 h 1369144"/>
              <a:gd name="connsiteX222" fmla="*/ 125403 w 4593904"/>
              <a:gd name="connsiteY222" fmla="*/ 922335 h 1369144"/>
              <a:gd name="connsiteX223" fmla="*/ 94230 w 4593904"/>
              <a:gd name="connsiteY223" fmla="*/ 943117 h 1369144"/>
              <a:gd name="connsiteX224" fmla="*/ 78644 w 4593904"/>
              <a:gd name="connsiteY224" fmla="*/ 958703 h 1369144"/>
              <a:gd name="connsiteX225" fmla="*/ 68253 w 4593904"/>
              <a:gd name="connsiteY225" fmla="*/ 974290 h 1369144"/>
              <a:gd name="connsiteX226" fmla="*/ 52666 w 4593904"/>
              <a:gd name="connsiteY226" fmla="*/ 979485 h 1369144"/>
              <a:gd name="connsiteX227" fmla="*/ 5907 w 4593904"/>
              <a:gd name="connsiteY227" fmla="*/ 1026244 h 1369144"/>
              <a:gd name="connsiteX0" fmla="*/ 5907 w 4593904"/>
              <a:gd name="connsiteY0" fmla="*/ 1026244 h 1369144"/>
              <a:gd name="connsiteX1" fmla="*/ 5907 w 4593904"/>
              <a:gd name="connsiteY1" fmla="*/ 1026244 h 1369144"/>
              <a:gd name="connsiteX2" fmla="*/ 712 w 4593904"/>
              <a:gd name="connsiteY2" fmla="*/ 1073003 h 1369144"/>
              <a:gd name="connsiteX3" fmla="*/ 16298 w 4593904"/>
              <a:gd name="connsiteY3" fmla="*/ 1083394 h 1369144"/>
              <a:gd name="connsiteX4" fmla="*/ 26689 w 4593904"/>
              <a:gd name="connsiteY4" fmla="*/ 1114567 h 1369144"/>
              <a:gd name="connsiteX5" fmla="*/ 57862 w 4593904"/>
              <a:gd name="connsiteY5" fmla="*/ 1140544 h 1369144"/>
              <a:gd name="connsiteX6" fmla="*/ 68253 w 4593904"/>
              <a:gd name="connsiteY6" fmla="*/ 1156131 h 1369144"/>
              <a:gd name="connsiteX7" fmla="*/ 73448 w 4593904"/>
              <a:gd name="connsiteY7" fmla="*/ 1171717 h 1369144"/>
              <a:gd name="connsiteX8" fmla="*/ 104621 w 4593904"/>
              <a:gd name="connsiteY8" fmla="*/ 1202890 h 1369144"/>
              <a:gd name="connsiteX9" fmla="*/ 109816 w 4593904"/>
              <a:gd name="connsiteY9" fmla="*/ 1218476 h 1369144"/>
              <a:gd name="connsiteX10" fmla="*/ 135794 w 4593904"/>
              <a:gd name="connsiteY10" fmla="*/ 1244453 h 1369144"/>
              <a:gd name="connsiteX11" fmla="*/ 156575 w 4593904"/>
              <a:gd name="connsiteY11" fmla="*/ 1280822 h 1369144"/>
              <a:gd name="connsiteX12" fmla="*/ 172162 w 4593904"/>
              <a:gd name="connsiteY12" fmla="*/ 1296408 h 1369144"/>
              <a:gd name="connsiteX13" fmla="*/ 187748 w 4593904"/>
              <a:gd name="connsiteY13" fmla="*/ 1317190 h 1369144"/>
              <a:gd name="connsiteX14" fmla="*/ 239703 w 4593904"/>
              <a:gd name="connsiteY14" fmla="*/ 1348362 h 1369144"/>
              <a:gd name="connsiteX15" fmla="*/ 255289 w 4593904"/>
              <a:gd name="connsiteY15" fmla="*/ 1353558 h 1369144"/>
              <a:gd name="connsiteX16" fmla="*/ 276071 w 4593904"/>
              <a:gd name="connsiteY16" fmla="*/ 1363949 h 1369144"/>
              <a:gd name="connsiteX17" fmla="*/ 307244 w 4593904"/>
              <a:gd name="connsiteY17" fmla="*/ 1369144 h 1369144"/>
              <a:gd name="connsiteX18" fmla="*/ 473498 w 4593904"/>
              <a:gd name="connsiteY18" fmla="*/ 1363949 h 1369144"/>
              <a:gd name="connsiteX19" fmla="*/ 504671 w 4593904"/>
              <a:gd name="connsiteY19" fmla="*/ 1348362 h 1369144"/>
              <a:gd name="connsiteX20" fmla="*/ 520257 w 4593904"/>
              <a:gd name="connsiteY20" fmla="*/ 1327581 h 1369144"/>
              <a:gd name="connsiteX21" fmla="*/ 541039 w 4593904"/>
              <a:gd name="connsiteY21" fmla="*/ 1291212 h 1369144"/>
              <a:gd name="connsiteX22" fmla="*/ 530648 w 4593904"/>
              <a:gd name="connsiteY22" fmla="*/ 1218476 h 1369144"/>
              <a:gd name="connsiteX23" fmla="*/ 520257 w 4593904"/>
              <a:gd name="connsiteY23" fmla="*/ 1182108 h 1369144"/>
              <a:gd name="connsiteX24" fmla="*/ 525453 w 4593904"/>
              <a:gd name="connsiteY24" fmla="*/ 1052222 h 1369144"/>
              <a:gd name="connsiteX25" fmla="*/ 535844 w 4593904"/>
              <a:gd name="connsiteY25" fmla="*/ 1010658 h 1369144"/>
              <a:gd name="connsiteX26" fmla="*/ 567016 w 4593904"/>
              <a:gd name="connsiteY26" fmla="*/ 963899 h 1369144"/>
              <a:gd name="connsiteX27" fmla="*/ 577407 w 4593904"/>
              <a:gd name="connsiteY27" fmla="*/ 948312 h 1369144"/>
              <a:gd name="connsiteX28" fmla="*/ 587798 w 4593904"/>
              <a:gd name="connsiteY28" fmla="*/ 932726 h 1369144"/>
              <a:gd name="connsiteX29" fmla="*/ 592994 w 4593904"/>
              <a:gd name="connsiteY29" fmla="*/ 917140 h 1369144"/>
              <a:gd name="connsiteX30" fmla="*/ 639753 w 4593904"/>
              <a:gd name="connsiteY30" fmla="*/ 875576 h 1369144"/>
              <a:gd name="connsiteX31" fmla="*/ 655339 w 4593904"/>
              <a:gd name="connsiteY31" fmla="*/ 870381 h 1369144"/>
              <a:gd name="connsiteX32" fmla="*/ 686512 w 4593904"/>
              <a:gd name="connsiteY32" fmla="*/ 849599 h 1369144"/>
              <a:gd name="connsiteX33" fmla="*/ 717685 w 4593904"/>
              <a:gd name="connsiteY33" fmla="*/ 828817 h 1369144"/>
              <a:gd name="connsiteX34" fmla="*/ 769639 w 4593904"/>
              <a:gd name="connsiteY34" fmla="*/ 797644 h 1369144"/>
              <a:gd name="connsiteX35" fmla="*/ 800812 w 4593904"/>
              <a:gd name="connsiteY35" fmla="*/ 787253 h 1369144"/>
              <a:gd name="connsiteX36" fmla="*/ 831985 w 4593904"/>
              <a:gd name="connsiteY36" fmla="*/ 771667 h 1369144"/>
              <a:gd name="connsiteX37" fmla="*/ 863157 w 4593904"/>
              <a:gd name="connsiteY37" fmla="*/ 756081 h 1369144"/>
              <a:gd name="connsiteX38" fmla="*/ 894330 w 4593904"/>
              <a:gd name="connsiteY38" fmla="*/ 735299 h 1369144"/>
              <a:gd name="connsiteX39" fmla="*/ 909916 w 4593904"/>
              <a:gd name="connsiteY39" fmla="*/ 724908 h 1369144"/>
              <a:gd name="connsiteX40" fmla="*/ 925503 w 4593904"/>
              <a:gd name="connsiteY40" fmla="*/ 719712 h 1369144"/>
              <a:gd name="connsiteX41" fmla="*/ 967066 w 4593904"/>
              <a:gd name="connsiteY41" fmla="*/ 709322 h 1369144"/>
              <a:gd name="connsiteX42" fmla="*/ 982653 w 4593904"/>
              <a:gd name="connsiteY42" fmla="*/ 704126 h 1369144"/>
              <a:gd name="connsiteX43" fmla="*/ 1003435 w 4593904"/>
              <a:gd name="connsiteY43" fmla="*/ 698931 h 1369144"/>
              <a:gd name="connsiteX44" fmla="*/ 1034607 w 4593904"/>
              <a:gd name="connsiteY44" fmla="*/ 688540 h 1369144"/>
              <a:gd name="connsiteX45" fmla="*/ 1081366 w 4593904"/>
              <a:gd name="connsiteY45" fmla="*/ 678149 h 1369144"/>
              <a:gd name="connsiteX46" fmla="*/ 1096953 w 4593904"/>
              <a:gd name="connsiteY46" fmla="*/ 672953 h 1369144"/>
              <a:gd name="connsiteX47" fmla="*/ 1154103 w 4593904"/>
              <a:gd name="connsiteY47" fmla="*/ 662562 h 1369144"/>
              <a:gd name="connsiteX48" fmla="*/ 1185275 w 4593904"/>
              <a:gd name="connsiteY48" fmla="*/ 652172 h 1369144"/>
              <a:gd name="connsiteX49" fmla="*/ 1211253 w 4593904"/>
              <a:gd name="connsiteY49" fmla="*/ 646976 h 1369144"/>
              <a:gd name="connsiteX50" fmla="*/ 1226839 w 4593904"/>
              <a:gd name="connsiteY50" fmla="*/ 641781 h 1369144"/>
              <a:gd name="connsiteX51" fmla="*/ 1268403 w 4593904"/>
              <a:gd name="connsiteY51" fmla="*/ 636585 h 1369144"/>
              <a:gd name="connsiteX52" fmla="*/ 1403485 w 4593904"/>
              <a:gd name="connsiteY52" fmla="*/ 615803 h 1369144"/>
              <a:gd name="connsiteX53" fmla="*/ 1481416 w 4593904"/>
              <a:gd name="connsiteY53" fmla="*/ 605412 h 1369144"/>
              <a:gd name="connsiteX54" fmla="*/ 1533371 w 4593904"/>
              <a:gd name="connsiteY54" fmla="*/ 595022 h 1369144"/>
              <a:gd name="connsiteX55" fmla="*/ 1652866 w 4593904"/>
              <a:gd name="connsiteY55" fmla="*/ 589826 h 1369144"/>
              <a:gd name="connsiteX56" fmla="*/ 1751580 w 4593904"/>
              <a:gd name="connsiteY56" fmla="*/ 579435 h 1369144"/>
              <a:gd name="connsiteX57" fmla="*/ 1928225 w 4593904"/>
              <a:gd name="connsiteY57" fmla="*/ 574240 h 1369144"/>
              <a:gd name="connsiteX58" fmla="*/ 2110066 w 4593904"/>
              <a:gd name="connsiteY58" fmla="*/ 563849 h 1369144"/>
              <a:gd name="connsiteX59" fmla="*/ 2151630 w 4593904"/>
              <a:gd name="connsiteY59" fmla="*/ 558653 h 1369144"/>
              <a:gd name="connsiteX60" fmla="*/ 2411403 w 4593904"/>
              <a:gd name="connsiteY60" fmla="*/ 548262 h 1369144"/>
              <a:gd name="connsiteX61" fmla="*/ 2593244 w 4593904"/>
              <a:gd name="connsiteY61" fmla="*/ 553458 h 1369144"/>
              <a:gd name="connsiteX62" fmla="*/ 2624416 w 4593904"/>
              <a:gd name="connsiteY62" fmla="*/ 563849 h 1369144"/>
              <a:gd name="connsiteX63" fmla="*/ 2671175 w 4593904"/>
              <a:gd name="connsiteY63" fmla="*/ 569044 h 1369144"/>
              <a:gd name="connsiteX64" fmla="*/ 3014075 w 4593904"/>
              <a:gd name="connsiteY64" fmla="*/ 569044 h 1369144"/>
              <a:gd name="connsiteX65" fmla="*/ 3060835 w 4593904"/>
              <a:gd name="connsiteY65" fmla="*/ 579435 h 1369144"/>
              <a:gd name="connsiteX66" fmla="*/ 3097203 w 4593904"/>
              <a:gd name="connsiteY66" fmla="*/ 589826 h 1369144"/>
              <a:gd name="connsiteX67" fmla="*/ 3206307 w 4593904"/>
              <a:gd name="connsiteY67" fmla="*/ 595022 h 1369144"/>
              <a:gd name="connsiteX68" fmla="*/ 3253066 w 4593904"/>
              <a:gd name="connsiteY68" fmla="*/ 605412 h 1369144"/>
              <a:gd name="connsiteX69" fmla="*/ 3268653 w 4593904"/>
              <a:gd name="connsiteY69" fmla="*/ 615803 h 1369144"/>
              <a:gd name="connsiteX70" fmla="*/ 3445298 w 4593904"/>
              <a:gd name="connsiteY70" fmla="*/ 610608 h 1369144"/>
              <a:gd name="connsiteX71" fmla="*/ 3460885 w 4593904"/>
              <a:gd name="connsiteY71" fmla="*/ 605412 h 1369144"/>
              <a:gd name="connsiteX72" fmla="*/ 3481666 w 4593904"/>
              <a:gd name="connsiteY72" fmla="*/ 595022 h 1369144"/>
              <a:gd name="connsiteX73" fmla="*/ 3512839 w 4593904"/>
              <a:gd name="connsiteY73" fmla="*/ 574240 h 1369144"/>
              <a:gd name="connsiteX74" fmla="*/ 3528425 w 4593904"/>
              <a:gd name="connsiteY74" fmla="*/ 569044 h 1369144"/>
              <a:gd name="connsiteX75" fmla="*/ 3544012 w 4593904"/>
              <a:gd name="connsiteY75" fmla="*/ 558653 h 1369144"/>
              <a:gd name="connsiteX76" fmla="*/ 3575185 w 4593904"/>
              <a:gd name="connsiteY76" fmla="*/ 548262 h 1369144"/>
              <a:gd name="connsiteX77" fmla="*/ 3746635 w 4593904"/>
              <a:gd name="connsiteY77" fmla="*/ 553458 h 1369144"/>
              <a:gd name="connsiteX78" fmla="*/ 3757025 w 4593904"/>
              <a:gd name="connsiteY78" fmla="*/ 569044 h 1369144"/>
              <a:gd name="connsiteX79" fmla="*/ 3788198 w 4593904"/>
              <a:gd name="connsiteY79" fmla="*/ 579435 h 1369144"/>
              <a:gd name="connsiteX80" fmla="*/ 3855739 w 4593904"/>
              <a:gd name="connsiteY80" fmla="*/ 569044 h 1369144"/>
              <a:gd name="connsiteX81" fmla="*/ 3866130 w 4593904"/>
              <a:gd name="connsiteY81" fmla="*/ 553458 h 1369144"/>
              <a:gd name="connsiteX82" fmla="*/ 3871325 w 4593904"/>
              <a:gd name="connsiteY82" fmla="*/ 491112 h 1369144"/>
              <a:gd name="connsiteX83" fmla="*/ 3881716 w 4593904"/>
              <a:gd name="connsiteY83" fmla="*/ 413181 h 1369144"/>
              <a:gd name="connsiteX84" fmla="*/ 3897303 w 4593904"/>
              <a:gd name="connsiteY84" fmla="*/ 350835 h 1369144"/>
              <a:gd name="connsiteX85" fmla="*/ 3918085 w 4593904"/>
              <a:gd name="connsiteY85" fmla="*/ 314467 h 1369144"/>
              <a:gd name="connsiteX86" fmla="*/ 3933671 w 4593904"/>
              <a:gd name="connsiteY86" fmla="*/ 304076 h 1369144"/>
              <a:gd name="connsiteX87" fmla="*/ 3944062 w 4593904"/>
              <a:gd name="connsiteY87" fmla="*/ 288490 h 1369144"/>
              <a:gd name="connsiteX88" fmla="*/ 3975235 w 4593904"/>
              <a:gd name="connsiteY88" fmla="*/ 278099 h 1369144"/>
              <a:gd name="connsiteX89" fmla="*/ 3990821 w 4593904"/>
              <a:gd name="connsiteY89" fmla="*/ 272903 h 1369144"/>
              <a:gd name="connsiteX90" fmla="*/ 4006407 w 4593904"/>
              <a:gd name="connsiteY90" fmla="*/ 262512 h 1369144"/>
              <a:gd name="connsiteX91" fmla="*/ 4068753 w 4593904"/>
              <a:gd name="connsiteY91" fmla="*/ 246926 h 1369144"/>
              <a:gd name="connsiteX92" fmla="*/ 4084339 w 4593904"/>
              <a:gd name="connsiteY92" fmla="*/ 241731 h 1369144"/>
              <a:gd name="connsiteX93" fmla="*/ 4136294 w 4593904"/>
              <a:gd name="connsiteY93" fmla="*/ 231340 h 1369144"/>
              <a:gd name="connsiteX94" fmla="*/ 4157075 w 4593904"/>
              <a:gd name="connsiteY94" fmla="*/ 226144 h 1369144"/>
              <a:gd name="connsiteX95" fmla="*/ 4250594 w 4593904"/>
              <a:gd name="connsiteY95" fmla="*/ 215753 h 1369144"/>
              <a:gd name="connsiteX96" fmla="*/ 4271375 w 4593904"/>
              <a:gd name="connsiteY96" fmla="*/ 210558 h 1369144"/>
              <a:gd name="connsiteX97" fmla="*/ 4593904 w 4593904"/>
              <a:gd name="connsiteY97" fmla="*/ 102196 h 1369144"/>
              <a:gd name="connsiteX98" fmla="*/ 4510810 w 4593904"/>
              <a:gd name="connsiteY98" fmla="*/ 55950 h 1369144"/>
              <a:gd name="connsiteX99" fmla="*/ 4452605 w 4593904"/>
              <a:gd name="connsiteY99" fmla="*/ 20268 h 1369144"/>
              <a:gd name="connsiteX100" fmla="*/ 4260985 w 4593904"/>
              <a:gd name="connsiteY100" fmla="*/ 127431 h 1369144"/>
              <a:gd name="connsiteX101" fmla="*/ 4250594 w 4593904"/>
              <a:gd name="connsiteY101" fmla="*/ 111844 h 1369144"/>
              <a:gd name="connsiteX102" fmla="*/ 4235007 w 4593904"/>
              <a:gd name="connsiteY102" fmla="*/ 80672 h 1369144"/>
              <a:gd name="connsiteX103" fmla="*/ 4219421 w 4593904"/>
              <a:gd name="connsiteY103" fmla="*/ 70281 h 1369144"/>
              <a:gd name="connsiteX104" fmla="*/ 4203835 w 4593904"/>
              <a:gd name="connsiteY104" fmla="*/ 54694 h 1369144"/>
              <a:gd name="connsiteX105" fmla="*/ 4172662 w 4593904"/>
              <a:gd name="connsiteY105" fmla="*/ 39108 h 1369144"/>
              <a:gd name="connsiteX106" fmla="*/ 4151880 w 4593904"/>
              <a:gd name="connsiteY106" fmla="*/ 28717 h 1369144"/>
              <a:gd name="connsiteX107" fmla="*/ 4099925 w 4593904"/>
              <a:gd name="connsiteY107" fmla="*/ 13131 h 1369144"/>
              <a:gd name="connsiteX108" fmla="*/ 4011603 w 4593904"/>
              <a:gd name="connsiteY108" fmla="*/ 7935 h 1369144"/>
              <a:gd name="connsiteX109" fmla="*/ 3866130 w 4593904"/>
              <a:gd name="connsiteY109" fmla="*/ 7935 h 1369144"/>
              <a:gd name="connsiteX110" fmla="*/ 3850544 w 4593904"/>
              <a:gd name="connsiteY110" fmla="*/ 13131 h 1369144"/>
              <a:gd name="connsiteX111" fmla="*/ 3819371 w 4593904"/>
              <a:gd name="connsiteY111" fmla="*/ 18326 h 1369144"/>
              <a:gd name="connsiteX112" fmla="*/ 3679094 w 4593904"/>
              <a:gd name="connsiteY112" fmla="*/ 28717 h 1369144"/>
              <a:gd name="connsiteX113" fmla="*/ 3642725 w 4593904"/>
              <a:gd name="connsiteY113" fmla="*/ 39108 h 1369144"/>
              <a:gd name="connsiteX114" fmla="*/ 3595966 w 4593904"/>
              <a:gd name="connsiteY114" fmla="*/ 44303 h 1369144"/>
              <a:gd name="connsiteX115" fmla="*/ 3544012 w 4593904"/>
              <a:gd name="connsiteY115" fmla="*/ 59890 h 1369144"/>
              <a:gd name="connsiteX116" fmla="*/ 3523230 w 4593904"/>
              <a:gd name="connsiteY116" fmla="*/ 70281 h 1369144"/>
              <a:gd name="connsiteX117" fmla="*/ 3502448 w 4593904"/>
              <a:gd name="connsiteY117" fmla="*/ 75476 h 1369144"/>
              <a:gd name="connsiteX118" fmla="*/ 3455689 w 4593904"/>
              <a:gd name="connsiteY118" fmla="*/ 91062 h 1369144"/>
              <a:gd name="connsiteX119" fmla="*/ 3408930 w 4593904"/>
              <a:gd name="connsiteY119" fmla="*/ 106649 h 1369144"/>
              <a:gd name="connsiteX120" fmla="*/ 3393344 w 4593904"/>
              <a:gd name="connsiteY120" fmla="*/ 111844 h 1369144"/>
              <a:gd name="connsiteX121" fmla="*/ 3351780 w 4593904"/>
              <a:gd name="connsiteY121" fmla="*/ 132626 h 1369144"/>
              <a:gd name="connsiteX122" fmla="*/ 3336194 w 4593904"/>
              <a:gd name="connsiteY122" fmla="*/ 143017 h 1369144"/>
              <a:gd name="connsiteX123" fmla="*/ 3315412 w 4593904"/>
              <a:gd name="connsiteY123" fmla="*/ 148212 h 1369144"/>
              <a:gd name="connsiteX124" fmla="*/ 3299825 w 4593904"/>
              <a:gd name="connsiteY124" fmla="*/ 153408 h 1369144"/>
              <a:gd name="connsiteX125" fmla="*/ 3253066 w 4593904"/>
              <a:gd name="connsiteY125" fmla="*/ 189776 h 1369144"/>
              <a:gd name="connsiteX126" fmla="*/ 3216698 w 4593904"/>
              <a:gd name="connsiteY126" fmla="*/ 210558 h 1369144"/>
              <a:gd name="connsiteX127" fmla="*/ 3185525 w 4593904"/>
              <a:gd name="connsiteY127" fmla="*/ 220949 h 1369144"/>
              <a:gd name="connsiteX128" fmla="*/ 3143962 w 4593904"/>
              <a:gd name="connsiteY128" fmla="*/ 241731 h 1369144"/>
              <a:gd name="connsiteX129" fmla="*/ 3107594 w 4593904"/>
              <a:gd name="connsiteY129" fmla="*/ 252122 h 1369144"/>
              <a:gd name="connsiteX130" fmla="*/ 3092007 w 4593904"/>
              <a:gd name="connsiteY130" fmla="*/ 257317 h 1369144"/>
              <a:gd name="connsiteX131" fmla="*/ 3071225 w 4593904"/>
              <a:gd name="connsiteY131" fmla="*/ 262512 h 1369144"/>
              <a:gd name="connsiteX132" fmla="*/ 3040053 w 4593904"/>
              <a:gd name="connsiteY132" fmla="*/ 272903 h 1369144"/>
              <a:gd name="connsiteX133" fmla="*/ 2998489 w 4593904"/>
              <a:gd name="connsiteY133" fmla="*/ 283294 h 1369144"/>
              <a:gd name="connsiteX134" fmla="*/ 2967316 w 4593904"/>
              <a:gd name="connsiteY134" fmla="*/ 293685 h 1369144"/>
              <a:gd name="connsiteX135" fmla="*/ 2941339 w 4593904"/>
              <a:gd name="connsiteY135" fmla="*/ 298881 h 1369144"/>
              <a:gd name="connsiteX136" fmla="*/ 2910166 w 4593904"/>
              <a:gd name="connsiteY136" fmla="*/ 309272 h 1369144"/>
              <a:gd name="connsiteX137" fmla="*/ 2894580 w 4593904"/>
              <a:gd name="connsiteY137" fmla="*/ 314467 h 1369144"/>
              <a:gd name="connsiteX138" fmla="*/ 2847821 w 4593904"/>
              <a:gd name="connsiteY138" fmla="*/ 335249 h 1369144"/>
              <a:gd name="connsiteX139" fmla="*/ 2832235 w 4593904"/>
              <a:gd name="connsiteY139" fmla="*/ 340444 h 1369144"/>
              <a:gd name="connsiteX140" fmla="*/ 2795866 w 4593904"/>
              <a:gd name="connsiteY140" fmla="*/ 361226 h 1369144"/>
              <a:gd name="connsiteX141" fmla="*/ 2780280 w 4593904"/>
              <a:gd name="connsiteY141" fmla="*/ 371617 h 1369144"/>
              <a:gd name="connsiteX142" fmla="*/ 2754303 w 4593904"/>
              <a:gd name="connsiteY142" fmla="*/ 376812 h 1369144"/>
              <a:gd name="connsiteX143" fmla="*/ 2738716 w 4593904"/>
              <a:gd name="connsiteY143" fmla="*/ 382008 h 1369144"/>
              <a:gd name="connsiteX144" fmla="*/ 2717935 w 4593904"/>
              <a:gd name="connsiteY144" fmla="*/ 387203 h 1369144"/>
              <a:gd name="connsiteX145" fmla="*/ 2593244 w 4593904"/>
              <a:gd name="connsiteY145" fmla="*/ 382008 h 1369144"/>
              <a:gd name="connsiteX146" fmla="*/ 2577657 w 4593904"/>
              <a:gd name="connsiteY146" fmla="*/ 350835 h 1369144"/>
              <a:gd name="connsiteX147" fmla="*/ 2562071 w 4593904"/>
              <a:gd name="connsiteY147" fmla="*/ 293685 h 1369144"/>
              <a:gd name="connsiteX148" fmla="*/ 2556875 w 4593904"/>
              <a:gd name="connsiteY148" fmla="*/ 278099 h 1369144"/>
              <a:gd name="connsiteX149" fmla="*/ 2546485 w 4593904"/>
              <a:gd name="connsiteY149" fmla="*/ 262512 h 1369144"/>
              <a:gd name="connsiteX150" fmla="*/ 2411403 w 4593904"/>
              <a:gd name="connsiteY150" fmla="*/ 267708 h 1369144"/>
              <a:gd name="connsiteX151" fmla="*/ 2354253 w 4593904"/>
              <a:gd name="connsiteY151" fmla="*/ 272903 h 1369144"/>
              <a:gd name="connsiteX152" fmla="*/ 2333471 w 4593904"/>
              <a:gd name="connsiteY152" fmla="*/ 278099 h 1369144"/>
              <a:gd name="connsiteX153" fmla="*/ 2271125 w 4593904"/>
              <a:gd name="connsiteY153" fmla="*/ 283294 h 1369144"/>
              <a:gd name="connsiteX154" fmla="*/ 2167216 w 4593904"/>
              <a:gd name="connsiteY154" fmla="*/ 278099 h 1369144"/>
              <a:gd name="connsiteX155" fmla="*/ 2151630 w 4593904"/>
              <a:gd name="connsiteY155" fmla="*/ 272903 h 1369144"/>
              <a:gd name="connsiteX156" fmla="*/ 2120457 w 4593904"/>
              <a:gd name="connsiteY156" fmla="*/ 252122 h 1369144"/>
              <a:gd name="connsiteX157" fmla="*/ 2110066 w 4593904"/>
              <a:gd name="connsiteY157" fmla="*/ 236535 h 1369144"/>
              <a:gd name="connsiteX158" fmla="*/ 2094480 w 4593904"/>
              <a:gd name="connsiteY158" fmla="*/ 231340 h 1369144"/>
              <a:gd name="connsiteX159" fmla="*/ 2078894 w 4593904"/>
              <a:gd name="connsiteY159" fmla="*/ 220949 h 1369144"/>
              <a:gd name="connsiteX160" fmla="*/ 2063307 w 4593904"/>
              <a:gd name="connsiteY160" fmla="*/ 215753 h 1369144"/>
              <a:gd name="connsiteX161" fmla="*/ 2047721 w 4593904"/>
              <a:gd name="connsiteY161" fmla="*/ 205362 h 1369144"/>
              <a:gd name="connsiteX162" fmla="*/ 2032135 w 4593904"/>
              <a:gd name="connsiteY162" fmla="*/ 200167 h 1369144"/>
              <a:gd name="connsiteX163" fmla="*/ 2011353 w 4593904"/>
              <a:gd name="connsiteY163" fmla="*/ 189776 h 1369144"/>
              <a:gd name="connsiteX164" fmla="*/ 1907444 w 4593904"/>
              <a:gd name="connsiteY164" fmla="*/ 194972 h 1369144"/>
              <a:gd name="connsiteX165" fmla="*/ 1876271 w 4593904"/>
              <a:gd name="connsiteY165" fmla="*/ 205362 h 1369144"/>
              <a:gd name="connsiteX166" fmla="*/ 1860685 w 4593904"/>
              <a:gd name="connsiteY166" fmla="*/ 210558 h 1369144"/>
              <a:gd name="connsiteX167" fmla="*/ 1839903 w 4593904"/>
              <a:gd name="connsiteY167" fmla="*/ 220949 h 1369144"/>
              <a:gd name="connsiteX168" fmla="*/ 1767166 w 4593904"/>
              <a:gd name="connsiteY168" fmla="*/ 231340 h 1369144"/>
              <a:gd name="connsiteX169" fmla="*/ 1725603 w 4593904"/>
              <a:gd name="connsiteY169" fmla="*/ 241731 h 1369144"/>
              <a:gd name="connsiteX170" fmla="*/ 1684039 w 4593904"/>
              <a:gd name="connsiteY170" fmla="*/ 252122 h 1369144"/>
              <a:gd name="connsiteX171" fmla="*/ 1663257 w 4593904"/>
              <a:gd name="connsiteY171" fmla="*/ 257317 h 1369144"/>
              <a:gd name="connsiteX172" fmla="*/ 1632085 w 4593904"/>
              <a:gd name="connsiteY172" fmla="*/ 267708 h 1369144"/>
              <a:gd name="connsiteX173" fmla="*/ 1616498 w 4593904"/>
              <a:gd name="connsiteY173" fmla="*/ 272903 h 1369144"/>
              <a:gd name="connsiteX174" fmla="*/ 1595716 w 4593904"/>
              <a:gd name="connsiteY174" fmla="*/ 283294 h 1369144"/>
              <a:gd name="connsiteX175" fmla="*/ 1569739 w 4593904"/>
              <a:gd name="connsiteY175" fmla="*/ 288490 h 1369144"/>
              <a:gd name="connsiteX176" fmla="*/ 1554153 w 4593904"/>
              <a:gd name="connsiteY176" fmla="*/ 293685 h 1369144"/>
              <a:gd name="connsiteX177" fmla="*/ 1538566 w 4593904"/>
              <a:gd name="connsiteY177" fmla="*/ 304076 h 1369144"/>
              <a:gd name="connsiteX178" fmla="*/ 1528175 w 4593904"/>
              <a:gd name="connsiteY178" fmla="*/ 319662 h 1369144"/>
              <a:gd name="connsiteX179" fmla="*/ 1497003 w 4593904"/>
              <a:gd name="connsiteY179" fmla="*/ 330053 h 1369144"/>
              <a:gd name="connsiteX180" fmla="*/ 1465830 w 4593904"/>
              <a:gd name="connsiteY180" fmla="*/ 350835 h 1369144"/>
              <a:gd name="connsiteX181" fmla="*/ 1450244 w 4593904"/>
              <a:gd name="connsiteY181" fmla="*/ 361226 h 1369144"/>
              <a:gd name="connsiteX182" fmla="*/ 1387898 w 4593904"/>
              <a:gd name="connsiteY182" fmla="*/ 382008 h 1369144"/>
              <a:gd name="connsiteX183" fmla="*/ 1372312 w 4593904"/>
              <a:gd name="connsiteY183" fmla="*/ 387203 h 1369144"/>
              <a:gd name="connsiteX184" fmla="*/ 1356725 w 4593904"/>
              <a:gd name="connsiteY184" fmla="*/ 392399 h 1369144"/>
              <a:gd name="connsiteX185" fmla="*/ 1299575 w 4593904"/>
              <a:gd name="connsiteY185" fmla="*/ 397594 h 1369144"/>
              <a:gd name="connsiteX186" fmla="*/ 1283989 w 4593904"/>
              <a:gd name="connsiteY186" fmla="*/ 402790 h 1369144"/>
              <a:gd name="connsiteX187" fmla="*/ 1200862 w 4593904"/>
              <a:gd name="connsiteY187" fmla="*/ 413181 h 1369144"/>
              <a:gd name="connsiteX188" fmla="*/ 1154103 w 4593904"/>
              <a:gd name="connsiteY188" fmla="*/ 423572 h 1369144"/>
              <a:gd name="connsiteX189" fmla="*/ 1096953 w 4593904"/>
              <a:gd name="connsiteY189" fmla="*/ 428767 h 1369144"/>
              <a:gd name="connsiteX190" fmla="*/ 1060585 w 4593904"/>
              <a:gd name="connsiteY190" fmla="*/ 433962 h 1369144"/>
              <a:gd name="connsiteX191" fmla="*/ 993044 w 4593904"/>
              <a:gd name="connsiteY191" fmla="*/ 444353 h 1369144"/>
              <a:gd name="connsiteX192" fmla="*/ 961871 w 4593904"/>
              <a:gd name="connsiteY192" fmla="*/ 454744 h 1369144"/>
              <a:gd name="connsiteX193" fmla="*/ 920307 w 4593904"/>
              <a:gd name="connsiteY193" fmla="*/ 465135 h 1369144"/>
              <a:gd name="connsiteX194" fmla="*/ 889135 w 4593904"/>
              <a:gd name="connsiteY194" fmla="*/ 475526 h 1369144"/>
              <a:gd name="connsiteX195" fmla="*/ 868353 w 4593904"/>
              <a:gd name="connsiteY195" fmla="*/ 480722 h 1369144"/>
              <a:gd name="connsiteX196" fmla="*/ 842375 w 4593904"/>
              <a:gd name="connsiteY196" fmla="*/ 485917 h 1369144"/>
              <a:gd name="connsiteX197" fmla="*/ 806007 w 4593904"/>
              <a:gd name="connsiteY197" fmla="*/ 501503 h 1369144"/>
              <a:gd name="connsiteX198" fmla="*/ 790421 w 4593904"/>
              <a:gd name="connsiteY198" fmla="*/ 506699 h 1369144"/>
              <a:gd name="connsiteX199" fmla="*/ 748857 w 4593904"/>
              <a:gd name="connsiteY199" fmla="*/ 522285 h 1369144"/>
              <a:gd name="connsiteX200" fmla="*/ 702098 w 4593904"/>
              <a:gd name="connsiteY200" fmla="*/ 543067 h 1369144"/>
              <a:gd name="connsiteX201" fmla="*/ 670925 w 4593904"/>
              <a:gd name="connsiteY201" fmla="*/ 553458 h 1369144"/>
              <a:gd name="connsiteX202" fmla="*/ 639753 w 4593904"/>
              <a:gd name="connsiteY202" fmla="*/ 569044 h 1369144"/>
              <a:gd name="connsiteX203" fmla="*/ 592994 w 4593904"/>
              <a:gd name="connsiteY203" fmla="*/ 589826 h 1369144"/>
              <a:gd name="connsiteX204" fmla="*/ 577407 w 4593904"/>
              <a:gd name="connsiteY204" fmla="*/ 595022 h 1369144"/>
              <a:gd name="connsiteX205" fmla="*/ 546235 w 4593904"/>
              <a:gd name="connsiteY205" fmla="*/ 615803 h 1369144"/>
              <a:gd name="connsiteX206" fmla="*/ 530648 w 4593904"/>
              <a:gd name="connsiteY206" fmla="*/ 626194 h 1369144"/>
              <a:gd name="connsiteX207" fmla="*/ 509866 w 4593904"/>
              <a:gd name="connsiteY207" fmla="*/ 636585 h 1369144"/>
              <a:gd name="connsiteX208" fmla="*/ 463107 w 4593904"/>
              <a:gd name="connsiteY208" fmla="*/ 657367 h 1369144"/>
              <a:gd name="connsiteX209" fmla="*/ 447521 w 4593904"/>
              <a:gd name="connsiteY209" fmla="*/ 662562 h 1369144"/>
              <a:gd name="connsiteX210" fmla="*/ 416348 w 4593904"/>
              <a:gd name="connsiteY210" fmla="*/ 688540 h 1369144"/>
              <a:gd name="connsiteX211" fmla="*/ 385175 w 4593904"/>
              <a:gd name="connsiteY211" fmla="*/ 709322 h 1369144"/>
              <a:gd name="connsiteX212" fmla="*/ 369589 w 4593904"/>
              <a:gd name="connsiteY212" fmla="*/ 724908 h 1369144"/>
              <a:gd name="connsiteX213" fmla="*/ 338416 w 4593904"/>
              <a:gd name="connsiteY213" fmla="*/ 745690 h 1369144"/>
              <a:gd name="connsiteX214" fmla="*/ 322830 w 4593904"/>
              <a:gd name="connsiteY214" fmla="*/ 756081 h 1369144"/>
              <a:gd name="connsiteX215" fmla="*/ 291657 w 4593904"/>
              <a:gd name="connsiteY215" fmla="*/ 776862 h 1369144"/>
              <a:gd name="connsiteX216" fmla="*/ 270875 w 4593904"/>
              <a:gd name="connsiteY216" fmla="*/ 797644 h 1369144"/>
              <a:gd name="connsiteX217" fmla="*/ 265680 w 4593904"/>
              <a:gd name="connsiteY217" fmla="*/ 813231 h 1369144"/>
              <a:gd name="connsiteX218" fmla="*/ 218921 w 4593904"/>
              <a:gd name="connsiteY218" fmla="*/ 849599 h 1369144"/>
              <a:gd name="connsiteX219" fmla="*/ 208530 w 4593904"/>
              <a:gd name="connsiteY219" fmla="*/ 865185 h 1369144"/>
              <a:gd name="connsiteX220" fmla="*/ 177357 w 4593904"/>
              <a:gd name="connsiteY220" fmla="*/ 885967 h 1369144"/>
              <a:gd name="connsiteX221" fmla="*/ 156575 w 4593904"/>
              <a:gd name="connsiteY221" fmla="*/ 901553 h 1369144"/>
              <a:gd name="connsiteX222" fmla="*/ 125403 w 4593904"/>
              <a:gd name="connsiteY222" fmla="*/ 922335 h 1369144"/>
              <a:gd name="connsiteX223" fmla="*/ 94230 w 4593904"/>
              <a:gd name="connsiteY223" fmla="*/ 943117 h 1369144"/>
              <a:gd name="connsiteX224" fmla="*/ 78644 w 4593904"/>
              <a:gd name="connsiteY224" fmla="*/ 958703 h 1369144"/>
              <a:gd name="connsiteX225" fmla="*/ 68253 w 4593904"/>
              <a:gd name="connsiteY225" fmla="*/ 974290 h 1369144"/>
              <a:gd name="connsiteX226" fmla="*/ 52666 w 4593904"/>
              <a:gd name="connsiteY226" fmla="*/ 979485 h 1369144"/>
              <a:gd name="connsiteX227" fmla="*/ 5907 w 4593904"/>
              <a:gd name="connsiteY227" fmla="*/ 1026244 h 1369144"/>
              <a:gd name="connsiteX0" fmla="*/ 5907 w 4593904"/>
              <a:gd name="connsiteY0" fmla="*/ 1052624 h 1395524"/>
              <a:gd name="connsiteX1" fmla="*/ 5907 w 4593904"/>
              <a:gd name="connsiteY1" fmla="*/ 1052624 h 1395524"/>
              <a:gd name="connsiteX2" fmla="*/ 712 w 4593904"/>
              <a:gd name="connsiteY2" fmla="*/ 1099383 h 1395524"/>
              <a:gd name="connsiteX3" fmla="*/ 16298 w 4593904"/>
              <a:gd name="connsiteY3" fmla="*/ 1109774 h 1395524"/>
              <a:gd name="connsiteX4" fmla="*/ 26689 w 4593904"/>
              <a:gd name="connsiteY4" fmla="*/ 1140947 h 1395524"/>
              <a:gd name="connsiteX5" fmla="*/ 57862 w 4593904"/>
              <a:gd name="connsiteY5" fmla="*/ 1166924 h 1395524"/>
              <a:gd name="connsiteX6" fmla="*/ 68253 w 4593904"/>
              <a:gd name="connsiteY6" fmla="*/ 1182511 h 1395524"/>
              <a:gd name="connsiteX7" fmla="*/ 73448 w 4593904"/>
              <a:gd name="connsiteY7" fmla="*/ 1198097 h 1395524"/>
              <a:gd name="connsiteX8" fmla="*/ 104621 w 4593904"/>
              <a:gd name="connsiteY8" fmla="*/ 1229270 h 1395524"/>
              <a:gd name="connsiteX9" fmla="*/ 109816 w 4593904"/>
              <a:gd name="connsiteY9" fmla="*/ 1244856 h 1395524"/>
              <a:gd name="connsiteX10" fmla="*/ 135794 w 4593904"/>
              <a:gd name="connsiteY10" fmla="*/ 1270833 h 1395524"/>
              <a:gd name="connsiteX11" fmla="*/ 156575 w 4593904"/>
              <a:gd name="connsiteY11" fmla="*/ 1307202 h 1395524"/>
              <a:gd name="connsiteX12" fmla="*/ 172162 w 4593904"/>
              <a:gd name="connsiteY12" fmla="*/ 1322788 h 1395524"/>
              <a:gd name="connsiteX13" fmla="*/ 187748 w 4593904"/>
              <a:gd name="connsiteY13" fmla="*/ 1343570 h 1395524"/>
              <a:gd name="connsiteX14" fmla="*/ 239703 w 4593904"/>
              <a:gd name="connsiteY14" fmla="*/ 1374742 h 1395524"/>
              <a:gd name="connsiteX15" fmla="*/ 255289 w 4593904"/>
              <a:gd name="connsiteY15" fmla="*/ 1379938 h 1395524"/>
              <a:gd name="connsiteX16" fmla="*/ 276071 w 4593904"/>
              <a:gd name="connsiteY16" fmla="*/ 1390329 h 1395524"/>
              <a:gd name="connsiteX17" fmla="*/ 307244 w 4593904"/>
              <a:gd name="connsiteY17" fmla="*/ 1395524 h 1395524"/>
              <a:gd name="connsiteX18" fmla="*/ 473498 w 4593904"/>
              <a:gd name="connsiteY18" fmla="*/ 1390329 h 1395524"/>
              <a:gd name="connsiteX19" fmla="*/ 504671 w 4593904"/>
              <a:gd name="connsiteY19" fmla="*/ 1374742 h 1395524"/>
              <a:gd name="connsiteX20" fmla="*/ 520257 w 4593904"/>
              <a:gd name="connsiteY20" fmla="*/ 1353961 h 1395524"/>
              <a:gd name="connsiteX21" fmla="*/ 541039 w 4593904"/>
              <a:gd name="connsiteY21" fmla="*/ 1317592 h 1395524"/>
              <a:gd name="connsiteX22" fmla="*/ 530648 w 4593904"/>
              <a:gd name="connsiteY22" fmla="*/ 1244856 h 1395524"/>
              <a:gd name="connsiteX23" fmla="*/ 520257 w 4593904"/>
              <a:gd name="connsiteY23" fmla="*/ 1208488 h 1395524"/>
              <a:gd name="connsiteX24" fmla="*/ 525453 w 4593904"/>
              <a:gd name="connsiteY24" fmla="*/ 1078602 h 1395524"/>
              <a:gd name="connsiteX25" fmla="*/ 535844 w 4593904"/>
              <a:gd name="connsiteY25" fmla="*/ 1037038 h 1395524"/>
              <a:gd name="connsiteX26" fmla="*/ 567016 w 4593904"/>
              <a:gd name="connsiteY26" fmla="*/ 990279 h 1395524"/>
              <a:gd name="connsiteX27" fmla="*/ 577407 w 4593904"/>
              <a:gd name="connsiteY27" fmla="*/ 974692 h 1395524"/>
              <a:gd name="connsiteX28" fmla="*/ 587798 w 4593904"/>
              <a:gd name="connsiteY28" fmla="*/ 959106 h 1395524"/>
              <a:gd name="connsiteX29" fmla="*/ 592994 w 4593904"/>
              <a:gd name="connsiteY29" fmla="*/ 943520 h 1395524"/>
              <a:gd name="connsiteX30" fmla="*/ 639753 w 4593904"/>
              <a:gd name="connsiteY30" fmla="*/ 901956 h 1395524"/>
              <a:gd name="connsiteX31" fmla="*/ 655339 w 4593904"/>
              <a:gd name="connsiteY31" fmla="*/ 896761 h 1395524"/>
              <a:gd name="connsiteX32" fmla="*/ 686512 w 4593904"/>
              <a:gd name="connsiteY32" fmla="*/ 875979 h 1395524"/>
              <a:gd name="connsiteX33" fmla="*/ 717685 w 4593904"/>
              <a:gd name="connsiteY33" fmla="*/ 855197 h 1395524"/>
              <a:gd name="connsiteX34" fmla="*/ 769639 w 4593904"/>
              <a:gd name="connsiteY34" fmla="*/ 824024 h 1395524"/>
              <a:gd name="connsiteX35" fmla="*/ 800812 w 4593904"/>
              <a:gd name="connsiteY35" fmla="*/ 813633 h 1395524"/>
              <a:gd name="connsiteX36" fmla="*/ 831985 w 4593904"/>
              <a:gd name="connsiteY36" fmla="*/ 798047 h 1395524"/>
              <a:gd name="connsiteX37" fmla="*/ 863157 w 4593904"/>
              <a:gd name="connsiteY37" fmla="*/ 782461 h 1395524"/>
              <a:gd name="connsiteX38" fmla="*/ 894330 w 4593904"/>
              <a:gd name="connsiteY38" fmla="*/ 761679 h 1395524"/>
              <a:gd name="connsiteX39" fmla="*/ 909916 w 4593904"/>
              <a:gd name="connsiteY39" fmla="*/ 751288 h 1395524"/>
              <a:gd name="connsiteX40" fmla="*/ 925503 w 4593904"/>
              <a:gd name="connsiteY40" fmla="*/ 746092 h 1395524"/>
              <a:gd name="connsiteX41" fmla="*/ 967066 w 4593904"/>
              <a:gd name="connsiteY41" fmla="*/ 735702 h 1395524"/>
              <a:gd name="connsiteX42" fmla="*/ 982653 w 4593904"/>
              <a:gd name="connsiteY42" fmla="*/ 730506 h 1395524"/>
              <a:gd name="connsiteX43" fmla="*/ 1003435 w 4593904"/>
              <a:gd name="connsiteY43" fmla="*/ 725311 h 1395524"/>
              <a:gd name="connsiteX44" fmla="*/ 1034607 w 4593904"/>
              <a:gd name="connsiteY44" fmla="*/ 714920 h 1395524"/>
              <a:gd name="connsiteX45" fmla="*/ 1081366 w 4593904"/>
              <a:gd name="connsiteY45" fmla="*/ 704529 h 1395524"/>
              <a:gd name="connsiteX46" fmla="*/ 1096953 w 4593904"/>
              <a:gd name="connsiteY46" fmla="*/ 699333 h 1395524"/>
              <a:gd name="connsiteX47" fmla="*/ 1154103 w 4593904"/>
              <a:gd name="connsiteY47" fmla="*/ 688942 h 1395524"/>
              <a:gd name="connsiteX48" fmla="*/ 1185275 w 4593904"/>
              <a:gd name="connsiteY48" fmla="*/ 678552 h 1395524"/>
              <a:gd name="connsiteX49" fmla="*/ 1211253 w 4593904"/>
              <a:gd name="connsiteY49" fmla="*/ 673356 h 1395524"/>
              <a:gd name="connsiteX50" fmla="*/ 1226839 w 4593904"/>
              <a:gd name="connsiteY50" fmla="*/ 668161 h 1395524"/>
              <a:gd name="connsiteX51" fmla="*/ 1268403 w 4593904"/>
              <a:gd name="connsiteY51" fmla="*/ 662965 h 1395524"/>
              <a:gd name="connsiteX52" fmla="*/ 1403485 w 4593904"/>
              <a:gd name="connsiteY52" fmla="*/ 642183 h 1395524"/>
              <a:gd name="connsiteX53" fmla="*/ 1481416 w 4593904"/>
              <a:gd name="connsiteY53" fmla="*/ 631792 h 1395524"/>
              <a:gd name="connsiteX54" fmla="*/ 1533371 w 4593904"/>
              <a:gd name="connsiteY54" fmla="*/ 621402 h 1395524"/>
              <a:gd name="connsiteX55" fmla="*/ 1652866 w 4593904"/>
              <a:gd name="connsiteY55" fmla="*/ 616206 h 1395524"/>
              <a:gd name="connsiteX56" fmla="*/ 1751580 w 4593904"/>
              <a:gd name="connsiteY56" fmla="*/ 605815 h 1395524"/>
              <a:gd name="connsiteX57" fmla="*/ 1928225 w 4593904"/>
              <a:gd name="connsiteY57" fmla="*/ 600620 h 1395524"/>
              <a:gd name="connsiteX58" fmla="*/ 2110066 w 4593904"/>
              <a:gd name="connsiteY58" fmla="*/ 590229 h 1395524"/>
              <a:gd name="connsiteX59" fmla="*/ 2151630 w 4593904"/>
              <a:gd name="connsiteY59" fmla="*/ 585033 h 1395524"/>
              <a:gd name="connsiteX60" fmla="*/ 2411403 w 4593904"/>
              <a:gd name="connsiteY60" fmla="*/ 574642 h 1395524"/>
              <a:gd name="connsiteX61" fmla="*/ 2593244 w 4593904"/>
              <a:gd name="connsiteY61" fmla="*/ 579838 h 1395524"/>
              <a:gd name="connsiteX62" fmla="*/ 2624416 w 4593904"/>
              <a:gd name="connsiteY62" fmla="*/ 590229 h 1395524"/>
              <a:gd name="connsiteX63" fmla="*/ 2671175 w 4593904"/>
              <a:gd name="connsiteY63" fmla="*/ 595424 h 1395524"/>
              <a:gd name="connsiteX64" fmla="*/ 3014075 w 4593904"/>
              <a:gd name="connsiteY64" fmla="*/ 595424 h 1395524"/>
              <a:gd name="connsiteX65" fmla="*/ 3060835 w 4593904"/>
              <a:gd name="connsiteY65" fmla="*/ 605815 h 1395524"/>
              <a:gd name="connsiteX66" fmla="*/ 3097203 w 4593904"/>
              <a:gd name="connsiteY66" fmla="*/ 616206 h 1395524"/>
              <a:gd name="connsiteX67" fmla="*/ 3206307 w 4593904"/>
              <a:gd name="connsiteY67" fmla="*/ 621402 h 1395524"/>
              <a:gd name="connsiteX68" fmla="*/ 3253066 w 4593904"/>
              <a:gd name="connsiteY68" fmla="*/ 631792 h 1395524"/>
              <a:gd name="connsiteX69" fmla="*/ 3268653 w 4593904"/>
              <a:gd name="connsiteY69" fmla="*/ 642183 h 1395524"/>
              <a:gd name="connsiteX70" fmla="*/ 3445298 w 4593904"/>
              <a:gd name="connsiteY70" fmla="*/ 636988 h 1395524"/>
              <a:gd name="connsiteX71" fmla="*/ 3460885 w 4593904"/>
              <a:gd name="connsiteY71" fmla="*/ 631792 h 1395524"/>
              <a:gd name="connsiteX72" fmla="*/ 3481666 w 4593904"/>
              <a:gd name="connsiteY72" fmla="*/ 621402 h 1395524"/>
              <a:gd name="connsiteX73" fmla="*/ 3512839 w 4593904"/>
              <a:gd name="connsiteY73" fmla="*/ 600620 h 1395524"/>
              <a:gd name="connsiteX74" fmla="*/ 3528425 w 4593904"/>
              <a:gd name="connsiteY74" fmla="*/ 595424 h 1395524"/>
              <a:gd name="connsiteX75" fmla="*/ 3544012 w 4593904"/>
              <a:gd name="connsiteY75" fmla="*/ 585033 h 1395524"/>
              <a:gd name="connsiteX76" fmla="*/ 3575185 w 4593904"/>
              <a:gd name="connsiteY76" fmla="*/ 574642 h 1395524"/>
              <a:gd name="connsiteX77" fmla="*/ 3746635 w 4593904"/>
              <a:gd name="connsiteY77" fmla="*/ 579838 h 1395524"/>
              <a:gd name="connsiteX78" fmla="*/ 3757025 w 4593904"/>
              <a:gd name="connsiteY78" fmla="*/ 595424 h 1395524"/>
              <a:gd name="connsiteX79" fmla="*/ 3788198 w 4593904"/>
              <a:gd name="connsiteY79" fmla="*/ 605815 h 1395524"/>
              <a:gd name="connsiteX80" fmla="*/ 3855739 w 4593904"/>
              <a:gd name="connsiteY80" fmla="*/ 595424 h 1395524"/>
              <a:gd name="connsiteX81" fmla="*/ 3866130 w 4593904"/>
              <a:gd name="connsiteY81" fmla="*/ 579838 h 1395524"/>
              <a:gd name="connsiteX82" fmla="*/ 3871325 w 4593904"/>
              <a:gd name="connsiteY82" fmla="*/ 517492 h 1395524"/>
              <a:gd name="connsiteX83" fmla="*/ 3881716 w 4593904"/>
              <a:gd name="connsiteY83" fmla="*/ 439561 h 1395524"/>
              <a:gd name="connsiteX84" fmla="*/ 3897303 w 4593904"/>
              <a:gd name="connsiteY84" fmla="*/ 377215 h 1395524"/>
              <a:gd name="connsiteX85" fmla="*/ 3918085 w 4593904"/>
              <a:gd name="connsiteY85" fmla="*/ 340847 h 1395524"/>
              <a:gd name="connsiteX86" fmla="*/ 3933671 w 4593904"/>
              <a:gd name="connsiteY86" fmla="*/ 330456 h 1395524"/>
              <a:gd name="connsiteX87" fmla="*/ 3944062 w 4593904"/>
              <a:gd name="connsiteY87" fmla="*/ 314870 h 1395524"/>
              <a:gd name="connsiteX88" fmla="*/ 3975235 w 4593904"/>
              <a:gd name="connsiteY88" fmla="*/ 304479 h 1395524"/>
              <a:gd name="connsiteX89" fmla="*/ 3990821 w 4593904"/>
              <a:gd name="connsiteY89" fmla="*/ 299283 h 1395524"/>
              <a:gd name="connsiteX90" fmla="*/ 4006407 w 4593904"/>
              <a:gd name="connsiteY90" fmla="*/ 288892 h 1395524"/>
              <a:gd name="connsiteX91" fmla="*/ 4068753 w 4593904"/>
              <a:gd name="connsiteY91" fmla="*/ 273306 h 1395524"/>
              <a:gd name="connsiteX92" fmla="*/ 4084339 w 4593904"/>
              <a:gd name="connsiteY92" fmla="*/ 268111 h 1395524"/>
              <a:gd name="connsiteX93" fmla="*/ 4136294 w 4593904"/>
              <a:gd name="connsiteY93" fmla="*/ 257720 h 1395524"/>
              <a:gd name="connsiteX94" fmla="*/ 4157075 w 4593904"/>
              <a:gd name="connsiteY94" fmla="*/ 252524 h 1395524"/>
              <a:gd name="connsiteX95" fmla="*/ 4250594 w 4593904"/>
              <a:gd name="connsiteY95" fmla="*/ 242133 h 1395524"/>
              <a:gd name="connsiteX96" fmla="*/ 4271375 w 4593904"/>
              <a:gd name="connsiteY96" fmla="*/ 236938 h 1395524"/>
              <a:gd name="connsiteX97" fmla="*/ 4593904 w 4593904"/>
              <a:gd name="connsiteY97" fmla="*/ 128576 h 1395524"/>
              <a:gd name="connsiteX98" fmla="*/ 4510810 w 4593904"/>
              <a:gd name="connsiteY98" fmla="*/ 82330 h 1395524"/>
              <a:gd name="connsiteX99" fmla="*/ 4452605 w 4593904"/>
              <a:gd name="connsiteY99" fmla="*/ 46648 h 1395524"/>
              <a:gd name="connsiteX100" fmla="*/ 4418925 w 4593904"/>
              <a:gd name="connsiteY100" fmla="*/ 3086 h 1395524"/>
              <a:gd name="connsiteX101" fmla="*/ 4250594 w 4593904"/>
              <a:gd name="connsiteY101" fmla="*/ 138224 h 1395524"/>
              <a:gd name="connsiteX102" fmla="*/ 4235007 w 4593904"/>
              <a:gd name="connsiteY102" fmla="*/ 107052 h 1395524"/>
              <a:gd name="connsiteX103" fmla="*/ 4219421 w 4593904"/>
              <a:gd name="connsiteY103" fmla="*/ 96661 h 1395524"/>
              <a:gd name="connsiteX104" fmla="*/ 4203835 w 4593904"/>
              <a:gd name="connsiteY104" fmla="*/ 81074 h 1395524"/>
              <a:gd name="connsiteX105" fmla="*/ 4172662 w 4593904"/>
              <a:gd name="connsiteY105" fmla="*/ 65488 h 1395524"/>
              <a:gd name="connsiteX106" fmla="*/ 4151880 w 4593904"/>
              <a:gd name="connsiteY106" fmla="*/ 55097 h 1395524"/>
              <a:gd name="connsiteX107" fmla="*/ 4099925 w 4593904"/>
              <a:gd name="connsiteY107" fmla="*/ 39511 h 1395524"/>
              <a:gd name="connsiteX108" fmla="*/ 4011603 w 4593904"/>
              <a:gd name="connsiteY108" fmla="*/ 34315 h 1395524"/>
              <a:gd name="connsiteX109" fmla="*/ 3866130 w 4593904"/>
              <a:gd name="connsiteY109" fmla="*/ 34315 h 1395524"/>
              <a:gd name="connsiteX110" fmla="*/ 3850544 w 4593904"/>
              <a:gd name="connsiteY110" fmla="*/ 39511 h 1395524"/>
              <a:gd name="connsiteX111" fmla="*/ 3819371 w 4593904"/>
              <a:gd name="connsiteY111" fmla="*/ 44706 h 1395524"/>
              <a:gd name="connsiteX112" fmla="*/ 3679094 w 4593904"/>
              <a:gd name="connsiteY112" fmla="*/ 55097 h 1395524"/>
              <a:gd name="connsiteX113" fmla="*/ 3642725 w 4593904"/>
              <a:gd name="connsiteY113" fmla="*/ 65488 h 1395524"/>
              <a:gd name="connsiteX114" fmla="*/ 3595966 w 4593904"/>
              <a:gd name="connsiteY114" fmla="*/ 70683 h 1395524"/>
              <a:gd name="connsiteX115" fmla="*/ 3544012 w 4593904"/>
              <a:gd name="connsiteY115" fmla="*/ 86270 h 1395524"/>
              <a:gd name="connsiteX116" fmla="*/ 3523230 w 4593904"/>
              <a:gd name="connsiteY116" fmla="*/ 96661 h 1395524"/>
              <a:gd name="connsiteX117" fmla="*/ 3502448 w 4593904"/>
              <a:gd name="connsiteY117" fmla="*/ 101856 h 1395524"/>
              <a:gd name="connsiteX118" fmla="*/ 3455689 w 4593904"/>
              <a:gd name="connsiteY118" fmla="*/ 117442 h 1395524"/>
              <a:gd name="connsiteX119" fmla="*/ 3408930 w 4593904"/>
              <a:gd name="connsiteY119" fmla="*/ 133029 h 1395524"/>
              <a:gd name="connsiteX120" fmla="*/ 3393344 w 4593904"/>
              <a:gd name="connsiteY120" fmla="*/ 138224 h 1395524"/>
              <a:gd name="connsiteX121" fmla="*/ 3351780 w 4593904"/>
              <a:gd name="connsiteY121" fmla="*/ 159006 h 1395524"/>
              <a:gd name="connsiteX122" fmla="*/ 3336194 w 4593904"/>
              <a:gd name="connsiteY122" fmla="*/ 169397 h 1395524"/>
              <a:gd name="connsiteX123" fmla="*/ 3315412 w 4593904"/>
              <a:gd name="connsiteY123" fmla="*/ 174592 h 1395524"/>
              <a:gd name="connsiteX124" fmla="*/ 3299825 w 4593904"/>
              <a:gd name="connsiteY124" fmla="*/ 179788 h 1395524"/>
              <a:gd name="connsiteX125" fmla="*/ 3253066 w 4593904"/>
              <a:gd name="connsiteY125" fmla="*/ 216156 h 1395524"/>
              <a:gd name="connsiteX126" fmla="*/ 3216698 w 4593904"/>
              <a:gd name="connsiteY126" fmla="*/ 236938 h 1395524"/>
              <a:gd name="connsiteX127" fmla="*/ 3185525 w 4593904"/>
              <a:gd name="connsiteY127" fmla="*/ 247329 h 1395524"/>
              <a:gd name="connsiteX128" fmla="*/ 3143962 w 4593904"/>
              <a:gd name="connsiteY128" fmla="*/ 268111 h 1395524"/>
              <a:gd name="connsiteX129" fmla="*/ 3107594 w 4593904"/>
              <a:gd name="connsiteY129" fmla="*/ 278502 h 1395524"/>
              <a:gd name="connsiteX130" fmla="*/ 3092007 w 4593904"/>
              <a:gd name="connsiteY130" fmla="*/ 283697 h 1395524"/>
              <a:gd name="connsiteX131" fmla="*/ 3071225 w 4593904"/>
              <a:gd name="connsiteY131" fmla="*/ 288892 h 1395524"/>
              <a:gd name="connsiteX132" fmla="*/ 3040053 w 4593904"/>
              <a:gd name="connsiteY132" fmla="*/ 299283 h 1395524"/>
              <a:gd name="connsiteX133" fmla="*/ 2998489 w 4593904"/>
              <a:gd name="connsiteY133" fmla="*/ 309674 h 1395524"/>
              <a:gd name="connsiteX134" fmla="*/ 2967316 w 4593904"/>
              <a:gd name="connsiteY134" fmla="*/ 320065 h 1395524"/>
              <a:gd name="connsiteX135" fmla="*/ 2941339 w 4593904"/>
              <a:gd name="connsiteY135" fmla="*/ 325261 h 1395524"/>
              <a:gd name="connsiteX136" fmla="*/ 2910166 w 4593904"/>
              <a:gd name="connsiteY136" fmla="*/ 335652 h 1395524"/>
              <a:gd name="connsiteX137" fmla="*/ 2894580 w 4593904"/>
              <a:gd name="connsiteY137" fmla="*/ 340847 h 1395524"/>
              <a:gd name="connsiteX138" fmla="*/ 2847821 w 4593904"/>
              <a:gd name="connsiteY138" fmla="*/ 361629 h 1395524"/>
              <a:gd name="connsiteX139" fmla="*/ 2832235 w 4593904"/>
              <a:gd name="connsiteY139" fmla="*/ 366824 h 1395524"/>
              <a:gd name="connsiteX140" fmla="*/ 2795866 w 4593904"/>
              <a:gd name="connsiteY140" fmla="*/ 387606 h 1395524"/>
              <a:gd name="connsiteX141" fmla="*/ 2780280 w 4593904"/>
              <a:gd name="connsiteY141" fmla="*/ 397997 h 1395524"/>
              <a:gd name="connsiteX142" fmla="*/ 2754303 w 4593904"/>
              <a:gd name="connsiteY142" fmla="*/ 403192 h 1395524"/>
              <a:gd name="connsiteX143" fmla="*/ 2738716 w 4593904"/>
              <a:gd name="connsiteY143" fmla="*/ 408388 h 1395524"/>
              <a:gd name="connsiteX144" fmla="*/ 2717935 w 4593904"/>
              <a:gd name="connsiteY144" fmla="*/ 413583 h 1395524"/>
              <a:gd name="connsiteX145" fmla="*/ 2593244 w 4593904"/>
              <a:gd name="connsiteY145" fmla="*/ 408388 h 1395524"/>
              <a:gd name="connsiteX146" fmla="*/ 2577657 w 4593904"/>
              <a:gd name="connsiteY146" fmla="*/ 377215 h 1395524"/>
              <a:gd name="connsiteX147" fmla="*/ 2562071 w 4593904"/>
              <a:gd name="connsiteY147" fmla="*/ 320065 h 1395524"/>
              <a:gd name="connsiteX148" fmla="*/ 2556875 w 4593904"/>
              <a:gd name="connsiteY148" fmla="*/ 304479 h 1395524"/>
              <a:gd name="connsiteX149" fmla="*/ 2546485 w 4593904"/>
              <a:gd name="connsiteY149" fmla="*/ 288892 h 1395524"/>
              <a:gd name="connsiteX150" fmla="*/ 2411403 w 4593904"/>
              <a:gd name="connsiteY150" fmla="*/ 294088 h 1395524"/>
              <a:gd name="connsiteX151" fmla="*/ 2354253 w 4593904"/>
              <a:gd name="connsiteY151" fmla="*/ 299283 h 1395524"/>
              <a:gd name="connsiteX152" fmla="*/ 2333471 w 4593904"/>
              <a:gd name="connsiteY152" fmla="*/ 304479 h 1395524"/>
              <a:gd name="connsiteX153" fmla="*/ 2271125 w 4593904"/>
              <a:gd name="connsiteY153" fmla="*/ 309674 h 1395524"/>
              <a:gd name="connsiteX154" fmla="*/ 2167216 w 4593904"/>
              <a:gd name="connsiteY154" fmla="*/ 304479 h 1395524"/>
              <a:gd name="connsiteX155" fmla="*/ 2151630 w 4593904"/>
              <a:gd name="connsiteY155" fmla="*/ 299283 h 1395524"/>
              <a:gd name="connsiteX156" fmla="*/ 2120457 w 4593904"/>
              <a:gd name="connsiteY156" fmla="*/ 278502 h 1395524"/>
              <a:gd name="connsiteX157" fmla="*/ 2110066 w 4593904"/>
              <a:gd name="connsiteY157" fmla="*/ 262915 h 1395524"/>
              <a:gd name="connsiteX158" fmla="*/ 2094480 w 4593904"/>
              <a:gd name="connsiteY158" fmla="*/ 257720 h 1395524"/>
              <a:gd name="connsiteX159" fmla="*/ 2078894 w 4593904"/>
              <a:gd name="connsiteY159" fmla="*/ 247329 h 1395524"/>
              <a:gd name="connsiteX160" fmla="*/ 2063307 w 4593904"/>
              <a:gd name="connsiteY160" fmla="*/ 242133 h 1395524"/>
              <a:gd name="connsiteX161" fmla="*/ 2047721 w 4593904"/>
              <a:gd name="connsiteY161" fmla="*/ 231742 h 1395524"/>
              <a:gd name="connsiteX162" fmla="*/ 2032135 w 4593904"/>
              <a:gd name="connsiteY162" fmla="*/ 226547 h 1395524"/>
              <a:gd name="connsiteX163" fmla="*/ 2011353 w 4593904"/>
              <a:gd name="connsiteY163" fmla="*/ 216156 h 1395524"/>
              <a:gd name="connsiteX164" fmla="*/ 1907444 w 4593904"/>
              <a:gd name="connsiteY164" fmla="*/ 221352 h 1395524"/>
              <a:gd name="connsiteX165" fmla="*/ 1876271 w 4593904"/>
              <a:gd name="connsiteY165" fmla="*/ 231742 h 1395524"/>
              <a:gd name="connsiteX166" fmla="*/ 1860685 w 4593904"/>
              <a:gd name="connsiteY166" fmla="*/ 236938 h 1395524"/>
              <a:gd name="connsiteX167" fmla="*/ 1839903 w 4593904"/>
              <a:gd name="connsiteY167" fmla="*/ 247329 h 1395524"/>
              <a:gd name="connsiteX168" fmla="*/ 1767166 w 4593904"/>
              <a:gd name="connsiteY168" fmla="*/ 257720 h 1395524"/>
              <a:gd name="connsiteX169" fmla="*/ 1725603 w 4593904"/>
              <a:gd name="connsiteY169" fmla="*/ 268111 h 1395524"/>
              <a:gd name="connsiteX170" fmla="*/ 1684039 w 4593904"/>
              <a:gd name="connsiteY170" fmla="*/ 278502 h 1395524"/>
              <a:gd name="connsiteX171" fmla="*/ 1663257 w 4593904"/>
              <a:gd name="connsiteY171" fmla="*/ 283697 h 1395524"/>
              <a:gd name="connsiteX172" fmla="*/ 1632085 w 4593904"/>
              <a:gd name="connsiteY172" fmla="*/ 294088 h 1395524"/>
              <a:gd name="connsiteX173" fmla="*/ 1616498 w 4593904"/>
              <a:gd name="connsiteY173" fmla="*/ 299283 h 1395524"/>
              <a:gd name="connsiteX174" fmla="*/ 1595716 w 4593904"/>
              <a:gd name="connsiteY174" fmla="*/ 309674 h 1395524"/>
              <a:gd name="connsiteX175" fmla="*/ 1569739 w 4593904"/>
              <a:gd name="connsiteY175" fmla="*/ 314870 h 1395524"/>
              <a:gd name="connsiteX176" fmla="*/ 1554153 w 4593904"/>
              <a:gd name="connsiteY176" fmla="*/ 320065 h 1395524"/>
              <a:gd name="connsiteX177" fmla="*/ 1538566 w 4593904"/>
              <a:gd name="connsiteY177" fmla="*/ 330456 h 1395524"/>
              <a:gd name="connsiteX178" fmla="*/ 1528175 w 4593904"/>
              <a:gd name="connsiteY178" fmla="*/ 346042 h 1395524"/>
              <a:gd name="connsiteX179" fmla="*/ 1497003 w 4593904"/>
              <a:gd name="connsiteY179" fmla="*/ 356433 h 1395524"/>
              <a:gd name="connsiteX180" fmla="*/ 1465830 w 4593904"/>
              <a:gd name="connsiteY180" fmla="*/ 377215 h 1395524"/>
              <a:gd name="connsiteX181" fmla="*/ 1450244 w 4593904"/>
              <a:gd name="connsiteY181" fmla="*/ 387606 h 1395524"/>
              <a:gd name="connsiteX182" fmla="*/ 1387898 w 4593904"/>
              <a:gd name="connsiteY182" fmla="*/ 408388 h 1395524"/>
              <a:gd name="connsiteX183" fmla="*/ 1372312 w 4593904"/>
              <a:gd name="connsiteY183" fmla="*/ 413583 h 1395524"/>
              <a:gd name="connsiteX184" fmla="*/ 1356725 w 4593904"/>
              <a:gd name="connsiteY184" fmla="*/ 418779 h 1395524"/>
              <a:gd name="connsiteX185" fmla="*/ 1299575 w 4593904"/>
              <a:gd name="connsiteY185" fmla="*/ 423974 h 1395524"/>
              <a:gd name="connsiteX186" fmla="*/ 1283989 w 4593904"/>
              <a:gd name="connsiteY186" fmla="*/ 429170 h 1395524"/>
              <a:gd name="connsiteX187" fmla="*/ 1200862 w 4593904"/>
              <a:gd name="connsiteY187" fmla="*/ 439561 h 1395524"/>
              <a:gd name="connsiteX188" fmla="*/ 1154103 w 4593904"/>
              <a:gd name="connsiteY188" fmla="*/ 449952 h 1395524"/>
              <a:gd name="connsiteX189" fmla="*/ 1096953 w 4593904"/>
              <a:gd name="connsiteY189" fmla="*/ 455147 h 1395524"/>
              <a:gd name="connsiteX190" fmla="*/ 1060585 w 4593904"/>
              <a:gd name="connsiteY190" fmla="*/ 460342 h 1395524"/>
              <a:gd name="connsiteX191" fmla="*/ 993044 w 4593904"/>
              <a:gd name="connsiteY191" fmla="*/ 470733 h 1395524"/>
              <a:gd name="connsiteX192" fmla="*/ 961871 w 4593904"/>
              <a:gd name="connsiteY192" fmla="*/ 481124 h 1395524"/>
              <a:gd name="connsiteX193" fmla="*/ 920307 w 4593904"/>
              <a:gd name="connsiteY193" fmla="*/ 491515 h 1395524"/>
              <a:gd name="connsiteX194" fmla="*/ 889135 w 4593904"/>
              <a:gd name="connsiteY194" fmla="*/ 501906 h 1395524"/>
              <a:gd name="connsiteX195" fmla="*/ 868353 w 4593904"/>
              <a:gd name="connsiteY195" fmla="*/ 507102 h 1395524"/>
              <a:gd name="connsiteX196" fmla="*/ 842375 w 4593904"/>
              <a:gd name="connsiteY196" fmla="*/ 512297 h 1395524"/>
              <a:gd name="connsiteX197" fmla="*/ 806007 w 4593904"/>
              <a:gd name="connsiteY197" fmla="*/ 527883 h 1395524"/>
              <a:gd name="connsiteX198" fmla="*/ 790421 w 4593904"/>
              <a:gd name="connsiteY198" fmla="*/ 533079 h 1395524"/>
              <a:gd name="connsiteX199" fmla="*/ 748857 w 4593904"/>
              <a:gd name="connsiteY199" fmla="*/ 548665 h 1395524"/>
              <a:gd name="connsiteX200" fmla="*/ 702098 w 4593904"/>
              <a:gd name="connsiteY200" fmla="*/ 569447 h 1395524"/>
              <a:gd name="connsiteX201" fmla="*/ 670925 w 4593904"/>
              <a:gd name="connsiteY201" fmla="*/ 579838 h 1395524"/>
              <a:gd name="connsiteX202" fmla="*/ 639753 w 4593904"/>
              <a:gd name="connsiteY202" fmla="*/ 595424 h 1395524"/>
              <a:gd name="connsiteX203" fmla="*/ 592994 w 4593904"/>
              <a:gd name="connsiteY203" fmla="*/ 616206 h 1395524"/>
              <a:gd name="connsiteX204" fmla="*/ 577407 w 4593904"/>
              <a:gd name="connsiteY204" fmla="*/ 621402 h 1395524"/>
              <a:gd name="connsiteX205" fmla="*/ 546235 w 4593904"/>
              <a:gd name="connsiteY205" fmla="*/ 642183 h 1395524"/>
              <a:gd name="connsiteX206" fmla="*/ 530648 w 4593904"/>
              <a:gd name="connsiteY206" fmla="*/ 652574 h 1395524"/>
              <a:gd name="connsiteX207" fmla="*/ 509866 w 4593904"/>
              <a:gd name="connsiteY207" fmla="*/ 662965 h 1395524"/>
              <a:gd name="connsiteX208" fmla="*/ 463107 w 4593904"/>
              <a:gd name="connsiteY208" fmla="*/ 683747 h 1395524"/>
              <a:gd name="connsiteX209" fmla="*/ 447521 w 4593904"/>
              <a:gd name="connsiteY209" fmla="*/ 688942 h 1395524"/>
              <a:gd name="connsiteX210" fmla="*/ 416348 w 4593904"/>
              <a:gd name="connsiteY210" fmla="*/ 714920 h 1395524"/>
              <a:gd name="connsiteX211" fmla="*/ 385175 w 4593904"/>
              <a:gd name="connsiteY211" fmla="*/ 735702 h 1395524"/>
              <a:gd name="connsiteX212" fmla="*/ 369589 w 4593904"/>
              <a:gd name="connsiteY212" fmla="*/ 751288 h 1395524"/>
              <a:gd name="connsiteX213" fmla="*/ 338416 w 4593904"/>
              <a:gd name="connsiteY213" fmla="*/ 772070 h 1395524"/>
              <a:gd name="connsiteX214" fmla="*/ 322830 w 4593904"/>
              <a:gd name="connsiteY214" fmla="*/ 782461 h 1395524"/>
              <a:gd name="connsiteX215" fmla="*/ 291657 w 4593904"/>
              <a:gd name="connsiteY215" fmla="*/ 803242 h 1395524"/>
              <a:gd name="connsiteX216" fmla="*/ 270875 w 4593904"/>
              <a:gd name="connsiteY216" fmla="*/ 824024 h 1395524"/>
              <a:gd name="connsiteX217" fmla="*/ 265680 w 4593904"/>
              <a:gd name="connsiteY217" fmla="*/ 839611 h 1395524"/>
              <a:gd name="connsiteX218" fmla="*/ 218921 w 4593904"/>
              <a:gd name="connsiteY218" fmla="*/ 875979 h 1395524"/>
              <a:gd name="connsiteX219" fmla="*/ 208530 w 4593904"/>
              <a:gd name="connsiteY219" fmla="*/ 891565 h 1395524"/>
              <a:gd name="connsiteX220" fmla="*/ 177357 w 4593904"/>
              <a:gd name="connsiteY220" fmla="*/ 912347 h 1395524"/>
              <a:gd name="connsiteX221" fmla="*/ 156575 w 4593904"/>
              <a:gd name="connsiteY221" fmla="*/ 927933 h 1395524"/>
              <a:gd name="connsiteX222" fmla="*/ 125403 w 4593904"/>
              <a:gd name="connsiteY222" fmla="*/ 948715 h 1395524"/>
              <a:gd name="connsiteX223" fmla="*/ 94230 w 4593904"/>
              <a:gd name="connsiteY223" fmla="*/ 969497 h 1395524"/>
              <a:gd name="connsiteX224" fmla="*/ 78644 w 4593904"/>
              <a:gd name="connsiteY224" fmla="*/ 985083 h 1395524"/>
              <a:gd name="connsiteX225" fmla="*/ 68253 w 4593904"/>
              <a:gd name="connsiteY225" fmla="*/ 1000670 h 1395524"/>
              <a:gd name="connsiteX226" fmla="*/ 52666 w 4593904"/>
              <a:gd name="connsiteY226" fmla="*/ 1005865 h 1395524"/>
              <a:gd name="connsiteX227" fmla="*/ 5907 w 4593904"/>
              <a:gd name="connsiteY227" fmla="*/ 1052624 h 1395524"/>
              <a:gd name="connsiteX0" fmla="*/ 5907 w 4593904"/>
              <a:gd name="connsiteY0" fmla="*/ 1069257 h 1412157"/>
              <a:gd name="connsiteX1" fmla="*/ 5907 w 4593904"/>
              <a:gd name="connsiteY1" fmla="*/ 1069257 h 1412157"/>
              <a:gd name="connsiteX2" fmla="*/ 712 w 4593904"/>
              <a:gd name="connsiteY2" fmla="*/ 1116016 h 1412157"/>
              <a:gd name="connsiteX3" fmla="*/ 16298 w 4593904"/>
              <a:gd name="connsiteY3" fmla="*/ 1126407 h 1412157"/>
              <a:gd name="connsiteX4" fmla="*/ 26689 w 4593904"/>
              <a:gd name="connsiteY4" fmla="*/ 1157580 h 1412157"/>
              <a:gd name="connsiteX5" fmla="*/ 57862 w 4593904"/>
              <a:gd name="connsiteY5" fmla="*/ 1183557 h 1412157"/>
              <a:gd name="connsiteX6" fmla="*/ 68253 w 4593904"/>
              <a:gd name="connsiteY6" fmla="*/ 1199144 h 1412157"/>
              <a:gd name="connsiteX7" fmla="*/ 73448 w 4593904"/>
              <a:gd name="connsiteY7" fmla="*/ 1214730 h 1412157"/>
              <a:gd name="connsiteX8" fmla="*/ 104621 w 4593904"/>
              <a:gd name="connsiteY8" fmla="*/ 1245903 h 1412157"/>
              <a:gd name="connsiteX9" fmla="*/ 109816 w 4593904"/>
              <a:gd name="connsiteY9" fmla="*/ 1261489 h 1412157"/>
              <a:gd name="connsiteX10" fmla="*/ 135794 w 4593904"/>
              <a:gd name="connsiteY10" fmla="*/ 1287466 h 1412157"/>
              <a:gd name="connsiteX11" fmla="*/ 156575 w 4593904"/>
              <a:gd name="connsiteY11" fmla="*/ 1323835 h 1412157"/>
              <a:gd name="connsiteX12" fmla="*/ 172162 w 4593904"/>
              <a:gd name="connsiteY12" fmla="*/ 1339421 h 1412157"/>
              <a:gd name="connsiteX13" fmla="*/ 187748 w 4593904"/>
              <a:gd name="connsiteY13" fmla="*/ 1360203 h 1412157"/>
              <a:gd name="connsiteX14" fmla="*/ 239703 w 4593904"/>
              <a:gd name="connsiteY14" fmla="*/ 1391375 h 1412157"/>
              <a:gd name="connsiteX15" fmla="*/ 255289 w 4593904"/>
              <a:gd name="connsiteY15" fmla="*/ 1396571 h 1412157"/>
              <a:gd name="connsiteX16" fmla="*/ 276071 w 4593904"/>
              <a:gd name="connsiteY16" fmla="*/ 1406962 h 1412157"/>
              <a:gd name="connsiteX17" fmla="*/ 307244 w 4593904"/>
              <a:gd name="connsiteY17" fmla="*/ 1412157 h 1412157"/>
              <a:gd name="connsiteX18" fmla="*/ 473498 w 4593904"/>
              <a:gd name="connsiteY18" fmla="*/ 1406962 h 1412157"/>
              <a:gd name="connsiteX19" fmla="*/ 504671 w 4593904"/>
              <a:gd name="connsiteY19" fmla="*/ 1391375 h 1412157"/>
              <a:gd name="connsiteX20" fmla="*/ 520257 w 4593904"/>
              <a:gd name="connsiteY20" fmla="*/ 1370594 h 1412157"/>
              <a:gd name="connsiteX21" fmla="*/ 541039 w 4593904"/>
              <a:gd name="connsiteY21" fmla="*/ 1334225 h 1412157"/>
              <a:gd name="connsiteX22" fmla="*/ 530648 w 4593904"/>
              <a:gd name="connsiteY22" fmla="*/ 1261489 h 1412157"/>
              <a:gd name="connsiteX23" fmla="*/ 520257 w 4593904"/>
              <a:gd name="connsiteY23" fmla="*/ 1225121 h 1412157"/>
              <a:gd name="connsiteX24" fmla="*/ 525453 w 4593904"/>
              <a:gd name="connsiteY24" fmla="*/ 1095235 h 1412157"/>
              <a:gd name="connsiteX25" fmla="*/ 535844 w 4593904"/>
              <a:gd name="connsiteY25" fmla="*/ 1053671 h 1412157"/>
              <a:gd name="connsiteX26" fmla="*/ 567016 w 4593904"/>
              <a:gd name="connsiteY26" fmla="*/ 1006912 h 1412157"/>
              <a:gd name="connsiteX27" fmla="*/ 577407 w 4593904"/>
              <a:gd name="connsiteY27" fmla="*/ 991325 h 1412157"/>
              <a:gd name="connsiteX28" fmla="*/ 587798 w 4593904"/>
              <a:gd name="connsiteY28" fmla="*/ 975739 h 1412157"/>
              <a:gd name="connsiteX29" fmla="*/ 592994 w 4593904"/>
              <a:gd name="connsiteY29" fmla="*/ 960153 h 1412157"/>
              <a:gd name="connsiteX30" fmla="*/ 639753 w 4593904"/>
              <a:gd name="connsiteY30" fmla="*/ 918589 h 1412157"/>
              <a:gd name="connsiteX31" fmla="*/ 655339 w 4593904"/>
              <a:gd name="connsiteY31" fmla="*/ 913394 h 1412157"/>
              <a:gd name="connsiteX32" fmla="*/ 686512 w 4593904"/>
              <a:gd name="connsiteY32" fmla="*/ 892612 h 1412157"/>
              <a:gd name="connsiteX33" fmla="*/ 717685 w 4593904"/>
              <a:gd name="connsiteY33" fmla="*/ 871830 h 1412157"/>
              <a:gd name="connsiteX34" fmla="*/ 769639 w 4593904"/>
              <a:gd name="connsiteY34" fmla="*/ 840657 h 1412157"/>
              <a:gd name="connsiteX35" fmla="*/ 800812 w 4593904"/>
              <a:gd name="connsiteY35" fmla="*/ 830266 h 1412157"/>
              <a:gd name="connsiteX36" fmla="*/ 831985 w 4593904"/>
              <a:gd name="connsiteY36" fmla="*/ 814680 h 1412157"/>
              <a:gd name="connsiteX37" fmla="*/ 863157 w 4593904"/>
              <a:gd name="connsiteY37" fmla="*/ 799094 h 1412157"/>
              <a:gd name="connsiteX38" fmla="*/ 894330 w 4593904"/>
              <a:gd name="connsiteY38" fmla="*/ 778312 h 1412157"/>
              <a:gd name="connsiteX39" fmla="*/ 909916 w 4593904"/>
              <a:gd name="connsiteY39" fmla="*/ 767921 h 1412157"/>
              <a:gd name="connsiteX40" fmla="*/ 925503 w 4593904"/>
              <a:gd name="connsiteY40" fmla="*/ 762725 h 1412157"/>
              <a:gd name="connsiteX41" fmla="*/ 967066 w 4593904"/>
              <a:gd name="connsiteY41" fmla="*/ 752335 h 1412157"/>
              <a:gd name="connsiteX42" fmla="*/ 982653 w 4593904"/>
              <a:gd name="connsiteY42" fmla="*/ 747139 h 1412157"/>
              <a:gd name="connsiteX43" fmla="*/ 1003435 w 4593904"/>
              <a:gd name="connsiteY43" fmla="*/ 741944 h 1412157"/>
              <a:gd name="connsiteX44" fmla="*/ 1034607 w 4593904"/>
              <a:gd name="connsiteY44" fmla="*/ 731553 h 1412157"/>
              <a:gd name="connsiteX45" fmla="*/ 1081366 w 4593904"/>
              <a:gd name="connsiteY45" fmla="*/ 721162 h 1412157"/>
              <a:gd name="connsiteX46" fmla="*/ 1096953 w 4593904"/>
              <a:gd name="connsiteY46" fmla="*/ 715966 h 1412157"/>
              <a:gd name="connsiteX47" fmla="*/ 1154103 w 4593904"/>
              <a:gd name="connsiteY47" fmla="*/ 705575 h 1412157"/>
              <a:gd name="connsiteX48" fmla="*/ 1185275 w 4593904"/>
              <a:gd name="connsiteY48" fmla="*/ 695185 h 1412157"/>
              <a:gd name="connsiteX49" fmla="*/ 1211253 w 4593904"/>
              <a:gd name="connsiteY49" fmla="*/ 689989 h 1412157"/>
              <a:gd name="connsiteX50" fmla="*/ 1226839 w 4593904"/>
              <a:gd name="connsiteY50" fmla="*/ 684794 h 1412157"/>
              <a:gd name="connsiteX51" fmla="*/ 1268403 w 4593904"/>
              <a:gd name="connsiteY51" fmla="*/ 679598 h 1412157"/>
              <a:gd name="connsiteX52" fmla="*/ 1403485 w 4593904"/>
              <a:gd name="connsiteY52" fmla="*/ 658816 h 1412157"/>
              <a:gd name="connsiteX53" fmla="*/ 1481416 w 4593904"/>
              <a:gd name="connsiteY53" fmla="*/ 648425 h 1412157"/>
              <a:gd name="connsiteX54" fmla="*/ 1533371 w 4593904"/>
              <a:gd name="connsiteY54" fmla="*/ 638035 h 1412157"/>
              <a:gd name="connsiteX55" fmla="*/ 1652866 w 4593904"/>
              <a:gd name="connsiteY55" fmla="*/ 632839 h 1412157"/>
              <a:gd name="connsiteX56" fmla="*/ 1751580 w 4593904"/>
              <a:gd name="connsiteY56" fmla="*/ 622448 h 1412157"/>
              <a:gd name="connsiteX57" fmla="*/ 1928225 w 4593904"/>
              <a:gd name="connsiteY57" fmla="*/ 617253 h 1412157"/>
              <a:gd name="connsiteX58" fmla="*/ 2110066 w 4593904"/>
              <a:gd name="connsiteY58" fmla="*/ 606862 h 1412157"/>
              <a:gd name="connsiteX59" fmla="*/ 2151630 w 4593904"/>
              <a:gd name="connsiteY59" fmla="*/ 601666 h 1412157"/>
              <a:gd name="connsiteX60" fmla="*/ 2411403 w 4593904"/>
              <a:gd name="connsiteY60" fmla="*/ 591275 h 1412157"/>
              <a:gd name="connsiteX61" fmla="*/ 2593244 w 4593904"/>
              <a:gd name="connsiteY61" fmla="*/ 596471 h 1412157"/>
              <a:gd name="connsiteX62" fmla="*/ 2624416 w 4593904"/>
              <a:gd name="connsiteY62" fmla="*/ 606862 h 1412157"/>
              <a:gd name="connsiteX63" fmla="*/ 2671175 w 4593904"/>
              <a:gd name="connsiteY63" fmla="*/ 612057 h 1412157"/>
              <a:gd name="connsiteX64" fmla="*/ 3014075 w 4593904"/>
              <a:gd name="connsiteY64" fmla="*/ 612057 h 1412157"/>
              <a:gd name="connsiteX65" fmla="*/ 3060835 w 4593904"/>
              <a:gd name="connsiteY65" fmla="*/ 622448 h 1412157"/>
              <a:gd name="connsiteX66" fmla="*/ 3097203 w 4593904"/>
              <a:gd name="connsiteY66" fmla="*/ 632839 h 1412157"/>
              <a:gd name="connsiteX67" fmla="*/ 3206307 w 4593904"/>
              <a:gd name="connsiteY67" fmla="*/ 638035 h 1412157"/>
              <a:gd name="connsiteX68" fmla="*/ 3253066 w 4593904"/>
              <a:gd name="connsiteY68" fmla="*/ 648425 h 1412157"/>
              <a:gd name="connsiteX69" fmla="*/ 3268653 w 4593904"/>
              <a:gd name="connsiteY69" fmla="*/ 658816 h 1412157"/>
              <a:gd name="connsiteX70" fmla="*/ 3445298 w 4593904"/>
              <a:gd name="connsiteY70" fmla="*/ 653621 h 1412157"/>
              <a:gd name="connsiteX71" fmla="*/ 3460885 w 4593904"/>
              <a:gd name="connsiteY71" fmla="*/ 648425 h 1412157"/>
              <a:gd name="connsiteX72" fmla="*/ 3481666 w 4593904"/>
              <a:gd name="connsiteY72" fmla="*/ 638035 h 1412157"/>
              <a:gd name="connsiteX73" fmla="*/ 3512839 w 4593904"/>
              <a:gd name="connsiteY73" fmla="*/ 617253 h 1412157"/>
              <a:gd name="connsiteX74" fmla="*/ 3528425 w 4593904"/>
              <a:gd name="connsiteY74" fmla="*/ 612057 h 1412157"/>
              <a:gd name="connsiteX75" fmla="*/ 3544012 w 4593904"/>
              <a:gd name="connsiteY75" fmla="*/ 601666 h 1412157"/>
              <a:gd name="connsiteX76" fmla="*/ 3575185 w 4593904"/>
              <a:gd name="connsiteY76" fmla="*/ 591275 h 1412157"/>
              <a:gd name="connsiteX77" fmla="*/ 3746635 w 4593904"/>
              <a:gd name="connsiteY77" fmla="*/ 596471 h 1412157"/>
              <a:gd name="connsiteX78" fmla="*/ 3757025 w 4593904"/>
              <a:gd name="connsiteY78" fmla="*/ 612057 h 1412157"/>
              <a:gd name="connsiteX79" fmla="*/ 3788198 w 4593904"/>
              <a:gd name="connsiteY79" fmla="*/ 622448 h 1412157"/>
              <a:gd name="connsiteX80" fmla="*/ 3855739 w 4593904"/>
              <a:gd name="connsiteY80" fmla="*/ 612057 h 1412157"/>
              <a:gd name="connsiteX81" fmla="*/ 3866130 w 4593904"/>
              <a:gd name="connsiteY81" fmla="*/ 596471 h 1412157"/>
              <a:gd name="connsiteX82" fmla="*/ 3871325 w 4593904"/>
              <a:gd name="connsiteY82" fmla="*/ 534125 h 1412157"/>
              <a:gd name="connsiteX83" fmla="*/ 3881716 w 4593904"/>
              <a:gd name="connsiteY83" fmla="*/ 456194 h 1412157"/>
              <a:gd name="connsiteX84" fmla="*/ 3897303 w 4593904"/>
              <a:gd name="connsiteY84" fmla="*/ 393848 h 1412157"/>
              <a:gd name="connsiteX85" fmla="*/ 3918085 w 4593904"/>
              <a:gd name="connsiteY85" fmla="*/ 357480 h 1412157"/>
              <a:gd name="connsiteX86" fmla="*/ 3933671 w 4593904"/>
              <a:gd name="connsiteY86" fmla="*/ 347089 h 1412157"/>
              <a:gd name="connsiteX87" fmla="*/ 3944062 w 4593904"/>
              <a:gd name="connsiteY87" fmla="*/ 331503 h 1412157"/>
              <a:gd name="connsiteX88" fmla="*/ 3975235 w 4593904"/>
              <a:gd name="connsiteY88" fmla="*/ 321112 h 1412157"/>
              <a:gd name="connsiteX89" fmla="*/ 3990821 w 4593904"/>
              <a:gd name="connsiteY89" fmla="*/ 315916 h 1412157"/>
              <a:gd name="connsiteX90" fmla="*/ 4006407 w 4593904"/>
              <a:gd name="connsiteY90" fmla="*/ 305525 h 1412157"/>
              <a:gd name="connsiteX91" fmla="*/ 4068753 w 4593904"/>
              <a:gd name="connsiteY91" fmla="*/ 289939 h 1412157"/>
              <a:gd name="connsiteX92" fmla="*/ 4084339 w 4593904"/>
              <a:gd name="connsiteY92" fmla="*/ 284744 h 1412157"/>
              <a:gd name="connsiteX93" fmla="*/ 4136294 w 4593904"/>
              <a:gd name="connsiteY93" fmla="*/ 274353 h 1412157"/>
              <a:gd name="connsiteX94" fmla="*/ 4157075 w 4593904"/>
              <a:gd name="connsiteY94" fmla="*/ 269157 h 1412157"/>
              <a:gd name="connsiteX95" fmla="*/ 4250594 w 4593904"/>
              <a:gd name="connsiteY95" fmla="*/ 258766 h 1412157"/>
              <a:gd name="connsiteX96" fmla="*/ 4271375 w 4593904"/>
              <a:gd name="connsiteY96" fmla="*/ 253571 h 1412157"/>
              <a:gd name="connsiteX97" fmla="*/ 4593904 w 4593904"/>
              <a:gd name="connsiteY97" fmla="*/ 145209 h 1412157"/>
              <a:gd name="connsiteX98" fmla="*/ 4510810 w 4593904"/>
              <a:gd name="connsiteY98" fmla="*/ 98963 h 1412157"/>
              <a:gd name="connsiteX99" fmla="*/ 4452605 w 4593904"/>
              <a:gd name="connsiteY99" fmla="*/ 63281 h 1412157"/>
              <a:gd name="connsiteX100" fmla="*/ 4418925 w 4593904"/>
              <a:gd name="connsiteY100" fmla="*/ 19719 h 1412157"/>
              <a:gd name="connsiteX101" fmla="*/ 4355888 w 4593904"/>
              <a:gd name="connsiteY101" fmla="*/ 6644 h 1412157"/>
              <a:gd name="connsiteX102" fmla="*/ 4235007 w 4593904"/>
              <a:gd name="connsiteY102" fmla="*/ 123685 h 1412157"/>
              <a:gd name="connsiteX103" fmla="*/ 4219421 w 4593904"/>
              <a:gd name="connsiteY103" fmla="*/ 113294 h 1412157"/>
              <a:gd name="connsiteX104" fmla="*/ 4203835 w 4593904"/>
              <a:gd name="connsiteY104" fmla="*/ 97707 h 1412157"/>
              <a:gd name="connsiteX105" fmla="*/ 4172662 w 4593904"/>
              <a:gd name="connsiteY105" fmla="*/ 82121 h 1412157"/>
              <a:gd name="connsiteX106" fmla="*/ 4151880 w 4593904"/>
              <a:gd name="connsiteY106" fmla="*/ 71730 h 1412157"/>
              <a:gd name="connsiteX107" fmla="*/ 4099925 w 4593904"/>
              <a:gd name="connsiteY107" fmla="*/ 56144 h 1412157"/>
              <a:gd name="connsiteX108" fmla="*/ 4011603 w 4593904"/>
              <a:gd name="connsiteY108" fmla="*/ 50948 h 1412157"/>
              <a:gd name="connsiteX109" fmla="*/ 3866130 w 4593904"/>
              <a:gd name="connsiteY109" fmla="*/ 50948 h 1412157"/>
              <a:gd name="connsiteX110" fmla="*/ 3850544 w 4593904"/>
              <a:gd name="connsiteY110" fmla="*/ 56144 h 1412157"/>
              <a:gd name="connsiteX111" fmla="*/ 3819371 w 4593904"/>
              <a:gd name="connsiteY111" fmla="*/ 61339 h 1412157"/>
              <a:gd name="connsiteX112" fmla="*/ 3679094 w 4593904"/>
              <a:gd name="connsiteY112" fmla="*/ 71730 h 1412157"/>
              <a:gd name="connsiteX113" fmla="*/ 3642725 w 4593904"/>
              <a:gd name="connsiteY113" fmla="*/ 82121 h 1412157"/>
              <a:gd name="connsiteX114" fmla="*/ 3595966 w 4593904"/>
              <a:gd name="connsiteY114" fmla="*/ 87316 h 1412157"/>
              <a:gd name="connsiteX115" fmla="*/ 3544012 w 4593904"/>
              <a:gd name="connsiteY115" fmla="*/ 102903 h 1412157"/>
              <a:gd name="connsiteX116" fmla="*/ 3523230 w 4593904"/>
              <a:gd name="connsiteY116" fmla="*/ 113294 h 1412157"/>
              <a:gd name="connsiteX117" fmla="*/ 3502448 w 4593904"/>
              <a:gd name="connsiteY117" fmla="*/ 118489 h 1412157"/>
              <a:gd name="connsiteX118" fmla="*/ 3455689 w 4593904"/>
              <a:gd name="connsiteY118" fmla="*/ 134075 h 1412157"/>
              <a:gd name="connsiteX119" fmla="*/ 3408930 w 4593904"/>
              <a:gd name="connsiteY119" fmla="*/ 149662 h 1412157"/>
              <a:gd name="connsiteX120" fmla="*/ 3393344 w 4593904"/>
              <a:gd name="connsiteY120" fmla="*/ 154857 h 1412157"/>
              <a:gd name="connsiteX121" fmla="*/ 3351780 w 4593904"/>
              <a:gd name="connsiteY121" fmla="*/ 175639 h 1412157"/>
              <a:gd name="connsiteX122" fmla="*/ 3336194 w 4593904"/>
              <a:gd name="connsiteY122" fmla="*/ 186030 h 1412157"/>
              <a:gd name="connsiteX123" fmla="*/ 3315412 w 4593904"/>
              <a:gd name="connsiteY123" fmla="*/ 191225 h 1412157"/>
              <a:gd name="connsiteX124" fmla="*/ 3299825 w 4593904"/>
              <a:gd name="connsiteY124" fmla="*/ 196421 h 1412157"/>
              <a:gd name="connsiteX125" fmla="*/ 3253066 w 4593904"/>
              <a:gd name="connsiteY125" fmla="*/ 232789 h 1412157"/>
              <a:gd name="connsiteX126" fmla="*/ 3216698 w 4593904"/>
              <a:gd name="connsiteY126" fmla="*/ 253571 h 1412157"/>
              <a:gd name="connsiteX127" fmla="*/ 3185525 w 4593904"/>
              <a:gd name="connsiteY127" fmla="*/ 263962 h 1412157"/>
              <a:gd name="connsiteX128" fmla="*/ 3143962 w 4593904"/>
              <a:gd name="connsiteY128" fmla="*/ 284744 h 1412157"/>
              <a:gd name="connsiteX129" fmla="*/ 3107594 w 4593904"/>
              <a:gd name="connsiteY129" fmla="*/ 295135 h 1412157"/>
              <a:gd name="connsiteX130" fmla="*/ 3092007 w 4593904"/>
              <a:gd name="connsiteY130" fmla="*/ 300330 h 1412157"/>
              <a:gd name="connsiteX131" fmla="*/ 3071225 w 4593904"/>
              <a:gd name="connsiteY131" fmla="*/ 305525 h 1412157"/>
              <a:gd name="connsiteX132" fmla="*/ 3040053 w 4593904"/>
              <a:gd name="connsiteY132" fmla="*/ 315916 h 1412157"/>
              <a:gd name="connsiteX133" fmla="*/ 2998489 w 4593904"/>
              <a:gd name="connsiteY133" fmla="*/ 326307 h 1412157"/>
              <a:gd name="connsiteX134" fmla="*/ 2967316 w 4593904"/>
              <a:gd name="connsiteY134" fmla="*/ 336698 h 1412157"/>
              <a:gd name="connsiteX135" fmla="*/ 2941339 w 4593904"/>
              <a:gd name="connsiteY135" fmla="*/ 341894 h 1412157"/>
              <a:gd name="connsiteX136" fmla="*/ 2910166 w 4593904"/>
              <a:gd name="connsiteY136" fmla="*/ 352285 h 1412157"/>
              <a:gd name="connsiteX137" fmla="*/ 2894580 w 4593904"/>
              <a:gd name="connsiteY137" fmla="*/ 357480 h 1412157"/>
              <a:gd name="connsiteX138" fmla="*/ 2847821 w 4593904"/>
              <a:gd name="connsiteY138" fmla="*/ 378262 h 1412157"/>
              <a:gd name="connsiteX139" fmla="*/ 2832235 w 4593904"/>
              <a:gd name="connsiteY139" fmla="*/ 383457 h 1412157"/>
              <a:gd name="connsiteX140" fmla="*/ 2795866 w 4593904"/>
              <a:gd name="connsiteY140" fmla="*/ 404239 h 1412157"/>
              <a:gd name="connsiteX141" fmla="*/ 2780280 w 4593904"/>
              <a:gd name="connsiteY141" fmla="*/ 414630 h 1412157"/>
              <a:gd name="connsiteX142" fmla="*/ 2754303 w 4593904"/>
              <a:gd name="connsiteY142" fmla="*/ 419825 h 1412157"/>
              <a:gd name="connsiteX143" fmla="*/ 2738716 w 4593904"/>
              <a:gd name="connsiteY143" fmla="*/ 425021 h 1412157"/>
              <a:gd name="connsiteX144" fmla="*/ 2717935 w 4593904"/>
              <a:gd name="connsiteY144" fmla="*/ 430216 h 1412157"/>
              <a:gd name="connsiteX145" fmla="*/ 2593244 w 4593904"/>
              <a:gd name="connsiteY145" fmla="*/ 425021 h 1412157"/>
              <a:gd name="connsiteX146" fmla="*/ 2577657 w 4593904"/>
              <a:gd name="connsiteY146" fmla="*/ 393848 h 1412157"/>
              <a:gd name="connsiteX147" fmla="*/ 2562071 w 4593904"/>
              <a:gd name="connsiteY147" fmla="*/ 336698 h 1412157"/>
              <a:gd name="connsiteX148" fmla="*/ 2556875 w 4593904"/>
              <a:gd name="connsiteY148" fmla="*/ 321112 h 1412157"/>
              <a:gd name="connsiteX149" fmla="*/ 2546485 w 4593904"/>
              <a:gd name="connsiteY149" fmla="*/ 305525 h 1412157"/>
              <a:gd name="connsiteX150" fmla="*/ 2411403 w 4593904"/>
              <a:gd name="connsiteY150" fmla="*/ 310721 h 1412157"/>
              <a:gd name="connsiteX151" fmla="*/ 2354253 w 4593904"/>
              <a:gd name="connsiteY151" fmla="*/ 315916 h 1412157"/>
              <a:gd name="connsiteX152" fmla="*/ 2333471 w 4593904"/>
              <a:gd name="connsiteY152" fmla="*/ 321112 h 1412157"/>
              <a:gd name="connsiteX153" fmla="*/ 2271125 w 4593904"/>
              <a:gd name="connsiteY153" fmla="*/ 326307 h 1412157"/>
              <a:gd name="connsiteX154" fmla="*/ 2167216 w 4593904"/>
              <a:gd name="connsiteY154" fmla="*/ 321112 h 1412157"/>
              <a:gd name="connsiteX155" fmla="*/ 2151630 w 4593904"/>
              <a:gd name="connsiteY155" fmla="*/ 315916 h 1412157"/>
              <a:gd name="connsiteX156" fmla="*/ 2120457 w 4593904"/>
              <a:gd name="connsiteY156" fmla="*/ 295135 h 1412157"/>
              <a:gd name="connsiteX157" fmla="*/ 2110066 w 4593904"/>
              <a:gd name="connsiteY157" fmla="*/ 279548 h 1412157"/>
              <a:gd name="connsiteX158" fmla="*/ 2094480 w 4593904"/>
              <a:gd name="connsiteY158" fmla="*/ 274353 h 1412157"/>
              <a:gd name="connsiteX159" fmla="*/ 2078894 w 4593904"/>
              <a:gd name="connsiteY159" fmla="*/ 263962 h 1412157"/>
              <a:gd name="connsiteX160" fmla="*/ 2063307 w 4593904"/>
              <a:gd name="connsiteY160" fmla="*/ 258766 h 1412157"/>
              <a:gd name="connsiteX161" fmla="*/ 2047721 w 4593904"/>
              <a:gd name="connsiteY161" fmla="*/ 248375 h 1412157"/>
              <a:gd name="connsiteX162" fmla="*/ 2032135 w 4593904"/>
              <a:gd name="connsiteY162" fmla="*/ 243180 h 1412157"/>
              <a:gd name="connsiteX163" fmla="*/ 2011353 w 4593904"/>
              <a:gd name="connsiteY163" fmla="*/ 232789 h 1412157"/>
              <a:gd name="connsiteX164" fmla="*/ 1907444 w 4593904"/>
              <a:gd name="connsiteY164" fmla="*/ 237985 h 1412157"/>
              <a:gd name="connsiteX165" fmla="*/ 1876271 w 4593904"/>
              <a:gd name="connsiteY165" fmla="*/ 248375 h 1412157"/>
              <a:gd name="connsiteX166" fmla="*/ 1860685 w 4593904"/>
              <a:gd name="connsiteY166" fmla="*/ 253571 h 1412157"/>
              <a:gd name="connsiteX167" fmla="*/ 1839903 w 4593904"/>
              <a:gd name="connsiteY167" fmla="*/ 263962 h 1412157"/>
              <a:gd name="connsiteX168" fmla="*/ 1767166 w 4593904"/>
              <a:gd name="connsiteY168" fmla="*/ 274353 h 1412157"/>
              <a:gd name="connsiteX169" fmla="*/ 1725603 w 4593904"/>
              <a:gd name="connsiteY169" fmla="*/ 284744 h 1412157"/>
              <a:gd name="connsiteX170" fmla="*/ 1684039 w 4593904"/>
              <a:gd name="connsiteY170" fmla="*/ 295135 h 1412157"/>
              <a:gd name="connsiteX171" fmla="*/ 1663257 w 4593904"/>
              <a:gd name="connsiteY171" fmla="*/ 300330 h 1412157"/>
              <a:gd name="connsiteX172" fmla="*/ 1632085 w 4593904"/>
              <a:gd name="connsiteY172" fmla="*/ 310721 h 1412157"/>
              <a:gd name="connsiteX173" fmla="*/ 1616498 w 4593904"/>
              <a:gd name="connsiteY173" fmla="*/ 315916 h 1412157"/>
              <a:gd name="connsiteX174" fmla="*/ 1595716 w 4593904"/>
              <a:gd name="connsiteY174" fmla="*/ 326307 h 1412157"/>
              <a:gd name="connsiteX175" fmla="*/ 1569739 w 4593904"/>
              <a:gd name="connsiteY175" fmla="*/ 331503 h 1412157"/>
              <a:gd name="connsiteX176" fmla="*/ 1554153 w 4593904"/>
              <a:gd name="connsiteY176" fmla="*/ 336698 h 1412157"/>
              <a:gd name="connsiteX177" fmla="*/ 1538566 w 4593904"/>
              <a:gd name="connsiteY177" fmla="*/ 347089 h 1412157"/>
              <a:gd name="connsiteX178" fmla="*/ 1528175 w 4593904"/>
              <a:gd name="connsiteY178" fmla="*/ 362675 h 1412157"/>
              <a:gd name="connsiteX179" fmla="*/ 1497003 w 4593904"/>
              <a:gd name="connsiteY179" fmla="*/ 373066 h 1412157"/>
              <a:gd name="connsiteX180" fmla="*/ 1465830 w 4593904"/>
              <a:gd name="connsiteY180" fmla="*/ 393848 h 1412157"/>
              <a:gd name="connsiteX181" fmla="*/ 1450244 w 4593904"/>
              <a:gd name="connsiteY181" fmla="*/ 404239 h 1412157"/>
              <a:gd name="connsiteX182" fmla="*/ 1387898 w 4593904"/>
              <a:gd name="connsiteY182" fmla="*/ 425021 h 1412157"/>
              <a:gd name="connsiteX183" fmla="*/ 1372312 w 4593904"/>
              <a:gd name="connsiteY183" fmla="*/ 430216 h 1412157"/>
              <a:gd name="connsiteX184" fmla="*/ 1356725 w 4593904"/>
              <a:gd name="connsiteY184" fmla="*/ 435412 h 1412157"/>
              <a:gd name="connsiteX185" fmla="*/ 1299575 w 4593904"/>
              <a:gd name="connsiteY185" fmla="*/ 440607 h 1412157"/>
              <a:gd name="connsiteX186" fmla="*/ 1283989 w 4593904"/>
              <a:gd name="connsiteY186" fmla="*/ 445803 h 1412157"/>
              <a:gd name="connsiteX187" fmla="*/ 1200862 w 4593904"/>
              <a:gd name="connsiteY187" fmla="*/ 456194 h 1412157"/>
              <a:gd name="connsiteX188" fmla="*/ 1154103 w 4593904"/>
              <a:gd name="connsiteY188" fmla="*/ 466585 h 1412157"/>
              <a:gd name="connsiteX189" fmla="*/ 1096953 w 4593904"/>
              <a:gd name="connsiteY189" fmla="*/ 471780 h 1412157"/>
              <a:gd name="connsiteX190" fmla="*/ 1060585 w 4593904"/>
              <a:gd name="connsiteY190" fmla="*/ 476975 h 1412157"/>
              <a:gd name="connsiteX191" fmla="*/ 993044 w 4593904"/>
              <a:gd name="connsiteY191" fmla="*/ 487366 h 1412157"/>
              <a:gd name="connsiteX192" fmla="*/ 961871 w 4593904"/>
              <a:gd name="connsiteY192" fmla="*/ 497757 h 1412157"/>
              <a:gd name="connsiteX193" fmla="*/ 920307 w 4593904"/>
              <a:gd name="connsiteY193" fmla="*/ 508148 h 1412157"/>
              <a:gd name="connsiteX194" fmla="*/ 889135 w 4593904"/>
              <a:gd name="connsiteY194" fmla="*/ 518539 h 1412157"/>
              <a:gd name="connsiteX195" fmla="*/ 868353 w 4593904"/>
              <a:gd name="connsiteY195" fmla="*/ 523735 h 1412157"/>
              <a:gd name="connsiteX196" fmla="*/ 842375 w 4593904"/>
              <a:gd name="connsiteY196" fmla="*/ 528930 h 1412157"/>
              <a:gd name="connsiteX197" fmla="*/ 806007 w 4593904"/>
              <a:gd name="connsiteY197" fmla="*/ 544516 h 1412157"/>
              <a:gd name="connsiteX198" fmla="*/ 790421 w 4593904"/>
              <a:gd name="connsiteY198" fmla="*/ 549712 h 1412157"/>
              <a:gd name="connsiteX199" fmla="*/ 748857 w 4593904"/>
              <a:gd name="connsiteY199" fmla="*/ 565298 h 1412157"/>
              <a:gd name="connsiteX200" fmla="*/ 702098 w 4593904"/>
              <a:gd name="connsiteY200" fmla="*/ 586080 h 1412157"/>
              <a:gd name="connsiteX201" fmla="*/ 670925 w 4593904"/>
              <a:gd name="connsiteY201" fmla="*/ 596471 h 1412157"/>
              <a:gd name="connsiteX202" fmla="*/ 639753 w 4593904"/>
              <a:gd name="connsiteY202" fmla="*/ 612057 h 1412157"/>
              <a:gd name="connsiteX203" fmla="*/ 592994 w 4593904"/>
              <a:gd name="connsiteY203" fmla="*/ 632839 h 1412157"/>
              <a:gd name="connsiteX204" fmla="*/ 577407 w 4593904"/>
              <a:gd name="connsiteY204" fmla="*/ 638035 h 1412157"/>
              <a:gd name="connsiteX205" fmla="*/ 546235 w 4593904"/>
              <a:gd name="connsiteY205" fmla="*/ 658816 h 1412157"/>
              <a:gd name="connsiteX206" fmla="*/ 530648 w 4593904"/>
              <a:gd name="connsiteY206" fmla="*/ 669207 h 1412157"/>
              <a:gd name="connsiteX207" fmla="*/ 509866 w 4593904"/>
              <a:gd name="connsiteY207" fmla="*/ 679598 h 1412157"/>
              <a:gd name="connsiteX208" fmla="*/ 463107 w 4593904"/>
              <a:gd name="connsiteY208" fmla="*/ 700380 h 1412157"/>
              <a:gd name="connsiteX209" fmla="*/ 447521 w 4593904"/>
              <a:gd name="connsiteY209" fmla="*/ 705575 h 1412157"/>
              <a:gd name="connsiteX210" fmla="*/ 416348 w 4593904"/>
              <a:gd name="connsiteY210" fmla="*/ 731553 h 1412157"/>
              <a:gd name="connsiteX211" fmla="*/ 385175 w 4593904"/>
              <a:gd name="connsiteY211" fmla="*/ 752335 h 1412157"/>
              <a:gd name="connsiteX212" fmla="*/ 369589 w 4593904"/>
              <a:gd name="connsiteY212" fmla="*/ 767921 h 1412157"/>
              <a:gd name="connsiteX213" fmla="*/ 338416 w 4593904"/>
              <a:gd name="connsiteY213" fmla="*/ 788703 h 1412157"/>
              <a:gd name="connsiteX214" fmla="*/ 322830 w 4593904"/>
              <a:gd name="connsiteY214" fmla="*/ 799094 h 1412157"/>
              <a:gd name="connsiteX215" fmla="*/ 291657 w 4593904"/>
              <a:gd name="connsiteY215" fmla="*/ 819875 h 1412157"/>
              <a:gd name="connsiteX216" fmla="*/ 270875 w 4593904"/>
              <a:gd name="connsiteY216" fmla="*/ 840657 h 1412157"/>
              <a:gd name="connsiteX217" fmla="*/ 265680 w 4593904"/>
              <a:gd name="connsiteY217" fmla="*/ 856244 h 1412157"/>
              <a:gd name="connsiteX218" fmla="*/ 218921 w 4593904"/>
              <a:gd name="connsiteY218" fmla="*/ 892612 h 1412157"/>
              <a:gd name="connsiteX219" fmla="*/ 208530 w 4593904"/>
              <a:gd name="connsiteY219" fmla="*/ 908198 h 1412157"/>
              <a:gd name="connsiteX220" fmla="*/ 177357 w 4593904"/>
              <a:gd name="connsiteY220" fmla="*/ 928980 h 1412157"/>
              <a:gd name="connsiteX221" fmla="*/ 156575 w 4593904"/>
              <a:gd name="connsiteY221" fmla="*/ 944566 h 1412157"/>
              <a:gd name="connsiteX222" fmla="*/ 125403 w 4593904"/>
              <a:gd name="connsiteY222" fmla="*/ 965348 h 1412157"/>
              <a:gd name="connsiteX223" fmla="*/ 94230 w 4593904"/>
              <a:gd name="connsiteY223" fmla="*/ 986130 h 1412157"/>
              <a:gd name="connsiteX224" fmla="*/ 78644 w 4593904"/>
              <a:gd name="connsiteY224" fmla="*/ 1001716 h 1412157"/>
              <a:gd name="connsiteX225" fmla="*/ 68253 w 4593904"/>
              <a:gd name="connsiteY225" fmla="*/ 1017303 h 1412157"/>
              <a:gd name="connsiteX226" fmla="*/ 52666 w 4593904"/>
              <a:gd name="connsiteY226" fmla="*/ 1022498 h 1412157"/>
              <a:gd name="connsiteX227" fmla="*/ 5907 w 4593904"/>
              <a:gd name="connsiteY227" fmla="*/ 1069257 h 1412157"/>
              <a:gd name="connsiteX0" fmla="*/ 5907 w 4593904"/>
              <a:gd name="connsiteY0" fmla="*/ 1069918 h 1412818"/>
              <a:gd name="connsiteX1" fmla="*/ 5907 w 4593904"/>
              <a:gd name="connsiteY1" fmla="*/ 1069918 h 1412818"/>
              <a:gd name="connsiteX2" fmla="*/ 712 w 4593904"/>
              <a:gd name="connsiteY2" fmla="*/ 1116677 h 1412818"/>
              <a:gd name="connsiteX3" fmla="*/ 16298 w 4593904"/>
              <a:gd name="connsiteY3" fmla="*/ 1127068 h 1412818"/>
              <a:gd name="connsiteX4" fmla="*/ 26689 w 4593904"/>
              <a:gd name="connsiteY4" fmla="*/ 1158241 h 1412818"/>
              <a:gd name="connsiteX5" fmla="*/ 57862 w 4593904"/>
              <a:gd name="connsiteY5" fmla="*/ 1184218 h 1412818"/>
              <a:gd name="connsiteX6" fmla="*/ 68253 w 4593904"/>
              <a:gd name="connsiteY6" fmla="*/ 1199805 h 1412818"/>
              <a:gd name="connsiteX7" fmla="*/ 73448 w 4593904"/>
              <a:gd name="connsiteY7" fmla="*/ 1215391 h 1412818"/>
              <a:gd name="connsiteX8" fmla="*/ 104621 w 4593904"/>
              <a:gd name="connsiteY8" fmla="*/ 1246564 h 1412818"/>
              <a:gd name="connsiteX9" fmla="*/ 109816 w 4593904"/>
              <a:gd name="connsiteY9" fmla="*/ 1262150 h 1412818"/>
              <a:gd name="connsiteX10" fmla="*/ 135794 w 4593904"/>
              <a:gd name="connsiteY10" fmla="*/ 1288127 h 1412818"/>
              <a:gd name="connsiteX11" fmla="*/ 156575 w 4593904"/>
              <a:gd name="connsiteY11" fmla="*/ 1324496 h 1412818"/>
              <a:gd name="connsiteX12" fmla="*/ 172162 w 4593904"/>
              <a:gd name="connsiteY12" fmla="*/ 1340082 h 1412818"/>
              <a:gd name="connsiteX13" fmla="*/ 187748 w 4593904"/>
              <a:gd name="connsiteY13" fmla="*/ 1360864 h 1412818"/>
              <a:gd name="connsiteX14" fmla="*/ 239703 w 4593904"/>
              <a:gd name="connsiteY14" fmla="*/ 1392036 h 1412818"/>
              <a:gd name="connsiteX15" fmla="*/ 255289 w 4593904"/>
              <a:gd name="connsiteY15" fmla="*/ 1397232 h 1412818"/>
              <a:gd name="connsiteX16" fmla="*/ 276071 w 4593904"/>
              <a:gd name="connsiteY16" fmla="*/ 1407623 h 1412818"/>
              <a:gd name="connsiteX17" fmla="*/ 307244 w 4593904"/>
              <a:gd name="connsiteY17" fmla="*/ 1412818 h 1412818"/>
              <a:gd name="connsiteX18" fmla="*/ 473498 w 4593904"/>
              <a:gd name="connsiteY18" fmla="*/ 1407623 h 1412818"/>
              <a:gd name="connsiteX19" fmla="*/ 504671 w 4593904"/>
              <a:gd name="connsiteY19" fmla="*/ 1392036 h 1412818"/>
              <a:gd name="connsiteX20" fmla="*/ 520257 w 4593904"/>
              <a:gd name="connsiteY20" fmla="*/ 1371255 h 1412818"/>
              <a:gd name="connsiteX21" fmla="*/ 541039 w 4593904"/>
              <a:gd name="connsiteY21" fmla="*/ 1334886 h 1412818"/>
              <a:gd name="connsiteX22" fmla="*/ 530648 w 4593904"/>
              <a:gd name="connsiteY22" fmla="*/ 1262150 h 1412818"/>
              <a:gd name="connsiteX23" fmla="*/ 520257 w 4593904"/>
              <a:gd name="connsiteY23" fmla="*/ 1225782 h 1412818"/>
              <a:gd name="connsiteX24" fmla="*/ 525453 w 4593904"/>
              <a:gd name="connsiteY24" fmla="*/ 1095896 h 1412818"/>
              <a:gd name="connsiteX25" fmla="*/ 535844 w 4593904"/>
              <a:gd name="connsiteY25" fmla="*/ 1054332 h 1412818"/>
              <a:gd name="connsiteX26" fmla="*/ 567016 w 4593904"/>
              <a:gd name="connsiteY26" fmla="*/ 1007573 h 1412818"/>
              <a:gd name="connsiteX27" fmla="*/ 577407 w 4593904"/>
              <a:gd name="connsiteY27" fmla="*/ 991986 h 1412818"/>
              <a:gd name="connsiteX28" fmla="*/ 587798 w 4593904"/>
              <a:gd name="connsiteY28" fmla="*/ 976400 h 1412818"/>
              <a:gd name="connsiteX29" fmla="*/ 592994 w 4593904"/>
              <a:gd name="connsiteY29" fmla="*/ 960814 h 1412818"/>
              <a:gd name="connsiteX30" fmla="*/ 639753 w 4593904"/>
              <a:gd name="connsiteY30" fmla="*/ 919250 h 1412818"/>
              <a:gd name="connsiteX31" fmla="*/ 655339 w 4593904"/>
              <a:gd name="connsiteY31" fmla="*/ 914055 h 1412818"/>
              <a:gd name="connsiteX32" fmla="*/ 686512 w 4593904"/>
              <a:gd name="connsiteY32" fmla="*/ 893273 h 1412818"/>
              <a:gd name="connsiteX33" fmla="*/ 717685 w 4593904"/>
              <a:gd name="connsiteY33" fmla="*/ 872491 h 1412818"/>
              <a:gd name="connsiteX34" fmla="*/ 769639 w 4593904"/>
              <a:gd name="connsiteY34" fmla="*/ 841318 h 1412818"/>
              <a:gd name="connsiteX35" fmla="*/ 800812 w 4593904"/>
              <a:gd name="connsiteY35" fmla="*/ 830927 h 1412818"/>
              <a:gd name="connsiteX36" fmla="*/ 831985 w 4593904"/>
              <a:gd name="connsiteY36" fmla="*/ 815341 h 1412818"/>
              <a:gd name="connsiteX37" fmla="*/ 863157 w 4593904"/>
              <a:gd name="connsiteY37" fmla="*/ 799755 h 1412818"/>
              <a:gd name="connsiteX38" fmla="*/ 894330 w 4593904"/>
              <a:gd name="connsiteY38" fmla="*/ 778973 h 1412818"/>
              <a:gd name="connsiteX39" fmla="*/ 909916 w 4593904"/>
              <a:gd name="connsiteY39" fmla="*/ 768582 h 1412818"/>
              <a:gd name="connsiteX40" fmla="*/ 925503 w 4593904"/>
              <a:gd name="connsiteY40" fmla="*/ 763386 h 1412818"/>
              <a:gd name="connsiteX41" fmla="*/ 967066 w 4593904"/>
              <a:gd name="connsiteY41" fmla="*/ 752996 h 1412818"/>
              <a:gd name="connsiteX42" fmla="*/ 982653 w 4593904"/>
              <a:gd name="connsiteY42" fmla="*/ 747800 h 1412818"/>
              <a:gd name="connsiteX43" fmla="*/ 1003435 w 4593904"/>
              <a:gd name="connsiteY43" fmla="*/ 742605 h 1412818"/>
              <a:gd name="connsiteX44" fmla="*/ 1034607 w 4593904"/>
              <a:gd name="connsiteY44" fmla="*/ 732214 h 1412818"/>
              <a:gd name="connsiteX45" fmla="*/ 1081366 w 4593904"/>
              <a:gd name="connsiteY45" fmla="*/ 721823 h 1412818"/>
              <a:gd name="connsiteX46" fmla="*/ 1096953 w 4593904"/>
              <a:gd name="connsiteY46" fmla="*/ 716627 h 1412818"/>
              <a:gd name="connsiteX47" fmla="*/ 1154103 w 4593904"/>
              <a:gd name="connsiteY47" fmla="*/ 706236 h 1412818"/>
              <a:gd name="connsiteX48" fmla="*/ 1185275 w 4593904"/>
              <a:gd name="connsiteY48" fmla="*/ 695846 h 1412818"/>
              <a:gd name="connsiteX49" fmla="*/ 1211253 w 4593904"/>
              <a:gd name="connsiteY49" fmla="*/ 690650 h 1412818"/>
              <a:gd name="connsiteX50" fmla="*/ 1226839 w 4593904"/>
              <a:gd name="connsiteY50" fmla="*/ 685455 h 1412818"/>
              <a:gd name="connsiteX51" fmla="*/ 1268403 w 4593904"/>
              <a:gd name="connsiteY51" fmla="*/ 680259 h 1412818"/>
              <a:gd name="connsiteX52" fmla="*/ 1403485 w 4593904"/>
              <a:gd name="connsiteY52" fmla="*/ 659477 h 1412818"/>
              <a:gd name="connsiteX53" fmla="*/ 1481416 w 4593904"/>
              <a:gd name="connsiteY53" fmla="*/ 649086 h 1412818"/>
              <a:gd name="connsiteX54" fmla="*/ 1533371 w 4593904"/>
              <a:gd name="connsiteY54" fmla="*/ 638696 h 1412818"/>
              <a:gd name="connsiteX55" fmla="*/ 1652866 w 4593904"/>
              <a:gd name="connsiteY55" fmla="*/ 633500 h 1412818"/>
              <a:gd name="connsiteX56" fmla="*/ 1751580 w 4593904"/>
              <a:gd name="connsiteY56" fmla="*/ 623109 h 1412818"/>
              <a:gd name="connsiteX57" fmla="*/ 1928225 w 4593904"/>
              <a:gd name="connsiteY57" fmla="*/ 617914 h 1412818"/>
              <a:gd name="connsiteX58" fmla="*/ 2110066 w 4593904"/>
              <a:gd name="connsiteY58" fmla="*/ 607523 h 1412818"/>
              <a:gd name="connsiteX59" fmla="*/ 2151630 w 4593904"/>
              <a:gd name="connsiteY59" fmla="*/ 602327 h 1412818"/>
              <a:gd name="connsiteX60" fmla="*/ 2411403 w 4593904"/>
              <a:gd name="connsiteY60" fmla="*/ 591936 h 1412818"/>
              <a:gd name="connsiteX61" fmla="*/ 2593244 w 4593904"/>
              <a:gd name="connsiteY61" fmla="*/ 597132 h 1412818"/>
              <a:gd name="connsiteX62" fmla="*/ 2624416 w 4593904"/>
              <a:gd name="connsiteY62" fmla="*/ 607523 h 1412818"/>
              <a:gd name="connsiteX63" fmla="*/ 2671175 w 4593904"/>
              <a:gd name="connsiteY63" fmla="*/ 612718 h 1412818"/>
              <a:gd name="connsiteX64" fmla="*/ 3014075 w 4593904"/>
              <a:gd name="connsiteY64" fmla="*/ 612718 h 1412818"/>
              <a:gd name="connsiteX65" fmla="*/ 3060835 w 4593904"/>
              <a:gd name="connsiteY65" fmla="*/ 623109 h 1412818"/>
              <a:gd name="connsiteX66" fmla="*/ 3097203 w 4593904"/>
              <a:gd name="connsiteY66" fmla="*/ 633500 h 1412818"/>
              <a:gd name="connsiteX67" fmla="*/ 3206307 w 4593904"/>
              <a:gd name="connsiteY67" fmla="*/ 638696 h 1412818"/>
              <a:gd name="connsiteX68" fmla="*/ 3253066 w 4593904"/>
              <a:gd name="connsiteY68" fmla="*/ 649086 h 1412818"/>
              <a:gd name="connsiteX69" fmla="*/ 3268653 w 4593904"/>
              <a:gd name="connsiteY69" fmla="*/ 659477 h 1412818"/>
              <a:gd name="connsiteX70" fmla="*/ 3445298 w 4593904"/>
              <a:gd name="connsiteY70" fmla="*/ 654282 h 1412818"/>
              <a:gd name="connsiteX71" fmla="*/ 3460885 w 4593904"/>
              <a:gd name="connsiteY71" fmla="*/ 649086 h 1412818"/>
              <a:gd name="connsiteX72" fmla="*/ 3481666 w 4593904"/>
              <a:gd name="connsiteY72" fmla="*/ 638696 h 1412818"/>
              <a:gd name="connsiteX73" fmla="*/ 3512839 w 4593904"/>
              <a:gd name="connsiteY73" fmla="*/ 617914 h 1412818"/>
              <a:gd name="connsiteX74" fmla="*/ 3528425 w 4593904"/>
              <a:gd name="connsiteY74" fmla="*/ 612718 h 1412818"/>
              <a:gd name="connsiteX75" fmla="*/ 3544012 w 4593904"/>
              <a:gd name="connsiteY75" fmla="*/ 602327 h 1412818"/>
              <a:gd name="connsiteX76" fmla="*/ 3575185 w 4593904"/>
              <a:gd name="connsiteY76" fmla="*/ 591936 h 1412818"/>
              <a:gd name="connsiteX77" fmla="*/ 3746635 w 4593904"/>
              <a:gd name="connsiteY77" fmla="*/ 597132 h 1412818"/>
              <a:gd name="connsiteX78" fmla="*/ 3757025 w 4593904"/>
              <a:gd name="connsiteY78" fmla="*/ 612718 h 1412818"/>
              <a:gd name="connsiteX79" fmla="*/ 3788198 w 4593904"/>
              <a:gd name="connsiteY79" fmla="*/ 623109 h 1412818"/>
              <a:gd name="connsiteX80" fmla="*/ 3855739 w 4593904"/>
              <a:gd name="connsiteY80" fmla="*/ 612718 h 1412818"/>
              <a:gd name="connsiteX81" fmla="*/ 3866130 w 4593904"/>
              <a:gd name="connsiteY81" fmla="*/ 597132 h 1412818"/>
              <a:gd name="connsiteX82" fmla="*/ 3871325 w 4593904"/>
              <a:gd name="connsiteY82" fmla="*/ 534786 h 1412818"/>
              <a:gd name="connsiteX83" fmla="*/ 3881716 w 4593904"/>
              <a:gd name="connsiteY83" fmla="*/ 456855 h 1412818"/>
              <a:gd name="connsiteX84" fmla="*/ 3897303 w 4593904"/>
              <a:gd name="connsiteY84" fmla="*/ 394509 h 1412818"/>
              <a:gd name="connsiteX85" fmla="*/ 3918085 w 4593904"/>
              <a:gd name="connsiteY85" fmla="*/ 358141 h 1412818"/>
              <a:gd name="connsiteX86" fmla="*/ 3933671 w 4593904"/>
              <a:gd name="connsiteY86" fmla="*/ 347750 h 1412818"/>
              <a:gd name="connsiteX87" fmla="*/ 3944062 w 4593904"/>
              <a:gd name="connsiteY87" fmla="*/ 332164 h 1412818"/>
              <a:gd name="connsiteX88" fmla="*/ 3975235 w 4593904"/>
              <a:gd name="connsiteY88" fmla="*/ 321773 h 1412818"/>
              <a:gd name="connsiteX89" fmla="*/ 3990821 w 4593904"/>
              <a:gd name="connsiteY89" fmla="*/ 316577 h 1412818"/>
              <a:gd name="connsiteX90" fmla="*/ 4006407 w 4593904"/>
              <a:gd name="connsiteY90" fmla="*/ 306186 h 1412818"/>
              <a:gd name="connsiteX91" fmla="*/ 4068753 w 4593904"/>
              <a:gd name="connsiteY91" fmla="*/ 290600 h 1412818"/>
              <a:gd name="connsiteX92" fmla="*/ 4084339 w 4593904"/>
              <a:gd name="connsiteY92" fmla="*/ 285405 h 1412818"/>
              <a:gd name="connsiteX93" fmla="*/ 4136294 w 4593904"/>
              <a:gd name="connsiteY93" fmla="*/ 275014 h 1412818"/>
              <a:gd name="connsiteX94" fmla="*/ 4157075 w 4593904"/>
              <a:gd name="connsiteY94" fmla="*/ 269818 h 1412818"/>
              <a:gd name="connsiteX95" fmla="*/ 4250594 w 4593904"/>
              <a:gd name="connsiteY95" fmla="*/ 259427 h 1412818"/>
              <a:gd name="connsiteX96" fmla="*/ 4271375 w 4593904"/>
              <a:gd name="connsiteY96" fmla="*/ 254232 h 1412818"/>
              <a:gd name="connsiteX97" fmla="*/ 4593904 w 4593904"/>
              <a:gd name="connsiteY97" fmla="*/ 145870 h 1412818"/>
              <a:gd name="connsiteX98" fmla="*/ 4510810 w 4593904"/>
              <a:gd name="connsiteY98" fmla="*/ 99624 h 1412818"/>
              <a:gd name="connsiteX99" fmla="*/ 4452605 w 4593904"/>
              <a:gd name="connsiteY99" fmla="*/ 63942 h 1412818"/>
              <a:gd name="connsiteX100" fmla="*/ 4418925 w 4593904"/>
              <a:gd name="connsiteY100" fmla="*/ 20380 h 1412818"/>
              <a:gd name="connsiteX101" fmla="*/ 4355888 w 4593904"/>
              <a:gd name="connsiteY101" fmla="*/ 7305 h 1412818"/>
              <a:gd name="connsiteX102" fmla="*/ 4302697 w 4593904"/>
              <a:gd name="connsiteY102" fmla="*/ 8790 h 1412818"/>
              <a:gd name="connsiteX103" fmla="*/ 4219421 w 4593904"/>
              <a:gd name="connsiteY103" fmla="*/ 113955 h 1412818"/>
              <a:gd name="connsiteX104" fmla="*/ 4203835 w 4593904"/>
              <a:gd name="connsiteY104" fmla="*/ 98368 h 1412818"/>
              <a:gd name="connsiteX105" fmla="*/ 4172662 w 4593904"/>
              <a:gd name="connsiteY105" fmla="*/ 82782 h 1412818"/>
              <a:gd name="connsiteX106" fmla="*/ 4151880 w 4593904"/>
              <a:gd name="connsiteY106" fmla="*/ 72391 h 1412818"/>
              <a:gd name="connsiteX107" fmla="*/ 4099925 w 4593904"/>
              <a:gd name="connsiteY107" fmla="*/ 56805 h 1412818"/>
              <a:gd name="connsiteX108" fmla="*/ 4011603 w 4593904"/>
              <a:gd name="connsiteY108" fmla="*/ 51609 h 1412818"/>
              <a:gd name="connsiteX109" fmla="*/ 3866130 w 4593904"/>
              <a:gd name="connsiteY109" fmla="*/ 51609 h 1412818"/>
              <a:gd name="connsiteX110" fmla="*/ 3850544 w 4593904"/>
              <a:gd name="connsiteY110" fmla="*/ 56805 h 1412818"/>
              <a:gd name="connsiteX111" fmla="*/ 3819371 w 4593904"/>
              <a:gd name="connsiteY111" fmla="*/ 62000 h 1412818"/>
              <a:gd name="connsiteX112" fmla="*/ 3679094 w 4593904"/>
              <a:gd name="connsiteY112" fmla="*/ 72391 h 1412818"/>
              <a:gd name="connsiteX113" fmla="*/ 3642725 w 4593904"/>
              <a:gd name="connsiteY113" fmla="*/ 82782 h 1412818"/>
              <a:gd name="connsiteX114" fmla="*/ 3595966 w 4593904"/>
              <a:gd name="connsiteY114" fmla="*/ 87977 h 1412818"/>
              <a:gd name="connsiteX115" fmla="*/ 3544012 w 4593904"/>
              <a:gd name="connsiteY115" fmla="*/ 103564 h 1412818"/>
              <a:gd name="connsiteX116" fmla="*/ 3523230 w 4593904"/>
              <a:gd name="connsiteY116" fmla="*/ 113955 h 1412818"/>
              <a:gd name="connsiteX117" fmla="*/ 3502448 w 4593904"/>
              <a:gd name="connsiteY117" fmla="*/ 119150 h 1412818"/>
              <a:gd name="connsiteX118" fmla="*/ 3455689 w 4593904"/>
              <a:gd name="connsiteY118" fmla="*/ 134736 h 1412818"/>
              <a:gd name="connsiteX119" fmla="*/ 3408930 w 4593904"/>
              <a:gd name="connsiteY119" fmla="*/ 150323 h 1412818"/>
              <a:gd name="connsiteX120" fmla="*/ 3393344 w 4593904"/>
              <a:gd name="connsiteY120" fmla="*/ 155518 h 1412818"/>
              <a:gd name="connsiteX121" fmla="*/ 3351780 w 4593904"/>
              <a:gd name="connsiteY121" fmla="*/ 176300 h 1412818"/>
              <a:gd name="connsiteX122" fmla="*/ 3336194 w 4593904"/>
              <a:gd name="connsiteY122" fmla="*/ 186691 h 1412818"/>
              <a:gd name="connsiteX123" fmla="*/ 3315412 w 4593904"/>
              <a:gd name="connsiteY123" fmla="*/ 191886 h 1412818"/>
              <a:gd name="connsiteX124" fmla="*/ 3299825 w 4593904"/>
              <a:gd name="connsiteY124" fmla="*/ 197082 h 1412818"/>
              <a:gd name="connsiteX125" fmla="*/ 3253066 w 4593904"/>
              <a:gd name="connsiteY125" fmla="*/ 233450 h 1412818"/>
              <a:gd name="connsiteX126" fmla="*/ 3216698 w 4593904"/>
              <a:gd name="connsiteY126" fmla="*/ 254232 h 1412818"/>
              <a:gd name="connsiteX127" fmla="*/ 3185525 w 4593904"/>
              <a:gd name="connsiteY127" fmla="*/ 264623 h 1412818"/>
              <a:gd name="connsiteX128" fmla="*/ 3143962 w 4593904"/>
              <a:gd name="connsiteY128" fmla="*/ 285405 h 1412818"/>
              <a:gd name="connsiteX129" fmla="*/ 3107594 w 4593904"/>
              <a:gd name="connsiteY129" fmla="*/ 295796 h 1412818"/>
              <a:gd name="connsiteX130" fmla="*/ 3092007 w 4593904"/>
              <a:gd name="connsiteY130" fmla="*/ 300991 h 1412818"/>
              <a:gd name="connsiteX131" fmla="*/ 3071225 w 4593904"/>
              <a:gd name="connsiteY131" fmla="*/ 306186 h 1412818"/>
              <a:gd name="connsiteX132" fmla="*/ 3040053 w 4593904"/>
              <a:gd name="connsiteY132" fmla="*/ 316577 h 1412818"/>
              <a:gd name="connsiteX133" fmla="*/ 2998489 w 4593904"/>
              <a:gd name="connsiteY133" fmla="*/ 326968 h 1412818"/>
              <a:gd name="connsiteX134" fmla="*/ 2967316 w 4593904"/>
              <a:gd name="connsiteY134" fmla="*/ 337359 h 1412818"/>
              <a:gd name="connsiteX135" fmla="*/ 2941339 w 4593904"/>
              <a:gd name="connsiteY135" fmla="*/ 342555 h 1412818"/>
              <a:gd name="connsiteX136" fmla="*/ 2910166 w 4593904"/>
              <a:gd name="connsiteY136" fmla="*/ 352946 h 1412818"/>
              <a:gd name="connsiteX137" fmla="*/ 2894580 w 4593904"/>
              <a:gd name="connsiteY137" fmla="*/ 358141 h 1412818"/>
              <a:gd name="connsiteX138" fmla="*/ 2847821 w 4593904"/>
              <a:gd name="connsiteY138" fmla="*/ 378923 h 1412818"/>
              <a:gd name="connsiteX139" fmla="*/ 2832235 w 4593904"/>
              <a:gd name="connsiteY139" fmla="*/ 384118 h 1412818"/>
              <a:gd name="connsiteX140" fmla="*/ 2795866 w 4593904"/>
              <a:gd name="connsiteY140" fmla="*/ 404900 h 1412818"/>
              <a:gd name="connsiteX141" fmla="*/ 2780280 w 4593904"/>
              <a:gd name="connsiteY141" fmla="*/ 415291 h 1412818"/>
              <a:gd name="connsiteX142" fmla="*/ 2754303 w 4593904"/>
              <a:gd name="connsiteY142" fmla="*/ 420486 h 1412818"/>
              <a:gd name="connsiteX143" fmla="*/ 2738716 w 4593904"/>
              <a:gd name="connsiteY143" fmla="*/ 425682 h 1412818"/>
              <a:gd name="connsiteX144" fmla="*/ 2717935 w 4593904"/>
              <a:gd name="connsiteY144" fmla="*/ 430877 h 1412818"/>
              <a:gd name="connsiteX145" fmla="*/ 2593244 w 4593904"/>
              <a:gd name="connsiteY145" fmla="*/ 425682 h 1412818"/>
              <a:gd name="connsiteX146" fmla="*/ 2577657 w 4593904"/>
              <a:gd name="connsiteY146" fmla="*/ 394509 h 1412818"/>
              <a:gd name="connsiteX147" fmla="*/ 2562071 w 4593904"/>
              <a:gd name="connsiteY147" fmla="*/ 337359 h 1412818"/>
              <a:gd name="connsiteX148" fmla="*/ 2556875 w 4593904"/>
              <a:gd name="connsiteY148" fmla="*/ 321773 h 1412818"/>
              <a:gd name="connsiteX149" fmla="*/ 2546485 w 4593904"/>
              <a:gd name="connsiteY149" fmla="*/ 306186 h 1412818"/>
              <a:gd name="connsiteX150" fmla="*/ 2411403 w 4593904"/>
              <a:gd name="connsiteY150" fmla="*/ 311382 h 1412818"/>
              <a:gd name="connsiteX151" fmla="*/ 2354253 w 4593904"/>
              <a:gd name="connsiteY151" fmla="*/ 316577 h 1412818"/>
              <a:gd name="connsiteX152" fmla="*/ 2333471 w 4593904"/>
              <a:gd name="connsiteY152" fmla="*/ 321773 h 1412818"/>
              <a:gd name="connsiteX153" fmla="*/ 2271125 w 4593904"/>
              <a:gd name="connsiteY153" fmla="*/ 326968 h 1412818"/>
              <a:gd name="connsiteX154" fmla="*/ 2167216 w 4593904"/>
              <a:gd name="connsiteY154" fmla="*/ 321773 h 1412818"/>
              <a:gd name="connsiteX155" fmla="*/ 2151630 w 4593904"/>
              <a:gd name="connsiteY155" fmla="*/ 316577 h 1412818"/>
              <a:gd name="connsiteX156" fmla="*/ 2120457 w 4593904"/>
              <a:gd name="connsiteY156" fmla="*/ 295796 h 1412818"/>
              <a:gd name="connsiteX157" fmla="*/ 2110066 w 4593904"/>
              <a:gd name="connsiteY157" fmla="*/ 280209 h 1412818"/>
              <a:gd name="connsiteX158" fmla="*/ 2094480 w 4593904"/>
              <a:gd name="connsiteY158" fmla="*/ 275014 h 1412818"/>
              <a:gd name="connsiteX159" fmla="*/ 2078894 w 4593904"/>
              <a:gd name="connsiteY159" fmla="*/ 264623 h 1412818"/>
              <a:gd name="connsiteX160" fmla="*/ 2063307 w 4593904"/>
              <a:gd name="connsiteY160" fmla="*/ 259427 h 1412818"/>
              <a:gd name="connsiteX161" fmla="*/ 2047721 w 4593904"/>
              <a:gd name="connsiteY161" fmla="*/ 249036 h 1412818"/>
              <a:gd name="connsiteX162" fmla="*/ 2032135 w 4593904"/>
              <a:gd name="connsiteY162" fmla="*/ 243841 h 1412818"/>
              <a:gd name="connsiteX163" fmla="*/ 2011353 w 4593904"/>
              <a:gd name="connsiteY163" fmla="*/ 233450 h 1412818"/>
              <a:gd name="connsiteX164" fmla="*/ 1907444 w 4593904"/>
              <a:gd name="connsiteY164" fmla="*/ 238646 h 1412818"/>
              <a:gd name="connsiteX165" fmla="*/ 1876271 w 4593904"/>
              <a:gd name="connsiteY165" fmla="*/ 249036 h 1412818"/>
              <a:gd name="connsiteX166" fmla="*/ 1860685 w 4593904"/>
              <a:gd name="connsiteY166" fmla="*/ 254232 h 1412818"/>
              <a:gd name="connsiteX167" fmla="*/ 1839903 w 4593904"/>
              <a:gd name="connsiteY167" fmla="*/ 264623 h 1412818"/>
              <a:gd name="connsiteX168" fmla="*/ 1767166 w 4593904"/>
              <a:gd name="connsiteY168" fmla="*/ 275014 h 1412818"/>
              <a:gd name="connsiteX169" fmla="*/ 1725603 w 4593904"/>
              <a:gd name="connsiteY169" fmla="*/ 285405 h 1412818"/>
              <a:gd name="connsiteX170" fmla="*/ 1684039 w 4593904"/>
              <a:gd name="connsiteY170" fmla="*/ 295796 h 1412818"/>
              <a:gd name="connsiteX171" fmla="*/ 1663257 w 4593904"/>
              <a:gd name="connsiteY171" fmla="*/ 300991 h 1412818"/>
              <a:gd name="connsiteX172" fmla="*/ 1632085 w 4593904"/>
              <a:gd name="connsiteY172" fmla="*/ 311382 h 1412818"/>
              <a:gd name="connsiteX173" fmla="*/ 1616498 w 4593904"/>
              <a:gd name="connsiteY173" fmla="*/ 316577 h 1412818"/>
              <a:gd name="connsiteX174" fmla="*/ 1595716 w 4593904"/>
              <a:gd name="connsiteY174" fmla="*/ 326968 h 1412818"/>
              <a:gd name="connsiteX175" fmla="*/ 1569739 w 4593904"/>
              <a:gd name="connsiteY175" fmla="*/ 332164 h 1412818"/>
              <a:gd name="connsiteX176" fmla="*/ 1554153 w 4593904"/>
              <a:gd name="connsiteY176" fmla="*/ 337359 h 1412818"/>
              <a:gd name="connsiteX177" fmla="*/ 1538566 w 4593904"/>
              <a:gd name="connsiteY177" fmla="*/ 347750 h 1412818"/>
              <a:gd name="connsiteX178" fmla="*/ 1528175 w 4593904"/>
              <a:gd name="connsiteY178" fmla="*/ 363336 h 1412818"/>
              <a:gd name="connsiteX179" fmla="*/ 1497003 w 4593904"/>
              <a:gd name="connsiteY179" fmla="*/ 373727 h 1412818"/>
              <a:gd name="connsiteX180" fmla="*/ 1465830 w 4593904"/>
              <a:gd name="connsiteY180" fmla="*/ 394509 h 1412818"/>
              <a:gd name="connsiteX181" fmla="*/ 1450244 w 4593904"/>
              <a:gd name="connsiteY181" fmla="*/ 404900 h 1412818"/>
              <a:gd name="connsiteX182" fmla="*/ 1387898 w 4593904"/>
              <a:gd name="connsiteY182" fmla="*/ 425682 h 1412818"/>
              <a:gd name="connsiteX183" fmla="*/ 1372312 w 4593904"/>
              <a:gd name="connsiteY183" fmla="*/ 430877 h 1412818"/>
              <a:gd name="connsiteX184" fmla="*/ 1356725 w 4593904"/>
              <a:gd name="connsiteY184" fmla="*/ 436073 h 1412818"/>
              <a:gd name="connsiteX185" fmla="*/ 1299575 w 4593904"/>
              <a:gd name="connsiteY185" fmla="*/ 441268 h 1412818"/>
              <a:gd name="connsiteX186" fmla="*/ 1283989 w 4593904"/>
              <a:gd name="connsiteY186" fmla="*/ 446464 h 1412818"/>
              <a:gd name="connsiteX187" fmla="*/ 1200862 w 4593904"/>
              <a:gd name="connsiteY187" fmla="*/ 456855 h 1412818"/>
              <a:gd name="connsiteX188" fmla="*/ 1154103 w 4593904"/>
              <a:gd name="connsiteY188" fmla="*/ 467246 h 1412818"/>
              <a:gd name="connsiteX189" fmla="*/ 1096953 w 4593904"/>
              <a:gd name="connsiteY189" fmla="*/ 472441 h 1412818"/>
              <a:gd name="connsiteX190" fmla="*/ 1060585 w 4593904"/>
              <a:gd name="connsiteY190" fmla="*/ 477636 h 1412818"/>
              <a:gd name="connsiteX191" fmla="*/ 993044 w 4593904"/>
              <a:gd name="connsiteY191" fmla="*/ 488027 h 1412818"/>
              <a:gd name="connsiteX192" fmla="*/ 961871 w 4593904"/>
              <a:gd name="connsiteY192" fmla="*/ 498418 h 1412818"/>
              <a:gd name="connsiteX193" fmla="*/ 920307 w 4593904"/>
              <a:gd name="connsiteY193" fmla="*/ 508809 h 1412818"/>
              <a:gd name="connsiteX194" fmla="*/ 889135 w 4593904"/>
              <a:gd name="connsiteY194" fmla="*/ 519200 h 1412818"/>
              <a:gd name="connsiteX195" fmla="*/ 868353 w 4593904"/>
              <a:gd name="connsiteY195" fmla="*/ 524396 h 1412818"/>
              <a:gd name="connsiteX196" fmla="*/ 842375 w 4593904"/>
              <a:gd name="connsiteY196" fmla="*/ 529591 h 1412818"/>
              <a:gd name="connsiteX197" fmla="*/ 806007 w 4593904"/>
              <a:gd name="connsiteY197" fmla="*/ 545177 h 1412818"/>
              <a:gd name="connsiteX198" fmla="*/ 790421 w 4593904"/>
              <a:gd name="connsiteY198" fmla="*/ 550373 h 1412818"/>
              <a:gd name="connsiteX199" fmla="*/ 748857 w 4593904"/>
              <a:gd name="connsiteY199" fmla="*/ 565959 h 1412818"/>
              <a:gd name="connsiteX200" fmla="*/ 702098 w 4593904"/>
              <a:gd name="connsiteY200" fmla="*/ 586741 h 1412818"/>
              <a:gd name="connsiteX201" fmla="*/ 670925 w 4593904"/>
              <a:gd name="connsiteY201" fmla="*/ 597132 h 1412818"/>
              <a:gd name="connsiteX202" fmla="*/ 639753 w 4593904"/>
              <a:gd name="connsiteY202" fmla="*/ 612718 h 1412818"/>
              <a:gd name="connsiteX203" fmla="*/ 592994 w 4593904"/>
              <a:gd name="connsiteY203" fmla="*/ 633500 h 1412818"/>
              <a:gd name="connsiteX204" fmla="*/ 577407 w 4593904"/>
              <a:gd name="connsiteY204" fmla="*/ 638696 h 1412818"/>
              <a:gd name="connsiteX205" fmla="*/ 546235 w 4593904"/>
              <a:gd name="connsiteY205" fmla="*/ 659477 h 1412818"/>
              <a:gd name="connsiteX206" fmla="*/ 530648 w 4593904"/>
              <a:gd name="connsiteY206" fmla="*/ 669868 h 1412818"/>
              <a:gd name="connsiteX207" fmla="*/ 509866 w 4593904"/>
              <a:gd name="connsiteY207" fmla="*/ 680259 h 1412818"/>
              <a:gd name="connsiteX208" fmla="*/ 463107 w 4593904"/>
              <a:gd name="connsiteY208" fmla="*/ 701041 h 1412818"/>
              <a:gd name="connsiteX209" fmla="*/ 447521 w 4593904"/>
              <a:gd name="connsiteY209" fmla="*/ 706236 h 1412818"/>
              <a:gd name="connsiteX210" fmla="*/ 416348 w 4593904"/>
              <a:gd name="connsiteY210" fmla="*/ 732214 h 1412818"/>
              <a:gd name="connsiteX211" fmla="*/ 385175 w 4593904"/>
              <a:gd name="connsiteY211" fmla="*/ 752996 h 1412818"/>
              <a:gd name="connsiteX212" fmla="*/ 369589 w 4593904"/>
              <a:gd name="connsiteY212" fmla="*/ 768582 h 1412818"/>
              <a:gd name="connsiteX213" fmla="*/ 338416 w 4593904"/>
              <a:gd name="connsiteY213" fmla="*/ 789364 h 1412818"/>
              <a:gd name="connsiteX214" fmla="*/ 322830 w 4593904"/>
              <a:gd name="connsiteY214" fmla="*/ 799755 h 1412818"/>
              <a:gd name="connsiteX215" fmla="*/ 291657 w 4593904"/>
              <a:gd name="connsiteY215" fmla="*/ 820536 h 1412818"/>
              <a:gd name="connsiteX216" fmla="*/ 270875 w 4593904"/>
              <a:gd name="connsiteY216" fmla="*/ 841318 h 1412818"/>
              <a:gd name="connsiteX217" fmla="*/ 265680 w 4593904"/>
              <a:gd name="connsiteY217" fmla="*/ 856905 h 1412818"/>
              <a:gd name="connsiteX218" fmla="*/ 218921 w 4593904"/>
              <a:gd name="connsiteY218" fmla="*/ 893273 h 1412818"/>
              <a:gd name="connsiteX219" fmla="*/ 208530 w 4593904"/>
              <a:gd name="connsiteY219" fmla="*/ 908859 h 1412818"/>
              <a:gd name="connsiteX220" fmla="*/ 177357 w 4593904"/>
              <a:gd name="connsiteY220" fmla="*/ 929641 h 1412818"/>
              <a:gd name="connsiteX221" fmla="*/ 156575 w 4593904"/>
              <a:gd name="connsiteY221" fmla="*/ 945227 h 1412818"/>
              <a:gd name="connsiteX222" fmla="*/ 125403 w 4593904"/>
              <a:gd name="connsiteY222" fmla="*/ 966009 h 1412818"/>
              <a:gd name="connsiteX223" fmla="*/ 94230 w 4593904"/>
              <a:gd name="connsiteY223" fmla="*/ 986791 h 1412818"/>
              <a:gd name="connsiteX224" fmla="*/ 78644 w 4593904"/>
              <a:gd name="connsiteY224" fmla="*/ 1002377 h 1412818"/>
              <a:gd name="connsiteX225" fmla="*/ 68253 w 4593904"/>
              <a:gd name="connsiteY225" fmla="*/ 1017964 h 1412818"/>
              <a:gd name="connsiteX226" fmla="*/ 52666 w 4593904"/>
              <a:gd name="connsiteY226" fmla="*/ 1023159 h 1412818"/>
              <a:gd name="connsiteX227" fmla="*/ 5907 w 4593904"/>
              <a:gd name="connsiteY227" fmla="*/ 1069918 h 1412818"/>
              <a:gd name="connsiteX0" fmla="*/ 5907 w 4593904"/>
              <a:gd name="connsiteY0" fmla="*/ 1078643 h 1421543"/>
              <a:gd name="connsiteX1" fmla="*/ 5907 w 4593904"/>
              <a:gd name="connsiteY1" fmla="*/ 1078643 h 1421543"/>
              <a:gd name="connsiteX2" fmla="*/ 712 w 4593904"/>
              <a:gd name="connsiteY2" fmla="*/ 1125402 h 1421543"/>
              <a:gd name="connsiteX3" fmla="*/ 16298 w 4593904"/>
              <a:gd name="connsiteY3" fmla="*/ 1135793 h 1421543"/>
              <a:gd name="connsiteX4" fmla="*/ 26689 w 4593904"/>
              <a:gd name="connsiteY4" fmla="*/ 1166966 h 1421543"/>
              <a:gd name="connsiteX5" fmla="*/ 57862 w 4593904"/>
              <a:gd name="connsiteY5" fmla="*/ 1192943 h 1421543"/>
              <a:gd name="connsiteX6" fmla="*/ 68253 w 4593904"/>
              <a:gd name="connsiteY6" fmla="*/ 1208530 h 1421543"/>
              <a:gd name="connsiteX7" fmla="*/ 73448 w 4593904"/>
              <a:gd name="connsiteY7" fmla="*/ 1224116 h 1421543"/>
              <a:gd name="connsiteX8" fmla="*/ 104621 w 4593904"/>
              <a:gd name="connsiteY8" fmla="*/ 1255289 h 1421543"/>
              <a:gd name="connsiteX9" fmla="*/ 109816 w 4593904"/>
              <a:gd name="connsiteY9" fmla="*/ 1270875 h 1421543"/>
              <a:gd name="connsiteX10" fmla="*/ 135794 w 4593904"/>
              <a:gd name="connsiteY10" fmla="*/ 1296852 h 1421543"/>
              <a:gd name="connsiteX11" fmla="*/ 156575 w 4593904"/>
              <a:gd name="connsiteY11" fmla="*/ 1333221 h 1421543"/>
              <a:gd name="connsiteX12" fmla="*/ 172162 w 4593904"/>
              <a:gd name="connsiteY12" fmla="*/ 1348807 h 1421543"/>
              <a:gd name="connsiteX13" fmla="*/ 187748 w 4593904"/>
              <a:gd name="connsiteY13" fmla="*/ 1369589 h 1421543"/>
              <a:gd name="connsiteX14" fmla="*/ 239703 w 4593904"/>
              <a:gd name="connsiteY14" fmla="*/ 1400761 h 1421543"/>
              <a:gd name="connsiteX15" fmla="*/ 255289 w 4593904"/>
              <a:gd name="connsiteY15" fmla="*/ 1405957 h 1421543"/>
              <a:gd name="connsiteX16" fmla="*/ 276071 w 4593904"/>
              <a:gd name="connsiteY16" fmla="*/ 1416348 h 1421543"/>
              <a:gd name="connsiteX17" fmla="*/ 307244 w 4593904"/>
              <a:gd name="connsiteY17" fmla="*/ 1421543 h 1421543"/>
              <a:gd name="connsiteX18" fmla="*/ 473498 w 4593904"/>
              <a:gd name="connsiteY18" fmla="*/ 1416348 h 1421543"/>
              <a:gd name="connsiteX19" fmla="*/ 504671 w 4593904"/>
              <a:gd name="connsiteY19" fmla="*/ 1400761 h 1421543"/>
              <a:gd name="connsiteX20" fmla="*/ 520257 w 4593904"/>
              <a:gd name="connsiteY20" fmla="*/ 1379980 h 1421543"/>
              <a:gd name="connsiteX21" fmla="*/ 541039 w 4593904"/>
              <a:gd name="connsiteY21" fmla="*/ 1343611 h 1421543"/>
              <a:gd name="connsiteX22" fmla="*/ 530648 w 4593904"/>
              <a:gd name="connsiteY22" fmla="*/ 1270875 h 1421543"/>
              <a:gd name="connsiteX23" fmla="*/ 520257 w 4593904"/>
              <a:gd name="connsiteY23" fmla="*/ 1234507 h 1421543"/>
              <a:gd name="connsiteX24" fmla="*/ 525453 w 4593904"/>
              <a:gd name="connsiteY24" fmla="*/ 1104621 h 1421543"/>
              <a:gd name="connsiteX25" fmla="*/ 535844 w 4593904"/>
              <a:gd name="connsiteY25" fmla="*/ 1063057 h 1421543"/>
              <a:gd name="connsiteX26" fmla="*/ 567016 w 4593904"/>
              <a:gd name="connsiteY26" fmla="*/ 1016298 h 1421543"/>
              <a:gd name="connsiteX27" fmla="*/ 577407 w 4593904"/>
              <a:gd name="connsiteY27" fmla="*/ 1000711 h 1421543"/>
              <a:gd name="connsiteX28" fmla="*/ 587798 w 4593904"/>
              <a:gd name="connsiteY28" fmla="*/ 985125 h 1421543"/>
              <a:gd name="connsiteX29" fmla="*/ 592994 w 4593904"/>
              <a:gd name="connsiteY29" fmla="*/ 969539 h 1421543"/>
              <a:gd name="connsiteX30" fmla="*/ 639753 w 4593904"/>
              <a:gd name="connsiteY30" fmla="*/ 927975 h 1421543"/>
              <a:gd name="connsiteX31" fmla="*/ 655339 w 4593904"/>
              <a:gd name="connsiteY31" fmla="*/ 922780 h 1421543"/>
              <a:gd name="connsiteX32" fmla="*/ 686512 w 4593904"/>
              <a:gd name="connsiteY32" fmla="*/ 901998 h 1421543"/>
              <a:gd name="connsiteX33" fmla="*/ 717685 w 4593904"/>
              <a:gd name="connsiteY33" fmla="*/ 881216 h 1421543"/>
              <a:gd name="connsiteX34" fmla="*/ 769639 w 4593904"/>
              <a:gd name="connsiteY34" fmla="*/ 850043 h 1421543"/>
              <a:gd name="connsiteX35" fmla="*/ 800812 w 4593904"/>
              <a:gd name="connsiteY35" fmla="*/ 839652 h 1421543"/>
              <a:gd name="connsiteX36" fmla="*/ 831985 w 4593904"/>
              <a:gd name="connsiteY36" fmla="*/ 824066 h 1421543"/>
              <a:gd name="connsiteX37" fmla="*/ 863157 w 4593904"/>
              <a:gd name="connsiteY37" fmla="*/ 808480 h 1421543"/>
              <a:gd name="connsiteX38" fmla="*/ 894330 w 4593904"/>
              <a:gd name="connsiteY38" fmla="*/ 787698 h 1421543"/>
              <a:gd name="connsiteX39" fmla="*/ 909916 w 4593904"/>
              <a:gd name="connsiteY39" fmla="*/ 777307 h 1421543"/>
              <a:gd name="connsiteX40" fmla="*/ 925503 w 4593904"/>
              <a:gd name="connsiteY40" fmla="*/ 772111 h 1421543"/>
              <a:gd name="connsiteX41" fmla="*/ 967066 w 4593904"/>
              <a:gd name="connsiteY41" fmla="*/ 761721 h 1421543"/>
              <a:gd name="connsiteX42" fmla="*/ 982653 w 4593904"/>
              <a:gd name="connsiteY42" fmla="*/ 756525 h 1421543"/>
              <a:gd name="connsiteX43" fmla="*/ 1003435 w 4593904"/>
              <a:gd name="connsiteY43" fmla="*/ 751330 h 1421543"/>
              <a:gd name="connsiteX44" fmla="*/ 1034607 w 4593904"/>
              <a:gd name="connsiteY44" fmla="*/ 740939 h 1421543"/>
              <a:gd name="connsiteX45" fmla="*/ 1081366 w 4593904"/>
              <a:gd name="connsiteY45" fmla="*/ 730548 h 1421543"/>
              <a:gd name="connsiteX46" fmla="*/ 1096953 w 4593904"/>
              <a:gd name="connsiteY46" fmla="*/ 725352 h 1421543"/>
              <a:gd name="connsiteX47" fmla="*/ 1154103 w 4593904"/>
              <a:gd name="connsiteY47" fmla="*/ 714961 h 1421543"/>
              <a:gd name="connsiteX48" fmla="*/ 1185275 w 4593904"/>
              <a:gd name="connsiteY48" fmla="*/ 704571 h 1421543"/>
              <a:gd name="connsiteX49" fmla="*/ 1211253 w 4593904"/>
              <a:gd name="connsiteY49" fmla="*/ 699375 h 1421543"/>
              <a:gd name="connsiteX50" fmla="*/ 1226839 w 4593904"/>
              <a:gd name="connsiteY50" fmla="*/ 694180 h 1421543"/>
              <a:gd name="connsiteX51" fmla="*/ 1268403 w 4593904"/>
              <a:gd name="connsiteY51" fmla="*/ 688984 h 1421543"/>
              <a:gd name="connsiteX52" fmla="*/ 1403485 w 4593904"/>
              <a:gd name="connsiteY52" fmla="*/ 668202 h 1421543"/>
              <a:gd name="connsiteX53" fmla="*/ 1481416 w 4593904"/>
              <a:gd name="connsiteY53" fmla="*/ 657811 h 1421543"/>
              <a:gd name="connsiteX54" fmla="*/ 1533371 w 4593904"/>
              <a:gd name="connsiteY54" fmla="*/ 647421 h 1421543"/>
              <a:gd name="connsiteX55" fmla="*/ 1652866 w 4593904"/>
              <a:gd name="connsiteY55" fmla="*/ 642225 h 1421543"/>
              <a:gd name="connsiteX56" fmla="*/ 1751580 w 4593904"/>
              <a:gd name="connsiteY56" fmla="*/ 631834 h 1421543"/>
              <a:gd name="connsiteX57" fmla="*/ 1928225 w 4593904"/>
              <a:gd name="connsiteY57" fmla="*/ 626639 h 1421543"/>
              <a:gd name="connsiteX58" fmla="*/ 2110066 w 4593904"/>
              <a:gd name="connsiteY58" fmla="*/ 616248 h 1421543"/>
              <a:gd name="connsiteX59" fmla="*/ 2151630 w 4593904"/>
              <a:gd name="connsiteY59" fmla="*/ 611052 h 1421543"/>
              <a:gd name="connsiteX60" fmla="*/ 2411403 w 4593904"/>
              <a:gd name="connsiteY60" fmla="*/ 600661 h 1421543"/>
              <a:gd name="connsiteX61" fmla="*/ 2593244 w 4593904"/>
              <a:gd name="connsiteY61" fmla="*/ 605857 h 1421543"/>
              <a:gd name="connsiteX62" fmla="*/ 2624416 w 4593904"/>
              <a:gd name="connsiteY62" fmla="*/ 616248 h 1421543"/>
              <a:gd name="connsiteX63" fmla="*/ 2671175 w 4593904"/>
              <a:gd name="connsiteY63" fmla="*/ 621443 h 1421543"/>
              <a:gd name="connsiteX64" fmla="*/ 3014075 w 4593904"/>
              <a:gd name="connsiteY64" fmla="*/ 621443 h 1421543"/>
              <a:gd name="connsiteX65" fmla="*/ 3060835 w 4593904"/>
              <a:gd name="connsiteY65" fmla="*/ 631834 h 1421543"/>
              <a:gd name="connsiteX66" fmla="*/ 3097203 w 4593904"/>
              <a:gd name="connsiteY66" fmla="*/ 642225 h 1421543"/>
              <a:gd name="connsiteX67" fmla="*/ 3206307 w 4593904"/>
              <a:gd name="connsiteY67" fmla="*/ 647421 h 1421543"/>
              <a:gd name="connsiteX68" fmla="*/ 3253066 w 4593904"/>
              <a:gd name="connsiteY68" fmla="*/ 657811 h 1421543"/>
              <a:gd name="connsiteX69" fmla="*/ 3268653 w 4593904"/>
              <a:gd name="connsiteY69" fmla="*/ 668202 h 1421543"/>
              <a:gd name="connsiteX70" fmla="*/ 3445298 w 4593904"/>
              <a:gd name="connsiteY70" fmla="*/ 663007 h 1421543"/>
              <a:gd name="connsiteX71" fmla="*/ 3460885 w 4593904"/>
              <a:gd name="connsiteY71" fmla="*/ 657811 h 1421543"/>
              <a:gd name="connsiteX72" fmla="*/ 3481666 w 4593904"/>
              <a:gd name="connsiteY72" fmla="*/ 647421 h 1421543"/>
              <a:gd name="connsiteX73" fmla="*/ 3512839 w 4593904"/>
              <a:gd name="connsiteY73" fmla="*/ 626639 h 1421543"/>
              <a:gd name="connsiteX74" fmla="*/ 3528425 w 4593904"/>
              <a:gd name="connsiteY74" fmla="*/ 621443 h 1421543"/>
              <a:gd name="connsiteX75" fmla="*/ 3544012 w 4593904"/>
              <a:gd name="connsiteY75" fmla="*/ 611052 h 1421543"/>
              <a:gd name="connsiteX76" fmla="*/ 3575185 w 4593904"/>
              <a:gd name="connsiteY76" fmla="*/ 600661 h 1421543"/>
              <a:gd name="connsiteX77" fmla="*/ 3746635 w 4593904"/>
              <a:gd name="connsiteY77" fmla="*/ 605857 h 1421543"/>
              <a:gd name="connsiteX78" fmla="*/ 3757025 w 4593904"/>
              <a:gd name="connsiteY78" fmla="*/ 621443 h 1421543"/>
              <a:gd name="connsiteX79" fmla="*/ 3788198 w 4593904"/>
              <a:gd name="connsiteY79" fmla="*/ 631834 h 1421543"/>
              <a:gd name="connsiteX80" fmla="*/ 3855739 w 4593904"/>
              <a:gd name="connsiteY80" fmla="*/ 621443 h 1421543"/>
              <a:gd name="connsiteX81" fmla="*/ 3866130 w 4593904"/>
              <a:gd name="connsiteY81" fmla="*/ 605857 h 1421543"/>
              <a:gd name="connsiteX82" fmla="*/ 3871325 w 4593904"/>
              <a:gd name="connsiteY82" fmla="*/ 543511 h 1421543"/>
              <a:gd name="connsiteX83" fmla="*/ 3881716 w 4593904"/>
              <a:gd name="connsiteY83" fmla="*/ 465580 h 1421543"/>
              <a:gd name="connsiteX84" fmla="*/ 3897303 w 4593904"/>
              <a:gd name="connsiteY84" fmla="*/ 403234 h 1421543"/>
              <a:gd name="connsiteX85" fmla="*/ 3918085 w 4593904"/>
              <a:gd name="connsiteY85" fmla="*/ 366866 h 1421543"/>
              <a:gd name="connsiteX86" fmla="*/ 3933671 w 4593904"/>
              <a:gd name="connsiteY86" fmla="*/ 356475 h 1421543"/>
              <a:gd name="connsiteX87" fmla="*/ 3944062 w 4593904"/>
              <a:gd name="connsiteY87" fmla="*/ 340889 h 1421543"/>
              <a:gd name="connsiteX88" fmla="*/ 3975235 w 4593904"/>
              <a:gd name="connsiteY88" fmla="*/ 330498 h 1421543"/>
              <a:gd name="connsiteX89" fmla="*/ 3990821 w 4593904"/>
              <a:gd name="connsiteY89" fmla="*/ 325302 h 1421543"/>
              <a:gd name="connsiteX90" fmla="*/ 4006407 w 4593904"/>
              <a:gd name="connsiteY90" fmla="*/ 314911 h 1421543"/>
              <a:gd name="connsiteX91" fmla="*/ 4068753 w 4593904"/>
              <a:gd name="connsiteY91" fmla="*/ 299325 h 1421543"/>
              <a:gd name="connsiteX92" fmla="*/ 4084339 w 4593904"/>
              <a:gd name="connsiteY92" fmla="*/ 294130 h 1421543"/>
              <a:gd name="connsiteX93" fmla="*/ 4136294 w 4593904"/>
              <a:gd name="connsiteY93" fmla="*/ 283739 h 1421543"/>
              <a:gd name="connsiteX94" fmla="*/ 4157075 w 4593904"/>
              <a:gd name="connsiteY94" fmla="*/ 278543 h 1421543"/>
              <a:gd name="connsiteX95" fmla="*/ 4250594 w 4593904"/>
              <a:gd name="connsiteY95" fmla="*/ 268152 h 1421543"/>
              <a:gd name="connsiteX96" fmla="*/ 4271375 w 4593904"/>
              <a:gd name="connsiteY96" fmla="*/ 262957 h 1421543"/>
              <a:gd name="connsiteX97" fmla="*/ 4593904 w 4593904"/>
              <a:gd name="connsiteY97" fmla="*/ 154595 h 1421543"/>
              <a:gd name="connsiteX98" fmla="*/ 4510810 w 4593904"/>
              <a:gd name="connsiteY98" fmla="*/ 108349 h 1421543"/>
              <a:gd name="connsiteX99" fmla="*/ 4452605 w 4593904"/>
              <a:gd name="connsiteY99" fmla="*/ 72667 h 1421543"/>
              <a:gd name="connsiteX100" fmla="*/ 4418925 w 4593904"/>
              <a:gd name="connsiteY100" fmla="*/ 29105 h 1421543"/>
              <a:gd name="connsiteX101" fmla="*/ 4355888 w 4593904"/>
              <a:gd name="connsiteY101" fmla="*/ 16030 h 1421543"/>
              <a:gd name="connsiteX102" fmla="*/ 4302697 w 4593904"/>
              <a:gd name="connsiteY102" fmla="*/ 17515 h 1421543"/>
              <a:gd name="connsiteX103" fmla="*/ 4254519 w 4593904"/>
              <a:gd name="connsiteY103" fmla="*/ 4612 h 1421543"/>
              <a:gd name="connsiteX104" fmla="*/ 4203835 w 4593904"/>
              <a:gd name="connsiteY104" fmla="*/ 107093 h 1421543"/>
              <a:gd name="connsiteX105" fmla="*/ 4172662 w 4593904"/>
              <a:gd name="connsiteY105" fmla="*/ 91507 h 1421543"/>
              <a:gd name="connsiteX106" fmla="*/ 4151880 w 4593904"/>
              <a:gd name="connsiteY106" fmla="*/ 81116 h 1421543"/>
              <a:gd name="connsiteX107" fmla="*/ 4099925 w 4593904"/>
              <a:gd name="connsiteY107" fmla="*/ 65530 h 1421543"/>
              <a:gd name="connsiteX108" fmla="*/ 4011603 w 4593904"/>
              <a:gd name="connsiteY108" fmla="*/ 60334 h 1421543"/>
              <a:gd name="connsiteX109" fmla="*/ 3866130 w 4593904"/>
              <a:gd name="connsiteY109" fmla="*/ 60334 h 1421543"/>
              <a:gd name="connsiteX110" fmla="*/ 3850544 w 4593904"/>
              <a:gd name="connsiteY110" fmla="*/ 65530 h 1421543"/>
              <a:gd name="connsiteX111" fmla="*/ 3819371 w 4593904"/>
              <a:gd name="connsiteY111" fmla="*/ 70725 h 1421543"/>
              <a:gd name="connsiteX112" fmla="*/ 3679094 w 4593904"/>
              <a:gd name="connsiteY112" fmla="*/ 81116 h 1421543"/>
              <a:gd name="connsiteX113" fmla="*/ 3642725 w 4593904"/>
              <a:gd name="connsiteY113" fmla="*/ 91507 h 1421543"/>
              <a:gd name="connsiteX114" fmla="*/ 3595966 w 4593904"/>
              <a:gd name="connsiteY114" fmla="*/ 96702 h 1421543"/>
              <a:gd name="connsiteX115" fmla="*/ 3544012 w 4593904"/>
              <a:gd name="connsiteY115" fmla="*/ 112289 h 1421543"/>
              <a:gd name="connsiteX116" fmla="*/ 3523230 w 4593904"/>
              <a:gd name="connsiteY116" fmla="*/ 122680 h 1421543"/>
              <a:gd name="connsiteX117" fmla="*/ 3502448 w 4593904"/>
              <a:gd name="connsiteY117" fmla="*/ 127875 h 1421543"/>
              <a:gd name="connsiteX118" fmla="*/ 3455689 w 4593904"/>
              <a:gd name="connsiteY118" fmla="*/ 143461 h 1421543"/>
              <a:gd name="connsiteX119" fmla="*/ 3408930 w 4593904"/>
              <a:gd name="connsiteY119" fmla="*/ 159048 h 1421543"/>
              <a:gd name="connsiteX120" fmla="*/ 3393344 w 4593904"/>
              <a:gd name="connsiteY120" fmla="*/ 164243 h 1421543"/>
              <a:gd name="connsiteX121" fmla="*/ 3351780 w 4593904"/>
              <a:gd name="connsiteY121" fmla="*/ 185025 h 1421543"/>
              <a:gd name="connsiteX122" fmla="*/ 3336194 w 4593904"/>
              <a:gd name="connsiteY122" fmla="*/ 195416 h 1421543"/>
              <a:gd name="connsiteX123" fmla="*/ 3315412 w 4593904"/>
              <a:gd name="connsiteY123" fmla="*/ 200611 h 1421543"/>
              <a:gd name="connsiteX124" fmla="*/ 3299825 w 4593904"/>
              <a:gd name="connsiteY124" fmla="*/ 205807 h 1421543"/>
              <a:gd name="connsiteX125" fmla="*/ 3253066 w 4593904"/>
              <a:gd name="connsiteY125" fmla="*/ 242175 h 1421543"/>
              <a:gd name="connsiteX126" fmla="*/ 3216698 w 4593904"/>
              <a:gd name="connsiteY126" fmla="*/ 262957 h 1421543"/>
              <a:gd name="connsiteX127" fmla="*/ 3185525 w 4593904"/>
              <a:gd name="connsiteY127" fmla="*/ 273348 h 1421543"/>
              <a:gd name="connsiteX128" fmla="*/ 3143962 w 4593904"/>
              <a:gd name="connsiteY128" fmla="*/ 294130 h 1421543"/>
              <a:gd name="connsiteX129" fmla="*/ 3107594 w 4593904"/>
              <a:gd name="connsiteY129" fmla="*/ 304521 h 1421543"/>
              <a:gd name="connsiteX130" fmla="*/ 3092007 w 4593904"/>
              <a:gd name="connsiteY130" fmla="*/ 309716 h 1421543"/>
              <a:gd name="connsiteX131" fmla="*/ 3071225 w 4593904"/>
              <a:gd name="connsiteY131" fmla="*/ 314911 h 1421543"/>
              <a:gd name="connsiteX132" fmla="*/ 3040053 w 4593904"/>
              <a:gd name="connsiteY132" fmla="*/ 325302 h 1421543"/>
              <a:gd name="connsiteX133" fmla="*/ 2998489 w 4593904"/>
              <a:gd name="connsiteY133" fmla="*/ 335693 h 1421543"/>
              <a:gd name="connsiteX134" fmla="*/ 2967316 w 4593904"/>
              <a:gd name="connsiteY134" fmla="*/ 346084 h 1421543"/>
              <a:gd name="connsiteX135" fmla="*/ 2941339 w 4593904"/>
              <a:gd name="connsiteY135" fmla="*/ 351280 h 1421543"/>
              <a:gd name="connsiteX136" fmla="*/ 2910166 w 4593904"/>
              <a:gd name="connsiteY136" fmla="*/ 361671 h 1421543"/>
              <a:gd name="connsiteX137" fmla="*/ 2894580 w 4593904"/>
              <a:gd name="connsiteY137" fmla="*/ 366866 h 1421543"/>
              <a:gd name="connsiteX138" fmla="*/ 2847821 w 4593904"/>
              <a:gd name="connsiteY138" fmla="*/ 387648 h 1421543"/>
              <a:gd name="connsiteX139" fmla="*/ 2832235 w 4593904"/>
              <a:gd name="connsiteY139" fmla="*/ 392843 h 1421543"/>
              <a:gd name="connsiteX140" fmla="*/ 2795866 w 4593904"/>
              <a:gd name="connsiteY140" fmla="*/ 413625 h 1421543"/>
              <a:gd name="connsiteX141" fmla="*/ 2780280 w 4593904"/>
              <a:gd name="connsiteY141" fmla="*/ 424016 h 1421543"/>
              <a:gd name="connsiteX142" fmla="*/ 2754303 w 4593904"/>
              <a:gd name="connsiteY142" fmla="*/ 429211 h 1421543"/>
              <a:gd name="connsiteX143" fmla="*/ 2738716 w 4593904"/>
              <a:gd name="connsiteY143" fmla="*/ 434407 h 1421543"/>
              <a:gd name="connsiteX144" fmla="*/ 2717935 w 4593904"/>
              <a:gd name="connsiteY144" fmla="*/ 439602 h 1421543"/>
              <a:gd name="connsiteX145" fmla="*/ 2593244 w 4593904"/>
              <a:gd name="connsiteY145" fmla="*/ 434407 h 1421543"/>
              <a:gd name="connsiteX146" fmla="*/ 2577657 w 4593904"/>
              <a:gd name="connsiteY146" fmla="*/ 403234 h 1421543"/>
              <a:gd name="connsiteX147" fmla="*/ 2562071 w 4593904"/>
              <a:gd name="connsiteY147" fmla="*/ 346084 h 1421543"/>
              <a:gd name="connsiteX148" fmla="*/ 2556875 w 4593904"/>
              <a:gd name="connsiteY148" fmla="*/ 330498 h 1421543"/>
              <a:gd name="connsiteX149" fmla="*/ 2546485 w 4593904"/>
              <a:gd name="connsiteY149" fmla="*/ 314911 h 1421543"/>
              <a:gd name="connsiteX150" fmla="*/ 2411403 w 4593904"/>
              <a:gd name="connsiteY150" fmla="*/ 320107 h 1421543"/>
              <a:gd name="connsiteX151" fmla="*/ 2354253 w 4593904"/>
              <a:gd name="connsiteY151" fmla="*/ 325302 h 1421543"/>
              <a:gd name="connsiteX152" fmla="*/ 2333471 w 4593904"/>
              <a:gd name="connsiteY152" fmla="*/ 330498 h 1421543"/>
              <a:gd name="connsiteX153" fmla="*/ 2271125 w 4593904"/>
              <a:gd name="connsiteY153" fmla="*/ 335693 h 1421543"/>
              <a:gd name="connsiteX154" fmla="*/ 2167216 w 4593904"/>
              <a:gd name="connsiteY154" fmla="*/ 330498 h 1421543"/>
              <a:gd name="connsiteX155" fmla="*/ 2151630 w 4593904"/>
              <a:gd name="connsiteY155" fmla="*/ 325302 h 1421543"/>
              <a:gd name="connsiteX156" fmla="*/ 2120457 w 4593904"/>
              <a:gd name="connsiteY156" fmla="*/ 304521 h 1421543"/>
              <a:gd name="connsiteX157" fmla="*/ 2110066 w 4593904"/>
              <a:gd name="connsiteY157" fmla="*/ 288934 h 1421543"/>
              <a:gd name="connsiteX158" fmla="*/ 2094480 w 4593904"/>
              <a:gd name="connsiteY158" fmla="*/ 283739 h 1421543"/>
              <a:gd name="connsiteX159" fmla="*/ 2078894 w 4593904"/>
              <a:gd name="connsiteY159" fmla="*/ 273348 h 1421543"/>
              <a:gd name="connsiteX160" fmla="*/ 2063307 w 4593904"/>
              <a:gd name="connsiteY160" fmla="*/ 268152 h 1421543"/>
              <a:gd name="connsiteX161" fmla="*/ 2047721 w 4593904"/>
              <a:gd name="connsiteY161" fmla="*/ 257761 h 1421543"/>
              <a:gd name="connsiteX162" fmla="*/ 2032135 w 4593904"/>
              <a:gd name="connsiteY162" fmla="*/ 252566 h 1421543"/>
              <a:gd name="connsiteX163" fmla="*/ 2011353 w 4593904"/>
              <a:gd name="connsiteY163" fmla="*/ 242175 h 1421543"/>
              <a:gd name="connsiteX164" fmla="*/ 1907444 w 4593904"/>
              <a:gd name="connsiteY164" fmla="*/ 247371 h 1421543"/>
              <a:gd name="connsiteX165" fmla="*/ 1876271 w 4593904"/>
              <a:gd name="connsiteY165" fmla="*/ 257761 h 1421543"/>
              <a:gd name="connsiteX166" fmla="*/ 1860685 w 4593904"/>
              <a:gd name="connsiteY166" fmla="*/ 262957 h 1421543"/>
              <a:gd name="connsiteX167" fmla="*/ 1839903 w 4593904"/>
              <a:gd name="connsiteY167" fmla="*/ 273348 h 1421543"/>
              <a:gd name="connsiteX168" fmla="*/ 1767166 w 4593904"/>
              <a:gd name="connsiteY168" fmla="*/ 283739 h 1421543"/>
              <a:gd name="connsiteX169" fmla="*/ 1725603 w 4593904"/>
              <a:gd name="connsiteY169" fmla="*/ 294130 h 1421543"/>
              <a:gd name="connsiteX170" fmla="*/ 1684039 w 4593904"/>
              <a:gd name="connsiteY170" fmla="*/ 304521 h 1421543"/>
              <a:gd name="connsiteX171" fmla="*/ 1663257 w 4593904"/>
              <a:gd name="connsiteY171" fmla="*/ 309716 h 1421543"/>
              <a:gd name="connsiteX172" fmla="*/ 1632085 w 4593904"/>
              <a:gd name="connsiteY172" fmla="*/ 320107 h 1421543"/>
              <a:gd name="connsiteX173" fmla="*/ 1616498 w 4593904"/>
              <a:gd name="connsiteY173" fmla="*/ 325302 h 1421543"/>
              <a:gd name="connsiteX174" fmla="*/ 1595716 w 4593904"/>
              <a:gd name="connsiteY174" fmla="*/ 335693 h 1421543"/>
              <a:gd name="connsiteX175" fmla="*/ 1569739 w 4593904"/>
              <a:gd name="connsiteY175" fmla="*/ 340889 h 1421543"/>
              <a:gd name="connsiteX176" fmla="*/ 1554153 w 4593904"/>
              <a:gd name="connsiteY176" fmla="*/ 346084 h 1421543"/>
              <a:gd name="connsiteX177" fmla="*/ 1538566 w 4593904"/>
              <a:gd name="connsiteY177" fmla="*/ 356475 h 1421543"/>
              <a:gd name="connsiteX178" fmla="*/ 1528175 w 4593904"/>
              <a:gd name="connsiteY178" fmla="*/ 372061 h 1421543"/>
              <a:gd name="connsiteX179" fmla="*/ 1497003 w 4593904"/>
              <a:gd name="connsiteY179" fmla="*/ 382452 h 1421543"/>
              <a:gd name="connsiteX180" fmla="*/ 1465830 w 4593904"/>
              <a:gd name="connsiteY180" fmla="*/ 403234 h 1421543"/>
              <a:gd name="connsiteX181" fmla="*/ 1450244 w 4593904"/>
              <a:gd name="connsiteY181" fmla="*/ 413625 h 1421543"/>
              <a:gd name="connsiteX182" fmla="*/ 1387898 w 4593904"/>
              <a:gd name="connsiteY182" fmla="*/ 434407 h 1421543"/>
              <a:gd name="connsiteX183" fmla="*/ 1372312 w 4593904"/>
              <a:gd name="connsiteY183" fmla="*/ 439602 h 1421543"/>
              <a:gd name="connsiteX184" fmla="*/ 1356725 w 4593904"/>
              <a:gd name="connsiteY184" fmla="*/ 444798 h 1421543"/>
              <a:gd name="connsiteX185" fmla="*/ 1299575 w 4593904"/>
              <a:gd name="connsiteY185" fmla="*/ 449993 h 1421543"/>
              <a:gd name="connsiteX186" fmla="*/ 1283989 w 4593904"/>
              <a:gd name="connsiteY186" fmla="*/ 455189 h 1421543"/>
              <a:gd name="connsiteX187" fmla="*/ 1200862 w 4593904"/>
              <a:gd name="connsiteY187" fmla="*/ 465580 h 1421543"/>
              <a:gd name="connsiteX188" fmla="*/ 1154103 w 4593904"/>
              <a:gd name="connsiteY188" fmla="*/ 475971 h 1421543"/>
              <a:gd name="connsiteX189" fmla="*/ 1096953 w 4593904"/>
              <a:gd name="connsiteY189" fmla="*/ 481166 h 1421543"/>
              <a:gd name="connsiteX190" fmla="*/ 1060585 w 4593904"/>
              <a:gd name="connsiteY190" fmla="*/ 486361 h 1421543"/>
              <a:gd name="connsiteX191" fmla="*/ 993044 w 4593904"/>
              <a:gd name="connsiteY191" fmla="*/ 496752 h 1421543"/>
              <a:gd name="connsiteX192" fmla="*/ 961871 w 4593904"/>
              <a:gd name="connsiteY192" fmla="*/ 507143 h 1421543"/>
              <a:gd name="connsiteX193" fmla="*/ 920307 w 4593904"/>
              <a:gd name="connsiteY193" fmla="*/ 517534 h 1421543"/>
              <a:gd name="connsiteX194" fmla="*/ 889135 w 4593904"/>
              <a:gd name="connsiteY194" fmla="*/ 527925 h 1421543"/>
              <a:gd name="connsiteX195" fmla="*/ 868353 w 4593904"/>
              <a:gd name="connsiteY195" fmla="*/ 533121 h 1421543"/>
              <a:gd name="connsiteX196" fmla="*/ 842375 w 4593904"/>
              <a:gd name="connsiteY196" fmla="*/ 538316 h 1421543"/>
              <a:gd name="connsiteX197" fmla="*/ 806007 w 4593904"/>
              <a:gd name="connsiteY197" fmla="*/ 553902 h 1421543"/>
              <a:gd name="connsiteX198" fmla="*/ 790421 w 4593904"/>
              <a:gd name="connsiteY198" fmla="*/ 559098 h 1421543"/>
              <a:gd name="connsiteX199" fmla="*/ 748857 w 4593904"/>
              <a:gd name="connsiteY199" fmla="*/ 574684 h 1421543"/>
              <a:gd name="connsiteX200" fmla="*/ 702098 w 4593904"/>
              <a:gd name="connsiteY200" fmla="*/ 595466 h 1421543"/>
              <a:gd name="connsiteX201" fmla="*/ 670925 w 4593904"/>
              <a:gd name="connsiteY201" fmla="*/ 605857 h 1421543"/>
              <a:gd name="connsiteX202" fmla="*/ 639753 w 4593904"/>
              <a:gd name="connsiteY202" fmla="*/ 621443 h 1421543"/>
              <a:gd name="connsiteX203" fmla="*/ 592994 w 4593904"/>
              <a:gd name="connsiteY203" fmla="*/ 642225 h 1421543"/>
              <a:gd name="connsiteX204" fmla="*/ 577407 w 4593904"/>
              <a:gd name="connsiteY204" fmla="*/ 647421 h 1421543"/>
              <a:gd name="connsiteX205" fmla="*/ 546235 w 4593904"/>
              <a:gd name="connsiteY205" fmla="*/ 668202 h 1421543"/>
              <a:gd name="connsiteX206" fmla="*/ 530648 w 4593904"/>
              <a:gd name="connsiteY206" fmla="*/ 678593 h 1421543"/>
              <a:gd name="connsiteX207" fmla="*/ 509866 w 4593904"/>
              <a:gd name="connsiteY207" fmla="*/ 688984 h 1421543"/>
              <a:gd name="connsiteX208" fmla="*/ 463107 w 4593904"/>
              <a:gd name="connsiteY208" fmla="*/ 709766 h 1421543"/>
              <a:gd name="connsiteX209" fmla="*/ 447521 w 4593904"/>
              <a:gd name="connsiteY209" fmla="*/ 714961 h 1421543"/>
              <a:gd name="connsiteX210" fmla="*/ 416348 w 4593904"/>
              <a:gd name="connsiteY210" fmla="*/ 740939 h 1421543"/>
              <a:gd name="connsiteX211" fmla="*/ 385175 w 4593904"/>
              <a:gd name="connsiteY211" fmla="*/ 761721 h 1421543"/>
              <a:gd name="connsiteX212" fmla="*/ 369589 w 4593904"/>
              <a:gd name="connsiteY212" fmla="*/ 777307 h 1421543"/>
              <a:gd name="connsiteX213" fmla="*/ 338416 w 4593904"/>
              <a:gd name="connsiteY213" fmla="*/ 798089 h 1421543"/>
              <a:gd name="connsiteX214" fmla="*/ 322830 w 4593904"/>
              <a:gd name="connsiteY214" fmla="*/ 808480 h 1421543"/>
              <a:gd name="connsiteX215" fmla="*/ 291657 w 4593904"/>
              <a:gd name="connsiteY215" fmla="*/ 829261 h 1421543"/>
              <a:gd name="connsiteX216" fmla="*/ 270875 w 4593904"/>
              <a:gd name="connsiteY216" fmla="*/ 850043 h 1421543"/>
              <a:gd name="connsiteX217" fmla="*/ 265680 w 4593904"/>
              <a:gd name="connsiteY217" fmla="*/ 865630 h 1421543"/>
              <a:gd name="connsiteX218" fmla="*/ 218921 w 4593904"/>
              <a:gd name="connsiteY218" fmla="*/ 901998 h 1421543"/>
              <a:gd name="connsiteX219" fmla="*/ 208530 w 4593904"/>
              <a:gd name="connsiteY219" fmla="*/ 917584 h 1421543"/>
              <a:gd name="connsiteX220" fmla="*/ 177357 w 4593904"/>
              <a:gd name="connsiteY220" fmla="*/ 938366 h 1421543"/>
              <a:gd name="connsiteX221" fmla="*/ 156575 w 4593904"/>
              <a:gd name="connsiteY221" fmla="*/ 953952 h 1421543"/>
              <a:gd name="connsiteX222" fmla="*/ 125403 w 4593904"/>
              <a:gd name="connsiteY222" fmla="*/ 974734 h 1421543"/>
              <a:gd name="connsiteX223" fmla="*/ 94230 w 4593904"/>
              <a:gd name="connsiteY223" fmla="*/ 995516 h 1421543"/>
              <a:gd name="connsiteX224" fmla="*/ 78644 w 4593904"/>
              <a:gd name="connsiteY224" fmla="*/ 1011102 h 1421543"/>
              <a:gd name="connsiteX225" fmla="*/ 68253 w 4593904"/>
              <a:gd name="connsiteY225" fmla="*/ 1026689 h 1421543"/>
              <a:gd name="connsiteX226" fmla="*/ 52666 w 4593904"/>
              <a:gd name="connsiteY226" fmla="*/ 1031884 h 1421543"/>
              <a:gd name="connsiteX227" fmla="*/ 5907 w 4593904"/>
              <a:gd name="connsiteY227" fmla="*/ 1078643 h 1421543"/>
              <a:gd name="connsiteX0" fmla="*/ 5907 w 4593904"/>
              <a:gd name="connsiteY0" fmla="*/ 1096306 h 1439206"/>
              <a:gd name="connsiteX1" fmla="*/ 5907 w 4593904"/>
              <a:gd name="connsiteY1" fmla="*/ 1096306 h 1439206"/>
              <a:gd name="connsiteX2" fmla="*/ 712 w 4593904"/>
              <a:gd name="connsiteY2" fmla="*/ 1143065 h 1439206"/>
              <a:gd name="connsiteX3" fmla="*/ 16298 w 4593904"/>
              <a:gd name="connsiteY3" fmla="*/ 1153456 h 1439206"/>
              <a:gd name="connsiteX4" fmla="*/ 26689 w 4593904"/>
              <a:gd name="connsiteY4" fmla="*/ 1184629 h 1439206"/>
              <a:gd name="connsiteX5" fmla="*/ 57862 w 4593904"/>
              <a:gd name="connsiteY5" fmla="*/ 1210606 h 1439206"/>
              <a:gd name="connsiteX6" fmla="*/ 68253 w 4593904"/>
              <a:gd name="connsiteY6" fmla="*/ 1226193 h 1439206"/>
              <a:gd name="connsiteX7" fmla="*/ 73448 w 4593904"/>
              <a:gd name="connsiteY7" fmla="*/ 1241779 h 1439206"/>
              <a:gd name="connsiteX8" fmla="*/ 104621 w 4593904"/>
              <a:gd name="connsiteY8" fmla="*/ 1272952 h 1439206"/>
              <a:gd name="connsiteX9" fmla="*/ 109816 w 4593904"/>
              <a:gd name="connsiteY9" fmla="*/ 1288538 h 1439206"/>
              <a:gd name="connsiteX10" fmla="*/ 135794 w 4593904"/>
              <a:gd name="connsiteY10" fmla="*/ 1314515 h 1439206"/>
              <a:gd name="connsiteX11" fmla="*/ 156575 w 4593904"/>
              <a:gd name="connsiteY11" fmla="*/ 1350884 h 1439206"/>
              <a:gd name="connsiteX12" fmla="*/ 172162 w 4593904"/>
              <a:gd name="connsiteY12" fmla="*/ 1366470 h 1439206"/>
              <a:gd name="connsiteX13" fmla="*/ 187748 w 4593904"/>
              <a:gd name="connsiteY13" fmla="*/ 1387252 h 1439206"/>
              <a:gd name="connsiteX14" fmla="*/ 239703 w 4593904"/>
              <a:gd name="connsiteY14" fmla="*/ 1418424 h 1439206"/>
              <a:gd name="connsiteX15" fmla="*/ 255289 w 4593904"/>
              <a:gd name="connsiteY15" fmla="*/ 1423620 h 1439206"/>
              <a:gd name="connsiteX16" fmla="*/ 276071 w 4593904"/>
              <a:gd name="connsiteY16" fmla="*/ 1434011 h 1439206"/>
              <a:gd name="connsiteX17" fmla="*/ 307244 w 4593904"/>
              <a:gd name="connsiteY17" fmla="*/ 1439206 h 1439206"/>
              <a:gd name="connsiteX18" fmla="*/ 473498 w 4593904"/>
              <a:gd name="connsiteY18" fmla="*/ 1434011 h 1439206"/>
              <a:gd name="connsiteX19" fmla="*/ 504671 w 4593904"/>
              <a:gd name="connsiteY19" fmla="*/ 1418424 h 1439206"/>
              <a:gd name="connsiteX20" fmla="*/ 520257 w 4593904"/>
              <a:gd name="connsiteY20" fmla="*/ 1397643 h 1439206"/>
              <a:gd name="connsiteX21" fmla="*/ 541039 w 4593904"/>
              <a:gd name="connsiteY21" fmla="*/ 1361274 h 1439206"/>
              <a:gd name="connsiteX22" fmla="*/ 530648 w 4593904"/>
              <a:gd name="connsiteY22" fmla="*/ 1288538 h 1439206"/>
              <a:gd name="connsiteX23" fmla="*/ 520257 w 4593904"/>
              <a:gd name="connsiteY23" fmla="*/ 1252170 h 1439206"/>
              <a:gd name="connsiteX24" fmla="*/ 525453 w 4593904"/>
              <a:gd name="connsiteY24" fmla="*/ 1122284 h 1439206"/>
              <a:gd name="connsiteX25" fmla="*/ 535844 w 4593904"/>
              <a:gd name="connsiteY25" fmla="*/ 1080720 h 1439206"/>
              <a:gd name="connsiteX26" fmla="*/ 567016 w 4593904"/>
              <a:gd name="connsiteY26" fmla="*/ 1033961 h 1439206"/>
              <a:gd name="connsiteX27" fmla="*/ 577407 w 4593904"/>
              <a:gd name="connsiteY27" fmla="*/ 1018374 h 1439206"/>
              <a:gd name="connsiteX28" fmla="*/ 587798 w 4593904"/>
              <a:gd name="connsiteY28" fmla="*/ 1002788 h 1439206"/>
              <a:gd name="connsiteX29" fmla="*/ 592994 w 4593904"/>
              <a:gd name="connsiteY29" fmla="*/ 987202 h 1439206"/>
              <a:gd name="connsiteX30" fmla="*/ 639753 w 4593904"/>
              <a:gd name="connsiteY30" fmla="*/ 945638 h 1439206"/>
              <a:gd name="connsiteX31" fmla="*/ 655339 w 4593904"/>
              <a:gd name="connsiteY31" fmla="*/ 940443 h 1439206"/>
              <a:gd name="connsiteX32" fmla="*/ 686512 w 4593904"/>
              <a:gd name="connsiteY32" fmla="*/ 919661 h 1439206"/>
              <a:gd name="connsiteX33" fmla="*/ 717685 w 4593904"/>
              <a:gd name="connsiteY33" fmla="*/ 898879 h 1439206"/>
              <a:gd name="connsiteX34" fmla="*/ 769639 w 4593904"/>
              <a:gd name="connsiteY34" fmla="*/ 867706 h 1439206"/>
              <a:gd name="connsiteX35" fmla="*/ 800812 w 4593904"/>
              <a:gd name="connsiteY35" fmla="*/ 857315 h 1439206"/>
              <a:gd name="connsiteX36" fmla="*/ 831985 w 4593904"/>
              <a:gd name="connsiteY36" fmla="*/ 841729 h 1439206"/>
              <a:gd name="connsiteX37" fmla="*/ 863157 w 4593904"/>
              <a:gd name="connsiteY37" fmla="*/ 826143 h 1439206"/>
              <a:gd name="connsiteX38" fmla="*/ 894330 w 4593904"/>
              <a:gd name="connsiteY38" fmla="*/ 805361 h 1439206"/>
              <a:gd name="connsiteX39" fmla="*/ 909916 w 4593904"/>
              <a:gd name="connsiteY39" fmla="*/ 794970 h 1439206"/>
              <a:gd name="connsiteX40" fmla="*/ 925503 w 4593904"/>
              <a:gd name="connsiteY40" fmla="*/ 789774 h 1439206"/>
              <a:gd name="connsiteX41" fmla="*/ 967066 w 4593904"/>
              <a:gd name="connsiteY41" fmla="*/ 779384 h 1439206"/>
              <a:gd name="connsiteX42" fmla="*/ 982653 w 4593904"/>
              <a:gd name="connsiteY42" fmla="*/ 774188 h 1439206"/>
              <a:gd name="connsiteX43" fmla="*/ 1003435 w 4593904"/>
              <a:gd name="connsiteY43" fmla="*/ 768993 h 1439206"/>
              <a:gd name="connsiteX44" fmla="*/ 1034607 w 4593904"/>
              <a:gd name="connsiteY44" fmla="*/ 758602 h 1439206"/>
              <a:gd name="connsiteX45" fmla="*/ 1081366 w 4593904"/>
              <a:gd name="connsiteY45" fmla="*/ 748211 h 1439206"/>
              <a:gd name="connsiteX46" fmla="*/ 1096953 w 4593904"/>
              <a:gd name="connsiteY46" fmla="*/ 743015 h 1439206"/>
              <a:gd name="connsiteX47" fmla="*/ 1154103 w 4593904"/>
              <a:gd name="connsiteY47" fmla="*/ 732624 h 1439206"/>
              <a:gd name="connsiteX48" fmla="*/ 1185275 w 4593904"/>
              <a:gd name="connsiteY48" fmla="*/ 722234 h 1439206"/>
              <a:gd name="connsiteX49" fmla="*/ 1211253 w 4593904"/>
              <a:gd name="connsiteY49" fmla="*/ 717038 h 1439206"/>
              <a:gd name="connsiteX50" fmla="*/ 1226839 w 4593904"/>
              <a:gd name="connsiteY50" fmla="*/ 711843 h 1439206"/>
              <a:gd name="connsiteX51" fmla="*/ 1268403 w 4593904"/>
              <a:gd name="connsiteY51" fmla="*/ 706647 h 1439206"/>
              <a:gd name="connsiteX52" fmla="*/ 1403485 w 4593904"/>
              <a:gd name="connsiteY52" fmla="*/ 685865 h 1439206"/>
              <a:gd name="connsiteX53" fmla="*/ 1481416 w 4593904"/>
              <a:gd name="connsiteY53" fmla="*/ 675474 h 1439206"/>
              <a:gd name="connsiteX54" fmla="*/ 1533371 w 4593904"/>
              <a:gd name="connsiteY54" fmla="*/ 665084 h 1439206"/>
              <a:gd name="connsiteX55" fmla="*/ 1652866 w 4593904"/>
              <a:gd name="connsiteY55" fmla="*/ 659888 h 1439206"/>
              <a:gd name="connsiteX56" fmla="*/ 1751580 w 4593904"/>
              <a:gd name="connsiteY56" fmla="*/ 649497 h 1439206"/>
              <a:gd name="connsiteX57" fmla="*/ 1928225 w 4593904"/>
              <a:gd name="connsiteY57" fmla="*/ 644302 h 1439206"/>
              <a:gd name="connsiteX58" fmla="*/ 2110066 w 4593904"/>
              <a:gd name="connsiteY58" fmla="*/ 633911 h 1439206"/>
              <a:gd name="connsiteX59" fmla="*/ 2151630 w 4593904"/>
              <a:gd name="connsiteY59" fmla="*/ 628715 h 1439206"/>
              <a:gd name="connsiteX60" fmla="*/ 2411403 w 4593904"/>
              <a:gd name="connsiteY60" fmla="*/ 618324 h 1439206"/>
              <a:gd name="connsiteX61" fmla="*/ 2593244 w 4593904"/>
              <a:gd name="connsiteY61" fmla="*/ 623520 h 1439206"/>
              <a:gd name="connsiteX62" fmla="*/ 2624416 w 4593904"/>
              <a:gd name="connsiteY62" fmla="*/ 633911 h 1439206"/>
              <a:gd name="connsiteX63" fmla="*/ 2671175 w 4593904"/>
              <a:gd name="connsiteY63" fmla="*/ 639106 h 1439206"/>
              <a:gd name="connsiteX64" fmla="*/ 3014075 w 4593904"/>
              <a:gd name="connsiteY64" fmla="*/ 639106 h 1439206"/>
              <a:gd name="connsiteX65" fmla="*/ 3060835 w 4593904"/>
              <a:gd name="connsiteY65" fmla="*/ 649497 h 1439206"/>
              <a:gd name="connsiteX66" fmla="*/ 3097203 w 4593904"/>
              <a:gd name="connsiteY66" fmla="*/ 659888 h 1439206"/>
              <a:gd name="connsiteX67" fmla="*/ 3206307 w 4593904"/>
              <a:gd name="connsiteY67" fmla="*/ 665084 h 1439206"/>
              <a:gd name="connsiteX68" fmla="*/ 3253066 w 4593904"/>
              <a:gd name="connsiteY68" fmla="*/ 675474 h 1439206"/>
              <a:gd name="connsiteX69" fmla="*/ 3268653 w 4593904"/>
              <a:gd name="connsiteY69" fmla="*/ 685865 h 1439206"/>
              <a:gd name="connsiteX70" fmla="*/ 3445298 w 4593904"/>
              <a:gd name="connsiteY70" fmla="*/ 680670 h 1439206"/>
              <a:gd name="connsiteX71" fmla="*/ 3460885 w 4593904"/>
              <a:gd name="connsiteY71" fmla="*/ 675474 h 1439206"/>
              <a:gd name="connsiteX72" fmla="*/ 3481666 w 4593904"/>
              <a:gd name="connsiteY72" fmla="*/ 665084 h 1439206"/>
              <a:gd name="connsiteX73" fmla="*/ 3512839 w 4593904"/>
              <a:gd name="connsiteY73" fmla="*/ 644302 h 1439206"/>
              <a:gd name="connsiteX74" fmla="*/ 3528425 w 4593904"/>
              <a:gd name="connsiteY74" fmla="*/ 639106 h 1439206"/>
              <a:gd name="connsiteX75" fmla="*/ 3544012 w 4593904"/>
              <a:gd name="connsiteY75" fmla="*/ 628715 h 1439206"/>
              <a:gd name="connsiteX76" fmla="*/ 3575185 w 4593904"/>
              <a:gd name="connsiteY76" fmla="*/ 618324 h 1439206"/>
              <a:gd name="connsiteX77" fmla="*/ 3746635 w 4593904"/>
              <a:gd name="connsiteY77" fmla="*/ 623520 h 1439206"/>
              <a:gd name="connsiteX78" fmla="*/ 3757025 w 4593904"/>
              <a:gd name="connsiteY78" fmla="*/ 639106 h 1439206"/>
              <a:gd name="connsiteX79" fmla="*/ 3788198 w 4593904"/>
              <a:gd name="connsiteY79" fmla="*/ 649497 h 1439206"/>
              <a:gd name="connsiteX80" fmla="*/ 3855739 w 4593904"/>
              <a:gd name="connsiteY80" fmla="*/ 639106 h 1439206"/>
              <a:gd name="connsiteX81" fmla="*/ 3866130 w 4593904"/>
              <a:gd name="connsiteY81" fmla="*/ 623520 h 1439206"/>
              <a:gd name="connsiteX82" fmla="*/ 3871325 w 4593904"/>
              <a:gd name="connsiteY82" fmla="*/ 561174 h 1439206"/>
              <a:gd name="connsiteX83" fmla="*/ 3881716 w 4593904"/>
              <a:gd name="connsiteY83" fmla="*/ 483243 h 1439206"/>
              <a:gd name="connsiteX84" fmla="*/ 3897303 w 4593904"/>
              <a:gd name="connsiteY84" fmla="*/ 420897 h 1439206"/>
              <a:gd name="connsiteX85" fmla="*/ 3918085 w 4593904"/>
              <a:gd name="connsiteY85" fmla="*/ 384529 h 1439206"/>
              <a:gd name="connsiteX86" fmla="*/ 3933671 w 4593904"/>
              <a:gd name="connsiteY86" fmla="*/ 374138 h 1439206"/>
              <a:gd name="connsiteX87" fmla="*/ 3944062 w 4593904"/>
              <a:gd name="connsiteY87" fmla="*/ 358552 h 1439206"/>
              <a:gd name="connsiteX88" fmla="*/ 3975235 w 4593904"/>
              <a:gd name="connsiteY88" fmla="*/ 348161 h 1439206"/>
              <a:gd name="connsiteX89" fmla="*/ 3990821 w 4593904"/>
              <a:gd name="connsiteY89" fmla="*/ 342965 h 1439206"/>
              <a:gd name="connsiteX90" fmla="*/ 4006407 w 4593904"/>
              <a:gd name="connsiteY90" fmla="*/ 332574 h 1439206"/>
              <a:gd name="connsiteX91" fmla="*/ 4068753 w 4593904"/>
              <a:gd name="connsiteY91" fmla="*/ 316988 h 1439206"/>
              <a:gd name="connsiteX92" fmla="*/ 4084339 w 4593904"/>
              <a:gd name="connsiteY92" fmla="*/ 311793 h 1439206"/>
              <a:gd name="connsiteX93" fmla="*/ 4136294 w 4593904"/>
              <a:gd name="connsiteY93" fmla="*/ 301402 h 1439206"/>
              <a:gd name="connsiteX94" fmla="*/ 4157075 w 4593904"/>
              <a:gd name="connsiteY94" fmla="*/ 296206 h 1439206"/>
              <a:gd name="connsiteX95" fmla="*/ 4250594 w 4593904"/>
              <a:gd name="connsiteY95" fmla="*/ 285815 h 1439206"/>
              <a:gd name="connsiteX96" fmla="*/ 4271375 w 4593904"/>
              <a:gd name="connsiteY96" fmla="*/ 280620 h 1439206"/>
              <a:gd name="connsiteX97" fmla="*/ 4593904 w 4593904"/>
              <a:gd name="connsiteY97" fmla="*/ 172258 h 1439206"/>
              <a:gd name="connsiteX98" fmla="*/ 4510810 w 4593904"/>
              <a:gd name="connsiteY98" fmla="*/ 126012 h 1439206"/>
              <a:gd name="connsiteX99" fmla="*/ 4452605 w 4593904"/>
              <a:gd name="connsiteY99" fmla="*/ 90330 h 1439206"/>
              <a:gd name="connsiteX100" fmla="*/ 4418925 w 4593904"/>
              <a:gd name="connsiteY100" fmla="*/ 46768 h 1439206"/>
              <a:gd name="connsiteX101" fmla="*/ 4355888 w 4593904"/>
              <a:gd name="connsiteY101" fmla="*/ 33693 h 1439206"/>
              <a:gd name="connsiteX102" fmla="*/ 4302697 w 4593904"/>
              <a:gd name="connsiteY102" fmla="*/ 35178 h 1439206"/>
              <a:gd name="connsiteX103" fmla="*/ 4254519 w 4593904"/>
              <a:gd name="connsiteY103" fmla="*/ 22275 h 1439206"/>
              <a:gd name="connsiteX104" fmla="*/ 4213863 w 4593904"/>
              <a:gd name="connsiteY104" fmla="*/ 4176 h 1439206"/>
              <a:gd name="connsiteX105" fmla="*/ 4172662 w 4593904"/>
              <a:gd name="connsiteY105" fmla="*/ 109170 h 1439206"/>
              <a:gd name="connsiteX106" fmla="*/ 4151880 w 4593904"/>
              <a:gd name="connsiteY106" fmla="*/ 98779 h 1439206"/>
              <a:gd name="connsiteX107" fmla="*/ 4099925 w 4593904"/>
              <a:gd name="connsiteY107" fmla="*/ 83193 h 1439206"/>
              <a:gd name="connsiteX108" fmla="*/ 4011603 w 4593904"/>
              <a:gd name="connsiteY108" fmla="*/ 77997 h 1439206"/>
              <a:gd name="connsiteX109" fmla="*/ 3866130 w 4593904"/>
              <a:gd name="connsiteY109" fmla="*/ 77997 h 1439206"/>
              <a:gd name="connsiteX110" fmla="*/ 3850544 w 4593904"/>
              <a:gd name="connsiteY110" fmla="*/ 83193 h 1439206"/>
              <a:gd name="connsiteX111" fmla="*/ 3819371 w 4593904"/>
              <a:gd name="connsiteY111" fmla="*/ 88388 h 1439206"/>
              <a:gd name="connsiteX112" fmla="*/ 3679094 w 4593904"/>
              <a:gd name="connsiteY112" fmla="*/ 98779 h 1439206"/>
              <a:gd name="connsiteX113" fmla="*/ 3642725 w 4593904"/>
              <a:gd name="connsiteY113" fmla="*/ 109170 h 1439206"/>
              <a:gd name="connsiteX114" fmla="*/ 3595966 w 4593904"/>
              <a:gd name="connsiteY114" fmla="*/ 114365 h 1439206"/>
              <a:gd name="connsiteX115" fmla="*/ 3544012 w 4593904"/>
              <a:gd name="connsiteY115" fmla="*/ 129952 h 1439206"/>
              <a:gd name="connsiteX116" fmla="*/ 3523230 w 4593904"/>
              <a:gd name="connsiteY116" fmla="*/ 140343 h 1439206"/>
              <a:gd name="connsiteX117" fmla="*/ 3502448 w 4593904"/>
              <a:gd name="connsiteY117" fmla="*/ 145538 h 1439206"/>
              <a:gd name="connsiteX118" fmla="*/ 3455689 w 4593904"/>
              <a:gd name="connsiteY118" fmla="*/ 161124 h 1439206"/>
              <a:gd name="connsiteX119" fmla="*/ 3408930 w 4593904"/>
              <a:gd name="connsiteY119" fmla="*/ 176711 h 1439206"/>
              <a:gd name="connsiteX120" fmla="*/ 3393344 w 4593904"/>
              <a:gd name="connsiteY120" fmla="*/ 181906 h 1439206"/>
              <a:gd name="connsiteX121" fmla="*/ 3351780 w 4593904"/>
              <a:gd name="connsiteY121" fmla="*/ 202688 h 1439206"/>
              <a:gd name="connsiteX122" fmla="*/ 3336194 w 4593904"/>
              <a:gd name="connsiteY122" fmla="*/ 213079 h 1439206"/>
              <a:gd name="connsiteX123" fmla="*/ 3315412 w 4593904"/>
              <a:gd name="connsiteY123" fmla="*/ 218274 h 1439206"/>
              <a:gd name="connsiteX124" fmla="*/ 3299825 w 4593904"/>
              <a:gd name="connsiteY124" fmla="*/ 223470 h 1439206"/>
              <a:gd name="connsiteX125" fmla="*/ 3253066 w 4593904"/>
              <a:gd name="connsiteY125" fmla="*/ 259838 h 1439206"/>
              <a:gd name="connsiteX126" fmla="*/ 3216698 w 4593904"/>
              <a:gd name="connsiteY126" fmla="*/ 280620 h 1439206"/>
              <a:gd name="connsiteX127" fmla="*/ 3185525 w 4593904"/>
              <a:gd name="connsiteY127" fmla="*/ 291011 h 1439206"/>
              <a:gd name="connsiteX128" fmla="*/ 3143962 w 4593904"/>
              <a:gd name="connsiteY128" fmla="*/ 311793 h 1439206"/>
              <a:gd name="connsiteX129" fmla="*/ 3107594 w 4593904"/>
              <a:gd name="connsiteY129" fmla="*/ 322184 h 1439206"/>
              <a:gd name="connsiteX130" fmla="*/ 3092007 w 4593904"/>
              <a:gd name="connsiteY130" fmla="*/ 327379 h 1439206"/>
              <a:gd name="connsiteX131" fmla="*/ 3071225 w 4593904"/>
              <a:gd name="connsiteY131" fmla="*/ 332574 h 1439206"/>
              <a:gd name="connsiteX132" fmla="*/ 3040053 w 4593904"/>
              <a:gd name="connsiteY132" fmla="*/ 342965 h 1439206"/>
              <a:gd name="connsiteX133" fmla="*/ 2998489 w 4593904"/>
              <a:gd name="connsiteY133" fmla="*/ 353356 h 1439206"/>
              <a:gd name="connsiteX134" fmla="*/ 2967316 w 4593904"/>
              <a:gd name="connsiteY134" fmla="*/ 363747 h 1439206"/>
              <a:gd name="connsiteX135" fmla="*/ 2941339 w 4593904"/>
              <a:gd name="connsiteY135" fmla="*/ 368943 h 1439206"/>
              <a:gd name="connsiteX136" fmla="*/ 2910166 w 4593904"/>
              <a:gd name="connsiteY136" fmla="*/ 379334 h 1439206"/>
              <a:gd name="connsiteX137" fmla="*/ 2894580 w 4593904"/>
              <a:gd name="connsiteY137" fmla="*/ 384529 h 1439206"/>
              <a:gd name="connsiteX138" fmla="*/ 2847821 w 4593904"/>
              <a:gd name="connsiteY138" fmla="*/ 405311 h 1439206"/>
              <a:gd name="connsiteX139" fmla="*/ 2832235 w 4593904"/>
              <a:gd name="connsiteY139" fmla="*/ 410506 h 1439206"/>
              <a:gd name="connsiteX140" fmla="*/ 2795866 w 4593904"/>
              <a:gd name="connsiteY140" fmla="*/ 431288 h 1439206"/>
              <a:gd name="connsiteX141" fmla="*/ 2780280 w 4593904"/>
              <a:gd name="connsiteY141" fmla="*/ 441679 h 1439206"/>
              <a:gd name="connsiteX142" fmla="*/ 2754303 w 4593904"/>
              <a:gd name="connsiteY142" fmla="*/ 446874 h 1439206"/>
              <a:gd name="connsiteX143" fmla="*/ 2738716 w 4593904"/>
              <a:gd name="connsiteY143" fmla="*/ 452070 h 1439206"/>
              <a:gd name="connsiteX144" fmla="*/ 2717935 w 4593904"/>
              <a:gd name="connsiteY144" fmla="*/ 457265 h 1439206"/>
              <a:gd name="connsiteX145" fmla="*/ 2593244 w 4593904"/>
              <a:gd name="connsiteY145" fmla="*/ 452070 h 1439206"/>
              <a:gd name="connsiteX146" fmla="*/ 2577657 w 4593904"/>
              <a:gd name="connsiteY146" fmla="*/ 420897 h 1439206"/>
              <a:gd name="connsiteX147" fmla="*/ 2562071 w 4593904"/>
              <a:gd name="connsiteY147" fmla="*/ 363747 h 1439206"/>
              <a:gd name="connsiteX148" fmla="*/ 2556875 w 4593904"/>
              <a:gd name="connsiteY148" fmla="*/ 348161 h 1439206"/>
              <a:gd name="connsiteX149" fmla="*/ 2546485 w 4593904"/>
              <a:gd name="connsiteY149" fmla="*/ 332574 h 1439206"/>
              <a:gd name="connsiteX150" fmla="*/ 2411403 w 4593904"/>
              <a:gd name="connsiteY150" fmla="*/ 337770 h 1439206"/>
              <a:gd name="connsiteX151" fmla="*/ 2354253 w 4593904"/>
              <a:gd name="connsiteY151" fmla="*/ 342965 h 1439206"/>
              <a:gd name="connsiteX152" fmla="*/ 2333471 w 4593904"/>
              <a:gd name="connsiteY152" fmla="*/ 348161 h 1439206"/>
              <a:gd name="connsiteX153" fmla="*/ 2271125 w 4593904"/>
              <a:gd name="connsiteY153" fmla="*/ 353356 h 1439206"/>
              <a:gd name="connsiteX154" fmla="*/ 2167216 w 4593904"/>
              <a:gd name="connsiteY154" fmla="*/ 348161 h 1439206"/>
              <a:gd name="connsiteX155" fmla="*/ 2151630 w 4593904"/>
              <a:gd name="connsiteY155" fmla="*/ 342965 h 1439206"/>
              <a:gd name="connsiteX156" fmla="*/ 2120457 w 4593904"/>
              <a:gd name="connsiteY156" fmla="*/ 322184 h 1439206"/>
              <a:gd name="connsiteX157" fmla="*/ 2110066 w 4593904"/>
              <a:gd name="connsiteY157" fmla="*/ 306597 h 1439206"/>
              <a:gd name="connsiteX158" fmla="*/ 2094480 w 4593904"/>
              <a:gd name="connsiteY158" fmla="*/ 301402 h 1439206"/>
              <a:gd name="connsiteX159" fmla="*/ 2078894 w 4593904"/>
              <a:gd name="connsiteY159" fmla="*/ 291011 h 1439206"/>
              <a:gd name="connsiteX160" fmla="*/ 2063307 w 4593904"/>
              <a:gd name="connsiteY160" fmla="*/ 285815 h 1439206"/>
              <a:gd name="connsiteX161" fmla="*/ 2047721 w 4593904"/>
              <a:gd name="connsiteY161" fmla="*/ 275424 h 1439206"/>
              <a:gd name="connsiteX162" fmla="*/ 2032135 w 4593904"/>
              <a:gd name="connsiteY162" fmla="*/ 270229 h 1439206"/>
              <a:gd name="connsiteX163" fmla="*/ 2011353 w 4593904"/>
              <a:gd name="connsiteY163" fmla="*/ 259838 h 1439206"/>
              <a:gd name="connsiteX164" fmla="*/ 1907444 w 4593904"/>
              <a:gd name="connsiteY164" fmla="*/ 265034 h 1439206"/>
              <a:gd name="connsiteX165" fmla="*/ 1876271 w 4593904"/>
              <a:gd name="connsiteY165" fmla="*/ 275424 h 1439206"/>
              <a:gd name="connsiteX166" fmla="*/ 1860685 w 4593904"/>
              <a:gd name="connsiteY166" fmla="*/ 280620 h 1439206"/>
              <a:gd name="connsiteX167" fmla="*/ 1839903 w 4593904"/>
              <a:gd name="connsiteY167" fmla="*/ 291011 h 1439206"/>
              <a:gd name="connsiteX168" fmla="*/ 1767166 w 4593904"/>
              <a:gd name="connsiteY168" fmla="*/ 301402 h 1439206"/>
              <a:gd name="connsiteX169" fmla="*/ 1725603 w 4593904"/>
              <a:gd name="connsiteY169" fmla="*/ 311793 h 1439206"/>
              <a:gd name="connsiteX170" fmla="*/ 1684039 w 4593904"/>
              <a:gd name="connsiteY170" fmla="*/ 322184 h 1439206"/>
              <a:gd name="connsiteX171" fmla="*/ 1663257 w 4593904"/>
              <a:gd name="connsiteY171" fmla="*/ 327379 h 1439206"/>
              <a:gd name="connsiteX172" fmla="*/ 1632085 w 4593904"/>
              <a:gd name="connsiteY172" fmla="*/ 337770 h 1439206"/>
              <a:gd name="connsiteX173" fmla="*/ 1616498 w 4593904"/>
              <a:gd name="connsiteY173" fmla="*/ 342965 h 1439206"/>
              <a:gd name="connsiteX174" fmla="*/ 1595716 w 4593904"/>
              <a:gd name="connsiteY174" fmla="*/ 353356 h 1439206"/>
              <a:gd name="connsiteX175" fmla="*/ 1569739 w 4593904"/>
              <a:gd name="connsiteY175" fmla="*/ 358552 h 1439206"/>
              <a:gd name="connsiteX176" fmla="*/ 1554153 w 4593904"/>
              <a:gd name="connsiteY176" fmla="*/ 363747 h 1439206"/>
              <a:gd name="connsiteX177" fmla="*/ 1538566 w 4593904"/>
              <a:gd name="connsiteY177" fmla="*/ 374138 h 1439206"/>
              <a:gd name="connsiteX178" fmla="*/ 1528175 w 4593904"/>
              <a:gd name="connsiteY178" fmla="*/ 389724 h 1439206"/>
              <a:gd name="connsiteX179" fmla="*/ 1497003 w 4593904"/>
              <a:gd name="connsiteY179" fmla="*/ 400115 h 1439206"/>
              <a:gd name="connsiteX180" fmla="*/ 1465830 w 4593904"/>
              <a:gd name="connsiteY180" fmla="*/ 420897 h 1439206"/>
              <a:gd name="connsiteX181" fmla="*/ 1450244 w 4593904"/>
              <a:gd name="connsiteY181" fmla="*/ 431288 h 1439206"/>
              <a:gd name="connsiteX182" fmla="*/ 1387898 w 4593904"/>
              <a:gd name="connsiteY182" fmla="*/ 452070 h 1439206"/>
              <a:gd name="connsiteX183" fmla="*/ 1372312 w 4593904"/>
              <a:gd name="connsiteY183" fmla="*/ 457265 h 1439206"/>
              <a:gd name="connsiteX184" fmla="*/ 1356725 w 4593904"/>
              <a:gd name="connsiteY184" fmla="*/ 462461 h 1439206"/>
              <a:gd name="connsiteX185" fmla="*/ 1299575 w 4593904"/>
              <a:gd name="connsiteY185" fmla="*/ 467656 h 1439206"/>
              <a:gd name="connsiteX186" fmla="*/ 1283989 w 4593904"/>
              <a:gd name="connsiteY186" fmla="*/ 472852 h 1439206"/>
              <a:gd name="connsiteX187" fmla="*/ 1200862 w 4593904"/>
              <a:gd name="connsiteY187" fmla="*/ 483243 h 1439206"/>
              <a:gd name="connsiteX188" fmla="*/ 1154103 w 4593904"/>
              <a:gd name="connsiteY188" fmla="*/ 493634 h 1439206"/>
              <a:gd name="connsiteX189" fmla="*/ 1096953 w 4593904"/>
              <a:gd name="connsiteY189" fmla="*/ 498829 h 1439206"/>
              <a:gd name="connsiteX190" fmla="*/ 1060585 w 4593904"/>
              <a:gd name="connsiteY190" fmla="*/ 504024 h 1439206"/>
              <a:gd name="connsiteX191" fmla="*/ 993044 w 4593904"/>
              <a:gd name="connsiteY191" fmla="*/ 514415 h 1439206"/>
              <a:gd name="connsiteX192" fmla="*/ 961871 w 4593904"/>
              <a:gd name="connsiteY192" fmla="*/ 524806 h 1439206"/>
              <a:gd name="connsiteX193" fmla="*/ 920307 w 4593904"/>
              <a:gd name="connsiteY193" fmla="*/ 535197 h 1439206"/>
              <a:gd name="connsiteX194" fmla="*/ 889135 w 4593904"/>
              <a:gd name="connsiteY194" fmla="*/ 545588 h 1439206"/>
              <a:gd name="connsiteX195" fmla="*/ 868353 w 4593904"/>
              <a:gd name="connsiteY195" fmla="*/ 550784 h 1439206"/>
              <a:gd name="connsiteX196" fmla="*/ 842375 w 4593904"/>
              <a:gd name="connsiteY196" fmla="*/ 555979 h 1439206"/>
              <a:gd name="connsiteX197" fmla="*/ 806007 w 4593904"/>
              <a:gd name="connsiteY197" fmla="*/ 571565 h 1439206"/>
              <a:gd name="connsiteX198" fmla="*/ 790421 w 4593904"/>
              <a:gd name="connsiteY198" fmla="*/ 576761 h 1439206"/>
              <a:gd name="connsiteX199" fmla="*/ 748857 w 4593904"/>
              <a:gd name="connsiteY199" fmla="*/ 592347 h 1439206"/>
              <a:gd name="connsiteX200" fmla="*/ 702098 w 4593904"/>
              <a:gd name="connsiteY200" fmla="*/ 613129 h 1439206"/>
              <a:gd name="connsiteX201" fmla="*/ 670925 w 4593904"/>
              <a:gd name="connsiteY201" fmla="*/ 623520 h 1439206"/>
              <a:gd name="connsiteX202" fmla="*/ 639753 w 4593904"/>
              <a:gd name="connsiteY202" fmla="*/ 639106 h 1439206"/>
              <a:gd name="connsiteX203" fmla="*/ 592994 w 4593904"/>
              <a:gd name="connsiteY203" fmla="*/ 659888 h 1439206"/>
              <a:gd name="connsiteX204" fmla="*/ 577407 w 4593904"/>
              <a:gd name="connsiteY204" fmla="*/ 665084 h 1439206"/>
              <a:gd name="connsiteX205" fmla="*/ 546235 w 4593904"/>
              <a:gd name="connsiteY205" fmla="*/ 685865 h 1439206"/>
              <a:gd name="connsiteX206" fmla="*/ 530648 w 4593904"/>
              <a:gd name="connsiteY206" fmla="*/ 696256 h 1439206"/>
              <a:gd name="connsiteX207" fmla="*/ 509866 w 4593904"/>
              <a:gd name="connsiteY207" fmla="*/ 706647 h 1439206"/>
              <a:gd name="connsiteX208" fmla="*/ 463107 w 4593904"/>
              <a:gd name="connsiteY208" fmla="*/ 727429 h 1439206"/>
              <a:gd name="connsiteX209" fmla="*/ 447521 w 4593904"/>
              <a:gd name="connsiteY209" fmla="*/ 732624 h 1439206"/>
              <a:gd name="connsiteX210" fmla="*/ 416348 w 4593904"/>
              <a:gd name="connsiteY210" fmla="*/ 758602 h 1439206"/>
              <a:gd name="connsiteX211" fmla="*/ 385175 w 4593904"/>
              <a:gd name="connsiteY211" fmla="*/ 779384 h 1439206"/>
              <a:gd name="connsiteX212" fmla="*/ 369589 w 4593904"/>
              <a:gd name="connsiteY212" fmla="*/ 794970 h 1439206"/>
              <a:gd name="connsiteX213" fmla="*/ 338416 w 4593904"/>
              <a:gd name="connsiteY213" fmla="*/ 815752 h 1439206"/>
              <a:gd name="connsiteX214" fmla="*/ 322830 w 4593904"/>
              <a:gd name="connsiteY214" fmla="*/ 826143 h 1439206"/>
              <a:gd name="connsiteX215" fmla="*/ 291657 w 4593904"/>
              <a:gd name="connsiteY215" fmla="*/ 846924 h 1439206"/>
              <a:gd name="connsiteX216" fmla="*/ 270875 w 4593904"/>
              <a:gd name="connsiteY216" fmla="*/ 867706 h 1439206"/>
              <a:gd name="connsiteX217" fmla="*/ 265680 w 4593904"/>
              <a:gd name="connsiteY217" fmla="*/ 883293 h 1439206"/>
              <a:gd name="connsiteX218" fmla="*/ 218921 w 4593904"/>
              <a:gd name="connsiteY218" fmla="*/ 919661 h 1439206"/>
              <a:gd name="connsiteX219" fmla="*/ 208530 w 4593904"/>
              <a:gd name="connsiteY219" fmla="*/ 935247 h 1439206"/>
              <a:gd name="connsiteX220" fmla="*/ 177357 w 4593904"/>
              <a:gd name="connsiteY220" fmla="*/ 956029 h 1439206"/>
              <a:gd name="connsiteX221" fmla="*/ 156575 w 4593904"/>
              <a:gd name="connsiteY221" fmla="*/ 971615 h 1439206"/>
              <a:gd name="connsiteX222" fmla="*/ 125403 w 4593904"/>
              <a:gd name="connsiteY222" fmla="*/ 992397 h 1439206"/>
              <a:gd name="connsiteX223" fmla="*/ 94230 w 4593904"/>
              <a:gd name="connsiteY223" fmla="*/ 1013179 h 1439206"/>
              <a:gd name="connsiteX224" fmla="*/ 78644 w 4593904"/>
              <a:gd name="connsiteY224" fmla="*/ 1028765 h 1439206"/>
              <a:gd name="connsiteX225" fmla="*/ 68253 w 4593904"/>
              <a:gd name="connsiteY225" fmla="*/ 1044352 h 1439206"/>
              <a:gd name="connsiteX226" fmla="*/ 52666 w 4593904"/>
              <a:gd name="connsiteY226" fmla="*/ 1049547 h 1439206"/>
              <a:gd name="connsiteX227" fmla="*/ 5907 w 4593904"/>
              <a:gd name="connsiteY227" fmla="*/ 1096306 h 1439206"/>
              <a:gd name="connsiteX0" fmla="*/ 5907 w 4593904"/>
              <a:gd name="connsiteY0" fmla="*/ 1124210 h 1467110"/>
              <a:gd name="connsiteX1" fmla="*/ 5907 w 4593904"/>
              <a:gd name="connsiteY1" fmla="*/ 1124210 h 1467110"/>
              <a:gd name="connsiteX2" fmla="*/ 712 w 4593904"/>
              <a:gd name="connsiteY2" fmla="*/ 1170969 h 1467110"/>
              <a:gd name="connsiteX3" fmla="*/ 16298 w 4593904"/>
              <a:gd name="connsiteY3" fmla="*/ 1181360 h 1467110"/>
              <a:gd name="connsiteX4" fmla="*/ 26689 w 4593904"/>
              <a:gd name="connsiteY4" fmla="*/ 1212533 h 1467110"/>
              <a:gd name="connsiteX5" fmla="*/ 57862 w 4593904"/>
              <a:gd name="connsiteY5" fmla="*/ 1238510 h 1467110"/>
              <a:gd name="connsiteX6" fmla="*/ 68253 w 4593904"/>
              <a:gd name="connsiteY6" fmla="*/ 1254097 h 1467110"/>
              <a:gd name="connsiteX7" fmla="*/ 73448 w 4593904"/>
              <a:gd name="connsiteY7" fmla="*/ 1269683 h 1467110"/>
              <a:gd name="connsiteX8" fmla="*/ 104621 w 4593904"/>
              <a:gd name="connsiteY8" fmla="*/ 1300856 h 1467110"/>
              <a:gd name="connsiteX9" fmla="*/ 109816 w 4593904"/>
              <a:gd name="connsiteY9" fmla="*/ 1316442 h 1467110"/>
              <a:gd name="connsiteX10" fmla="*/ 135794 w 4593904"/>
              <a:gd name="connsiteY10" fmla="*/ 1342419 h 1467110"/>
              <a:gd name="connsiteX11" fmla="*/ 156575 w 4593904"/>
              <a:gd name="connsiteY11" fmla="*/ 1378788 h 1467110"/>
              <a:gd name="connsiteX12" fmla="*/ 172162 w 4593904"/>
              <a:gd name="connsiteY12" fmla="*/ 1394374 h 1467110"/>
              <a:gd name="connsiteX13" fmla="*/ 187748 w 4593904"/>
              <a:gd name="connsiteY13" fmla="*/ 1415156 h 1467110"/>
              <a:gd name="connsiteX14" fmla="*/ 239703 w 4593904"/>
              <a:gd name="connsiteY14" fmla="*/ 1446328 h 1467110"/>
              <a:gd name="connsiteX15" fmla="*/ 255289 w 4593904"/>
              <a:gd name="connsiteY15" fmla="*/ 1451524 h 1467110"/>
              <a:gd name="connsiteX16" fmla="*/ 276071 w 4593904"/>
              <a:gd name="connsiteY16" fmla="*/ 1461915 h 1467110"/>
              <a:gd name="connsiteX17" fmla="*/ 307244 w 4593904"/>
              <a:gd name="connsiteY17" fmla="*/ 1467110 h 1467110"/>
              <a:gd name="connsiteX18" fmla="*/ 473498 w 4593904"/>
              <a:gd name="connsiteY18" fmla="*/ 1461915 h 1467110"/>
              <a:gd name="connsiteX19" fmla="*/ 504671 w 4593904"/>
              <a:gd name="connsiteY19" fmla="*/ 1446328 h 1467110"/>
              <a:gd name="connsiteX20" fmla="*/ 520257 w 4593904"/>
              <a:gd name="connsiteY20" fmla="*/ 1425547 h 1467110"/>
              <a:gd name="connsiteX21" fmla="*/ 541039 w 4593904"/>
              <a:gd name="connsiteY21" fmla="*/ 1389178 h 1467110"/>
              <a:gd name="connsiteX22" fmla="*/ 530648 w 4593904"/>
              <a:gd name="connsiteY22" fmla="*/ 1316442 h 1467110"/>
              <a:gd name="connsiteX23" fmla="*/ 520257 w 4593904"/>
              <a:gd name="connsiteY23" fmla="*/ 1280074 h 1467110"/>
              <a:gd name="connsiteX24" fmla="*/ 525453 w 4593904"/>
              <a:gd name="connsiteY24" fmla="*/ 1150188 h 1467110"/>
              <a:gd name="connsiteX25" fmla="*/ 535844 w 4593904"/>
              <a:gd name="connsiteY25" fmla="*/ 1108624 h 1467110"/>
              <a:gd name="connsiteX26" fmla="*/ 567016 w 4593904"/>
              <a:gd name="connsiteY26" fmla="*/ 1061865 h 1467110"/>
              <a:gd name="connsiteX27" fmla="*/ 577407 w 4593904"/>
              <a:gd name="connsiteY27" fmla="*/ 1046278 h 1467110"/>
              <a:gd name="connsiteX28" fmla="*/ 587798 w 4593904"/>
              <a:gd name="connsiteY28" fmla="*/ 1030692 h 1467110"/>
              <a:gd name="connsiteX29" fmla="*/ 592994 w 4593904"/>
              <a:gd name="connsiteY29" fmla="*/ 1015106 h 1467110"/>
              <a:gd name="connsiteX30" fmla="*/ 639753 w 4593904"/>
              <a:gd name="connsiteY30" fmla="*/ 973542 h 1467110"/>
              <a:gd name="connsiteX31" fmla="*/ 655339 w 4593904"/>
              <a:gd name="connsiteY31" fmla="*/ 968347 h 1467110"/>
              <a:gd name="connsiteX32" fmla="*/ 686512 w 4593904"/>
              <a:gd name="connsiteY32" fmla="*/ 947565 h 1467110"/>
              <a:gd name="connsiteX33" fmla="*/ 717685 w 4593904"/>
              <a:gd name="connsiteY33" fmla="*/ 926783 h 1467110"/>
              <a:gd name="connsiteX34" fmla="*/ 769639 w 4593904"/>
              <a:gd name="connsiteY34" fmla="*/ 895610 h 1467110"/>
              <a:gd name="connsiteX35" fmla="*/ 800812 w 4593904"/>
              <a:gd name="connsiteY35" fmla="*/ 885219 h 1467110"/>
              <a:gd name="connsiteX36" fmla="*/ 831985 w 4593904"/>
              <a:gd name="connsiteY36" fmla="*/ 869633 h 1467110"/>
              <a:gd name="connsiteX37" fmla="*/ 863157 w 4593904"/>
              <a:gd name="connsiteY37" fmla="*/ 854047 h 1467110"/>
              <a:gd name="connsiteX38" fmla="*/ 894330 w 4593904"/>
              <a:gd name="connsiteY38" fmla="*/ 833265 h 1467110"/>
              <a:gd name="connsiteX39" fmla="*/ 909916 w 4593904"/>
              <a:gd name="connsiteY39" fmla="*/ 822874 h 1467110"/>
              <a:gd name="connsiteX40" fmla="*/ 925503 w 4593904"/>
              <a:gd name="connsiteY40" fmla="*/ 817678 h 1467110"/>
              <a:gd name="connsiteX41" fmla="*/ 967066 w 4593904"/>
              <a:gd name="connsiteY41" fmla="*/ 807288 h 1467110"/>
              <a:gd name="connsiteX42" fmla="*/ 982653 w 4593904"/>
              <a:gd name="connsiteY42" fmla="*/ 802092 h 1467110"/>
              <a:gd name="connsiteX43" fmla="*/ 1003435 w 4593904"/>
              <a:gd name="connsiteY43" fmla="*/ 796897 h 1467110"/>
              <a:gd name="connsiteX44" fmla="*/ 1034607 w 4593904"/>
              <a:gd name="connsiteY44" fmla="*/ 786506 h 1467110"/>
              <a:gd name="connsiteX45" fmla="*/ 1081366 w 4593904"/>
              <a:gd name="connsiteY45" fmla="*/ 776115 h 1467110"/>
              <a:gd name="connsiteX46" fmla="*/ 1096953 w 4593904"/>
              <a:gd name="connsiteY46" fmla="*/ 770919 h 1467110"/>
              <a:gd name="connsiteX47" fmla="*/ 1154103 w 4593904"/>
              <a:gd name="connsiteY47" fmla="*/ 760528 h 1467110"/>
              <a:gd name="connsiteX48" fmla="*/ 1185275 w 4593904"/>
              <a:gd name="connsiteY48" fmla="*/ 750138 h 1467110"/>
              <a:gd name="connsiteX49" fmla="*/ 1211253 w 4593904"/>
              <a:gd name="connsiteY49" fmla="*/ 744942 h 1467110"/>
              <a:gd name="connsiteX50" fmla="*/ 1226839 w 4593904"/>
              <a:gd name="connsiteY50" fmla="*/ 739747 h 1467110"/>
              <a:gd name="connsiteX51" fmla="*/ 1268403 w 4593904"/>
              <a:gd name="connsiteY51" fmla="*/ 734551 h 1467110"/>
              <a:gd name="connsiteX52" fmla="*/ 1403485 w 4593904"/>
              <a:gd name="connsiteY52" fmla="*/ 713769 h 1467110"/>
              <a:gd name="connsiteX53" fmla="*/ 1481416 w 4593904"/>
              <a:gd name="connsiteY53" fmla="*/ 703378 h 1467110"/>
              <a:gd name="connsiteX54" fmla="*/ 1533371 w 4593904"/>
              <a:gd name="connsiteY54" fmla="*/ 692988 h 1467110"/>
              <a:gd name="connsiteX55" fmla="*/ 1652866 w 4593904"/>
              <a:gd name="connsiteY55" fmla="*/ 687792 h 1467110"/>
              <a:gd name="connsiteX56" fmla="*/ 1751580 w 4593904"/>
              <a:gd name="connsiteY56" fmla="*/ 677401 h 1467110"/>
              <a:gd name="connsiteX57" fmla="*/ 1928225 w 4593904"/>
              <a:gd name="connsiteY57" fmla="*/ 672206 h 1467110"/>
              <a:gd name="connsiteX58" fmla="*/ 2110066 w 4593904"/>
              <a:gd name="connsiteY58" fmla="*/ 661815 h 1467110"/>
              <a:gd name="connsiteX59" fmla="*/ 2151630 w 4593904"/>
              <a:gd name="connsiteY59" fmla="*/ 656619 h 1467110"/>
              <a:gd name="connsiteX60" fmla="*/ 2411403 w 4593904"/>
              <a:gd name="connsiteY60" fmla="*/ 646228 h 1467110"/>
              <a:gd name="connsiteX61" fmla="*/ 2593244 w 4593904"/>
              <a:gd name="connsiteY61" fmla="*/ 651424 h 1467110"/>
              <a:gd name="connsiteX62" fmla="*/ 2624416 w 4593904"/>
              <a:gd name="connsiteY62" fmla="*/ 661815 h 1467110"/>
              <a:gd name="connsiteX63" fmla="*/ 2671175 w 4593904"/>
              <a:gd name="connsiteY63" fmla="*/ 667010 h 1467110"/>
              <a:gd name="connsiteX64" fmla="*/ 3014075 w 4593904"/>
              <a:gd name="connsiteY64" fmla="*/ 667010 h 1467110"/>
              <a:gd name="connsiteX65" fmla="*/ 3060835 w 4593904"/>
              <a:gd name="connsiteY65" fmla="*/ 677401 h 1467110"/>
              <a:gd name="connsiteX66" fmla="*/ 3097203 w 4593904"/>
              <a:gd name="connsiteY66" fmla="*/ 687792 h 1467110"/>
              <a:gd name="connsiteX67" fmla="*/ 3206307 w 4593904"/>
              <a:gd name="connsiteY67" fmla="*/ 692988 h 1467110"/>
              <a:gd name="connsiteX68" fmla="*/ 3253066 w 4593904"/>
              <a:gd name="connsiteY68" fmla="*/ 703378 h 1467110"/>
              <a:gd name="connsiteX69" fmla="*/ 3268653 w 4593904"/>
              <a:gd name="connsiteY69" fmla="*/ 713769 h 1467110"/>
              <a:gd name="connsiteX70" fmla="*/ 3445298 w 4593904"/>
              <a:gd name="connsiteY70" fmla="*/ 708574 h 1467110"/>
              <a:gd name="connsiteX71" fmla="*/ 3460885 w 4593904"/>
              <a:gd name="connsiteY71" fmla="*/ 703378 h 1467110"/>
              <a:gd name="connsiteX72" fmla="*/ 3481666 w 4593904"/>
              <a:gd name="connsiteY72" fmla="*/ 692988 h 1467110"/>
              <a:gd name="connsiteX73" fmla="*/ 3512839 w 4593904"/>
              <a:gd name="connsiteY73" fmla="*/ 672206 h 1467110"/>
              <a:gd name="connsiteX74" fmla="*/ 3528425 w 4593904"/>
              <a:gd name="connsiteY74" fmla="*/ 667010 h 1467110"/>
              <a:gd name="connsiteX75" fmla="*/ 3544012 w 4593904"/>
              <a:gd name="connsiteY75" fmla="*/ 656619 h 1467110"/>
              <a:gd name="connsiteX76" fmla="*/ 3575185 w 4593904"/>
              <a:gd name="connsiteY76" fmla="*/ 646228 h 1467110"/>
              <a:gd name="connsiteX77" fmla="*/ 3746635 w 4593904"/>
              <a:gd name="connsiteY77" fmla="*/ 651424 h 1467110"/>
              <a:gd name="connsiteX78" fmla="*/ 3757025 w 4593904"/>
              <a:gd name="connsiteY78" fmla="*/ 667010 h 1467110"/>
              <a:gd name="connsiteX79" fmla="*/ 3788198 w 4593904"/>
              <a:gd name="connsiteY79" fmla="*/ 677401 h 1467110"/>
              <a:gd name="connsiteX80" fmla="*/ 3855739 w 4593904"/>
              <a:gd name="connsiteY80" fmla="*/ 667010 h 1467110"/>
              <a:gd name="connsiteX81" fmla="*/ 3866130 w 4593904"/>
              <a:gd name="connsiteY81" fmla="*/ 651424 h 1467110"/>
              <a:gd name="connsiteX82" fmla="*/ 3871325 w 4593904"/>
              <a:gd name="connsiteY82" fmla="*/ 589078 h 1467110"/>
              <a:gd name="connsiteX83" fmla="*/ 3881716 w 4593904"/>
              <a:gd name="connsiteY83" fmla="*/ 511147 h 1467110"/>
              <a:gd name="connsiteX84" fmla="*/ 3897303 w 4593904"/>
              <a:gd name="connsiteY84" fmla="*/ 448801 h 1467110"/>
              <a:gd name="connsiteX85" fmla="*/ 3918085 w 4593904"/>
              <a:gd name="connsiteY85" fmla="*/ 412433 h 1467110"/>
              <a:gd name="connsiteX86" fmla="*/ 3933671 w 4593904"/>
              <a:gd name="connsiteY86" fmla="*/ 402042 h 1467110"/>
              <a:gd name="connsiteX87" fmla="*/ 3944062 w 4593904"/>
              <a:gd name="connsiteY87" fmla="*/ 386456 h 1467110"/>
              <a:gd name="connsiteX88" fmla="*/ 3975235 w 4593904"/>
              <a:gd name="connsiteY88" fmla="*/ 376065 h 1467110"/>
              <a:gd name="connsiteX89" fmla="*/ 3990821 w 4593904"/>
              <a:gd name="connsiteY89" fmla="*/ 370869 h 1467110"/>
              <a:gd name="connsiteX90" fmla="*/ 4006407 w 4593904"/>
              <a:gd name="connsiteY90" fmla="*/ 360478 h 1467110"/>
              <a:gd name="connsiteX91" fmla="*/ 4068753 w 4593904"/>
              <a:gd name="connsiteY91" fmla="*/ 344892 h 1467110"/>
              <a:gd name="connsiteX92" fmla="*/ 4084339 w 4593904"/>
              <a:gd name="connsiteY92" fmla="*/ 339697 h 1467110"/>
              <a:gd name="connsiteX93" fmla="*/ 4136294 w 4593904"/>
              <a:gd name="connsiteY93" fmla="*/ 329306 h 1467110"/>
              <a:gd name="connsiteX94" fmla="*/ 4157075 w 4593904"/>
              <a:gd name="connsiteY94" fmla="*/ 324110 h 1467110"/>
              <a:gd name="connsiteX95" fmla="*/ 4250594 w 4593904"/>
              <a:gd name="connsiteY95" fmla="*/ 313719 h 1467110"/>
              <a:gd name="connsiteX96" fmla="*/ 4271375 w 4593904"/>
              <a:gd name="connsiteY96" fmla="*/ 308524 h 1467110"/>
              <a:gd name="connsiteX97" fmla="*/ 4593904 w 4593904"/>
              <a:gd name="connsiteY97" fmla="*/ 200162 h 1467110"/>
              <a:gd name="connsiteX98" fmla="*/ 4510810 w 4593904"/>
              <a:gd name="connsiteY98" fmla="*/ 153916 h 1467110"/>
              <a:gd name="connsiteX99" fmla="*/ 4452605 w 4593904"/>
              <a:gd name="connsiteY99" fmla="*/ 118234 h 1467110"/>
              <a:gd name="connsiteX100" fmla="*/ 4418925 w 4593904"/>
              <a:gd name="connsiteY100" fmla="*/ 74672 h 1467110"/>
              <a:gd name="connsiteX101" fmla="*/ 4355888 w 4593904"/>
              <a:gd name="connsiteY101" fmla="*/ 61597 h 1467110"/>
              <a:gd name="connsiteX102" fmla="*/ 4302697 w 4593904"/>
              <a:gd name="connsiteY102" fmla="*/ 63082 h 1467110"/>
              <a:gd name="connsiteX103" fmla="*/ 4254519 w 4593904"/>
              <a:gd name="connsiteY103" fmla="*/ 50179 h 1467110"/>
              <a:gd name="connsiteX104" fmla="*/ 4213863 w 4593904"/>
              <a:gd name="connsiteY104" fmla="*/ 32080 h 1467110"/>
              <a:gd name="connsiteX105" fmla="*/ 4130043 w 4593904"/>
              <a:gd name="connsiteY105" fmla="*/ 3934 h 1467110"/>
              <a:gd name="connsiteX106" fmla="*/ 4151880 w 4593904"/>
              <a:gd name="connsiteY106" fmla="*/ 126683 h 1467110"/>
              <a:gd name="connsiteX107" fmla="*/ 4099925 w 4593904"/>
              <a:gd name="connsiteY107" fmla="*/ 111097 h 1467110"/>
              <a:gd name="connsiteX108" fmla="*/ 4011603 w 4593904"/>
              <a:gd name="connsiteY108" fmla="*/ 105901 h 1467110"/>
              <a:gd name="connsiteX109" fmla="*/ 3866130 w 4593904"/>
              <a:gd name="connsiteY109" fmla="*/ 105901 h 1467110"/>
              <a:gd name="connsiteX110" fmla="*/ 3850544 w 4593904"/>
              <a:gd name="connsiteY110" fmla="*/ 111097 h 1467110"/>
              <a:gd name="connsiteX111" fmla="*/ 3819371 w 4593904"/>
              <a:gd name="connsiteY111" fmla="*/ 116292 h 1467110"/>
              <a:gd name="connsiteX112" fmla="*/ 3679094 w 4593904"/>
              <a:gd name="connsiteY112" fmla="*/ 126683 h 1467110"/>
              <a:gd name="connsiteX113" fmla="*/ 3642725 w 4593904"/>
              <a:gd name="connsiteY113" fmla="*/ 137074 h 1467110"/>
              <a:gd name="connsiteX114" fmla="*/ 3595966 w 4593904"/>
              <a:gd name="connsiteY114" fmla="*/ 142269 h 1467110"/>
              <a:gd name="connsiteX115" fmla="*/ 3544012 w 4593904"/>
              <a:gd name="connsiteY115" fmla="*/ 157856 h 1467110"/>
              <a:gd name="connsiteX116" fmla="*/ 3523230 w 4593904"/>
              <a:gd name="connsiteY116" fmla="*/ 168247 h 1467110"/>
              <a:gd name="connsiteX117" fmla="*/ 3502448 w 4593904"/>
              <a:gd name="connsiteY117" fmla="*/ 173442 h 1467110"/>
              <a:gd name="connsiteX118" fmla="*/ 3455689 w 4593904"/>
              <a:gd name="connsiteY118" fmla="*/ 189028 h 1467110"/>
              <a:gd name="connsiteX119" fmla="*/ 3408930 w 4593904"/>
              <a:gd name="connsiteY119" fmla="*/ 204615 h 1467110"/>
              <a:gd name="connsiteX120" fmla="*/ 3393344 w 4593904"/>
              <a:gd name="connsiteY120" fmla="*/ 209810 h 1467110"/>
              <a:gd name="connsiteX121" fmla="*/ 3351780 w 4593904"/>
              <a:gd name="connsiteY121" fmla="*/ 230592 h 1467110"/>
              <a:gd name="connsiteX122" fmla="*/ 3336194 w 4593904"/>
              <a:gd name="connsiteY122" fmla="*/ 240983 h 1467110"/>
              <a:gd name="connsiteX123" fmla="*/ 3315412 w 4593904"/>
              <a:gd name="connsiteY123" fmla="*/ 246178 h 1467110"/>
              <a:gd name="connsiteX124" fmla="*/ 3299825 w 4593904"/>
              <a:gd name="connsiteY124" fmla="*/ 251374 h 1467110"/>
              <a:gd name="connsiteX125" fmla="*/ 3253066 w 4593904"/>
              <a:gd name="connsiteY125" fmla="*/ 287742 h 1467110"/>
              <a:gd name="connsiteX126" fmla="*/ 3216698 w 4593904"/>
              <a:gd name="connsiteY126" fmla="*/ 308524 h 1467110"/>
              <a:gd name="connsiteX127" fmla="*/ 3185525 w 4593904"/>
              <a:gd name="connsiteY127" fmla="*/ 318915 h 1467110"/>
              <a:gd name="connsiteX128" fmla="*/ 3143962 w 4593904"/>
              <a:gd name="connsiteY128" fmla="*/ 339697 h 1467110"/>
              <a:gd name="connsiteX129" fmla="*/ 3107594 w 4593904"/>
              <a:gd name="connsiteY129" fmla="*/ 350088 h 1467110"/>
              <a:gd name="connsiteX130" fmla="*/ 3092007 w 4593904"/>
              <a:gd name="connsiteY130" fmla="*/ 355283 h 1467110"/>
              <a:gd name="connsiteX131" fmla="*/ 3071225 w 4593904"/>
              <a:gd name="connsiteY131" fmla="*/ 360478 h 1467110"/>
              <a:gd name="connsiteX132" fmla="*/ 3040053 w 4593904"/>
              <a:gd name="connsiteY132" fmla="*/ 370869 h 1467110"/>
              <a:gd name="connsiteX133" fmla="*/ 2998489 w 4593904"/>
              <a:gd name="connsiteY133" fmla="*/ 381260 h 1467110"/>
              <a:gd name="connsiteX134" fmla="*/ 2967316 w 4593904"/>
              <a:gd name="connsiteY134" fmla="*/ 391651 h 1467110"/>
              <a:gd name="connsiteX135" fmla="*/ 2941339 w 4593904"/>
              <a:gd name="connsiteY135" fmla="*/ 396847 h 1467110"/>
              <a:gd name="connsiteX136" fmla="*/ 2910166 w 4593904"/>
              <a:gd name="connsiteY136" fmla="*/ 407238 h 1467110"/>
              <a:gd name="connsiteX137" fmla="*/ 2894580 w 4593904"/>
              <a:gd name="connsiteY137" fmla="*/ 412433 h 1467110"/>
              <a:gd name="connsiteX138" fmla="*/ 2847821 w 4593904"/>
              <a:gd name="connsiteY138" fmla="*/ 433215 h 1467110"/>
              <a:gd name="connsiteX139" fmla="*/ 2832235 w 4593904"/>
              <a:gd name="connsiteY139" fmla="*/ 438410 h 1467110"/>
              <a:gd name="connsiteX140" fmla="*/ 2795866 w 4593904"/>
              <a:gd name="connsiteY140" fmla="*/ 459192 h 1467110"/>
              <a:gd name="connsiteX141" fmla="*/ 2780280 w 4593904"/>
              <a:gd name="connsiteY141" fmla="*/ 469583 h 1467110"/>
              <a:gd name="connsiteX142" fmla="*/ 2754303 w 4593904"/>
              <a:gd name="connsiteY142" fmla="*/ 474778 h 1467110"/>
              <a:gd name="connsiteX143" fmla="*/ 2738716 w 4593904"/>
              <a:gd name="connsiteY143" fmla="*/ 479974 h 1467110"/>
              <a:gd name="connsiteX144" fmla="*/ 2717935 w 4593904"/>
              <a:gd name="connsiteY144" fmla="*/ 485169 h 1467110"/>
              <a:gd name="connsiteX145" fmla="*/ 2593244 w 4593904"/>
              <a:gd name="connsiteY145" fmla="*/ 479974 h 1467110"/>
              <a:gd name="connsiteX146" fmla="*/ 2577657 w 4593904"/>
              <a:gd name="connsiteY146" fmla="*/ 448801 h 1467110"/>
              <a:gd name="connsiteX147" fmla="*/ 2562071 w 4593904"/>
              <a:gd name="connsiteY147" fmla="*/ 391651 h 1467110"/>
              <a:gd name="connsiteX148" fmla="*/ 2556875 w 4593904"/>
              <a:gd name="connsiteY148" fmla="*/ 376065 h 1467110"/>
              <a:gd name="connsiteX149" fmla="*/ 2546485 w 4593904"/>
              <a:gd name="connsiteY149" fmla="*/ 360478 h 1467110"/>
              <a:gd name="connsiteX150" fmla="*/ 2411403 w 4593904"/>
              <a:gd name="connsiteY150" fmla="*/ 365674 h 1467110"/>
              <a:gd name="connsiteX151" fmla="*/ 2354253 w 4593904"/>
              <a:gd name="connsiteY151" fmla="*/ 370869 h 1467110"/>
              <a:gd name="connsiteX152" fmla="*/ 2333471 w 4593904"/>
              <a:gd name="connsiteY152" fmla="*/ 376065 h 1467110"/>
              <a:gd name="connsiteX153" fmla="*/ 2271125 w 4593904"/>
              <a:gd name="connsiteY153" fmla="*/ 381260 h 1467110"/>
              <a:gd name="connsiteX154" fmla="*/ 2167216 w 4593904"/>
              <a:gd name="connsiteY154" fmla="*/ 376065 h 1467110"/>
              <a:gd name="connsiteX155" fmla="*/ 2151630 w 4593904"/>
              <a:gd name="connsiteY155" fmla="*/ 370869 h 1467110"/>
              <a:gd name="connsiteX156" fmla="*/ 2120457 w 4593904"/>
              <a:gd name="connsiteY156" fmla="*/ 350088 h 1467110"/>
              <a:gd name="connsiteX157" fmla="*/ 2110066 w 4593904"/>
              <a:gd name="connsiteY157" fmla="*/ 334501 h 1467110"/>
              <a:gd name="connsiteX158" fmla="*/ 2094480 w 4593904"/>
              <a:gd name="connsiteY158" fmla="*/ 329306 h 1467110"/>
              <a:gd name="connsiteX159" fmla="*/ 2078894 w 4593904"/>
              <a:gd name="connsiteY159" fmla="*/ 318915 h 1467110"/>
              <a:gd name="connsiteX160" fmla="*/ 2063307 w 4593904"/>
              <a:gd name="connsiteY160" fmla="*/ 313719 h 1467110"/>
              <a:gd name="connsiteX161" fmla="*/ 2047721 w 4593904"/>
              <a:gd name="connsiteY161" fmla="*/ 303328 h 1467110"/>
              <a:gd name="connsiteX162" fmla="*/ 2032135 w 4593904"/>
              <a:gd name="connsiteY162" fmla="*/ 298133 h 1467110"/>
              <a:gd name="connsiteX163" fmla="*/ 2011353 w 4593904"/>
              <a:gd name="connsiteY163" fmla="*/ 287742 h 1467110"/>
              <a:gd name="connsiteX164" fmla="*/ 1907444 w 4593904"/>
              <a:gd name="connsiteY164" fmla="*/ 292938 h 1467110"/>
              <a:gd name="connsiteX165" fmla="*/ 1876271 w 4593904"/>
              <a:gd name="connsiteY165" fmla="*/ 303328 h 1467110"/>
              <a:gd name="connsiteX166" fmla="*/ 1860685 w 4593904"/>
              <a:gd name="connsiteY166" fmla="*/ 308524 h 1467110"/>
              <a:gd name="connsiteX167" fmla="*/ 1839903 w 4593904"/>
              <a:gd name="connsiteY167" fmla="*/ 318915 h 1467110"/>
              <a:gd name="connsiteX168" fmla="*/ 1767166 w 4593904"/>
              <a:gd name="connsiteY168" fmla="*/ 329306 h 1467110"/>
              <a:gd name="connsiteX169" fmla="*/ 1725603 w 4593904"/>
              <a:gd name="connsiteY169" fmla="*/ 339697 h 1467110"/>
              <a:gd name="connsiteX170" fmla="*/ 1684039 w 4593904"/>
              <a:gd name="connsiteY170" fmla="*/ 350088 h 1467110"/>
              <a:gd name="connsiteX171" fmla="*/ 1663257 w 4593904"/>
              <a:gd name="connsiteY171" fmla="*/ 355283 h 1467110"/>
              <a:gd name="connsiteX172" fmla="*/ 1632085 w 4593904"/>
              <a:gd name="connsiteY172" fmla="*/ 365674 h 1467110"/>
              <a:gd name="connsiteX173" fmla="*/ 1616498 w 4593904"/>
              <a:gd name="connsiteY173" fmla="*/ 370869 h 1467110"/>
              <a:gd name="connsiteX174" fmla="*/ 1595716 w 4593904"/>
              <a:gd name="connsiteY174" fmla="*/ 381260 h 1467110"/>
              <a:gd name="connsiteX175" fmla="*/ 1569739 w 4593904"/>
              <a:gd name="connsiteY175" fmla="*/ 386456 h 1467110"/>
              <a:gd name="connsiteX176" fmla="*/ 1554153 w 4593904"/>
              <a:gd name="connsiteY176" fmla="*/ 391651 h 1467110"/>
              <a:gd name="connsiteX177" fmla="*/ 1538566 w 4593904"/>
              <a:gd name="connsiteY177" fmla="*/ 402042 h 1467110"/>
              <a:gd name="connsiteX178" fmla="*/ 1528175 w 4593904"/>
              <a:gd name="connsiteY178" fmla="*/ 417628 h 1467110"/>
              <a:gd name="connsiteX179" fmla="*/ 1497003 w 4593904"/>
              <a:gd name="connsiteY179" fmla="*/ 428019 h 1467110"/>
              <a:gd name="connsiteX180" fmla="*/ 1465830 w 4593904"/>
              <a:gd name="connsiteY180" fmla="*/ 448801 h 1467110"/>
              <a:gd name="connsiteX181" fmla="*/ 1450244 w 4593904"/>
              <a:gd name="connsiteY181" fmla="*/ 459192 h 1467110"/>
              <a:gd name="connsiteX182" fmla="*/ 1387898 w 4593904"/>
              <a:gd name="connsiteY182" fmla="*/ 479974 h 1467110"/>
              <a:gd name="connsiteX183" fmla="*/ 1372312 w 4593904"/>
              <a:gd name="connsiteY183" fmla="*/ 485169 h 1467110"/>
              <a:gd name="connsiteX184" fmla="*/ 1356725 w 4593904"/>
              <a:gd name="connsiteY184" fmla="*/ 490365 h 1467110"/>
              <a:gd name="connsiteX185" fmla="*/ 1299575 w 4593904"/>
              <a:gd name="connsiteY185" fmla="*/ 495560 h 1467110"/>
              <a:gd name="connsiteX186" fmla="*/ 1283989 w 4593904"/>
              <a:gd name="connsiteY186" fmla="*/ 500756 h 1467110"/>
              <a:gd name="connsiteX187" fmla="*/ 1200862 w 4593904"/>
              <a:gd name="connsiteY187" fmla="*/ 511147 h 1467110"/>
              <a:gd name="connsiteX188" fmla="*/ 1154103 w 4593904"/>
              <a:gd name="connsiteY188" fmla="*/ 521538 h 1467110"/>
              <a:gd name="connsiteX189" fmla="*/ 1096953 w 4593904"/>
              <a:gd name="connsiteY189" fmla="*/ 526733 h 1467110"/>
              <a:gd name="connsiteX190" fmla="*/ 1060585 w 4593904"/>
              <a:gd name="connsiteY190" fmla="*/ 531928 h 1467110"/>
              <a:gd name="connsiteX191" fmla="*/ 993044 w 4593904"/>
              <a:gd name="connsiteY191" fmla="*/ 542319 h 1467110"/>
              <a:gd name="connsiteX192" fmla="*/ 961871 w 4593904"/>
              <a:gd name="connsiteY192" fmla="*/ 552710 h 1467110"/>
              <a:gd name="connsiteX193" fmla="*/ 920307 w 4593904"/>
              <a:gd name="connsiteY193" fmla="*/ 563101 h 1467110"/>
              <a:gd name="connsiteX194" fmla="*/ 889135 w 4593904"/>
              <a:gd name="connsiteY194" fmla="*/ 573492 h 1467110"/>
              <a:gd name="connsiteX195" fmla="*/ 868353 w 4593904"/>
              <a:gd name="connsiteY195" fmla="*/ 578688 h 1467110"/>
              <a:gd name="connsiteX196" fmla="*/ 842375 w 4593904"/>
              <a:gd name="connsiteY196" fmla="*/ 583883 h 1467110"/>
              <a:gd name="connsiteX197" fmla="*/ 806007 w 4593904"/>
              <a:gd name="connsiteY197" fmla="*/ 599469 h 1467110"/>
              <a:gd name="connsiteX198" fmla="*/ 790421 w 4593904"/>
              <a:gd name="connsiteY198" fmla="*/ 604665 h 1467110"/>
              <a:gd name="connsiteX199" fmla="*/ 748857 w 4593904"/>
              <a:gd name="connsiteY199" fmla="*/ 620251 h 1467110"/>
              <a:gd name="connsiteX200" fmla="*/ 702098 w 4593904"/>
              <a:gd name="connsiteY200" fmla="*/ 641033 h 1467110"/>
              <a:gd name="connsiteX201" fmla="*/ 670925 w 4593904"/>
              <a:gd name="connsiteY201" fmla="*/ 651424 h 1467110"/>
              <a:gd name="connsiteX202" fmla="*/ 639753 w 4593904"/>
              <a:gd name="connsiteY202" fmla="*/ 667010 h 1467110"/>
              <a:gd name="connsiteX203" fmla="*/ 592994 w 4593904"/>
              <a:gd name="connsiteY203" fmla="*/ 687792 h 1467110"/>
              <a:gd name="connsiteX204" fmla="*/ 577407 w 4593904"/>
              <a:gd name="connsiteY204" fmla="*/ 692988 h 1467110"/>
              <a:gd name="connsiteX205" fmla="*/ 546235 w 4593904"/>
              <a:gd name="connsiteY205" fmla="*/ 713769 h 1467110"/>
              <a:gd name="connsiteX206" fmla="*/ 530648 w 4593904"/>
              <a:gd name="connsiteY206" fmla="*/ 724160 h 1467110"/>
              <a:gd name="connsiteX207" fmla="*/ 509866 w 4593904"/>
              <a:gd name="connsiteY207" fmla="*/ 734551 h 1467110"/>
              <a:gd name="connsiteX208" fmla="*/ 463107 w 4593904"/>
              <a:gd name="connsiteY208" fmla="*/ 755333 h 1467110"/>
              <a:gd name="connsiteX209" fmla="*/ 447521 w 4593904"/>
              <a:gd name="connsiteY209" fmla="*/ 760528 h 1467110"/>
              <a:gd name="connsiteX210" fmla="*/ 416348 w 4593904"/>
              <a:gd name="connsiteY210" fmla="*/ 786506 h 1467110"/>
              <a:gd name="connsiteX211" fmla="*/ 385175 w 4593904"/>
              <a:gd name="connsiteY211" fmla="*/ 807288 h 1467110"/>
              <a:gd name="connsiteX212" fmla="*/ 369589 w 4593904"/>
              <a:gd name="connsiteY212" fmla="*/ 822874 h 1467110"/>
              <a:gd name="connsiteX213" fmla="*/ 338416 w 4593904"/>
              <a:gd name="connsiteY213" fmla="*/ 843656 h 1467110"/>
              <a:gd name="connsiteX214" fmla="*/ 322830 w 4593904"/>
              <a:gd name="connsiteY214" fmla="*/ 854047 h 1467110"/>
              <a:gd name="connsiteX215" fmla="*/ 291657 w 4593904"/>
              <a:gd name="connsiteY215" fmla="*/ 874828 h 1467110"/>
              <a:gd name="connsiteX216" fmla="*/ 270875 w 4593904"/>
              <a:gd name="connsiteY216" fmla="*/ 895610 h 1467110"/>
              <a:gd name="connsiteX217" fmla="*/ 265680 w 4593904"/>
              <a:gd name="connsiteY217" fmla="*/ 911197 h 1467110"/>
              <a:gd name="connsiteX218" fmla="*/ 218921 w 4593904"/>
              <a:gd name="connsiteY218" fmla="*/ 947565 h 1467110"/>
              <a:gd name="connsiteX219" fmla="*/ 208530 w 4593904"/>
              <a:gd name="connsiteY219" fmla="*/ 963151 h 1467110"/>
              <a:gd name="connsiteX220" fmla="*/ 177357 w 4593904"/>
              <a:gd name="connsiteY220" fmla="*/ 983933 h 1467110"/>
              <a:gd name="connsiteX221" fmla="*/ 156575 w 4593904"/>
              <a:gd name="connsiteY221" fmla="*/ 999519 h 1467110"/>
              <a:gd name="connsiteX222" fmla="*/ 125403 w 4593904"/>
              <a:gd name="connsiteY222" fmla="*/ 1020301 h 1467110"/>
              <a:gd name="connsiteX223" fmla="*/ 94230 w 4593904"/>
              <a:gd name="connsiteY223" fmla="*/ 1041083 h 1467110"/>
              <a:gd name="connsiteX224" fmla="*/ 78644 w 4593904"/>
              <a:gd name="connsiteY224" fmla="*/ 1056669 h 1467110"/>
              <a:gd name="connsiteX225" fmla="*/ 68253 w 4593904"/>
              <a:gd name="connsiteY225" fmla="*/ 1072256 h 1467110"/>
              <a:gd name="connsiteX226" fmla="*/ 52666 w 4593904"/>
              <a:gd name="connsiteY226" fmla="*/ 1077451 h 1467110"/>
              <a:gd name="connsiteX227" fmla="*/ 5907 w 4593904"/>
              <a:gd name="connsiteY227" fmla="*/ 1124210 h 1467110"/>
              <a:gd name="connsiteX0" fmla="*/ 5907 w 4593904"/>
              <a:gd name="connsiteY0" fmla="*/ 1148528 h 1491428"/>
              <a:gd name="connsiteX1" fmla="*/ 5907 w 4593904"/>
              <a:gd name="connsiteY1" fmla="*/ 1148528 h 1491428"/>
              <a:gd name="connsiteX2" fmla="*/ 712 w 4593904"/>
              <a:gd name="connsiteY2" fmla="*/ 1195287 h 1491428"/>
              <a:gd name="connsiteX3" fmla="*/ 16298 w 4593904"/>
              <a:gd name="connsiteY3" fmla="*/ 1205678 h 1491428"/>
              <a:gd name="connsiteX4" fmla="*/ 26689 w 4593904"/>
              <a:gd name="connsiteY4" fmla="*/ 1236851 h 1491428"/>
              <a:gd name="connsiteX5" fmla="*/ 57862 w 4593904"/>
              <a:gd name="connsiteY5" fmla="*/ 1262828 h 1491428"/>
              <a:gd name="connsiteX6" fmla="*/ 68253 w 4593904"/>
              <a:gd name="connsiteY6" fmla="*/ 1278415 h 1491428"/>
              <a:gd name="connsiteX7" fmla="*/ 73448 w 4593904"/>
              <a:gd name="connsiteY7" fmla="*/ 1294001 h 1491428"/>
              <a:gd name="connsiteX8" fmla="*/ 104621 w 4593904"/>
              <a:gd name="connsiteY8" fmla="*/ 1325174 h 1491428"/>
              <a:gd name="connsiteX9" fmla="*/ 109816 w 4593904"/>
              <a:gd name="connsiteY9" fmla="*/ 1340760 h 1491428"/>
              <a:gd name="connsiteX10" fmla="*/ 135794 w 4593904"/>
              <a:gd name="connsiteY10" fmla="*/ 1366737 h 1491428"/>
              <a:gd name="connsiteX11" fmla="*/ 156575 w 4593904"/>
              <a:gd name="connsiteY11" fmla="*/ 1403106 h 1491428"/>
              <a:gd name="connsiteX12" fmla="*/ 172162 w 4593904"/>
              <a:gd name="connsiteY12" fmla="*/ 1418692 h 1491428"/>
              <a:gd name="connsiteX13" fmla="*/ 187748 w 4593904"/>
              <a:gd name="connsiteY13" fmla="*/ 1439474 h 1491428"/>
              <a:gd name="connsiteX14" fmla="*/ 239703 w 4593904"/>
              <a:gd name="connsiteY14" fmla="*/ 1470646 h 1491428"/>
              <a:gd name="connsiteX15" fmla="*/ 255289 w 4593904"/>
              <a:gd name="connsiteY15" fmla="*/ 1475842 h 1491428"/>
              <a:gd name="connsiteX16" fmla="*/ 276071 w 4593904"/>
              <a:gd name="connsiteY16" fmla="*/ 1486233 h 1491428"/>
              <a:gd name="connsiteX17" fmla="*/ 307244 w 4593904"/>
              <a:gd name="connsiteY17" fmla="*/ 1491428 h 1491428"/>
              <a:gd name="connsiteX18" fmla="*/ 473498 w 4593904"/>
              <a:gd name="connsiteY18" fmla="*/ 1486233 h 1491428"/>
              <a:gd name="connsiteX19" fmla="*/ 504671 w 4593904"/>
              <a:gd name="connsiteY19" fmla="*/ 1470646 h 1491428"/>
              <a:gd name="connsiteX20" fmla="*/ 520257 w 4593904"/>
              <a:gd name="connsiteY20" fmla="*/ 1449865 h 1491428"/>
              <a:gd name="connsiteX21" fmla="*/ 541039 w 4593904"/>
              <a:gd name="connsiteY21" fmla="*/ 1413496 h 1491428"/>
              <a:gd name="connsiteX22" fmla="*/ 530648 w 4593904"/>
              <a:gd name="connsiteY22" fmla="*/ 1340760 h 1491428"/>
              <a:gd name="connsiteX23" fmla="*/ 520257 w 4593904"/>
              <a:gd name="connsiteY23" fmla="*/ 1304392 h 1491428"/>
              <a:gd name="connsiteX24" fmla="*/ 525453 w 4593904"/>
              <a:gd name="connsiteY24" fmla="*/ 1174506 h 1491428"/>
              <a:gd name="connsiteX25" fmla="*/ 535844 w 4593904"/>
              <a:gd name="connsiteY25" fmla="*/ 1132942 h 1491428"/>
              <a:gd name="connsiteX26" fmla="*/ 567016 w 4593904"/>
              <a:gd name="connsiteY26" fmla="*/ 1086183 h 1491428"/>
              <a:gd name="connsiteX27" fmla="*/ 577407 w 4593904"/>
              <a:gd name="connsiteY27" fmla="*/ 1070596 h 1491428"/>
              <a:gd name="connsiteX28" fmla="*/ 587798 w 4593904"/>
              <a:gd name="connsiteY28" fmla="*/ 1055010 h 1491428"/>
              <a:gd name="connsiteX29" fmla="*/ 592994 w 4593904"/>
              <a:gd name="connsiteY29" fmla="*/ 1039424 h 1491428"/>
              <a:gd name="connsiteX30" fmla="*/ 639753 w 4593904"/>
              <a:gd name="connsiteY30" fmla="*/ 997860 h 1491428"/>
              <a:gd name="connsiteX31" fmla="*/ 655339 w 4593904"/>
              <a:gd name="connsiteY31" fmla="*/ 992665 h 1491428"/>
              <a:gd name="connsiteX32" fmla="*/ 686512 w 4593904"/>
              <a:gd name="connsiteY32" fmla="*/ 971883 h 1491428"/>
              <a:gd name="connsiteX33" fmla="*/ 717685 w 4593904"/>
              <a:gd name="connsiteY33" fmla="*/ 951101 h 1491428"/>
              <a:gd name="connsiteX34" fmla="*/ 769639 w 4593904"/>
              <a:gd name="connsiteY34" fmla="*/ 919928 h 1491428"/>
              <a:gd name="connsiteX35" fmla="*/ 800812 w 4593904"/>
              <a:gd name="connsiteY35" fmla="*/ 909537 h 1491428"/>
              <a:gd name="connsiteX36" fmla="*/ 831985 w 4593904"/>
              <a:gd name="connsiteY36" fmla="*/ 893951 h 1491428"/>
              <a:gd name="connsiteX37" fmla="*/ 863157 w 4593904"/>
              <a:gd name="connsiteY37" fmla="*/ 878365 h 1491428"/>
              <a:gd name="connsiteX38" fmla="*/ 894330 w 4593904"/>
              <a:gd name="connsiteY38" fmla="*/ 857583 h 1491428"/>
              <a:gd name="connsiteX39" fmla="*/ 909916 w 4593904"/>
              <a:gd name="connsiteY39" fmla="*/ 847192 h 1491428"/>
              <a:gd name="connsiteX40" fmla="*/ 925503 w 4593904"/>
              <a:gd name="connsiteY40" fmla="*/ 841996 h 1491428"/>
              <a:gd name="connsiteX41" fmla="*/ 967066 w 4593904"/>
              <a:gd name="connsiteY41" fmla="*/ 831606 h 1491428"/>
              <a:gd name="connsiteX42" fmla="*/ 982653 w 4593904"/>
              <a:gd name="connsiteY42" fmla="*/ 826410 h 1491428"/>
              <a:gd name="connsiteX43" fmla="*/ 1003435 w 4593904"/>
              <a:gd name="connsiteY43" fmla="*/ 821215 h 1491428"/>
              <a:gd name="connsiteX44" fmla="*/ 1034607 w 4593904"/>
              <a:gd name="connsiteY44" fmla="*/ 810824 h 1491428"/>
              <a:gd name="connsiteX45" fmla="*/ 1081366 w 4593904"/>
              <a:gd name="connsiteY45" fmla="*/ 800433 h 1491428"/>
              <a:gd name="connsiteX46" fmla="*/ 1096953 w 4593904"/>
              <a:gd name="connsiteY46" fmla="*/ 795237 h 1491428"/>
              <a:gd name="connsiteX47" fmla="*/ 1154103 w 4593904"/>
              <a:gd name="connsiteY47" fmla="*/ 784846 h 1491428"/>
              <a:gd name="connsiteX48" fmla="*/ 1185275 w 4593904"/>
              <a:gd name="connsiteY48" fmla="*/ 774456 h 1491428"/>
              <a:gd name="connsiteX49" fmla="*/ 1211253 w 4593904"/>
              <a:gd name="connsiteY49" fmla="*/ 769260 h 1491428"/>
              <a:gd name="connsiteX50" fmla="*/ 1226839 w 4593904"/>
              <a:gd name="connsiteY50" fmla="*/ 764065 h 1491428"/>
              <a:gd name="connsiteX51" fmla="*/ 1268403 w 4593904"/>
              <a:gd name="connsiteY51" fmla="*/ 758869 h 1491428"/>
              <a:gd name="connsiteX52" fmla="*/ 1403485 w 4593904"/>
              <a:gd name="connsiteY52" fmla="*/ 738087 h 1491428"/>
              <a:gd name="connsiteX53" fmla="*/ 1481416 w 4593904"/>
              <a:gd name="connsiteY53" fmla="*/ 727696 h 1491428"/>
              <a:gd name="connsiteX54" fmla="*/ 1533371 w 4593904"/>
              <a:gd name="connsiteY54" fmla="*/ 717306 h 1491428"/>
              <a:gd name="connsiteX55" fmla="*/ 1652866 w 4593904"/>
              <a:gd name="connsiteY55" fmla="*/ 712110 h 1491428"/>
              <a:gd name="connsiteX56" fmla="*/ 1751580 w 4593904"/>
              <a:gd name="connsiteY56" fmla="*/ 701719 h 1491428"/>
              <a:gd name="connsiteX57" fmla="*/ 1928225 w 4593904"/>
              <a:gd name="connsiteY57" fmla="*/ 696524 h 1491428"/>
              <a:gd name="connsiteX58" fmla="*/ 2110066 w 4593904"/>
              <a:gd name="connsiteY58" fmla="*/ 686133 h 1491428"/>
              <a:gd name="connsiteX59" fmla="*/ 2151630 w 4593904"/>
              <a:gd name="connsiteY59" fmla="*/ 680937 h 1491428"/>
              <a:gd name="connsiteX60" fmla="*/ 2411403 w 4593904"/>
              <a:gd name="connsiteY60" fmla="*/ 670546 h 1491428"/>
              <a:gd name="connsiteX61" fmla="*/ 2593244 w 4593904"/>
              <a:gd name="connsiteY61" fmla="*/ 675742 h 1491428"/>
              <a:gd name="connsiteX62" fmla="*/ 2624416 w 4593904"/>
              <a:gd name="connsiteY62" fmla="*/ 686133 h 1491428"/>
              <a:gd name="connsiteX63" fmla="*/ 2671175 w 4593904"/>
              <a:gd name="connsiteY63" fmla="*/ 691328 h 1491428"/>
              <a:gd name="connsiteX64" fmla="*/ 3014075 w 4593904"/>
              <a:gd name="connsiteY64" fmla="*/ 691328 h 1491428"/>
              <a:gd name="connsiteX65" fmla="*/ 3060835 w 4593904"/>
              <a:gd name="connsiteY65" fmla="*/ 701719 h 1491428"/>
              <a:gd name="connsiteX66" fmla="*/ 3097203 w 4593904"/>
              <a:gd name="connsiteY66" fmla="*/ 712110 h 1491428"/>
              <a:gd name="connsiteX67" fmla="*/ 3206307 w 4593904"/>
              <a:gd name="connsiteY67" fmla="*/ 717306 h 1491428"/>
              <a:gd name="connsiteX68" fmla="*/ 3253066 w 4593904"/>
              <a:gd name="connsiteY68" fmla="*/ 727696 h 1491428"/>
              <a:gd name="connsiteX69" fmla="*/ 3268653 w 4593904"/>
              <a:gd name="connsiteY69" fmla="*/ 738087 h 1491428"/>
              <a:gd name="connsiteX70" fmla="*/ 3445298 w 4593904"/>
              <a:gd name="connsiteY70" fmla="*/ 732892 h 1491428"/>
              <a:gd name="connsiteX71" fmla="*/ 3460885 w 4593904"/>
              <a:gd name="connsiteY71" fmla="*/ 727696 h 1491428"/>
              <a:gd name="connsiteX72" fmla="*/ 3481666 w 4593904"/>
              <a:gd name="connsiteY72" fmla="*/ 717306 h 1491428"/>
              <a:gd name="connsiteX73" fmla="*/ 3512839 w 4593904"/>
              <a:gd name="connsiteY73" fmla="*/ 696524 h 1491428"/>
              <a:gd name="connsiteX74" fmla="*/ 3528425 w 4593904"/>
              <a:gd name="connsiteY74" fmla="*/ 691328 h 1491428"/>
              <a:gd name="connsiteX75" fmla="*/ 3544012 w 4593904"/>
              <a:gd name="connsiteY75" fmla="*/ 680937 h 1491428"/>
              <a:gd name="connsiteX76" fmla="*/ 3575185 w 4593904"/>
              <a:gd name="connsiteY76" fmla="*/ 670546 h 1491428"/>
              <a:gd name="connsiteX77" fmla="*/ 3746635 w 4593904"/>
              <a:gd name="connsiteY77" fmla="*/ 675742 h 1491428"/>
              <a:gd name="connsiteX78" fmla="*/ 3757025 w 4593904"/>
              <a:gd name="connsiteY78" fmla="*/ 691328 h 1491428"/>
              <a:gd name="connsiteX79" fmla="*/ 3788198 w 4593904"/>
              <a:gd name="connsiteY79" fmla="*/ 701719 h 1491428"/>
              <a:gd name="connsiteX80" fmla="*/ 3855739 w 4593904"/>
              <a:gd name="connsiteY80" fmla="*/ 691328 h 1491428"/>
              <a:gd name="connsiteX81" fmla="*/ 3866130 w 4593904"/>
              <a:gd name="connsiteY81" fmla="*/ 675742 h 1491428"/>
              <a:gd name="connsiteX82" fmla="*/ 3871325 w 4593904"/>
              <a:gd name="connsiteY82" fmla="*/ 613396 h 1491428"/>
              <a:gd name="connsiteX83" fmla="*/ 3881716 w 4593904"/>
              <a:gd name="connsiteY83" fmla="*/ 535465 h 1491428"/>
              <a:gd name="connsiteX84" fmla="*/ 3897303 w 4593904"/>
              <a:gd name="connsiteY84" fmla="*/ 473119 h 1491428"/>
              <a:gd name="connsiteX85" fmla="*/ 3918085 w 4593904"/>
              <a:gd name="connsiteY85" fmla="*/ 436751 h 1491428"/>
              <a:gd name="connsiteX86" fmla="*/ 3933671 w 4593904"/>
              <a:gd name="connsiteY86" fmla="*/ 426360 h 1491428"/>
              <a:gd name="connsiteX87" fmla="*/ 3944062 w 4593904"/>
              <a:gd name="connsiteY87" fmla="*/ 410774 h 1491428"/>
              <a:gd name="connsiteX88" fmla="*/ 3975235 w 4593904"/>
              <a:gd name="connsiteY88" fmla="*/ 400383 h 1491428"/>
              <a:gd name="connsiteX89" fmla="*/ 3990821 w 4593904"/>
              <a:gd name="connsiteY89" fmla="*/ 395187 h 1491428"/>
              <a:gd name="connsiteX90" fmla="*/ 4006407 w 4593904"/>
              <a:gd name="connsiteY90" fmla="*/ 384796 h 1491428"/>
              <a:gd name="connsiteX91" fmla="*/ 4068753 w 4593904"/>
              <a:gd name="connsiteY91" fmla="*/ 369210 h 1491428"/>
              <a:gd name="connsiteX92" fmla="*/ 4084339 w 4593904"/>
              <a:gd name="connsiteY92" fmla="*/ 364015 h 1491428"/>
              <a:gd name="connsiteX93" fmla="*/ 4136294 w 4593904"/>
              <a:gd name="connsiteY93" fmla="*/ 353624 h 1491428"/>
              <a:gd name="connsiteX94" fmla="*/ 4157075 w 4593904"/>
              <a:gd name="connsiteY94" fmla="*/ 348428 h 1491428"/>
              <a:gd name="connsiteX95" fmla="*/ 4250594 w 4593904"/>
              <a:gd name="connsiteY95" fmla="*/ 338037 h 1491428"/>
              <a:gd name="connsiteX96" fmla="*/ 4271375 w 4593904"/>
              <a:gd name="connsiteY96" fmla="*/ 332842 h 1491428"/>
              <a:gd name="connsiteX97" fmla="*/ 4593904 w 4593904"/>
              <a:gd name="connsiteY97" fmla="*/ 224480 h 1491428"/>
              <a:gd name="connsiteX98" fmla="*/ 4510810 w 4593904"/>
              <a:gd name="connsiteY98" fmla="*/ 178234 h 1491428"/>
              <a:gd name="connsiteX99" fmla="*/ 4452605 w 4593904"/>
              <a:gd name="connsiteY99" fmla="*/ 142552 h 1491428"/>
              <a:gd name="connsiteX100" fmla="*/ 4418925 w 4593904"/>
              <a:gd name="connsiteY100" fmla="*/ 98990 h 1491428"/>
              <a:gd name="connsiteX101" fmla="*/ 4355888 w 4593904"/>
              <a:gd name="connsiteY101" fmla="*/ 85915 h 1491428"/>
              <a:gd name="connsiteX102" fmla="*/ 4302697 w 4593904"/>
              <a:gd name="connsiteY102" fmla="*/ 87400 h 1491428"/>
              <a:gd name="connsiteX103" fmla="*/ 4254519 w 4593904"/>
              <a:gd name="connsiteY103" fmla="*/ 74497 h 1491428"/>
              <a:gd name="connsiteX104" fmla="*/ 4213863 w 4593904"/>
              <a:gd name="connsiteY104" fmla="*/ 56398 h 1491428"/>
              <a:gd name="connsiteX105" fmla="*/ 4130043 w 4593904"/>
              <a:gd name="connsiteY105" fmla="*/ 28252 h 1491428"/>
              <a:gd name="connsiteX106" fmla="*/ 4086699 w 4593904"/>
              <a:gd name="connsiteY106" fmla="*/ 5300 h 1491428"/>
              <a:gd name="connsiteX107" fmla="*/ 4099925 w 4593904"/>
              <a:gd name="connsiteY107" fmla="*/ 135415 h 1491428"/>
              <a:gd name="connsiteX108" fmla="*/ 4011603 w 4593904"/>
              <a:gd name="connsiteY108" fmla="*/ 130219 h 1491428"/>
              <a:gd name="connsiteX109" fmla="*/ 3866130 w 4593904"/>
              <a:gd name="connsiteY109" fmla="*/ 130219 h 1491428"/>
              <a:gd name="connsiteX110" fmla="*/ 3850544 w 4593904"/>
              <a:gd name="connsiteY110" fmla="*/ 135415 h 1491428"/>
              <a:gd name="connsiteX111" fmla="*/ 3819371 w 4593904"/>
              <a:gd name="connsiteY111" fmla="*/ 140610 h 1491428"/>
              <a:gd name="connsiteX112" fmla="*/ 3679094 w 4593904"/>
              <a:gd name="connsiteY112" fmla="*/ 151001 h 1491428"/>
              <a:gd name="connsiteX113" fmla="*/ 3642725 w 4593904"/>
              <a:gd name="connsiteY113" fmla="*/ 161392 h 1491428"/>
              <a:gd name="connsiteX114" fmla="*/ 3595966 w 4593904"/>
              <a:gd name="connsiteY114" fmla="*/ 166587 h 1491428"/>
              <a:gd name="connsiteX115" fmla="*/ 3544012 w 4593904"/>
              <a:gd name="connsiteY115" fmla="*/ 182174 h 1491428"/>
              <a:gd name="connsiteX116" fmla="*/ 3523230 w 4593904"/>
              <a:gd name="connsiteY116" fmla="*/ 192565 h 1491428"/>
              <a:gd name="connsiteX117" fmla="*/ 3502448 w 4593904"/>
              <a:gd name="connsiteY117" fmla="*/ 197760 h 1491428"/>
              <a:gd name="connsiteX118" fmla="*/ 3455689 w 4593904"/>
              <a:gd name="connsiteY118" fmla="*/ 213346 h 1491428"/>
              <a:gd name="connsiteX119" fmla="*/ 3408930 w 4593904"/>
              <a:gd name="connsiteY119" fmla="*/ 228933 h 1491428"/>
              <a:gd name="connsiteX120" fmla="*/ 3393344 w 4593904"/>
              <a:gd name="connsiteY120" fmla="*/ 234128 h 1491428"/>
              <a:gd name="connsiteX121" fmla="*/ 3351780 w 4593904"/>
              <a:gd name="connsiteY121" fmla="*/ 254910 h 1491428"/>
              <a:gd name="connsiteX122" fmla="*/ 3336194 w 4593904"/>
              <a:gd name="connsiteY122" fmla="*/ 265301 h 1491428"/>
              <a:gd name="connsiteX123" fmla="*/ 3315412 w 4593904"/>
              <a:gd name="connsiteY123" fmla="*/ 270496 h 1491428"/>
              <a:gd name="connsiteX124" fmla="*/ 3299825 w 4593904"/>
              <a:gd name="connsiteY124" fmla="*/ 275692 h 1491428"/>
              <a:gd name="connsiteX125" fmla="*/ 3253066 w 4593904"/>
              <a:gd name="connsiteY125" fmla="*/ 312060 h 1491428"/>
              <a:gd name="connsiteX126" fmla="*/ 3216698 w 4593904"/>
              <a:gd name="connsiteY126" fmla="*/ 332842 h 1491428"/>
              <a:gd name="connsiteX127" fmla="*/ 3185525 w 4593904"/>
              <a:gd name="connsiteY127" fmla="*/ 343233 h 1491428"/>
              <a:gd name="connsiteX128" fmla="*/ 3143962 w 4593904"/>
              <a:gd name="connsiteY128" fmla="*/ 364015 h 1491428"/>
              <a:gd name="connsiteX129" fmla="*/ 3107594 w 4593904"/>
              <a:gd name="connsiteY129" fmla="*/ 374406 h 1491428"/>
              <a:gd name="connsiteX130" fmla="*/ 3092007 w 4593904"/>
              <a:gd name="connsiteY130" fmla="*/ 379601 h 1491428"/>
              <a:gd name="connsiteX131" fmla="*/ 3071225 w 4593904"/>
              <a:gd name="connsiteY131" fmla="*/ 384796 h 1491428"/>
              <a:gd name="connsiteX132" fmla="*/ 3040053 w 4593904"/>
              <a:gd name="connsiteY132" fmla="*/ 395187 h 1491428"/>
              <a:gd name="connsiteX133" fmla="*/ 2998489 w 4593904"/>
              <a:gd name="connsiteY133" fmla="*/ 405578 h 1491428"/>
              <a:gd name="connsiteX134" fmla="*/ 2967316 w 4593904"/>
              <a:gd name="connsiteY134" fmla="*/ 415969 h 1491428"/>
              <a:gd name="connsiteX135" fmla="*/ 2941339 w 4593904"/>
              <a:gd name="connsiteY135" fmla="*/ 421165 h 1491428"/>
              <a:gd name="connsiteX136" fmla="*/ 2910166 w 4593904"/>
              <a:gd name="connsiteY136" fmla="*/ 431556 h 1491428"/>
              <a:gd name="connsiteX137" fmla="*/ 2894580 w 4593904"/>
              <a:gd name="connsiteY137" fmla="*/ 436751 h 1491428"/>
              <a:gd name="connsiteX138" fmla="*/ 2847821 w 4593904"/>
              <a:gd name="connsiteY138" fmla="*/ 457533 h 1491428"/>
              <a:gd name="connsiteX139" fmla="*/ 2832235 w 4593904"/>
              <a:gd name="connsiteY139" fmla="*/ 462728 h 1491428"/>
              <a:gd name="connsiteX140" fmla="*/ 2795866 w 4593904"/>
              <a:gd name="connsiteY140" fmla="*/ 483510 h 1491428"/>
              <a:gd name="connsiteX141" fmla="*/ 2780280 w 4593904"/>
              <a:gd name="connsiteY141" fmla="*/ 493901 h 1491428"/>
              <a:gd name="connsiteX142" fmla="*/ 2754303 w 4593904"/>
              <a:gd name="connsiteY142" fmla="*/ 499096 h 1491428"/>
              <a:gd name="connsiteX143" fmla="*/ 2738716 w 4593904"/>
              <a:gd name="connsiteY143" fmla="*/ 504292 h 1491428"/>
              <a:gd name="connsiteX144" fmla="*/ 2717935 w 4593904"/>
              <a:gd name="connsiteY144" fmla="*/ 509487 h 1491428"/>
              <a:gd name="connsiteX145" fmla="*/ 2593244 w 4593904"/>
              <a:gd name="connsiteY145" fmla="*/ 504292 h 1491428"/>
              <a:gd name="connsiteX146" fmla="*/ 2577657 w 4593904"/>
              <a:gd name="connsiteY146" fmla="*/ 473119 h 1491428"/>
              <a:gd name="connsiteX147" fmla="*/ 2562071 w 4593904"/>
              <a:gd name="connsiteY147" fmla="*/ 415969 h 1491428"/>
              <a:gd name="connsiteX148" fmla="*/ 2556875 w 4593904"/>
              <a:gd name="connsiteY148" fmla="*/ 400383 h 1491428"/>
              <a:gd name="connsiteX149" fmla="*/ 2546485 w 4593904"/>
              <a:gd name="connsiteY149" fmla="*/ 384796 h 1491428"/>
              <a:gd name="connsiteX150" fmla="*/ 2411403 w 4593904"/>
              <a:gd name="connsiteY150" fmla="*/ 389992 h 1491428"/>
              <a:gd name="connsiteX151" fmla="*/ 2354253 w 4593904"/>
              <a:gd name="connsiteY151" fmla="*/ 395187 h 1491428"/>
              <a:gd name="connsiteX152" fmla="*/ 2333471 w 4593904"/>
              <a:gd name="connsiteY152" fmla="*/ 400383 h 1491428"/>
              <a:gd name="connsiteX153" fmla="*/ 2271125 w 4593904"/>
              <a:gd name="connsiteY153" fmla="*/ 405578 h 1491428"/>
              <a:gd name="connsiteX154" fmla="*/ 2167216 w 4593904"/>
              <a:gd name="connsiteY154" fmla="*/ 400383 h 1491428"/>
              <a:gd name="connsiteX155" fmla="*/ 2151630 w 4593904"/>
              <a:gd name="connsiteY155" fmla="*/ 395187 h 1491428"/>
              <a:gd name="connsiteX156" fmla="*/ 2120457 w 4593904"/>
              <a:gd name="connsiteY156" fmla="*/ 374406 h 1491428"/>
              <a:gd name="connsiteX157" fmla="*/ 2110066 w 4593904"/>
              <a:gd name="connsiteY157" fmla="*/ 358819 h 1491428"/>
              <a:gd name="connsiteX158" fmla="*/ 2094480 w 4593904"/>
              <a:gd name="connsiteY158" fmla="*/ 353624 h 1491428"/>
              <a:gd name="connsiteX159" fmla="*/ 2078894 w 4593904"/>
              <a:gd name="connsiteY159" fmla="*/ 343233 h 1491428"/>
              <a:gd name="connsiteX160" fmla="*/ 2063307 w 4593904"/>
              <a:gd name="connsiteY160" fmla="*/ 338037 h 1491428"/>
              <a:gd name="connsiteX161" fmla="*/ 2047721 w 4593904"/>
              <a:gd name="connsiteY161" fmla="*/ 327646 h 1491428"/>
              <a:gd name="connsiteX162" fmla="*/ 2032135 w 4593904"/>
              <a:gd name="connsiteY162" fmla="*/ 322451 h 1491428"/>
              <a:gd name="connsiteX163" fmla="*/ 2011353 w 4593904"/>
              <a:gd name="connsiteY163" fmla="*/ 312060 h 1491428"/>
              <a:gd name="connsiteX164" fmla="*/ 1907444 w 4593904"/>
              <a:gd name="connsiteY164" fmla="*/ 317256 h 1491428"/>
              <a:gd name="connsiteX165" fmla="*/ 1876271 w 4593904"/>
              <a:gd name="connsiteY165" fmla="*/ 327646 h 1491428"/>
              <a:gd name="connsiteX166" fmla="*/ 1860685 w 4593904"/>
              <a:gd name="connsiteY166" fmla="*/ 332842 h 1491428"/>
              <a:gd name="connsiteX167" fmla="*/ 1839903 w 4593904"/>
              <a:gd name="connsiteY167" fmla="*/ 343233 h 1491428"/>
              <a:gd name="connsiteX168" fmla="*/ 1767166 w 4593904"/>
              <a:gd name="connsiteY168" fmla="*/ 353624 h 1491428"/>
              <a:gd name="connsiteX169" fmla="*/ 1725603 w 4593904"/>
              <a:gd name="connsiteY169" fmla="*/ 364015 h 1491428"/>
              <a:gd name="connsiteX170" fmla="*/ 1684039 w 4593904"/>
              <a:gd name="connsiteY170" fmla="*/ 374406 h 1491428"/>
              <a:gd name="connsiteX171" fmla="*/ 1663257 w 4593904"/>
              <a:gd name="connsiteY171" fmla="*/ 379601 h 1491428"/>
              <a:gd name="connsiteX172" fmla="*/ 1632085 w 4593904"/>
              <a:gd name="connsiteY172" fmla="*/ 389992 h 1491428"/>
              <a:gd name="connsiteX173" fmla="*/ 1616498 w 4593904"/>
              <a:gd name="connsiteY173" fmla="*/ 395187 h 1491428"/>
              <a:gd name="connsiteX174" fmla="*/ 1595716 w 4593904"/>
              <a:gd name="connsiteY174" fmla="*/ 405578 h 1491428"/>
              <a:gd name="connsiteX175" fmla="*/ 1569739 w 4593904"/>
              <a:gd name="connsiteY175" fmla="*/ 410774 h 1491428"/>
              <a:gd name="connsiteX176" fmla="*/ 1554153 w 4593904"/>
              <a:gd name="connsiteY176" fmla="*/ 415969 h 1491428"/>
              <a:gd name="connsiteX177" fmla="*/ 1538566 w 4593904"/>
              <a:gd name="connsiteY177" fmla="*/ 426360 h 1491428"/>
              <a:gd name="connsiteX178" fmla="*/ 1528175 w 4593904"/>
              <a:gd name="connsiteY178" fmla="*/ 441946 h 1491428"/>
              <a:gd name="connsiteX179" fmla="*/ 1497003 w 4593904"/>
              <a:gd name="connsiteY179" fmla="*/ 452337 h 1491428"/>
              <a:gd name="connsiteX180" fmla="*/ 1465830 w 4593904"/>
              <a:gd name="connsiteY180" fmla="*/ 473119 h 1491428"/>
              <a:gd name="connsiteX181" fmla="*/ 1450244 w 4593904"/>
              <a:gd name="connsiteY181" fmla="*/ 483510 h 1491428"/>
              <a:gd name="connsiteX182" fmla="*/ 1387898 w 4593904"/>
              <a:gd name="connsiteY182" fmla="*/ 504292 h 1491428"/>
              <a:gd name="connsiteX183" fmla="*/ 1372312 w 4593904"/>
              <a:gd name="connsiteY183" fmla="*/ 509487 h 1491428"/>
              <a:gd name="connsiteX184" fmla="*/ 1356725 w 4593904"/>
              <a:gd name="connsiteY184" fmla="*/ 514683 h 1491428"/>
              <a:gd name="connsiteX185" fmla="*/ 1299575 w 4593904"/>
              <a:gd name="connsiteY185" fmla="*/ 519878 h 1491428"/>
              <a:gd name="connsiteX186" fmla="*/ 1283989 w 4593904"/>
              <a:gd name="connsiteY186" fmla="*/ 525074 h 1491428"/>
              <a:gd name="connsiteX187" fmla="*/ 1200862 w 4593904"/>
              <a:gd name="connsiteY187" fmla="*/ 535465 h 1491428"/>
              <a:gd name="connsiteX188" fmla="*/ 1154103 w 4593904"/>
              <a:gd name="connsiteY188" fmla="*/ 545856 h 1491428"/>
              <a:gd name="connsiteX189" fmla="*/ 1096953 w 4593904"/>
              <a:gd name="connsiteY189" fmla="*/ 551051 h 1491428"/>
              <a:gd name="connsiteX190" fmla="*/ 1060585 w 4593904"/>
              <a:gd name="connsiteY190" fmla="*/ 556246 h 1491428"/>
              <a:gd name="connsiteX191" fmla="*/ 993044 w 4593904"/>
              <a:gd name="connsiteY191" fmla="*/ 566637 h 1491428"/>
              <a:gd name="connsiteX192" fmla="*/ 961871 w 4593904"/>
              <a:gd name="connsiteY192" fmla="*/ 577028 h 1491428"/>
              <a:gd name="connsiteX193" fmla="*/ 920307 w 4593904"/>
              <a:gd name="connsiteY193" fmla="*/ 587419 h 1491428"/>
              <a:gd name="connsiteX194" fmla="*/ 889135 w 4593904"/>
              <a:gd name="connsiteY194" fmla="*/ 597810 h 1491428"/>
              <a:gd name="connsiteX195" fmla="*/ 868353 w 4593904"/>
              <a:gd name="connsiteY195" fmla="*/ 603006 h 1491428"/>
              <a:gd name="connsiteX196" fmla="*/ 842375 w 4593904"/>
              <a:gd name="connsiteY196" fmla="*/ 608201 h 1491428"/>
              <a:gd name="connsiteX197" fmla="*/ 806007 w 4593904"/>
              <a:gd name="connsiteY197" fmla="*/ 623787 h 1491428"/>
              <a:gd name="connsiteX198" fmla="*/ 790421 w 4593904"/>
              <a:gd name="connsiteY198" fmla="*/ 628983 h 1491428"/>
              <a:gd name="connsiteX199" fmla="*/ 748857 w 4593904"/>
              <a:gd name="connsiteY199" fmla="*/ 644569 h 1491428"/>
              <a:gd name="connsiteX200" fmla="*/ 702098 w 4593904"/>
              <a:gd name="connsiteY200" fmla="*/ 665351 h 1491428"/>
              <a:gd name="connsiteX201" fmla="*/ 670925 w 4593904"/>
              <a:gd name="connsiteY201" fmla="*/ 675742 h 1491428"/>
              <a:gd name="connsiteX202" fmla="*/ 639753 w 4593904"/>
              <a:gd name="connsiteY202" fmla="*/ 691328 h 1491428"/>
              <a:gd name="connsiteX203" fmla="*/ 592994 w 4593904"/>
              <a:gd name="connsiteY203" fmla="*/ 712110 h 1491428"/>
              <a:gd name="connsiteX204" fmla="*/ 577407 w 4593904"/>
              <a:gd name="connsiteY204" fmla="*/ 717306 h 1491428"/>
              <a:gd name="connsiteX205" fmla="*/ 546235 w 4593904"/>
              <a:gd name="connsiteY205" fmla="*/ 738087 h 1491428"/>
              <a:gd name="connsiteX206" fmla="*/ 530648 w 4593904"/>
              <a:gd name="connsiteY206" fmla="*/ 748478 h 1491428"/>
              <a:gd name="connsiteX207" fmla="*/ 509866 w 4593904"/>
              <a:gd name="connsiteY207" fmla="*/ 758869 h 1491428"/>
              <a:gd name="connsiteX208" fmla="*/ 463107 w 4593904"/>
              <a:gd name="connsiteY208" fmla="*/ 779651 h 1491428"/>
              <a:gd name="connsiteX209" fmla="*/ 447521 w 4593904"/>
              <a:gd name="connsiteY209" fmla="*/ 784846 h 1491428"/>
              <a:gd name="connsiteX210" fmla="*/ 416348 w 4593904"/>
              <a:gd name="connsiteY210" fmla="*/ 810824 h 1491428"/>
              <a:gd name="connsiteX211" fmla="*/ 385175 w 4593904"/>
              <a:gd name="connsiteY211" fmla="*/ 831606 h 1491428"/>
              <a:gd name="connsiteX212" fmla="*/ 369589 w 4593904"/>
              <a:gd name="connsiteY212" fmla="*/ 847192 h 1491428"/>
              <a:gd name="connsiteX213" fmla="*/ 338416 w 4593904"/>
              <a:gd name="connsiteY213" fmla="*/ 867974 h 1491428"/>
              <a:gd name="connsiteX214" fmla="*/ 322830 w 4593904"/>
              <a:gd name="connsiteY214" fmla="*/ 878365 h 1491428"/>
              <a:gd name="connsiteX215" fmla="*/ 291657 w 4593904"/>
              <a:gd name="connsiteY215" fmla="*/ 899146 h 1491428"/>
              <a:gd name="connsiteX216" fmla="*/ 270875 w 4593904"/>
              <a:gd name="connsiteY216" fmla="*/ 919928 h 1491428"/>
              <a:gd name="connsiteX217" fmla="*/ 265680 w 4593904"/>
              <a:gd name="connsiteY217" fmla="*/ 935515 h 1491428"/>
              <a:gd name="connsiteX218" fmla="*/ 218921 w 4593904"/>
              <a:gd name="connsiteY218" fmla="*/ 971883 h 1491428"/>
              <a:gd name="connsiteX219" fmla="*/ 208530 w 4593904"/>
              <a:gd name="connsiteY219" fmla="*/ 987469 h 1491428"/>
              <a:gd name="connsiteX220" fmla="*/ 177357 w 4593904"/>
              <a:gd name="connsiteY220" fmla="*/ 1008251 h 1491428"/>
              <a:gd name="connsiteX221" fmla="*/ 156575 w 4593904"/>
              <a:gd name="connsiteY221" fmla="*/ 1023837 h 1491428"/>
              <a:gd name="connsiteX222" fmla="*/ 125403 w 4593904"/>
              <a:gd name="connsiteY222" fmla="*/ 1044619 h 1491428"/>
              <a:gd name="connsiteX223" fmla="*/ 94230 w 4593904"/>
              <a:gd name="connsiteY223" fmla="*/ 1065401 h 1491428"/>
              <a:gd name="connsiteX224" fmla="*/ 78644 w 4593904"/>
              <a:gd name="connsiteY224" fmla="*/ 1080987 h 1491428"/>
              <a:gd name="connsiteX225" fmla="*/ 68253 w 4593904"/>
              <a:gd name="connsiteY225" fmla="*/ 1096574 h 1491428"/>
              <a:gd name="connsiteX226" fmla="*/ 52666 w 4593904"/>
              <a:gd name="connsiteY226" fmla="*/ 1101769 h 1491428"/>
              <a:gd name="connsiteX227" fmla="*/ 5907 w 4593904"/>
              <a:gd name="connsiteY227" fmla="*/ 1148528 h 1491428"/>
              <a:gd name="connsiteX0" fmla="*/ 5907 w 4593904"/>
              <a:gd name="connsiteY0" fmla="*/ 1174978 h 1517878"/>
              <a:gd name="connsiteX1" fmla="*/ 5907 w 4593904"/>
              <a:gd name="connsiteY1" fmla="*/ 1174978 h 1517878"/>
              <a:gd name="connsiteX2" fmla="*/ 712 w 4593904"/>
              <a:gd name="connsiteY2" fmla="*/ 1221737 h 1517878"/>
              <a:gd name="connsiteX3" fmla="*/ 16298 w 4593904"/>
              <a:gd name="connsiteY3" fmla="*/ 1232128 h 1517878"/>
              <a:gd name="connsiteX4" fmla="*/ 26689 w 4593904"/>
              <a:gd name="connsiteY4" fmla="*/ 1263301 h 1517878"/>
              <a:gd name="connsiteX5" fmla="*/ 57862 w 4593904"/>
              <a:gd name="connsiteY5" fmla="*/ 1289278 h 1517878"/>
              <a:gd name="connsiteX6" fmla="*/ 68253 w 4593904"/>
              <a:gd name="connsiteY6" fmla="*/ 1304865 h 1517878"/>
              <a:gd name="connsiteX7" fmla="*/ 73448 w 4593904"/>
              <a:gd name="connsiteY7" fmla="*/ 1320451 h 1517878"/>
              <a:gd name="connsiteX8" fmla="*/ 104621 w 4593904"/>
              <a:gd name="connsiteY8" fmla="*/ 1351624 h 1517878"/>
              <a:gd name="connsiteX9" fmla="*/ 109816 w 4593904"/>
              <a:gd name="connsiteY9" fmla="*/ 1367210 h 1517878"/>
              <a:gd name="connsiteX10" fmla="*/ 135794 w 4593904"/>
              <a:gd name="connsiteY10" fmla="*/ 1393187 h 1517878"/>
              <a:gd name="connsiteX11" fmla="*/ 156575 w 4593904"/>
              <a:gd name="connsiteY11" fmla="*/ 1429556 h 1517878"/>
              <a:gd name="connsiteX12" fmla="*/ 172162 w 4593904"/>
              <a:gd name="connsiteY12" fmla="*/ 1445142 h 1517878"/>
              <a:gd name="connsiteX13" fmla="*/ 187748 w 4593904"/>
              <a:gd name="connsiteY13" fmla="*/ 1465924 h 1517878"/>
              <a:gd name="connsiteX14" fmla="*/ 239703 w 4593904"/>
              <a:gd name="connsiteY14" fmla="*/ 1497096 h 1517878"/>
              <a:gd name="connsiteX15" fmla="*/ 255289 w 4593904"/>
              <a:gd name="connsiteY15" fmla="*/ 1502292 h 1517878"/>
              <a:gd name="connsiteX16" fmla="*/ 276071 w 4593904"/>
              <a:gd name="connsiteY16" fmla="*/ 1512683 h 1517878"/>
              <a:gd name="connsiteX17" fmla="*/ 307244 w 4593904"/>
              <a:gd name="connsiteY17" fmla="*/ 1517878 h 1517878"/>
              <a:gd name="connsiteX18" fmla="*/ 473498 w 4593904"/>
              <a:gd name="connsiteY18" fmla="*/ 1512683 h 1517878"/>
              <a:gd name="connsiteX19" fmla="*/ 504671 w 4593904"/>
              <a:gd name="connsiteY19" fmla="*/ 1497096 h 1517878"/>
              <a:gd name="connsiteX20" fmla="*/ 520257 w 4593904"/>
              <a:gd name="connsiteY20" fmla="*/ 1476315 h 1517878"/>
              <a:gd name="connsiteX21" fmla="*/ 541039 w 4593904"/>
              <a:gd name="connsiteY21" fmla="*/ 1439946 h 1517878"/>
              <a:gd name="connsiteX22" fmla="*/ 530648 w 4593904"/>
              <a:gd name="connsiteY22" fmla="*/ 1367210 h 1517878"/>
              <a:gd name="connsiteX23" fmla="*/ 520257 w 4593904"/>
              <a:gd name="connsiteY23" fmla="*/ 1330842 h 1517878"/>
              <a:gd name="connsiteX24" fmla="*/ 525453 w 4593904"/>
              <a:gd name="connsiteY24" fmla="*/ 1200956 h 1517878"/>
              <a:gd name="connsiteX25" fmla="*/ 535844 w 4593904"/>
              <a:gd name="connsiteY25" fmla="*/ 1159392 h 1517878"/>
              <a:gd name="connsiteX26" fmla="*/ 567016 w 4593904"/>
              <a:gd name="connsiteY26" fmla="*/ 1112633 h 1517878"/>
              <a:gd name="connsiteX27" fmla="*/ 577407 w 4593904"/>
              <a:gd name="connsiteY27" fmla="*/ 1097046 h 1517878"/>
              <a:gd name="connsiteX28" fmla="*/ 587798 w 4593904"/>
              <a:gd name="connsiteY28" fmla="*/ 1081460 h 1517878"/>
              <a:gd name="connsiteX29" fmla="*/ 592994 w 4593904"/>
              <a:gd name="connsiteY29" fmla="*/ 1065874 h 1517878"/>
              <a:gd name="connsiteX30" fmla="*/ 639753 w 4593904"/>
              <a:gd name="connsiteY30" fmla="*/ 1024310 h 1517878"/>
              <a:gd name="connsiteX31" fmla="*/ 655339 w 4593904"/>
              <a:gd name="connsiteY31" fmla="*/ 1019115 h 1517878"/>
              <a:gd name="connsiteX32" fmla="*/ 686512 w 4593904"/>
              <a:gd name="connsiteY32" fmla="*/ 998333 h 1517878"/>
              <a:gd name="connsiteX33" fmla="*/ 717685 w 4593904"/>
              <a:gd name="connsiteY33" fmla="*/ 977551 h 1517878"/>
              <a:gd name="connsiteX34" fmla="*/ 769639 w 4593904"/>
              <a:gd name="connsiteY34" fmla="*/ 946378 h 1517878"/>
              <a:gd name="connsiteX35" fmla="*/ 800812 w 4593904"/>
              <a:gd name="connsiteY35" fmla="*/ 935987 h 1517878"/>
              <a:gd name="connsiteX36" fmla="*/ 831985 w 4593904"/>
              <a:gd name="connsiteY36" fmla="*/ 920401 h 1517878"/>
              <a:gd name="connsiteX37" fmla="*/ 863157 w 4593904"/>
              <a:gd name="connsiteY37" fmla="*/ 904815 h 1517878"/>
              <a:gd name="connsiteX38" fmla="*/ 894330 w 4593904"/>
              <a:gd name="connsiteY38" fmla="*/ 884033 h 1517878"/>
              <a:gd name="connsiteX39" fmla="*/ 909916 w 4593904"/>
              <a:gd name="connsiteY39" fmla="*/ 873642 h 1517878"/>
              <a:gd name="connsiteX40" fmla="*/ 925503 w 4593904"/>
              <a:gd name="connsiteY40" fmla="*/ 868446 h 1517878"/>
              <a:gd name="connsiteX41" fmla="*/ 967066 w 4593904"/>
              <a:gd name="connsiteY41" fmla="*/ 858056 h 1517878"/>
              <a:gd name="connsiteX42" fmla="*/ 982653 w 4593904"/>
              <a:gd name="connsiteY42" fmla="*/ 852860 h 1517878"/>
              <a:gd name="connsiteX43" fmla="*/ 1003435 w 4593904"/>
              <a:gd name="connsiteY43" fmla="*/ 847665 h 1517878"/>
              <a:gd name="connsiteX44" fmla="*/ 1034607 w 4593904"/>
              <a:gd name="connsiteY44" fmla="*/ 837274 h 1517878"/>
              <a:gd name="connsiteX45" fmla="*/ 1081366 w 4593904"/>
              <a:gd name="connsiteY45" fmla="*/ 826883 h 1517878"/>
              <a:gd name="connsiteX46" fmla="*/ 1096953 w 4593904"/>
              <a:gd name="connsiteY46" fmla="*/ 821687 h 1517878"/>
              <a:gd name="connsiteX47" fmla="*/ 1154103 w 4593904"/>
              <a:gd name="connsiteY47" fmla="*/ 811296 h 1517878"/>
              <a:gd name="connsiteX48" fmla="*/ 1185275 w 4593904"/>
              <a:gd name="connsiteY48" fmla="*/ 800906 h 1517878"/>
              <a:gd name="connsiteX49" fmla="*/ 1211253 w 4593904"/>
              <a:gd name="connsiteY49" fmla="*/ 795710 h 1517878"/>
              <a:gd name="connsiteX50" fmla="*/ 1226839 w 4593904"/>
              <a:gd name="connsiteY50" fmla="*/ 790515 h 1517878"/>
              <a:gd name="connsiteX51" fmla="*/ 1268403 w 4593904"/>
              <a:gd name="connsiteY51" fmla="*/ 785319 h 1517878"/>
              <a:gd name="connsiteX52" fmla="*/ 1403485 w 4593904"/>
              <a:gd name="connsiteY52" fmla="*/ 764537 h 1517878"/>
              <a:gd name="connsiteX53" fmla="*/ 1481416 w 4593904"/>
              <a:gd name="connsiteY53" fmla="*/ 754146 h 1517878"/>
              <a:gd name="connsiteX54" fmla="*/ 1533371 w 4593904"/>
              <a:gd name="connsiteY54" fmla="*/ 743756 h 1517878"/>
              <a:gd name="connsiteX55" fmla="*/ 1652866 w 4593904"/>
              <a:gd name="connsiteY55" fmla="*/ 738560 h 1517878"/>
              <a:gd name="connsiteX56" fmla="*/ 1751580 w 4593904"/>
              <a:gd name="connsiteY56" fmla="*/ 728169 h 1517878"/>
              <a:gd name="connsiteX57" fmla="*/ 1928225 w 4593904"/>
              <a:gd name="connsiteY57" fmla="*/ 722974 h 1517878"/>
              <a:gd name="connsiteX58" fmla="*/ 2110066 w 4593904"/>
              <a:gd name="connsiteY58" fmla="*/ 712583 h 1517878"/>
              <a:gd name="connsiteX59" fmla="*/ 2151630 w 4593904"/>
              <a:gd name="connsiteY59" fmla="*/ 707387 h 1517878"/>
              <a:gd name="connsiteX60" fmla="*/ 2411403 w 4593904"/>
              <a:gd name="connsiteY60" fmla="*/ 696996 h 1517878"/>
              <a:gd name="connsiteX61" fmla="*/ 2593244 w 4593904"/>
              <a:gd name="connsiteY61" fmla="*/ 702192 h 1517878"/>
              <a:gd name="connsiteX62" fmla="*/ 2624416 w 4593904"/>
              <a:gd name="connsiteY62" fmla="*/ 712583 h 1517878"/>
              <a:gd name="connsiteX63" fmla="*/ 2671175 w 4593904"/>
              <a:gd name="connsiteY63" fmla="*/ 717778 h 1517878"/>
              <a:gd name="connsiteX64" fmla="*/ 3014075 w 4593904"/>
              <a:gd name="connsiteY64" fmla="*/ 717778 h 1517878"/>
              <a:gd name="connsiteX65" fmla="*/ 3060835 w 4593904"/>
              <a:gd name="connsiteY65" fmla="*/ 728169 h 1517878"/>
              <a:gd name="connsiteX66" fmla="*/ 3097203 w 4593904"/>
              <a:gd name="connsiteY66" fmla="*/ 738560 h 1517878"/>
              <a:gd name="connsiteX67" fmla="*/ 3206307 w 4593904"/>
              <a:gd name="connsiteY67" fmla="*/ 743756 h 1517878"/>
              <a:gd name="connsiteX68" fmla="*/ 3253066 w 4593904"/>
              <a:gd name="connsiteY68" fmla="*/ 754146 h 1517878"/>
              <a:gd name="connsiteX69" fmla="*/ 3268653 w 4593904"/>
              <a:gd name="connsiteY69" fmla="*/ 764537 h 1517878"/>
              <a:gd name="connsiteX70" fmla="*/ 3445298 w 4593904"/>
              <a:gd name="connsiteY70" fmla="*/ 759342 h 1517878"/>
              <a:gd name="connsiteX71" fmla="*/ 3460885 w 4593904"/>
              <a:gd name="connsiteY71" fmla="*/ 754146 h 1517878"/>
              <a:gd name="connsiteX72" fmla="*/ 3481666 w 4593904"/>
              <a:gd name="connsiteY72" fmla="*/ 743756 h 1517878"/>
              <a:gd name="connsiteX73" fmla="*/ 3512839 w 4593904"/>
              <a:gd name="connsiteY73" fmla="*/ 722974 h 1517878"/>
              <a:gd name="connsiteX74" fmla="*/ 3528425 w 4593904"/>
              <a:gd name="connsiteY74" fmla="*/ 717778 h 1517878"/>
              <a:gd name="connsiteX75" fmla="*/ 3544012 w 4593904"/>
              <a:gd name="connsiteY75" fmla="*/ 707387 h 1517878"/>
              <a:gd name="connsiteX76" fmla="*/ 3575185 w 4593904"/>
              <a:gd name="connsiteY76" fmla="*/ 696996 h 1517878"/>
              <a:gd name="connsiteX77" fmla="*/ 3746635 w 4593904"/>
              <a:gd name="connsiteY77" fmla="*/ 702192 h 1517878"/>
              <a:gd name="connsiteX78" fmla="*/ 3757025 w 4593904"/>
              <a:gd name="connsiteY78" fmla="*/ 717778 h 1517878"/>
              <a:gd name="connsiteX79" fmla="*/ 3788198 w 4593904"/>
              <a:gd name="connsiteY79" fmla="*/ 728169 h 1517878"/>
              <a:gd name="connsiteX80" fmla="*/ 3855739 w 4593904"/>
              <a:gd name="connsiteY80" fmla="*/ 717778 h 1517878"/>
              <a:gd name="connsiteX81" fmla="*/ 3866130 w 4593904"/>
              <a:gd name="connsiteY81" fmla="*/ 702192 h 1517878"/>
              <a:gd name="connsiteX82" fmla="*/ 3871325 w 4593904"/>
              <a:gd name="connsiteY82" fmla="*/ 639846 h 1517878"/>
              <a:gd name="connsiteX83" fmla="*/ 3881716 w 4593904"/>
              <a:gd name="connsiteY83" fmla="*/ 561915 h 1517878"/>
              <a:gd name="connsiteX84" fmla="*/ 3897303 w 4593904"/>
              <a:gd name="connsiteY84" fmla="*/ 499569 h 1517878"/>
              <a:gd name="connsiteX85" fmla="*/ 3918085 w 4593904"/>
              <a:gd name="connsiteY85" fmla="*/ 463201 h 1517878"/>
              <a:gd name="connsiteX86" fmla="*/ 3933671 w 4593904"/>
              <a:gd name="connsiteY86" fmla="*/ 452810 h 1517878"/>
              <a:gd name="connsiteX87" fmla="*/ 3944062 w 4593904"/>
              <a:gd name="connsiteY87" fmla="*/ 437224 h 1517878"/>
              <a:gd name="connsiteX88" fmla="*/ 3975235 w 4593904"/>
              <a:gd name="connsiteY88" fmla="*/ 426833 h 1517878"/>
              <a:gd name="connsiteX89" fmla="*/ 3990821 w 4593904"/>
              <a:gd name="connsiteY89" fmla="*/ 421637 h 1517878"/>
              <a:gd name="connsiteX90" fmla="*/ 4006407 w 4593904"/>
              <a:gd name="connsiteY90" fmla="*/ 411246 h 1517878"/>
              <a:gd name="connsiteX91" fmla="*/ 4068753 w 4593904"/>
              <a:gd name="connsiteY91" fmla="*/ 395660 h 1517878"/>
              <a:gd name="connsiteX92" fmla="*/ 4084339 w 4593904"/>
              <a:gd name="connsiteY92" fmla="*/ 390465 h 1517878"/>
              <a:gd name="connsiteX93" fmla="*/ 4136294 w 4593904"/>
              <a:gd name="connsiteY93" fmla="*/ 380074 h 1517878"/>
              <a:gd name="connsiteX94" fmla="*/ 4157075 w 4593904"/>
              <a:gd name="connsiteY94" fmla="*/ 374878 h 1517878"/>
              <a:gd name="connsiteX95" fmla="*/ 4250594 w 4593904"/>
              <a:gd name="connsiteY95" fmla="*/ 364487 h 1517878"/>
              <a:gd name="connsiteX96" fmla="*/ 4271375 w 4593904"/>
              <a:gd name="connsiteY96" fmla="*/ 359292 h 1517878"/>
              <a:gd name="connsiteX97" fmla="*/ 4593904 w 4593904"/>
              <a:gd name="connsiteY97" fmla="*/ 250930 h 1517878"/>
              <a:gd name="connsiteX98" fmla="*/ 4510810 w 4593904"/>
              <a:gd name="connsiteY98" fmla="*/ 204684 h 1517878"/>
              <a:gd name="connsiteX99" fmla="*/ 4452605 w 4593904"/>
              <a:gd name="connsiteY99" fmla="*/ 169002 h 1517878"/>
              <a:gd name="connsiteX100" fmla="*/ 4418925 w 4593904"/>
              <a:gd name="connsiteY100" fmla="*/ 125440 h 1517878"/>
              <a:gd name="connsiteX101" fmla="*/ 4355888 w 4593904"/>
              <a:gd name="connsiteY101" fmla="*/ 112365 h 1517878"/>
              <a:gd name="connsiteX102" fmla="*/ 4302697 w 4593904"/>
              <a:gd name="connsiteY102" fmla="*/ 113850 h 1517878"/>
              <a:gd name="connsiteX103" fmla="*/ 4254519 w 4593904"/>
              <a:gd name="connsiteY103" fmla="*/ 100947 h 1517878"/>
              <a:gd name="connsiteX104" fmla="*/ 4213863 w 4593904"/>
              <a:gd name="connsiteY104" fmla="*/ 82848 h 1517878"/>
              <a:gd name="connsiteX105" fmla="*/ 4130043 w 4593904"/>
              <a:gd name="connsiteY105" fmla="*/ 54702 h 1517878"/>
              <a:gd name="connsiteX106" fmla="*/ 4086699 w 4593904"/>
              <a:gd name="connsiteY106" fmla="*/ 31750 h 1517878"/>
              <a:gd name="connsiteX107" fmla="*/ 4019701 w 4593904"/>
              <a:gd name="connsiteY107" fmla="*/ 6115 h 1517878"/>
              <a:gd name="connsiteX108" fmla="*/ 4011603 w 4593904"/>
              <a:gd name="connsiteY108" fmla="*/ 156669 h 1517878"/>
              <a:gd name="connsiteX109" fmla="*/ 3866130 w 4593904"/>
              <a:gd name="connsiteY109" fmla="*/ 156669 h 1517878"/>
              <a:gd name="connsiteX110" fmla="*/ 3850544 w 4593904"/>
              <a:gd name="connsiteY110" fmla="*/ 161865 h 1517878"/>
              <a:gd name="connsiteX111" fmla="*/ 3819371 w 4593904"/>
              <a:gd name="connsiteY111" fmla="*/ 167060 h 1517878"/>
              <a:gd name="connsiteX112" fmla="*/ 3679094 w 4593904"/>
              <a:gd name="connsiteY112" fmla="*/ 177451 h 1517878"/>
              <a:gd name="connsiteX113" fmla="*/ 3642725 w 4593904"/>
              <a:gd name="connsiteY113" fmla="*/ 187842 h 1517878"/>
              <a:gd name="connsiteX114" fmla="*/ 3595966 w 4593904"/>
              <a:gd name="connsiteY114" fmla="*/ 193037 h 1517878"/>
              <a:gd name="connsiteX115" fmla="*/ 3544012 w 4593904"/>
              <a:gd name="connsiteY115" fmla="*/ 208624 h 1517878"/>
              <a:gd name="connsiteX116" fmla="*/ 3523230 w 4593904"/>
              <a:gd name="connsiteY116" fmla="*/ 219015 h 1517878"/>
              <a:gd name="connsiteX117" fmla="*/ 3502448 w 4593904"/>
              <a:gd name="connsiteY117" fmla="*/ 224210 h 1517878"/>
              <a:gd name="connsiteX118" fmla="*/ 3455689 w 4593904"/>
              <a:gd name="connsiteY118" fmla="*/ 239796 h 1517878"/>
              <a:gd name="connsiteX119" fmla="*/ 3408930 w 4593904"/>
              <a:gd name="connsiteY119" fmla="*/ 255383 h 1517878"/>
              <a:gd name="connsiteX120" fmla="*/ 3393344 w 4593904"/>
              <a:gd name="connsiteY120" fmla="*/ 260578 h 1517878"/>
              <a:gd name="connsiteX121" fmla="*/ 3351780 w 4593904"/>
              <a:gd name="connsiteY121" fmla="*/ 281360 h 1517878"/>
              <a:gd name="connsiteX122" fmla="*/ 3336194 w 4593904"/>
              <a:gd name="connsiteY122" fmla="*/ 291751 h 1517878"/>
              <a:gd name="connsiteX123" fmla="*/ 3315412 w 4593904"/>
              <a:gd name="connsiteY123" fmla="*/ 296946 h 1517878"/>
              <a:gd name="connsiteX124" fmla="*/ 3299825 w 4593904"/>
              <a:gd name="connsiteY124" fmla="*/ 302142 h 1517878"/>
              <a:gd name="connsiteX125" fmla="*/ 3253066 w 4593904"/>
              <a:gd name="connsiteY125" fmla="*/ 338510 h 1517878"/>
              <a:gd name="connsiteX126" fmla="*/ 3216698 w 4593904"/>
              <a:gd name="connsiteY126" fmla="*/ 359292 h 1517878"/>
              <a:gd name="connsiteX127" fmla="*/ 3185525 w 4593904"/>
              <a:gd name="connsiteY127" fmla="*/ 369683 h 1517878"/>
              <a:gd name="connsiteX128" fmla="*/ 3143962 w 4593904"/>
              <a:gd name="connsiteY128" fmla="*/ 390465 h 1517878"/>
              <a:gd name="connsiteX129" fmla="*/ 3107594 w 4593904"/>
              <a:gd name="connsiteY129" fmla="*/ 400856 h 1517878"/>
              <a:gd name="connsiteX130" fmla="*/ 3092007 w 4593904"/>
              <a:gd name="connsiteY130" fmla="*/ 406051 h 1517878"/>
              <a:gd name="connsiteX131" fmla="*/ 3071225 w 4593904"/>
              <a:gd name="connsiteY131" fmla="*/ 411246 h 1517878"/>
              <a:gd name="connsiteX132" fmla="*/ 3040053 w 4593904"/>
              <a:gd name="connsiteY132" fmla="*/ 421637 h 1517878"/>
              <a:gd name="connsiteX133" fmla="*/ 2998489 w 4593904"/>
              <a:gd name="connsiteY133" fmla="*/ 432028 h 1517878"/>
              <a:gd name="connsiteX134" fmla="*/ 2967316 w 4593904"/>
              <a:gd name="connsiteY134" fmla="*/ 442419 h 1517878"/>
              <a:gd name="connsiteX135" fmla="*/ 2941339 w 4593904"/>
              <a:gd name="connsiteY135" fmla="*/ 447615 h 1517878"/>
              <a:gd name="connsiteX136" fmla="*/ 2910166 w 4593904"/>
              <a:gd name="connsiteY136" fmla="*/ 458006 h 1517878"/>
              <a:gd name="connsiteX137" fmla="*/ 2894580 w 4593904"/>
              <a:gd name="connsiteY137" fmla="*/ 463201 h 1517878"/>
              <a:gd name="connsiteX138" fmla="*/ 2847821 w 4593904"/>
              <a:gd name="connsiteY138" fmla="*/ 483983 h 1517878"/>
              <a:gd name="connsiteX139" fmla="*/ 2832235 w 4593904"/>
              <a:gd name="connsiteY139" fmla="*/ 489178 h 1517878"/>
              <a:gd name="connsiteX140" fmla="*/ 2795866 w 4593904"/>
              <a:gd name="connsiteY140" fmla="*/ 509960 h 1517878"/>
              <a:gd name="connsiteX141" fmla="*/ 2780280 w 4593904"/>
              <a:gd name="connsiteY141" fmla="*/ 520351 h 1517878"/>
              <a:gd name="connsiteX142" fmla="*/ 2754303 w 4593904"/>
              <a:gd name="connsiteY142" fmla="*/ 525546 h 1517878"/>
              <a:gd name="connsiteX143" fmla="*/ 2738716 w 4593904"/>
              <a:gd name="connsiteY143" fmla="*/ 530742 h 1517878"/>
              <a:gd name="connsiteX144" fmla="*/ 2717935 w 4593904"/>
              <a:gd name="connsiteY144" fmla="*/ 535937 h 1517878"/>
              <a:gd name="connsiteX145" fmla="*/ 2593244 w 4593904"/>
              <a:gd name="connsiteY145" fmla="*/ 530742 h 1517878"/>
              <a:gd name="connsiteX146" fmla="*/ 2577657 w 4593904"/>
              <a:gd name="connsiteY146" fmla="*/ 499569 h 1517878"/>
              <a:gd name="connsiteX147" fmla="*/ 2562071 w 4593904"/>
              <a:gd name="connsiteY147" fmla="*/ 442419 h 1517878"/>
              <a:gd name="connsiteX148" fmla="*/ 2556875 w 4593904"/>
              <a:gd name="connsiteY148" fmla="*/ 426833 h 1517878"/>
              <a:gd name="connsiteX149" fmla="*/ 2546485 w 4593904"/>
              <a:gd name="connsiteY149" fmla="*/ 411246 h 1517878"/>
              <a:gd name="connsiteX150" fmla="*/ 2411403 w 4593904"/>
              <a:gd name="connsiteY150" fmla="*/ 416442 h 1517878"/>
              <a:gd name="connsiteX151" fmla="*/ 2354253 w 4593904"/>
              <a:gd name="connsiteY151" fmla="*/ 421637 h 1517878"/>
              <a:gd name="connsiteX152" fmla="*/ 2333471 w 4593904"/>
              <a:gd name="connsiteY152" fmla="*/ 426833 h 1517878"/>
              <a:gd name="connsiteX153" fmla="*/ 2271125 w 4593904"/>
              <a:gd name="connsiteY153" fmla="*/ 432028 h 1517878"/>
              <a:gd name="connsiteX154" fmla="*/ 2167216 w 4593904"/>
              <a:gd name="connsiteY154" fmla="*/ 426833 h 1517878"/>
              <a:gd name="connsiteX155" fmla="*/ 2151630 w 4593904"/>
              <a:gd name="connsiteY155" fmla="*/ 421637 h 1517878"/>
              <a:gd name="connsiteX156" fmla="*/ 2120457 w 4593904"/>
              <a:gd name="connsiteY156" fmla="*/ 400856 h 1517878"/>
              <a:gd name="connsiteX157" fmla="*/ 2110066 w 4593904"/>
              <a:gd name="connsiteY157" fmla="*/ 385269 h 1517878"/>
              <a:gd name="connsiteX158" fmla="*/ 2094480 w 4593904"/>
              <a:gd name="connsiteY158" fmla="*/ 380074 h 1517878"/>
              <a:gd name="connsiteX159" fmla="*/ 2078894 w 4593904"/>
              <a:gd name="connsiteY159" fmla="*/ 369683 h 1517878"/>
              <a:gd name="connsiteX160" fmla="*/ 2063307 w 4593904"/>
              <a:gd name="connsiteY160" fmla="*/ 364487 h 1517878"/>
              <a:gd name="connsiteX161" fmla="*/ 2047721 w 4593904"/>
              <a:gd name="connsiteY161" fmla="*/ 354096 h 1517878"/>
              <a:gd name="connsiteX162" fmla="*/ 2032135 w 4593904"/>
              <a:gd name="connsiteY162" fmla="*/ 348901 h 1517878"/>
              <a:gd name="connsiteX163" fmla="*/ 2011353 w 4593904"/>
              <a:gd name="connsiteY163" fmla="*/ 338510 h 1517878"/>
              <a:gd name="connsiteX164" fmla="*/ 1907444 w 4593904"/>
              <a:gd name="connsiteY164" fmla="*/ 343706 h 1517878"/>
              <a:gd name="connsiteX165" fmla="*/ 1876271 w 4593904"/>
              <a:gd name="connsiteY165" fmla="*/ 354096 h 1517878"/>
              <a:gd name="connsiteX166" fmla="*/ 1860685 w 4593904"/>
              <a:gd name="connsiteY166" fmla="*/ 359292 h 1517878"/>
              <a:gd name="connsiteX167" fmla="*/ 1839903 w 4593904"/>
              <a:gd name="connsiteY167" fmla="*/ 369683 h 1517878"/>
              <a:gd name="connsiteX168" fmla="*/ 1767166 w 4593904"/>
              <a:gd name="connsiteY168" fmla="*/ 380074 h 1517878"/>
              <a:gd name="connsiteX169" fmla="*/ 1725603 w 4593904"/>
              <a:gd name="connsiteY169" fmla="*/ 390465 h 1517878"/>
              <a:gd name="connsiteX170" fmla="*/ 1684039 w 4593904"/>
              <a:gd name="connsiteY170" fmla="*/ 400856 h 1517878"/>
              <a:gd name="connsiteX171" fmla="*/ 1663257 w 4593904"/>
              <a:gd name="connsiteY171" fmla="*/ 406051 h 1517878"/>
              <a:gd name="connsiteX172" fmla="*/ 1632085 w 4593904"/>
              <a:gd name="connsiteY172" fmla="*/ 416442 h 1517878"/>
              <a:gd name="connsiteX173" fmla="*/ 1616498 w 4593904"/>
              <a:gd name="connsiteY173" fmla="*/ 421637 h 1517878"/>
              <a:gd name="connsiteX174" fmla="*/ 1595716 w 4593904"/>
              <a:gd name="connsiteY174" fmla="*/ 432028 h 1517878"/>
              <a:gd name="connsiteX175" fmla="*/ 1569739 w 4593904"/>
              <a:gd name="connsiteY175" fmla="*/ 437224 h 1517878"/>
              <a:gd name="connsiteX176" fmla="*/ 1554153 w 4593904"/>
              <a:gd name="connsiteY176" fmla="*/ 442419 h 1517878"/>
              <a:gd name="connsiteX177" fmla="*/ 1538566 w 4593904"/>
              <a:gd name="connsiteY177" fmla="*/ 452810 h 1517878"/>
              <a:gd name="connsiteX178" fmla="*/ 1528175 w 4593904"/>
              <a:gd name="connsiteY178" fmla="*/ 468396 h 1517878"/>
              <a:gd name="connsiteX179" fmla="*/ 1497003 w 4593904"/>
              <a:gd name="connsiteY179" fmla="*/ 478787 h 1517878"/>
              <a:gd name="connsiteX180" fmla="*/ 1465830 w 4593904"/>
              <a:gd name="connsiteY180" fmla="*/ 499569 h 1517878"/>
              <a:gd name="connsiteX181" fmla="*/ 1450244 w 4593904"/>
              <a:gd name="connsiteY181" fmla="*/ 509960 h 1517878"/>
              <a:gd name="connsiteX182" fmla="*/ 1387898 w 4593904"/>
              <a:gd name="connsiteY182" fmla="*/ 530742 h 1517878"/>
              <a:gd name="connsiteX183" fmla="*/ 1372312 w 4593904"/>
              <a:gd name="connsiteY183" fmla="*/ 535937 h 1517878"/>
              <a:gd name="connsiteX184" fmla="*/ 1356725 w 4593904"/>
              <a:gd name="connsiteY184" fmla="*/ 541133 h 1517878"/>
              <a:gd name="connsiteX185" fmla="*/ 1299575 w 4593904"/>
              <a:gd name="connsiteY185" fmla="*/ 546328 h 1517878"/>
              <a:gd name="connsiteX186" fmla="*/ 1283989 w 4593904"/>
              <a:gd name="connsiteY186" fmla="*/ 551524 h 1517878"/>
              <a:gd name="connsiteX187" fmla="*/ 1200862 w 4593904"/>
              <a:gd name="connsiteY187" fmla="*/ 561915 h 1517878"/>
              <a:gd name="connsiteX188" fmla="*/ 1154103 w 4593904"/>
              <a:gd name="connsiteY188" fmla="*/ 572306 h 1517878"/>
              <a:gd name="connsiteX189" fmla="*/ 1096953 w 4593904"/>
              <a:gd name="connsiteY189" fmla="*/ 577501 h 1517878"/>
              <a:gd name="connsiteX190" fmla="*/ 1060585 w 4593904"/>
              <a:gd name="connsiteY190" fmla="*/ 582696 h 1517878"/>
              <a:gd name="connsiteX191" fmla="*/ 993044 w 4593904"/>
              <a:gd name="connsiteY191" fmla="*/ 593087 h 1517878"/>
              <a:gd name="connsiteX192" fmla="*/ 961871 w 4593904"/>
              <a:gd name="connsiteY192" fmla="*/ 603478 h 1517878"/>
              <a:gd name="connsiteX193" fmla="*/ 920307 w 4593904"/>
              <a:gd name="connsiteY193" fmla="*/ 613869 h 1517878"/>
              <a:gd name="connsiteX194" fmla="*/ 889135 w 4593904"/>
              <a:gd name="connsiteY194" fmla="*/ 624260 h 1517878"/>
              <a:gd name="connsiteX195" fmla="*/ 868353 w 4593904"/>
              <a:gd name="connsiteY195" fmla="*/ 629456 h 1517878"/>
              <a:gd name="connsiteX196" fmla="*/ 842375 w 4593904"/>
              <a:gd name="connsiteY196" fmla="*/ 634651 h 1517878"/>
              <a:gd name="connsiteX197" fmla="*/ 806007 w 4593904"/>
              <a:gd name="connsiteY197" fmla="*/ 650237 h 1517878"/>
              <a:gd name="connsiteX198" fmla="*/ 790421 w 4593904"/>
              <a:gd name="connsiteY198" fmla="*/ 655433 h 1517878"/>
              <a:gd name="connsiteX199" fmla="*/ 748857 w 4593904"/>
              <a:gd name="connsiteY199" fmla="*/ 671019 h 1517878"/>
              <a:gd name="connsiteX200" fmla="*/ 702098 w 4593904"/>
              <a:gd name="connsiteY200" fmla="*/ 691801 h 1517878"/>
              <a:gd name="connsiteX201" fmla="*/ 670925 w 4593904"/>
              <a:gd name="connsiteY201" fmla="*/ 702192 h 1517878"/>
              <a:gd name="connsiteX202" fmla="*/ 639753 w 4593904"/>
              <a:gd name="connsiteY202" fmla="*/ 717778 h 1517878"/>
              <a:gd name="connsiteX203" fmla="*/ 592994 w 4593904"/>
              <a:gd name="connsiteY203" fmla="*/ 738560 h 1517878"/>
              <a:gd name="connsiteX204" fmla="*/ 577407 w 4593904"/>
              <a:gd name="connsiteY204" fmla="*/ 743756 h 1517878"/>
              <a:gd name="connsiteX205" fmla="*/ 546235 w 4593904"/>
              <a:gd name="connsiteY205" fmla="*/ 764537 h 1517878"/>
              <a:gd name="connsiteX206" fmla="*/ 530648 w 4593904"/>
              <a:gd name="connsiteY206" fmla="*/ 774928 h 1517878"/>
              <a:gd name="connsiteX207" fmla="*/ 509866 w 4593904"/>
              <a:gd name="connsiteY207" fmla="*/ 785319 h 1517878"/>
              <a:gd name="connsiteX208" fmla="*/ 463107 w 4593904"/>
              <a:gd name="connsiteY208" fmla="*/ 806101 h 1517878"/>
              <a:gd name="connsiteX209" fmla="*/ 447521 w 4593904"/>
              <a:gd name="connsiteY209" fmla="*/ 811296 h 1517878"/>
              <a:gd name="connsiteX210" fmla="*/ 416348 w 4593904"/>
              <a:gd name="connsiteY210" fmla="*/ 837274 h 1517878"/>
              <a:gd name="connsiteX211" fmla="*/ 385175 w 4593904"/>
              <a:gd name="connsiteY211" fmla="*/ 858056 h 1517878"/>
              <a:gd name="connsiteX212" fmla="*/ 369589 w 4593904"/>
              <a:gd name="connsiteY212" fmla="*/ 873642 h 1517878"/>
              <a:gd name="connsiteX213" fmla="*/ 338416 w 4593904"/>
              <a:gd name="connsiteY213" fmla="*/ 894424 h 1517878"/>
              <a:gd name="connsiteX214" fmla="*/ 322830 w 4593904"/>
              <a:gd name="connsiteY214" fmla="*/ 904815 h 1517878"/>
              <a:gd name="connsiteX215" fmla="*/ 291657 w 4593904"/>
              <a:gd name="connsiteY215" fmla="*/ 925596 h 1517878"/>
              <a:gd name="connsiteX216" fmla="*/ 270875 w 4593904"/>
              <a:gd name="connsiteY216" fmla="*/ 946378 h 1517878"/>
              <a:gd name="connsiteX217" fmla="*/ 265680 w 4593904"/>
              <a:gd name="connsiteY217" fmla="*/ 961965 h 1517878"/>
              <a:gd name="connsiteX218" fmla="*/ 218921 w 4593904"/>
              <a:gd name="connsiteY218" fmla="*/ 998333 h 1517878"/>
              <a:gd name="connsiteX219" fmla="*/ 208530 w 4593904"/>
              <a:gd name="connsiteY219" fmla="*/ 1013919 h 1517878"/>
              <a:gd name="connsiteX220" fmla="*/ 177357 w 4593904"/>
              <a:gd name="connsiteY220" fmla="*/ 1034701 h 1517878"/>
              <a:gd name="connsiteX221" fmla="*/ 156575 w 4593904"/>
              <a:gd name="connsiteY221" fmla="*/ 1050287 h 1517878"/>
              <a:gd name="connsiteX222" fmla="*/ 125403 w 4593904"/>
              <a:gd name="connsiteY222" fmla="*/ 1071069 h 1517878"/>
              <a:gd name="connsiteX223" fmla="*/ 94230 w 4593904"/>
              <a:gd name="connsiteY223" fmla="*/ 1091851 h 1517878"/>
              <a:gd name="connsiteX224" fmla="*/ 78644 w 4593904"/>
              <a:gd name="connsiteY224" fmla="*/ 1107437 h 1517878"/>
              <a:gd name="connsiteX225" fmla="*/ 68253 w 4593904"/>
              <a:gd name="connsiteY225" fmla="*/ 1123024 h 1517878"/>
              <a:gd name="connsiteX226" fmla="*/ 52666 w 4593904"/>
              <a:gd name="connsiteY226" fmla="*/ 1128219 h 1517878"/>
              <a:gd name="connsiteX227" fmla="*/ 5907 w 4593904"/>
              <a:gd name="connsiteY227" fmla="*/ 1174978 h 1517878"/>
              <a:gd name="connsiteX0" fmla="*/ 5907 w 4593904"/>
              <a:gd name="connsiteY0" fmla="*/ 1202350 h 1545250"/>
              <a:gd name="connsiteX1" fmla="*/ 5907 w 4593904"/>
              <a:gd name="connsiteY1" fmla="*/ 1202350 h 1545250"/>
              <a:gd name="connsiteX2" fmla="*/ 712 w 4593904"/>
              <a:gd name="connsiteY2" fmla="*/ 1249109 h 1545250"/>
              <a:gd name="connsiteX3" fmla="*/ 16298 w 4593904"/>
              <a:gd name="connsiteY3" fmla="*/ 1259500 h 1545250"/>
              <a:gd name="connsiteX4" fmla="*/ 26689 w 4593904"/>
              <a:gd name="connsiteY4" fmla="*/ 1290673 h 1545250"/>
              <a:gd name="connsiteX5" fmla="*/ 57862 w 4593904"/>
              <a:gd name="connsiteY5" fmla="*/ 1316650 h 1545250"/>
              <a:gd name="connsiteX6" fmla="*/ 68253 w 4593904"/>
              <a:gd name="connsiteY6" fmla="*/ 1332237 h 1545250"/>
              <a:gd name="connsiteX7" fmla="*/ 73448 w 4593904"/>
              <a:gd name="connsiteY7" fmla="*/ 1347823 h 1545250"/>
              <a:gd name="connsiteX8" fmla="*/ 104621 w 4593904"/>
              <a:gd name="connsiteY8" fmla="*/ 1378996 h 1545250"/>
              <a:gd name="connsiteX9" fmla="*/ 109816 w 4593904"/>
              <a:gd name="connsiteY9" fmla="*/ 1394582 h 1545250"/>
              <a:gd name="connsiteX10" fmla="*/ 135794 w 4593904"/>
              <a:gd name="connsiteY10" fmla="*/ 1420559 h 1545250"/>
              <a:gd name="connsiteX11" fmla="*/ 156575 w 4593904"/>
              <a:gd name="connsiteY11" fmla="*/ 1456928 h 1545250"/>
              <a:gd name="connsiteX12" fmla="*/ 172162 w 4593904"/>
              <a:gd name="connsiteY12" fmla="*/ 1472514 h 1545250"/>
              <a:gd name="connsiteX13" fmla="*/ 187748 w 4593904"/>
              <a:gd name="connsiteY13" fmla="*/ 1493296 h 1545250"/>
              <a:gd name="connsiteX14" fmla="*/ 239703 w 4593904"/>
              <a:gd name="connsiteY14" fmla="*/ 1524468 h 1545250"/>
              <a:gd name="connsiteX15" fmla="*/ 255289 w 4593904"/>
              <a:gd name="connsiteY15" fmla="*/ 1529664 h 1545250"/>
              <a:gd name="connsiteX16" fmla="*/ 276071 w 4593904"/>
              <a:gd name="connsiteY16" fmla="*/ 1540055 h 1545250"/>
              <a:gd name="connsiteX17" fmla="*/ 307244 w 4593904"/>
              <a:gd name="connsiteY17" fmla="*/ 1545250 h 1545250"/>
              <a:gd name="connsiteX18" fmla="*/ 473498 w 4593904"/>
              <a:gd name="connsiteY18" fmla="*/ 1540055 h 1545250"/>
              <a:gd name="connsiteX19" fmla="*/ 504671 w 4593904"/>
              <a:gd name="connsiteY19" fmla="*/ 1524468 h 1545250"/>
              <a:gd name="connsiteX20" fmla="*/ 520257 w 4593904"/>
              <a:gd name="connsiteY20" fmla="*/ 1503687 h 1545250"/>
              <a:gd name="connsiteX21" fmla="*/ 541039 w 4593904"/>
              <a:gd name="connsiteY21" fmla="*/ 1467318 h 1545250"/>
              <a:gd name="connsiteX22" fmla="*/ 530648 w 4593904"/>
              <a:gd name="connsiteY22" fmla="*/ 1394582 h 1545250"/>
              <a:gd name="connsiteX23" fmla="*/ 520257 w 4593904"/>
              <a:gd name="connsiteY23" fmla="*/ 1358214 h 1545250"/>
              <a:gd name="connsiteX24" fmla="*/ 525453 w 4593904"/>
              <a:gd name="connsiteY24" fmla="*/ 1228328 h 1545250"/>
              <a:gd name="connsiteX25" fmla="*/ 535844 w 4593904"/>
              <a:gd name="connsiteY25" fmla="*/ 1186764 h 1545250"/>
              <a:gd name="connsiteX26" fmla="*/ 567016 w 4593904"/>
              <a:gd name="connsiteY26" fmla="*/ 1140005 h 1545250"/>
              <a:gd name="connsiteX27" fmla="*/ 577407 w 4593904"/>
              <a:gd name="connsiteY27" fmla="*/ 1124418 h 1545250"/>
              <a:gd name="connsiteX28" fmla="*/ 587798 w 4593904"/>
              <a:gd name="connsiteY28" fmla="*/ 1108832 h 1545250"/>
              <a:gd name="connsiteX29" fmla="*/ 592994 w 4593904"/>
              <a:gd name="connsiteY29" fmla="*/ 1093246 h 1545250"/>
              <a:gd name="connsiteX30" fmla="*/ 639753 w 4593904"/>
              <a:gd name="connsiteY30" fmla="*/ 1051682 h 1545250"/>
              <a:gd name="connsiteX31" fmla="*/ 655339 w 4593904"/>
              <a:gd name="connsiteY31" fmla="*/ 1046487 h 1545250"/>
              <a:gd name="connsiteX32" fmla="*/ 686512 w 4593904"/>
              <a:gd name="connsiteY32" fmla="*/ 1025705 h 1545250"/>
              <a:gd name="connsiteX33" fmla="*/ 717685 w 4593904"/>
              <a:gd name="connsiteY33" fmla="*/ 1004923 h 1545250"/>
              <a:gd name="connsiteX34" fmla="*/ 769639 w 4593904"/>
              <a:gd name="connsiteY34" fmla="*/ 973750 h 1545250"/>
              <a:gd name="connsiteX35" fmla="*/ 800812 w 4593904"/>
              <a:gd name="connsiteY35" fmla="*/ 963359 h 1545250"/>
              <a:gd name="connsiteX36" fmla="*/ 831985 w 4593904"/>
              <a:gd name="connsiteY36" fmla="*/ 947773 h 1545250"/>
              <a:gd name="connsiteX37" fmla="*/ 863157 w 4593904"/>
              <a:gd name="connsiteY37" fmla="*/ 932187 h 1545250"/>
              <a:gd name="connsiteX38" fmla="*/ 894330 w 4593904"/>
              <a:gd name="connsiteY38" fmla="*/ 911405 h 1545250"/>
              <a:gd name="connsiteX39" fmla="*/ 909916 w 4593904"/>
              <a:gd name="connsiteY39" fmla="*/ 901014 h 1545250"/>
              <a:gd name="connsiteX40" fmla="*/ 925503 w 4593904"/>
              <a:gd name="connsiteY40" fmla="*/ 895818 h 1545250"/>
              <a:gd name="connsiteX41" fmla="*/ 967066 w 4593904"/>
              <a:gd name="connsiteY41" fmla="*/ 885428 h 1545250"/>
              <a:gd name="connsiteX42" fmla="*/ 982653 w 4593904"/>
              <a:gd name="connsiteY42" fmla="*/ 880232 h 1545250"/>
              <a:gd name="connsiteX43" fmla="*/ 1003435 w 4593904"/>
              <a:gd name="connsiteY43" fmla="*/ 875037 h 1545250"/>
              <a:gd name="connsiteX44" fmla="*/ 1034607 w 4593904"/>
              <a:gd name="connsiteY44" fmla="*/ 864646 h 1545250"/>
              <a:gd name="connsiteX45" fmla="*/ 1081366 w 4593904"/>
              <a:gd name="connsiteY45" fmla="*/ 854255 h 1545250"/>
              <a:gd name="connsiteX46" fmla="*/ 1096953 w 4593904"/>
              <a:gd name="connsiteY46" fmla="*/ 849059 h 1545250"/>
              <a:gd name="connsiteX47" fmla="*/ 1154103 w 4593904"/>
              <a:gd name="connsiteY47" fmla="*/ 838668 h 1545250"/>
              <a:gd name="connsiteX48" fmla="*/ 1185275 w 4593904"/>
              <a:gd name="connsiteY48" fmla="*/ 828278 h 1545250"/>
              <a:gd name="connsiteX49" fmla="*/ 1211253 w 4593904"/>
              <a:gd name="connsiteY49" fmla="*/ 823082 h 1545250"/>
              <a:gd name="connsiteX50" fmla="*/ 1226839 w 4593904"/>
              <a:gd name="connsiteY50" fmla="*/ 817887 h 1545250"/>
              <a:gd name="connsiteX51" fmla="*/ 1268403 w 4593904"/>
              <a:gd name="connsiteY51" fmla="*/ 812691 h 1545250"/>
              <a:gd name="connsiteX52" fmla="*/ 1403485 w 4593904"/>
              <a:gd name="connsiteY52" fmla="*/ 791909 h 1545250"/>
              <a:gd name="connsiteX53" fmla="*/ 1481416 w 4593904"/>
              <a:gd name="connsiteY53" fmla="*/ 781518 h 1545250"/>
              <a:gd name="connsiteX54" fmla="*/ 1533371 w 4593904"/>
              <a:gd name="connsiteY54" fmla="*/ 771128 h 1545250"/>
              <a:gd name="connsiteX55" fmla="*/ 1652866 w 4593904"/>
              <a:gd name="connsiteY55" fmla="*/ 765932 h 1545250"/>
              <a:gd name="connsiteX56" fmla="*/ 1751580 w 4593904"/>
              <a:gd name="connsiteY56" fmla="*/ 755541 h 1545250"/>
              <a:gd name="connsiteX57" fmla="*/ 1928225 w 4593904"/>
              <a:gd name="connsiteY57" fmla="*/ 750346 h 1545250"/>
              <a:gd name="connsiteX58" fmla="*/ 2110066 w 4593904"/>
              <a:gd name="connsiteY58" fmla="*/ 739955 h 1545250"/>
              <a:gd name="connsiteX59" fmla="*/ 2151630 w 4593904"/>
              <a:gd name="connsiteY59" fmla="*/ 734759 h 1545250"/>
              <a:gd name="connsiteX60" fmla="*/ 2411403 w 4593904"/>
              <a:gd name="connsiteY60" fmla="*/ 724368 h 1545250"/>
              <a:gd name="connsiteX61" fmla="*/ 2593244 w 4593904"/>
              <a:gd name="connsiteY61" fmla="*/ 729564 h 1545250"/>
              <a:gd name="connsiteX62" fmla="*/ 2624416 w 4593904"/>
              <a:gd name="connsiteY62" fmla="*/ 739955 h 1545250"/>
              <a:gd name="connsiteX63" fmla="*/ 2671175 w 4593904"/>
              <a:gd name="connsiteY63" fmla="*/ 745150 h 1545250"/>
              <a:gd name="connsiteX64" fmla="*/ 3014075 w 4593904"/>
              <a:gd name="connsiteY64" fmla="*/ 745150 h 1545250"/>
              <a:gd name="connsiteX65" fmla="*/ 3060835 w 4593904"/>
              <a:gd name="connsiteY65" fmla="*/ 755541 h 1545250"/>
              <a:gd name="connsiteX66" fmla="*/ 3097203 w 4593904"/>
              <a:gd name="connsiteY66" fmla="*/ 765932 h 1545250"/>
              <a:gd name="connsiteX67" fmla="*/ 3206307 w 4593904"/>
              <a:gd name="connsiteY67" fmla="*/ 771128 h 1545250"/>
              <a:gd name="connsiteX68" fmla="*/ 3253066 w 4593904"/>
              <a:gd name="connsiteY68" fmla="*/ 781518 h 1545250"/>
              <a:gd name="connsiteX69" fmla="*/ 3268653 w 4593904"/>
              <a:gd name="connsiteY69" fmla="*/ 791909 h 1545250"/>
              <a:gd name="connsiteX70" fmla="*/ 3445298 w 4593904"/>
              <a:gd name="connsiteY70" fmla="*/ 786714 h 1545250"/>
              <a:gd name="connsiteX71" fmla="*/ 3460885 w 4593904"/>
              <a:gd name="connsiteY71" fmla="*/ 781518 h 1545250"/>
              <a:gd name="connsiteX72" fmla="*/ 3481666 w 4593904"/>
              <a:gd name="connsiteY72" fmla="*/ 771128 h 1545250"/>
              <a:gd name="connsiteX73" fmla="*/ 3512839 w 4593904"/>
              <a:gd name="connsiteY73" fmla="*/ 750346 h 1545250"/>
              <a:gd name="connsiteX74" fmla="*/ 3528425 w 4593904"/>
              <a:gd name="connsiteY74" fmla="*/ 745150 h 1545250"/>
              <a:gd name="connsiteX75" fmla="*/ 3544012 w 4593904"/>
              <a:gd name="connsiteY75" fmla="*/ 734759 h 1545250"/>
              <a:gd name="connsiteX76" fmla="*/ 3575185 w 4593904"/>
              <a:gd name="connsiteY76" fmla="*/ 724368 h 1545250"/>
              <a:gd name="connsiteX77" fmla="*/ 3746635 w 4593904"/>
              <a:gd name="connsiteY77" fmla="*/ 729564 h 1545250"/>
              <a:gd name="connsiteX78" fmla="*/ 3757025 w 4593904"/>
              <a:gd name="connsiteY78" fmla="*/ 745150 h 1545250"/>
              <a:gd name="connsiteX79" fmla="*/ 3788198 w 4593904"/>
              <a:gd name="connsiteY79" fmla="*/ 755541 h 1545250"/>
              <a:gd name="connsiteX80" fmla="*/ 3855739 w 4593904"/>
              <a:gd name="connsiteY80" fmla="*/ 745150 h 1545250"/>
              <a:gd name="connsiteX81" fmla="*/ 3866130 w 4593904"/>
              <a:gd name="connsiteY81" fmla="*/ 729564 h 1545250"/>
              <a:gd name="connsiteX82" fmla="*/ 3871325 w 4593904"/>
              <a:gd name="connsiteY82" fmla="*/ 667218 h 1545250"/>
              <a:gd name="connsiteX83" fmla="*/ 3881716 w 4593904"/>
              <a:gd name="connsiteY83" fmla="*/ 589287 h 1545250"/>
              <a:gd name="connsiteX84" fmla="*/ 3897303 w 4593904"/>
              <a:gd name="connsiteY84" fmla="*/ 526941 h 1545250"/>
              <a:gd name="connsiteX85" fmla="*/ 3918085 w 4593904"/>
              <a:gd name="connsiteY85" fmla="*/ 490573 h 1545250"/>
              <a:gd name="connsiteX86" fmla="*/ 3933671 w 4593904"/>
              <a:gd name="connsiteY86" fmla="*/ 480182 h 1545250"/>
              <a:gd name="connsiteX87" fmla="*/ 3944062 w 4593904"/>
              <a:gd name="connsiteY87" fmla="*/ 464596 h 1545250"/>
              <a:gd name="connsiteX88" fmla="*/ 3975235 w 4593904"/>
              <a:gd name="connsiteY88" fmla="*/ 454205 h 1545250"/>
              <a:gd name="connsiteX89" fmla="*/ 3990821 w 4593904"/>
              <a:gd name="connsiteY89" fmla="*/ 449009 h 1545250"/>
              <a:gd name="connsiteX90" fmla="*/ 4006407 w 4593904"/>
              <a:gd name="connsiteY90" fmla="*/ 438618 h 1545250"/>
              <a:gd name="connsiteX91" fmla="*/ 4068753 w 4593904"/>
              <a:gd name="connsiteY91" fmla="*/ 423032 h 1545250"/>
              <a:gd name="connsiteX92" fmla="*/ 4084339 w 4593904"/>
              <a:gd name="connsiteY92" fmla="*/ 417837 h 1545250"/>
              <a:gd name="connsiteX93" fmla="*/ 4136294 w 4593904"/>
              <a:gd name="connsiteY93" fmla="*/ 407446 h 1545250"/>
              <a:gd name="connsiteX94" fmla="*/ 4157075 w 4593904"/>
              <a:gd name="connsiteY94" fmla="*/ 402250 h 1545250"/>
              <a:gd name="connsiteX95" fmla="*/ 4250594 w 4593904"/>
              <a:gd name="connsiteY95" fmla="*/ 391859 h 1545250"/>
              <a:gd name="connsiteX96" fmla="*/ 4271375 w 4593904"/>
              <a:gd name="connsiteY96" fmla="*/ 386664 h 1545250"/>
              <a:gd name="connsiteX97" fmla="*/ 4593904 w 4593904"/>
              <a:gd name="connsiteY97" fmla="*/ 278302 h 1545250"/>
              <a:gd name="connsiteX98" fmla="*/ 4510810 w 4593904"/>
              <a:gd name="connsiteY98" fmla="*/ 232056 h 1545250"/>
              <a:gd name="connsiteX99" fmla="*/ 4452605 w 4593904"/>
              <a:gd name="connsiteY99" fmla="*/ 196374 h 1545250"/>
              <a:gd name="connsiteX100" fmla="*/ 4418925 w 4593904"/>
              <a:gd name="connsiteY100" fmla="*/ 152812 h 1545250"/>
              <a:gd name="connsiteX101" fmla="*/ 4355888 w 4593904"/>
              <a:gd name="connsiteY101" fmla="*/ 139737 h 1545250"/>
              <a:gd name="connsiteX102" fmla="*/ 4302697 w 4593904"/>
              <a:gd name="connsiteY102" fmla="*/ 141222 h 1545250"/>
              <a:gd name="connsiteX103" fmla="*/ 4254519 w 4593904"/>
              <a:gd name="connsiteY103" fmla="*/ 128319 h 1545250"/>
              <a:gd name="connsiteX104" fmla="*/ 4213863 w 4593904"/>
              <a:gd name="connsiteY104" fmla="*/ 110220 h 1545250"/>
              <a:gd name="connsiteX105" fmla="*/ 4130043 w 4593904"/>
              <a:gd name="connsiteY105" fmla="*/ 82074 h 1545250"/>
              <a:gd name="connsiteX106" fmla="*/ 4086699 w 4593904"/>
              <a:gd name="connsiteY106" fmla="*/ 59122 h 1545250"/>
              <a:gd name="connsiteX107" fmla="*/ 4019701 w 4593904"/>
              <a:gd name="connsiteY107" fmla="*/ 33487 h 1545250"/>
              <a:gd name="connsiteX108" fmla="*/ 3966478 w 4593904"/>
              <a:gd name="connsiteY108" fmla="*/ 659 h 1545250"/>
              <a:gd name="connsiteX109" fmla="*/ 3866130 w 4593904"/>
              <a:gd name="connsiteY109" fmla="*/ 184041 h 1545250"/>
              <a:gd name="connsiteX110" fmla="*/ 3850544 w 4593904"/>
              <a:gd name="connsiteY110" fmla="*/ 189237 h 1545250"/>
              <a:gd name="connsiteX111" fmla="*/ 3819371 w 4593904"/>
              <a:gd name="connsiteY111" fmla="*/ 194432 h 1545250"/>
              <a:gd name="connsiteX112" fmla="*/ 3679094 w 4593904"/>
              <a:gd name="connsiteY112" fmla="*/ 204823 h 1545250"/>
              <a:gd name="connsiteX113" fmla="*/ 3642725 w 4593904"/>
              <a:gd name="connsiteY113" fmla="*/ 215214 h 1545250"/>
              <a:gd name="connsiteX114" fmla="*/ 3595966 w 4593904"/>
              <a:gd name="connsiteY114" fmla="*/ 220409 h 1545250"/>
              <a:gd name="connsiteX115" fmla="*/ 3544012 w 4593904"/>
              <a:gd name="connsiteY115" fmla="*/ 235996 h 1545250"/>
              <a:gd name="connsiteX116" fmla="*/ 3523230 w 4593904"/>
              <a:gd name="connsiteY116" fmla="*/ 246387 h 1545250"/>
              <a:gd name="connsiteX117" fmla="*/ 3502448 w 4593904"/>
              <a:gd name="connsiteY117" fmla="*/ 251582 h 1545250"/>
              <a:gd name="connsiteX118" fmla="*/ 3455689 w 4593904"/>
              <a:gd name="connsiteY118" fmla="*/ 267168 h 1545250"/>
              <a:gd name="connsiteX119" fmla="*/ 3408930 w 4593904"/>
              <a:gd name="connsiteY119" fmla="*/ 282755 h 1545250"/>
              <a:gd name="connsiteX120" fmla="*/ 3393344 w 4593904"/>
              <a:gd name="connsiteY120" fmla="*/ 287950 h 1545250"/>
              <a:gd name="connsiteX121" fmla="*/ 3351780 w 4593904"/>
              <a:gd name="connsiteY121" fmla="*/ 308732 h 1545250"/>
              <a:gd name="connsiteX122" fmla="*/ 3336194 w 4593904"/>
              <a:gd name="connsiteY122" fmla="*/ 319123 h 1545250"/>
              <a:gd name="connsiteX123" fmla="*/ 3315412 w 4593904"/>
              <a:gd name="connsiteY123" fmla="*/ 324318 h 1545250"/>
              <a:gd name="connsiteX124" fmla="*/ 3299825 w 4593904"/>
              <a:gd name="connsiteY124" fmla="*/ 329514 h 1545250"/>
              <a:gd name="connsiteX125" fmla="*/ 3253066 w 4593904"/>
              <a:gd name="connsiteY125" fmla="*/ 365882 h 1545250"/>
              <a:gd name="connsiteX126" fmla="*/ 3216698 w 4593904"/>
              <a:gd name="connsiteY126" fmla="*/ 386664 h 1545250"/>
              <a:gd name="connsiteX127" fmla="*/ 3185525 w 4593904"/>
              <a:gd name="connsiteY127" fmla="*/ 397055 h 1545250"/>
              <a:gd name="connsiteX128" fmla="*/ 3143962 w 4593904"/>
              <a:gd name="connsiteY128" fmla="*/ 417837 h 1545250"/>
              <a:gd name="connsiteX129" fmla="*/ 3107594 w 4593904"/>
              <a:gd name="connsiteY129" fmla="*/ 428228 h 1545250"/>
              <a:gd name="connsiteX130" fmla="*/ 3092007 w 4593904"/>
              <a:gd name="connsiteY130" fmla="*/ 433423 h 1545250"/>
              <a:gd name="connsiteX131" fmla="*/ 3071225 w 4593904"/>
              <a:gd name="connsiteY131" fmla="*/ 438618 h 1545250"/>
              <a:gd name="connsiteX132" fmla="*/ 3040053 w 4593904"/>
              <a:gd name="connsiteY132" fmla="*/ 449009 h 1545250"/>
              <a:gd name="connsiteX133" fmla="*/ 2998489 w 4593904"/>
              <a:gd name="connsiteY133" fmla="*/ 459400 h 1545250"/>
              <a:gd name="connsiteX134" fmla="*/ 2967316 w 4593904"/>
              <a:gd name="connsiteY134" fmla="*/ 469791 h 1545250"/>
              <a:gd name="connsiteX135" fmla="*/ 2941339 w 4593904"/>
              <a:gd name="connsiteY135" fmla="*/ 474987 h 1545250"/>
              <a:gd name="connsiteX136" fmla="*/ 2910166 w 4593904"/>
              <a:gd name="connsiteY136" fmla="*/ 485378 h 1545250"/>
              <a:gd name="connsiteX137" fmla="*/ 2894580 w 4593904"/>
              <a:gd name="connsiteY137" fmla="*/ 490573 h 1545250"/>
              <a:gd name="connsiteX138" fmla="*/ 2847821 w 4593904"/>
              <a:gd name="connsiteY138" fmla="*/ 511355 h 1545250"/>
              <a:gd name="connsiteX139" fmla="*/ 2832235 w 4593904"/>
              <a:gd name="connsiteY139" fmla="*/ 516550 h 1545250"/>
              <a:gd name="connsiteX140" fmla="*/ 2795866 w 4593904"/>
              <a:gd name="connsiteY140" fmla="*/ 537332 h 1545250"/>
              <a:gd name="connsiteX141" fmla="*/ 2780280 w 4593904"/>
              <a:gd name="connsiteY141" fmla="*/ 547723 h 1545250"/>
              <a:gd name="connsiteX142" fmla="*/ 2754303 w 4593904"/>
              <a:gd name="connsiteY142" fmla="*/ 552918 h 1545250"/>
              <a:gd name="connsiteX143" fmla="*/ 2738716 w 4593904"/>
              <a:gd name="connsiteY143" fmla="*/ 558114 h 1545250"/>
              <a:gd name="connsiteX144" fmla="*/ 2717935 w 4593904"/>
              <a:gd name="connsiteY144" fmla="*/ 563309 h 1545250"/>
              <a:gd name="connsiteX145" fmla="*/ 2593244 w 4593904"/>
              <a:gd name="connsiteY145" fmla="*/ 558114 h 1545250"/>
              <a:gd name="connsiteX146" fmla="*/ 2577657 w 4593904"/>
              <a:gd name="connsiteY146" fmla="*/ 526941 h 1545250"/>
              <a:gd name="connsiteX147" fmla="*/ 2562071 w 4593904"/>
              <a:gd name="connsiteY147" fmla="*/ 469791 h 1545250"/>
              <a:gd name="connsiteX148" fmla="*/ 2556875 w 4593904"/>
              <a:gd name="connsiteY148" fmla="*/ 454205 h 1545250"/>
              <a:gd name="connsiteX149" fmla="*/ 2546485 w 4593904"/>
              <a:gd name="connsiteY149" fmla="*/ 438618 h 1545250"/>
              <a:gd name="connsiteX150" fmla="*/ 2411403 w 4593904"/>
              <a:gd name="connsiteY150" fmla="*/ 443814 h 1545250"/>
              <a:gd name="connsiteX151" fmla="*/ 2354253 w 4593904"/>
              <a:gd name="connsiteY151" fmla="*/ 449009 h 1545250"/>
              <a:gd name="connsiteX152" fmla="*/ 2333471 w 4593904"/>
              <a:gd name="connsiteY152" fmla="*/ 454205 h 1545250"/>
              <a:gd name="connsiteX153" fmla="*/ 2271125 w 4593904"/>
              <a:gd name="connsiteY153" fmla="*/ 459400 h 1545250"/>
              <a:gd name="connsiteX154" fmla="*/ 2167216 w 4593904"/>
              <a:gd name="connsiteY154" fmla="*/ 454205 h 1545250"/>
              <a:gd name="connsiteX155" fmla="*/ 2151630 w 4593904"/>
              <a:gd name="connsiteY155" fmla="*/ 449009 h 1545250"/>
              <a:gd name="connsiteX156" fmla="*/ 2120457 w 4593904"/>
              <a:gd name="connsiteY156" fmla="*/ 428228 h 1545250"/>
              <a:gd name="connsiteX157" fmla="*/ 2110066 w 4593904"/>
              <a:gd name="connsiteY157" fmla="*/ 412641 h 1545250"/>
              <a:gd name="connsiteX158" fmla="*/ 2094480 w 4593904"/>
              <a:gd name="connsiteY158" fmla="*/ 407446 h 1545250"/>
              <a:gd name="connsiteX159" fmla="*/ 2078894 w 4593904"/>
              <a:gd name="connsiteY159" fmla="*/ 397055 h 1545250"/>
              <a:gd name="connsiteX160" fmla="*/ 2063307 w 4593904"/>
              <a:gd name="connsiteY160" fmla="*/ 391859 h 1545250"/>
              <a:gd name="connsiteX161" fmla="*/ 2047721 w 4593904"/>
              <a:gd name="connsiteY161" fmla="*/ 381468 h 1545250"/>
              <a:gd name="connsiteX162" fmla="*/ 2032135 w 4593904"/>
              <a:gd name="connsiteY162" fmla="*/ 376273 h 1545250"/>
              <a:gd name="connsiteX163" fmla="*/ 2011353 w 4593904"/>
              <a:gd name="connsiteY163" fmla="*/ 365882 h 1545250"/>
              <a:gd name="connsiteX164" fmla="*/ 1907444 w 4593904"/>
              <a:gd name="connsiteY164" fmla="*/ 371078 h 1545250"/>
              <a:gd name="connsiteX165" fmla="*/ 1876271 w 4593904"/>
              <a:gd name="connsiteY165" fmla="*/ 381468 h 1545250"/>
              <a:gd name="connsiteX166" fmla="*/ 1860685 w 4593904"/>
              <a:gd name="connsiteY166" fmla="*/ 386664 h 1545250"/>
              <a:gd name="connsiteX167" fmla="*/ 1839903 w 4593904"/>
              <a:gd name="connsiteY167" fmla="*/ 397055 h 1545250"/>
              <a:gd name="connsiteX168" fmla="*/ 1767166 w 4593904"/>
              <a:gd name="connsiteY168" fmla="*/ 407446 h 1545250"/>
              <a:gd name="connsiteX169" fmla="*/ 1725603 w 4593904"/>
              <a:gd name="connsiteY169" fmla="*/ 417837 h 1545250"/>
              <a:gd name="connsiteX170" fmla="*/ 1684039 w 4593904"/>
              <a:gd name="connsiteY170" fmla="*/ 428228 h 1545250"/>
              <a:gd name="connsiteX171" fmla="*/ 1663257 w 4593904"/>
              <a:gd name="connsiteY171" fmla="*/ 433423 h 1545250"/>
              <a:gd name="connsiteX172" fmla="*/ 1632085 w 4593904"/>
              <a:gd name="connsiteY172" fmla="*/ 443814 h 1545250"/>
              <a:gd name="connsiteX173" fmla="*/ 1616498 w 4593904"/>
              <a:gd name="connsiteY173" fmla="*/ 449009 h 1545250"/>
              <a:gd name="connsiteX174" fmla="*/ 1595716 w 4593904"/>
              <a:gd name="connsiteY174" fmla="*/ 459400 h 1545250"/>
              <a:gd name="connsiteX175" fmla="*/ 1569739 w 4593904"/>
              <a:gd name="connsiteY175" fmla="*/ 464596 h 1545250"/>
              <a:gd name="connsiteX176" fmla="*/ 1554153 w 4593904"/>
              <a:gd name="connsiteY176" fmla="*/ 469791 h 1545250"/>
              <a:gd name="connsiteX177" fmla="*/ 1538566 w 4593904"/>
              <a:gd name="connsiteY177" fmla="*/ 480182 h 1545250"/>
              <a:gd name="connsiteX178" fmla="*/ 1528175 w 4593904"/>
              <a:gd name="connsiteY178" fmla="*/ 495768 h 1545250"/>
              <a:gd name="connsiteX179" fmla="*/ 1497003 w 4593904"/>
              <a:gd name="connsiteY179" fmla="*/ 506159 h 1545250"/>
              <a:gd name="connsiteX180" fmla="*/ 1465830 w 4593904"/>
              <a:gd name="connsiteY180" fmla="*/ 526941 h 1545250"/>
              <a:gd name="connsiteX181" fmla="*/ 1450244 w 4593904"/>
              <a:gd name="connsiteY181" fmla="*/ 537332 h 1545250"/>
              <a:gd name="connsiteX182" fmla="*/ 1387898 w 4593904"/>
              <a:gd name="connsiteY182" fmla="*/ 558114 h 1545250"/>
              <a:gd name="connsiteX183" fmla="*/ 1372312 w 4593904"/>
              <a:gd name="connsiteY183" fmla="*/ 563309 h 1545250"/>
              <a:gd name="connsiteX184" fmla="*/ 1356725 w 4593904"/>
              <a:gd name="connsiteY184" fmla="*/ 568505 h 1545250"/>
              <a:gd name="connsiteX185" fmla="*/ 1299575 w 4593904"/>
              <a:gd name="connsiteY185" fmla="*/ 573700 h 1545250"/>
              <a:gd name="connsiteX186" fmla="*/ 1283989 w 4593904"/>
              <a:gd name="connsiteY186" fmla="*/ 578896 h 1545250"/>
              <a:gd name="connsiteX187" fmla="*/ 1200862 w 4593904"/>
              <a:gd name="connsiteY187" fmla="*/ 589287 h 1545250"/>
              <a:gd name="connsiteX188" fmla="*/ 1154103 w 4593904"/>
              <a:gd name="connsiteY188" fmla="*/ 599678 h 1545250"/>
              <a:gd name="connsiteX189" fmla="*/ 1096953 w 4593904"/>
              <a:gd name="connsiteY189" fmla="*/ 604873 h 1545250"/>
              <a:gd name="connsiteX190" fmla="*/ 1060585 w 4593904"/>
              <a:gd name="connsiteY190" fmla="*/ 610068 h 1545250"/>
              <a:gd name="connsiteX191" fmla="*/ 993044 w 4593904"/>
              <a:gd name="connsiteY191" fmla="*/ 620459 h 1545250"/>
              <a:gd name="connsiteX192" fmla="*/ 961871 w 4593904"/>
              <a:gd name="connsiteY192" fmla="*/ 630850 h 1545250"/>
              <a:gd name="connsiteX193" fmla="*/ 920307 w 4593904"/>
              <a:gd name="connsiteY193" fmla="*/ 641241 h 1545250"/>
              <a:gd name="connsiteX194" fmla="*/ 889135 w 4593904"/>
              <a:gd name="connsiteY194" fmla="*/ 651632 h 1545250"/>
              <a:gd name="connsiteX195" fmla="*/ 868353 w 4593904"/>
              <a:gd name="connsiteY195" fmla="*/ 656828 h 1545250"/>
              <a:gd name="connsiteX196" fmla="*/ 842375 w 4593904"/>
              <a:gd name="connsiteY196" fmla="*/ 662023 h 1545250"/>
              <a:gd name="connsiteX197" fmla="*/ 806007 w 4593904"/>
              <a:gd name="connsiteY197" fmla="*/ 677609 h 1545250"/>
              <a:gd name="connsiteX198" fmla="*/ 790421 w 4593904"/>
              <a:gd name="connsiteY198" fmla="*/ 682805 h 1545250"/>
              <a:gd name="connsiteX199" fmla="*/ 748857 w 4593904"/>
              <a:gd name="connsiteY199" fmla="*/ 698391 h 1545250"/>
              <a:gd name="connsiteX200" fmla="*/ 702098 w 4593904"/>
              <a:gd name="connsiteY200" fmla="*/ 719173 h 1545250"/>
              <a:gd name="connsiteX201" fmla="*/ 670925 w 4593904"/>
              <a:gd name="connsiteY201" fmla="*/ 729564 h 1545250"/>
              <a:gd name="connsiteX202" fmla="*/ 639753 w 4593904"/>
              <a:gd name="connsiteY202" fmla="*/ 745150 h 1545250"/>
              <a:gd name="connsiteX203" fmla="*/ 592994 w 4593904"/>
              <a:gd name="connsiteY203" fmla="*/ 765932 h 1545250"/>
              <a:gd name="connsiteX204" fmla="*/ 577407 w 4593904"/>
              <a:gd name="connsiteY204" fmla="*/ 771128 h 1545250"/>
              <a:gd name="connsiteX205" fmla="*/ 546235 w 4593904"/>
              <a:gd name="connsiteY205" fmla="*/ 791909 h 1545250"/>
              <a:gd name="connsiteX206" fmla="*/ 530648 w 4593904"/>
              <a:gd name="connsiteY206" fmla="*/ 802300 h 1545250"/>
              <a:gd name="connsiteX207" fmla="*/ 509866 w 4593904"/>
              <a:gd name="connsiteY207" fmla="*/ 812691 h 1545250"/>
              <a:gd name="connsiteX208" fmla="*/ 463107 w 4593904"/>
              <a:gd name="connsiteY208" fmla="*/ 833473 h 1545250"/>
              <a:gd name="connsiteX209" fmla="*/ 447521 w 4593904"/>
              <a:gd name="connsiteY209" fmla="*/ 838668 h 1545250"/>
              <a:gd name="connsiteX210" fmla="*/ 416348 w 4593904"/>
              <a:gd name="connsiteY210" fmla="*/ 864646 h 1545250"/>
              <a:gd name="connsiteX211" fmla="*/ 385175 w 4593904"/>
              <a:gd name="connsiteY211" fmla="*/ 885428 h 1545250"/>
              <a:gd name="connsiteX212" fmla="*/ 369589 w 4593904"/>
              <a:gd name="connsiteY212" fmla="*/ 901014 h 1545250"/>
              <a:gd name="connsiteX213" fmla="*/ 338416 w 4593904"/>
              <a:gd name="connsiteY213" fmla="*/ 921796 h 1545250"/>
              <a:gd name="connsiteX214" fmla="*/ 322830 w 4593904"/>
              <a:gd name="connsiteY214" fmla="*/ 932187 h 1545250"/>
              <a:gd name="connsiteX215" fmla="*/ 291657 w 4593904"/>
              <a:gd name="connsiteY215" fmla="*/ 952968 h 1545250"/>
              <a:gd name="connsiteX216" fmla="*/ 270875 w 4593904"/>
              <a:gd name="connsiteY216" fmla="*/ 973750 h 1545250"/>
              <a:gd name="connsiteX217" fmla="*/ 265680 w 4593904"/>
              <a:gd name="connsiteY217" fmla="*/ 989337 h 1545250"/>
              <a:gd name="connsiteX218" fmla="*/ 218921 w 4593904"/>
              <a:gd name="connsiteY218" fmla="*/ 1025705 h 1545250"/>
              <a:gd name="connsiteX219" fmla="*/ 208530 w 4593904"/>
              <a:gd name="connsiteY219" fmla="*/ 1041291 h 1545250"/>
              <a:gd name="connsiteX220" fmla="*/ 177357 w 4593904"/>
              <a:gd name="connsiteY220" fmla="*/ 1062073 h 1545250"/>
              <a:gd name="connsiteX221" fmla="*/ 156575 w 4593904"/>
              <a:gd name="connsiteY221" fmla="*/ 1077659 h 1545250"/>
              <a:gd name="connsiteX222" fmla="*/ 125403 w 4593904"/>
              <a:gd name="connsiteY222" fmla="*/ 1098441 h 1545250"/>
              <a:gd name="connsiteX223" fmla="*/ 94230 w 4593904"/>
              <a:gd name="connsiteY223" fmla="*/ 1119223 h 1545250"/>
              <a:gd name="connsiteX224" fmla="*/ 78644 w 4593904"/>
              <a:gd name="connsiteY224" fmla="*/ 1134809 h 1545250"/>
              <a:gd name="connsiteX225" fmla="*/ 68253 w 4593904"/>
              <a:gd name="connsiteY225" fmla="*/ 1150396 h 1545250"/>
              <a:gd name="connsiteX226" fmla="*/ 52666 w 4593904"/>
              <a:gd name="connsiteY226" fmla="*/ 1155591 h 1545250"/>
              <a:gd name="connsiteX227" fmla="*/ 5907 w 4593904"/>
              <a:gd name="connsiteY227" fmla="*/ 1202350 h 1545250"/>
              <a:gd name="connsiteX0" fmla="*/ 5907 w 4593904"/>
              <a:gd name="connsiteY0" fmla="*/ 1225844 h 1568744"/>
              <a:gd name="connsiteX1" fmla="*/ 5907 w 4593904"/>
              <a:gd name="connsiteY1" fmla="*/ 1225844 h 1568744"/>
              <a:gd name="connsiteX2" fmla="*/ 712 w 4593904"/>
              <a:gd name="connsiteY2" fmla="*/ 1272603 h 1568744"/>
              <a:gd name="connsiteX3" fmla="*/ 16298 w 4593904"/>
              <a:gd name="connsiteY3" fmla="*/ 1282994 h 1568744"/>
              <a:gd name="connsiteX4" fmla="*/ 26689 w 4593904"/>
              <a:gd name="connsiteY4" fmla="*/ 1314167 h 1568744"/>
              <a:gd name="connsiteX5" fmla="*/ 57862 w 4593904"/>
              <a:gd name="connsiteY5" fmla="*/ 1340144 h 1568744"/>
              <a:gd name="connsiteX6" fmla="*/ 68253 w 4593904"/>
              <a:gd name="connsiteY6" fmla="*/ 1355731 h 1568744"/>
              <a:gd name="connsiteX7" fmla="*/ 73448 w 4593904"/>
              <a:gd name="connsiteY7" fmla="*/ 1371317 h 1568744"/>
              <a:gd name="connsiteX8" fmla="*/ 104621 w 4593904"/>
              <a:gd name="connsiteY8" fmla="*/ 1402490 h 1568744"/>
              <a:gd name="connsiteX9" fmla="*/ 109816 w 4593904"/>
              <a:gd name="connsiteY9" fmla="*/ 1418076 h 1568744"/>
              <a:gd name="connsiteX10" fmla="*/ 135794 w 4593904"/>
              <a:gd name="connsiteY10" fmla="*/ 1444053 h 1568744"/>
              <a:gd name="connsiteX11" fmla="*/ 156575 w 4593904"/>
              <a:gd name="connsiteY11" fmla="*/ 1480422 h 1568744"/>
              <a:gd name="connsiteX12" fmla="*/ 172162 w 4593904"/>
              <a:gd name="connsiteY12" fmla="*/ 1496008 h 1568744"/>
              <a:gd name="connsiteX13" fmla="*/ 187748 w 4593904"/>
              <a:gd name="connsiteY13" fmla="*/ 1516790 h 1568744"/>
              <a:gd name="connsiteX14" fmla="*/ 239703 w 4593904"/>
              <a:gd name="connsiteY14" fmla="*/ 1547962 h 1568744"/>
              <a:gd name="connsiteX15" fmla="*/ 255289 w 4593904"/>
              <a:gd name="connsiteY15" fmla="*/ 1553158 h 1568744"/>
              <a:gd name="connsiteX16" fmla="*/ 276071 w 4593904"/>
              <a:gd name="connsiteY16" fmla="*/ 1563549 h 1568744"/>
              <a:gd name="connsiteX17" fmla="*/ 307244 w 4593904"/>
              <a:gd name="connsiteY17" fmla="*/ 1568744 h 1568744"/>
              <a:gd name="connsiteX18" fmla="*/ 473498 w 4593904"/>
              <a:gd name="connsiteY18" fmla="*/ 1563549 h 1568744"/>
              <a:gd name="connsiteX19" fmla="*/ 504671 w 4593904"/>
              <a:gd name="connsiteY19" fmla="*/ 1547962 h 1568744"/>
              <a:gd name="connsiteX20" fmla="*/ 520257 w 4593904"/>
              <a:gd name="connsiteY20" fmla="*/ 1527181 h 1568744"/>
              <a:gd name="connsiteX21" fmla="*/ 541039 w 4593904"/>
              <a:gd name="connsiteY21" fmla="*/ 1490812 h 1568744"/>
              <a:gd name="connsiteX22" fmla="*/ 530648 w 4593904"/>
              <a:gd name="connsiteY22" fmla="*/ 1418076 h 1568744"/>
              <a:gd name="connsiteX23" fmla="*/ 520257 w 4593904"/>
              <a:gd name="connsiteY23" fmla="*/ 1381708 h 1568744"/>
              <a:gd name="connsiteX24" fmla="*/ 525453 w 4593904"/>
              <a:gd name="connsiteY24" fmla="*/ 1251822 h 1568744"/>
              <a:gd name="connsiteX25" fmla="*/ 535844 w 4593904"/>
              <a:gd name="connsiteY25" fmla="*/ 1210258 h 1568744"/>
              <a:gd name="connsiteX26" fmla="*/ 567016 w 4593904"/>
              <a:gd name="connsiteY26" fmla="*/ 1163499 h 1568744"/>
              <a:gd name="connsiteX27" fmla="*/ 577407 w 4593904"/>
              <a:gd name="connsiteY27" fmla="*/ 1147912 h 1568744"/>
              <a:gd name="connsiteX28" fmla="*/ 587798 w 4593904"/>
              <a:gd name="connsiteY28" fmla="*/ 1132326 h 1568744"/>
              <a:gd name="connsiteX29" fmla="*/ 592994 w 4593904"/>
              <a:gd name="connsiteY29" fmla="*/ 1116740 h 1568744"/>
              <a:gd name="connsiteX30" fmla="*/ 639753 w 4593904"/>
              <a:gd name="connsiteY30" fmla="*/ 1075176 h 1568744"/>
              <a:gd name="connsiteX31" fmla="*/ 655339 w 4593904"/>
              <a:gd name="connsiteY31" fmla="*/ 1069981 h 1568744"/>
              <a:gd name="connsiteX32" fmla="*/ 686512 w 4593904"/>
              <a:gd name="connsiteY32" fmla="*/ 1049199 h 1568744"/>
              <a:gd name="connsiteX33" fmla="*/ 717685 w 4593904"/>
              <a:gd name="connsiteY33" fmla="*/ 1028417 h 1568744"/>
              <a:gd name="connsiteX34" fmla="*/ 769639 w 4593904"/>
              <a:gd name="connsiteY34" fmla="*/ 997244 h 1568744"/>
              <a:gd name="connsiteX35" fmla="*/ 800812 w 4593904"/>
              <a:gd name="connsiteY35" fmla="*/ 986853 h 1568744"/>
              <a:gd name="connsiteX36" fmla="*/ 831985 w 4593904"/>
              <a:gd name="connsiteY36" fmla="*/ 971267 h 1568744"/>
              <a:gd name="connsiteX37" fmla="*/ 863157 w 4593904"/>
              <a:gd name="connsiteY37" fmla="*/ 955681 h 1568744"/>
              <a:gd name="connsiteX38" fmla="*/ 894330 w 4593904"/>
              <a:gd name="connsiteY38" fmla="*/ 934899 h 1568744"/>
              <a:gd name="connsiteX39" fmla="*/ 909916 w 4593904"/>
              <a:gd name="connsiteY39" fmla="*/ 924508 h 1568744"/>
              <a:gd name="connsiteX40" fmla="*/ 925503 w 4593904"/>
              <a:gd name="connsiteY40" fmla="*/ 919312 h 1568744"/>
              <a:gd name="connsiteX41" fmla="*/ 967066 w 4593904"/>
              <a:gd name="connsiteY41" fmla="*/ 908922 h 1568744"/>
              <a:gd name="connsiteX42" fmla="*/ 982653 w 4593904"/>
              <a:gd name="connsiteY42" fmla="*/ 903726 h 1568744"/>
              <a:gd name="connsiteX43" fmla="*/ 1003435 w 4593904"/>
              <a:gd name="connsiteY43" fmla="*/ 898531 h 1568744"/>
              <a:gd name="connsiteX44" fmla="*/ 1034607 w 4593904"/>
              <a:gd name="connsiteY44" fmla="*/ 888140 h 1568744"/>
              <a:gd name="connsiteX45" fmla="*/ 1081366 w 4593904"/>
              <a:gd name="connsiteY45" fmla="*/ 877749 h 1568744"/>
              <a:gd name="connsiteX46" fmla="*/ 1096953 w 4593904"/>
              <a:gd name="connsiteY46" fmla="*/ 872553 h 1568744"/>
              <a:gd name="connsiteX47" fmla="*/ 1154103 w 4593904"/>
              <a:gd name="connsiteY47" fmla="*/ 862162 h 1568744"/>
              <a:gd name="connsiteX48" fmla="*/ 1185275 w 4593904"/>
              <a:gd name="connsiteY48" fmla="*/ 851772 h 1568744"/>
              <a:gd name="connsiteX49" fmla="*/ 1211253 w 4593904"/>
              <a:gd name="connsiteY49" fmla="*/ 846576 h 1568744"/>
              <a:gd name="connsiteX50" fmla="*/ 1226839 w 4593904"/>
              <a:gd name="connsiteY50" fmla="*/ 841381 h 1568744"/>
              <a:gd name="connsiteX51" fmla="*/ 1268403 w 4593904"/>
              <a:gd name="connsiteY51" fmla="*/ 836185 h 1568744"/>
              <a:gd name="connsiteX52" fmla="*/ 1403485 w 4593904"/>
              <a:gd name="connsiteY52" fmla="*/ 815403 h 1568744"/>
              <a:gd name="connsiteX53" fmla="*/ 1481416 w 4593904"/>
              <a:gd name="connsiteY53" fmla="*/ 805012 h 1568744"/>
              <a:gd name="connsiteX54" fmla="*/ 1533371 w 4593904"/>
              <a:gd name="connsiteY54" fmla="*/ 794622 h 1568744"/>
              <a:gd name="connsiteX55" fmla="*/ 1652866 w 4593904"/>
              <a:gd name="connsiteY55" fmla="*/ 789426 h 1568744"/>
              <a:gd name="connsiteX56" fmla="*/ 1751580 w 4593904"/>
              <a:gd name="connsiteY56" fmla="*/ 779035 h 1568744"/>
              <a:gd name="connsiteX57" fmla="*/ 1928225 w 4593904"/>
              <a:gd name="connsiteY57" fmla="*/ 773840 h 1568744"/>
              <a:gd name="connsiteX58" fmla="*/ 2110066 w 4593904"/>
              <a:gd name="connsiteY58" fmla="*/ 763449 h 1568744"/>
              <a:gd name="connsiteX59" fmla="*/ 2151630 w 4593904"/>
              <a:gd name="connsiteY59" fmla="*/ 758253 h 1568744"/>
              <a:gd name="connsiteX60" fmla="*/ 2411403 w 4593904"/>
              <a:gd name="connsiteY60" fmla="*/ 747862 h 1568744"/>
              <a:gd name="connsiteX61" fmla="*/ 2593244 w 4593904"/>
              <a:gd name="connsiteY61" fmla="*/ 753058 h 1568744"/>
              <a:gd name="connsiteX62" fmla="*/ 2624416 w 4593904"/>
              <a:gd name="connsiteY62" fmla="*/ 763449 h 1568744"/>
              <a:gd name="connsiteX63" fmla="*/ 2671175 w 4593904"/>
              <a:gd name="connsiteY63" fmla="*/ 768644 h 1568744"/>
              <a:gd name="connsiteX64" fmla="*/ 3014075 w 4593904"/>
              <a:gd name="connsiteY64" fmla="*/ 768644 h 1568744"/>
              <a:gd name="connsiteX65" fmla="*/ 3060835 w 4593904"/>
              <a:gd name="connsiteY65" fmla="*/ 779035 h 1568744"/>
              <a:gd name="connsiteX66" fmla="*/ 3097203 w 4593904"/>
              <a:gd name="connsiteY66" fmla="*/ 789426 h 1568744"/>
              <a:gd name="connsiteX67" fmla="*/ 3206307 w 4593904"/>
              <a:gd name="connsiteY67" fmla="*/ 794622 h 1568744"/>
              <a:gd name="connsiteX68" fmla="*/ 3253066 w 4593904"/>
              <a:gd name="connsiteY68" fmla="*/ 805012 h 1568744"/>
              <a:gd name="connsiteX69" fmla="*/ 3268653 w 4593904"/>
              <a:gd name="connsiteY69" fmla="*/ 815403 h 1568744"/>
              <a:gd name="connsiteX70" fmla="*/ 3445298 w 4593904"/>
              <a:gd name="connsiteY70" fmla="*/ 810208 h 1568744"/>
              <a:gd name="connsiteX71" fmla="*/ 3460885 w 4593904"/>
              <a:gd name="connsiteY71" fmla="*/ 805012 h 1568744"/>
              <a:gd name="connsiteX72" fmla="*/ 3481666 w 4593904"/>
              <a:gd name="connsiteY72" fmla="*/ 794622 h 1568744"/>
              <a:gd name="connsiteX73" fmla="*/ 3512839 w 4593904"/>
              <a:gd name="connsiteY73" fmla="*/ 773840 h 1568744"/>
              <a:gd name="connsiteX74" fmla="*/ 3528425 w 4593904"/>
              <a:gd name="connsiteY74" fmla="*/ 768644 h 1568744"/>
              <a:gd name="connsiteX75" fmla="*/ 3544012 w 4593904"/>
              <a:gd name="connsiteY75" fmla="*/ 758253 h 1568744"/>
              <a:gd name="connsiteX76" fmla="*/ 3575185 w 4593904"/>
              <a:gd name="connsiteY76" fmla="*/ 747862 h 1568744"/>
              <a:gd name="connsiteX77" fmla="*/ 3746635 w 4593904"/>
              <a:gd name="connsiteY77" fmla="*/ 753058 h 1568744"/>
              <a:gd name="connsiteX78" fmla="*/ 3757025 w 4593904"/>
              <a:gd name="connsiteY78" fmla="*/ 768644 h 1568744"/>
              <a:gd name="connsiteX79" fmla="*/ 3788198 w 4593904"/>
              <a:gd name="connsiteY79" fmla="*/ 779035 h 1568744"/>
              <a:gd name="connsiteX80" fmla="*/ 3855739 w 4593904"/>
              <a:gd name="connsiteY80" fmla="*/ 768644 h 1568744"/>
              <a:gd name="connsiteX81" fmla="*/ 3866130 w 4593904"/>
              <a:gd name="connsiteY81" fmla="*/ 753058 h 1568744"/>
              <a:gd name="connsiteX82" fmla="*/ 3871325 w 4593904"/>
              <a:gd name="connsiteY82" fmla="*/ 690712 h 1568744"/>
              <a:gd name="connsiteX83" fmla="*/ 3881716 w 4593904"/>
              <a:gd name="connsiteY83" fmla="*/ 612781 h 1568744"/>
              <a:gd name="connsiteX84" fmla="*/ 3897303 w 4593904"/>
              <a:gd name="connsiteY84" fmla="*/ 550435 h 1568744"/>
              <a:gd name="connsiteX85" fmla="*/ 3918085 w 4593904"/>
              <a:gd name="connsiteY85" fmla="*/ 514067 h 1568744"/>
              <a:gd name="connsiteX86" fmla="*/ 3933671 w 4593904"/>
              <a:gd name="connsiteY86" fmla="*/ 503676 h 1568744"/>
              <a:gd name="connsiteX87" fmla="*/ 3944062 w 4593904"/>
              <a:gd name="connsiteY87" fmla="*/ 488090 h 1568744"/>
              <a:gd name="connsiteX88" fmla="*/ 3975235 w 4593904"/>
              <a:gd name="connsiteY88" fmla="*/ 477699 h 1568744"/>
              <a:gd name="connsiteX89" fmla="*/ 3990821 w 4593904"/>
              <a:gd name="connsiteY89" fmla="*/ 472503 h 1568744"/>
              <a:gd name="connsiteX90" fmla="*/ 4006407 w 4593904"/>
              <a:gd name="connsiteY90" fmla="*/ 462112 h 1568744"/>
              <a:gd name="connsiteX91" fmla="*/ 4068753 w 4593904"/>
              <a:gd name="connsiteY91" fmla="*/ 446526 h 1568744"/>
              <a:gd name="connsiteX92" fmla="*/ 4084339 w 4593904"/>
              <a:gd name="connsiteY92" fmla="*/ 441331 h 1568744"/>
              <a:gd name="connsiteX93" fmla="*/ 4136294 w 4593904"/>
              <a:gd name="connsiteY93" fmla="*/ 430940 h 1568744"/>
              <a:gd name="connsiteX94" fmla="*/ 4157075 w 4593904"/>
              <a:gd name="connsiteY94" fmla="*/ 425744 h 1568744"/>
              <a:gd name="connsiteX95" fmla="*/ 4250594 w 4593904"/>
              <a:gd name="connsiteY95" fmla="*/ 415353 h 1568744"/>
              <a:gd name="connsiteX96" fmla="*/ 4271375 w 4593904"/>
              <a:gd name="connsiteY96" fmla="*/ 410158 h 1568744"/>
              <a:gd name="connsiteX97" fmla="*/ 4593904 w 4593904"/>
              <a:gd name="connsiteY97" fmla="*/ 301796 h 1568744"/>
              <a:gd name="connsiteX98" fmla="*/ 4510810 w 4593904"/>
              <a:gd name="connsiteY98" fmla="*/ 255550 h 1568744"/>
              <a:gd name="connsiteX99" fmla="*/ 4452605 w 4593904"/>
              <a:gd name="connsiteY99" fmla="*/ 219868 h 1568744"/>
              <a:gd name="connsiteX100" fmla="*/ 4418925 w 4593904"/>
              <a:gd name="connsiteY100" fmla="*/ 176306 h 1568744"/>
              <a:gd name="connsiteX101" fmla="*/ 4355888 w 4593904"/>
              <a:gd name="connsiteY101" fmla="*/ 163231 h 1568744"/>
              <a:gd name="connsiteX102" fmla="*/ 4302697 w 4593904"/>
              <a:gd name="connsiteY102" fmla="*/ 164716 h 1568744"/>
              <a:gd name="connsiteX103" fmla="*/ 4254519 w 4593904"/>
              <a:gd name="connsiteY103" fmla="*/ 151813 h 1568744"/>
              <a:gd name="connsiteX104" fmla="*/ 4213863 w 4593904"/>
              <a:gd name="connsiteY104" fmla="*/ 133714 h 1568744"/>
              <a:gd name="connsiteX105" fmla="*/ 4130043 w 4593904"/>
              <a:gd name="connsiteY105" fmla="*/ 105568 h 1568744"/>
              <a:gd name="connsiteX106" fmla="*/ 4086699 w 4593904"/>
              <a:gd name="connsiteY106" fmla="*/ 82616 h 1568744"/>
              <a:gd name="connsiteX107" fmla="*/ 4019701 w 4593904"/>
              <a:gd name="connsiteY107" fmla="*/ 56981 h 1568744"/>
              <a:gd name="connsiteX108" fmla="*/ 3966478 w 4593904"/>
              <a:gd name="connsiteY108" fmla="*/ 24153 h 1568744"/>
              <a:gd name="connsiteX109" fmla="*/ 3898721 w 4593904"/>
              <a:gd name="connsiteY109" fmla="*/ 14105 h 1568744"/>
              <a:gd name="connsiteX110" fmla="*/ 3850544 w 4593904"/>
              <a:gd name="connsiteY110" fmla="*/ 212731 h 1568744"/>
              <a:gd name="connsiteX111" fmla="*/ 3819371 w 4593904"/>
              <a:gd name="connsiteY111" fmla="*/ 217926 h 1568744"/>
              <a:gd name="connsiteX112" fmla="*/ 3679094 w 4593904"/>
              <a:gd name="connsiteY112" fmla="*/ 228317 h 1568744"/>
              <a:gd name="connsiteX113" fmla="*/ 3642725 w 4593904"/>
              <a:gd name="connsiteY113" fmla="*/ 238708 h 1568744"/>
              <a:gd name="connsiteX114" fmla="*/ 3595966 w 4593904"/>
              <a:gd name="connsiteY114" fmla="*/ 243903 h 1568744"/>
              <a:gd name="connsiteX115" fmla="*/ 3544012 w 4593904"/>
              <a:gd name="connsiteY115" fmla="*/ 259490 h 1568744"/>
              <a:gd name="connsiteX116" fmla="*/ 3523230 w 4593904"/>
              <a:gd name="connsiteY116" fmla="*/ 269881 h 1568744"/>
              <a:gd name="connsiteX117" fmla="*/ 3502448 w 4593904"/>
              <a:gd name="connsiteY117" fmla="*/ 275076 h 1568744"/>
              <a:gd name="connsiteX118" fmla="*/ 3455689 w 4593904"/>
              <a:gd name="connsiteY118" fmla="*/ 290662 h 1568744"/>
              <a:gd name="connsiteX119" fmla="*/ 3408930 w 4593904"/>
              <a:gd name="connsiteY119" fmla="*/ 306249 h 1568744"/>
              <a:gd name="connsiteX120" fmla="*/ 3393344 w 4593904"/>
              <a:gd name="connsiteY120" fmla="*/ 311444 h 1568744"/>
              <a:gd name="connsiteX121" fmla="*/ 3351780 w 4593904"/>
              <a:gd name="connsiteY121" fmla="*/ 332226 h 1568744"/>
              <a:gd name="connsiteX122" fmla="*/ 3336194 w 4593904"/>
              <a:gd name="connsiteY122" fmla="*/ 342617 h 1568744"/>
              <a:gd name="connsiteX123" fmla="*/ 3315412 w 4593904"/>
              <a:gd name="connsiteY123" fmla="*/ 347812 h 1568744"/>
              <a:gd name="connsiteX124" fmla="*/ 3299825 w 4593904"/>
              <a:gd name="connsiteY124" fmla="*/ 353008 h 1568744"/>
              <a:gd name="connsiteX125" fmla="*/ 3253066 w 4593904"/>
              <a:gd name="connsiteY125" fmla="*/ 389376 h 1568744"/>
              <a:gd name="connsiteX126" fmla="*/ 3216698 w 4593904"/>
              <a:gd name="connsiteY126" fmla="*/ 410158 h 1568744"/>
              <a:gd name="connsiteX127" fmla="*/ 3185525 w 4593904"/>
              <a:gd name="connsiteY127" fmla="*/ 420549 h 1568744"/>
              <a:gd name="connsiteX128" fmla="*/ 3143962 w 4593904"/>
              <a:gd name="connsiteY128" fmla="*/ 441331 h 1568744"/>
              <a:gd name="connsiteX129" fmla="*/ 3107594 w 4593904"/>
              <a:gd name="connsiteY129" fmla="*/ 451722 h 1568744"/>
              <a:gd name="connsiteX130" fmla="*/ 3092007 w 4593904"/>
              <a:gd name="connsiteY130" fmla="*/ 456917 h 1568744"/>
              <a:gd name="connsiteX131" fmla="*/ 3071225 w 4593904"/>
              <a:gd name="connsiteY131" fmla="*/ 462112 h 1568744"/>
              <a:gd name="connsiteX132" fmla="*/ 3040053 w 4593904"/>
              <a:gd name="connsiteY132" fmla="*/ 472503 h 1568744"/>
              <a:gd name="connsiteX133" fmla="*/ 2998489 w 4593904"/>
              <a:gd name="connsiteY133" fmla="*/ 482894 h 1568744"/>
              <a:gd name="connsiteX134" fmla="*/ 2967316 w 4593904"/>
              <a:gd name="connsiteY134" fmla="*/ 493285 h 1568744"/>
              <a:gd name="connsiteX135" fmla="*/ 2941339 w 4593904"/>
              <a:gd name="connsiteY135" fmla="*/ 498481 h 1568744"/>
              <a:gd name="connsiteX136" fmla="*/ 2910166 w 4593904"/>
              <a:gd name="connsiteY136" fmla="*/ 508872 h 1568744"/>
              <a:gd name="connsiteX137" fmla="*/ 2894580 w 4593904"/>
              <a:gd name="connsiteY137" fmla="*/ 514067 h 1568744"/>
              <a:gd name="connsiteX138" fmla="*/ 2847821 w 4593904"/>
              <a:gd name="connsiteY138" fmla="*/ 534849 h 1568744"/>
              <a:gd name="connsiteX139" fmla="*/ 2832235 w 4593904"/>
              <a:gd name="connsiteY139" fmla="*/ 540044 h 1568744"/>
              <a:gd name="connsiteX140" fmla="*/ 2795866 w 4593904"/>
              <a:gd name="connsiteY140" fmla="*/ 560826 h 1568744"/>
              <a:gd name="connsiteX141" fmla="*/ 2780280 w 4593904"/>
              <a:gd name="connsiteY141" fmla="*/ 571217 h 1568744"/>
              <a:gd name="connsiteX142" fmla="*/ 2754303 w 4593904"/>
              <a:gd name="connsiteY142" fmla="*/ 576412 h 1568744"/>
              <a:gd name="connsiteX143" fmla="*/ 2738716 w 4593904"/>
              <a:gd name="connsiteY143" fmla="*/ 581608 h 1568744"/>
              <a:gd name="connsiteX144" fmla="*/ 2717935 w 4593904"/>
              <a:gd name="connsiteY144" fmla="*/ 586803 h 1568744"/>
              <a:gd name="connsiteX145" fmla="*/ 2593244 w 4593904"/>
              <a:gd name="connsiteY145" fmla="*/ 581608 h 1568744"/>
              <a:gd name="connsiteX146" fmla="*/ 2577657 w 4593904"/>
              <a:gd name="connsiteY146" fmla="*/ 550435 h 1568744"/>
              <a:gd name="connsiteX147" fmla="*/ 2562071 w 4593904"/>
              <a:gd name="connsiteY147" fmla="*/ 493285 h 1568744"/>
              <a:gd name="connsiteX148" fmla="*/ 2556875 w 4593904"/>
              <a:gd name="connsiteY148" fmla="*/ 477699 h 1568744"/>
              <a:gd name="connsiteX149" fmla="*/ 2546485 w 4593904"/>
              <a:gd name="connsiteY149" fmla="*/ 462112 h 1568744"/>
              <a:gd name="connsiteX150" fmla="*/ 2411403 w 4593904"/>
              <a:gd name="connsiteY150" fmla="*/ 467308 h 1568744"/>
              <a:gd name="connsiteX151" fmla="*/ 2354253 w 4593904"/>
              <a:gd name="connsiteY151" fmla="*/ 472503 h 1568744"/>
              <a:gd name="connsiteX152" fmla="*/ 2333471 w 4593904"/>
              <a:gd name="connsiteY152" fmla="*/ 477699 h 1568744"/>
              <a:gd name="connsiteX153" fmla="*/ 2271125 w 4593904"/>
              <a:gd name="connsiteY153" fmla="*/ 482894 h 1568744"/>
              <a:gd name="connsiteX154" fmla="*/ 2167216 w 4593904"/>
              <a:gd name="connsiteY154" fmla="*/ 477699 h 1568744"/>
              <a:gd name="connsiteX155" fmla="*/ 2151630 w 4593904"/>
              <a:gd name="connsiteY155" fmla="*/ 472503 h 1568744"/>
              <a:gd name="connsiteX156" fmla="*/ 2120457 w 4593904"/>
              <a:gd name="connsiteY156" fmla="*/ 451722 h 1568744"/>
              <a:gd name="connsiteX157" fmla="*/ 2110066 w 4593904"/>
              <a:gd name="connsiteY157" fmla="*/ 436135 h 1568744"/>
              <a:gd name="connsiteX158" fmla="*/ 2094480 w 4593904"/>
              <a:gd name="connsiteY158" fmla="*/ 430940 h 1568744"/>
              <a:gd name="connsiteX159" fmla="*/ 2078894 w 4593904"/>
              <a:gd name="connsiteY159" fmla="*/ 420549 h 1568744"/>
              <a:gd name="connsiteX160" fmla="*/ 2063307 w 4593904"/>
              <a:gd name="connsiteY160" fmla="*/ 415353 h 1568744"/>
              <a:gd name="connsiteX161" fmla="*/ 2047721 w 4593904"/>
              <a:gd name="connsiteY161" fmla="*/ 404962 h 1568744"/>
              <a:gd name="connsiteX162" fmla="*/ 2032135 w 4593904"/>
              <a:gd name="connsiteY162" fmla="*/ 399767 h 1568744"/>
              <a:gd name="connsiteX163" fmla="*/ 2011353 w 4593904"/>
              <a:gd name="connsiteY163" fmla="*/ 389376 h 1568744"/>
              <a:gd name="connsiteX164" fmla="*/ 1907444 w 4593904"/>
              <a:gd name="connsiteY164" fmla="*/ 394572 h 1568744"/>
              <a:gd name="connsiteX165" fmla="*/ 1876271 w 4593904"/>
              <a:gd name="connsiteY165" fmla="*/ 404962 h 1568744"/>
              <a:gd name="connsiteX166" fmla="*/ 1860685 w 4593904"/>
              <a:gd name="connsiteY166" fmla="*/ 410158 h 1568744"/>
              <a:gd name="connsiteX167" fmla="*/ 1839903 w 4593904"/>
              <a:gd name="connsiteY167" fmla="*/ 420549 h 1568744"/>
              <a:gd name="connsiteX168" fmla="*/ 1767166 w 4593904"/>
              <a:gd name="connsiteY168" fmla="*/ 430940 h 1568744"/>
              <a:gd name="connsiteX169" fmla="*/ 1725603 w 4593904"/>
              <a:gd name="connsiteY169" fmla="*/ 441331 h 1568744"/>
              <a:gd name="connsiteX170" fmla="*/ 1684039 w 4593904"/>
              <a:gd name="connsiteY170" fmla="*/ 451722 h 1568744"/>
              <a:gd name="connsiteX171" fmla="*/ 1663257 w 4593904"/>
              <a:gd name="connsiteY171" fmla="*/ 456917 h 1568744"/>
              <a:gd name="connsiteX172" fmla="*/ 1632085 w 4593904"/>
              <a:gd name="connsiteY172" fmla="*/ 467308 h 1568744"/>
              <a:gd name="connsiteX173" fmla="*/ 1616498 w 4593904"/>
              <a:gd name="connsiteY173" fmla="*/ 472503 h 1568744"/>
              <a:gd name="connsiteX174" fmla="*/ 1595716 w 4593904"/>
              <a:gd name="connsiteY174" fmla="*/ 482894 h 1568744"/>
              <a:gd name="connsiteX175" fmla="*/ 1569739 w 4593904"/>
              <a:gd name="connsiteY175" fmla="*/ 488090 h 1568744"/>
              <a:gd name="connsiteX176" fmla="*/ 1554153 w 4593904"/>
              <a:gd name="connsiteY176" fmla="*/ 493285 h 1568744"/>
              <a:gd name="connsiteX177" fmla="*/ 1538566 w 4593904"/>
              <a:gd name="connsiteY177" fmla="*/ 503676 h 1568744"/>
              <a:gd name="connsiteX178" fmla="*/ 1528175 w 4593904"/>
              <a:gd name="connsiteY178" fmla="*/ 519262 h 1568744"/>
              <a:gd name="connsiteX179" fmla="*/ 1497003 w 4593904"/>
              <a:gd name="connsiteY179" fmla="*/ 529653 h 1568744"/>
              <a:gd name="connsiteX180" fmla="*/ 1465830 w 4593904"/>
              <a:gd name="connsiteY180" fmla="*/ 550435 h 1568744"/>
              <a:gd name="connsiteX181" fmla="*/ 1450244 w 4593904"/>
              <a:gd name="connsiteY181" fmla="*/ 560826 h 1568744"/>
              <a:gd name="connsiteX182" fmla="*/ 1387898 w 4593904"/>
              <a:gd name="connsiteY182" fmla="*/ 581608 h 1568744"/>
              <a:gd name="connsiteX183" fmla="*/ 1372312 w 4593904"/>
              <a:gd name="connsiteY183" fmla="*/ 586803 h 1568744"/>
              <a:gd name="connsiteX184" fmla="*/ 1356725 w 4593904"/>
              <a:gd name="connsiteY184" fmla="*/ 591999 h 1568744"/>
              <a:gd name="connsiteX185" fmla="*/ 1299575 w 4593904"/>
              <a:gd name="connsiteY185" fmla="*/ 597194 h 1568744"/>
              <a:gd name="connsiteX186" fmla="*/ 1283989 w 4593904"/>
              <a:gd name="connsiteY186" fmla="*/ 602390 h 1568744"/>
              <a:gd name="connsiteX187" fmla="*/ 1200862 w 4593904"/>
              <a:gd name="connsiteY187" fmla="*/ 612781 h 1568744"/>
              <a:gd name="connsiteX188" fmla="*/ 1154103 w 4593904"/>
              <a:gd name="connsiteY188" fmla="*/ 623172 h 1568744"/>
              <a:gd name="connsiteX189" fmla="*/ 1096953 w 4593904"/>
              <a:gd name="connsiteY189" fmla="*/ 628367 h 1568744"/>
              <a:gd name="connsiteX190" fmla="*/ 1060585 w 4593904"/>
              <a:gd name="connsiteY190" fmla="*/ 633562 h 1568744"/>
              <a:gd name="connsiteX191" fmla="*/ 993044 w 4593904"/>
              <a:gd name="connsiteY191" fmla="*/ 643953 h 1568744"/>
              <a:gd name="connsiteX192" fmla="*/ 961871 w 4593904"/>
              <a:gd name="connsiteY192" fmla="*/ 654344 h 1568744"/>
              <a:gd name="connsiteX193" fmla="*/ 920307 w 4593904"/>
              <a:gd name="connsiteY193" fmla="*/ 664735 h 1568744"/>
              <a:gd name="connsiteX194" fmla="*/ 889135 w 4593904"/>
              <a:gd name="connsiteY194" fmla="*/ 675126 h 1568744"/>
              <a:gd name="connsiteX195" fmla="*/ 868353 w 4593904"/>
              <a:gd name="connsiteY195" fmla="*/ 680322 h 1568744"/>
              <a:gd name="connsiteX196" fmla="*/ 842375 w 4593904"/>
              <a:gd name="connsiteY196" fmla="*/ 685517 h 1568744"/>
              <a:gd name="connsiteX197" fmla="*/ 806007 w 4593904"/>
              <a:gd name="connsiteY197" fmla="*/ 701103 h 1568744"/>
              <a:gd name="connsiteX198" fmla="*/ 790421 w 4593904"/>
              <a:gd name="connsiteY198" fmla="*/ 706299 h 1568744"/>
              <a:gd name="connsiteX199" fmla="*/ 748857 w 4593904"/>
              <a:gd name="connsiteY199" fmla="*/ 721885 h 1568744"/>
              <a:gd name="connsiteX200" fmla="*/ 702098 w 4593904"/>
              <a:gd name="connsiteY200" fmla="*/ 742667 h 1568744"/>
              <a:gd name="connsiteX201" fmla="*/ 670925 w 4593904"/>
              <a:gd name="connsiteY201" fmla="*/ 753058 h 1568744"/>
              <a:gd name="connsiteX202" fmla="*/ 639753 w 4593904"/>
              <a:gd name="connsiteY202" fmla="*/ 768644 h 1568744"/>
              <a:gd name="connsiteX203" fmla="*/ 592994 w 4593904"/>
              <a:gd name="connsiteY203" fmla="*/ 789426 h 1568744"/>
              <a:gd name="connsiteX204" fmla="*/ 577407 w 4593904"/>
              <a:gd name="connsiteY204" fmla="*/ 794622 h 1568744"/>
              <a:gd name="connsiteX205" fmla="*/ 546235 w 4593904"/>
              <a:gd name="connsiteY205" fmla="*/ 815403 h 1568744"/>
              <a:gd name="connsiteX206" fmla="*/ 530648 w 4593904"/>
              <a:gd name="connsiteY206" fmla="*/ 825794 h 1568744"/>
              <a:gd name="connsiteX207" fmla="*/ 509866 w 4593904"/>
              <a:gd name="connsiteY207" fmla="*/ 836185 h 1568744"/>
              <a:gd name="connsiteX208" fmla="*/ 463107 w 4593904"/>
              <a:gd name="connsiteY208" fmla="*/ 856967 h 1568744"/>
              <a:gd name="connsiteX209" fmla="*/ 447521 w 4593904"/>
              <a:gd name="connsiteY209" fmla="*/ 862162 h 1568744"/>
              <a:gd name="connsiteX210" fmla="*/ 416348 w 4593904"/>
              <a:gd name="connsiteY210" fmla="*/ 888140 h 1568744"/>
              <a:gd name="connsiteX211" fmla="*/ 385175 w 4593904"/>
              <a:gd name="connsiteY211" fmla="*/ 908922 h 1568744"/>
              <a:gd name="connsiteX212" fmla="*/ 369589 w 4593904"/>
              <a:gd name="connsiteY212" fmla="*/ 924508 h 1568744"/>
              <a:gd name="connsiteX213" fmla="*/ 338416 w 4593904"/>
              <a:gd name="connsiteY213" fmla="*/ 945290 h 1568744"/>
              <a:gd name="connsiteX214" fmla="*/ 322830 w 4593904"/>
              <a:gd name="connsiteY214" fmla="*/ 955681 h 1568744"/>
              <a:gd name="connsiteX215" fmla="*/ 291657 w 4593904"/>
              <a:gd name="connsiteY215" fmla="*/ 976462 h 1568744"/>
              <a:gd name="connsiteX216" fmla="*/ 270875 w 4593904"/>
              <a:gd name="connsiteY216" fmla="*/ 997244 h 1568744"/>
              <a:gd name="connsiteX217" fmla="*/ 265680 w 4593904"/>
              <a:gd name="connsiteY217" fmla="*/ 1012831 h 1568744"/>
              <a:gd name="connsiteX218" fmla="*/ 218921 w 4593904"/>
              <a:gd name="connsiteY218" fmla="*/ 1049199 h 1568744"/>
              <a:gd name="connsiteX219" fmla="*/ 208530 w 4593904"/>
              <a:gd name="connsiteY219" fmla="*/ 1064785 h 1568744"/>
              <a:gd name="connsiteX220" fmla="*/ 177357 w 4593904"/>
              <a:gd name="connsiteY220" fmla="*/ 1085567 h 1568744"/>
              <a:gd name="connsiteX221" fmla="*/ 156575 w 4593904"/>
              <a:gd name="connsiteY221" fmla="*/ 1101153 h 1568744"/>
              <a:gd name="connsiteX222" fmla="*/ 125403 w 4593904"/>
              <a:gd name="connsiteY222" fmla="*/ 1121935 h 1568744"/>
              <a:gd name="connsiteX223" fmla="*/ 94230 w 4593904"/>
              <a:gd name="connsiteY223" fmla="*/ 1142717 h 1568744"/>
              <a:gd name="connsiteX224" fmla="*/ 78644 w 4593904"/>
              <a:gd name="connsiteY224" fmla="*/ 1158303 h 1568744"/>
              <a:gd name="connsiteX225" fmla="*/ 68253 w 4593904"/>
              <a:gd name="connsiteY225" fmla="*/ 1173890 h 1568744"/>
              <a:gd name="connsiteX226" fmla="*/ 52666 w 4593904"/>
              <a:gd name="connsiteY226" fmla="*/ 1179085 h 1568744"/>
              <a:gd name="connsiteX227" fmla="*/ 5907 w 4593904"/>
              <a:gd name="connsiteY227" fmla="*/ 1225844 h 1568744"/>
              <a:gd name="connsiteX0" fmla="*/ 5907 w 4593904"/>
              <a:gd name="connsiteY0" fmla="*/ 1275324 h 1618224"/>
              <a:gd name="connsiteX1" fmla="*/ 5907 w 4593904"/>
              <a:gd name="connsiteY1" fmla="*/ 1275324 h 1618224"/>
              <a:gd name="connsiteX2" fmla="*/ 712 w 4593904"/>
              <a:gd name="connsiteY2" fmla="*/ 1322083 h 1618224"/>
              <a:gd name="connsiteX3" fmla="*/ 16298 w 4593904"/>
              <a:gd name="connsiteY3" fmla="*/ 1332474 h 1618224"/>
              <a:gd name="connsiteX4" fmla="*/ 26689 w 4593904"/>
              <a:gd name="connsiteY4" fmla="*/ 1363647 h 1618224"/>
              <a:gd name="connsiteX5" fmla="*/ 57862 w 4593904"/>
              <a:gd name="connsiteY5" fmla="*/ 1389624 h 1618224"/>
              <a:gd name="connsiteX6" fmla="*/ 68253 w 4593904"/>
              <a:gd name="connsiteY6" fmla="*/ 1405211 h 1618224"/>
              <a:gd name="connsiteX7" fmla="*/ 73448 w 4593904"/>
              <a:gd name="connsiteY7" fmla="*/ 1420797 h 1618224"/>
              <a:gd name="connsiteX8" fmla="*/ 104621 w 4593904"/>
              <a:gd name="connsiteY8" fmla="*/ 1451970 h 1618224"/>
              <a:gd name="connsiteX9" fmla="*/ 109816 w 4593904"/>
              <a:gd name="connsiteY9" fmla="*/ 1467556 h 1618224"/>
              <a:gd name="connsiteX10" fmla="*/ 135794 w 4593904"/>
              <a:gd name="connsiteY10" fmla="*/ 1493533 h 1618224"/>
              <a:gd name="connsiteX11" fmla="*/ 156575 w 4593904"/>
              <a:gd name="connsiteY11" fmla="*/ 1529902 h 1618224"/>
              <a:gd name="connsiteX12" fmla="*/ 172162 w 4593904"/>
              <a:gd name="connsiteY12" fmla="*/ 1545488 h 1618224"/>
              <a:gd name="connsiteX13" fmla="*/ 187748 w 4593904"/>
              <a:gd name="connsiteY13" fmla="*/ 1566270 h 1618224"/>
              <a:gd name="connsiteX14" fmla="*/ 239703 w 4593904"/>
              <a:gd name="connsiteY14" fmla="*/ 1597442 h 1618224"/>
              <a:gd name="connsiteX15" fmla="*/ 255289 w 4593904"/>
              <a:gd name="connsiteY15" fmla="*/ 1602638 h 1618224"/>
              <a:gd name="connsiteX16" fmla="*/ 276071 w 4593904"/>
              <a:gd name="connsiteY16" fmla="*/ 1613029 h 1618224"/>
              <a:gd name="connsiteX17" fmla="*/ 307244 w 4593904"/>
              <a:gd name="connsiteY17" fmla="*/ 1618224 h 1618224"/>
              <a:gd name="connsiteX18" fmla="*/ 473498 w 4593904"/>
              <a:gd name="connsiteY18" fmla="*/ 1613029 h 1618224"/>
              <a:gd name="connsiteX19" fmla="*/ 504671 w 4593904"/>
              <a:gd name="connsiteY19" fmla="*/ 1597442 h 1618224"/>
              <a:gd name="connsiteX20" fmla="*/ 520257 w 4593904"/>
              <a:gd name="connsiteY20" fmla="*/ 1576661 h 1618224"/>
              <a:gd name="connsiteX21" fmla="*/ 541039 w 4593904"/>
              <a:gd name="connsiteY21" fmla="*/ 1540292 h 1618224"/>
              <a:gd name="connsiteX22" fmla="*/ 530648 w 4593904"/>
              <a:gd name="connsiteY22" fmla="*/ 1467556 h 1618224"/>
              <a:gd name="connsiteX23" fmla="*/ 520257 w 4593904"/>
              <a:gd name="connsiteY23" fmla="*/ 1431188 h 1618224"/>
              <a:gd name="connsiteX24" fmla="*/ 525453 w 4593904"/>
              <a:gd name="connsiteY24" fmla="*/ 1301302 h 1618224"/>
              <a:gd name="connsiteX25" fmla="*/ 535844 w 4593904"/>
              <a:gd name="connsiteY25" fmla="*/ 1259738 h 1618224"/>
              <a:gd name="connsiteX26" fmla="*/ 567016 w 4593904"/>
              <a:gd name="connsiteY26" fmla="*/ 1212979 h 1618224"/>
              <a:gd name="connsiteX27" fmla="*/ 577407 w 4593904"/>
              <a:gd name="connsiteY27" fmla="*/ 1197392 h 1618224"/>
              <a:gd name="connsiteX28" fmla="*/ 587798 w 4593904"/>
              <a:gd name="connsiteY28" fmla="*/ 1181806 h 1618224"/>
              <a:gd name="connsiteX29" fmla="*/ 592994 w 4593904"/>
              <a:gd name="connsiteY29" fmla="*/ 1166220 h 1618224"/>
              <a:gd name="connsiteX30" fmla="*/ 639753 w 4593904"/>
              <a:gd name="connsiteY30" fmla="*/ 1124656 h 1618224"/>
              <a:gd name="connsiteX31" fmla="*/ 655339 w 4593904"/>
              <a:gd name="connsiteY31" fmla="*/ 1119461 h 1618224"/>
              <a:gd name="connsiteX32" fmla="*/ 686512 w 4593904"/>
              <a:gd name="connsiteY32" fmla="*/ 1098679 h 1618224"/>
              <a:gd name="connsiteX33" fmla="*/ 717685 w 4593904"/>
              <a:gd name="connsiteY33" fmla="*/ 1077897 h 1618224"/>
              <a:gd name="connsiteX34" fmla="*/ 769639 w 4593904"/>
              <a:gd name="connsiteY34" fmla="*/ 1046724 h 1618224"/>
              <a:gd name="connsiteX35" fmla="*/ 800812 w 4593904"/>
              <a:gd name="connsiteY35" fmla="*/ 1036333 h 1618224"/>
              <a:gd name="connsiteX36" fmla="*/ 831985 w 4593904"/>
              <a:gd name="connsiteY36" fmla="*/ 1020747 h 1618224"/>
              <a:gd name="connsiteX37" fmla="*/ 863157 w 4593904"/>
              <a:gd name="connsiteY37" fmla="*/ 1005161 h 1618224"/>
              <a:gd name="connsiteX38" fmla="*/ 894330 w 4593904"/>
              <a:gd name="connsiteY38" fmla="*/ 984379 h 1618224"/>
              <a:gd name="connsiteX39" fmla="*/ 909916 w 4593904"/>
              <a:gd name="connsiteY39" fmla="*/ 973988 h 1618224"/>
              <a:gd name="connsiteX40" fmla="*/ 925503 w 4593904"/>
              <a:gd name="connsiteY40" fmla="*/ 968792 h 1618224"/>
              <a:gd name="connsiteX41" fmla="*/ 967066 w 4593904"/>
              <a:gd name="connsiteY41" fmla="*/ 958402 h 1618224"/>
              <a:gd name="connsiteX42" fmla="*/ 982653 w 4593904"/>
              <a:gd name="connsiteY42" fmla="*/ 953206 h 1618224"/>
              <a:gd name="connsiteX43" fmla="*/ 1003435 w 4593904"/>
              <a:gd name="connsiteY43" fmla="*/ 948011 h 1618224"/>
              <a:gd name="connsiteX44" fmla="*/ 1034607 w 4593904"/>
              <a:gd name="connsiteY44" fmla="*/ 937620 h 1618224"/>
              <a:gd name="connsiteX45" fmla="*/ 1081366 w 4593904"/>
              <a:gd name="connsiteY45" fmla="*/ 927229 h 1618224"/>
              <a:gd name="connsiteX46" fmla="*/ 1096953 w 4593904"/>
              <a:gd name="connsiteY46" fmla="*/ 922033 h 1618224"/>
              <a:gd name="connsiteX47" fmla="*/ 1154103 w 4593904"/>
              <a:gd name="connsiteY47" fmla="*/ 911642 h 1618224"/>
              <a:gd name="connsiteX48" fmla="*/ 1185275 w 4593904"/>
              <a:gd name="connsiteY48" fmla="*/ 901252 h 1618224"/>
              <a:gd name="connsiteX49" fmla="*/ 1211253 w 4593904"/>
              <a:gd name="connsiteY49" fmla="*/ 896056 h 1618224"/>
              <a:gd name="connsiteX50" fmla="*/ 1226839 w 4593904"/>
              <a:gd name="connsiteY50" fmla="*/ 890861 h 1618224"/>
              <a:gd name="connsiteX51" fmla="*/ 1268403 w 4593904"/>
              <a:gd name="connsiteY51" fmla="*/ 885665 h 1618224"/>
              <a:gd name="connsiteX52" fmla="*/ 1403485 w 4593904"/>
              <a:gd name="connsiteY52" fmla="*/ 864883 h 1618224"/>
              <a:gd name="connsiteX53" fmla="*/ 1481416 w 4593904"/>
              <a:gd name="connsiteY53" fmla="*/ 854492 h 1618224"/>
              <a:gd name="connsiteX54" fmla="*/ 1533371 w 4593904"/>
              <a:gd name="connsiteY54" fmla="*/ 844102 h 1618224"/>
              <a:gd name="connsiteX55" fmla="*/ 1652866 w 4593904"/>
              <a:gd name="connsiteY55" fmla="*/ 838906 h 1618224"/>
              <a:gd name="connsiteX56" fmla="*/ 1751580 w 4593904"/>
              <a:gd name="connsiteY56" fmla="*/ 828515 h 1618224"/>
              <a:gd name="connsiteX57" fmla="*/ 1928225 w 4593904"/>
              <a:gd name="connsiteY57" fmla="*/ 823320 h 1618224"/>
              <a:gd name="connsiteX58" fmla="*/ 2110066 w 4593904"/>
              <a:gd name="connsiteY58" fmla="*/ 812929 h 1618224"/>
              <a:gd name="connsiteX59" fmla="*/ 2151630 w 4593904"/>
              <a:gd name="connsiteY59" fmla="*/ 807733 h 1618224"/>
              <a:gd name="connsiteX60" fmla="*/ 2411403 w 4593904"/>
              <a:gd name="connsiteY60" fmla="*/ 797342 h 1618224"/>
              <a:gd name="connsiteX61" fmla="*/ 2593244 w 4593904"/>
              <a:gd name="connsiteY61" fmla="*/ 802538 h 1618224"/>
              <a:gd name="connsiteX62" fmla="*/ 2624416 w 4593904"/>
              <a:gd name="connsiteY62" fmla="*/ 812929 h 1618224"/>
              <a:gd name="connsiteX63" fmla="*/ 2671175 w 4593904"/>
              <a:gd name="connsiteY63" fmla="*/ 818124 h 1618224"/>
              <a:gd name="connsiteX64" fmla="*/ 3014075 w 4593904"/>
              <a:gd name="connsiteY64" fmla="*/ 818124 h 1618224"/>
              <a:gd name="connsiteX65" fmla="*/ 3060835 w 4593904"/>
              <a:gd name="connsiteY65" fmla="*/ 828515 h 1618224"/>
              <a:gd name="connsiteX66" fmla="*/ 3097203 w 4593904"/>
              <a:gd name="connsiteY66" fmla="*/ 838906 h 1618224"/>
              <a:gd name="connsiteX67" fmla="*/ 3206307 w 4593904"/>
              <a:gd name="connsiteY67" fmla="*/ 844102 h 1618224"/>
              <a:gd name="connsiteX68" fmla="*/ 3253066 w 4593904"/>
              <a:gd name="connsiteY68" fmla="*/ 854492 h 1618224"/>
              <a:gd name="connsiteX69" fmla="*/ 3268653 w 4593904"/>
              <a:gd name="connsiteY69" fmla="*/ 864883 h 1618224"/>
              <a:gd name="connsiteX70" fmla="*/ 3445298 w 4593904"/>
              <a:gd name="connsiteY70" fmla="*/ 859688 h 1618224"/>
              <a:gd name="connsiteX71" fmla="*/ 3460885 w 4593904"/>
              <a:gd name="connsiteY71" fmla="*/ 854492 h 1618224"/>
              <a:gd name="connsiteX72" fmla="*/ 3481666 w 4593904"/>
              <a:gd name="connsiteY72" fmla="*/ 844102 h 1618224"/>
              <a:gd name="connsiteX73" fmla="*/ 3512839 w 4593904"/>
              <a:gd name="connsiteY73" fmla="*/ 823320 h 1618224"/>
              <a:gd name="connsiteX74" fmla="*/ 3528425 w 4593904"/>
              <a:gd name="connsiteY74" fmla="*/ 818124 h 1618224"/>
              <a:gd name="connsiteX75" fmla="*/ 3544012 w 4593904"/>
              <a:gd name="connsiteY75" fmla="*/ 807733 h 1618224"/>
              <a:gd name="connsiteX76" fmla="*/ 3575185 w 4593904"/>
              <a:gd name="connsiteY76" fmla="*/ 797342 h 1618224"/>
              <a:gd name="connsiteX77" fmla="*/ 3746635 w 4593904"/>
              <a:gd name="connsiteY77" fmla="*/ 802538 h 1618224"/>
              <a:gd name="connsiteX78" fmla="*/ 3757025 w 4593904"/>
              <a:gd name="connsiteY78" fmla="*/ 818124 h 1618224"/>
              <a:gd name="connsiteX79" fmla="*/ 3788198 w 4593904"/>
              <a:gd name="connsiteY79" fmla="*/ 828515 h 1618224"/>
              <a:gd name="connsiteX80" fmla="*/ 3855739 w 4593904"/>
              <a:gd name="connsiteY80" fmla="*/ 818124 h 1618224"/>
              <a:gd name="connsiteX81" fmla="*/ 3866130 w 4593904"/>
              <a:gd name="connsiteY81" fmla="*/ 802538 h 1618224"/>
              <a:gd name="connsiteX82" fmla="*/ 3871325 w 4593904"/>
              <a:gd name="connsiteY82" fmla="*/ 740192 h 1618224"/>
              <a:gd name="connsiteX83" fmla="*/ 3881716 w 4593904"/>
              <a:gd name="connsiteY83" fmla="*/ 662261 h 1618224"/>
              <a:gd name="connsiteX84" fmla="*/ 3897303 w 4593904"/>
              <a:gd name="connsiteY84" fmla="*/ 599915 h 1618224"/>
              <a:gd name="connsiteX85" fmla="*/ 3918085 w 4593904"/>
              <a:gd name="connsiteY85" fmla="*/ 563547 h 1618224"/>
              <a:gd name="connsiteX86" fmla="*/ 3933671 w 4593904"/>
              <a:gd name="connsiteY86" fmla="*/ 553156 h 1618224"/>
              <a:gd name="connsiteX87" fmla="*/ 3944062 w 4593904"/>
              <a:gd name="connsiteY87" fmla="*/ 537570 h 1618224"/>
              <a:gd name="connsiteX88" fmla="*/ 3975235 w 4593904"/>
              <a:gd name="connsiteY88" fmla="*/ 527179 h 1618224"/>
              <a:gd name="connsiteX89" fmla="*/ 3990821 w 4593904"/>
              <a:gd name="connsiteY89" fmla="*/ 521983 h 1618224"/>
              <a:gd name="connsiteX90" fmla="*/ 4006407 w 4593904"/>
              <a:gd name="connsiteY90" fmla="*/ 511592 h 1618224"/>
              <a:gd name="connsiteX91" fmla="*/ 4068753 w 4593904"/>
              <a:gd name="connsiteY91" fmla="*/ 496006 h 1618224"/>
              <a:gd name="connsiteX92" fmla="*/ 4084339 w 4593904"/>
              <a:gd name="connsiteY92" fmla="*/ 490811 h 1618224"/>
              <a:gd name="connsiteX93" fmla="*/ 4136294 w 4593904"/>
              <a:gd name="connsiteY93" fmla="*/ 480420 h 1618224"/>
              <a:gd name="connsiteX94" fmla="*/ 4157075 w 4593904"/>
              <a:gd name="connsiteY94" fmla="*/ 475224 h 1618224"/>
              <a:gd name="connsiteX95" fmla="*/ 4250594 w 4593904"/>
              <a:gd name="connsiteY95" fmla="*/ 464833 h 1618224"/>
              <a:gd name="connsiteX96" fmla="*/ 4271375 w 4593904"/>
              <a:gd name="connsiteY96" fmla="*/ 459638 h 1618224"/>
              <a:gd name="connsiteX97" fmla="*/ 4593904 w 4593904"/>
              <a:gd name="connsiteY97" fmla="*/ 351276 h 1618224"/>
              <a:gd name="connsiteX98" fmla="*/ 4510810 w 4593904"/>
              <a:gd name="connsiteY98" fmla="*/ 305030 h 1618224"/>
              <a:gd name="connsiteX99" fmla="*/ 4452605 w 4593904"/>
              <a:gd name="connsiteY99" fmla="*/ 269348 h 1618224"/>
              <a:gd name="connsiteX100" fmla="*/ 4418925 w 4593904"/>
              <a:gd name="connsiteY100" fmla="*/ 225786 h 1618224"/>
              <a:gd name="connsiteX101" fmla="*/ 4355888 w 4593904"/>
              <a:gd name="connsiteY101" fmla="*/ 212711 h 1618224"/>
              <a:gd name="connsiteX102" fmla="*/ 4302697 w 4593904"/>
              <a:gd name="connsiteY102" fmla="*/ 214196 h 1618224"/>
              <a:gd name="connsiteX103" fmla="*/ 4254519 w 4593904"/>
              <a:gd name="connsiteY103" fmla="*/ 201293 h 1618224"/>
              <a:gd name="connsiteX104" fmla="*/ 4213863 w 4593904"/>
              <a:gd name="connsiteY104" fmla="*/ 183194 h 1618224"/>
              <a:gd name="connsiteX105" fmla="*/ 4130043 w 4593904"/>
              <a:gd name="connsiteY105" fmla="*/ 155048 h 1618224"/>
              <a:gd name="connsiteX106" fmla="*/ 4086699 w 4593904"/>
              <a:gd name="connsiteY106" fmla="*/ 132096 h 1618224"/>
              <a:gd name="connsiteX107" fmla="*/ 4019701 w 4593904"/>
              <a:gd name="connsiteY107" fmla="*/ 106461 h 1618224"/>
              <a:gd name="connsiteX108" fmla="*/ 3966478 w 4593904"/>
              <a:gd name="connsiteY108" fmla="*/ 73633 h 1618224"/>
              <a:gd name="connsiteX109" fmla="*/ 3898721 w 4593904"/>
              <a:gd name="connsiteY109" fmla="*/ 63585 h 1618224"/>
              <a:gd name="connsiteX110" fmla="*/ 3870600 w 4593904"/>
              <a:gd name="connsiteY110" fmla="*/ 8490 h 1618224"/>
              <a:gd name="connsiteX111" fmla="*/ 3819371 w 4593904"/>
              <a:gd name="connsiteY111" fmla="*/ 267406 h 1618224"/>
              <a:gd name="connsiteX112" fmla="*/ 3679094 w 4593904"/>
              <a:gd name="connsiteY112" fmla="*/ 277797 h 1618224"/>
              <a:gd name="connsiteX113" fmla="*/ 3642725 w 4593904"/>
              <a:gd name="connsiteY113" fmla="*/ 288188 h 1618224"/>
              <a:gd name="connsiteX114" fmla="*/ 3595966 w 4593904"/>
              <a:gd name="connsiteY114" fmla="*/ 293383 h 1618224"/>
              <a:gd name="connsiteX115" fmla="*/ 3544012 w 4593904"/>
              <a:gd name="connsiteY115" fmla="*/ 308970 h 1618224"/>
              <a:gd name="connsiteX116" fmla="*/ 3523230 w 4593904"/>
              <a:gd name="connsiteY116" fmla="*/ 319361 h 1618224"/>
              <a:gd name="connsiteX117" fmla="*/ 3502448 w 4593904"/>
              <a:gd name="connsiteY117" fmla="*/ 324556 h 1618224"/>
              <a:gd name="connsiteX118" fmla="*/ 3455689 w 4593904"/>
              <a:gd name="connsiteY118" fmla="*/ 340142 h 1618224"/>
              <a:gd name="connsiteX119" fmla="*/ 3408930 w 4593904"/>
              <a:gd name="connsiteY119" fmla="*/ 355729 h 1618224"/>
              <a:gd name="connsiteX120" fmla="*/ 3393344 w 4593904"/>
              <a:gd name="connsiteY120" fmla="*/ 360924 h 1618224"/>
              <a:gd name="connsiteX121" fmla="*/ 3351780 w 4593904"/>
              <a:gd name="connsiteY121" fmla="*/ 381706 h 1618224"/>
              <a:gd name="connsiteX122" fmla="*/ 3336194 w 4593904"/>
              <a:gd name="connsiteY122" fmla="*/ 392097 h 1618224"/>
              <a:gd name="connsiteX123" fmla="*/ 3315412 w 4593904"/>
              <a:gd name="connsiteY123" fmla="*/ 397292 h 1618224"/>
              <a:gd name="connsiteX124" fmla="*/ 3299825 w 4593904"/>
              <a:gd name="connsiteY124" fmla="*/ 402488 h 1618224"/>
              <a:gd name="connsiteX125" fmla="*/ 3253066 w 4593904"/>
              <a:gd name="connsiteY125" fmla="*/ 438856 h 1618224"/>
              <a:gd name="connsiteX126" fmla="*/ 3216698 w 4593904"/>
              <a:gd name="connsiteY126" fmla="*/ 459638 h 1618224"/>
              <a:gd name="connsiteX127" fmla="*/ 3185525 w 4593904"/>
              <a:gd name="connsiteY127" fmla="*/ 470029 h 1618224"/>
              <a:gd name="connsiteX128" fmla="*/ 3143962 w 4593904"/>
              <a:gd name="connsiteY128" fmla="*/ 490811 h 1618224"/>
              <a:gd name="connsiteX129" fmla="*/ 3107594 w 4593904"/>
              <a:gd name="connsiteY129" fmla="*/ 501202 h 1618224"/>
              <a:gd name="connsiteX130" fmla="*/ 3092007 w 4593904"/>
              <a:gd name="connsiteY130" fmla="*/ 506397 h 1618224"/>
              <a:gd name="connsiteX131" fmla="*/ 3071225 w 4593904"/>
              <a:gd name="connsiteY131" fmla="*/ 511592 h 1618224"/>
              <a:gd name="connsiteX132" fmla="*/ 3040053 w 4593904"/>
              <a:gd name="connsiteY132" fmla="*/ 521983 h 1618224"/>
              <a:gd name="connsiteX133" fmla="*/ 2998489 w 4593904"/>
              <a:gd name="connsiteY133" fmla="*/ 532374 h 1618224"/>
              <a:gd name="connsiteX134" fmla="*/ 2967316 w 4593904"/>
              <a:gd name="connsiteY134" fmla="*/ 542765 h 1618224"/>
              <a:gd name="connsiteX135" fmla="*/ 2941339 w 4593904"/>
              <a:gd name="connsiteY135" fmla="*/ 547961 h 1618224"/>
              <a:gd name="connsiteX136" fmla="*/ 2910166 w 4593904"/>
              <a:gd name="connsiteY136" fmla="*/ 558352 h 1618224"/>
              <a:gd name="connsiteX137" fmla="*/ 2894580 w 4593904"/>
              <a:gd name="connsiteY137" fmla="*/ 563547 h 1618224"/>
              <a:gd name="connsiteX138" fmla="*/ 2847821 w 4593904"/>
              <a:gd name="connsiteY138" fmla="*/ 584329 h 1618224"/>
              <a:gd name="connsiteX139" fmla="*/ 2832235 w 4593904"/>
              <a:gd name="connsiteY139" fmla="*/ 589524 h 1618224"/>
              <a:gd name="connsiteX140" fmla="*/ 2795866 w 4593904"/>
              <a:gd name="connsiteY140" fmla="*/ 610306 h 1618224"/>
              <a:gd name="connsiteX141" fmla="*/ 2780280 w 4593904"/>
              <a:gd name="connsiteY141" fmla="*/ 620697 h 1618224"/>
              <a:gd name="connsiteX142" fmla="*/ 2754303 w 4593904"/>
              <a:gd name="connsiteY142" fmla="*/ 625892 h 1618224"/>
              <a:gd name="connsiteX143" fmla="*/ 2738716 w 4593904"/>
              <a:gd name="connsiteY143" fmla="*/ 631088 h 1618224"/>
              <a:gd name="connsiteX144" fmla="*/ 2717935 w 4593904"/>
              <a:gd name="connsiteY144" fmla="*/ 636283 h 1618224"/>
              <a:gd name="connsiteX145" fmla="*/ 2593244 w 4593904"/>
              <a:gd name="connsiteY145" fmla="*/ 631088 h 1618224"/>
              <a:gd name="connsiteX146" fmla="*/ 2577657 w 4593904"/>
              <a:gd name="connsiteY146" fmla="*/ 599915 h 1618224"/>
              <a:gd name="connsiteX147" fmla="*/ 2562071 w 4593904"/>
              <a:gd name="connsiteY147" fmla="*/ 542765 h 1618224"/>
              <a:gd name="connsiteX148" fmla="*/ 2556875 w 4593904"/>
              <a:gd name="connsiteY148" fmla="*/ 527179 h 1618224"/>
              <a:gd name="connsiteX149" fmla="*/ 2546485 w 4593904"/>
              <a:gd name="connsiteY149" fmla="*/ 511592 h 1618224"/>
              <a:gd name="connsiteX150" fmla="*/ 2411403 w 4593904"/>
              <a:gd name="connsiteY150" fmla="*/ 516788 h 1618224"/>
              <a:gd name="connsiteX151" fmla="*/ 2354253 w 4593904"/>
              <a:gd name="connsiteY151" fmla="*/ 521983 h 1618224"/>
              <a:gd name="connsiteX152" fmla="*/ 2333471 w 4593904"/>
              <a:gd name="connsiteY152" fmla="*/ 527179 h 1618224"/>
              <a:gd name="connsiteX153" fmla="*/ 2271125 w 4593904"/>
              <a:gd name="connsiteY153" fmla="*/ 532374 h 1618224"/>
              <a:gd name="connsiteX154" fmla="*/ 2167216 w 4593904"/>
              <a:gd name="connsiteY154" fmla="*/ 527179 h 1618224"/>
              <a:gd name="connsiteX155" fmla="*/ 2151630 w 4593904"/>
              <a:gd name="connsiteY155" fmla="*/ 521983 h 1618224"/>
              <a:gd name="connsiteX156" fmla="*/ 2120457 w 4593904"/>
              <a:gd name="connsiteY156" fmla="*/ 501202 h 1618224"/>
              <a:gd name="connsiteX157" fmla="*/ 2110066 w 4593904"/>
              <a:gd name="connsiteY157" fmla="*/ 485615 h 1618224"/>
              <a:gd name="connsiteX158" fmla="*/ 2094480 w 4593904"/>
              <a:gd name="connsiteY158" fmla="*/ 480420 h 1618224"/>
              <a:gd name="connsiteX159" fmla="*/ 2078894 w 4593904"/>
              <a:gd name="connsiteY159" fmla="*/ 470029 h 1618224"/>
              <a:gd name="connsiteX160" fmla="*/ 2063307 w 4593904"/>
              <a:gd name="connsiteY160" fmla="*/ 464833 h 1618224"/>
              <a:gd name="connsiteX161" fmla="*/ 2047721 w 4593904"/>
              <a:gd name="connsiteY161" fmla="*/ 454442 h 1618224"/>
              <a:gd name="connsiteX162" fmla="*/ 2032135 w 4593904"/>
              <a:gd name="connsiteY162" fmla="*/ 449247 h 1618224"/>
              <a:gd name="connsiteX163" fmla="*/ 2011353 w 4593904"/>
              <a:gd name="connsiteY163" fmla="*/ 438856 h 1618224"/>
              <a:gd name="connsiteX164" fmla="*/ 1907444 w 4593904"/>
              <a:gd name="connsiteY164" fmla="*/ 444052 h 1618224"/>
              <a:gd name="connsiteX165" fmla="*/ 1876271 w 4593904"/>
              <a:gd name="connsiteY165" fmla="*/ 454442 h 1618224"/>
              <a:gd name="connsiteX166" fmla="*/ 1860685 w 4593904"/>
              <a:gd name="connsiteY166" fmla="*/ 459638 h 1618224"/>
              <a:gd name="connsiteX167" fmla="*/ 1839903 w 4593904"/>
              <a:gd name="connsiteY167" fmla="*/ 470029 h 1618224"/>
              <a:gd name="connsiteX168" fmla="*/ 1767166 w 4593904"/>
              <a:gd name="connsiteY168" fmla="*/ 480420 h 1618224"/>
              <a:gd name="connsiteX169" fmla="*/ 1725603 w 4593904"/>
              <a:gd name="connsiteY169" fmla="*/ 490811 h 1618224"/>
              <a:gd name="connsiteX170" fmla="*/ 1684039 w 4593904"/>
              <a:gd name="connsiteY170" fmla="*/ 501202 h 1618224"/>
              <a:gd name="connsiteX171" fmla="*/ 1663257 w 4593904"/>
              <a:gd name="connsiteY171" fmla="*/ 506397 h 1618224"/>
              <a:gd name="connsiteX172" fmla="*/ 1632085 w 4593904"/>
              <a:gd name="connsiteY172" fmla="*/ 516788 h 1618224"/>
              <a:gd name="connsiteX173" fmla="*/ 1616498 w 4593904"/>
              <a:gd name="connsiteY173" fmla="*/ 521983 h 1618224"/>
              <a:gd name="connsiteX174" fmla="*/ 1595716 w 4593904"/>
              <a:gd name="connsiteY174" fmla="*/ 532374 h 1618224"/>
              <a:gd name="connsiteX175" fmla="*/ 1569739 w 4593904"/>
              <a:gd name="connsiteY175" fmla="*/ 537570 h 1618224"/>
              <a:gd name="connsiteX176" fmla="*/ 1554153 w 4593904"/>
              <a:gd name="connsiteY176" fmla="*/ 542765 h 1618224"/>
              <a:gd name="connsiteX177" fmla="*/ 1538566 w 4593904"/>
              <a:gd name="connsiteY177" fmla="*/ 553156 h 1618224"/>
              <a:gd name="connsiteX178" fmla="*/ 1528175 w 4593904"/>
              <a:gd name="connsiteY178" fmla="*/ 568742 h 1618224"/>
              <a:gd name="connsiteX179" fmla="*/ 1497003 w 4593904"/>
              <a:gd name="connsiteY179" fmla="*/ 579133 h 1618224"/>
              <a:gd name="connsiteX180" fmla="*/ 1465830 w 4593904"/>
              <a:gd name="connsiteY180" fmla="*/ 599915 h 1618224"/>
              <a:gd name="connsiteX181" fmla="*/ 1450244 w 4593904"/>
              <a:gd name="connsiteY181" fmla="*/ 610306 h 1618224"/>
              <a:gd name="connsiteX182" fmla="*/ 1387898 w 4593904"/>
              <a:gd name="connsiteY182" fmla="*/ 631088 h 1618224"/>
              <a:gd name="connsiteX183" fmla="*/ 1372312 w 4593904"/>
              <a:gd name="connsiteY183" fmla="*/ 636283 h 1618224"/>
              <a:gd name="connsiteX184" fmla="*/ 1356725 w 4593904"/>
              <a:gd name="connsiteY184" fmla="*/ 641479 h 1618224"/>
              <a:gd name="connsiteX185" fmla="*/ 1299575 w 4593904"/>
              <a:gd name="connsiteY185" fmla="*/ 646674 h 1618224"/>
              <a:gd name="connsiteX186" fmla="*/ 1283989 w 4593904"/>
              <a:gd name="connsiteY186" fmla="*/ 651870 h 1618224"/>
              <a:gd name="connsiteX187" fmla="*/ 1200862 w 4593904"/>
              <a:gd name="connsiteY187" fmla="*/ 662261 h 1618224"/>
              <a:gd name="connsiteX188" fmla="*/ 1154103 w 4593904"/>
              <a:gd name="connsiteY188" fmla="*/ 672652 h 1618224"/>
              <a:gd name="connsiteX189" fmla="*/ 1096953 w 4593904"/>
              <a:gd name="connsiteY189" fmla="*/ 677847 h 1618224"/>
              <a:gd name="connsiteX190" fmla="*/ 1060585 w 4593904"/>
              <a:gd name="connsiteY190" fmla="*/ 683042 h 1618224"/>
              <a:gd name="connsiteX191" fmla="*/ 993044 w 4593904"/>
              <a:gd name="connsiteY191" fmla="*/ 693433 h 1618224"/>
              <a:gd name="connsiteX192" fmla="*/ 961871 w 4593904"/>
              <a:gd name="connsiteY192" fmla="*/ 703824 h 1618224"/>
              <a:gd name="connsiteX193" fmla="*/ 920307 w 4593904"/>
              <a:gd name="connsiteY193" fmla="*/ 714215 h 1618224"/>
              <a:gd name="connsiteX194" fmla="*/ 889135 w 4593904"/>
              <a:gd name="connsiteY194" fmla="*/ 724606 h 1618224"/>
              <a:gd name="connsiteX195" fmla="*/ 868353 w 4593904"/>
              <a:gd name="connsiteY195" fmla="*/ 729802 h 1618224"/>
              <a:gd name="connsiteX196" fmla="*/ 842375 w 4593904"/>
              <a:gd name="connsiteY196" fmla="*/ 734997 h 1618224"/>
              <a:gd name="connsiteX197" fmla="*/ 806007 w 4593904"/>
              <a:gd name="connsiteY197" fmla="*/ 750583 h 1618224"/>
              <a:gd name="connsiteX198" fmla="*/ 790421 w 4593904"/>
              <a:gd name="connsiteY198" fmla="*/ 755779 h 1618224"/>
              <a:gd name="connsiteX199" fmla="*/ 748857 w 4593904"/>
              <a:gd name="connsiteY199" fmla="*/ 771365 h 1618224"/>
              <a:gd name="connsiteX200" fmla="*/ 702098 w 4593904"/>
              <a:gd name="connsiteY200" fmla="*/ 792147 h 1618224"/>
              <a:gd name="connsiteX201" fmla="*/ 670925 w 4593904"/>
              <a:gd name="connsiteY201" fmla="*/ 802538 h 1618224"/>
              <a:gd name="connsiteX202" fmla="*/ 639753 w 4593904"/>
              <a:gd name="connsiteY202" fmla="*/ 818124 h 1618224"/>
              <a:gd name="connsiteX203" fmla="*/ 592994 w 4593904"/>
              <a:gd name="connsiteY203" fmla="*/ 838906 h 1618224"/>
              <a:gd name="connsiteX204" fmla="*/ 577407 w 4593904"/>
              <a:gd name="connsiteY204" fmla="*/ 844102 h 1618224"/>
              <a:gd name="connsiteX205" fmla="*/ 546235 w 4593904"/>
              <a:gd name="connsiteY205" fmla="*/ 864883 h 1618224"/>
              <a:gd name="connsiteX206" fmla="*/ 530648 w 4593904"/>
              <a:gd name="connsiteY206" fmla="*/ 875274 h 1618224"/>
              <a:gd name="connsiteX207" fmla="*/ 509866 w 4593904"/>
              <a:gd name="connsiteY207" fmla="*/ 885665 h 1618224"/>
              <a:gd name="connsiteX208" fmla="*/ 463107 w 4593904"/>
              <a:gd name="connsiteY208" fmla="*/ 906447 h 1618224"/>
              <a:gd name="connsiteX209" fmla="*/ 447521 w 4593904"/>
              <a:gd name="connsiteY209" fmla="*/ 911642 h 1618224"/>
              <a:gd name="connsiteX210" fmla="*/ 416348 w 4593904"/>
              <a:gd name="connsiteY210" fmla="*/ 937620 h 1618224"/>
              <a:gd name="connsiteX211" fmla="*/ 385175 w 4593904"/>
              <a:gd name="connsiteY211" fmla="*/ 958402 h 1618224"/>
              <a:gd name="connsiteX212" fmla="*/ 369589 w 4593904"/>
              <a:gd name="connsiteY212" fmla="*/ 973988 h 1618224"/>
              <a:gd name="connsiteX213" fmla="*/ 338416 w 4593904"/>
              <a:gd name="connsiteY213" fmla="*/ 994770 h 1618224"/>
              <a:gd name="connsiteX214" fmla="*/ 322830 w 4593904"/>
              <a:gd name="connsiteY214" fmla="*/ 1005161 h 1618224"/>
              <a:gd name="connsiteX215" fmla="*/ 291657 w 4593904"/>
              <a:gd name="connsiteY215" fmla="*/ 1025942 h 1618224"/>
              <a:gd name="connsiteX216" fmla="*/ 270875 w 4593904"/>
              <a:gd name="connsiteY216" fmla="*/ 1046724 h 1618224"/>
              <a:gd name="connsiteX217" fmla="*/ 265680 w 4593904"/>
              <a:gd name="connsiteY217" fmla="*/ 1062311 h 1618224"/>
              <a:gd name="connsiteX218" fmla="*/ 218921 w 4593904"/>
              <a:gd name="connsiteY218" fmla="*/ 1098679 h 1618224"/>
              <a:gd name="connsiteX219" fmla="*/ 208530 w 4593904"/>
              <a:gd name="connsiteY219" fmla="*/ 1114265 h 1618224"/>
              <a:gd name="connsiteX220" fmla="*/ 177357 w 4593904"/>
              <a:gd name="connsiteY220" fmla="*/ 1135047 h 1618224"/>
              <a:gd name="connsiteX221" fmla="*/ 156575 w 4593904"/>
              <a:gd name="connsiteY221" fmla="*/ 1150633 h 1618224"/>
              <a:gd name="connsiteX222" fmla="*/ 125403 w 4593904"/>
              <a:gd name="connsiteY222" fmla="*/ 1171415 h 1618224"/>
              <a:gd name="connsiteX223" fmla="*/ 94230 w 4593904"/>
              <a:gd name="connsiteY223" fmla="*/ 1192197 h 1618224"/>
              <a:gd name="connsiteX224" fmla="*/ 78644 w 4593904"/>
              <a:gd name="connsiteY224" fmla="*/ 1207783 h 1618224"/>
              <a:gd name="connsiteX225" fmla="*/ 68253 w 4593904"/>
              <a:gd name="connsiteY225" fmla="*/ 1223370 h 1618224"/>
              <a:gd name="connsiteX226" fmla="*/ 52666 w 4593904"/>
              <a:gd name="connsiteY226" fmla="*/ 1228565 h 1618224"/>
              <a:gd name="connsiteX227" fmla="*/ 5907 w 4593904"/>
              <a:gd name="connsiteY227" fmla="*/ 1275324 h 1618224"/>
              <a:gd name="connsiteX0" fmla="*/ 5907 w 4593904"/>
              <a:gd name="connsiteY0" fmla="*/ 1310942 h 1653842"/>
              <a:gd name="connsiteX1" fmla="*/ 5907 w 4593904"/>
              <a:gd name="connsiteY1" fmla="*/ 1310942 h 1653842"/>
              <a:gd name="connsiteX2" fmla="*/ 712 w 4593904"/>
              <a:gd name="connsiteY2" fmla="*/ 1357701 h 1653842"/>
              <a:gd name="connsiteX3" fmla="*/ 16298 w 4593904"/>
              <a:gd name="connsiteY3" fmla="*/ 1368092 h 1653842"/>
              <a:gd name="connsiteX4" fmla="*/ 26689 w 4593904"/>
              <a:gd name="connsiteY4" fmla="*/ 1399265 h 1653842"/>
              <a:gd name="connsiteX5" fmla="*/ 57862 w 4593904"/>
              <a:gd name="connsiteY5" fmla="*/ 1425242 h 1653842"/>
              <a:gd name="connsiteX6" fmla="*/ 68253 w 4593904"/>
              <a:gd name="connsiteY6" fmla="*/ 1440829 h 1653842"/>
              <a:gd name="connsiteX7" fmla="*/ 73448 w 4593904"/>
              <a:gd name="connsiteY7" fmla="*/ 1456415 h 1653842"/>
              <a:gd name="connsiteX8" fmla="*/ 104621 w 4593904"/>
              <a:gd name="connsiteY8" fmla="*/ 1487588 h 1653842"/>
              <a:gd name="connsiteX9" fmla="*/ 109816 w 4593904"/>
              <a:gd name="connsiteY9" fmla="*/ 1503174 h 1653842"/>
              <a:gd name="connsiteX10" fmla="*/ 135794 w 4593904"/>
              <a:gd name="connsiteY10" fmla="*/ 1529151 h 1653842"/>
              <a:gd name="connsiteX11" fmla="*/ 156575 w 4593904"/>
              <a:gd name="connsiteY11" fmla="*/ 1565520 h 1653842"/>
              <a:gd name="connsiteX12" fmla="*/ 172162 w 4593904"/>
              <a:gd name="connsiteY12" fmla="*/ 1581106 h 1653842"/>
              <a:gd name="connsiteX13" fmla="*/ 187748 w 4593904"/>
              <a:gd name="connsiteY13" fmla="*/ 1601888 h 1653842"/>
              <a:gd name="connsiteX14" fmla="*/ 239703 w 4593904"/>
              <a:gd name="connsiteY14" fmla="*/ 1633060 h 1653842"/>
              <a:gd name="connsiteX15" fmla="*/ 255289 w 4593904"/>
              <a:gd name="connsiteY15" fmla="*/ 1638256 h 1653842"/>
              <a:gd name="connsiteX16" fmla="*/ 276071 w 4593904"/>
              <a:gd name="connsiteY16" fmla="*/ 1648647 h 1653842"/>
              <a:gd name="connsiteX17" fmla="*/ 307244 w 4593904"/>
              <a:gd name="connsiteY17" fmla="*/ 1653842 h 1653842"/>
              <a:gd name="connsiteX18" fmla="*/ 473498 w 4593904"/>
              <a:gd name="connsiteY18" fmla="*/ 1648647 h 1653842"/>
              <a:gd name="connsiteX19" fmla="*/ 504671 w 4593904"/>
              <a:gd name="connsiteY19" fmla="*/ 1633060 h 1653842"/>
              <a:gd name="connsiteX20" fmla="*/ 520257 w 4593904"/>
              <a:gd name="connsiteY20" fmla="*/ 1612279 h 1653842"/>
              <a:gd name="connsiteX21" fmla="*/ 541039 w 4593904"/>
              <a:gd name="connsiteY21" fmla="*/ 1575910 h 1653842"/>
              <a:gd name="connsiteX22" fmla="*/ 530648 w 4593904"/>
              <a:gd name="connsiteY22" fmla="*/ 1503174 h 1653842"/>
              <a:gd name="connsiteX23" fmla="*/ 520257 w 4593904"/>
              <a:gd name="connsiteY23" fmla="*/ 1466806 h 1653842"/>
              <a:gd name="connsiteX24" fmla="*/ 525453 w 4593904"/>
              <a:gd name="connsiteY24" fmla="*/ 1336920 h 1653842"/>
              <a:gd name="connsiteX25" fmla="*/ 535844 w 4593904"/>
              <a:gd name="connsiteY25" fmla="*/ 1295356 h 1653842"/>
              <a:gd name="connsiteX26" fmla="*/ 567016 w 4593904"/>
              <a:gd name="connsiteY26" fmla="*/ 1248597 h 1653842"/>
              <a:gd name="connsiteX27" fmla="*/ 577407 w 4593904"/>
              <a:gd name="connsiteY27" fmla="*/ 1233010 h 1653842"/>
              <a:gd name="connsiteX28" fmla="*/ 587798 w 4593904"/>
              <a:gd name="connsiteY28" fmla="*/ 1217424 h 1653842"/>
              <a:gd name="connsiteX29" fmla="*/ 592994 w 4593904"/>
              <a:gd name="connsiteY29" fmla="*/ 1201838 h 1653842"/>
              <a:gd name="connsiteX30" fmla="*/ 639753 w 4593904"/>
              <a:gd name="connsiteY30" fmla="*/ 1160274 h 1653842"/>
              <a:gd name="connsiteX31" fmla="*/ 655339 w 4593904"/>
              <a:gd name="connsiteY31" fmla="*/ 1155079 h 1653842"/>
              <a:gd name="connsiteX32" fmla="*/ 686512 w 4593904"/>
              <a:gd name="connsiteY32" fmla="*/ 1134297 h 1653842"/>
              <a:gd name="connsiteX33" fmla="*/ 717685 w 4593904"/>
              <a:gd name="connsiteY33" fmla="*/ 1113515 h 1653842"/>
              <a:gd name="connsiteX34" fmla="*/ 769639 w 4593904"/>
              <a:gd name="connsiteY34" fmla="*/ 1082342 h 1653842"/>
              <a:gd name="connsiteX35" fmla="*/ 800812 w 4593904"/>
              <a:gd name="connsiteY35" fmla="*/ 1071951 h 1653842"/>
              <a:gd name="connsiteX36" fmla="*/ 831985 w 4593904"/>
              <a:gd name="connsiteY36" fmla="*/ 1056365 h 1653842"/>
              <a:gd name="connsiteX37" fmla="*/ 863157 w 4593904"/>
              <a:gd name="connsiteY37" fmla="*/ 1040779 h 1653842"/>
              <a:gd name="connsiteX38" fmla="*/ 894330 w 4593904"/>
              <a:gd name="connsiteY38" fmla="*/ 1019997 h 1653842"/>
              <a:gd name="connsiteX39" fmla="*/ 909916 w 4593904"/>
              <a:gd name="connsiteY39" fmla="*/ 1009606 h 1653842"/>
              <a:gd name="connsiteX40" fmla="*/ 925503 w 4593904"/>
              <a:gd name="connsiteY40" fmla="*/ 1004410 h 1653842"/>
              <a:gd name="connsiteX41" fmla="*/ 967066 w 4593904"/>
              <a:gd name="connsiteY41" fmla="*/ 994020 h 1653842"/>
              <a:gd name="connsiteX42" fmla="*/ 982653 w 4593904"/>
              <a:gd name="connsiteY42" fmla="*/ 988824 h 1653842"/>
              <a:gd name="connsiteX43" fmla="*/ 1003435 w 4593904"/>
              <a:gd name="connsiteY43" fmla="*/ 983629 h 1653842"/>
              <a:gd name="connsiteX44" fmla="*/ 1034607 w 4593904"/>
              <a:gd name="connsiteY44" fmla="*/ 973238 h 1653842"/>
              <a:gd name="connsiteX45" fmla="*/ 1081366 w 4593904"/>
              <a:gd name="connsiteY45" fmla="*/ 962847 h 1653842"/>
              <a:gd name="connsiteX46" fmla="*/ 1096953 w 4593904"/>
              <a:gd name="connsiteY46" fmla="*/ 957651 h 1653842"/>
              <a:gd name="connsiteX47" fmla="*/ 1154103 w 4593904"/>
              <a:gd name="connsiteY47" fmla="*/ 947260 h 1653842"/>
              <a:gd name="connsiteX48" fmla="*/ 1185275 w 4593904"/>
              <a:gd name="connsiteY48" fmla="*/ 936870 h 1653842"/>
              <a:gd name="connsiteX49" fmla="*/ 1211253 w 4593904"/>
              <a:gd name="connsiteY49" fmla="*/ 931674 h 1653842"/>
              <a:gd name="connsiteX50" fmla="*/ 1226839 w 4593904"/>
              <a:gd name="connsiteY50" fmla="*/ 926479 h 1653842"/>
              <a:gd name="connsiteX51" fmla="*/ 1268403 w 4593904"/>
              <a:gd name="connsiteY51" fmla="*/ 921283 h 1653842"/>
              <a:gd name="connsiteX52" fmla="*/ 1403485 w 4593904"/>
              <a:gd name="connsiteY52" fmla="*/ 900501 h 1653842"/>
              <a:gd name="connsiteX53" fmla="*/ 1481416 w 4593904"/>
              <a:gd name="connsiteY53" fmla="*/ 890110 h 1653842"/>
              <a:gd name="connsiteX54" fmla="*/ 1533371 w 4593904"/>
              <a:gd name="connsiteY54" fmla="*/ 879720 h 1653842"/>
              <a:gd name="connsiteX55" fmla="*/ 1652866 w 4593904"/>
              <a:gd name="connsiteY55" fmla="*/ 874524 h 1653842"/>
              <a:gd name="connsiteX56" fmla="*/ 1751580 w 4593904"/>
              <a:gd name="connsiteY56" fmla="*/ 864133 h 1653842"/>
              <a:gd name="connsiteX57" fmla="*/ 1928225 w 4593904"/>
              <a:gd name="connsiteY57" fmla="*/ 858938 h 1653842"/>
              <a:gd name="connsiteX58" fmla="*/ 2110066 w 4593904"/>
              <a:gd name="connsiteY58" fmla="*/ 848547 h 1653842"/>
              <a:gd name="connsiteX59" fmla="*/ 2151630 w 4593904"/>
              <a:gd name="connsiteY59" fmla="*/ 843351 h 1653842"/>
              <a:gd name="connsiteX60" fmla="*/ 2411403 w 4593904"/>
              <a:gd name="connsiteY60" fmla="*/ 832960 h 1653842"/>
              <a:gd name="connsiteX61" fmla="*/ 2593244 w 4593904"/>
              <a:gd name="connsiteY61" fmla="*/ 838156 h 1653842"/>
              <a:gd name="connsiteX62" fmla="*/ 2624416 w 4593904"/>
              <a:gd name="connsiteY62" fmla="*/ 848547 h 1653842"/>
              <a:gd name="connsiteX63" fmla="*/ 2671175 w 4593904"/>
              <a:gd name="connsiteY63" fmla="*/ 853742 h 1653842"/>
              <a:gd name="connsiteX64" fmla="*/ 3014075 w 4593904"/>
              <a:gd name="connsiteY64" fmla="*/ 853742 h 1653842"/>
              <a:gd name="connsiteX65" fmla="*/ 3060835 w 4593904"/>
              <a:gd name="connsiteY65" fmla="*/ 864133 h 1653842"/>
              <a:gd name="connsiteX66" fmla="*/ 3097203 w 4593904"/>
              <a:gd name="connsiteY66" fmla="*/ 874524 h 1653842"/>
              <a:gd name="connsiteX67" fmla="*/ 3206307 w 4593904"/>
              <a:gd name="connsiteY67" fmla="*/ 879720 h 1653842"/>
              <a:gd name="connsiteX68" fmla="*/ 3253066 w 4593904"/>
              <a:gd name="connsiteY68" fmla="*/ 890110 h 1653842"/>
              <a:gd name="connsiteX69" fmla="*/ 3268653 w 4593904"/>
              <a:gd name="connsiteY69" fmla="*/ 900501 h 1653842"/>
              <a:gd name="connsiteX70" fmla="*/ 3445298 w 4593904"/>
              <a:gd name="connsiteY70" fmla="*/ 895306 h 1653842"/>
              <a:gd name="connsiteX71" fmla="*/ 3460885 w 4593904"/>
              <a:gd name="connsiteY71" fmla="*/ 890110 h 1653842"/>
              <a:gd name="connsiteX72" fmla="*/ 3481666 w 4593904"/>
              <a:gd name="connsiteY72" fmla="*/ 879720 h 1653842"/>
              <a:gd name="connsiteX73" fmla="*/ 3512839 w 4593904"/>
              <a:gd name="connsiteY73" fmla="*/ 858938 h 1653842"/>
              <a:gd name="connsiteX74" fmla="*/ 3528425 w 4593904"/>
              <a:gd name="connsiteY74" fmla="*/ 853742 h 1653842"/>
              <a:gd name="connsiteX75" fmla="*/ 3544012 w 4593904"/>
              <a:gd name="connsiteY75" fmla="*/ 843351 h 1653842"/>
              <a:gd name="connsiteX76" fmla="*/ 3575185 w 4593904"/>
              <a:gd name="connsiteY76" fmla="*/ 832960 h 1653842"/>
              <a:gd name="connsiteX77" fmla="*/ 3746635 w 4593904"/>
              <a:gd name="connsiteY77" fmla="*/ 838156 h 1653842"/>
              <a:gd name="connsiteX78" fmla="*/ 3757025 w 4593904"/>
              <a:gd name="connsiteY78" fmla="*/ 853742 h 1653842"/>
              <a:gd name="connsiteX79" fmla="*/ 3788198 w 4593904"/>
              <a:gd name="connsiteY79" fmla="*/ 864133 h 1653842"/>
              <a:gd name="connsiteX80" fmla="*/ 3855739 w 4593904"/>
              <a:gd name="connsiteY80" fmla="*/ 853742 h 1653842"/>
              <a:gd name="connsiteX81" fmla="*/ 3866130 w 4593904"/>
              <a:gd name="connsiteY81" fmla="*/ 838156 h 1653842"/>
              <a:gd name="connsiteX82" fmla="*/ 3871325 w 4593904"/>
              <a:gd name="connsiteY82" fmla="*/ 775810 h 1653842"/>
              <a:gd name="connsiteX83" fmla="*/ 3881716 w 4593904"/>
              <a:gd name="connsiteY83" fmla="*/ 697879 h 1653842"/>
              <a:gd name="connsiteX84" fmla="*/ 3897303 w 4593904"/>
              <a:gd name="connsiteY84" fmla="*/ 635533 h 1653842"/>
              <a:gd name="connsiteX85" fmla="*/ 3918085 w 4593904"/>
              <a:gd name="connsiteY85" fmla="*/ 599165 h 1653842"/>
              <a:gd name="connsiteX86" fmla="*/ 3933671 w 4593904"/>
              <a:gd name="connsiteY86" fmla="*/ 588774 h 1653842"/>
              <a:gd name="connsiteX87" fmla="*/ 3944062 w 4593904"/>
              <a:gd name="connsiteY87" fmla="*/ 573188 h 1653842"/>
              <a:gd name="connsiteX88" fmla="*/ 3975235 w 4593904"/>
              <a:gd name="connsiteY88" fmla="*/ 562797 h 1653842"/>
              <a:gd name="connsiteX89" fmla="*/ 3990821 w 4593904"/>
              <a:gd name="connsiteY89" fmla="*/ 557601 h 1653842"/>
              <a:gd name="connsiteX90" fmla="*/ 4006407 w 4593904"/>
              <a:gd name="connsiteY90" fmla="*/ 547210 h 1653842"/>
              <a:gd name="connsiteX91" fmla="*/ 4068753 w 4593904"/>
              <a:gd name="connsiteY91" fmla="*/ 531624 h 1653842"/>
              <a:gd name="connsiteX92" fmla="*/ 4084339 w 4593904"/>
              <a:gd name="connsiteY92" fmla="*/ 526429 h 1653842"/>
              <a:gd name="connsiteX93" fmla="*/ 4136294 w 4593904"/>
              <a:gd name="connsiteY93" fmla="*/ 516038 h 1653842"/>
              <a:gd name="connsiteX94" fmla="*/ 4157075 w 4593904"/>
              <a:gd name="connsiteY94" fmla="*/ 510842 h 1653842"/>
              <a:gd name="connsiteX95" fmla="*/ 4250594 w 4593904"/>
              <a:gd name="connsiteY95" fmla="*/ 500451 h 1653842"/>
              <a:gd name="connsiteX96" fmla="*/ 4271375 w 4593904"/>
              <a:gd name="connsiteY96" fmla="*/ 495256 h 1653842"/>
              <a:gd name="connsiteX97" fmla="*/ 4593904 w 4593904"/>
              <a:gd name="connsiteY97" fmla="*/ 386894 h 1653842"/>
              <a:gd name="connsiteX98" fmla="*/ 4510810 w 4593904"/>
              <a:gd name="connsiteY98" fmla="*/ 340648 h 1653842"/>
              <a:gd name="connsiteX99" fmla="*/ 4452605 w 4593904"/>
              <a:gd name="connsiteY99" fmla="*/ 304966 h 1653842"/>
              <a:gd name="connsiteX100" fmla="*/ 4418925 w 4593904"/>
              <a:gd name="connsiteY100" fmla="*/ 261404 h 1653842"/>
              <a:gd name="connsiteX101" fmla="*/ 4355888 w 4593904"/>
              <a:gd name="connsiteY101" fmla="*/ 248329 h 1653842"/>
              <a:gd name="connsiteX102" fmla="*/ 4302697 w 4593904"/>
              <a:gd name="connsiteY102" fmla="*/ 249814 h 1653842"/>
              <a:gd name="connsiteX103" fmla="*/ 4254519 w 4593904"/>
              <a:gd name="connsiteY103" fmla="*/ 236911 h 1653842"/>
              <a:gd name="connsiteX104" fmla="*/ 4213863 w 4593904"/>
              <a:gd name="connsiteY104" fmla="*/ 218812 h 1653842"/>
              <a:gd name="connsiteX105" fmla="*/ 4130043 w 4593904"/>
              <a:gd name="connsiteY105" fmla="*/ 190666 h 1653842"/>
              <a:gd name="connsiteX106" fmla="*/ 4086699 w 4593904"/>
              <a:gd name="connsiteY106" fmla="*/ 167714 h 1653842"/>
              <a:gd name="connsiteX107" fmla="*/ 4019701 w 4593904"/>
              <a:gd name="connsiteY107" fmla="*/ 142079 h 1653842"/>
              <a:gd name="connsiteX108" fmla="*/ 3966478 w 4593904"/>
              <a:gd name="connsiteY108" fmla="*/ 109251 h 1653842"/>
              <a:gd name="connsiteX109" fmla="*/ 3898721 w 4593904"/>
              <a:gd name="connsiteY109" fmla="*/ 99203 h 1653842"/>
              <a:gd name="connsiteX110" fmla="*/ 3870600 w 4593904"/>
              <a:gd name="connsiteY110" fmla="*/ 44108 h 1653842"/>
              <a:gd name="connsiteX111" fmla="*/ 3826892 w 4593904"/>
              <a:gd name="connsiteY111" fmla="*/ 16646 h 1653842"/>
              <a:gd name="connsiteX112" fmla="*/ 3679094 w 4593904"/>
              <a:gd name="connsiteY112" fmla="*/ 313415 h 1653842"/>
              <a:gd name="connsiteX113" fmla="*/ 3642725 w 4593904"/>
              <a:gd name="connsiteY113" fmla="*/ 323806 h 1653842"/>
              <a:gd name="connsiteX114" fmla="*/ 3595966 w 4593904"/>
              <a:gd name="connsiteY114" fmla="*/ 329001 h 1653842"/>
              <a:gd name="connsiteX115" fmla="*/ 3544012 w 4593904"/>
              <a:gd name="connsiteY115" fmla="*/ 344588 h 1653842"/>
              <a:gd name="connsiteX116" fmla="*/ 3523230 w 4593904"/>
              <a:gd name="connsiteY116" fmla="*/ 354979 h 1653842"/>
              <a:gd name="connsiteX117" fmla="*/ 3502448 w 4593904"/>
              <a:gd name="connsiteY117" fmla="*/ 360174 h 1653842"/>
              <a:gd name="connsiteX118" fmla="*/ 3455689 w 4593904"/>
              <a:gd name="connsiteY118" fmla="*/ 375760 h 1653842"/>
              <a:gd name="connsiteX119" fmla="*/ 3408930 w 4593904"/>
              <a:gd name="connsiteY119" fmla="*/ 391347 h 1653842"/>
              <a:gd name="connsiteX120" fmla="*/ 3393344 w 4593904"/>
              <a:gd name="connsiteY120" fmla="*/ 396542 h 1653842"/>
              <a:gd name="connsiteX121" fmla="*/ 3351780 w 4593904"/>
              <a:gd name="connsiteY121" fmla="*/ 417324 h 1653842"/>
              <a:gd name="connsiteX122" fmla="*/ 3336194 w 4593904"/>
              <a:gd name="connsiteY122" fmla="*/ 427715 h 1653842"/>
              <a:gd name="connsiteX123" fmla="*/ 3315412 w 4593904"/>
              <a:gd name="connsiteY123" fmla="*/ 432910 h 1653842"/>
              <a:gd name="connsiteX124" fmla="*/ 3299825 w 4593904"/>
              <a:gd name="connsiteY124" fmla="*/ 438106 h 1653842"/>
              <a:gd name="connsiteX125" fmla="*/ 3253066 w 4593904"/>
              <a:gd name="connsiteY125" fmla="*/ 474474 h 1653842"/>
              <a:gd name="connsiteX126" fmla="*/ 3216698 w 4593904"/>
              <a:gd name="connsiteY126" fmla="*/ 495256 h 1653842"/>
              <a:gd name="connsiteX127" fmla="*/ 3185525 w 4593904"/>
              <a:gd name="connsiteY127" fmla="*/ 505647 h 1653842"/>
              <a:gd name="connsiteX128" fmla="*/ 3143962 w 4593904"/>
              <a:gd name="connsiteY128" fmla="*/ 526429 h 1653842"/>
              <a:gd name="connsiteX129" fmla="*/ 3107594 w 4593904"/>
              <a:gd name="connsiteY129" fmla="*/ 536820 h 1653842"/>
              <a:gd name="connsiteX130" fmla="*/ 3092007 w 4593904"/>
              <a:gd name="connsiteY130" fmla="*/ 542015 h 1653842"/>
              <a:gd name="connsiteX131" fmla="*/ 3071225 w 4593904"/>
              <a:gd name="connsiteY131" fmla="*/ 547210 h 1653842"/>
              <a:gd name="connsiteX132" fmla="*/ 3040053 w 4593904"/>
              <a:gd name="connsiteY132" fmla="*/ 557601 h 1653842"/>
              <a:gd name="connsiteX133" fmla="*/ 2998489 w 4593904"/>
              <a:gd name="connsiteY133" fmla="*/ 567992 h 1653842"/>
              <a:gd name="connsiteX134" fmla="*/ 2967316 w 4593904"/>
              <a:gd name="connsiteY134" fmla="*/ 578383 h 1653842"/>
              <a:gd name="connsiteX135" fmla="*/ 2941339 w 4593904"/>
              <a:gd name="connsiteY135" fmla="*/ 583579 h 1653842"/>
              <a:gd name="connsiteX136" fmla="*/ 2910166 w 4593904"/>
              <a:gd name="connsiteY136" fmla="*/ 593970 h 1653842"/>
              <a:gd name="connsiteX137" fmla="*/ 2894580 w 4593904"/>
              <a:gd name="connsiteY137" fmla="*/ 599165 h 1653842"/>
              <a:gd name="connsiteX138" fmla="*/ 2847821 w 4593904"/>
              <a:gd name="connsiteY138" fmla="*/ 619947 h 1653842"/>
              <a:gd name="connsiteX139" fmla="*/ 2832235 w 4593904"/>
              <a:gd name="connsiteY139" fmla="*/ 625142 h 1653842"/>
              <a:gd name="connsiteX140" fmla="*/ 2795866 w 4593904"/>
              <a:gd name="connsiteY140" fmla="*/ 645924 h 1653842"/>
              <a:gd name="connsiteX141" fmla="*/ 2780280 w 4593904"/>
              <a:gd name="connsiteY141" fmla="*/ 656315 h 1653842"/>
              <a:gd name="connsiteX142" fmla="*/ 2754303 w 4593904"/>
              <a:gd name="connsiteY142" fmla="*/ 661510 h 1653842"/>
              <a:gd name="connsiteX143" fmla="*/ 2738716 w 4593904"/>
              <a:gd name="connsiteY143" fmla="*/ 666706 h 1653842"/>
              <a:gd name="connsiteX144" fmla="*/ 2717935 w 4593904"/>
              <a:gd name="connsiteY144" fmla="*/ 671901 h 1653842"/>
              <a:gd name="connsiteX145" fmla="*/ 2593244 w 4593904"/>
              <a:gd name="connsiteY145" fmla="*/ 666706 h 1653842"/>
              <a:gd name="connsiteX146" fmla="*/ 2577657 w 4593904"/>
              <a:gd name="connsiteY146" fmla="*/ 635533 h 1653842"/>
              <a:gd name="connsiteX147" fmla="*/ 2562071 w 4593904"/>
              <a:gd name="connsiteY147" fmla="*/ 578383 h 1653842"/>
              <a:gd name="connsiteX148" fmla="*/ 2556875 w 4593904"/>
              <a:gd name="connsiteY148" fmla="*/ 562797 h 1653842"/>
              <a:gd name="connsiteX149" fmla="*/ 2546485 w 4593904"/>
              <a:gd name="connsiteY149" fmla="*/ 547210 h 1653842"/>
              <a:gd name="connsiteX150" fmla="*/ 2411403 w 4593904"/>
              <a:gd name="connsiteY150" fmla="*/ 552406 h 1653842"/>
              <a:gd name="connsiteX151" fmla="*/ 2354253 w 4593904"/>
              <a:gd name="connsiteY151" fmla="*/ 557601 h 1653842"/>
              <a:gd name="connsiteX152" fmla="*/ 2333471 w 4593904"/>
              <a:gd name="connsiteY152" fmla="*/ 562797 h 1653842"/>
              <a:gd name="connsiteX153" fmla="*/ 2271125 w 4593904"/>
              <a:gd name="connsiteY153" fmla="*/ 567992 h 1653842"/>
              <a:gd name="connsiteX154" fmla="*/ 2167216 w 4593904"/>
              <a:gd name="connsiteY154" fmla="*/ 562797 h 1653842"/>
              <a:gd name="connsiteX155" fmla="*/ 2151630 w 4593904"/>
              <a:gd name="connsiteY155" fmla="*/ 557601 h 1653842"/>
              <a:gd name="connsiteX156" fmla="*/ 2120457 w 4593904"/>
              <a:gd name="connsiteY156" fmla="*/ 536820 h 1653842"/>
              <a:gd name="connsiteX157" fmla="*/ 2110066 w 4593904"/>
              <a:gd name="connsiteY157" fmla="*/ 521233 h 1653842"/>
              <a:gd name="connsiteX158" fmla="*/ 2094480 w 4593904"/>
              <a:gd name="connsiteY158" fmla="*/ 516038 h 1653842"/>
              <a:gd name="connsiteX159" fmla="*/ 2078894 w 4593904"/>
              <a:gd name="connsiteY159" fmla="*/ 505647 h 1653842"/>
              <a:gd name="connsiteX160" fmla="*/ 2063307 w 4593904"/>
              <a:gd name="connsiteY160" fmla="*/ 500451 h 1653842"/>
              <a:gd name="connsiteX161" fmla="*/ 2047721 w 4593904"/>
              <a:gd name="connsiteY161" fmla="*/ 490060 h 1653842"/>
              <a:gd name="connsiteX162" fmla="*/ 2032135 w 4593904"/>
              <a:gd name="connsiteY162" fmla="*/ 484865 h 1653842"/>
              <a:gd name="connsiteX163" fmla="*/ 2011353 w 4593904"/>
              <a:gd name="connsiteY163" fmla="*/ 474474 h 1653842"/>
              <a:gd name="connsiteX164" fmla="*/ 1907444 w 4593904"/>
              <a:gd name="connsiteY164" fmla="*/ 479670 h 1653842"/>
              <a:gd name="connsiteX165" fmla="*/ 1876271 w 4593904"/>
              <a:gd name="connsiteY165" fmla="*/ 490060 h 1653842"/>
              <a:gd name="connsiteX166" fmla="*/ 1860685 w 4593904"/>
              <a:gd name="connsiteY166" fmla="*/ 495256 h 1653842"/>
              <a:gd name="connsiteX167" fmla="*/ 1839903 w 4593904"/>
              <a:gd name="connsiteY167" fmla="*/ 505647 h 1653842"/>
              <a:gd name="connsiteX168" fmla="*/ 1767166 w 4593904"/>
              <a:gd name="connsiteY168" fmla="*/ 516038 h 1653842"/>
              <a:gd name="connsiteX169" fmla="*/ 1725603 w 4593904"/>
              <a:gd name="connsiteY169" fmla="*/ 526429 h 1653842"/>
              <a:gd name="connsiteX170" fmla="*/ 1684039 w 4593904"/>
              <a:gd name="connsiteY170" fmla="*/ 536820 h 1653842"/>
              <a:gd name="connsiteX171" fmla="*/ 1663257 w 4593904"/>
              <a:gd name="connsiteY171" fmla="*/ 542015 h 1653842"/>
              <a:gd name="connsiteX172" fmla="*/ 1632085 w 4593904"/>
              <a:gd name="connsiteY172" fmla="*/ 552406 h 1653842"/>
              <a:gd name="connsiteX173" fmla="*/ 1616498 w 4593904"/>
              <a:gd name="connsiteY173" fmla="*/ 557601 h 1653842"/>
              <a:gd name="connsiteX174" fmla="*/ 1595716 w 4593904"/>
              <a:gd name="connsiteY174" fmla="*/ 567992 h 1653842"/>
              <a:gd name="connsiteX175" fmla="*/ 1569739 w 4593904"/>
              <a:gd name="connsiteY175" fmla="*/ 573188 h 1653842"/>
              <a:gd name="connsiteX176" fmla="*/ 1554153 w 4593904"/>
              <a:gd name="connsiteY176" fmla="*/ 578383 h 1653842"/>
              <a:gd name="connsiteX177" fmla="*/ 1538566 w 4593904"/>
              <a:gd name="connsiteY177" fmla="*/ 588774 h 1653842"/>
              <a:gd name="connsiteX178" fmla="*/ 1528175 w 4593904"/>
              <a:gd name="connsiteY178" fmla="*/ 604360 h 1653842"/>
              <a:gd name="connsiteX179" fmla="*/ 1497003 w 4593904"/>
              <a:gd name="connsiteY179" fmla="*/ 614751 h 1653842"/>
              <a:gd name="connsiteX180" fmla="*/ 1465830 w 4593904"/>
              <a:gd name="connsiteY180" fmla="*/ 635533 h 1653842"/>
              <a:gd name="connsiteX181" fmla="*/ 1450244 w 4593904"/>
              <a:gd name="connsiteY181" fmla="*/ 645924 h 1653842"/>
              <a:gd name="connsiteX182" fmla="*/ 1387898 w 4593904"/>
              <a:gd name="connsiteY182" fmla="*/ 666706 h 1653842"/>
              <a:gd name="connsiteX183" fmla="*/ 1372312 w 4593904"/>
              <a:gd name="connsiteY183" fmla="*/ 671901 h 1653842"/>
              <a:gd name="connsiteX184" fmla="*/ 1356725 w 4593904"/>
              <a:gd name="connsiteY184" fmla="*/ 677097 h 1653842"/>
              <a:gd name="connsiteX185" fmla="*/ 1299575 w 4593904"/>
              <a:gd name="connsiteY185" fmla="*/ 682292 h 1653842"/>
              <a:gd name="connsiteX186" fmla="*/ 1283989 w 4593904"/>
              <a:gd name="connsiteY186" fmla="*/ 687488 h 1653842"/>
              <a:gd name="connsiteX187" fmla="*/ 1200862 w 4593904"/>
              <a:gd name="connsiteY187" fmla="*/ 697879 h 1653842"/>
              <a:gd name="connsiteX188" fmla="*/ 1154103 w 4593904"/>
              <a:gd name="connsiteY188" fmla="*/ 708270 h 1653842"/>
              <a:gd name="connsiteX189" fmla="*/ 1096953 w 4593904"/>
              <a:gd name="connsiteY189" fmla="*/ 713465 h 1653842"/>
              <a:gd name="connsiteX190" fmla="*/ 1060585 w 4593904"/>
              <a:gd name="connsiteY190" fmla="*/ 718660 h 1653842"/>
              <a:gd name="connsiteX191" fmla="*/ 993044 w 4593904"/>
              <a:gd name="connsiteY191" fmla="*/ 729051 h 1653842"/>
              <a:gd name="connsiteX192" fmla="*/ 961871 w 4593904"/>
              <a:gd name="connsiteY192" fmla="*/ 739442 h 1653842"/>
              <a:gd name="connsiteX193" fmla="*/ 920307 w 4593904"/>
              <a:gd name="connsiteY193" fmla="*/ 749833 h 1653842"/>
              <a:gd name="connsiteX194" fmla="*/ 889135 w 4593904"/>
              <a:gd name="connsiteY194" fmla="*/ 760224 h 1653842"/>
              <a:gd name="connsiteX195" fmla="*/ 868353 w 4593904"/>
              <a:gd name="connsiteY195" fmla="*/ 765420 h 1653842"/>
              <a:gd name="connsiteX196" fmla="*/ 842375 w 4593904"/>
              <a:gd name="connsiteY196" fmla="*/ 770615 h 1653842"/>
              <a:gd name="connsiteX197" fmla="*/ 806007 w 4593904"/>
              <a:gd name="connsiteY197" fmla="*/ 786201 h 1653842"/>
              <a:gd name="connsiteX198" fmla="*/ 790421 w 4593904"/>
              <a:gd name="connsiteY198" fmla="*/ 791397 h 1653842"/>
              <a:gd name="connsiteX199" fmla="*/ 748857 w 4593904"/>
              <a:gd name="connsiteY199" fmla="*/ 806983 h 1653842"/>
              <a:gd name="connsiteX200" fmla="*/ 702098 w 4593904"/>
              <a:gd name="connsiteY200" fmla="*/ 827765 h 1653842"/>
              <a:gd name="connsiteX201" fmla="*/ 670925 w 4593904"/>
              <a:gd name="connsiteY201" fmla="*/ 838156 h 1653842"/>
              <a:gd name="connsiteX202" fmla="*/ 639753 w 4593904"/>
              <a:gd name="connsiteY202" fmla="*/ 853742 h 1653842"/>
              <a:gd name="connsiteX203" fmla="*/ 592994 w 4593904"/>
              <a:gd name="connsiteY203" fmla="*/ 874524 h 1653842"/>
              <a:gd name="connsiteX204" fmla="*/ 577407 w 4593904"/>
              <a:gd name="connsiteY204" fmla="*/ 879720 h 1653842"/>
              <a:gd name="connsiteX205" fmla="*/ 546235 w 4593904"/>
              <a:gd name="connsiteY205" fmla="*/ 900501 h 1653842"/>
              <a:gd name="connsiteX206" fmla="*/ 530648 w 4593904"/>
              <a:gd name="connsiteY206" fmla="*/ 910892 h 1653842"/>
              <a:gd name="connsiteX207" fmla="*/ 509866 w 4593904"/>
              <a:gd name="connsiteY207" fmla="*/ 921283 h 1653842"/>
              <a:gd name="connsiteX208" fmla="*/ 463107 w 4593904"/>
              <a:gd name="connsiteY208" fmla="*/ 942065 h 1653842"/>
              <a:gd name="connsiteX209" fmla="*/ 447521 w 4593904"/>
              <a:gd name="connsiteY209" fmla="*/ 947260 h 1653842"/>
              <a:gd name="connsiteX210" fmla="*/ 416348 w 4593904"/>
              <a:gd name="connsiteY210" fmla="*/ 973238 h 1653842"/>
              <a:gd name="connsiteX211" fmla="*/ 385175 w 4593904"/>
              <a:gd name="connsiteY211" fmla="*/ 994020 h 1653842"/>
              <a:gd name="connsiteX212" fmla="*/ 369589 w 4593904"/>
              <a:gd name="connsiteY212" fmla="*/ 1009606 h 1653842"/>
              <a:gd name="connsiteX213" fmla="*/ 338416 w 4593904"/>
              <a:gd name="connsiteY213" fmla="*/ 1030388 h 1653842"/>
              <a:gd name="connsiteX214" fmla="*/ 322830 w 4593904"/>
              <a:gd name="connsiteY214" fmla="*/ 1040779 h 1653842"/>
              <a:gd name="connsiteX215" fmla="*/ 291657 w 4593904"/>
              <a:gd name="connsiteY215" fmla="*/ 1061560 h 1653842"/>
              <a:gd name="connsiteX216" fmla="*/ 270875 w 4593904"/>
              <a:gd name="connsiteY216" fmla="*/ 1082342 h 1653842"/>
              <a:gd name="connsiteX217" fmla="*/ 265680 w 4593904"/>
              <a:gd name="connsiteY217" fmla="*/ 1097929 h 1653842"/>
              <a:gd name="connsiteX218" fmla="*/ 218921 w 4593904"/>
              <a:gd name="connsiteY218" fmla="*/ 1134297 h 1653842"/>
              <a:gd name="connsiteX219" fmla="*/ 208530 w 4593904"/>
              <a:gd name="connsiteY219" fmla="*/ 1149883 h 1653842"/>
              <a:gd name="connsiteX220" fmla="*/ 177357 w 4593904"/>
              <a:gd name="connsiteY220" fmla="*/ 1170665 h 1653842"/>
              <a:gd name="connsiteX221" fmla="*/ 156575 w 4593904"/>
              <a:gd name="connsiteY221" fmla="*/ 1186251 h 1653842"/>
              <a:gd name="connsiteX222" fmla="*/ 125403 w 4593904"/>
              <a:gd name="connsiteY222" fmla="*/ 1207033 h 1653842"/>
              <a:gd name="connsiteX223" fmla="*/ 94230 w 4593904"/>
              <a:gd name="connsiteY223" fmla="*/ 1227815 h 1653842"/>
              <a:gd name="connsiteX224" fmla="*/ 78644 w 4593904"/>
              <a:gd name="connsiteY224" fmla="*/ 1243401 h 1653842"/>
              <a:gd name="connsiteX225" fmla="*/ 68253 w 4593904"/>
              <a:gd name="connsiteY225" fmla="*/ 1258988 h 1653842"/>
              <a:gd name="connsiteX226" fmla="*/ 52666 w 4593904"/>
              <a:gd name="connsiteY226" fmla="*/ 1264183 h 1653842"/>
              <a:gd name="connsiteX227" fmla="*/ 5907 w 4593904"/>
              <a:gd name="connsiteY227" fmla="*/ 1310942 h 1653842"/>
              <a:gd name="connsiteX0" fmla="*/ 5907 w 4593904"/>
              <a:gd name="connsiteY0" fmla="*/ 1325329 h 1668229"/>
              <a:gd name="connsiteX1" fmla="*/ 5907 w 4593904"/>
              <a:gd name="connsiteY1" fmla="*/ 1325329 h 1668229"/>
              <a:gd name="connsiteX2" fmla="*/ 712 w 4593904"/>
              <a:gd name="connsiteY2" fmla="*/ 1372088 h 1668229"/>
              <a:gd name="connsiteX3" fmla="*/ 16298 w 4593904"/>
              <a:gd name="connsiteY3" fmla="*/ 1382479 h 1668229"/>
              <a:gd name="connsiteX4" fmla="*/ 26689 w 4593904"/>
              <a:gd name="connsiteY4" fmla="*/ 1413652 h 1668229"/>
              <a:gd name="connsiteX5" fmla="*/ 57862 w 4593904"/>
              <a:gd name="connsiteY5" fmla="*/ 1439629 h 1668229"/>
              <a:gd name="connsiteX6" fmla="*/ 68253 w 4593904"/>
              <a:gd name="connsiteY6" fmla="*/ 1455216 h 1668229"/>
              <a:gd name="connsiteX7" fmla="*/ 73448 w 4593904"/>
              <a:gd name="connsiteY7" fmla="*/ 1470802 h 1668229"/>
              <a:gd name="connsiteX8" fmla="*/ 104621 w 4593904"/>
              <a:gd name="connsiteY8" fmla="*/ 1501975 h 1668229"/>
              <a:gd name="connsiteX9" fmla="*/ 109816 w 4593904"/>
              <a:gd name="connsiteY9" fmla="*/ 1517561 h 1668229"/>
              <a:gd name="connsiteX10" fmla="*/ 135794 w 4593904"/>
              <a:gd name="connsiteY10" fmla="*/ 1543538 h 1668229"/>
              <a:gd name="connsiteX11" fmla="*/ 156575 w 4593904"/>
              <a:gd name="connsiteY11" fmla="*/ 1579907 h 1668229"/>
              <a:gd name="connsiteX12" fmla="*/ 172162 w 4593904"/>
              <a:gd name="connsiteY12" fmla="*/ 1595493 h 1668229"/>
              <a:gd name="connsiteX13" fmla="*/ 187748 w 4593904"/>
              <a:gd name="connsiteY13" fmla="*/ 1616275 h 1668229"/>
              <a:gd name="connsiteX14" fmla="*/ 239703 w 4593904"/>
              <a:gd name="connsiteY14" fmla="*/ 1647447 h 1668229"/>
              <a:gd name="connsiteX15" fmla="*/ 255289 w 4593904"/>
              <a:gd name="connsiteY15" fmla="*/ 1652643 h 1668229"/>
              <a:gd name="connsiteX16" fmla="*/ 276071 w 4593904"/>
              <a:gd name="connsiteY16" fmla="*/ 1663034 h 1668229"/>
              <a:gd name="connsiteX17" fmla="*/ 307244 w 4593904"/>
              <a:gd name="connsiteY17" fmla="*/ 1668229 h 1668229"/>
              <a:gd name="connsiteX18" fmla="*/ 473498 w 4593904"/>
              <a:gd name="connsiteY18" fmla="*/ 1663034 h 1668229"/>
              <a:gd name="connsiteX19" fmla="*/ 504671 w 4593904"/>
              <a:gd name="connsiteY19" fmla="*/ 1647447 h 1668229"/>
              <a:gd name="connsiteX20" fmla="*/ 520257 w 4593904"/>
              <a:gd name="connsiteY20" fmla="*/ 1626666 h 1668229"/>
              <a:gd name="connsiteX21" fmla="*/ 541039 w 4593904"/>
              <a:gd name="connsiteY21" fmla="*/ 1590297 h 1668229"/>
              <a:gd name="connsiteX22" fmla="*/ 530648 w 4593904"/>
              <a:gd name="connsiteY22" fmla="*/ 1517561 h 1668229"/>
              <a:gd name="connsiteX23" fmla="*/ 520257 w 4593904"/>
              <a:gd name="connsiteY23" fmla="*/ 1481193 h 1668229"/>
              <a:gd name="connsiteX24" fmla="*/ 525453 w 4593904"/>
              <a:gd name="connsiteY24" fmla="*/ 1351307 h 1668229"/>
              <a:gd name="connsiteX25" fmla="*/ 535844 w 4593904"/>
              <a:gd name="connsiteY25" fmla="*/ 1309743 h 1668229"/>
              <a:gd name="connsiteX26" fmla="*/ 567016 w 4593904"/>
              <a:gd name="connsiteY26" fmla="*/ 1262984 h 1668229"/>
              <a:gd name="connsiteX27" fmla="*/ 577407 w 4593904"/>
              <a:gd name="connsiteY27" fmla="*/ 1247397 h 1668229"/>
              <a:gd name="connsiteX28" fmla="*/ 587798 w 4593904"/>
              <a:gd name="connsiteY28" fmla="*/ 1231811 h 1668229"/>
              <a:gd name="connsiteX29" fmla="*/ 592994 w 4593904"/>
              <a:gd name="connsiteY29" fmla="*/ 1216225 h 1668229"/>
              <a:gd name="connsiteX30" fmla="*/ 639753 w 4593904"/>
              <a:gd name="connsiteY30" fmla="*/ 1174661 h 1668229"/>
              <a:gd name="connsiteX31" fmla="*/ 655339 w 4593904"/>
              <a:gd name="connsiteY31" fmla="*/ 1169466 h 1668229"/>
              <a:gd name="connsiteX32" fmla="*/ 686512 w 4593904"/>
              <a:gd name="connsiteY32" fmla="*/ 1148684 h 1668229"/>
              <a:gd name="connsiteX33" fmla="*/ 717685 w 4593904"/>
              <a:gd name="connsiteY33" fmla="*/ 1127902 h 1668229"/>
              <a:gd name="connsiteX34" fmla="*/ 769639 w 4593904"/>
              <a:gd name="connsiteY34" fmla="*/ 1096729 h 1668229"/>
              <a:gd name="connsiteX35" fmla="*/ 800812 w 4593904"/>
              <a:gd name="connsiteY35" fmla="*/ 1086338 h 1668229"/>
              <a:gd name="connsiteX36" fmla="*/ 831985 w 4593904"/>
              <a:gd name="connsiteY36" fmla="*/ 1070752 h 1668229"/>
              <a:gd name="connsiteX37" fmla="*/ 863157 w 4593904"/>
              <a:gd name="connsiteY37" fmla="*/ 1055166 h 1668229"/>
              <a:gd name="connsiteX38" fmla="*/ 894330 w 4593904"/>
              <a:gd name="connsiteY38" fmla="*/ 1034384 h 1668229"/>
              <a:gd name="connsiteX39" fmla="*/ 909916 w 4593904"/>
              <a:gd name="connsiteY39" fmla="*/ 1023993 h 1668229"/>
              <a:gd name="connsiteX40" fmla="*/ 925503 w 4593904"/>
              <a:gd name="connsiteY40" fmla="*/ 1018797 h 1668229"/>
              <a:gd name="connsiteX41" fmla="*/ 967066 w 4593904"/>
              <a:gd name="connsiteY41" fmla="*/ 1008407 h 1668229"/>
              <a:gd name="connsiteX42" fmla="*/ 982653 w 4593904"/>
              <a:gd name="connsiteY42" fmla="*/ 1003211 h 1668229"/>
              <a:gd name="connsiteX43" fmla="*/ 1003435 w 4593904"/>
              <a:gd name="connsiteY43" fmla="*/ 998016 h 1668229"/>
              <a:gd name="connsiteX44" fmla="*/ 1034607 w 4593904"/>
              <a:gd name="connsiteY44" fmla="*/ 987625 h 1668229"/>
              <a:gd name="connsiteX45" fmla="*/ 1081366 w 4593904"/>
              <a:gd name="connsiteY45" fmla="*/ 977234 h 1668229"/>
              <a:gd name="connsiteX46" fmla="*/ 1096953 w 4593904"/>
              <a:gd name="connsiteY46" fmla="*/ 972038 h 1668229"/>
              <a:gd name="connsiteX47" fmla="*/ 1154103 w 4593904"/>
              <a:gd name="connsiteY47" fmla="*/ 961647 h 1668229"/>
              <a:gd name="connsiteX48" fmla="*/ 1185275 w 4593904"/>
              <a:gd name="connsiteY48" fmla="*/ 951257 h 1668229"/>
              <a:gd name="connsiteX49" fmla="*/ 1211253 w 4593904"/>
              <a:gd name="connsiteY49" fmla="*/ 946061 h 1668229"/>
              <a:gd name="connsiteX50" fmla="*/ 1226839 w 4593904"/>
              <a:gd name="connsiteY50" fmla="*/ 940866 h 1668229"/>
              <a:gd name="connsiteX51" fmla="*/ 1268403 w 4593904"/>
              <a:gd name="connsiteY51" fmla="*/ 935670 h 1668229"/>
              <a:gd name="connsiteX52" fmla="*/ 1403485 w 4593904"/>
              <a:gd name="connsiteY52" fmla="*/ 914888 h 1668229"/>
              <a:gd name="connsiteX53" fmla="*/ 1481416 w 4593904"/>
              <a:gd name="connsiteY53" fmla="*/ 904497 h 1668229"/>
              <a:gd name="connsiteX54" fmla="*/ 1533371 w 4593904"/>
              <a:gd name="connsiteY54" fmla="*/ 894107 h 1668229"/>
              <a:gd name="connsiteX55" fmla="*/ 1652866 w 4593904"/>
              <a:gd name="connsiteY55" fmla="*/ 888911 h 1668229"/>
              <a:gd name="connsiteX56" fmla="*/ 1751580 w 4593904"/>
              <a:gd name="connsiteY56" fmla="*/ 878520 h 1668229"/>
              <a:gd name="connsiteX57" fmla="*/ 1928225 w 4593904"/>
              <a:gd name="connsiteY57" fmla="*/ 873325 h 1668229"/>
              <a:gd name="connsiteX58" fmla="*/ 2110066 w 4593904"/>
              <a:gd name="connsiteY58" fmla="*/ 862934 h 1668229"/>
              <a:gd name="connsiteX59" fmla="*/ 2151630 w 4593904"/>
              <a:gd name="connsiteY59" fmla="*/ 857738 h 1668229"/>
              <a:gd name="connsiteX60" fmla="*/ 2411403 w 4593904"/>
              <a:gd name="connsiteY60" fmla="*/ 847347 h 1668229"/>
              <a:gd name="connsiteX61" fmla="*/ 2593244 w 4593904"/>
              <a:gd name="connsiteY61" fmla="*/ 852543 h 1668229"/>
              <a:gd name="connsiteX62" fmla="*/ 2624416 w 4593904"/>
              <a:gd name="connsiteY62" fmla="*/ 862934 h 1668229"/>
              <a:gd name="connsiteX63" fmla="*/ 2671175 w 4593904"/>
              <a:gd name="connsiteY63" fmla="*/ 868129 h 1668229"/>
              <a:gd name="connsiteX64" fmla="*/ 3014075 w 4593904"/>
              <a:gd name="connsiteY64" fmla="*/ 868129 h 1668229"/>
              <a:gd name="connsiteX65" fmla="*/ 3060835 w 4593904"/>
              <a:gd name="connsiteY65" fmla="*/ 878520 h 1668229"/>
              <a:gd name="connsiteX66" fmla="*/ 3097203 w 4593904"/>
              <a:gd name="connsiteY66" fmla="*/ 888911 h 1668229"/>
              <a:gd name="connsiteX67" fmla="*/ 3206307 w 4593904"/>
              <a:gd name="connsiteY67" fmla="*/ 894107 h 1668229"/>
              <a:gd name="connsiteX68" fmla="*/ 3253066 w 4593904"/>
              <a:gd name="connsiteY68" fmla="*/ 904497 h 1668229"/>
              <a:gd name="connsiteX69" fmla="*/ 3268653 w 4593904"/>
              <a:gd name="connsiteY69" fmla="*/ 914888 h 1668229"/>
              <a:gd name="connsiteX70" fmla="*/ 3445298 w 4593904"/>
              <a:gd name="connsiteY70" fmla="*/ 909693 h 1668229"/>
              <a:gd name="connsiteX71" fmla="*/ 3460885 w 4593904"/>
              <a:gd name="connsiteY71" fmla="*/ 904497 h 1668229"/>
              <a:gd name="connsiteX72" fmla="*/ 3481666 w 4593904"/>
              <a:gd name="connsiteY72" fmla="*/ 894107 h 1668229"/>
              <a:gd name="connsiteX73" fmla="*/ 3512839 w 4593904"/>
              <a:gd name="connsiteY73" fmla="*/ 873325 h 1668229"/>
              <a:gd name="connsiteX74" fmla="*/ 3528425 w 4593904"/>
              <a:gd name="connsiteY74" fmla="*/ 868129 h 1668229"/>
              <a:gd name="connsiteX75" fmla="*/ 3544012 w 4593904"/>
              <a:gd name="connsiteY75" fmla="*/ 857738 h 1668229"/>
              <a:gd name="connsiteX76" fmla="*/ 3575185 w 4593904"/>
              <a:gd name="connsiteY76" fmla="*/ 847347 h 1668229"/>
              <a:gd name="connsiteX77" fmla="*/ 3746635 w 4593904"/>
              <a:gd name="connsiteY77" fmla="*/ 852543 h 1668229"/>
              <a:gd name="connsiteX78" fmla="*/ 3757025 w 4593904"/>
              <a:gd name="connsiteY78" fmla="*/ 868129 h 1668229"/>
              <a:gd name="connsiteX79" fmla="*/ 3788198 w 4593904"/>
              <a:gd name="connsiteY79" fmla="*/ 878520 h 1668229"/>
              <a:gd name="connsiteX80" fmla="*/ 3855739 w 4593904"/>
              <a:gd name="connsiteY80" fmla="*/ 868129 h 1668229"/>
              <a:gd name="connsiteX81" fmla="*/ 3866130 w 4593904"/>
              <a:gd name="connsiteY81" fmla="*/ 852543 h 1668229"/>
              <a:gd name="connsiteX82" fmla="*/ 3871325 w 4593904"/>
              <a:gd name="connsiteY82" fmla="*/ 790197 h 1668229"/>
              <a:gd name="connsiteX83" fmla="*/ 3881716 w 4593904"/>
              <a:gd name="connsiteY83" fmla="*/ 712266 h 1668229"/>
              <a:gd name="connsiteX84" fmla="*/ 3897303 w 4593904"/>
              <a:gd name="connsiteY84" fmla="*/ 649920 h 1668229"/>
              <a:gd name="connsiteX85" fmla="*/ 3918085 w 4593904"/>
              <a:gd name="connsiteY85" fmla="*/ 613552 h 1668229"/>
              <a:gd name="connsiteX86" fmla="*/ 3933671 w 4593904"/>
              <a:gd name="connsiteY86" fmla="*/ 603161 h 1668229"/>
              <a:gd name="connsiteX87" fmla="*/ 3944062 w 4593904"/>
              <a:gd name="connsiteY87" fmla="*/ 587575 h 1668229"/>
              <a:gd name="connsiteX88" fmla="*/ 3975235 w 4593904"/>
              <a:gd name="connsiteY88" fmla="*/ 577184 h 1668229"/>
              <a:gd name="connsiteX89" fmla="*/ 3990821 w 4593904"/>
              <a:gd name="connsiteY89" fmla="*/ 571988 h 1668229"/>
              <a:gd name="connsiteX90" fmla="*/ 4006407 w 4593904"/>
              <a:gd name="connsiteY90" fmla="*/ 561597 h 1668229"/>
              <a:gd name="connsiteX91" fmla="*/ 4068753 w 4593904"/>
              <a:gd name="connsiteY91" fmla="*/ 546011 h 1668229"/>
              <a:gd name="connsiteX92" fmla="*/ 4084339 w 4593904"/>
              <a:gd name="connsiteY92" fmla="*/ 540816 h 1668229"/>
              <a:gd name="connsiteX93" fmla="*/ 4136294 w 4593904"/>
              <a:gd name="connsiteY93" fmla="*/ 530425 h 1668229"/>
              <a:gd name="connsiteX94" fmla="*/ 4157075 w 4593904"/>
              <a:gd name="connsiteY94" fmla="*/ 525229 h 1668229"/>
              <a:gd name="connsiteX95" fmla="*/ 4250594 w 4593904"/>
              <a:gd name="connsiteY95" fmla="*/ 514838 h 1668229"/>
              <a:gd name="connsiteX96" fmla="*/ 4271375 w 4593904"/>
              <a:gd name="connsiteY96" fmla="*/ 509643 h 1668229"/>
              <a:gd name="connsiteX97" fmla="*/ 4593904 w 4593904"/>
              <a:gd name="connsiteY97" fmla="*/ 401281 h 1668229"/>
              <a:gd name="connsiteX98" fmla="*/ 4510810 w 4593904"/>
              <a:gd name="connsiteY98" fmla="*/ 355035 h 1668229"/>
              <a:gd name="connsiteX99" fmla="*/ 4452605 w 4593904"/>
              <a:gd name="connsiteY99" fmla="*/ 319353 h 1668229"/>
              <a:gd name="connsiteX100" fmla="*/ 4418925 w 4593904"/>
              <a:gd name="connsiteY100" fmla="*/ 275791 h 1668229"/>
              <a:gd name="connsiteX101" fmla="*/ 4355888 w 4593904"/>
              <a:gd name="connsiteY101" fmla="*/ 262716 h 1668229"/>
              <a:gd name="connsiteX102" fmla="*/ 4302697 w 4593904"/>
              <a:gd name="connsiteY102" fmla="*/ 264201 h 1668229"/>
              <a:gd name="connsiteX103" fmla="*/ 4254519 w 4593904"/>
              <a:gd name="connsiteY103" fmla="*/ 251298 h 1668229"/>
              <a:gd name="connsiteX104" fmla="*/ 4213863 w 4593904"/>
              <a:gd name="connsiteY104" fmla="*/ 233199 h 1668229"/>
              <a:gd name="connsiteX105" fmla="*/ 4130043 w 4593904"/>
              <a:gd name="connsiteY105" fmla="*/ 205053 h 1668229"/>
              <a:gd name="connsiteX106" fmla="*/ 4086699 w 4593904"/>
              <a:gd name="connsiteY106" fmla="*/ 182101 h 1668229"/>
              <a:gd name="connsiteX107" fmla="*/ 4019701 w 4593904"/>
              <a:gd name="connsiteY107" fmla="*/ 156466 h 1668229"/>
              <a:gd name="connsiteX108" fmla="*/ 3966478 w 4593904"/>
              <a:gd name="connsiteY108" fmla="*/ 123638 h 1668229"/>
              <a:gd name="connsiteX109" fmla="*/ 3898721 w 4593904"/>
              <a:gd name="connsiteY109" fmla="*/ 113590 h 1668229"/>
              <a:gd name="connsiteX110" fmla="*/ 3870600 w 4593904"/>
              <a:gd name="connsiteY110" fmla="*/ 58495 h 1668229"/>
              <a:gd name="connsiteX111" fmla="*/ 3826892 w 4593904"/>
              <a:gd name="connsiteY111" fmla="*/ 31033 h 1668229"/>
              <a:gd name="connsiteX112" fmla="*/ 3724220 w 4593904"/>
              <a:gd name="connsiteY112" fmla="*/ 3743 h 1668229"/>
              <a:gd name="connsiteX113" fmla="*/ 3642725 w 4593904"/>
              <a:gd name="connsiteY113" fmla="*/ 338193 h 1668229"/>
              <a:gd name="connsiteX114" fmla="*/ 3595966 w 4593904"/>
              <a:gd name="connsiteY114" fmla="*/ 343388 h 1668229"/>
              <a:gd name="connsiteX115" fmla="*/ 3544012 w 4593904"/>
              <a:gd name="connsiteY115" fmla="*/ 358975 h 1668229"/>
              <a:gd name="connsiteX116" fmla="*/ 3523230 w 4593904"/>
              <a:gd name="connsiteY116" fmla="*/ 369366 h 1668229"/>
              <a:gd name="connsiteX117" fmla="*/ 3502448 w 4593904"/>
              <a:gd name="connsiteY117" fmla="*/ 374561 h 1668229"/>
              <a:gd name="connsiteX118" fmla="*/ 3455689 w 4593904"/>
              <a:gd name="connsiteY118" fmla="*/ 390147 h 1668229"/>
              <a:gd name="connsiteX119" fmla="*/ 3408930 w 4593904"/>
              <a:gd name="connsiteY119" fmla="*/ 405734 h 1668229"/>
              <a:gd name="connsiteX120" fmla="*/ 3393344 w 4593904"/>
              <a:gd name="connsiteY120" fmla="*/ 410929 h 1668229"/>
              <a:gd name="connsiteX121" fmla="*/ 3351780 w 4593904"/>
              <a:gd name="connsiteY121" fmla="*/ 431711 h 1668229"/>
              <a:gd name="connsiteX122" fmla="*/ 3336194 w 4593904"/>
              <a:gd name="connsiteY122" fmla="*/ 442102 h 1668229"/>
              <a:gd name="connsiteX123" fmla="*/ 3315412 w 4593904"/>
              <a:gd name="connsiteY123" fmla="*/ 447297 h 1668229"/>
              <a:gd name="connsiteX124" fmla="*/ 3299825 w 4593904"/>
              <a:gd name="connsiteY124" fmla="*/ 452493 h 1668229"/>
              <a:gd name="connsiteX125" fmla="*/ 3253066 w 4593904"/>
              <a:gd name="connsiteY125" fmla="*/ 488861 h 1668229"/>
              <a:gd name="connsiteX126" fmla="*/ 3216698 w 4593904"/>
              <a:gd name="connsiteY126" fmla="*/ 509643 h 1668229"/>
              <a:gd name="connsiteX127" fmla="*/ 3185525 w 4593904"/>
              <a:gd name="connsiteY127" fmla="*/ 520034 h 1668229"/>
              <a:gd name="connsiteX128" fmla="*/ 3143962 w 4593904"/>
              <a:gd name="connsiteY128" fmla="*/ 540816 h 1668229"/>
              <a:gd name="connsiteX129" fmla="*/ 3107594 w 4593904"/>
              <a:gd name="connsiteY129" fmla="*/ 551207 h 1668229"/>
              <a:gd name="connsiteX130" fmla="*/ 3092007 w 4593904"/>
              <a:gd name="connsiteY130" fmla="*/ 556402 h 1668229"/>
              <a:gd name="connsiteX131" fmla="*/ 3071225 w 4593904"/>
              <a:gd name="connsiteY131" fmla="*/ 561597 h 1668229"/>
              <a:gd name="connsiteX132" fmla="*/ 3040053 w 4593904"/>
              <a:gd name="connsiteY132" fmla="*/ 571988 h 1668229"/>
              <a:gd name="connsiteX133" fmla="*/ 2998489 w 4593904"/>
              <a:gd name="connsiteY133" fmla="*/ 582379 h 1668229"/>
              <a:gd name="connsiteX134" fmla="*/ 2967316 w 4593904"/>
              <a:gd name="connsiteY134" fmla="*/ 592770 h 1668229"/>
              <a:gd name="connsiteX135" fmla="*/ 2941339 w 4593904"/>
              <a:gd name="connsiteY135" fmla="*/ 597966 h 1668229"/>
              <a:gd name="connsiteX136" fmla="*/ 2910166 w 4593904"/>
              <a:gd name="connsiteY136" fmla="*/ 608357 h 1668229"/>
              <a:gd name="connsiteX137" fmla="*/ 2894580 w 4593904"/>
              <a:gd name="connsiteY137" fmla="*/ 613552 h 1668229"/>
              <a:gd name="connsiteX138" fmla="*/ 2847821 w 4593904"/>
              <a:gd name="connsiteY138" fmla="*/ 634334 h 1668229"/>
              <a:gd name="connsiteX139" fmla="*/ 2832235 w 4593904"/>
              <a:gd name="connsiteY139" fmla="*/ 639529 h 1668229"/>
              <a:gd name="connsiteX140" fmla="*/ 2795866 w 4593904"/>
              <a:gd name="connsiteY140" fmla="*/ 660311 h 1668229"/>
              <a:gd name="connsiteX141" fmla="*/ 2780280 w 4593904"/>
              <a:gd name="connsiteY141" fmla="*/ 670702 h 1668229"/>
              <a:gd name="connsiteX142" fmla="*/ 2754303 w 4593904"/>
              <a:gd name="connsiteY142" fmla="*/ 675897 h 1668229"/>
              <a:gd name="connsiteX143" fmla="*/ 2738716 w 4593904"/>
              <a:gd name="connsiteY143" fmla="*/ 681093 h 1668229"/>
              <a:gd name="connsiteX144" fmla="*/ 2717935 w 4593904"/>
              <a:gd name="connsiteY144" fmla="*/ 686288 h 1668229"/>
              <a:gd name="connsiteX145" fmla="*/ 2593244 w 4593904"/>
              <a:gd name="connsiteY145" fmla="*/ 681093 h 1668229"/>
              <a:gd name="connsiteX146" fmla="*/ 2577657 w 4593904"/>
              <a:gd name="connsiteY146" fmla="*/ 649920 h 1668229"/>
              <a:gd name="connsiteX147" fmla="*/ 2562071 w 4593904"/>
              <a:gd name="connsiteY147" fmla="*/ 592770 h 1668229"/>
              <a:gd name="connsiteX148" fmla="*/ 2556875 w 4593904"/>
              <a:gd name="connsiteY148" fmla="*/ 577184 h 1668229"/>
              <a:gd name="connsiteX149" fmla="*/ 2546485 w 4593904"/>
              <a:gd name="connsiteY149" fmla="*/ 561597 h 1668229"/>
              <a:gd name="connsiteX150" fmla="*/ 2411403 w 4593904"/>
              <a:gd name="connsiteY150" fmla="*/ 566793 h 1668229"/>
              <a:gd name="connsiteX151" fmla="*/ 2354253 w 4593904"/>
              <a:gd name="connsiteY151" fmla="*/ 571988 h 1668229"/>
              <a:gd name="connsiteX152" fmla="*/ 2333471 w 4593904"/>
              <a:gd name="connsiteY152" fmla="*/ 577184 h 1668229"/>
              <a:gd name="connsiteX153" fmla="*/ 2271125 w 4593904"/>
              <a:gd name="connsiteY153" fmla="*/ 582379 h 1668229"/>
              <a:gd name="connsiteX154" fmla="*/ 2167216 w 4593904"/>
              <a:gd name="connsiteY154" fmla="*/ 577184 h 1668229"/>
              <a:gd name="connsiteX155" fmla="*/ 2151630 w 4593904"/>
              <a:gd name="connsiteY155" fmla="*/ 571988 h 1668229"/>
              <a:gd name="connsiteX156" fmla="*/ 2120457 w 4593904"/>
              <a:gd name="connsiteY156" fmla="*/ 551207 h 1668229"/>
              <a:gd name="connsiteX157" fmla="*/ 2110066 w 4593904"/>
              <a:gd name="connsiteY157" fmla="*/ 535620 h 1668229"/>
              <a:gd name="connsiteX158" fmla="*/ 2094480 w 4593904"/>
              <a:gd name="connsiteY158" fmla="*/ 530425 h 1668229"/>
              <a:gd name="connsiteX159" fmla="*/ 2078894 w 4593904"/>
              <a:gd name="connsiteY159" fmla="*/ 520034 h 1668229"/>
              <a:gd name="connsiteX160" fmla="*/ 2063307 w 4593904"/>
              <a:gd name="connsiteY160" fmla="*/ 514838 h 1668229"/>
              <a:gd name="connsiteX161" fmla="*/ 2047721 w 4593904"/>
              <a:gd name="connsiteY161" fmla="*/ 504447 h 1668229"/>
              <a:gd name="connsiteX162" fmla="*/ 2032135 w 4593904"/>
              <a:gd name="connsiteY162" fmla="*/ 499252 h 1668229"/>
              <a:gd name="connsiteX163" fmla="*/ 2011353 w 4593904"/>
              <a:gd name="connsiteY163" fmla="*/ 488861 h 1668229"/>
              <a:gd name="connsiteX164" fmla="*/ 1907444 w 4593904"/>
              <a:gd name="connsiteY164" fmla="*/ 494057 h 1668229"/>
              <a:gd name="connsiteX165" fmla="*/ 1876271 w 4593904"/>
              <a:gd name="connsiteY165" fmla="*/ 504447 h 1668229"/>
              <a:gd name="connsiteX166" fmla="*/ 1860685 w 4593904"/>
              <a:gd name="connsiteY166" fmla="*/ 509643 h 1668229"/>
              <a:gd name="connsiteX167" fmla="*/ 1839903 w 4593904"/>
              <a:gd name="connsiteY167" fmla="*/ 520034 h 1668229"/>
              <a:gd name="connsiteX168" fmla="*/ 1767166 w 4593904"/>
              <a:gd name="connsiteY168" fmla="*/ 530425 h 1668229"/>
              <a:gd name="connsiteX169" fmla="*/ 1725603 w 4593904"/>
              <a:gd name="connsiteY169" fmla="*/ 540816 h 1668229"/>
              <a:gd name="connsiteX170" fmla="*/ 1684039 w 4593904"/>
              <a:gd name="connsiteY170" fmla="*/ 551207 h 1668229"/>
              <a:gd name="connsiteX171" fmla="*/ 1663257 w 4593904"/>
              <a:gd name="connsiteY171" fmla="*/ 556402 h 1668229"/>
              <a:gd name="connsiteX172" fmla="*/ 1632085 w 4593904"/>
              <a:gd name="connsiteY172" fmla="*/ 566793 h 1668229"/>
              <a:gd name="connsiteX173" fmla="*/ 1616498 w 4593904"/>
              <a:gd name="connsiteY173" fmla="*/ 571988 h 1668229"/>
              <a:gd name="connsiteX174" fmla="*/ 1595716 w 4593904"/>
              <a:gd name="connsiteY174" fmla="*/ 582379 h 1668229"/>
              <a:gd name="connsiteX175" fmla="*/ 1569739 w 4593904"/>
              <a:gd name="connsiteY175" fmla="*/ 587575 h 1668229"/>
              <a:gd name="connsiteX176" fmla="*/ 1554153 w 4593904"/>
              <a:gd name="connsiteY176" fmla="*/ 592770 h 1668229"/>
              <a:gd name="connsiteX177" fmla="*/ 1538566 w 4593904"/>
              <a:gd name="connsiteY177" fmla="*/ 603161 h 1668229"/>
              <a:gd name="connsiteX178" fmla="*/ 1528175 w 4593904"/>
              <a:gd name="connsiteY178" fmla="*/ 618747 h 1668229"/>
              <a:gd name="connsiteX179" fmla="*/ 1497003 w 4593904"/>
              <a:gd name="connsiteY179" fmla="*/ 629138 h 1668229"/>
              <a:gd name="connsiteX180" fmla="*/ 1465830 w 4593904"/>
              <a:gd name="connsiteY180" fmla="*/ 649920 h 1668229"/>
              <a:gd name="connsiteX181" fmla="*/ 1450244 w 4593904"/>
              <a:gd name="connsiteY181" fmla="*/ 660311 h 1668229"/>
              <a:gd name="connsiteX182" fmla="*/ 1387898 w 4593904"/>
              <a:gd name="connsiteY182" fmla="*/ 681093 h 1668229"/>
              <a:gd name="connsiteX183" fmla="*/ 1372312 w 4593904"/>
              <a:gd name="connsiteY183" fmla="*/ 686288 h 1668229"/>
              <a:gd name="connsiteX184" fmla="*/ 1356725 w 4593904"/>
              <a:gd name="connsiteY184" fmla="*/ 691484 h 1668229"/>
              <a:gd name="connsiteX185" fmla="*/ 1299575 w 4593904"/>
              <a:gd name="connsiteY185" fmla="*/ 696679 h 1668229"/>
              <a:gd name="connsiteX186" fmla="*/ 1283989 w 4593904"/>
              <a:gd name="connsiteY186" fmla="*/ 701875 h 1668229"/>
              <a:gd name="connsiteX187" fmla="*/ 1200862 w 4593904"/>
              <a:gd name="connsiteY187" fmla="*/ 712266 h 1668229"/>
              <a:gd name="connsiteX188" fmla="*/ 1154103 w 4593904"/>
              <a:gd name="connsiteY188" fmla="*/ 722657 h 1668229"/>
              <a:gd name="connsiteX189" fmla="*/ 1096953 w 4593904"/>
              <a:gd name="connsiteY189" fmla="*/ 727852 h 1668229"/>
              <a:gd name="connsiteX190" fmla="*/ 1060585 w 4593904"/>
              <a:gd name="connsiteY190" fmla="*/ 733047 h 1668229"/>
              <a:gd name="connsiteX191" fmla="*/ 993044 w 4593904"/>
              <a:gd name="connsiteY191" fmla="*/ 743438 h 1668229"/>
              <a:gd name="connsiteX192" fmla="*/ 961871 w 4593904"/>
              <a:gd name="connsiteY192" fmla="*/ 753829 h 1668229"/>
              <a:gd name="connsiteX193" fmla="*/ 920307 w 4593904"/>
              <a:gd name="connsiteY193" fmla="*/ 764220 h 1668229"/>
              <a:gd name="connsiteX194" fmla="*/ 889135 w 4593904"/>
              <a:gd name="connsiteY194" fmla="*/ 774611 h 1668229"/>
              <a:gd name="connsiteX195" fmla="*/ 868353 w 4593904"/>
              <a:gd name="connsiteY195" fmla="*/ 779807 h 1668229"/>
              <a:gd name="connsiteX196" fmla="*/ 842375 w 4593904"/>
              <a:gd name="connsiteY196" fmla="*/ 785002 h 1668229"/>
              <a:gd name="connsiteX197" fmla="*/ 806007 w 4593904"/>
              <a:gd name="connsiteY197" fmla="*/ 800588 h 1668229"/>
              <a:gd name="connsiteX198" fmla="*/ 790421 w 4593904"/>
              <a:gd name="connsiteY198" fmla="*/ 805784 h 1668229"/>
              <a:gd name="connsiteX199" fmla="*/ 748857 w 4593904"/>
              <a:gd name="connsiteY199" fmla="*/ 821370 h 1668229"/>
              <a:gd name="connsiteX200" fmla="*/ 702098 w 4593904"/>
              <a:gd name="connsiteY200" fmla="*/ 842152 h 1668229"/>
              <a:gd name="connsiteX201" fmla="*/ 670925 w 4593904"/>
              <a:gd name="connsiteY201" fmla="*/ 852543 h 1668229"/>
              <a:gd name="connsiteX202" fmla="*/ 639753 w 4593904"/>
              <a:gd name="connsiteY202" fmla="*/ 868129 h 1668229"/>
              <a:gd name="connsiteX203" fmla="*/ 592994 w 4593904"/>
              <a:gd name="connsiteY203" fmla="*/ 888911 h 1668229"/>
              <a:gd name="connsiteX204" fmla="*/ 577407 w 4593904"/>
              <a:gd name="connsiteY204" fmla="*/ 894107 h 1668229"/>
              <a:gd name="connsiteX205" fmla="*/ 546235 w 4593904"/>
              <a:gd name="connsiteY205" fmla="*/ 914888 h 1668229"/>
              <a:gd name="connsiteX206" fmla="*/ 530648 w 4593904"/>
              <a:gd name="connsiteY206" fmla="*/ 925279 h 1668229"/>
              <a:gd name="connsiteX207" fmla="*/ 509866 w 4593904"/>
              <a:gd name="connsiteY207" fmla="*/ 935670 h 1668229"/>
              <a:gd name="connsiteX208" fmla="*/ 463107 w 4593904"/>
              <a:gd name="connsiteY208" fmla="*/ 956452 h 1668229"/>
              <a:gd name="connsiteX209" fmla="*/ 447521 w 4593904"/>
              <a:gd name="connsiteY209" fmla="*/ 961647 h 1668229"/>
              <a:gd name="connsiteX210" fmla="*/ 416348 w 4593904"/>
              <a:gd name="connsiteY210" fmla="*/ 987625 h 1668229"/>
              <a:gd name="connsiteX211" fmla="*/ 385175 w 4593904"/>
              <a:gd name="connsiteY211" fmla="*/ 1008407 h 1668229"/>
              <a:gd name="connsiteX212" fmla="*/ 369589 w 4593904"/>
              <a:gd name="connsiteY212" fmla="*/ 1023993 h 1668229"/>
              <a:gd name="connsiteX213" fmla="*/ 338416 w 4593904"/>
              <a:gd name="connsiteY213" fmla="*/ 1044775 h 1668229"/>
              <a:gd name="connsiteX214" fmla="*/ 322830 w 4593904"/>
              <a:gd name="connsiteY214" fmla="*/ 1055166 h 1668229"/>
              <a:gd name="connsiteX215" fmla="*/ 291657 w 4593904"/>
              <a:gd name="connsiteY215" fmla="*/ 1075947 h 1668229"/>
              <a:gd name="connsiteX216" fmla="*/ 270875 w 4593904"/>
              <a:gd name="connsiteY216" fmla="*/ 1096729 h 1668229"/>
              <a:gd name="connsiteX217" fmla="*/ 265680 w 4593904"/>
              <a:gd name="connsiteY217" fmla="*/ 1112316 h 1668229"/>
              <a:gd name="connsiteX218" fmla="*/ 218921 w 4593904"/>
              <a:gd name="connsiteY218" fmla="*/ 1148684 h 1668229"/>
              <a:gd name="connsiteX219" fmla="*/ 208530 w 4593904"/>
              <a:gd name="connsiteY219" fmla="*/ 1164270 h 1668229"/>
              <a:gd name="connsiteX220" fmla="*/ 177357 w 4593904"/>
              <a:gd name="connsiteY220" fmla="*/ 1185052 h 1668229"/>
              <a:gd name="connsiteX221" fmla="*/ 156575 w 4593904"/>
              <a:gd name="connsiteY221" fmla="*/ 1200638 h 1668229"/>
              <a:gd name="connsiteX222" fmla="*/ 125403 w 4593904"/>
              <a:gd name="connsiteY222" fmla="*/ 1221420 h 1668229"/>
              <a:gd name="connsiteX223" fmla="*/ 94230 w 4593904"/>
              <a:gd name="connsiteY223" fmla="*/ 1242202 h 1668229"/>
              <a:gd name="connsiteX224" fmla="*/ 78644 w 4593904"/>
              <a:gd name="connsiteY224" fmla="*/ 1257788 h 1668229"/>
              <a:gd name="connsiteX225" fmla="*/ 68253 w 4593904"/>
              <a:gd name="connsiteY225" fmla="*/ 1273375 h 1668229"/>
              <a:gd name="connsiteX226" fmla="*/ 52666 w 4593904"/>
              <a:gd name="connsiteY226" fmla="*/ 1278570 h 1668229"/>
              <a:gd name="connsiteX227" fmla="*/ 5907 w 4593904"/>
              <a:gd name="connsiteY227" fmla="*/ 1325329 h 1668229"/>
              <a:gd name="connsiteX0" fmla="*/ 5907 w 4593904"/>
              <a:gd name="connsiteY0" fmla="*/ 1359552 h 1702452"/>
              <a:gd name="connsiteX1" fmla="*/ 5907 w 4593904"/>
              <a:gd name="connsiteY1" fmla="*/ 1359552 h 1702452"/>
              <a:gd name="connsiteX2" fmla="*/ 712 w 4593904"/>
              <a:gd name="connsiteY2" fmla="*/ 1406311 h 1702452"/>
              <a:gd name="connsiteX3" fmla="*/ 16298 w 4593904"/>
              <a:gd name="connsiteY3" fmla="*/ 1416702 h 1702452"/>
              <a:gd name="connsiteX4" fmla="*/ 26689 w 4593904"/>
              <a:gd name="connsiteY4" fmla="*/ 1447875 h 1702452"/>
              <a:gd name="connsiteX5" fmla="*/ 57862 w 4593904"/>
              <a:gd name="connsiteY5" fmla="*/ 1473852 h 1702452"/>
              <a:gd name="connsiteX6" fmla="*/ 68253 w 4593904"/>
              <a:gd name="connsiteY6" fmla="*/ 1489439 h 1702452"/>
              <a:gd name="connsiteX7" fmla="*/ 73448 w 4593904"/>
              <a:gd name="connsiteY7" fmla="*/ 1505025 h 1702452"/>
              <a:gd name="connsiteX8" fmla="*/ 104621 w 4593904"/>
              <a:gd name="connsiteY8" fmla="*/ 1536198 h 1702452"/>
              <a:gd name="connsiteX9" fmla="*/ 109816 w 4593904"/>
              <a:gd name="connsiteY9" fmla="*/ 1551784 h 1702452"/>
              <a:gd name="connsiteX10" fmla="*/ 135794 w 4593904"/>
              <a:gd name="connsiteY10" fmla="*/ 1577761 h 1702452"/>
              <a:gd name="connsiteX11" fmla="*/ 156575 w 4593904"/>
              <a:gd name="connsiteY11" fmla="*/ 1614130 h 1702452"/>
              <a:gd name="connsiteX12" fmla="*/ 172162 w 4593904"/>
              <a:gd name="connsiteY12" fmla="*/ 1629716 h 1702452"/>
              <a:gd name="connsiteX13" fmla="*/ 187748 w 4593904"/>
              <a:gd name="connsiteY13" fmla="*/ 1650498 h 1702452"/>
              <a:gd name="connsiteX14" fmla="*/ 239703 w 4593904"/>
              <a:gd name="connsiteY14" fmla="*/ 1681670 h 1702452"/>
              <a:gd name="connsiteX15" fmla="*/ 255289 w 4593904"/>
              <a:gd name="connsiteY15" fmla="*/ 1686866 h 1702452"/>
              <a:gd name="connsiteX16" fmla="*/ 276071 w 4593904"/>
              <a:gd name="connsiteY16" fmla="*/ 1697257 h 1702452"/>
              <a:gd name="connsiteX17" fmla="*/ 307244 w 4593904"/>
              <a:gd name="connsiteY17" fmla="*/ 1702452 h 1702452"/>
              <a:gd name="connsiteX18" fmla="*/ 473498 w 4593904"/>
              <a:gd name="connsiteY18" fmla="*/ 1697257 h 1702452"/>
              <a:gd name="connsiteX19" fmla="*/ 504671 w 4593904"/>
              <a:gd name="connsiteY19" fmla="*/ 1681670 h 1702452"/>
              <a:gd name="connsiteX20" fmla="*/ 520257 w 4593904"/>
              <a:gd name="connsiteY20" fmla="*/ 1660889 h 1702452"/>
              <a:gd name="connsiteX21" fmla="*/ 541039 w 4593904"/>
              <a:gd name="connsiteY21" fmla="*/ 1624520 h 1702452"/>
              <a:gd name="connsiteX22" fmla="*/ 530648 w 4593904"/>
              <a:gd name="connsiteY22" fmla="*/ 1551784 h 1702452"/>
              <a:gd name="connsiteX23" fmla="*/ 520257 w 4593904"/>
              <a:gd name="connsiteY23" fmla="*/ 1515416 h 1702452"/>
              <a:gd name="connsiteX24" fmla="*/ 525453 w 4593904"/>
              <a:gd name="connsiteY24" fmla="*/ 1385530 h 1702452"/>
              <a:gd name="connsiteX25" fmla="*/ 535844 w 4593904"/>
              <a:gd name="connsiteY25" fmla="*/ 1343966 h 1702452"/>
              <a:gd name="connsiteX26" fmla="*/ 567016 w 4593904"/>
              <a:gd name="connsiteY26" fmla="*/ 1297207 h 1702452"/>
              <a:gd name="connsiteX27" fmla="*/ 577407 w 4593904"/>
              <a:gd name="connsiteY27" fmla="*/ 1281620 h 1702452"/>
              <a:gd name="connsiteX28" fmla="*/ 587798 w 4593904"/>
              <a:gd name="connsiteY28" fmla="*/ 1266034 h 1702452"/>
              <a:gd name="connsiteX29" fmla="*/ 592994 w 4593904"/>
              <a:gd name="connsiteY29" fmla="*/ 1250448 h 1702452"/>
              <a:gd name="connsiteX30" fmla="*/ 639753 w 4593904"/>
              <a:gd name="connsiteY30" fmla="*/ 1208884 h 1702452"/>
              <a:gd name="connsiteX31" fmla="*/ 655339 w 4593904"/>
              <a:gd name="connsiteY31" fmla="*/ 1203689 h 1702452"/>
              <a:gd name="connsiteX32" fmla="*/ 686512 w 4593904"/>
              <a:gd name="connsiteY32" fmla="*/ 1182907 h 1702452"/>
              <a:gd name="connsiteX33" fmla="*/ 717685 w 4593904"/>
              <a:gd name="connsiteY33" fmla="*/ 1162125 h 1702452"/>
              <a:gd name="connsiteX34" fmla="*/ 769639 w 4593904"/>
              <a:gd name="connsiteY34" fmla="*/ 1130952 h 1702452"/>
              <a:gd name="connsiteX35" fmla="*/ 800812 w 4593904"/>
              <a:gd name="connsiteY35" fmla="*/ 1120561 h 1702452"/>
              <a:gd name="connsiteX36" fmla="*/ 831985 w 4593904"/>
              <a:gd name="connsiteY36" fmla="*/ 1104975 h 1702452"/>
              <a:gd name="connsiteX37" fmla="*/ 863157 w 4593904"/>
              <a:gd name="connsiteY37" fmla="*/ 1089389 h 1702452"/>
              <a:gd name="connsiteX38" fmla="*/ 894330 w 4593904"/>
              <a:gd name="connsiteY38" fmla="*/ 1068607 h 1702452"/>
              <a:gd name="connsiteX39" fmla="*/ 909916 w 4593904"/>
              <a:gd name="connsiteY39" fmla="*/ 1058216 h 1702452"/>
              <a:gd name="connsiteX40" fmla="*/ 925503 w 4593904"/>
              <a:gd name="connsiteY40" fmla="*/ 1053020 h 1702452"/>
              <a:gd name="connsiteX41" fmla="*/ 967066 w 4593904"/>
              <a:gd name="connsiteY41" fmla="*/ 1042630 h 1702452"/>
              <a:gd name="connsiteX42" fmla="*/ 982653 w 4593904"/>
              <a:gd name="connsiteY42" fmla="*/ 1037434 h 1702452"/>
              <a:gd name="connsiteX43" fmla="*/ 1003435 w 4593904"/>
              <a:gd name="connsiteY43" fmla="*/ 1032239 h 1702452"/>
              <a:gd name="connsiteX44" fmla="*/ 1034607 w 4593904"/>
              <a:gd name="connsiteY44" fmla="*/ 1021848 h 1702452"/>
              <a:gd name="connsiteX45" fmla="*/ 1081366 w 4593904"/>
              <a:gd name="connsiteY45" fmla="*/ 1011457 h 1702452"/>
              <a:gd name="connsiteX46" fmla="*/ 1096953 w 4593904"/>
              <a:gd name="connsiteY46" fmla="*/ 1006261 h 1702452"/>
              <a:gd name="connsiteX47" fmla="*/ 1154103 w 4593904"/>
              <a:gd name="connsiteY47" fmla="*/ 995870 h 1702452"/>
              <a:gd name="connsiteX48" fmla="*/ 1185275 w 4593904"/>
              <a:gd name="connsiteY48" fmla="*/ 985480 h 1702452"/>
              <a:gd name="connsiteX49" fmla="*/ 1211253 w 4593904"/>
              <a:gd name="connsiteY49" fmla="*/ 980284 h 1702452"/>
              <a:gd name="connsiteX50" fmla="*/ 1226839 w 4593904"/>
              <a:gd name="connsiteY50" fmla="*/ 975089 h 1702452"/>
              <a:gd name="connsiteX51" fmla="*/ 1268403 w 4593904"/>
              <a:gd name="connsiteY51" fmla="*/ 969893 h 1702452"/>
              <a:gd name="connsiteX52" fmla="*/ 1403485 w 4593904"/>
              <a:gd name="connsiteY52" fmla="*/ 949111 h 1702452"/>
              <a:gd name="connsiteX53" fmla="*/ 1481416 w 4593904"/>
              <a:gd name="connsiteY53" fmla="*/ 938720 h 1702452"/>
              <a:gd name="connsiteX54" fmla="*/ 1533371 w 4593904"/>
              <a:gd name="connsiteY54" fmla="*/ 928330 h 1702452"/>
              <a:gd name="connsiteX55" fmla="*/ 1652866 w 4593904"/>
              <a:gd name="connsiteY55" fmla="*/ 923134 h 1702452"/>
              <a:gd name="connsiteX56" fmla="*/ 1751580 w 4593904"/>
              <a:gd name="connsiteY56" fmla="*/ 912743 h 1702452"/>
              <a:gd name="connsiteX57" fmla="*/ 1928225 w 4593904"/>
              <a:gd name="connsiteY57" fmla="*/ 907548 h 1702452"/>
              <a:gd name="connsiteX58" fmla="*/ 2110066 w 4593904"/>
              <a:gd name="connsiteY58" fmla="*/ 897157 h 1702452"/>
              <a:gd name="connsiteX59" fmla="*/ 2151630 w 4593904"/>
              <a:gd name="connsiteY59" fmla="*/ 891961 h 1702452"/>
              <a:gd name="connsiteX60" fmla="*/ 2411403 w 4593904"/>
              <a:gd name="connsiteY60" fmla="*/ 881570 h 1702452"/>
              <a:gd name="connsiteX61" fmla="*/ 2593244 w 4593904"/>
              <a:gd name="connsiteY61" fmla="*/ 886766 h 1702452"/>
              <a:gd name="connsiteX62" fmla="*/ 2624416 w 4593904"/>
              <a:gd name="connsiteY62" fmla="*/ 897157 h 1702452"/>
              <a:gd name="connsiteX63" fmla="*/ 2671175 w 4593904"/>
              <a:gd name="connsiteY63" fmla="*/ 902352 h 1702452"/>
              <a:gd name="connsiteX64" fmla="*/ 3014075 w 4593904"/>
              <a:gd name="connsiteY64" fmla="*/ 902352 h 1702452"/>
              <a:gd name="connsiteX65" fmla="*/ 3060835 w 4593904"/>
              <a:gd name="connsiteY65" fmla="*/ 912743 h 1702452"/>
              <a:gd name="connsiteX66" fmla="*/ 3097203 w 4593904"/>
              <a:gd name="connsiteY66" fmla="*/ 923134 h 1702452"/>
              <a:gd name="connsiteX67" fmla="*/ 3206307 w 4593904"/>
              <a:gd name="connsiteY67" fmla="*/ 928330 h 1702452"/>
              <a:gd name="connsiteX68" fmla="*/ 3253066 w 4593904"/>
              <a:gd name="connsiteY68" fmla="*/ 938720 h 1702452"/>
              <a:gd name="connsiteX69" fmla="*/ 3268653 w 4593904"/>
              <a:gd name="connsiteY69" fmla="*/ 949111 h 1702452"/>
              <a:gd name="connsiteX70" fmla="*/ 3445298 w 4593904"/>
              <a:gd name="connsiteY70" fmla="*/ 943916 h 1702452"/>
              <a:gd name="connsiteX71" fmla="*/ 3460885 w 4593904"/>
              <a:gd name="connsiteY71" fmla="*/ 938720 h 1702452"/>
              <a:gd name="connsiteX72" fmla="*/ 3481666 w 4593904"/>
              <a:gd name="connsiteY72" fmla="*/ 928330 h 1702452"/>
              <a:gd name="connsiteX73" fmla="*/ 3512839 w 4593904"/>
              <a:gd name="connsiteY73" fmla="*/ 907548 h 1702452"/>
              <a:gd name="connsiteX74" fmla="*/ 3528425 w 4593904"/>
              <a:gd name="connsiteY74" fmla="*/ 902352 h 1702452"/>
              <a:gd name="connsiteX75" fmla="*/ 3544012 w 4593904"/>
              <a:gd name="connsiteY75" fmla="*/ 891961 h 1702452"/>
              <a:gd name="connsiteX76" fmla="*/ 3575185 w 4593904"/>
              <a:gd name="connsiteY76" fmla="*/ 881570 h 1702452"/>
              <a:gd name="connsiteX77" fmla="*/ 3746635 w 4593904"/>
              <a:gd name="connsiteY77" fmla="*/ 886766 h 1702452"/>
              <a:gd name="connsiteX78" fmla="*/ 3757025 w 4593904"/>
              <a:gd name="connsiteY78" fmla="*/ 902352 h 1702452"/>
              <a:gd name="connsiteX79" fmla="*/ 3788198 w 4593904"/>
              <a:gd name="connsiteY79" fmla="*/ 912743 h 1702452"/>
              <a:gd name="connsiteX80" fmla="*/ 3855739 w 4593904"/>
              <a:gd name="connsiteY80" fmla="*/ 902352 h 1702452"/>
              <a:gd name="connsiteX81" fmla="*/ 3866130 w 4593904"/>
              <a:gd name="connsiteY81" fmla="*/ 886766 h 1702452"/>
              <a:gd name="connsiteX82" fmla="*/ 3871325 w 4593904"/>
              <a:gd name="connsiteY82" fmla="*/ 824420 h 1702452"/>
              <a:gd name="connsiteX83" fmla="*/ 3881716 w 4593904"/>
              <a:gd name="connsiteY83" fmla="*/ 746489 h 1702452"/>
              <a:gd name="connsiteX84" fmla="*/ 3897303 w 4593904"/>
              <a:gd name="connsiteY84" fmla="*/ 684143 h 1702452"/>
              <a:gd name="connsiteX85" fmla="*/ 3918085 w 4593904"/>
              <a:gd name="connsiteY85" fmla="*/ 647775 h 1702452"/>
              <a:gd name="connsiteX86" fmla="*/ 3933671 w 4593904"/>
              <a:gd name="connsiteY86" fmla="*/ 637384 h 1702452"/>
              <a:gd name="connsiteX87" fmla="*/ 3944062 w 4593904"/>
              <a:gd name="connsiteY87" fmla="*/ 621798 h 1702452"/>
              <a:gd name="connsiteX88" fmla="*/ 3975235 w 4593904"/>
              <a:gd name="connsiteY88" fmla="*/ 611407 h 1702452"/>
              <a:gd name="connsiteX89" fmla="*/ 3990821 w 4593904"/>
              <a:gd name="connsiteY89" fmla="*/ 606211 h 1702452"/>
              <a:gd name="connsiteX90" fmla="*/ 4006407 w 4593904"/>
              <a:gd name="connsiteY90" fmla="*/ 595820 h 1702452"/>
              <a:gd name="connsiteX91" fmla="*/ 4068753 w 4593904"/>
              <a:gd name="connsiteY91" fmla="*/ 580234 h 1702452"/>
              <a:gd name="connsiteX92" fmla="*/ 4084339 w 4593904"/>
              <a:gd name="connsiteY92" fmla="*/ 575039 h 1702452"/>
              <a:gd name="connsiteX93" fmla="*/ 4136294 w 4593904"/>
              <a:gd name="connsiteY93" fmla="*/ 564648 h 1702452"/>
              <a:gd name="connsiteX94" fmla="*/ 4157075 w 4593904"/>
              <a:gd name="connsiteY94" fmla="*/ 559452 h 1702452"/>
              <a:gd name="connsiteX95" fmla="*/ 4250594 w 4593904"/>
              <a:gd name="connsiteY95" fmla="*/ 549061 h 1702452"/>
              <a:gd name="connsiteX96" fmla="*/ 4271375 w 4593904"/>
              <a:gd name="connsiteY96" fmla="*/ 543866 h 1702452"/>
              <a:gd name="connsiteX97" fmla="*/ 4593904 w 4593904"/>
              <a:gd name="connsiteY97" fmla="*/ 435504 h 1702452"/>
              <a:gd name="connsiteX98" fmla="*/ 4510810 w 4593904"/>
              <a:gd name="connsiteY98" fmla="*/ 389258 h 1702452"/>
              <a:gd name="connsiteX99" fmla="*/ 4452605 w 4593904"/>
              <a:gd name="connsiteY99" fmla="*/ 353576 h 1702452"/>
              <a:gd name="connsiteX100" fmla="*/ 4418925 w 4593904"/>
              <a:gd name="connsiteY100" fmla="*/ 310014 h 1702452"/>
              <a:gd name="connsiteX101" fmla="*/ 4355888 w 4593904"/>
              <a:gd name="connsiteY101" fmla="*/ 296939 h 1702452"/>
              <a:gd name="connsiteX102" fmla="*/ 4302697 w 4593904"/>
              <a:gd name="connsiteY102" fmla="*/ 298424 h 1702452"/>
              <a:gd name="connsiteX103" fmla="*/ 4254519 w 4593904"/>
              <a:gd name="connsiteY103" fmla="*/ 285521 h 1702452"/>
              <a:gd name="connsiteX104" fmla="*/ 4213863 w 4593904"/>
              <a:gd name="connsiteY104" fmla="*/ 267422 h 1702452"/>
              <a:gd name="connsiteX105" fmla="*/ 4130043 w 4593904"/>
              <a:gd name="connsiteY105" fmla="*/ 239276 h 1702452"/>
              <a:gd name="connsiteX106" fmla="*/ 4086699 w 4593904"/>
              <a:gd name="connsiteY106" fmla="*/ 216324 h 1702452"/>
              <a:gd name="connsiteX107" fmla="*/ 4019701 w 4593904"/>
              <a:gd name="connsiteY107" fmla="*/ 190689 h 1702452"/>
              <a:gd name="connsiteX108" fmla="*/ 3966478 w 4593904"/>
              <a:gd name="connsiteY108" fmla="*/ 157861 h 1702452"/>
              <a:gd name="connsiteX109" fmla="*/ 3898721 w 4593904"/>
              <a:gd name="connsiteY109" fmla="*/ 147813 h 1702452"/>
              <a:gd name="connsiteX110" fmla="*/ 3870600 w 4593904"/>
              <a:gd name="connsiteY110" fmla="*/ 92718 h 1702452"/>
              <a:gd name="connsiteX111" fmla="*/ 3826892 w 4593904"/>
              <a:gd name="connsiteY111" fmla="*/ 65256 h 1702452"/>
              <a:gd name="connsiteX112" fmla="*/ 3724220 w 4593904"/>
              <a:gd name="connsiteY112" fmla="*/ 37966 h 1702452"/>
              <a:gd name="connsiteX113" fmla="*/ 3667796 w 4593904"/>
              <a:gd name="connsiteY113" fmla="*/ 20723 h 1702452"/>
              <a:gd name="connsiteX114" fmla="*/ 3595966 w 4593904"/>
              <a:gd name="connsiteY114" fmla="*/ 377611 h 1702452"/>
              <a:gd name="connsiteX115" fmla="*/ 3544012 w 4593904"/>
              <a:gd name="connsiteY115" fmla="*/ 393198 h 1702452"/>
              <a:gd name="connsiteX116" fmla="*/ 3523230 w 4593904"/>
              <a:gd name="connsiteY116" fmla="*/ 403589 h 1702452"/>
              <a:gd name="connsiteX117" fmla="*/ 3502448 w 4593904"/>
              <a:gd name="connsiteY117" fmla="*/ 408784 h 1702452"/>
              <a:gd name="connsiteX118" fmla="*/ 3455689 w 4593904"/>
              <a:gd name="connsiteY118" fmla="*/ 424370 h 1702452"/>
              <a:gd name="connsiteX119" fmla="*/ 3408930 w 4593904"/>
              <a:gd name="connsiteY119" fmla="*/ 439957 h 1702452"/>
              <a:gd name="connsiteX120" fmla="*/ 3393344 w 4593904"/>
              <a:gd name="connsiteY120" fmla="*/ 445152 h 1702452"/>
              <a:gd name="connsiteX121" fmla="*/ 3351780 w 4593904"/>
              <a:gd name="connsiteY121" fmla="*/ 465934 h 1702452"/>
              <a:gd name="connsiteX122" fmla="*/ 3336194 w 4593904"/>
              <a:gd name="connsiteY122" fmla="*/ 476325 h 1702452"/>
              <a:gd name="connsiteX123" fmla="*/ 3315412 w 4593904"/>
              <a:gd name="connsiteY123" fmla="*/ 481520 h 1702452"/>
              <a:gd name="connsiteX124" fmla="*/ 3299825 w 4593904"/>
              <a:gd name="connsiteY124" fmla="*/ 486716 h 1702452"/>
              <a:gd name="connsiteX125" fmla="*/ 3253066 w 4593904"/>
              <a:gd name="connsiteY125" fmla="*/ 523084 h 1702452"/>
              <a:gd name="connsiteX126" fmla="*/ 3216698 w 4593904"/>
              <a:gd name="connsiteY126" fmla="*/ 543866 h 1702452"/>
              <a:gd name="connsiteX127" fmla="*/ 3185525 w 4593904"/>
              <a:gd name="connsiteY127" fmla="*/ 554257 h 1702452"/>
              <a:gd name="connsiteX128" fmla="*/ 3143962 w 4593904"/>
              <a:gd name="connsiteY128" fmla="*/ 575039 h 1702452"/>
              <a:gd name="connsiteX129" fmla="*/ 3107594 w 4593904"/>
              <a:gd name="connsiteY129" fmla="*/ 585430 h 1702452"/>
              <a:gd name="connsiteX130" fmla="*/ 3092007 w 4593904"/>
              <a:gd name="connsiteY130" fmla="*/ 590625 h 1702452"/>
              <a:gd name="connsiteX131" fmla="*/ 3071225 w 4593904"/>
              <a:gd name="connsiteY131" fmla="*/ 595820 h 1702452"/>
              <a:gd name="connsiteX132" fmla="*/ 3040053 w 4593904"/>
              <a:gd name="connsiteY132" fmla="*/ 606211 h 1702452"/>
              <a:gd name="connsiteX133" fmla="*/ 2998489 w 4593904"/>
              <a:gd name="connsiteY133" fmla="*/ 616602 h 1702452"/>
              <a:gd name="connsiteX134" fmla="*/ 2967316 w 4593904"/>
              <a:gd name="connsiteY134" fmla="*/ 626993 h 1702452"/>
              <a:gd name="connsiteX135" fmla="*/ 2941339 w 4593904"/>
              <a:gd name="connsiteY135" fmla="*/ 632189 h 1702452"/>
              <a:gd name="connsiteX136" fmla="*/ 2910166 w 4593904"/>
              <a:gd name="connsiteY136" fmla="*/ 642580 h 1702452"/>
              <a:gd name="connsiteX137" fmla="*/ 2894580 w 4593904"/>
              <a:gd name="connsiteY137" fmla="*/ 647775 h 1702452"/>
              <a:gd name="connsiteX138" fmla="*/ 2847821 w 4593904"/>
              <a:gd name="connsiteY138" fmla="*/ 668557 h 1702452"/>
              <a:gd name="connsiteX139" fmla="*/ 2832235 w 4593904"/>
              <a:gd name="connsiteY139" fmla="*/ 673752 h 1702452"/>
              <a:gd name="connsiteX140" fmla="*/ 2795866 w 4593904"/>
              <a:gd name="connsiteY140" fmla="*/ 694534 h 1702452"/>
              <a:gd name="connsiteX141" fmla="*/ 2780280 w 4593904"/>
              <a:gd name="connsiteY141" fmla="*/ 704925 h 1702452"/>
              <a:gd name="connsiteX142" fmla="*/ 2754303 w 4593904"/>
              <a:gd name="connsiteY142" fmla="*/ 710120 h 1702452"/>
              <a:gd name="connsiteX143" fmla="*/ 2738716 w 4593904"/>
              <a:gd name="connsiteY143" fmla="*/ 715316 h 1702452"/>
              <a:gd name="connsiteX144" fmla="*/ 2717935 w 4593904"/>
              <a:gd name="connsiteY144" fmla="*/ 720511 h 1702452"/>
              <a:gd name="connsiteX145" fmla="*/ 2593244 w 4593904"/>
              <a:gd name="connsiteY145" fmla="*/ 715316 h 1702452"/>
              <a:gd name="connsiteX146" fmla="*/ 2577657 w 4593904"/>
              <a:gd name="connsiteY146" fmla="*/ 684143 h 1702452"/>
              <a:gd name="connsiteX147" fmla="*/ 2562071 w 4593904"/>
              <a:gd name="connsiteY147" fmla="*/ 626993 h 1702452"/>
              <a:gd name="connsiteX148" fmla="*/ 2556875 w 4593904"/>
              <a:gd name="connsiteY148" fmla="*/ 611407 h 1702452"/>
              <a:gd name="connsiteX149" fmla="*/ 2546485 w 4593904"/>
              <a:gd name="connsiteY149" fmla="*/ 595820 h 1702452"/>
              <a:gd name="connsiteX150" fmla="*/ 2411403 w 4593904"/>
              <a:gd name="connsiteY150" fmla="*/ 601016 h 1702452"/>
              <a:gd name="connsiteX151" fmla="*/ 2354253 w 4593904"/>
              <a:gd name="connsiteY151" fmla="*/ 606211 h 1702452"/>
              <a:gd name="connsiteX152" fmla="*/ 2333471 w 4593904"/>
              <a:gd name="connsiteY152" fmla="*/ 611407 h 1702452"/>
              <a:gd name="connsiteX153" fmla="*/ 2271125 w 4593904"/>
              <a:gd name="connsiteY153" fmla="*/ 616602 h 1702452"/>
              <a:gd name="connsiteX154" fmla="*/ 2167216 w 4593904"/>
              <a:gd name="connsiteY154" fmla="*/ 611407 h 1702452"/>
              <a:gd name="connsiteX155" fmla="*/ 2151630 w 4593904"/>
              <a:gd name="connsiteY155" fmla="*/ 606211 h 1702452"/>
              <a:gd name="connsiteX156" fmla="*/ 2120457 w 4593904"/>
              <a:gd name="connsiteY156" fmla="*/ 585430 h 1702452"/>
              <a:gd name="connsiteX157" fmla="*/ 2110066 w 4593904"/>
              <a:gd name="connsiteY157" fmla="*/ 569843 h 1702452"/>
              <a:gd name="connsiteX158" fmla="*/ 2094480 w 4593904"/>
              <a:gd name="connsiteY158" fmla="*/ 564648 h 1702452"/>
              <a:gd name="connsiteX159" fmla="*/ 2078894 w 4593904"/>
              <a:gd name="connsiteY159" fmla="*/ 554257 h 1702452"/>
              <a:gd name="connsiteX160" fmla="*/ 2063307 w 4593904"/>
              <a:gd name="connsiteY160" fmla="*/ 549061 h 1702452"/>
              <a:gd name="connsiteX161" fmla="*/ 2047721 w 4593904"/>
              <a:gd name="connsiteY161" fmla="*/ 538670 h 1702452"/>
              <a:gd name="connsiteX162" fmla="*/ 2032135 w 4593904"/>
              <a:gd name="connsiteY162" fmla="*/ 533475 h 1702452"/>
              <a:gd name="connsiteX163" fmla="*/ 2011353 w 4593904"/>
              <a:gd name="connsiteY163" fmla="*/ 523084 h 1702452"/>
              <a:gd name="connsiteX164" fmla="*/ 1907444 w 4593904"/>
              <a:gd name="connsiteY164" fmla="*/ 528280 h 1702452"/>
              <a:gd name="connsiteX165" fmla="*/ 1876271 w 4593904"/>
              <a:gd name="connsiteY165" fmla="*/ 538670 h 1702452"/>
              <a:gd name="connsiteX166" fmla="*/ 1860685 w 4593904"/>
              <a:gd name="connsiteY166" fmla="*/ 543866 h 1702452"/>
              <a:gd name="connsiteX167" fmla="*/ 1839903 w 4593904"/>
              <a:gd name="connsiteY167" fmla="*/ 554257 h 1702452"/>
              <a:gd name="connsiteX168" fmla="*/ 1767166 w 4593904"/>
              <a:gd name="connsiteY168" fmla="*/ 564648 h 1702452"/>
              <a:gd name="connsiteX169" fmla="*/ 1725603 w 4593904"/>
              <a:gd name="connsiteY169" fmla="*/ 575039 h 1702452"/>
              <a:gd name="connsiteX170" fmla="*/ 1684039 w 4593904"/>
              <a:gd name="connsiteY170" fmla="*/ 585430 h 1702452"/>
              <a:gd name="connsiteX171" fmla="*/ 1663257 w 4593904"/>
              <a:gd name="connsiteY171" fmla="*/ 590625 h 1702452"/>
              <a:gd name="connsiteX172" fmla="*/ 1632085 w 4593904"/>
              <a:gd name="connsiteY172" fmla="*/ 601016 h 1702452"/>
              <a:gd name="connsiteX173" fmla="*/ 1616498 w 4593904"/>
              <a:gd name="connsiteY173" fmla="*/ 606211 h 1702452"/>
              <a:gd name="connsiteX174" fmla="*/ 1595716 w 4593904"/>
              <a:gd name="connsiteY174" fmla="*/ 616602 h 1702452"/>
              <a:gd name="connsiteX175" fmla="*/ 1569739 w 4593904"/>
              <a:gd name="connsiteY175" fmla="*/ 621798 h 1702452"/>
              <a:gd name="connsiteX176" fmla="*/ 1554153 w 4593904"/>
              <a:gd name="connsiteY176" fmla="*/ 626993 h 1702452"/>
              <a:gd name="connsiteX177" fmla="*/ 1538566 w 4593904"/>
              <a:gd name="connsiteY177" fmla="*/ 637384 h 1702452"/>
              <a:gd name="connsiteX178" fmla="*/ 1528175 w 4593904"/>
              <a:gd name="connsiteY178" fmla="*/ 652970 h 1702452"/>
              <a:gd name="connsiteX179" fmla="*/ 1497003 w 4593904"/>
              <a:gd name="connsiteY179" fmla="*/ 663361 h 1702452"/>
              <a:gd name="connsiteX180" fmla="*/ 1465830 w 4593904"/>
              <a:gd name="connsiteY180" fmla="*/ 684143 h 1702452"/>
              <a:gd name="connsiteX181" fmla="*/ 1450244 w 4593904"/>
              <a:gd name="connsiteY181" fmla="*/ 694534 h 1702452"/>
              <a:gd name="connsiteX182" fmla="*/ 1387898 w 4593904"/>
              <a:gd name="connsiteY182" fmla="*/ 715316 h 1702452"/>
              <a:gd name="connsiteX183" fmla="*/ 1372312 w 4593904"/>
              <a:gd name="connsiteY183" fmla="*/ 720511 h 1702452"/>
              <a:gd name="connsiteX184" fmla="*/ 1356725 w 4593904"/>
              <a:gd name="connsiteY184" fmla="*/ 725707 h 1702452"/>
              <a:gd name="connsiteX185" fmla="*/ 1299575 w 4593904"/>
              <a:gd name="connsiteY185" fmla="*/ 730902 h 1702452"/>
              <a:gd name="connsiteX186" fmla="*/ 1283989 w 4593904"/>
              <a:gd name="connsiteY186" fmla="*/ 736098 h 1702452"/>
              <a:gd name="connsiteX187" fmla="*/ 1200862 w 4593904"/>
              <a:gd name="connsiteY187" fmla="*/ 746489 h 1702452"/>
              <a:gd name="connsiteX188" fmla="*/ 1154103 w 4593904"/>
              <a:gd name="connsiteY188" fmla="*/ 756880 h 1702452"/>
              <a:gd name="connsiteX189" fmla="*/ 1096953 w 4593904"/>
              <a:gd name="connsiteY189" fmla="*/ 762075 h 1702452"/>
              <a:gd name="connsiteX190" fmla="*/ 1060585 w 4593904"/>
              <a:gd name="connsiteY190" fmla="*/ 767270 h 1702452"/>
              <a:gd name="connsiteX191" fmla="*/ 993044 w 4593904"/>
              <a:gd name="connsiteY191" fmla="*/ 777661 h 1702452"/>
              <a:gd name="connsiteX192" fmla="*/ 961871 w 4593904"/>
              <a:gd name="connsiteY192" fmla="*/ 788052 h 1702452"/>
              <a:gd name="connsiteX193" fmla="*/ 920307 w 4593904"/>
              <a:gd name="connsiteY193" fmla="*/ 798443 h 1702452"/>
              <a:gd name="connsiteX194" fmla="*/ 889135 w 4593904"/>
              <a:gd name="connsiteY194" fmla="*/ 808834 h 1702452"/>
              <a:gd name="connsiteX195" fmla="*/ 868353 w 4593904"/>
              <a:gd name="connsiteY195" fmla="*/ 814030 h 1702452"/>
              <a:gd name="connsiteX196" fmla="*/ 842375 w 4593904"/>
              <a:gd name="connsiteY196" fmla="*/ 819225 h 1702452"/>
              <a:gd name="connsiteX197" fmla="*/ 806007 w 4593904"/>
              <a:gd name="connsiteY197" fmla="*/ 834811 h 1702452"/>
              <a:gd name="connsiteX198" fmla="*/ 790421 w 4593904"/>
              <a:gd name="connsiteY198" fmla="*/ 840007 h 1702452"/>
              <a:gd name="connsiteX199" fmla="*/ 748857 w 4593904"/>
              <a:gd name="connsiteY199" fmla="*/ 855593 h 1702452"/>
              <a:gd name="connsiteX200" fmla="*/ 702098 w 4593904"/>
              <a:gd name="connsiteY200" fmla="*/ 876375 h 1702452"/>
              <a:gd name="connsiteX201" fmla="*/ 670925 w 4593904"/>
              <a:gd name="connsiteY201" fmla="*/ 886766 h 1702452"/>
              <a:gd name="connsiteX202" fmla="*/ 639753 w 4593904"/>
              <a:gd name="connsiteY202" fmla="*/ 902352 h 1702452"/>
              <a:gd name="connsiteX203" fmla="*/ 592994 w 4593904"/>
              <a:gd name="connsiteY203" fmla="*/ 923134 h 1702452"/>
              <a:gd name="connsiteX204" fmla="*/ 577407 w 4593904"/>
              <a:gd name="connsiteY204" fmla="*/ 928330 h 1702452"/>
              <a:gd name="connsiteX205" fmla="*/ 546235 w 4593904"/>
              <a:gd name="connsiteY205" fmla="*/ 949111 h 1702452"/>
              <a:gd name="connsiteX206" fmla="*/ 530648 w 4593904"/>
              <a:gd name="connsiteY206" fmla="*/ 959502 h 1702452"/>
              <a:gd name="connsiteX207" fmla="*/ 509866 w 4593904"/>
              <a:gd name="connsiteY207" fmla="*/ 969893 h 1702452"/>
              <a:gd name="connsiteX208" fmla="*/ 463107 w 4593904"/>
              <a:gd name="connsiteY208" fmla="*/ 990675 h 1702452"/>
              <a:gd name="connsiteX209" fmla="*/ 447521 w 4593904"/>
              <a:gd name="connsiteY209" fmla="*/ 995870 h 1702452"/>
              <a:gd name="connsiteX210" fmla="*/ 416348 w 4593904"/>
              <a:gd name="connsiteY210" fmla="*/ 1021848 h 1702452"/>
              <a:gd name="connsiteX211" fmla="*/ 385175 w 4593904"/>
              <a:gd name="connsiteY211" fmla="*/ 1042630 h 1702452"/>
              <a:gd name="connsiteX212" fmla="*/ 369589 w 4593904"/>
              <a:gd name="connsiteY212" fmla="*/ 1058216 h 1702452"/>
              <a:gd name="connsiteX213" fmla="*/ 338416 w 4593904"/>
              <a:gd name="connsiteY213" fmla="*/ 1078998 h 1702452"/>
              <a:gd name="connsiteX214" fmla="*/ 322830 w 4593904"/>
              <a:gd name="connsiteY214" fmla="*/ 1089389 h 1702452"/>
              <a:gd name="connsiteX215" fmla="*/ 291657 w 4593904"/>
              <a:gd name="connsiteY215" fmla="*/ 1110170 h 1702452"/>
              <a:gd name="connsiteX216" fmla="*/ 270875 w 4593904"/>
              <a:gd name="connsiteY216" fmla="*/ 1130952 h 1702452"/>
              <a:gd name="connsiteX217" fmla="*/ 265680 w 4593904"/>
              <a:gd name="connsiteY217" fmla="*/ 1146539 h 1702452"/>
              <a:gd name="connsiteX218" fmla="*/ 218921 w 4593904"/>
              <a:gd name="connsiteY218" fmla="*/ 1182907 h 1702452"/>
              <a:gd name="connsiteX219" fmla="*/ 208530 w 4593904"/>
              <a:gd name="connsiteY219" fmla="*/ 1198493 h 1702452"/>
              <a:gd name="connsiteX220" fmla="*/ 177357 w 4593904"/>
              <a:gd name="connsiteY220" fmla="*/ 1219275 h 1702452"/>
              <a:gd name="connsiteX221" fmla="*/ 156575 w 4593904"/>
              <a:gd name="connsiteY221" fmla="*/ 1234861 h 1702452"/>
              <a:gd name="connsiteX222" fmla="*/ 125403 w 4593904"/>
              <a:gd name="connsiteY222" fmla="*/ 1255643 h 1702452"/>
              <a:gd name="connsiteX223" fmla="*/ 94230 w 4593904"/>
              <a:gd name="connsiteY223" fmla="*/ 1276425 h 1702452"/>
              <a:gd name="connsiteX224" fmla="*/ 78644 w 4593904"/>
              <a:gd name="connsiteY224" fmla="*/ 1292011 h 1702452"/>
              <a:gd name="connsiteX225" fmla="*/ 68253 w 4593904"/>
              <a:gd name="connsiteY225" fmla="*/ 1307598 h 1702452"/>
              <a:gd name="connsiteX226" fmla="*/ 52666 w 4593904"/>
              <a:gd name="connsiteY226" fmla="*/ 1312793 h 1702452"/>
              <a:gd name="connsiteX227" fmla="*/ 5907 w 4593904"/>
              <a:gd name="connsiteY227" fmla="*/ 1359552 h 1702452"/>
              <a:gd name="connsiteX0" fmla="*/ 5907 w 4593904"/>
              <a:gd name="connsiteY0" fmla="*/ 1348973 h 1691873"/>
              <a:gd name="connsiteX1" fmla="*/ 5907 w 4593904"/>
              <a:gd name="connsiteY1" fmla="*/ 1348973 h 1691873"/>
              <a:gd name="connsiteX2" fmla="*/ 712 w 4593904"/>
              <a:gd name="connsiteY2" fmla="*/ 1395732 h 1691873"/>
              <a:gd name="connsiteX3" fmla="*/ 16298 w 4593904"/>
              <a:gd name="connsiteY3" fmla="*/ 1406123 h 1691873"/>
              <a:gd name="connsiteX4" fmla="*/ 26689 w 4593904"/>
              <a:gd name="connsiteY4" fmla="*/ 1437296 h 1691873"/>
              <a:gd name="connsiteX5" fmla="*/ 57862 w 4593904"/>
              <a:gd name="connsiteY5" fmla="*/ 1463273 h 1691873"/>
              <a:gd name="connsiteX6" fmla="*/ 68253 w 4593904"/>
              <a:gd name="connsiteY6" fmla="*/ 1478860 h 1691873"/>
              <a:gd name="connsiteX7" fmla="*/ 73448 w 4593904"/>
              <a:gd name="connsiteY7" fmla="*/ 1494446 h 1691873"/>
              <a:gd name="connsiteX8" fmla="*/ 104621 w 4593904"/>
              <a:gd name="connsiteY8" fmla="*/ 1525619 h 1691873"/>
              <a:gd name="connsiteX9" fmla="*/ 109816 w 4593904"/>
              <a:gd name="connsiteY9" fmla="*/ 1541205 h 1691873"/>
              <a:gd name="connsiteX10" fmla="*/ 135794 w 4593904"/>
              <a:gd name="connsiteY10" fmla="*/ 1567182 h 1691873"/>
              <a:gd name="connsiteX11" fmla="*/ 156575 w 4593904"/>
              <a:gd name="connsiteY11" fmla="*/ 1603551 h 1691873"/>
              <a:gd name="connsiteX12" fmla="*/ 172162 w 4593904"/>
              <a:gd name="connsiteY12" fmla="*/ 1619137 h 1691873"/>
              <a:gd name="connsiteX13" fmla="*/ 187748 w 4593904"/>
              <a:gd name="connsiteY13" fmla="*/ 1639919 h 1691873"/>
              <a:gd name="connsiteX14" fmla="*/ 239703 w 4593904"/>
              <a:gd name="connsiteY14" fmla="*/ 1671091 h 1691873"/>
              <a:gd name="connsiteX15" fmla="*/ 255289 w 4593904"/>
              <a:gd name="connsiteY15" fmla="*/ 1676287 h 1691873"/>
              <a:gd name="connsiteX16" fmla="*/ 276071 w 4593904"/>
              <a:gd name="connsiteY16" fmla="*/ 1686678 h 1691873"/>
              <a:gd name="connsiteX17" fmla="*/ 307244 w 4593904"/>
              <a:gd name="connsiteY17" fmla="*/ 1691873 h 1691873"/>
              <a:gd name="connsiteX18" fmla="*/ 473498 w 4593904"/>
              <a:gd name="connsiteY18" fmla="*/ 1686678 h 1691873"/>
              <a:gd name="connsiteX19" fmla="*/ 504671 w 4593904"/>
              <a:gd name="connsiteY19" fmla="*/ 1671091 h 1691873"/>
              <a:gd name="connsiteX20" fmla="*/ 520257 w 4593904"/>
              <a:gd name="connsiteY20" fmla="*/ 1650310 h 1691873"/>
              <a:gd name="connsiteX21" fmla="*/ 541039 w 4593904"/>
              <a:gd name="connsiteY21" fmla="*/ 1613941 h 1691873"/>
              <a:gd name="connsiteX22" fmla="*/ 530648 w 4593904"/>
              <a:gd name="connsiteY22" fmla="*/ 1541205 h 1691873"/>
              <a:gd name="connsiteX23" fmla="*/ 520257 w 4593904"/>
              <a:gd name="connsiteY23" fmla="*/ 1504837 h 1691873"/>
              <a:gd name="connsiteX24" fmla="*/ 525453 w 4593904"/>
              <a:gd name="connsiteY24" fmla="*/ 1374951 h 1691873"/>
              <a:gd name="connsiteX25" fmla="*/ 535844 w 4593904"/>
              <a:gd name="connsiteY25" fmla="*/ 1333387 h 1691873"/>
              <a:gd name="connsiteX26" fmla="*/ 567016 w 4593904"/>
              <a:gd name="connsiteY26" fmla="*/ 1286628 h 1691873"/>
              <a:gd name="connsiteX27" fmla="*/ 577407 w 4593904"/>
              <a:gd name="connsiteY27" fmla="*/ 1271041 h 1691873"/>
              <a:gd name="connsiteX28" fmla="*/ 587798 w 4593904"/>
              <a:gd name="connsiteY28" fmla="*/ 1255455 h 1691873"/>
              <a:gd name="connsiteX29" fmla="*/ 592994 w 4593904"/>
              <a:gd name="connsiteY29" fmla="*/ 1239869 h 1691873"/>
              <a:gd name="connsiteX30" fmla="*/ 639753 w 4593904"/>
              <a:gd name="connsiteY30" fmla="*/ 1198305 h 1691873"/>
              <a:gd name="connsiteX31" fmla="*/ 655339 w 4593904"/>
              <a:gd name="connsiteY31" fmla="*/ 1193110 h 1691873"/>
              <a:gd name="connsiteX32" fmla="*/ 686512 w 4593904"/>
              <a:gd name="connsiteY32" fmla="*/ 1172328 h 1691873"/>
              <a:gd name="connsiteX33" fmla="*/ 717685 w 4593904"/>
              <a:gd name="connsiteY33" fmla="*/ 1151546 h 1691873"/>
              <a:gd name="connsiteX34" fmla="*/ 769639 w 4593904"/>
              <a:gd name="connsiteY34" fmla="*/ 1120373 h 1691873"/>
              <a:gd name="connsiteX35" fmla="*/ 800812 w 4593904"/>
              <a:gd name="connsiteY35" fmla="*/ 1109982 h 1691873"/>
              <a:gd name="connsiteX36" fmla="*/ 831985 w 4593904"/>
              <a:gd name="connsiteY36" fmla="*/ 1094396 h 1691873"/>
              <a:gd name="connsiteX37" fmla="*/ 863157 w 4593904"/>
              <a:gd name="connsiteY37" fmla="*/ 1078810 h 1691873"/>
              <a:gd name="connsiteX38" fmla="*/ 894330 w 4593904"/>
              <a:gd name="connsiteY38" fmla="*/ 1058028 h 1691873"/>
              <a:gd name="connsiteX39" fmla="*/ 909916 w 4593904"/>
              <a:gd name="connsiteY39" fmla="*/ 1047637 h 1691873"/>
              <a:gd name="connsiteX40" fmla="*/ 925503 w 4593904"/>
              <a:gd name="connsiteY40" fmla="*/ 1042441 h 1691873"/>
              <a:gd name="connsiteX41" fmla="*/ 967066 w 4593904"/>
              <a:gd name="connsiteY41" fmla="*/ 1032051 h 1691873"/>
              <a:gd name="connsiteX42" fmla="*/ 982653 w 4593904"/>
              <a:gd name="connsiteY42" fmla="*/ 1026855 h 1691873"/>
              <a:gd name="connsiteX43" fmla="*/ 1003435 w 4593904"/>
              <a:gd name="connsiteY43" fmla="*/ 1021660 h 1691873"/>
              <a:gd name="connsiteX44" fmla="*/ 1034607 w 4593904"/>
              <a:gd name="connsiteY44" fmla="*/ 1011269 h 1691873"/>
              <a:gd name="connsiteX45" fmla="*/ 1081366 w 4593904"/>
              <a:gd name="connsiteY45" fmla="*/ 1000878 h 1691873"/>
              <a:gd name="connsiteX46" fmla="*/ 1096953 w 4593904"/>
              <a:gd name="connsiteY46" fmla="*/ 995682 h 1691873"/>
              <a:gd name="connsiteX47" fmla="*/ 1154103 w 4593904"/>
              <a:gd name="connsiteY47" fmla="*/ 985291 h 1691873"/>
              <a:gd name="connsiteX48" fmla="*/ 1185275 w 4593904"/>
              <a:gd name="connsiteY48" fmla="*/ 974901 h 1691873"/>
              <a:gd name="connsiteX49" fmla="*/ 1211253 w 4593904"/>
              <a:gd name="connsiteY49" fmla="*/ 969705 h 1691873"/>
              <a:gd name="connsiteX50" fmla="*/ 1226839 w 4593904"/>
              <a:gd name="connsiteY50" fmla="*/ 964510 h 1691873"/>
              <a:gd name="connsiteX51" fmla="*/ 1268403 w 4593904"/>
              <a:gd name="connsiteY51" fmla="*/ 959314 h 1691873"/>
              <a:gd name="connsiteX52" fmla="*/ 1403485 w 4593904"/>
              <a:gd name="connsiteY52" fmla="*/ 938532 h 1691873"/>
              <a:gd name="connsiteX53" fmla="*/ 1481416 w 4593904"/>
              <a:gd name="connsiteY53" fmla="*/ 928141 h 1691873"/>
              <a:gd name="connsiteX54" fmla="*/ 1533371 w 4593904"/>
              <a:gd name="connsiteY54" fmla="*/ 917751 h 1691873"/>
              <a:gd name="connsiteX55" fmla="*/ 1652866 w 4593904"/>
              <a:gd name="connsiteY55" fmla="*/ 912555 h 1691873"/>
              <a:gd name="connsiteX56" fmla="*/ 1751580 w 4593904"/>
              <a:gd name="connsiteY56" fmla="*/ 902164 h 1691873"/>
              <a:gd name="connsiteX57" fmla="*/ 1928225 w 4593904"/>
              <a:gd name="connsiteY57" fmla="*/ 896969 h 1691873"/>
              <a:gd name="connsiteX58" fmla="*/ 2110066 w 4593904"/>
              <a:gd name="connsiteY58" fmla="*/ 886578 h 1691873"/>
              <a:gd name="connsiteX59" fmla="*/ 2151630 w 4593904"/>
              <a:gd name="connsiteY59" fmla="*/ 881382 h 1691873"/>
              <a:gd name="connsiteX60" fmla="*/ 2411403 w 4593904"/>
              <a:gd name="connsiteY60" fmla="*/ 870991 h 1691873"/>
              <a:gd name="connsiteX61" fmla="*/ 2593244 w 4593904"/>
              <a:gd name="connsiteY61" fmla="*/ 876187 h 1691873"/>
              <a:gd name="connsiteX62" fmla="*/ 2624416 w 4593904"/>
              <a:gd name="connsiteY62" fmla="*/ 886578 h 1691873"/>
              <a:gd name="connsiteX63" fmla="*/ 2671175 w 4593904"/>
              <a:gd name="connsiteY63" fmla="*/ 891773 h 1691873"/>
              <a:gd name="connsiteX64" fmla="*/ 3014075 w 4593904"/>
              <a:gd name="connsiteY64" fmla="*/ 891773 h 1691873"/>
              <a:gd name="connsiteX65" fmla="*/ 3060835 w 4593904"/>
              <a:gd name="connsiteY65" fmla="*/ 902164 h 1691873"/>
              <a:gd name="connsiteX66" fmla="*/ 3097203 w 4593904"/>
              <a:gd name="connsiteY66" fmla="*/ 912555 h 1691873"/>
              <a:gd name="connsiteX67" fmla="*/ 3206307 w 4593904"/>
              <a:gd name="connsiteY67" fmla="*/ 917751 h 1691873"/>
              <a:gd name="connsiteX68" fmla="*/ 3253066 w 4593904"/>
              <a:gd name="connsiteY68" fmla="*/ 928141 h 1691873"/>
              <a:gd name="connsiteX69" fmla="*/ 3268653 w 4593904"/>
              <a:gd name="connsiteY69" fmla="*/ 938532 h 1691873"/>
              <a:gd name="connsiteX70" fmla="*/ 3445298 w 4593904"/>
              <a:gd name="connsiteY70" fmla="*/ 933337 h 1691873"/>
              <a:gd name="connsiteX71" fmla="*/ 3460885 w 4593904"/>
              <a:gd name="connsiteY71" fmla="*/ 928141 h 1691873"/>
              <a:gd name="connsiteX72" fmla="*/ 3481666 w 4593904"/>
              <a:gd name="connsiteY72" fmla="*/ 917751 h 1691873"/>
              <a:gd name="connsiteX73" fmla="*/ 3512839 w 4593904"/>
              <a:gd name="connsiteY73" fmla="*/ 896969 h 1691873"/>
              <a:gd name="connsiteX74" fmla="*/ 3528425 w 4593904"/>
              <a:gd name="connsiteY74" fmla="*/ 891773 h 1691873"/>
              <a:gd name="connsiteX75" fmla="*/ 3544012 w 4593904"/>
              <a:gd name="connsiteY75" fmla="*/ 881382 h 1691873"/>
              <a:gd name="connsiteX76" fmla="*/ 3575185 w 4593904"/>
              <a:gd name="connsiteY76" fmla="*/ 870991 h 1691873"/>
              <a:gd name="connsiteX77" fmla="*/ 3746635 w 4593904"/>
              <a:gd name="connsiteY77" fmla="*/ 876187 h 1691873"/>
              <a:gd name="connsiteX78" fmla="*/ 3757025 w 4593904"/>
              <a:gd name="connsiteY78" fmla="*/ 891773 h 1691873"/>
              <a:gd name="connsiteX79" fmla="*/ 3788198 w 4593904"/>
              <a:gd name="connsiteY79" fmla="*/ 902164 h 1691873"/>
              <a:gd name="connsiteX80" fmla="*/ 3855739 w 4593904"/>
              <a:gd name="connsiteY80" fmla="*/ 891773 h 1691873"/>
              <a:gd name="connsiteX81" fmla="*/ 3866130 w 4593904"/>
              <a:gd name="connsiteY81" fmla="*/ 876187 h 1691873"/>
              <a:gd name="connsiteX82" fmla="*/ 3871325 w 4593904"/>
              <a:gd name="connsiteY82" fmla="*/ 813841 h 1691873"/>
              <a:gd name="connsiteX83" fmla="*/ 3881716 w 4593904"/>
              <a:gd name="connsiteY83" fmla="*/ 735910 h 1691873"/>
              <a:gd name="connsiteX84" fmla="*/ 3897303 w 4593904"/>
              <a:gd name="connsiteY84" fmla="*/ 673564 h 1691873"/>
              <a:gd name="connsiteX85" fmla="*/ 3918085 w 4593904"/>
              <a:gd name="connsiteY85" fmla="*/ 637196 h 1691873"/>
              <a:gd name="connsiteX86" fmla="*/ 3933671 w 4593904"/>
              <a:gd name="connsiteY86" fmla="*/ 626805 h 1691873"/>
              <a:gd name="connsiteX87" fmla="*/ 3944062 w 4593904"/>
              <a:gd name="connsiteY87" fmla="*/ 611219 h 1691873"/>
              <a:gd name="connsiteX88" fmla="*/ 3975235 w 4593904"/>
              <a:gd name="connsiteY88" fmla="*/ 600828 h 1691873"/>
              <a:gd name="connsiteX89" fmla="*/ 3990821 w 4593904"/>
              <a:gd name="connsiteY89" fmla="*/ 595632 h 1691873"/>
              <a:gd name="connsiteX90" fmla="*/ 4006407 w 4593904"/>
              <a:gd name="connsiteY90" fmla="*/ 585241 h 1691873"/>
              <a:gd name="connsiteX91" fmla="*/ 4068753 w 4593904"/>
              <a:gd name="connsiteY91" fmla="*/ 569655 h 1691873"/>
              <a:gd name="connsiteX92" fmla="*/ 4084339 w 4593904"/>
              <a:gd name="connsiteY92" fmla="*/ 564460 h 1691873"/>
              <a:gd name="connsiteX93" fmla="*/ 4136294 w 4593904"/>
              <a:gd name="connsiteY93" fmla="*/ 554069 h 1691873"/>
              <a:gd name="connsiteX94" fmla="*/ 4157075 w 4593904"/>
              <a:gd name="connsiteY94" fmla="*/ 548873 h 1691873"/>
              <a:gd name="connsiteX95" fmla="*/ 4250594 w 4593904"/>
              <a:gd name="connsiteY95" fmla="*/ 538482 h 1691873"/>
              <a:gd name="connsiteX96" fmla="*/ 4271375 w 4593904"/>
              <a:gd name="connsiteY96" fmla="*/ 533287 h 1691873"/>
              <a:gd name="connsiteX97" fmla="*/ 4593904 w 4593904"/>
              <a:gd name="connsiteY97" fmla="*/ 424925 h 1691873"/>
              <a:gd name="connsiteX98" fmla="*/ 4510810 w 4593904"/>
              <a:gd name="connsiteY98" fmla="*/ 378679 h 1691873"/>
              <a:gd name="connsiteX99" fmla="*/ 4452605 w 4593904"/>
              <a:gd name="connsiteY99" fmla="*/ 342997 h 1691873"/>
              <a:gd name="connsiteX100" fmla="*/ 4418925 w 4593904"/>
              <a:gd name="connsiteY100" fmla="*/ 299435 h 1691873"/>
              <a:gd name="connsiteX101" fmla="*/ 4355888 w 4593904"/>
              <a:gd name="connsiteY101" fmla="*/ 286360 h 1691873"/>
              <a:gd name="connsiteX102" fmla="*/ 4302697 w 4593904"/>
              <a:gd name="connsiteY102" fmla="*/ 287845 h 1691873"/>
              <a:gd name="connsiteX103" fmla="*/ 4254519 w 4593904"/>
              <a:gd name="connsiteY103" fmla="*/ 274942 h 1691873"/>
              <a:gd name="connsiteX104" fmla="*/ 4213863 w 4593904"/>
              <a:gd name="connsiteY104" fmla="*/ 256843 h 1691873"/>
              <a:gd name="connsiteX105" fmla="*/ 4130043 w 4593904"/>
              <a:gd name="connsiteY105" fmla="*/ 228697 h 1691873"/>
              <a:gd name="connsiteX106" fmla="*/ 4086699 w 4593904"/>
              <a:gd name="connsiteY106" fmla="*/ 205745 h 1691873"/>
              <a:gd name="connsiteX107" fmla="*/ 4019701 w 4593904"/>
              <a:gd name="connsiteY107" fmla="*/ 180110 h 1691873"/>
              <a:gd name="connsiteX108" fmla="*/ 3966478 w 4593904"/>
              <a:gd name="connsiteY108" fmla="*/ 147282 h 1691873"/>
              <a:gd name="connsiteX109" fmla="*/ 3898721 w 4593904"/>
              <a:gd name="connsiteY109" fmla="*/ 137234 h 1691873"/>
              <a:gd name="connsiteX110" fmla="*/ 3870600 w 4593904"/>
              <a:gd name="connsiteY110" fmla="*/ 82139 h 1691873"/>
              <a:gd name="connsiteX111" fmla="*/ 3826892 w 4593904"/>
              <a:gd name="connsiteY111" fmla="*/ 54677 h 1691873"/>
              <a:gd name="connsiteX112" fmla="*/ 3724220 w 4593904"/>
              <a:gd name="connsiteY112" fmla="*/ 27387 h 1691873"/>
              <a:gd name="connsiteX113" fmla="*/ 3667796 w 4593904"/>
              <a:gd name="connsiteY113" fmla="*/ 10144 h 1691873"/>
              <a:gd name="connsiteX114" fmla="*/ 3580923 w 4593904"/>
              <a:gd name="connsiteY114" fmla="*/ 268 h 1691873"/>
              <a:gd name="connsiteX115" fmla="*/ 3544012 w 4593904"/>
              <a:gd name="connsiteY115" fmla="*/ 382619 h 1691873"/>
              <a:gd name="connsiteX116" fmla="*/ 3523230 w 4593904"/>
              <a:gd name="connsiteY116" fmla="*/ 393010 h 1691873"/>
              <a:gd name="connsiteX117" fmla="*/ 3502448 w 4593904"/>
              <a:gd name="connsiteY117" fmla="*/ 398205 h 1691873"/>
              <a:gd name="connsiteX118" fmla="*/ 3455689 w 4593904"/>
              <a:gd name="connsiteY118" fmla="*/ 413791 h 1691873"/>
              <a:gd name="connsiteX119" fmla="*/ 3408930 w 4593904"/>
              <a:gd name="connsiteY119" fmla="*/ 429378 h 1691873"/>
              <a:gd name="connsiteX120" fmla="*/ 3393344 w 4593904"/>
              <a:gd name="connsiteY120" fmla="*/ 434573 h 1691873"/>
              <a:gd name="connsiteX121" fmla="*/ 3351780 w 4593904"/>
              <a:gd name="connsiteY121" fmla="*/ 455355 h 1691873"/>
              <a:gd name="connsiteX122" fmla="*/ 3336194 w 4593904"/>
              <a:gd name="connsiteY122" fmla="*/ 465746 h 1691873"/>
              <a:gd name="connsiteX123" fmla="*/ 3315412 w 4593904"/>
              <a:gd name="connsiteY123" fmla="*/ 470941 h 1691873"/>
              <a:gd name="connsiteX124" fmla="*/ 3299825 w 4593904"/>
              <a:gd name="connsiteY124" fmla="*/ 476137 h 1691873"/>
              <a:gd name="connsiteX125" fmla="*/ 3253066 w 4593904"/>
              <a:gd name="connsiteY125" fmla="*/ 512505 h 1691873"/>
              <a:gd name="connsiteX126" fmla="*/ 3216698 w 4593904"/>
              <a:gd name="connsiteY126" fmla="*/ 533287 h 1691873"/>
              <a:gd name="connsiteX127" fmla="*/ 3185525 w 4593904"/>
              <a:gd name="connsiteY127" fmla="*/ 543678 h 1691873"/>
              <a:gd name="connsiteX128" fmla="*/ 3143962 w 4593904"/>
              <a:gd name="connsiteY128" fmla="*/ 564460 h 1691873"/>
              <a:gd name="connsiteX129" fmla="*/ 3107594 w 4593904"/>
              <a:gd name="connsiteY129" fmla="*/ 574851 h 1691873"/>
              <a:gd name="connsiteX130" fmla="*/ 3092007 w 4593904"/>
              <a:gd name="connsiteY130" fmla="*/ 580046 h 1691873"/>
              <a:gd name="connsiteX131" fmla="*/ 3071225 w 4593904"/>
              <a:gd name="connsiteY131" fmla="*/ 585241 h 1691873"/>
              <a:gd name="connsiteX132" fmla="*/ 3040053 w 4593904"/>
              <a:gd name="connsiteY132" fmla="*/ 595632 h 1691873"/>
              <a:gd name="connsiteX133" fmla="*/ 2998489 w 4593904"/>
              <a:gd name="connsiteY133" fmla="*/ 606023 h 1691873"/>
              <a:gd name="connsiteX134" fmla="*/ 2967316 w 4593904"/>
              <a:gd name="connsiteY134" fmla="*/ 616414 h 1691873"/>
              <a:gd name="connsiteX135" fmla="*/ 2941339 w 4593904"/>
              <a:gd name="connsiteY135" fmla="*/ 621610 h 1691873"/>
              <a:gd name="connsiteX136" fmla="*/ 2910166 w 4593904"/>
              <a:gd name="connsiteY136" fmla="*/ 632001 h 1691873"/>
              <a:gd name="connsiteX137" fmla="*/ 2894580 w 4593904"/>
              <a:gd name="connsiteY137" fmla="*/ 637196 h 1691873"/>
              <a:gd name="connsiteX138" fmla="*/ 2847821 w 4593904"/>
              <a:gd name="connsiteY138" fmla="*/ 657978 h 1691873"/>
              <a:gd name="connsiteX139" fmla="*/ 2832235 w 4593904"/>
              <a:gd name="connsiteY139" fmla="*/ 663173 h 1691873"/>
              <a:gd name="connsiteX140" fmla="*/ 2795866 w 4593904"/>
              <a:gd name="connsiteY140" fmla="*/ 683955 h 1691873"/>
              <a:gd name="connsiteX141" fmla="*/ 2780280 w 4593904"/>
              <a:gd name="connsiteY141" fmla="*/ 694346 h 1691873"/>
              <a:gd name="connsiteX142" fmla="*/ 2754303 w 4593904"/>
              <a:gd name="connsiteY142" fmla="*/ 699541 h 1691873"/>
              <a:gd name="connsiteX143" fmla="*/ 2738716 w 4593904"/>
              <a:gd name="connsiteY143" fmla="*/ 704737 h 1691873"/>
              <a:gd name="connsiteX144" fmla="*/ 2717935 w 4593904"/>
              <a:gd name="connsiteY144" fmla="*/ 709932 h 1691873"/>
              <a:gd name="connsiteX145" fmla="*/ 2593244 w 4593904"/>
              <a:gd name="connsiteY145" fmla="*/ 704737 h 1691873"/>
              <a:gd name="connsiteX146" fmla="*/ 2577657 w 4593904"/>
              <a:gd name="connsiteY146" fmla="*/ 673564 h 1691873"/>
              <a:gd name="connsiteX147" fmla="*/ 2562071 w 4593904"/>
              <a:gd name="connsiteY147" fmla="*/ 616414 h 1691873"/>
              <a:gd name="connsiteX148" fmla="*/ 2556875 w 4593904"/>
              <a:gd name="connsiteY148" fmla="*/ 600828 h 1691873"/>
              <a:gd name="connsiteX149" fmla="*/ 2546485 w 4593904"/>
              <a:gd name="connsiteY149" fmla="*/ 585241 h 1691873"/>
              <a:gd name="connsiteX150" fmla="*/ 2411403 w 4593904"/>
              <a:gd name="connsiteY150" fmla="*/ 590437 h 1691873"/>
              <a:gd name="connsiteX151" fmla="*/ 2354253 w 4593904"/>
              <a:gd name="connsiteY151" fmla="*/ 595632 h 1691873"/>
              <a:gd name="connsiteX152" fmla="*/ 2333471 w 4593904"/>
              <a:gd name="connsiteY152" fmla="*/ 600828 h 1691873"/>
              <a:gd name="connsiteX153" fmla="*/ 2271125 w 4593904"/>
              <a:gd name="connsiteY153" fmla="*/ 606023 h 1691873"/>
              <a:gd name="connsiteX154" fmla="*/ 2167216 w 4593904"/>
              <a:gd name="connsiteY154" fmla="*/ 600828 h 1691873"/>
              <a:gd name="connsiteX155" fmla="*/ 2151630 w 4593904"/>
              <a:gd name="connsiteY155" fmla="*/ 595632 h 1691873"/>
              <a:gd name="connsiteX156" fmla="*/ 2120457 w 4593904"/>
              <a:gd name="connsiteY156" fmla="*/ 574851 h 1691873"/>
              <a:gd name="connsiteX157" fmla="*/ 2110066 w 4593904"/>
              <a:gd name="connsiteY157" fmla="*/ 559264 h 1691873"/>
              <a:gd name="connsiteX158" fmla="*/ 2094480 w 4593904"/>
              <a:gd name="connsiteY158" fmla="*/ 554069 h 1691873"/>
              <a:gd name="connsiteX159" fmla="*/ 2078894 w 4593904"/>
              <a:gd name="connsiteY159" fmla="*/ 543678 h 1691873"/>
              <a:gd name="connsiteX160" fmla="*/ 2063307 w 4593904"/>
              <a:gd name="connsiteY160" fmla="*/ 538482 h 1691873"/>
              <a:gd name="connsiteX161" fmla="*/ 2047721 w 4593904"/>
              <a:gd name="connsiteY161" fmla="*/ 528091 h 1691873"/>
              <a:gd name="connsiteX162" fmla="*/ 2032135 w 4593904"/>
              <a:gd name="connsiteY162" fmla="*/ 522896 h 1691873"/>
              <a:gd name="connsiteX163" fmla="*/ 2011353 w 4593904"/>
              <a:gd name="connsiteY163" fmla="*/ 512505 h 1691873"/>
              <a:gd name="connsiteX164" fmla="*/ 1907444 w 4593904"/>
              <a:gd name="connsiteY164" fmla="*/ 517701 h 1691873"/>
              <a:gd name="connsiteX165" fmla="*/ 1876271 w 4593904"/>
              <a:gd name="connsiteY165" fmla="*/ 528091 h 1691873"/>
              <a:gd name="connsiteX166" fmla="*/ 1860685 w 4593904"/>
              <a:gd name="connsiteY166" fmla="*/ 533287 h 1691873"/>
              <a:gd name="connsiteX167" fmla="*/ 1839903 w 4593904"/>
              <a:gd name="connsiteY167" fmla="*/ 543678 h 1691873"/>
              <a:gd name="connsiteX168" fmla="*/ 1767166 w 4593904"/>
              <a:gd name="connsiteY168" fmla="*/ 554069 h 1691873"/>
              <a:gd name="connsiteX169" fmla="*/ 1725603 w 4593904"/>
              <a:gd name="connsiteY169" fmla="*/ 564460 h 1691873"/>
              <a:gd name="connsiteX170" fmla="*/ 1684039 w 4593904"/>
              <a:gd name="connsiteY170" fmla="*/ 574851 h 1691873"/>
              <a:gd name="connsiteX171" fmla="*/ 1663257 w 4593904"/>
              <a:gd name="connsiteY171" fmla="*/ 580046 h 1691873"/>
              <a:gd name="connsiteX172" fmla="*/ 1632085 w 4593904"/>
              <a:gd name="connsiteY172" fmla="*/ 590437 h 1691873"/>
              <a:gd name="connsiteX173" fmla="*/ 1616498 w 4593904"/>
              <a:gd name="connsiteY173" fmla="*/ 595632 h 1691873"/>
              <a:gd name="connsiteX174" fmla="*/ 1595716 w 4593904"/>
              <a:gd name="connsiteY174" fmla="*/ 606023 h 1691873"/>
              <a:gd name="connsiteX175" fmla="*/ 1569739 w 4593904"/>
              <a:gd name="connsiteY175" fmla="*/ 611219 h 1691873"/>
              <a:gd name="connsiteX176" fmla="*/ 1554153 w 4593904"/>
              <a:gd name="connsiteY176" fmla="*/ 616414 h 1691873"/>
              <a:gd name="connsiteX177" fmla="*/ 1538566 w 4593904"/>
              <a:gd name="connsiteY177" fmla="*/ 626805 h 1691873"/>
              <a:gd name="connsiteX178" fmla="*/ 1528175 w 4593904"/>
              <a:gd name="connsiteY178" fmla="*/ 642391 h 1691873"/>
              <a:gd name="connsiteX179" fmla="*/ 1497003 w 4593904"/>
              <a:gd name="connsiteY179" fmla="*/ 652782 h 1691873"/>
              <a:gd name="connsiteX180" fmla="*/ 1465830 w 4593904"/>
              <a:gd name="connsiteY180" fmla="*/ 673564 h 1691873"/>
              <a:gd name="connsiteX181" fmla="*/ 1450244 w 4593904"/>
              <a:gd name="connsiteY181" fmla="*/ 683955 h 1691873"/>
              <a:gd name="connsiteX182" fmla="*/ 1387898 w 4593904"/>
              <a:gd name="connsiteY182" fmla="*/ 704737 h 1691873"/>
              <a:gd name="connsiteX183" fmla="*/ 1372312 w 4593904"/>
              <a:gd name="connsiteY183" fmla="*/ 709932 h 1691873"/>
              <a:gd name="connsiteX184" fmla="*/ 1356725 w 4593904"/>
              <a:gd name="connsiteY184" fmla="*/ 715128 h 1691873"/>
              <a:gd name="connsiteX185" fmla="*/ 1299575 w 4593904"/>
              <a:gd name="connsiteY185" fmla="*/ 720323 h 1691873"/>
              <a:gd name="connsiteX186" fmla="*/ 1283989 w 4593904"/>
              <a:gd name="connsiteY186" fmla="*/ 725519 h 1691873"/>
              <a:gd name="connsiteX187" fmla="*/ 1200862 w 4593904"/>
              <a:gd name="connsiteY187" fmla="*/ 735910 h 1691873"/>
              <a:gd name="connsiteX188" fmla="*/ 1154103 w 4593904"/>
              <a:gd name="connsiteY188" fmla="*/ 746301 h 1691873"/>
              <a:gd name="connsiteX189" fmla="*/ 1096953 w 4593904"/>
              <a:gd name="connsiteY189" fmla="*/ 751496 h 1691873"/>
              <a:gd name="connsiteX190" fmla="*/ 1060585 w 4593904"/>
              <a:gd name="connsiteY190" fmla="*/ 756691 h 1691873"/>
              <a:gd name="connsiteX191" fmla="*/ 993044 w 4593904"/>
              <a:gd name="connsiteY191" fmla="*/ 767082 h 1691873"/>
              <a:gd name="connsiteX192" fmla="*/ 961871 w 4593904"/>
              <a:gd name="connsiteY192" fmla="*/ 777473 h 1691873"/>
              <a:gd name="connsiteX193" fmla="*/ 920307 w 4593904"/>
              <a:gd name="connsiteY193" fmla="*/ 787864 h 1691873"/>
              <a:gd name="connsiteX194" fmla="*/ 889135 w 4593904"/>
              <a:gd name="connsiteY194" fmla="*/ 798255 h 1691873"/>
              <a:gd name="connsiteX195" fmla="*/ 868353 w 4593904"/>
              <a:gd name="connsiteY195" fmla="*/ 803451 h 1691873"/>
              <a:gd name="connsiteX196" fmla="*/ 842375 w 4593904"/>
              <a:gd name="connsiteY196" fmla="*/ 808646 h 1691873"/>
              <a:gd name="connsiteX197" fmla="*/ 806007 w 4593904"/>
              <a:gd name="connsiteY197" fmla="*/ 824232 h 1691873"/>
              <a:gd name="connsiteX198" fmla="*/ 790421 w 4593904"/>
              <a:gd name="connsiteY198" fmla="*/ 829428 h 1691873"/>
              <a:gd name="connsiteX199" fmla="*/ 748857 w 4593904"/>
              <a:gd name="connsiteY199" fmla="*/ 845014 h 1691873"/>
              <a:gd name="connsiteX200" fmla="*/ 702098 w 4593904"/>
              <a:gd name="connsiteY200" fmla="*/ 865796 h 1691873"/>
              <a:gd name="connsiteX201" fmla="*/ 670925 w 4593904"/>
              <a:gd name="connsiteY201" fmla="*/ 876187 h 1691873"/>
              <a:gd name="connsiteX202" fmla="*/ 639753 w 4593904"/>
              <a:gd name="connsiteY202" fmla="*/ 891773 h 1691873"/>
              <a:gd name="connsiteX203" fmla="*/ 592994 w 4593904"/>
              <a:gd name="connsiteY203" fmla="*/ 912555 h 1691873"/>
              <a:gd name="connsiteX204" fmla="*/ 577407 w 4593904"/>
              <a:gd name="connsiteY204" fmla="*/ 917751 h 1691873"/>
              <a:gd name="connsiteX205" fmla="*/ 546235 w 4593904"/>
              <a:gd name="connsiteY205" fmla="*/ 938532 h 1691873"/>
              <a:gd name="connsiteX206" fmla="*/ 530648 w 4593904"/>
              <a:gd name="connsiteY206" fmla="*/ 948923 h 1691873"/>
              <a:gd name="connsiteX207" fmla="*/ 509866 w 4593904"/>
              <a:gd name="connsiteY207" fmla="*/ 959314 h 1691873"/>
              <a:gd name="connsiteX208" fmla="*/ 463107 w 4593904"/>
              <a:gd name="connsiteY208" fmla="*/ 980096 h 1691873"/>
              <a:gd name="connsiteX209" fmla="*/ 447521 w 4593904"/>
              <a:gd name="connsiteY209" fmla="*/ 985291 h 1691873"/>
              <a:gd name="connsiteX210" fmla="*/ 416348 w 4593904"/>
              <a:gd name="connsiteY210" fmla="*/ 1011269 h 1691873"/>
              <a:gd name="connsiteX211" fmla="*/ 385175 w 4593904"/>
              <a:gd name="connsiteY211" fmla="*/ 1032051 h 1691873"/>
              <a:gd name="connsiteX212" fmla="*/ 369589 w 4593904"/>
              <a:gd name="connsiteY212" fmla="*/ 1047637 h 1691873"/>
              <a:gd name="connsiteX213" fmla="*/ 338416 w 4593904"/>
              <a:gd name="connsiteY213" fmla="*/ 1068419 h 1691873"/>
              <a:gd name="connsiteX214" fmla="*/ 322830 w 4593904"/>
              <a:gd name="connsiteY214" fmla="*/ 1078810 h 1691873"/>
              <a:gd name="connsiteX215" fmla="*/ 291657 w 4593904"/>
              <a:gd name="connsiteY215" fmla="*/ 1099591 h 1691873"/>
              <a:gd name="connsiteX216" fmla="*/ 270875 w 4593904"/>
              <a:gd name="connsiteY216" fmla="*/ 1120373 h 1691873"/>
              <a:gd name="connsiteX217" fmla="*/ 265680 w 4593904"/>
              <a:gd name="connsiteY217" fmla="*/ 1135960 h 1691873"/>
              <a:gd name="connsiteX218" fmla="*/ 218921 w 4593904"/>
              <a:gd name="connsiteY218" fmla="*/ 1172328 h 1691873"/>
              <a:gd name="connsiteX219" fmla="*/ 208530 w 4593904"/>
              <a:gd name="connsiteY219" fmla="*/ 1187914 h 1691873"/>
              <a:gd name="connsiteX220" fmla="*/ 177357 w 4593904"/>
              <a:gd name="connsiteY220" fmla="*/ 1208696 h 1691873"/>
              <a:gd name="connsiteX221" fmla="*/ 156575 w 4593904"/>
              <a:gd name="connsiteY221" fmla="*/ 1224282 h 1691873"/>
              <a:gd name="connsiteX222" fmla="*/ 125403 w 4593904"/>
              <a:gd name="connsiteY222" fmla="*/ 1245064 h 1691873"/>
              <a:gd name="connsiteX223" fmla="*/ 94230 w 4593904"/>
              <a:gd name="connsiteY223" fmla="*/ 1265846 h 1691873"/>
              <a:gd name="connsiteX224" fmla="*/ 78644 w 4593904"/>
              <a:gd name="connsiteY224" fmla="*/ 1281432 h 1691873"/>
              <a:gd name="connsiteX225" fmla="*/ 68253 w 4593904"/>
              <a:gd name="connsiteY225" fmla="*/ 1297019 h 1691873"/>
              <a:gd name="connsiteX226" fmla="*/ 52666 w 4593904"/>
              <a:gd name="connsiteY226" fmla="*/ 1302214 h 1691873"/>
              <a:gd name="connsiteX227" fmla="*/ 5907 w 4593904"/>
              <a:gd name="connsiteY227" fmla="*/ 1348973 h 1691873"/>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544012 w 4593904"/>
              <a:gd name="connsiteY115" fmla="*/ 403206 h 1712460"/>
              <a:gd name="connsiteX116" fmla="*/ 3523230 w 4593904"/>
              <a:gd name="connsiteY116" fmla="*/ 413597 h 1712460"/>
              <a:gd name="connsiteX117" fmla="*/ 3502448 w 4593904"/>
              <a:gd name="connsiteY117" fmla="*/ 418792 h 1712460"/>
              <a:gd name="connsiteX118" fmla="*/ 3455689 w 4593904"/>
              <a:gd name="connsiteY118" fmla="*/ 434378 h 1712460"/>
              <a:gd name="connsiteX119" fmla="*/ 3408930 w 4593904"/>
              <a:gd name="connsiteY119" fmla="*/ 449965 h 1712460"/>
              <a:gd name="connsiteX120" fmla="*/ 3393344 w 4593904"/>
              <a:gd name="connsiteY120" fmla="*/ 455160 h 1712460"/>
              <a:gd name="connsiteX121" fmla="*/ 3351780 w 4593904"/>
              <a:gd name="connsiteY121" fmla="*/ 475942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523230 w 4593904"/>
              <a:gd name="connsiteY116" fmla="*/ 413597 h 1712460"/>
              <a:gd name="connsiteX117" fmla="*/ 3502448 w 4593904"/>
              <a:gd name="connsiteY117" fmla="*/ 418792 h 1712460"/>
              <a:gd name="connsiteX118" fmla="*/ 3455689 w 4593904"/>
              <a:gd name="connsiteY118" fmla="*/ 434378 h 1712460"/>
              <a:gd name="connsiteX119" fmla="*/ 3408930 w 4593904"/>
              <a:gd name="connsiteY119" fmla="*/ 449965 h 1712460"/>
              <a:gd name="connsiteX120" fmla="*/ 3393344 w 4593904"/>
              <a:gd name="connsiteY120" fmla="*/ 455160 h 1712460"/>
              <a:gd name="connsiteX121" fmla="*/ 3351780 w 4593904"/>
              <a:gd name="connsiteY121" fmla="*/ 475942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523230 w 4593904"/>
              <a:gd name="connsiteY116" fmla="*/ 413597 h 1712460"/>
              <a:gd name="connsiteX117" fmla="*/ 3502448 w 4593904"/>
              <a:gd name="connsiteY117" fmla="*/ 418792 h 1712460"/>
              <a:gd name="connsiteX118" fmla="*/ 3455689 w 4593904"/>
              <a:gd name="connsiteY118" fmla="*/ 434378 h 1712460"/>
              <a:gd name="connsiteX119" fmla="*/ 3408930 w 4593904"/>
              <a:gd name="connsiteY119" fmla="*/ 449965 h 1712460"/>
              <a:gd name="connsiteX120" fmla="*/ 3393344 w 4593904"/>
              <a:gd name="connsiteY120" fmla="*/ 455160 h 1712460"/>
              <a:gd name="connsiteX121" fmla="*/ 3351780 w 4593904"/>
              <a:gd name="connsiteY121" fmla="*/ 475942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502448 w 4593904"/>
              <a:gd name="connsiteY117" fmla="*/ 418792 h 1712460"/>
              <a:gd name="connsiteX118" fmla="*/ 3455689 w 4593904"/>
              <a:gd name="connsiteY118" fmla="*/ 434378 h 1712460"/>
              <a:gd name="connsiteX119" fmla="*/ 3408930 w 4593904"/>
              <a:gd name="connsiteY119" fmla="*/ 449965 h 1712460"/>
              <a:gd name="connsiteX120" fmla="*/ 3393344 w 4593904"/>
              <a:gd name="connsiteY120" fmla="*/ 455160 h 1712460"/>
              <a:gd name="connsiteX121" fmla="*/ 3351780 w 4593904"/>
              <a:gd name="connsiteY121" fmla="*/ 475942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455689 w 4593904"/>
              <a:gd name="connsiteY118" fmla="*/ 434378 h 1712460"/>
              <a:gd name="connsiteX119" fmla="*/ 3408930 w 4593904"/>
              <a:gd name="connsiteY119" fmla="*/ 449965 h 1712460"/>
              <a:gd name="connsiteX120" fmla="*/ 3393344 w 4593904"/>
              <a:gd name="connsiteY120" fmla="*/ 455160 h 1712460"/>
              <a:gd name="connsiteX121" fmla="*/ 3351780 w 4593904"/>
              <a:gd name="connsiteY121" fmla="*/ 475942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455689 w 4593904"/>
              <a:gd name="connsiteY118" fmla="*/ 434378 h 1712460"/>
              <a:gd name="connsiteX119" fmla="*/ 3408930 w 4593904"/>
              <a:gd name="connsiteY119" fmla="*/ 449965 h 1712460"/>
              <a:gd name="connsiteX120" fmla="*/ 3393344 w 4593904"/>
              <a:gd name="connsiteY120" fmla="*/ 455160 h 1712460"/>
              <a:gd name="connsiteX121" fmla="*/ 3351780 w 4593904"/>
              <a:gd name="connsiteY121" fmla="*/ 475942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408930 w 4593904"/>
              <a:gd name="connsiteY119" fmla="*/ 449965 h 1712460"/>
              <a:gd name="connsiteX120" fmla="*/ 3393344 w 4593904"/>
              <a:gd name="connsiteY120" fmla="*/ 455160 h 1712460"/>
              <a:gd name="connsiteX121" fmla="*/ 3351780 w 4593904"/>
              <a:gd name="connsiteY121" fmla="*/ 475942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283582 w 4593904"/>
              <a:gd name="connsiteY119" fmla="*/ 344457 h 1712460"/>
              <a:gd name="connsiteX120" fmla="*/ 3393344 w 4593904"/>
              <a:gd name="connsiteY120" fmla="*/ 455160 h 1712460"/>
              <a:gd name="connsiteX121" fmla="*/ 3351780 w 4593904"/>
              <a:gd name="connsiteY121" fmla="*/ 475942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153218 w 4593904"/>
              <a:gd name="connsiteY119" fmla="*/ 115857 h 1712460"/>
              <a:gd name="connsiteX120" fmla="*/ 3393344 w 4593904"/>
              <a:gd name="connsiteY120" fmla="*/ 455160 h 1712460"/>
              <a:gd name="connsiteX121" fmla="*/ 3351780 w 4593904"/>
              <a:gd name="connsiteY121" fmla="*/ 475942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153218 w 4593904"/>
              <a:gd name="connsiteY119" fmla="*/ 115857 h 1712460"/>
              <a:gd name="connsiteX120" fmla="*/ 3207828 w 4593904"/>
              <a:gd name="connsiteY120" fmla="*/ 208975 h 1712460"/>
              <a:gd name="connsiteX121" fmla="*/ 3351780 w 4593904"/>
              <a:gd name="connsiteY121" fmla="*/ 475942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153218 w 4593904"/>
              <a:gd name="connsiteY119" fmla="*/ 115857 h 1712460"/>
              <a:gd name="connsiteX120" fmla="*/ 3207828 w 4593904"/>
              <a:gd name="connsiteY120" fmla="*/ 208975 h 1712460"/>
              <a:gd name="connsiteX121" fmla="*/ 3178798 w 4593904"/>
              <a:gd name="connsiteY121" fmla="*/ 254879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153218 w 4593904"/>
              <a:gd name="connsiteY119" fmla="*/ 115857 h 1712460"/>
              <a:gd name="connsiteX120" fmla="*/ 3170224 w 4593904"/>
              <a:gd name="connsiteY120" fmla="*/ 203951 h 1712460"/>
              <a:gd name="connsiteX121" fmla="*/ 3178798 w 4593904"/>
              <a:gd name="connsiteY121" fmla="*/ 254879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153218 w 4593904"/>
              <a:gd name="connsiteY119" fmla="*/ 115857 h 1712460"/>
              <a:gd name="connsiteX120" fmla="*/ 3170224 w 4593904"/>
              <a:gd name="connsiteY120" fmla="*/ 203951 h 1712460"/>
              <a:gd name="connsiteX121" fmla="*/ 3178798 w 4593904"/>
              <a:gd name="connsiteY121" fmla="*/ 254879 h 1712460"/>
              <a:gd name="connsiteX122" fmla="*/ 3336194 w 4593904"/>
              <a:gd name="connsiteY122" fmla="*/ 486333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153218 w 4593904"/>
              <a:gd name="connsiteY119" fmla="*/ 115857 h 1712460"/>
              <a:gd name="connsiteX120" fmla="*/ 3170224 w 4593904"/>
              <a:gd name="connsiteY120" fmla="*/ 203951 h 1712460"/>
              <a:gd name="connsiteX121" fmla="*/ 3178798 w 4593904"/>
              <a:gd name="connsiteY121" fmla="*/ 254879 h 1712460"/>
              <a:gd name="connsiteX122" fmla="*/ 3173239 w 4593904"/>
              <a:gd name="connsiteY122" fmla="*/ 328071 h 1712460"/>
              <a:gd name="connsiteX123" fmla="*/ 3315412 w 4593904"/>
              <a:gd name="connsiteY123" fmla="*/ 491528 h 1712460"/>
              <a:gd name="connsiteX124" fmla="*/ 3299825 w 4593904"/>
              <a:gd name="connsiteY124" fmla="*/ 496724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153218 w 4593904"/>
              <a:gd name="connsiteY119" fmla="*/ 115857 h 1712460"/>
              <a:gd name="connsiteX120" fmla="*/ 3170224 w 4593904"/>
              <a:gd name="connsiteY120" fmla="*/ 203951 h 1712460"/>
              <a:gd name="connsiteX121" fmla="*/ 3178798 w 4593904"/>
              <a:gd name="connsiteY121" fmla="*/ 254879 h 1712460"/>
              <a:gd name="connsiteX122" fmla="*/ 3173239 w 4593904"/>
              <a:gd name="connsiteY122" fmla="*/ 328071 h 1712460"/>
              <a:gd name="connsiteX123" fmla="*/ 3315412 w 4593904"/>
              <a:gd name="connsiteY123" fmla="*/ 491528 h 1712460"/>
              <a:gd name="connsiteX124" fmla="*/ 3154420 w 4593904"/>
              <a:gd name="connsiteY124" fmla="*/ 361071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153218 w 4593904"/>
              <a:gd name="connsiteY119" fmla="*/ 115857 h 1712460"/>
              <a:gd name="connsiteX120" fmla="*/ 3170224 w 4593904"/>
              <a:gd name="connsiteY120" fmla="*/ 203951 h 1712460"/>
              <a:gd name="connsiteX121" fmla="*/ 3178798 w 4593904"/>
              <a:gd name="connsiteY121" fmla="*/ 254879 h 1712460"/>
              <a:gd name="connsiteX122" fmla="*/ 3173239 w 4593904"/>
              <a:gd name="connsiteY122" fmla="*/ 328071 h 1712460"/>
              <a:gd name="connsiteX123" fmla="*/ 3162485 w 4593904"/>
              <a:gd name="connsiteY123" fmla="*/ 350851 h 1712460"/>
              <a:gd name="connsiteX124" fmla="*/ 3154420 w 4593904"/>
              <a:gd name="connsiteY124" fmla="*/ 361071 h 1712460"/>
              <a:gd name="connsiteX125" fmla="*/ 3253066 w 4593904"/>
              <a:gd name="connsiteY125" fmla="*/ 533092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153218 w 4593904"/>
              <a:gd name="connsiteY119" fmla="*/ 115857 h 1712460"/>
              <a:gd name="connsiteX120" fmla="*/ 3170224 w 4593904"/>
              <a:gd name="connsiteY120" fmla="*/ 203951 h 1712460"/>
              <a:gd name="connsiteX121" fmla="*/ 3178798 w 4593904"/>
              <a:gd name="connsiteY121" fmla="*/ 254879 h 1712460"/>
              <a:gd name="connsiteX122" fmla="*/ 3173239 w 4593904"/>
              <a:gd name="connsiteY122" fmla="*/ 328071 h 1712460"/>
              <a:gd name="connsiteX123" fmla="*/ 3162485 w 4593904"/>
              <a:gd name="connsiteY123" fmla="*/ 350851 h 1712460"/>
              <a:gd name="connsiteX124" fmla="*/ 3154420 w 4593904"/>
              <a:gd name="connsiteY124" fmla="*/ 361071 h 1712460"/>
              <a:gd name="connsiteX125" fmla="*/ 3142758 w 4593904"/>
              <a:gd name="connsiteY125" fmla="*/ 432608 h 1712460"/>
              <a:gd name="connsiteX126" fmla="*/ 3216698 w 4593904"/>
              <a:gd name="connsiteY126" fmla="*/ 553874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153218 w 4593904"/>
              <a:gd name="connsiteY119" fmla="*/ 115857 h 1712460"/>
              <a:gd name="connsiteX120" fmla="*/ 3170224 w 4593904"/>
              <a:gd name="connsiteY120" fmla="*/ 203951 h 1712460"/>
              <a:gd name="connsiteX121" fmla="*/ 3178798 w 4593904"/>
              <a:gd name="connsiteY121" fmla="*/ 254879 h 1712460"/>
              <a:gd name="connsiteX122" fmla="*/ 3173239 w 4593904"/>
              <a:gd name="connsiteY122" fmla="*/ 328071 h 1712460"/>
              <a:gd name="connsiteX123" fmla="*/ 3162485 w 4593904"/>
              <a:gd name="connsiteY123" fmla="*/ 350851 h 1712460"/>
              <a:gd name="connsiteX124" fmla="*/ 3154420 w 4593904"/>
              <a:gd name="connsiteY124" fmla="*/ 361071 h 1712460"/>
              <a:gd name="connsiteX125" fmla="*/ 3142758 w 4593904"/>
              <a:gd name="connsiteY125" fmla="*/ 432608 h 1712460"/>
              <a:gd name="connsiteX126" fmla="*/ 3226727 w 4593904"/>
              <a:gd name="connsiteY126" fmla="*/ 523729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153218 w 4593904"/>
              <a:gd name="connsiteY119" fmla="*/ 115857 h 1712460"/>
              <a:gd name="connsiteX120" fmla="*/ 3170224 w 4593904"/>
              <a:gd name="connsiteY120" fmla="*/ 203951 h 1712460"/>
              <a:gd name="connsiteX121" fmla="*/ 3178798 w 4593904"/>
              <a:gd name="connsiteY121" fmla="*/ 254879 h 1712460"/>
              <a:gd name="connsiteX122" fmla="*/ 3173239 w 4593904"/>
              <a:gd name="connsiteY122" fmla="*/ 328071 h 1712460"/>
              <a:gd name="connsiteX123" fmla="*/ 3162485 w 4593904"/>
              <a:gd name="connsiteY123" fmla="*/ 350851 h 1712460"/>
              <a:gd name="connsiteX124" fmla="*/ 3154420 w 4593904"/>
              <a:gd name="connsiteY124" fmla="*/ 361071 h 1712460"/>
              <a:gd name="connsiteX125" fmla="*/ 3142758 w 4593904"/>
              <a:gd name="connsiteY125" fmla="*/ 432608 h 1712460"/>
              <a:gd name="connsiteX126" fmla="*/ 3226727 w 4593904"/>
              <a:gd name="connsiteY126" fmla="*/ 523729 h 1712460"/>
              <a:gd name="connsiteX127" fmla="*/ 3185525 w 4593904"/>
              <a:gd name="connsiteY127" fmla="*/ 564265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 name="connsiteX0" fmla="*/ 5907 w 4593904"/>
              <a:gd name="connsiteY0" fmla="*/ 1369560 h 1712460"/>
              <a:gd name="connsiteX1" fmla="*/ 5907 w 4593904"/>
              <a:gd name="connsiteY1" fmla="*/ 1369560 h 1712460"/>
              <a:gd name="connsiteX2" fmla="*/ 712 w 4593904"/>
              <a:gd name="connsiteY2" fmla="*/ 1416319 h 1712460"/>
              <a:gd name="connsiteX3" fmla="*/ 16298 w 4593904"/>
              <a:gd name="connsiteY3" fmla="*/ 1426710 h 1712460"/>
              <a:gd name="connsiteX4" fmla="*/ 26689 w 4593904"/>
              <a:gd name="connsiteY4" fmla="*/ 1457883 h 1712460"/>
              <a:gd name="connsiteX5" fmla="*/ 57862 w 4593904"/>
              <a:gd name="connsiteY5" fmla="*/ 1483860 h 1712460"/>
              <a:gd name="connsiteX6" fmla="*/ 68253 w 4593904"/>
              <a:gd name="connsiteY6" fmla="*/ 1499447 h 1712460"/>
              <a:gd name="connsiteX7" fmla="*/ 73448 w 4593904"/>
              <a:gd name="connsiteY7" fmla="*/ 1515033 h 1712460"/>
              <a:gd name="connsiteX8" fmla="*/ 104621 w 4593904"/>
              <a:gd name="connsiteY8" fmla="*/ 1546206 h 1712460"/>
              <a:gd name="connsiteX9" fmla="*/ 109816 w 4593904"/>
              <a:gd name="connsiteY9" fmla="*/ 1561792 h 1712460"/>
              <a:gd name="connsiteX10" fmla="*/ 135794 w 4593904"/>
              <a:gd name="connsiteY10" fmla="*/ 1587769 h 1712460"/>
              <a:gd name="connsiteX11" fmla="*/ 156575 w 4593904"/>
              <a:gd name="connsiteY11" fmla="*/ 1624138 h 1712460"/>
              <a:gd name="connsiteX12" fmla="*/ 172162 w 4593904"/>
              <a:gd name="connsiteY12" fmla="*/ 1639724 h 1712460"/>
              <a:gd name="connsiteX13" fmla="*/ 187748 w 4593904"/>
              <a:gd name="connsiteY13" fmla="*/ 1660506 h 1712460"/>
              <a:gd name="connsiteX14" fmla="*/ 239703 w 4593904"/>
              <a:gd name="connsiteY14" fmla="*/ 1691678 h 1712460"/>
              <a:gd name="connsiteX15" fmla="*/ 255289 w 4593904"/>
              <a:gd name="connsiteY15" fmla="*/ 1696874 h 1712460"/>
              <a:gd name="connsiteX16" fmla="*/ 276071 w 4593904"/>
              <a:gd name="connsiteY16" fmla="*/ 1707265 h 1712460"/>
              <a:gd name="connsiteX17" fmla="*/ 307244 w 4593904"/>
              <a:gd name="connsiteY17" fmla="*/ 1712460 h 1712460"/>
              <a:gd name="connsiteX18" fmla="*/ 473498 w 4593904"/>
              <a:gd name="connsiteY18" fmla="*/ 1707265 h 1712460"/>
              <a:gd name="connsiteX19" fmla="*/ 504671 w 4593904"/>
              <a:gd name="connsiteY19" fmla="*/ 1691678 h 1712460"/>
              <a:gd name="connsiteX20" fmla="*/ 520257 w 4593904"/>
              <a:gd name="connsiteY20" fmla="*/ 1670897 h 1712460"/>
              <a:gd name="connsiteX21" fmla="*/ 541039 w 4593904"/>
              <a:gd name="connsiteY21" fmla="*/ 1634528 h 1712460"/>
              <a:gd name="connsiteX22" fmla="*/ 530648 w 4593904"/>
              <a:gd name="connsiteY22" fmla="*/ 1561792 h 1712460"/>
              <a:gd name="connsiteX23" fmla="*/ 520257 w 4593904"/>
              <a:gd name="connsiteY23" fmla="*/ 1525424 h 1712460"/>
              <a:gd name="connsiteX24" fmla="*/ 525453 w 4593904"/>
              <a:gd name="connsiteY24" fmla="*/ 1395538 h 1712460"/>
              <a:gd name="connsiteX25" fmla="*/ 535844 w 4593904"/>
              <a:gd name="connsiteY25" fmla="*/ 1353974 h 1712460"/>
              <a:gd name="connsiteX26" fmla="*/ 567016 w 4593904"/>
              <a:gd name="connsiteY26" fmla="*/ 1307215 h 1712460"/>
              <a:gd name="connsiteX27" fmla="*/ 577407 w 4593904"/>
              <a:gd name="connsiteY27" fmla="*/ 1291628 h 1712460"/>
              <a:gd name="connsiteX28" fmla="*/ 587798 w 4593904"/>
              <a:gd name="connsiteY28" fmla="*/ 1276042 h 1712460"/>
              <a:gd name="connsiteX29" fmla="*/ 592994 w 4593904"/>
              <a:gd name="connsiteY29" fmla="*/ 1260456 h 1712460"/>
              <a:gd name="connsiteX30" fmla="*/ 639753 w 4593904"/>
              <a:gd name="connsiteY30" fmla="*/ 1218892 h 1712460"/>
              <a:gd name="connsiteX31" fmla="*/ 655339 w 4593904"/>
              <a:gd name="connsiteY31" fmla="*/ 1213697 h 1712460"/>
              <a:gd name="connsiteX32" fmla="*/ 686512 w 4593904"/>
              <a:gd name="connsiteY32" fmla="*/ 1192915 h 1712460"/>
              <a:gd name="connsiteX33" fmla="*/ 717685 w 4593904"/>
              <a:gd name="connsiteY33" fmla="*/ 1172133 h 1712460"/>
              <a:gd name="connsiteX34" fmla="*/ 769639 w 4593904"/>
              <a:gd name="connsiteY34" fmla="*/ 1140960 h 1712460"/>
              <a:gd name="connsiteX35" fmla="*/ 800812 w 4593904"/>
              <a:gd name="connsiteY35" fmla="*/ 1130569 h 1712460"/>
              <a:gd name="connsiteX36" fmla="*/ 831985 w 4593904"/>
              <a:gd name="connsiteY36" fmla="*/ 1114983 h 1712460"/>
              <a:gd name="connsiteX37" fmla="*/ 863157 w 4593904"/>
              <a:gd name="connsiteY37" fmla="*/ 1099397 h 1712460"/>
              <a:gd name="connsiteX38" fmla="*/ 894330 w 4593904"/>
              <a:gd name="connsiteY38" fmla="*/ 1078615 h 1712460"/>
              <a:gd name="connsiteX39" fmla="*/ 909916 w 4593904"/>
              <a:gd name="connsiteY39" fmla="*/ 1068224 h 1712460"/>
              <a:gd name="connsiteX40" fmla="*/ 925503 w 4593904"/>
              <a:gd name="connsiteY40" fmla="*/ 1063028 h 1712460"/>
              <a:gd name="connsiteX41" fmla="*/ 967066 w 4593904"/>
              <a:gd name="connsiteY41" fmla="*/ 1052638 h 1712460"/>
              <a:gd name="connsiteX42" fmla="*/ 982653 w 4593904"/>
              <a:gd name="connsiteY42" fmla="*/ 1047442 h 1712460"/>
              <a:gd name="connsiteX43" fmla="*/ 1003435 w 4593904"/>
              <a:gd name="connsiteY43" fmla="*/ 1042247 h 1712460"/>
              <a:gd name="connsiteX44" fmla="*/ 1034607 w 4593904"/>
              <a:gd name="connsiteY44" fmla="*/ 1031856 h 1712460"/>
              <a:gd name="connsiteX45" fmla="*/ 1081366 w 4593904"/>
              <a:gd name="connsiteY45" fmla="*/ 1021465 h 1712460"/>
              <a:gd name="connsiteX46" fmla="*/ 1096953 w 4593904"/>
              <a:gd name="connsiteY46" fmla="*/ 1016269 h 1712460"/>
              <a:gd name="connsiteX47" fmla="*/ 1154103 w 4593904"/>
              <a:gd name="connsiteY47" fmla="*/ 1005878 h 1712460"/>
              <a:gd name="connsiteX48" fmla="*/ 1185275 w 4593904"/>
              <a:gd name="connsiteY48" fmla="*/ 995488 h 1712460"/>
              <a:gd name="connsiteX49" fmla="*/ 1211253 w 4593904"/>
              <a:gd name="connsiteY49" fmla="*/ 990292 h 1712460"/>
              <a:gd name="connsiteX50" fmla="*/ 1226839 w 4593904"/>
              <a:gd name="connsiteY50" fmla="*/ 985097 h 1712460"/>
              <a:gd name="connsiteX51" fmla="*/ 1268403 w 4593904"/>
              <a:gd name="connsiteY51" fmla="*/ 979901 h 1712460"/>
              <a:gd name="connsiteX52" fmla="*/ 1403485 w 4593904"/>
              <a:gd name="connsiteY52" fmla="*/ 959119 h 1712460"/>
              <a:gd name="connsiteX53" fmla="*/ 1481416 w 4593904"/>
              <a:gd name="connsiteY53" fmla="*/ 948728 h 1712460"/>
              <a:gd name="connsiteX54" fmla="*/ 1533371 w 4593904"/>
              <a:gd name="connsiteY54" fmla="*/ 938338 h 1712460"/>
              <a:gd name="connsiteX55" fmla="*/ 1652866 w 4593904"/>
              <a:gd name="connsiteY55" fmla="*/ 933142 h 1712460"/>
              <a:gd name="connsiteX56" fmla="*/ 1751580 w 4593904"/>
              <a:gd name="connsiteY56" fmla="*/ 922751 h 1712460"/>
              <a:gd name="connsiteX57" fmla="*/ 1928225 w 4593904"/>
              <a:gd name="connsiteY57" fmla="*/ 917556 h 1712460"/>
              <a:gd name="connsiteX58" fmla="*/ 2110066 w 4593904"/>
              <a:gd name="connsiteY58" fmla="*/ 907165 h 1712460"/>
              <a:gd name="connsiteX59" fmla="*/ 2151630 w 4593904"/>
              <a:gd name="connsiteY59" fmla="*/ 901969 h 1712460"/>
              <a:gd name="connsiteX60" fmla="*/ 2411403 w 4593904"/>
              <a:gd name="connsiteY60" fmla="*/ 891578 h 1712460"/>
              <a:gd name="connsiteX61" fmla="*/ 2593244 w 4593904"/>
              <a:gd name="connsiteY61" fmla="*/ 896774 h 1712460"/>
              <a:gd name="connsiteX62" fmla="*/ 2624416 w 4593904"/>
              <a:gd name="connsiteY62" fmla="*/ 907165 h 1712460"/>
              <a:gd name="connsiteX63" fmla="*/ 2671175 w 4593904"/>
              <a:gd name="connsiteY63" fmla="*/ 912360 h 1712460"/>
              <a:gd name="connsiteX64" fmla="*/ 3014075 w 4593904"/>
              <a:gd name="connsiteY64" fmla="*/ 912360 h 1712460"/>
              <a:gd name="connsiteX65" fmla="*/ 3060835 w 4593904"/>
              <a:gd name="connsiteY65" fmla="*/ 922751 h 1712460"/>
              <a:gd name="connsiteX66" fmla="*/ 3097203 w 4593904"/>
              <a:gd name="connsiteY66" fmla="*/ 933142 h 1712460"/>
              <a:gd name="connsiteX67" fmla="*/ 3206307 w 4593904"/>
              <a:gd name="connsiteY67" fmla="*/ 938338 h 1712460"/>
              <a:gd name="connsiteX68" fmla="*/ 3253066 w 4593904"/>
              <a:gd name="connsiteY68" fmla="*/ 948728 h 1712460"/>
              <a:gd name="connsiteX69" fmla="*/ 3268653 w 4593904"/>
              <a:gd name="connsiteY69" fmla="*/ 959119 h 1712460"/>
              <a:gd name="connsiteX70" fmla="*/ 3445298 w 4593904"/>
              <a:gd name="connsiteY70" fmla="*/ 953924 h 1712460"/>
              <a:gd name="connsiteX71" fmla="*/ 3460885 w 4593904"/>
              <a:gd name="connsiteY71" fmla="*/ 948728 h 1712460"/>
              <a:gd name="connsiteX72" fmla="*/ 3481666 w 4593904"/>
              <a:gd name="connsiteY72" fmla="*/ 938338 h 1712460"/>
              <a:gd name="connsiteX73" fmla="*/ 3512839 w 4593904"/>
              <a:gd name="connsiteY73" fmla="*/ 917556 h 1712460"/>
              <a:gd name="connsiteX74" fmla="*/ 3528425 w 4593904"/>
              <a:gd name="connsiteY74" fmla="*/ 912360 h 1712460"/>
              <a:gd name="connsiteX75" fmla="*/ 3544012 w 4593904"/>
              <a:gd name="connsiteY75" fmla="*/ 901969 h 1712460"/>
              <a:gd name="connsiteX76" fmla="*/ 3575185 w 4593904"/>
              <a:gd name="connsiteY76" fmla="*/ 891578 h 1712460"/>
              <a:gd name="connsiteX77" fmla="*/ 3746635 w 4593904"/>
              <a:gd name="connsiteY77" fmla="*/ 896774 h 1712460"/>
              <a:gd name="connsiteX78" fmla="*/ 3757025 w 4593904"/>
              <a:gd name="connsiteY78" fmla="*/ 912360 h 1712460"/>
              <a:gd name="connsiteX79" fmla="*/ 3788198 w 4593904"/>
              <a:gd name="connsiteY79" fmla="*/ 922751 h 1712460"/>
              <a:gd name="connsiteX80" fmla="*/ 3855739 w 4593904"/>
              <a:gd name="connsiteY80" fmla="*/ 912360 h 1712460"/>
              <a:gd name="connsiteX81" fmla="*/ 3866130 w 4593904"/>
              <a:gd name="connsiteY81" fmla="*/ 896774 h 1712460"/>
              <a:gd name="connsiteX82" fmla="*/ 3871325 w 4593904"/>
              <a:gd name="connsiteY82" fmla="*/ 834428 h 1712460"/>
              <a:gd name="connsiteX83" fmla="*/ 3881716 w 4593904"/>
              <a:gd name="connsiteY83" fmla="*/ 756497 h 1712460"/>
              <a:gd name="connsiteX84" fmla="*/ 3897303 w 4593904"/>
              <a:gd name="connsiteY84" fmla="*/ 694151 h 1712460"/>
              <a:gd name="connsiteX85" fmla="*/ 3918085 w 4593904"/>
              <a:gd name="connsiteY85" fmla="*/ 657783 h 1712460"/>
              <a:gd name="connsiteX86" fmla="*/ 3933671 w 4593904"/>
              <a:gd name="connsiteY86" fmla="*/ 647392 h 1712460"/>
              <a:gd name="connsiteX87" fmla="*/ 3944062 w 4593904"/>
              <a:gd name="connsiteY87" fmla="*/ 631806 h 1712460"/>
              <a:gd name="connsiteX88" fmla="*/ 3975235 w 4593904"/>
              <a:gd name="connsiteY88" fmla="*/ 621415 h 1712460"/>
              <a:gd name="connsiteX89" fmla="*/ 3990821 w 4593904"/>
              <a:gd name="connsiteY89" fmla="*/ 616219 h 1712460"/>
              <a:gd name="connsiteX90" fmla="*/ 4006407 w 4593904"/>
              <a:gd name="connsiteY90" fmla="*/ 605828 h 1712460"/>
              <a:gd name="connsiteX91" fmla="*/ 4068753 w 4593904"/>
              <a:gd name="connsiteY91" fmla="*/ 590242 h 1712460"/>
              <a:gd name="connsiteX92" fmla="*/ 4084339 w 4593904"/>
              <a:gd name="connsiteY92" fmla="*/ 585047 h 1712460"/>
              <a:gd name="connsiteX93" fmla="*/ 4136294 w 4593904"/>
              <a:gd name="connsiteY93" fmla="*/ 574656 h 1712460"/>
              <a:gd name="connsiteX94" fmla="*/ 4157075 w 4593904"/>
              <a:gd name="connsiteY94" fmla="*/ 569460 h 1712460"/>
              <a:gd name="connsiteX95" fmla="*/ 4250594 w 4593904"/>
              <a:gd name="connsiteY95" fmla="*/ 559069 h 1712460"/>
              <a:gd name="connsiteX96" fmla="*/ 4271375 w 4593904"/>
              <a:gd name="connsiteY96" fmla="*/ 553874 h 1712460"/>
              <a:gd name="connsiteX97" fmla="*/ 4593904 w 4593904"/>
              <a:gd name="connsiteY97" fmla="*/ 445512 h 1712460"/>
              <a:gd name="connsiteX98" fmla="*/ 4510810 w 4593904"/>
              <a:gd name="connsiteY98" fmla="*/ 399266 h 1712460"/>
              <a:gd name="connsiteX99" fmla="*/ 4452605 w 4593904"/>
              <a:gd name="connsiteY99" fmla="*/ 363584 h 1712460"/>
              <a:gd name="connsiteX100" fmla="*/ 4418925 w 4593904"/>
              <a:gd name="connsiteY100" fmla="*/ 320022 h 1712460"/>
              <a:gd name="connsiteX101" fmla="*/ 4355888 w 4593904"/>
              <a:gd name="connsiteY101" fmla="*/ 306947 h 1712460"/>
              <a:gd name="connsiteX102" fmla="*/ 4302697 w 4593904"/>
              <a:gd name="connsiteY102" fmla="*/ 308432 h 1712460"/>
              <a:gd name="connsiteX103" fmla="*/ 4254519 w 4593904"/>
              <a:gd name="connsiteY103" fmla="*/ 295529 h 1712460"/>
              <a:gd name="connsiteX104" fmla="*/ 4213863 w 4593904"/>
              <a:gd name="connsiteY104" fmla="*/ 277430 h 1712460"/>
              <a:gd name="connsiteX105" fmla="*/ 4130043 w 4593904"/>
              <a:gd name="connsiteY105" fmla="*/ 249284 h 1712460"/>
              <a:gd name="connsiteX106" fmla="*/ 4086699 w 4593904"/>
              <a:gd name="connsiteY106" fmla="*/ 226332 h 1712460"/>
              <a:gd name="connsiteX107" fmla="*/ 4019701 w 4593904"/>
              <a:gd name="connsiteY107" fmla="*/ 200697 h 1712460"/>
              <a:gd name="connsiteX108" fmla="*/ 3966478 w 4593904"/>
              <a:gd name="connsiteY108" fmla="*/ 167869 h 1712460"/>
              <a:gd name="connsiteX109" fmla="*/ 3898721 w 4593904"/>
              <a:gd name="connsiteY109" fmla="*/ 157821 h 1712460"/>
              <a:gd name="connsiteX110" fmla="*/ 3870600 w 4593904"/>
              <a:gd name="connsiteY110" fmla="*/ 102726 h 1712460"/>
              <a:gd name="connsiteX111" fmla="*/ 3826892 w 4593904"/>
              <a:gd name="connsiteY111" fmla="*/ 75264 h 1712460"/>
              <a:gd name="connsiteX112" fmla="*/ 3724220 w 4593904"/>
              <a:gd name="connsiteY112" fmla="*/ 47974 h 1712460"/>
              <a:gd name="connsiteX113" fmla="*/ 3647740 w 4593904"/>
              <a:gd name="connsiteY113" fmla="*/ 586 h 1712460"/>
              <a:gd name="connsiteX114" fmla="*/ 3580923 w 4593904"/>
              <a:gd name="connsiteY114" fmla="*/ 20855 h 1712460"/>
              <a:gd name="connsiteX115" fmla="*/ 3491366 w 4593904"/>
              <a:gd name="connsiteY115" fmla="*/ 31417 h 1712460"/>
              <a:gd name="connsiteX116" fmla="*/ 3392866 w 4593904"/>
              <a:gd name="connsiteY116" fmla="*/ 61905 h 1712460"/>
              <a:gd name="connsiteX117" fmla="*/ 3281833 w 4593904"/>
              <a:gd name="connsiteY117" fmla="*/ 97244 h 1712460"/>
              <a:gd name="connsiteX118" fmla="*/ 3207498 w 4593904"/>
              <a:gd name="connsiteY118" fmla="*/ 77662 h 1712460"/>
              <a:gd name="connsiteX119" fmla="*/ 3153218 w 4593904"/>
              <a:gd name="connsiteY119" fmla="*/ 115857 h 1712460"/>
              <a:gd name="connsiteX120" fmla="*/ 3170224 w 4593904"/>
              <a:gd name="connsiteY120" fmla="*/ 203951 h 1712460"/>
              <a:gd name="connsiteX121" fmla="*/ 3178798 w 4593904"/>
              <a:gd name="connsiteY121" fmla="*/ 254879 h 1712460"/>
              <a:gd name="connsiteX122" fmla="*/ 3173239 w 4593904"/>
              <a:gd name="connsiteY122" fmla="*/ 328071 h 1712460"/>
              <a:gd name="connsiteX123" fmla="*/ 3162485 w 4593904"/>
              <a:gd name="connsiteY123" fmla="*/ 350851 h 1712460"/>
              <a:gd name="connsiteX124" fmla="*/ 3154420 w 4593904"/>
              <a:gd name="connsiteY124" fmla="*/ 361071 h 1712460"/>
              <a:gd name="connsiteX125" fmla="*/ 3142758 w 4593904"/>
              <a:gd name="connsiteY125" fmla="*/ 432608 h 1712460"/>
              <a:gd name="connsiteX126" fmla="*/ 3226727 w 4593904"/>
              <a:gd name="connsiteY126" fmla="*/ 523729 h 1712460"/>
              <a:gd name="connsiteX127" fmla="*/ 3265748 w 4593904"/>
              <a:gd name="connsiteY127" fmla="*/ 566777 h 1712460"/>
              <a:gd name="connsiteX128" fmla="*/ 3143962 w 4593904"/>
              <a:gd name="connsiteY128" fmla="*/ 585047 h 1712460"/>
              <a:gd name="connsiteX129" fmla="*/ 3107594 w 4593904"/>
              <a:gd name="connsiteY129" fmla="*/ 595438 h 1712460"/>
              <a:gd name="connsiteX130" fmla="*/ 3092007 w 4593904"/>
              <a:gd name="connsiteY130" fmla="*/ 600633 h 1712460"/>
              <a:gd name="connsiteX131" fmla="*/ 3071225 w 4593904"/>
              <a:gd name="connsiteY131" fmla="*/ 605828 h 1712460"/>
              <a:gd name="connsiteX132" fmla="*/ 3040053 w 4593904"/>
              <a:gd name="connsiteY132" fmla="*/ 616219 h 1712460"/>
              <a:gd name="connsiteX133" fmla="*/ 2998489 w 4593904"/>
              <a:gd name="connsiteY133" fmla="*/ 626610 h 1712460"/>
              <a:gd name="connsiteX134" fmla="*/ 2967316 w 4593904"/>
              <a:gd name="connsiteY134" fmla="*/ 637001 h 1712460"/>
              <a:gd name="connsiteX135" fmla="*/ 2941339 w 4593904"/>
              <a:gd name="connsiteY135" fmla="*/ 642197 h 1712460"/>
              <a:gd name="connsiteX136" fmla="*/ 2910166 w 4593904"/>
              <a:gd name="connsiteY136" fmla="*/ 652588 h 1712460"/>
              <a:gd name="connsiteX137" fmla="*/ 2894580 w 4593904"/>
              <a:gd name="connsiteY137" fmla="*/ 657783 h 1712460"/>
              <a:gd name="connsiteX138" fmla="*/ 2847821 w 4593904"/>
              <a:gd name="connsiteY138" fmla="*/ 678565 h 1712460"/>
              <a:gd name="connsiteX139" fmla="*/ 2832235 w 4593904"/>
              <a:gd name="connsiteY139" fmla="*/ 683760 h 1712460"/>
              <a:gd name="connsiteX140" fmla="*/ 2795866 w 4593904"/>
              <a:gd name="connsiteY140" fmla="*/ 704542 h 1712460"/>
              <a:gd name="connsiteX141" fmla="*/ 2780280 w 4593904"/>
              <a:gd name="connsiteY141" fmla="*/ 714933 h 1712460"/>
              <a:gd name="connsiteX142" fmla="*/ 2754303 w 4593904"/>
              <a:gd name="connsiteY142" fmla="*/ 720128 h 1712460"/>
              <a:gd name="connsiteX143" fmla="*/ 2738716 w 4593904"/>
              <a:gd name="connsiteY143" fmla="*/ 725324 h 1712460"/>
              <a:gd name="connsiteX144" fmla="*/ 2717935 w 4593904"/>
              <a:gd name="connsiteY144" fmla="*/ 730519 h 1712460"/>
              <a:gd name="connsiteX145" fmla="*/ 2593244 w 4593904"/>
              <a:gd name="connsiteY145" fmla="*/ 725324 h 1712460"/>
              <a:gd name="connsiteX146" fmla="*/ 2577657 w 4593904"/>
              <a:gd name="connsiteY146" fmla="*/ 694151 h 1712460"/>
              <a:gd name="connsiteX147" fmla="*/ 2562071 w 4593904"/>
              <a:gd name="connsiteY147" fmla="*/ 637001 h 1712460"/>
              <a:gd name="connsiteX148" fmla="*/ 2556875 w 4593904"/>
              <a:gd name="connsiteY148" fmla="*/ 621415 h 1712460"/>
              <a:gd name="connsiteX149" fmla="*/ 2546485 w 4593904"/>
              <a:gd name="connsiteY149" fmla="*/ 605828 h 1712460"/>
              <a:gd name="connsiteX150" fmla="*/ 2411403 w 4593904"/>
              <a:gd name="connsiteY150" fmla="*/ 611024 h 1712460"/>
              <a:gd name="connsiteX151" fmla="*/ 2354253 w 4593904"/>
              <a:gd name="connsiteY151" fmla="*/ 616219 h 1712460"/>
              <a:gd name="connsiteX152" fmla="*/ 2333471 w 4593904"/>
              <a:gd name="connsiteY152" fmla="*/ 621415 h 1712460"/>
              <a:gd name="connsiteX153" fmla="*/ 2271125 w 4593904"/>
              <a:gd name="connsiteY153" fmla="*/ 626610 h 1712460"/>
              <a:gd name="connsiteX154" fmla="*/ 2167216 w 4593904"/>
              <a:gd name="connsiteY154" fmla="*/ 621415 h 1712460"/>
              <a:gd name="connsiteX155" fmla="*/ 2151630 w 4593904"/>
              <a:gd name="connsiteY155" fmla="*/ 616219 h 1712460"/>
              <a:gd name="connsiteX156" fmla="*/ 2120457 w 4593904"/>
              <a:gd name="connsiteY156" fmla="*/ 595438 h 1712460"/>
              <a:gd name="connsiteX157" fmla="*/ 2110066 w 4593904"/>
              <a:gd name="connsiteY157" fmla="*/ 579851 h 1712460"/>
              <a:gd name="connsiteX158" fmla="*/ 2094480 w 4593904"/>
              <a:gd name="connsiteY158" fmla="*/ 574656 h 1712460"/>
              <a:gd name="connsiteX159" fmla="*/ 2078894 w 4593904"/>
              <a:gd name="connsiteY159" fmla="*/ 564265 h 1712460"/>
              <a:gd name="connsiteX160" fmla="*/ 2063307 w 4593904"/>
              <a:gd name="connsiteY160" fmla="*/ 559069 h 1712460"/>
              <a:gd name="connsiteX161" fmla="*/ 2047721 w 4593904"/>
              <a:gd name="connsiteY161" fmla="*/ 548678 h 1712460"/>
              <a:gd name="connsiteX162" fmla="*/ 2032135 w 4593904"/>
              <a:gd name="connsiteY162" fmla="*/ 543483 h 1712460"/>
              <a:gd name="connsiteX163" fmla="*/ 2011353 w 4593904"/>
              <a:gd name="connsiteY163" fmla="*/ 533092 h 1712460"/>
              <a:gd name="connsiteX164" fmla="*/ 1907444 w 4593904"/>
              <a:gd name="connsiteY164" fmla="*/ 538288 h 1712460"/>
              <a:gd name="connsiteX165" fmla="*/ 1876271 w 4593904"/>
              <a:gd name="connsiteY165" fmla="*/ 548678 h 1712460"/>
              <a:gd name="connsiteX166" fmla="*/ 1860685 w 4593904"/>
              <a:gd name="connsiteY166" fmla="*/ 553874 h 1712460"/>
              <a:gd name="connsiteX167" fmla="*/ 1839903 w 4593904"/>
              <a:gd name="connsiteY167" fmla="*/ 564265 h 1712460"/>
              <a:gd name="connsiteX168" fmla="*/ 1767166 w 4593904"/>
              <a:gd name="connsiteY168" fmla="*/ 574656 h 1712460"/>
              <a:gd name="connsiteX169" fmla="*/ 1725603 w 4593904"/>
              <a:gd name="connsiteY169" fmla="*/ 585047 h 1712460"/>
              <a:gd name="connsiteX170" fmla="*/ 1684039 w 4593904"/>
              <a:gd name="connsiteY170" fmla="*/ 595438 h 1712460"/>
              <a:gd name="connsiteX171" fmla="*/ 1663257 w 4593904"/>
              <a:gd name="connsiteY171" fmla="*/ 600633 h 1712460"/>
              <a:gd name="connsiteX172" fmla="*/ 1632085 w 4593904"/>
              <a:gd name="connsiteY172" fmla="*/ 611024 h 1712460"/>
              <a:gd name="connsiteX173" fmla="*/ 1616498 w 4593904"/>
              <a:gd name="connsiteY173" fmla="*/ 616219 h 1712460"/>
              <a:gd name="connsiteX174" fmla="*/ 1595716 w 4593904"/>
              <a:gd name="connsiteY174" fmla="*/ 626610 h 1712460"/>
              <a:gd name="connsiteX175" fmla="*/ 1569739 w 4593904"/>
              <a:gd name="connsiteY175" fmla="*/ 631806 h 1712460"/>
              <a:gd name="connsiteX176" fmla="*/ 1554153 w 4593904"/>
              <a:gd name="connsiteY176" fmla="*/ 637001 h 1712460"/>
              <a:gd name="connsiteX177" fmla="*/ 1538566 w 4593904"/>
              <a:gd name="connsiteY177" fmla="*/ 647392 h 1712460"/>
              <a:gd name="connsiteX178" fmla="*/ 1528175 w 4593904"/>
              <a:gd name="connsiteY178" fmla="*/ 662978 h 1712460"/>
              <a:gd name="connsiteX179" fmla="*/ 1497003 w 4593904"/>
              <a:gd name="connsiteY179" fmla="*/ 673369 h 1712460"/>
              <a:gd name="connsiteX180" fmla="*/ 1465830 w 4593904"/>
              <a:gd name="connsiteY180" fmla="*/ 694151 h 1712460"/>
              <a:gd name="connsiteX181" fmla="*/ 1450244 w 4593904"/>
              <a:gd name="connsiteY181" fmla="*/ 704542 h 1712460"/>
              <a:gd name="connsiteX182" fmla="*/ 1387898 w 4593904"/>
              <a:gd name="connsiteY182" fmla="*/ 725324 h 1712460"/>
              <a:gd name="connsiteX183" fmla="*/ 1372312 w 4593904"/>
              <a:gd name="connsiteY183" fmla="*/ 730519 h 1712460"/>
              <a:gd name="connsiteX184" fmla="*/ 1356725 w 4593904"/>
              <a:gd name="connsiteY184" fmla="*/ 735715 h 1712460"/>
              <a:gd name="connsiteX185" fmla="*/ 1299575 w 4593904"/>
              <a:gd name="connsiteY185" fmla="*/ 740910 h 1712460"/>
              <a:gd name="connsiteX186" fmla="*/ 1283989 w 4593904"/>
              <a:gd name="connsiteY186" fmla="*/ 746106 h 1712460"/>
              <a:gd name="connsiteX187" fmla="*/ 1200862 w 4593904"/>
              <a:gd name="connsiteY187" fmla="*/ 756497 h 1712460"/>
              <a:gd name="connsiteX188" fmla="*/ 1154103 w 4593904"/>
              <a:gd name="connsiteY188" fmla="*/ 766888 h 1712460"/>
              <a:gd name="connsiteX189" fmla="*/ 1096953 w 4593904"/>
              <a:gd name="connsiteY189" fmla="*/ 772083 h 1712460"/>
              <a:gd name="connsiteX190" fmla="*/ 1060585 w 4593904"/>
              <a:gd name="connsiteY190" fmla="*/ 777278 h 1712460"/>
              <a:gd name="connsiteX191" fmla="*/ 993044 w 4593904"/>
              <a:gd name="connsiteY191" fmla="*/ 787669 h 1712460"/>
              <a:gd name="connsiteX192" fmla="*/ 961871 w 4593904"/>
              <a:gd name="connsiteY192" fmla="*/ 798060 h 1712460"/>
              <a:gd name="connsiteX193" fmla="*/ 920307 w 4593904"/>
              <a:gd name="connsiteY193" fmla="*/ 808451 h 1712460"/>
              <a:gd name="connsiteX194" fmla="*/ 889135 w 4593904"/>
              <a:gd name="connsiteY194" fmla="*/ 818842 h 1712460"/>
              <a:gd name="connsiteX195" fmla="*/ 868353 w 4593904"/>
              <a:gd name="connsiteY195" fmla="*/ 824038 h 1712460"/>
              <a:gd name="connsiteX196" fmla="*/ 842375 w 4593904"/>
              <a:gd name="connsiteY196" fmla="*/ 829233 h 1712460"/>
              <a:gd name="connsiteX197" fmla="*/ 806007 w 4593904"/>
              <a:gd name="connsiteY197" fmla="*/ 844819 h 1712460"/>
              <a:gd name="connsiteX198" fmla="*/ 790421 w 4593904"/>
              <a:gd name="connsiteY198" fmla="*/ 850015 h 1712460"/>
              <a:gd name="connsiteX199" fmla="*/ 748857 w 4593904"/>
              <a:gd name="connsiteY199" fmla="*/ 865601 h 1712460"/>
              <a:gd name="connsiteX200" fmla="*/ 702098 w 4593904"/>
              <a:gd name="connsiteY200" fmla="*/ 886383 h 1712460"/>
              <a:gd name="connsiteX201" fmla="*/ 670925 w 4593904"/>
              <a:gd name="connsiteY201" fmla="*/ 896774 h 1712460"/>
              <a:gd name="connsiteX202" fmla="*/ 639753 w 4593904"/>
              <a:gd name="connsiteY202" fmla="*/ 912360 h 1712460"/>
              <a:gd name="connsiteX203" fmla="*/ 592994 w 4593904"/>
              <a:gd name="connsiteY203" fmla="*/ 933142 h 1712460"/>
              <a:gd name="connsiteX204" fmla="*/ 577407 w 4593904"/>
              <a:gd name="connsiteY204" fmla="*/ 938338 h 1712460"/>
              <a:gd name="connsiteX205" fmla="*/ 546235 w 4593904"/>
              <a:gd name="connsiteY205" fmla="*/ 959119 h 1712460"/>
              <a:gd name="connsiteX206" fmla="*/ 530648 w 4593904"/>
              <a:gd name="connsiteY206" fmla="*/ 969510 h 1712460"/>
              <a:gd name="connsiteX207" fmla="*/ 509866 w 4593904"/>
              <a:gd name="connsiteY207" fmla="*/ 979901 h 1712460"/>
              <a:gd name="connsiteX208" fmla="*/ 463107 w 4593904"/>
              <a:gd name="connsiteY208" fmla="*/ 1000683 h 1712460"/>
              <a:gd name="connsiteX209" fmla="*/ 447521 w 4593904"/>
              <a:gd name="connsiteY209" fmla="*/ 1005878 h 1712460"/>
              <a:gd name="connsiteX210" fmla="*/ 416348 w 4593904"/>
              <a:gd name="connsiteY210" fmla="*/ 1031856 h 1712460"/>
              <a:gd name="connsiteX211" fmla="*/ 385175 w 4593904"/>
              <a:gd name="connsiteY211" fmla="*/ 1052638 h 1712460"/>
              <a:gd name="connsiteX212" fmla="*/ 369589 w 4593904"/>
              <a:gd name="connsiteY212" fmla="*/ 1068224 h 1712460"/>
              <a:gd name="connsiteX213" fmla="*/ 338416 w 4593904"/>
              <a:gd name="connsiteY213" fmla="*/ 1089006 h 1712460"/>
              <a:gd name="connsiteX214" fmla="*/ 322830 w 4593904"/>
              <a:gd name="connsiteY214" fmla="*/ 1099397 h 1712460"/>
              <a:gd name="connsiteX215" fmla="*/ 291657 w 4593904"/>
              <a:gd name="connsiteY215" fmla="*/ 1120178 h 1712460"/>
              <a:gd name="connsiteX216" fmla="*/ 270875 w 4593904"/>
              <a:gd name="connsiteY216" fmla="*/ 1140960 h 1712460"/>
              <a:gd name="connsiteX217" fmla="*/ 265680 w 4593904"/>
              <a:gd name="connsiteY217" fmla="*/ 1156547 h 1712460"/>
              <a:gd name="connsiteX218" fmla="*/ 218921 w 4593904"/>
              <a:gd name="connsiteY218" fmla="*/ 1192915 h 1712460"/>
              <a:gd name="connsiteX219" fmla="*/ 208530 w 4593904"/>
              <a:gd name="connsiteY219" fmla="*/ 1208501 h 1712460"/>
              <a:gd name="connsiteX220" fmla="*/ 177357 w 4593904"/>
              <a:gd name="connsiteY220" fmla="*/ 1229283 h 1712460"/>
              <a:gd name="connsiteX221" fmla="*/ 156575 w 4593904"/>
              <a:gd name="connsiteY221" fmla="*/ 1244869 h 1712460"/>
              <a:gd name="connsiteX222" fmla="*/ 125403 w 4593904"/>
              <a:gd name="connsiteY222" fmla="*/ 1265651 h 1712460"/>
              <a:gd name="connsiteX223" fmla="*/ 94230 w 4593904"/>
              <a:gd name="connsiteY223" fmla="*/ 1286433 h 1712460"/>
              <a:gd name="connsiteX224" fmla="*/ 78644 w 4593904"/>
              <a:gd name="connsiteY224" fmla="*/ 1302019 h 1712460"/>
              <a:gd name="connsiteX225" fmla="*/ 68253 w 4593904"/>
              <a:gd name="connsiteY225" fmla="*/ 1317606 h 1712460"/>
              <a:gd name="connsiteX226" fmla="*/ 52666 w 4593904"/>
              <a:gd name="connsiteY226" fmla="*/ 1322801 h 1712460"/>
              <a:gd name="connsiteX227" fmla="*/ 5907 w 4593904"/>
              <a:gd name="connsiteY227" fmla="*/ 1369560 h 171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4593904" h="1712460">
                <a:moveTo>
                  <a:pt x="5907" y="1369560"/>
                </a:moveTo>
                <a:lnTo>
                  <a:pt x="5907" y="1369560"/>
                </a:lnTo>
                <a:cubicBezTo>
                  <a:pt x="4175" y="1385146"/>
                  <a:pt x="-2093" y="1400890"/>
                  <a:pt x="712" y="1416319"/>
                </a:cubicBezTo>
                <a:cubicBezTo>
                  <a:pt x="1829" y="1422462"/>
                  <a:pt x="12989" y="1421415"/>
                  <a:pt x="16298" y="1426710"/>
                </a:cubicBezTo>
                <a:cubicBezTo>
                  <a:pt x="22103" y="1435998"/>
                  <a:pt x="18944" y="1450138"/>
                  <a:pt x="26689" y="1457883"/>
                </a:cubicBezTo>
                <a:cubicBezTo>
                  <a:pt x="46690" y="1477884"/>
                  <a:pt x="36162" y="1469394"/>
                  <a:pt x="57862" y="1483860"/>
                </a:cubicBezTo>
                <a:cubicBezTo>
                  <a:pt x="61326" y="1489056"/>
                  <a:pt x="65461" y="1493862"/>
                  <a:pt x="68253" y="1499447"/>
                </a:cubicBezTo>
                <a:cubicBezTo>
                  <a:pt x="70702" y="1504345"/>
                  <a:pt x="70086" y="1510710"/>
                  <a:pt x="73448" y="1515033"/>
                </a:cubicBezTo>
                <a:cubicBezTo>
                  <a:pt x="82470" y="1526633"/>
                  <a:pt x="104621" y="1546206"/>
                  <a:pt x="104621" y="1546206"/>
                </a:cubicBezTo>
                <a:cubicBezTo>
                  <a:pt x="106353" y="1551401"/>
                  <a:pt x="106395" y="1557516"/>
                  <a:pt x="109816" y="1561792"/>
                </a:cubicBezTo>
                <a:cubicBezTo>
                  <a:pt x="147916" y="1609416"/>
                  <a:pt x="104622" y="1533219"/>
                  <a:pt x="135794" y="1587769"/>
                </a:cubicBezTo>
                <a:cubicBezTo>
                  <a:pt x="145029" y="1603930"/>
                  <a:pt x="145073" y="1610335"/>
                  <a:pt x="156575" y="1624138"/>
                </a:cubicBezTo>
                <a:cubicBezTo>
                  <a:pt x="161279" y="1629783"/>
                  <a:pt x="167380" y="1634145"/>
                  <a:pt x="172162" y="1639724"/>
                </a:cubicBezTo>
                <a:cubicBezTo>
                  <a:pt x="177797" y="1646298"/>
                  <a:pt x="181276" y="1654753"/>
                  <a:pt x="187748" y="1660506"/>
                </a:cubicBezTo>
                <a:cubicBezTo>
                  <a:pt x="199215" y="1670699"/>
                  <a:pt x="223968" y="1684935"/>
                  <a:pt x="239703" y="1691678"/>
                </a:cubicBezTo>
                <a:cubicBezTo>
                  <a:pt x="244737" y="1693835"/>
                  <a:pt x="250255" y="1694717"/>
                  <a:pt x="255289" y="1696874"/>
                </a:cubicBezTo>
                <a:cubicBezTo>
                  <a:pt x="262408" y="1699925"/>
                  <a:pt x="268653" y="1705040"/>
                  <a:pt x="276071" y="1707265"/>
                </a:cubicBezTo>
                <a:cubicBezTo>
                  <a:pt x="286161" y="1710292"/>
                  <a:pt x="296853" y="1710728"/>
                  <a:pt x="307244" y="1712460"/>
                </a:cubicBezTo>
                <a:cubicBezTo>
                  <a:pt x="362662" y="1710728"/>
                  <a:pt x="418143" y="1710428"/>
                  <a:pt x="473498" y="1707265"/>
                </a:cubicBezTo>
                <a:cubicBezTo>
                  <a:pt x="482461" y="1706753"/>
                  <a:pt x="498833" y="1697516"/>
                  <a:pt x="504671" y="1691678"/>
                </a:cubicBezTo>
                <a:cubicBezTo>
                  <a:pt x="510794" y="1685555"/>
                  <a:pt x="515668" y="1678240"/>
                  <a:pt x="520257" y="1670897"/>
                </a:cubicBezTo>
                <a:cubicBezTo>
                  <a:pt x="586205" y="1565380"/>
                  <a:pt x="483811" y="1720373"/>
                  <a:pt x="541039" y="1634528"/>
                </a:cubicBezTo>
                <a:cubicBezTo>
                  <a:pt x="537575" y="1610283"/>
                  <a:pt x="538392" y="1585027"/>
                  <a:pt x="530648" y="1561792"/>
                </a:cubicBezTo>
                <a:cubicBezTo>
                  <a:pt x="523195" y="1539432"/>
                  <a:pt x="526781" y="1551519"/>
                  <a:pt x="520257" y="1525424"/>
                </a:cubicBezTo>
                <a:cubicBezTo>
                  <a:pt x="521989" y="1482129"/>
                  <a:pt x="521530" y="1438690"/>
                  <a:pt x="525453" y="1395538"/>
                </a:cubicBezTo>
                <a:cubicBezTo>
                  <a:pt x="526746" y="1381316"/>
                  <a:pt x="527923" y="1365857"/>
                  <a:pt x="535844" y="1353974"/>
                </a:cubicBezTo>
                <a:lnTo>
                  <a:pt x="567016" y="1307215"/>
                </a:lnTo>
                <a:lnTo>
                  <a:pt x="577407" y="1291628"/>
                </a:lnTo>
                <a:cubicBezTo>
                  <a:pt x="580871" y="1286433"/>
                  <a:pt x="585823" y="1281966"/>
                  <a:pt x="587798" y="1276042"/>
                </a:cubicBezTo>
                <a:cubicBezTo>
                  <a:pt x="589530" y="1270847"/>
                  <a:pt x="589632" y="1264779"/>
                  <a:pt x="592994" y="1260456"/>
                </a:cubicBezTo>
                <a:cubicBezTo>
                  <a:pt x="601759" y="1249187"/>
                  <a:pt x="623337" y="1227100"/>
                  <a:pt x="639753" y="1218892"/>
                </a:cubicBezTo>
                <a:cubicBezTo>
                  <a:pt x="644651" y="1216443"/>
                  <a:pt x="650144" y="1215429"/>
                  <a:pt x="655339" y="1213697"/>
                </a:cubicBezTo>
                <a:cubicBezTo>
                  <a:pt x="665730" y="1206770"/>
                  <a:pt x="677682" y="1201746"/>
                  <a:pt x="686512" y="1192915"/>
                </a:cubicBezTo>
                <a:cubicBezTo>
                  <a:pt x="705970" y="1173455"/>
                  <a:pt x="695127" y="1179651"/>
                  <a:pt x="717685" y="1172133"/>
                </a:cubicBezTo>
                <a:cubicBezTo>
                  <a:pt x="735983" y="1159934"/>
                  <a:pt x="749668" y="1148948"/>
                  <a:pt x="769639" y="1140960"/>
                </a:cubicBezTo>
                <a:cubicBezTo>
                  <a:pt x="779809" y="1136892"/>
                  <a:pt x="791699" y="1136645"/>
                  <a:pt x="800812" y="1130569"/>
                </a:cubicBezTo>
                <a:cubicBezTo>
                  <a:pt x="820955" y="1117140"/>
                  <a:pt x="810474" y="1122152"/>
                  <a:pt x="831985" y="1114983"/>
                </a:cubicBezTo>
                <a:cubicBezTo>
                  <a:pt x="901170" y="1068858"/>
                  <a:pt x="798635" y="1135242"/>
                  <a:pt x="863157" y="1099397"/>
                </a:cubicBezTo>
                <a:cubicBezTo>
                  <a:pt x="874074" y="1093332"/>
                  <a:pt x="883939" y="1085542"/>
                  <a:pt x="894330" y="1078615"/>
                </a:cubicBezTo>
                <a:cubicBezTo>
                  <a:pt x="899525" y="1075151"/>
                  <a:pt x="903992" y="1070199"/>
                  <a:pt x="909916" y="1068224"/>
                </a:cubicBezTo>
                <a:cubicBezTo>
                  <a:pt x="915112" y="1066492"/>
                  <a:pt x="920219" y="1064469"/>
                  <a:pt x="925503" y="1063028"/>
                </a:cubicBezTo>
                <a:cubicBezTo>
                  <a:pt x="939280" y="1059271"/>
                  <a:pt x="953518" y="1057154"/>
                  <a:pt x="967066" y="1052638"/>
                </a:cubicBezTo>
                <a:cubicBezTo>
                  <a:pt x="972262" y="1050906"/>
                  <a:pt x="977387" y="1048947"/>
                  <a:pt x="982653" y="1047442"/>
                </a:cubicBezTo>
                <a:cubicBezTo>
                  <a:pt x="989519" y="1045480"/>
                  <a:pt x="996596" y="1044299"/>
                  <a:pt x="1003435" y="1042247"/>
                </a:cubicBezTo>
                <a:cubicBezTo>
                  <a:pt x="1013926" y="1039100"/>
                  <a:pt x="1023867" y="1034004"/>
                  <a:pt x="1034607" y="1031856"/>
                </a:cubicBezTo>
                <a:cubicBezTo>
                  <a:pt x="1052454" y="1028286"/>
                  <a:pt x="1064253" y="1026354"/>
                  <a:pt x="1081366" y="1021465"/>
                </a:cubicBezTo>
                <a:cubicBezTo>
                  <a:pt x="1086632" y="1019960"/>
                  <a:pt x="1091607" y="1017457"/>
                  <a:pt x="1096953" y="1016269"/>
                </a:cubicBezTo>
                <a:cubicBezTo>
                  <a:pt x="1118367" y="1011510"/>
                  <a:pt x="1133279" y="1011557"/>
                  <a:pt x="1154103" y="1005878"/>
                </a:cubicBezTo>
                <a:cubicBezTo>
                  <a:pt x="1164670" y="1002996"/>
                  <a:pt x="1174535" y="997636"/>
                  <a:pt x="1185275" y="995488"/>
                </a:cubicBezTo>
                <a:cubicBezTo>
                  <a:pt x="1193934" y="993756"/>
                  <a:pt x="1202686" y="992434"/>
                  <a:pt x="1211253" y="990292"/>
                </a:cubicBezTo>
                <a:cubicBezTo>
                  <a:pt x="1216566" y="988964"/>
                  <a:pt x="1221451" y="986077"/>
                  <a:pt x="1226839" y="985097"/>
                </a:cubicBezTo>
                <a:cubicBezTo>
                  <a:pt x="1240576" y="982599"/>
                  <a:pt x="1254603" y="982024"/>
                  <a:pt x="1268403" y="979901"/>
                </a:cubicBezTo>
                <a:cubicBezTo>
                  <a:pt x="1423379" y="956058"/>
                  <a:pt x="1309494" y="970869"/>
                  <a:pt x="1403485" y="959119"/>
                </a:cubicBezTo>
                <a:cubicBezTo>
                  <a:pt x="1443648" y="945732"/>
                  <a:pt x="1395362" y="960462"/>
                  <a:pt x="1481416" y="948728"/>
                </a:cubicBezTo>
                <a:cubicBezTo>
                  <a:pt x="1498915" y="946342"/>
                  <a:pt x="1515782" y="939937"/>
                  <a:pt x="1533371" y="938338"/>
                </a:cubicBezTo>
                <a:cubicBezTo>
                  <a:pt x="1573077" y="934728"/>
                  <a:pt x="1613034" y="934874"/>
                  <a:pt x="1652866" y="933142"/>
                </a:cubicBezTo>
                <a:cubicBezTo>
                  <a:pt x="1692316" y="927507"/>
                  <a:pt x="1706940" y="924692"/>
                  <a:pt x="1751580" y="922751"/>
                </a:cubicBezTo>
                <a:cubicBezTo>
                  <a:pt x="1810432" y="920192"/>
                  <a:pt x="1869373" y="920115"/>
                  <a:pt x="1928225" y="917556"/>
                </a:cubicBezTo>
                <a:cubicBezTo>
                  <a:pt x="1988880" y="914919"/>
                  <a:pt x="2049452" y="910629"/>
                  <a:pt x="2110066" y="907165"/>
                </a:cubicBezTo>
                <a:cubicBezTo>
                  <a:pt x="2123921" y="905433"/>
                  <a:pt x="2137677" y="902476"/>
                  <a:pt x="2151630" y="901969"/>
                </a:cubicBezTo>
                <a:cubicBezTo>
                  <a:pt x="2413976" y="892429"/>
                  <a:pt x="2317727" y="922805"/>
                  <a:pt x="2411403" y="891578"/>
                </a:cubicBezTo>
                <a:cubicBezTo>
                  <a:pt x="2472017" y="893310"/>
                  <a:pt x="2532767" y="892349"/>
                  <a:pt x="2593244" y="896774"/>
                </a:cubicBezTo>
                <a:cubicBezTo>
                  <a:pt x="2604168" y="897573"/>
                  <a:pt x="2613530" y="905956"/>
                  <a:pt x="2624416" y="907165"/>
                </a:cubicBezTo>
                <a:lnTo>
                  <a:pt x="2671175" y="912360"/>
                </a:lnTo>
                <a:cubicBezTo>
                  <a:pt x="2837477" y="906201"/>
                  <a:pt x="2824589" y="903747"/>
                  <a:pt x="3014075" y="912360"/>
                </a:cubicBezTo>
                <a:cubicBezTo>
                  <a:pt x="3020439" y="912649"/>
                  <a:pt x="3053007" y="920514"/>
                  <a:pt x="3060835" y="922751"/>
                </a:cubicBezTo>
                <a:cubicBezTo>
                  <a:pt x="3071839" y="925895"/>
                  <a:pt x="3085915" y="932239"/>
                  <a:pt x="3097203" y="933142"/>
                </a:cubicBezTo>
                <a:cubicBezTo>
                  <a:pt x="3133496" y="936045"/>
                  <a:pt x="3169939" y="936606"/>
                  <a:pt x="3206307" y="938338"/>
                </a:cubicBezTo>
                <a:cubicBezTo>
                  <a:pt x="3218278" y="940333"/>
                  <a:pt x="3240277" y="942333"/>
                  <a:pt x="3253066" y="948728"/>
                </a:cubicBezTo>
                <a:cubicBezTo>
                  <a:pt x="3258651" y="951520"/>
                  <a:pt x="3263457" y="955655"/>
                  <a:pt x="3268653" y="959119"/>
                </a:cubicBezTo>
                <a:cubicBezTo>
                  <a:pt x="3327535" y="957387"/>
                  <a:pt x="3386477" y="957104"/>
                  <a:pt x="3445298" y="953924"/>
                </a:cubicBezTo>
                <a:cubicBezTo>
                  <a:pt x="3450767" y="953628"/>
                  <a:pt x="3455851" y="950885"/>
                  <a:pt x="3460885" y="948728"/>
                </a:cubicBezTo>
                <a:cubicBezTo>
                  <a:pt x="3468003" y="945677"/>
                  <a:pt x="3475025" y="942322"/>
                  <a:pt x="3481666" y="938338"/>
                </a:cubicBezTo>
                <a:cubicBezTo>
                  <a:pt x="3492375" y="931913"/>
                  <a:pt x="3500992" y="921506"/>
                  <a:pt x="3512839" y="917556"/>
                </a:cubicBezTo>
                <a:cubicBezTo>
                  <a:pt x="3518034" y="915824"/>
                  <a:pt x="3523527" y="914809"/>
                  <a:pt x="3528425" y="912360"/>
                </a:cubicBezTo>
                <a:cubicBezTo>
                  <a:pt x="3534010" y="909567"/>
                  <a:pt x="3538306" y="904505"/>
                  <a:pt x="3544012" y="901969"/>
                </a:cubicBezTo>
                <a:cubicBezTo>
                  <a:pt x="3554021" y="897521"/>
                  <a:pt x="3575185" y="891578"/>
                  <a:pt x="3575185" y="891578"/>
                </a:cubicBezTo>
                <a:cubicBezTo>
                  <a:pt x="3632335" y="893310"/>
                  <a:pt x="3689829" y="890282"/>
                  <a:pt x="3746635" y="896774"/>
                </a:cubicBezTo>
                <a:cubicBezTo>
                  <a:pt x="3752839" y="897483"/>
                  <a:pt x="3751730" y="909051"/>
                  <a:pt x="3757025" y="912360"/>
                </a:cubicBezTo>
                <a:cubicBezTo>
                  <a:pt x="3766313" y="918165"/>
                  <a:pt x="3788198" y="922751"/>
                  <a:pt x="3788198" y="922751"/>
                </a:cubicBezTo>
                <a:cubicBezTo>
                  <a:pt x="3810712" y="919287"/>
                  <a:pt x="3834129" y="919563"/>
                  <a:pt x="3855739" y="912360"/>
                </a:cubicBezTo>
                <a:cubicBezTo>
                  <a:pt x="3861663" y="910385"/>
                  <a:pt x="3864905" y="902897"/>
                  <a:pt x="3866130" y="896774"/>
                </a:cubicBezTo>
                <a:cubicBezTo>
                  <a:pt x="3870220" y="876325"/>
                  <a:pt x="3869250" y="855179"/>
                  <a:pt x="3871325" y="834428"/>
                </a:cubicBezTo>
                <a:cubicBezTo>
                  <a:pt x="3873032" y="817359"/>
                  <a:pt x="3878939" y="774547"/>
                  <a:pt x="3881716" y="756497"/>
                </a:cubicBezTo>
                <a:cubicBezTo>
                  <a:pt x="3887712" y="717520"/>
                  <a:pt x="3884621" y="732198"/>
                  <a:pt x="3897303" y="694151"/>
                </a:cubicBezTo>
                <a:cubicBezTo>
                  <a:pt x="3903248" y="676317"/>
                  <a:pt x="3902356" y="673512"/>
                  <a:pt x="3918085" y="657783"/>
                </a:cubicBezTo>
                <a:cubicBezTo>
                  <a:pt x="3922500" y="653368"/>
                  <a:pt x="3928476" y="650856"/>
                  <a:pt x="3933671" y="647392"/>
                </a:cubicBezTo>
                <a:cubicBezTo>
                  <a:pt x="3937135" y="642197"/>
                  <a:pt x="3938767" y="635115"/>
                  <a:pt x="3944062" y="631806"/>
                </a:cubicBezTo>
                <a:cubicBezTo>
                  <a:pt x="3953350" y="626001"/>
                  <a:pt x="3964844" y="624879"/>
                  <a:pt x="3975235" y="621415"/>
                </a:cubicBezTo>
                <a:cubicBezTo>
                  <a:pt x="3980430" y="619683"/>
                  <a:pt x="3986264" y="619257"/>
                  <a:pt x="3990821" y="616219"/>
                </a:cubicBezTo>
                <a:cubicBezTo>
                  <a:pt x="3996016" y="612755"/>
                  <a:pt x="4000609" y="608147"/>
                  <a:pt x="4006407" y="605828"/>
                </a:cubicBezTo>
                <a:cubicBezTo>
                  <a:pt x="4035324" y="594262"/>
                  <a:pt x="4041579" y="597036"/>
                  <a:pt x="4068753" y="590242"/>
                </a:cubicBezTo>
                <a:cubicBezTo>
                  <a:pt x="4074066" y="588914"/>
                  <a:pt x="4079003" y="586278"/>
                  <a:pt x="4084339" y="585047"/>
                </a:cubicBezTo>
                <a:cubicBezTo>
                  <a:pt x="4101548" y="581076"/>
                  <a:pt x="4119160" y="578940"/>
                  <a:pt x="4136294" y="574656"/>
                </a:cubicBezTo>
                <a:cubicBezTo>
                  <a:pt x="4143221" y="572924"/>
                  <a:pt x="4150032" y="570634"/>
                  <a:pt x="4157075" y="569460"/>
                </a:cubicBezTo>
                <a:cubicBezTo>
                  <a:pt x="4179121" y="565786"/>
                  <a:pt x="4230604" y="561068"/>
                  <a:pt x="4250594" y="559069"/>
                </a:cubicBezTo>
                <a:cubicBezTo>
                  <a:pt x="4257521" y="557337"/>
                  <a:pt x="4214157" y="572800"/>
                  <a:pt x="4271375" y="553874"/>
                </a:cubicBezTo>
                <a:cubicBezTo>
                  <a:pt x="4328593" y="534948"/>
                  <a:pt x="4543213" y="458183"/>
                  <a:pt x="4593904" y="445512"/>
                </a:cubicBezTo>
                <a:cubicBezTo>
                  <a:pt x="4590440" y="435121"/>
                  <a:pt x="4534360" y="412921"/>
                  <a:pt x="4510810" y="399266"/>
                </a:cubicBezTo>
                <a:cubicBezTo>
                  <a:pt x="4487260" y="385611"/>
                  <a:pt x="4467919" y="376791"/>
                  <a:pt x="4452605" y="363584"/>
                </a:cubicBezTo>
                <a:cubicBezTo>
                  <a:pt x="4437291" y="350377"/>
                  <a:pt x="4435044" y="329461"/>
                  <a:pt x="4418925" y="320022"/>
                </a:cubicBezTo>
                <a:cubicBezTo>
                  <a:pt x="4402806" y="310583"/>
                  <a:pt x="4375259" y="308879"/>
                  <a:pt x="4355888" y="306947"/>
                </a:cubicBezTo>
                <a:cubicBezTo>
                  <a:pt x="4336517" y="305015"/>
                  <a:pt x="4319592" y="310335"/>
                  <a:pt x="4302697" y="308432"/>
                </a:cubicBezTo>
                <a:cubicBezTo>
                  <a:pt x="4285802" y="306529"/>
                  <a:pt x="4269325" y="300696"/>
                  <a:pt x="4254519" y="295529"/>
                </a:cubicBezTo>
                <a:cubicBezTo>
                  <a:pt x="4239713" y="290362"/>
                  <a:pt x="4234609" y="285138"/>
                  <a:pt x="4213863" y="277430"/>
                </a:cubicBezTo>
                <a:cubicBezTo>
                  <a:pt x="4193117" y="269722"/>
                  <a:pt x="4151237" y="257800"/>
                  <a:pt x="4130043" y="249284"/>
                </a:cubicBezTo>
                <a:cubicBezTo>
                  <a:pt x="4108849" y="240768"/>
                  <a:pt x="4105089" y="234430"/>
                  <a:pt x="4086699" y="226332"/>
                </a:cubicBezTo>
                <a:cubicBezTo>
                  <a:pt x="4068309" y="218234"/>
                  <a:pt x="4039738" y="210441"/>
                  <a:pt x="4019701" y="200697"/>
                </a:cubicBezTo>
                <a:cubicBezTo>
                  <a:pt x="3999664" y="190953"/>
                  <a:pt x="3995919" y="169601"/>
                  <a:pt x="3966478" y="167869"/>
                </a:cubicBezTo>
                <a:cubicBezTo>
                  <a:pt x="3904838" y="155542"/>
                  <a:pt x="3914701" y="168678"/>
                  <a:pt x="3898721" y="157821"/>
                </a:cubicBezTo>
                <a:cubicBezTo>
                  <a:pt x="3882741" y="146964"/>
                  <a:pt x="3882572" y="116486"/>
                  <a:pt x="3870600" y="102726"/>
                </a:cubicBezTo>
                <a:cubicBezTo>
                  <a:pt x="3858629" y="88966"/>
                  <a:pt x="3851289" y="84389"/>
                  <a:pt x="3826892" y="75264"/>
                </a:cubicBezTo>
                <a:cubicBezTo>
                  <a:pt x="3802495" y="66139"/>
                  <a:pt x="3856858" y="33238"/>
                  <a:pt x="3724220" y="47974"/>
                </a:cubicBezTo>
                <a:cubicBezTo>
                  <a:pt x="3712586" y="51852"/>
                  <a:pt x="3671623" y="5106"/>
                  <a:pt x="3647740" y="586"/>
                </a:cubicBezTo>
                <a:cubicBezTo>
                  <a:pt x="3623857" y="-3934"/>
                  <a:pt x="3596509" y="19123"/>
                  <a:pt x="3580923" y="20855"/>
                </a:cubicBezTo>
                <a:cubicBezTo>
                  <a:pt x="3566010" y="24584"/>
                  <a:pt x="3522709" y="24575"/>
                  <a:pt x="3491366" y="31417"/>
                </a:cubicBezTo>
                <a:cubicBezTo>
                  <a:pt x="3460023" y="38259"/>
                  <a:pt x="3427788" y="50934"/>
                  <a:pt x="3392866" y="61905"/>
                </a:cubicBezTo>
                <a:cubicBezTo>
                  <a:pt x="3357944" y="72876"/>
                  <a:pt x="3312728" y="94618"/>
                  <a:pt x="3281833" y="97244"/>
                </a:cubicBezTo>
                <a:cubicBezTo>
                  <a:pt x="3250938" y="99870"/>
                  <a:pt x="3223084" y="72466"/>
                  <a:pt x="3207498" y="77662"/>
                </a:cubicBezTo>
                <a:lnTo>
                  <a:pt x="3153218" y="115857"/>
                </a:lnTo>
                <a:lnTo>
                  <a:pt x="3170224" y="203951"/>
                </a:lnTo>
                <a:cubicBezTo>
                  <a:pt x="3176727" y="305902"/>
                  <a:pt x="3178296" y="234192"/>
                  <a:pt x="3178798" y="254879"/>
                </a:cubicBezTo>
                <a:cubicBezTo>
                  <a:pt x="3179301" y="275566"/>
                  <a:pt x="3175958" y="312076"/>
                  <a:pt x="3173239" y="328071"/>
                </a:cubicBezTo>
                <a:cubicBezTo>
                  <a:pt x="3170520" y="344066"/>
                  <a:pt x="3165621" y="345351"/>
                  <a:pt x="3162485" y="350851"/>
                </a:cubicBezTo>
                <a:cubicBezTo>
                  <a:pt x="3159349" y="356351"/>
                  <a:pt x="3159616" y="359339"/>
                  <a:pt x="3154420" y="361071"/>
                </a:cubicBezTo>
                <a:cubicBezTo>
                  <a:pt x="3119375" y="396117"/>
                  <a:pt x="3172286" y="422767"/>
                  <a:pt x="3142758" y="432608"/>
                </a:cubicBezTo>
                <a:cubicBezTo>
                  <a:pt x="3128699" y="441981"/>
                  <a:pt x="3206229" y="501368"/>
                  <a:pt x="3226727" y="523729"/>
                </a:cubicBezTo>
                <a:cubicBezTo>
                  <a:pt x="3247225" y="546091"/>
                  <a:pt x="3279542" y="556557"/>
                  <a:pt x="3265748" y="566777"/>
                </a:cubicBezTo>
                <a:cubicBezTo>
                  <a:pt x="3251954" y="576997"/>
                  <a:pt x="3170321" y="580270"/>
                  <a:pt x="3143962" y="585047"/>
                </a:cubicBezTo>
                <a:cubicBezTo>
                  <a:pt x="3117603" y="589824"/>
                  <a:pt x="3153260" y="582390"/>
                  <a:pt x="3107594" y="595438"/>
                </a:cubicBezTo>
                <a:cubicBezTo>
                  <a:pt x="3102328" y="596943"/>
                  <a:pt x="3097273" y="599129"/>
                  <a:pt x="3092007" y="600633"/>
                </a:cubicBezTo>
                <a:cubicBezTo>
                  <a:pt x="3085141" y="602594"/>
                  <a:pt x="3078064" y="603776"/>
                  <a:pt x="3071225" y="605828"/>
                </a:cubicBezTo>
                <a:cubicBezTo>
                  <a:pt x="3060734" y="608975"/>
                  <a:pt x="3050679" y="613563"/>
                  <a:pt x="3040053" y="616219"/>
                </a:cubicBezTo>
                <a:cubicBezTo>
                  <a:pt x="3026198" y="619683"/>
                  <a:pt x="3012037" y="622094"/>
                  <a:pt x="2998489" y="626610"/>
                </a:cubicBezTo>
                <a:cubicBezTo>
                  <a:pt x="2988098" y="630074"/>
                  <a:pt x="2978056" y="634853"/>
                  <a:pt x="2967316" y="637001"/>
                </a:cubicBezTo>
                <a:cubicBezTo>
                  <a:pt x="2958657" y="638733"/>
                  <a:pt x="2949858" y="639873"/>
                  <a:pt x="2941339" y="642197"/>
                </a:cubicBezTo>
                <a:cubicBezTo>
                  <a:pt x="2930772" y="645079"/>
                  <a:pt x="2920557" y="649124"/>
                  <a:pt x="2910166" y="652588"/>
                </a:cubicBezTo>
                <a:lnTo>
                  <a:pt x="2894580" y="657783"/>
                </a:lnTo>
                <a:cubicBezTo>
                  <a:pt x="2869881" y="674250"/>
                  <a:pt x="2884917" y="666200"/>
                  <a:pt x="2847821" y="678565"/>
                </a:cubicBezTo>
                <a:lnTo>
                  <a:pt x="2832235" y="683760"/>
                </a:lnTo>
                <a:cubicBezTo>
                  <a:pt x="2781982" y="721451"/>
                  <a:pt x="2835536" y="684708"/>
                  <a:pt x="2795866" y="704542"/>
                </a:cubicBezTo>
                <a:cubicBezTo>
                  <a:pt x="2790281" y="707334"/>
                  <a:pt x="2786127" y="712741"/>
                  <a:pt x="2780280" y="714933"/>
                </a:cubicBezTo>
                <a:cubicBezTo>
                  <a:pt x="2772012" y="718034"/>
                  <a:pt x="2762870" y="717986"/>
                  <a:pt x="2754303" y="720128"/>
                </a:cubicBezTo>
                <a:cubicBezTo>
                  <a:pt x="2748990" y="721456"/>
                  <a:pt x="2743982" y="723819"/>
                  <a:pt x="2738716" y="725324"/>
                </a:cubicBezTo>
                <a:cubicBezTo>
                  <a:pt x="2731851" y="727286"/>
                  <a:pt x="2724862" y="728787"/>
                  <a:pt x="2717935" y="730519"/>
                </a:cubicBezTo>
                <a:cubicBezTo>
                  <a:pt x="2676371" y="728787"/>
                  <a:pt x="2634360" y="731649"/>
                  <a:pt x="2593244" y="725324"/>
                </a:cubicBezTo>
                <a:cubicBezTo>
                  <a:pt x="2586641" y="724308"/>
                  <a:pt x="2578841" y="698885"/>
                  <a:pt x="2577657" y="694151"/>
                </a:cubicBezTo>
                <a:cubicBezTo>
                  <a:pt x="2562971" y="635406"/>
                  <a:pt x="2584363" y="703874"/>
                  <a:pt x="2562071" y="637001"/>
                </a:cubicBezTo>
                <a:cubicBezTo>
                  <a:pt x="2560339" y="631806"/>
                  <a:pt x="2559913" y="625972"/>
                  <a:pt x="2556875" y="621415"/>
                </a:cubicBezTo>
                <a:lnTo>
                  <a:pt x="2546485" y="605828"/>
                </a:lnTo>
                <a:lnTo>
                  <a:pt x="2411403" y="611024"/>
                </a:lnTo>
                <a:cubicBezTo>
                  <a:pt x="2392302" y="612056"/>
                  <a:pt x="2373214" y="613691"/>
                  <a:pt x="2354253" y="616219"/>
                </a:cubicBezTo>
                <a:cubicBezTo>
                  <a:pt x="2347175" y="617163"/>
                  <a:pt x="2340556" y="620529"/>
                  <a:pt x="2333471" y="621415"/>
                </a:cubicBezTo>
                <a:cubicBezTo>
                  <a:pt x="2312778" y="624002"/>
                  <a:pt x="2291907" y="624878"/>
                  <a:pt x="2271125" y="626610"/>
                </a:cubicBezTo>
                <a:cubicBezTo>
                  <a:pt x="2236489" y="624878"/>
                  <a:pt x="2201765" y="624419"/>
                  <a:pt x="2167216" y="621415"/>
                </a:cubicBezTo>
                <a:cubicBezTo>
                  <a:pt x="2161760" y="620941"/>
                  <a:pt x="2156417" y="618879"/>
                  <a:pt x="2151630" y="616219"/>
                </a:cubicBezTo>
                <a:cubicBezTo>
                  <a:pt x="2140713" y="610154"/>
                  <a:pt x="2120457" y="595438"/>
                  <a:pt x="2120457" y="595438"/>
                </a:cubicBezTo>
                <a:cubicBezTo>
                  <a:pt x="2116993" y="590242"/>
                  <a:pt x="2114942" y="583752"/>
                  <a:pt x="2110066" y="579851"/>
                </a:cubicBezTo>
                <a:cubicBezTo>
                  <a:pt x="2105790" y="576430"/>
                  <a:pt x="2099378" y="577105"/>
                  <a:pt x="2094480" y="574656"/>
                </a:cubicBezTo>
                <a:cubicBezTo>
                  <a:pt x="2088895" y="571864"/>
                  <a:pt x="2084479" y="567058"/>
                  <a:pt x="2078894" y="564265"/>
                </a:cubicBezTo>
                <a:cubicBezTo>
                  <a:pt x="2073995" y="561816"/>
                  <a:pt x="2068206" y="561518"/>
                  <a:pt x="2063307" y="559069"/>
                </a:cubicBezTo>
                <a:cubicBezTo>
                  <a:pt x="2057722" y="556276"/>
                  <a:pt x="2053306" y="551470"/>
                  <a:pt x="2047721" y="548678"/>
                </a:cubicBezTo>
                <a:cubicBezTo>
                  <a:pt x="2042823" y="546229"/>
                  <a:pt x="2037169" y="545640"/>
                  <a:pt x="2032135" y="543483"/>
                </a:cubicBezTo>
                <a:cubicBezTo>
                  <a:pt x="2025016" y="540432"/>
                  <a:pt x="2018280" y="536556"/>
                  <a:pt x="2011353" y="533092"/>
                </a:cubicBezTo>
                <a:cubicBezTo>
                  <a:pt x="1976717" y="534824"/>
                  <a:pt x="1941895" y="534313"/>
                  <a:pt x="1907444" y="538288"/>
                </a:cubicBezTo>
                <a:cubicBezTo>
                  <a:pt x="1896563" y="539543"/>
                  <a:pt x="1886662" y="545214"/>
                  <a:pt x="1876271" y="548678"/>
                </a:cubicBezTo>
                <a:cubicBezTo>
                  <a:pt x="1871076" y="550410"/>
                  <a:pt x="1865583" y="551425"/>
                  <a:pt x="1860685" y="553874"/>
                </a:cubicBezTo>
                <a:cubicBezTo>
                  <a:pt x="1853758" y="557338"/>
                  <a:pt x="1847321" y="562040"/>
                  <a:pt x="1839903" y="564265"/>
                </a:cubicBezTo>
                <a:cubicBezTo>
                  <a:pt x="1829208" y="567474"/>
                  <a:pt x="1773787" y="573828"/>
                  <a:pt x="1767166" y="574656"/>
                </a:cubicBezTo>
                <a:cubicBezTo>
                  <a:pt x="1737371" y="584587"/>
                  <a:pt x="1766353" y="575643"/>
                  <a:pt x="1725603" y="585047"/>
                </a:cubicBezTo>
                <a:cubicBezTo>
                  <a:pt x="1711688" y="588258"/>
                  <a:pt x="1697894" y="591974"/>
                  <a:pt x="1684039" y="595438"/>
                </a:cubicBezTo>
                <a:cubicBezTo>
                  <a:pt x="1677112" y="597170"/>
                  <a:pt x="1670031" y="598375"/>
                  <a:pt x="1663257" y="600633"/>
                </a:cubicBezTo>
                <a:lnTo>
                  <a:pt x="1632085" y="611024"/>
                </a:lnTo>
                <a:cubicBezTo>
                  <a:pt x="1626889" y="612756"/>
                  <a:pt x="1621396" y="613770"/>
                  <a:pt x="1616498" y="616219"/>
                </a:cubicBezTo>
                <a:cubicBezTo>
                  <a:pt x="1609571" y="619683"/>
                  <a:pt x="1603064" y="624161"/>
                  <a:pt x="1595716" y="626610"/>
                </a:cubicBezTo>
                <a:cubicBezTo>
                  <a:pt x="1587339" y="629403"/>
                  <a:pt x="1578306" y="629664"/>
                  <a:pt x="1569739" y="631806"/>
                </a:cubicBezTo>
                <a:cubicBezTo>
                  <a:pt x="1564426" y="633134"/>
                  <a:pt x="1559348" y="635269"/>
                  <a:pt x="1554153" y="637001"/>
                </a:cubicBezTo>
                <a:cubicBezTo>
                  <a:pt x="1548957" y="640465"/>
                  <a:pt x="1542982" y="642977"/>
                  <a:pt x="1538566" y="647392"/>
                </a:cubicBezTo>
                <a:cubicBezTo>
                  <a:pt x="1534151" y="651807"/>
                  <a:pt x="1533470" y="659669"/>
                  <a:pt x="1528175" y="662978"/>
                </a:cubicBezTo>
                <a:cubicBezTo>
                  <a:pt x="1518887" y="668783"/>
                  <a:pt x="1497003" y="673369"/>
                  <a:pt x="1497003" y="673369"/>
                </a:cubicBezTo>
                <a:lnTo>
                  <a:pt x="1465830" y="694151"/>
                </a:lnTo>
                <a:cubicBezTo>
                  <a:pt x="1460635" y="697615"/>
                  <a:pt x="1456168" y="702567"/>
                  <a:pt x="1450244" y="704542"/>
                </a:cubicBezTo>
                <a:lnTo>
                  <a:pt x="1387898" y="725324"/>
                </a:lnTo>
                <a:lnTo>
                  <a:pt x="1372312" y="730519"/>
                </a:lnTo>
                <a:cubicBezTo>
                  <a:pt x="1367116" y="732251"/>
                  <a:pt x="1362179" y="735219"/>
                  <a:pt x="1356725" y="735715"/>
                </a:cubicBezTo>
                <a:lnTo>
                  <a:pt x="1299575" y="740910"/>
                </a:lnTo>
                <a:cubicBezTo>
                  <a:pt x="1294380" y="742642"/>
                  <a:pt x="1289302" y="744778"/>
                  <a:pt x="1283989" y="746106"/>
                </a:cubicBezTo>
                <a:cubicBezTo>
                  <a:pt x="1253320" y="753773"/>
                  <a:pt x="1236337" y="753272"/>
                  <a:pt x="1200862" y="756497"/>
                </a:cubicBezTo>
                <a:cubicBezTo>
                  <a:pt x="1187521" y="759832"/>
                  <a:pt x="1167285" y="765240"/>
                  <a:pt x="1154103" y="766888"/>
                </a:cubicBezTo>
                <a:cubicBezTo>
                  <a:pt x="1135122" y="769261"/>
                  <a:pt x="1115965" y="769971"/>
                  <a:pt x="1096953" y="772083"/>
                </a:cubicBezTo>
                <a:cubicBezTo>
                  <a:pt x="1084782" y="773435"/>
                  <a:pt x="1072708" y="775546"/>
                  <a:pt x="1060585" y="777278"/>
                </a:cubicBezTo>
                <a:cubicBezTo>
                  <a:pt x="1017650" y="791591"/>
                  <a:pt x="1084885" y="770449"/>
                  <a:pt x="993044" y="787669"/>
                </a:cubicBezTo>
                <a:cubicBezTo>
                  <a:pt x="982279" y="789687"/>
                  <a:pt x="972497" y="795403"/>
                  <a:pt x="961871" y="798060"/>
                </a:cubicBezTo>
                <a:cubicBezTo>
                  <a:pt x="948016" y="801524"/>
                  <a:pt x="933855" y="803935"/>
                  <a:pt x="920307" y="808451"/>
                </a:cubicBezTo>
                <a:cubicBezTo>
                  <a:pt x="909916" y="811915"/>
                  <a:pt x="899761" y="816185"/>
                  <a:pt x="889135" y="818842"/>
                </a:cubicBezTo>
                <a:cubicBezTo>
                  <a:pt x="882208" y="820574"/>
                  <a:pt x="875324" y="822489"/>
                  <a:pt x="868353" y="824038"/>
                </a:cubicBezTo>
                <a:cubicBezTo>
                  <a:pt x="859732" y="825954"/>
                  <a:pt x="850942" y="827091"/>
                  <a:pt x="842375" y="829233"/>
                </a:cubicBezTo>
                <a:cubicBezTo>
                  <a:pt x="822882" y="834106"/>
                  <a:pt x="826821" y="835898"/>
                  <a:pt x="806007" y="844819"/>
                </a:cubicBezTo>
                <a:cubicBezTo>
                  <a:pt x="800973" y="846976"/>
                  <a:pt x="795455" y="847858"/>
                  <a:pt x="790421" y="850015"/>
                </a:cubicBezTo>
                <a:cubicBezTo>
                  <a:pt x="752391" y="866315"/>
                  <a:pt x="787167" y="856024"/>
                  <a:pt x="748857" y="865601"/>
                </a:cubicBezTo>
                <a:cubicBezTo>
                  <a:pt x="724158" y="882068"/>
                  <a:pt x="739194" y="874018"/>
                  <a:pt x="702098" y="886383"/>
                </a:cubicBezTo>
                <a:cubicBezTo>
                  <a:pt x="702094" y="886384"/>
                  <a:pt x="670928" y="896772"/>
                  <a:pt x="670925" y="896774"/>
                </a:cubicBezTo>
                <a:cubicBezTo>
                  <a:pt x="650782" y="910203"/>
                  <a:pt x="661263" y="905191"/>
                  <a:pt x="639753" y="912360"/>
                </a:cubicBezTo>
                <a:cubicBezTo>
                  <a:pt x="615052" y="928827"/>
                  <a:pt x="630090" y="920776"/>
                  <a:pt x="592994" y="933142"/>
                </a:cubicBezTo>
                <a:cubicBezTo>
                  <a:pt x="587798" y="934874"/>
                  <a:pt x="581964" y="935300"/>
                  <a:pt x="577407" y="938338"/>
                </a:cubicBezTo>
                <a:lnTo>
                  <a:pt x="546235" y="959119"/>
                </a:lnTo>
                <a:cubicBezTo>
                  <a:pt x="541039" y="962583"/>
                  <a:pt x="536233" y="966717"/>
                  <a:pt x="530648" y="969510"/>
                </a:cubicBezTo>
                <a:cubicBezTo>
                  <a:pt x="523721" y="972974"/>
                  <a:pt x="516591" y="976058"/>
                  <a:pt x="509866" y="979901"/>
                </a:cubicBezTo>
                <a:cubicBezTo>
                  <a:pt x="475287" y="999661"/>
                  <a:pt x="517535" y="982541"/>
                  <a:pt x="463107" y="1000683"/>
                </a:cubicBezTo>
                <a:lnTo>
                  <a:pt x="447521" y="1005878"/>
                </a:lnTo>
                <a:cubicBezTo>
                  <a:pt x="401997" y="1051405"/>
                  <a:pt x="459739" y="995697"/>
                  <a:pt x="416348" y="1031856"/>
                </a:cubicBezTo>
                <a:cubicBezTo>
                  <a:pt x="390402" y="1053477"/>
                  <a:pt x="412568" y="1043506"/>
                  <a:pt x="385175" y="1052638"/>
                </a:cubicBezTo>
                <a:cubicBezTo>
                  <a:pt x="379980" y="1057833"/>
                  <a:pt x="375389" y="1063713"/>
                  <a:pt x="369589" y="1068224"/>
                </a:cubicBezTo>
                <a:cubicBezTo>
                  <a:pt x="359731" y="1075891"/>
                  <a:pt x="348807" y="1082079"/>
                  <a:pt x="338416" y="1089006"/>
                </a:cubicBezTo>
                <a:cubicBezTo>
                  <a:pt x="333221" y="1092470"/>
                  <a:pt x="327245" y="1094982"/>
                  <a:pt x="322830" y="1099397"/>
                </a:cubicBezTo>
                <a:cubicBezTo>
                  <a:pt x="303371" y="1118856"/>
                  <a:pt x="314214" y="1112660"/>
                  <a:pt x="291657" y="1120178"/>
                </a:cubicBezTo>
                <a:cubicBezTo>
                  <a:pt x="277804" y="1161743"/>
                  <a:pt x="298584" y="1113251"/>
                  <a:pt x="270875" y="1140960"/>
                </a:cubicBezTo>
                <a:cubicBezTo>
                  <a:pt x="267002" y="1144833"/>
                  <a:pt x="269042" y="1152224"/>
                  <a:pt x="265680" y="1156547"/>
                </a:cubicBezTo>
                <a:cubicBezTo>
                  <a:pt x="241150" y="1188086"/>
                  <a:pt x="244529" y="1184378"/>
                  <a:pt x="218921" y="1192915"/>
                </a:cubicBezTo>
                <a:cubicBezTo>
                  <a:pt x="215457" y="1198110"/>
                  <a:pt x="213229" y="1204389"/>
                  <a:pt x="208530" y="1208501"/>
                </a:cubicBezTo>
                <a:cubicBezTo>
                  <a:pt x="199131" y="1216725"/>
                  <a:pt x="187348" y="1221790"/>
                  <a:pt x="177357" y="1229283"/>
                </a:cubicBezTo>
                <a:cubicBezTo>
                  <a:pt x="170430" y="1234478"/>
                  <a:pt x="163149" y="1239234"/>
                  <a:pt x="156575" y="1244869"/>
                </a:cubicBezTo>
                <a:cubicBezTo>
                  <a:pt x="131808" y="1266098"/>
                  <a:pt x="151916" y="1256814"/>
                  <a:pt x="125403" y="1265651"/>
                </a:cubicBezTo>
                <a:cubicBezTo>
                  <a:pt x="75678" y="1315376"/>
                  <a:pt x="139344" y="1256358"/>
                  <a:pt x="94230" y="1286433"/>
                </a:cubicBezTo>
                <a:cubicBezTo>
                  <a:pt x="88117" y="1290509"/>
                  <a:pt x="83348" y="1296375"/>
                  <a:pt x="78644" y="1302019"/>
                </a:cubicBezTo>
                <a:cubicBezTo>
                  <a:pt x="74647" y="1306816"/>
                  <a:pt x="73129" y="1313705"/>
                  <a:pt x="68253" y="1317606"/>
                </a:cubicBezTo>
                <a:cubicBezTo>
                  <a:pt x="63976" y="1321027"/>
                  <a:pt x="57862" y="1321069"/>
                  <a:pt x="52666" y="1322801"/>
                </a:cubicBezTo>
                <a:cubicBezTo>
                  <a:pt x="35639" y="1334153"/>
                  <a:pt x="13700" y="1361767"/>
                  <a:pt x="5907" y="1369560"/>
                </a:cubicBezTo>
                <a:close/>
              </a:path>
            </a:pathLst>
          </a:custGeom>
          <a:solidFill>
            <a:srgbClr val="FFFF00">
              <a:alpha val="40000"/>
            </a:srgbClr>
          </a:solidFill>
          <a:ln w="15875">
            <a:solidFill>
              <a:schemeClr val="tx1"/>
            </a:solidFill>
            <a:miter lim="800000"/>
          </a:ln>
          <a:effectLst>
            <a:glow rad="1397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57" name="TextBox 56"/>
          <p:cNvSpPr txBox="1"/>
          <p:nvPr/>
        </p:nvSpPr>
        <p:spPr>
          <a:xfrm rot="1137667">
            <a:off x="3136416" y="4239583"/>
            <a:ext cx="945871" cy="200055"/>
          </a:xfrm>
          <a:prstGeom prst="rect">
            <a:avLst/>
          </a:prstGeom>
          <a:solidFill>
            <a:srgbClr val="00B050"/>
          </a:solidFill>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pPr algn="ctr"/>
            <a:r>
              <a:rPr lang="en-US" sz="700" b="1">
                <a:solidFill>
                  <a:schemeClr val="tx1"/>
                </a:solidFill>
                <a:latin typeface="Arial"/>
                <a:cs typeface="Arial"/>
              </a:rPr>
              <a:t>MSR HAMPTON</a:t>
            </a:r>
            <a:endParaRPr lang="en-US" sz="700" b="1">
              <a:solidFill>
                <a:schemeClr val="tx1"/>
              </a:solidFill>
              <a:latin typeface="Arial" panose="020B0604020202020204" pitchFamily="34" charset="0"/>
              <a:cs typeface="Arial" panose="020B0604020202020204" pitchFamily="34" charset="0"/>
            </a:endParaRPr>
          </a:p>
        </p:txBody>
      </p:sp>
      <p:sp>
        <p:nvSpPr>
          <p:cNvPr id="59" name="TextBox 58"/>
          <p:cNvSpPr txBox="1"/>
          <p:nvPr/>
        </p:nvSpPr>
        <p:spPr>
          <a:xfrm rot="21346779">
            <a:off x="4840732" y="2774452"/>
            <a:ext cx="3290479" cy="400110"/>
          </a:xfrm>
          <a:prstGeom prst="rect">
            <a:avLst/>
          </a:prstGeom>
          <a:noFill/>
          <a:ln w="15875">
            <a:noFill/>
            <a:miter lim="800000"/>
          </a:ln>
        </p:spPr>
        <p:txBody>
          <a:bodyPr wrap="square" rtlCol="0" anchor="ctr" anchorCtr="0">
            <a:spAutoFit/>
          </a:bodyPr>
          <a:lstStyle/>
          <a:p>
            <a:pPr algn="ctr"/>
            <a:r>
              <a:rPr lang="en-US" sz="2000" b="1">
                <a:effectLst>
                  <a:glow rad="266700">
                    <a:srgbClr val="FFFF00">
                      <a:alpha val="60000"/>
                    </a:srgbClr>
                  </a:glow>
                </a:effectLst>
                <a:latin typeface="Arial" pitchFamily="34" charset="0"/>
                <a:cs typeface="Arial" pitchFamily="34" charset="0"/>
              </a:rPr>
              <a:t>AO LIBERTY:</a:t>
            </a:r>
          </a:p>
        </p:txBody>
      </p:sp>
      <p:sp>
        <p:nvSpPr>
          <p:cNvPr id="60" name="Oval 59"/>
          <p:cNvSpPr/>
          <p:nvPr/>
        </p:nvSpPr>
        <p:spPr>
          <a:xfrm rot="6213086">
            <a:off x="2295752" y="4061118"/>
            <a:ext cx="206074" cy="317456"/>
          </a:xfrm>
          <a:prstGeom prst="ellipse">
            <a:avLst/>
          </a:prstGeom>
          <a:noFill/>
          <a:ln w="381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defRPr/>
            </a:pPr>
            <a:endParaRPr lang="en-US" sz="1600" b="1">
              <a:solidFill>
                <a:prstClr val="white"/>
              </a:solidFill>
              <a:effectLst>
                <a:glow rad="63500">
                  <a:srgbClr val="4BACC6">
                    <a:satMod val="175000"/>
                    <a:alpha val="40000"/>
                  </a:srgbClr>
                </a:glow>
              </a:effectLst>
              <a:latin typeface="Arial" pitchFamily="34" charset="0"/>
              <a:cs typeface="Arial" pitchFamily="34" charset="0"/>
            </a:endParaRPr>
          </a:p>
        </p:txBody>
      </p:sp>
      <p:cxnSp>
        <p:nvCxnSpPr>
          <p:cNvPr id="61" name="Straight Connector 60">
            <a:extLst>
              <a:ext uri="{FF2B5EF4-FFF2-40B4-BE49-F238E27FC236}">
                <a16:creationId xmlns:a16="http://schemas.microsoft.com/office/drawing/2014/main" id="{507AF977-6D9D-45F5-AD41-F9E06EAF01E6}"/>
              </a:ext>
            </a:extLst>
          </p:cNvPr>
          <p:cNvCxnSpPr>
            <a:cxnSpLocks/>
          </p:cNvCxnSpPr>
          <p:nvPr/>
        </p:nvCxnSpPr>
        <p:spPr>
          <a:xfrm flipV="1">
            <a:off x="2382457" y="4323840"/>
            <a:ext cx="25858" cy="4501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6130290" y="3185160"/>
            <a:ext cx="266700" cy="99060"/>
          </a:xfrm>
          <a:custGeom>
            <a:avLst/>
            <a:gdLst>
              <a:gd name="connsiteX0" fmla="*/ 163830 w 266700"/>
              <a:gd name="connsiteY0" fmla="*/ 7620 h 99060"/>
              <a:gd name="connsiteX1" fmla="*/ 137160 w 266700"/>
              <a:gd name="connsiteY1" fmla="*/ 11430 h 99060"/>
              <a:gd name="connsiteX2" fmla="*/ 125730 w 266700"/>
              <a:gd name="connsiteY2" fmla="*/ 19050 h 99060"/>
              <a:gd name="connsiteX3" fmla="*/ 110490 w 266700"/>
              <a:gd name="connsiteY3" fmla="*/ 26670 h 99060"/>
              <a:gd name="connsiteX4" fmla="*/ 87630 w 266700"/>
              <a:gd name="connsiteY4" fmla="*/ 34290 h 99060"/>
              <a:gd name="connsiteX5" fmla="*/ 76200 w 266700"/>
              <a:gd name="connsiteY5" fmla="*/ 38100 h 99060"/>
              <a:gd name="connsiteX6" fmla="*/ 41910 w 266700"/>
              <a:gd name="connsiteY6" fmla="*/ 41910 h 99060"/>
              <a:gd name="connsiteX7" fmla="*/ 7620 w 266700"/>
              <a:gd name="connsiteY7" fmla="*/ 60960 h 99060"/>
              <a:gd name="connsiteX8" fmla="*/ 0 w 266700"/>
              <a:gd name="connsiteY8" fmla="*/ 72390 h 99060"/>
              <a:gd name="connsiteX9" fmla="*/ 3810 w 266700"/>
              <a:gd name="connsiteY9" fmla="*/ 91440 h 99060"/>
              <a:gd name="connsiteX10" fmla="*/ 26670 w 266700"/>
              <a:gd name="connsiteY10" fmla="*/ 99060 h 99060"/>
              <a:gd name="connsiteX11" fmla="*/ 144780 w 266700"/>
              <a:gd name="connsiteY11" fmla="*/ 99060 h 99060"/>
              <a:gd name="connsiteX12" fmla="*/ 167640 w 266700"/>
              <a:gd name="connsiteY12" fmla="*/ 95250 h 99060"/>
              <a:gd name="connsiteX13" fmla="*/ 190500 w 266700"/>
              <a:gd name="connsiteY13" fmla="*/ 80010 h 99060"/>
              <a:gd name="connsiteX14" fmla="*/ 213360 w 266700"/>
              <a:gd name="connsiteY14" fmla="*/ 72390 h 99060"/>
              <a:gd name="connsiteX15" fmla="*/ 224790 w 266700"/>
              <a:gd name="connsiteY15" fmla="*/ 68580 h 99060"/>
              <a:gd name="connsiteX16" fmla="*/ 262890 w 266700"/>
              <a:gd name="connsiteY16" fmla="*/ 64770 h 99060"/>
              <a:gd name="connsiteX17" fmla="*/ 266700 w 266700"/>
              <a:gd name="connsiteY17" fmla="*/ 53340 h 99060"/>
              <a:gd name="connsiteX18" fmla="*/ 236220 w 266700"/>
              <a:gd name="connsiteY18" fmla="*/ 38100 h 99060"/>
              <a:gd name="connsiteX19" fmla="*/ 213360 w 266700"/>
              <a:gd name="connsiteY19" fmla="*/ 22860 h 99060"/>
              <a:gd name="connsiteX20" fmla="*/ 190500 w 266700"/>
              <a:gd name="connsiteY20" fmla="*/ 0 h 99060"/>
              <a:gd name="connsiteX21" fmla="*/ 163830 w 266700"/>
              <a:gd name="connsiteY21" fmla="*/ 7620 h 9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6700" h="99060">
                <a:moveTo>
                  <a:pt x="163830" y="7620"/>
                </a:moveTo>
                <a:cubicBezTo>
                  <a:pt x="154940" y="8890"/>
                  <a:pt x="145762" y="8850"/>
                  <a:pt x="137160" y="11430"/>
                </a:cubicBezTo>
                <a:cubicBezTo>
                  <a:pt x="132774" y="12746"/>
                  <a:pt x="129706" y="16778"/>
                  <a:pt x="125730" y="19050"/>
                </a:cubicBezTo>
                <a:cubicBezTo>
                  <a:pt x="120799" y="21868"/>
                  <a:pt x="115763" y="24561"/>
                  <a:pt x="110490" y="26670"/>
                </a:cubicBezTo>
                <a:cubicBezTo>
                  <a:pt x="103032" y="29653"/>
                  <a:pt x="95250" y="31750"/>
                  <a:pt x="87630" y="34290"/>
                </a:cubicBezTo>
                <a:cubicBezTo>
                  <a:pt x="83820" y="35560"/>
                  <a:pt x="80192" y="37656"/>
                  <a:pt x="76200" y="38100"/>
                </a:cubicBezTo>
                <a:lnTo>
                  <a:pt x="41910" y="41910"/>
                </a:lnTo>
                <a:cubicBezTo>
                  <a:pt x="19824" y="49272"/>
                  <a:pt x="20781" y="45167"/>
                  <a:pt x="7620" y="60960"/>
                </a:cubicBezTo>
                <a:cubicBezTo>
                  <a:pt x="4689" y="64478"/>
                  <a:pt x="2540" y="68580"/>
                  <a:pt x="0" y="72390"/>
                </a:cubicBezTo>
                <a:cubicBezTo>
                  <a:pt x="1270" y="78740"/>
                  <a:pt x="-769" y="86861"/>
                  <a:pt x="3810" y="91440"/>
                </a:cubicBezTo>
                <a:cubicBezTo>
                  <a:pt x="9490" y="97120"/>
                  <a:pt x="26670" y="99060"/>
                  <a:pt x="26670" y="99060"/>
                </a:cubicBezTo>
                <a:cubicBezTo>
                  <a:pt x="82100" y="87974"/>
                  <a:pt x="18955" y="99060"/>
                  <a:pt x="144780" y="99060"/>
                </a:cubicBezTo>
                <a:cubicBezTo>
                  <a:pt x="152505" y="99060"/>
                  <a:pt x="160020" y="96520"/>
                  <a:pt x="167640" y="95250"/>
                </a:cubicBezTo>
                <a:cubicBezTo>
                  <a:pt x="175260" y="90170"/>
                  <a:pt x="181812" y="82906"/>
                  <a:pt x="190500" y="80010"/>
                </a:cubicBezTo>
                <a:lnTo>
                  <a:pt x="213360" y="72390"/>
                </a:lnTo>
                <a:cubicBezTo>
                  <a:pt x="217170" y="71120"/>
                  <a:pt x="220794" y="68980"/>
                  <a:pt x="224790" y="68580"/>
                </a:cubicBezTo>
                <a:lnTo>
                  <a:pt x="262890" y="64770"/>
                </a:lnTo>
                <a:cubicBezTo>
                  <a:pt x="264160" y="60960"/>
                  <a:pt x="266700" y="57356"/>
                  <a:pt x="266700" y="53340"/>
                </a:cubicBezTo>
                <a:cubicBezTo>
                  <a:pt x="266700" y="34341"/>
                  <a:pt x="251996" y="40354"/>
                  <a:pt x="236220" y="38100"/>
                </a:cubicBezTo>
                <a:cubicBezTo>
                  <a:pt x="228600" y="33020"/>
                  <a:pt x="219836" y="29336"/>
                  <a:pt x="213360" y="22860"/>
                </a:cubicBezTo>
                <a:cubicBezTo>
                  <a:pt x="205740" y="15240"/>
                  <a:pt x="201276" y="0"/>
                  <a:pt x="190500" y="0"/>
                </a:cubicBezTo>
                <a:lnTo>
                  <a:pt x="163830" y="7620"/>
                </a:lnTo>
                <a:close/>
              </a:path>
            </a:pathLst>
          </a:custGeom>
          <a:solidFill>
            <a:srgbClr val="7030A0">
              <a:alpha val="75000"/>
            </a:srgbClr>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4" name="Freeform 3"/>
          <p:cNvSpPr/>
          <p:nvPr/>
        </p:nvSpPr>
        <p:spPr>
          <a:xfrm>
            <a:off x="6412231" y="3131820"/>
            <a:ext cx="104463" cy="167640"/>
          </a:xfrm>
          <a:custGeom>
            <a:avLst/>
            <a:gdLst>
              <a:gd name="connsiteX0" fmla="*/ 22860 w 104463"/>
              <a:gd name="connsiteY0" fmla="*/ 34290 h 167640"/>
              <a:gd name="connsiteX1" fmla="*/ 19050 w 104463"/>
              <a:gd name="connsiteY1" fmla="*/ 53340 h 167640"/>
              <a:gd name="connsiteX2" fmla="*/ 15240 w 104463"/>
              <a:gd name="connsiteY2" fmla="*/ 83820 h 167640"/>
              <a:gd name="connsiteX3" fmla="*/ 11430 w 104463"/>
              <a:gd name="connsiteY3" fmla="*/ 95250 h 167640"/>
              <a:gd name="connsiteX4" fmla="*/ 7620 w 104463"/>
              <a:gd name="connsiteY4" fmla="*/ 110490 h 167640"/>
              <a:gd name="connsiteX5" fmla="*/ 3810 w 104463"/>
              <a:gd name="connsiteY5" fmla="*/ 121920 h 167640"/>
              <a:gd name="connsiteX6" fmla="*/ 0 w 104463"/>
              <a:gd name="connsiteY6" fmla="*/ 144780 h 167640"/>
              <a:gd name="connsiteX7" fmla="*/ 3810 w 104463"/>
              <a:gd name="connsiteY7" fmla="*/ 163830 h 167640"/>
              <a:gd name="connsiteX8" fmla="*/ 15240 w 104463"/>
              <a:gd name="connsiteY8" fmla="*/ 167640 h 167640"/>
              <a:gd name="connsiteX9" fmla="*/ 38100 w 104463"/>
              <a:gd name="connsiteY9" fmla="*/ 156210 h 167640"/>
              <a:gd name="connsiteX10" fmla="*/ 60960 w 104463"/>
              <a:gd name="connsiteY10" fmla="*/ 160020 h 167640"/>
              <a:gd name="connsiteX11" fmla="*/ 80010 w 104463"/>
              <a:gd name="connsiteY11" fmla="*/ 163830 h 167640"/>
              <a:gd name="connsiteX12" fmla="*/ 91440 w 104463"/>
              <a:gd name="connsiteY12" fmla="*/ 160020 h 167640"/>
              <a:gd name="connsiteX13" fmla="*/ 95250 w 104463"/>
              <a:gd name="connsiteY13" fmla="*/ 144780 h 167640"/>
              <a:gd name="connsiteX14" fmla="*/ 99060 w 104463"/>
              <a:gd name="connsiteY14" fmla="*/ 7620 h 167640"/>
              <a:gd name="connsiteX15" fmla="*/ 87630 w 104463"/>
              <a:gd name="connsiteY15" fmla="*/ 0 h 167640"/>
              <a:gd name="connsiteX16" fmla="*/ 57150 w 104463"/>
              <a:gd name="connsiteY16" fmla="*/ 15240 h 167640"/>
              <a:gd name="connsiteX17" fmla="*/ 34290 w 104463"/>
              <a:gd name="connsiteY17" fmla="*/ 22860 h 167640"/>
              <a:gd name="connsiteX18" fmla="*/ 22860 w 104463"/>
              <a:gd name="connsiteY18" fmla="*/ 26670 h 167640"/>
              <a:gd name="connsiteX19" fmla="*/ 22860 w 104463"/>
              <a:gd name="connsiteY19" fmla="*/ 3429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463" h="167640">
                <a:moveTo>
                  <a:pt x="22860" y="34290"/>
                </a:moveTo>
                <a:cubicBezTo>
                  <a:pt x="21590" y="40640"/>
                  <a:pt x="20035" y="46940"/>
                  <a:pt x="19050" y="53340"/>
                </a:cubicBezTo>
                <a:cubicBezTo>
                  <a:pt x="17493" y="63460"/>
                  <a:pt x="17072" y="73746"/>
                  <a:pt x="15240" y="83820"/>
                </a:cubicBezTo>
                <a:cubicBezTo>
                  <a:pt x="14522" y="87771"/>
                  <a:pt x="12533" y="91388"/>
                  <a:pt x="11430" y="95250"/>
                </a:cubicBezTo>
                <a:cubicBezTo>
                  <a:pt x="9991" y="100285"/>
                  <a:pt x="9059" y="105455"/>
                  <a:pt x="7620" y="110490"/>
                </a:cubicBezTo>
                <a:cubicBezTo>
                  <a:pt x="6517" y="114352"/>
                  <a:pt x="4681" y="118000"/>
                  <a:pt x="3810" y="121920"/>
                </a:cubicBezTo>
                <a:cubicBezTo>
                  <a:pt x="2134" y="129461"/>
                  <a:pt x="1270" y="137160"/>
                  <a:pt x="0" y="144780"/>
                </a:cubicBezTo>
                <a:cubicBezTo>
                  <a:pt x="1270" y="151130"/>
                  <a:pt x="218" y="158442"/>
                  <a:pt x="3810" y="163830"/>
                </a:cubicBezTo>
                <a:cubicBezTo>
                  <a:pt x="6038" y="167172"/>
                  <a:pt x="11224" y="167640"/>
                  <a:pt x="15240" y="167640"/>
                </a:cubicBezTo>
                <a:cubicBezTo>
                  <a:pt x="23127" y="167640"/>
                  <a:pt x="32321" y="160063"/>
                  <a:pt x="38100" y="156210"/>
                </a:cubicBezTo>
                <a:lnTo>
                  <a:pt x="60960" y="160020"/>
                </a:lnTo>
                <a:cubicBezTo>
                  <a:pt x="67331" y="161178"/>
                  <a:pt x="73534" y="163830"/>
                  <a:pt x="80010" y="163830"/>
                </a:cubicBezTo>
                <a:cubicBezTo>
                  <a:pt x="84026" y="163830"/>
                  <a:pt x="87630" y="161290"/>
                  <a:pt x="91440" y="160020"/>
                </a:cubicBezTo>
                <a:cubicBezTo>
                  <a:pt x="92710" y="154940"/>
                  <a:pt x="94340" y="149937"/>
                  <a:pt x="95250" y="144780"/>
                </a:cubicBezTo>
                <a:cubicBezTo>
                  <a:pt x="104517" y="92266"/>
                  <a:pt x="108494" y="66582"/>
                  <a:pt x="99060" y="7620"/>
                </a:cubicBezTo>
                <a:cubicBezTo>
                  <a:pt x="98337" y="3098"/>
                  <a:pt x="91440" y="2540"/>
                  <a:pt x="87630" y="0"/>
                </a:cubicBezTo>
                <a:cubicBezTo>
                  <a:pt x="39246" y="9677"/>
                  <a:pt x="93170" y="-4771"/>
                  <a:pt x="57150" y="15240"/>
                </a:cubicBezTo>
                <a:cubicBezTo>
                  <a:pt x="50129" y="19141"/>
                  <a:pt x="41910" y="20320"/>
                  <a:pt x="34290" y="22860"/>
                </a:cubicBezTo>
                <a:cubicBezTo>
                  <a:pt x="30480" y="24130"/>
                  <a:pt x="25700" y="23830"/>
                  <a:pt x="22860" y="26670"/>
                </a:cubicBezTo>
                <a:lnTo>
                  <a:pt x="22860" y="34290"/>
                </a:lnTo>
                <a:close/>
              </a:path>
            </a:pathLst>
          </a:custGeom>
          <a:solidFill>
            <a:srgbClr val="7030A0">
              <a:alpha val="75000"/>
            </a:srgbClr>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12" name="Freeform 11"/>
          <p:cNvSpPr/>
          <p:nvPr/>
        </p:nvSpPr>
        <p:spPr>
          <a:xfrm>
            <a:off x="3403915" y="3398974"/>
            <a:ext cx="144780" cy="137160"/>
          </a:xfrm>
          <a:custGeom>
            <a:avLst/>
            <a:gdLst>
              <a:gd name="connsiteX0" fmla="*/ 38100 w 144780"/>
              <a:gd name="connsiteY0" fmla="*/ 38100 h 137160"/>
              <a:gd name="connsiteX1" fmla="*/ 19050 w 144780"/>
              <a:gd name="connsiteY1" fmla="*/ 49530 h 137160"/>
              <a:gd name="connsiteX2" fmla="*/ 0 w 144780"/>
              <a:gd name="connsiteY2" fmla="*/ 64770 h 137160"/>
              <a:gd name="connsiteX3" fmla="*/ 3810 w 144780"/>
              <a:gd name="connsiteY3" fmla="*/ 106680 h 137160"/>
              <a:gd name="connsiteX4" fmla="*/ 15240 w 144780"/>
              <a:gd name="connsiteY4" fmla="*/ 110490 h 137160"/>
              <a:gd name="connsiteX5" fmla="*/ 26670 w 144780"/>
              <a:gd name="connsiteY5" fmla="*/ 118110 h 137160"/>
              <a:gd name="connsiteX6" fmla="*/ 38100 w 144780"/>
              <a:gd name="connsiteY6" fmla="*/ 121920 h 137160"/>
              <a:gd name="connsiteX7" fmla="*/ 49530 w 144780"/>
              <a:gd name="connsiteY7" fmla="*/ 129540 h 137160"/>
              <a:gd name="connsiteX8" fmla="*/ 64770 w 144780"/>
              <a:gd name="connsiteY8" fmla="*/ 137160 h 137160"/>
              <a:gd name="connsiteX9" fmla="*/ 72390 w 144780"/>
              <a:gd name="connsiteY9" fmla="*/ 125730 h 137160"/>
              <a:gd name="connsiteX10" fmla="*/ 76200 w 144780"/>
              <a:gd name="connsiteY10" fmla="*/ 114300 h 137160"/>
              <a:gd name="connsiteX11" fmla="*/ 106680 w 144780"/>
              <a:gd name="connsiteY11" fmla="*/ 106680 h 137160"/>
              <a:gd name="connsiteX12" fmla="*/ 140970 w 144780"/>
              <a:gd name="connsiteY12" fmla="*/ 87630 h 137160"/>
              <a:gd name="connsiteX13" fmla="*/ 144780 w 144780"/>
              <a:gd name="connsiteY13" fmla="*/ 76200 h 137160"/>
              <a:gd name="connsiteX14" fmla="*/ 140970 w 144780"/>
              <a:gd name="connsiteY14" fmla="*/ 49530 h 137160"/>
              <a:gd name="connsiteX15" fmla="*/ 118110 w 144780"/>
              <a:gd name="connsiteY15" fmla="*/ 22860 h 137160"/>
              <a:gd name="connsiteX16" fmla="*/ 110490 w 144780"/>
              <a:gd name="connsiteY16" fmla="*/ 11430 h 137160"/>
              <a:gd name="connsiteX17" fmla="*/ 87630 w 144780"/>
              <a:gd name="connsiteY17" fmla="*/ 0 h 137160"/>
              <a:gd name="connsiteX18" fmla="*/ 53340 w 144780"/>
              <a:gd name="connsiteY18" fmla="*/ 19050 h 137160"/>
              <a:gd name="connsiteX19" fmla="*/ 41910 w 144780"/>
              <a:gd name="connsiteY19" fmla="*/ 26670 h 137160"/>
              <a:gd name="connsiteX20" fmla="*/ 38100 w 144780"/>
              <a:gd name="connsiteY20" fmla="*/ 3810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780" h="137160">
                <a:moveTo>
                  <a:pt x="38100" y="38100"/>
                </a:moveTo>
                <a:cubicBezTo>
                  <a:pt x="34290" y="41910"/>
                  <a:pt x="24673" y="44711"/>
                  <a:pt x="19050" y="49530"/>
                </a:cubicBezTo>
                <a:cubicBezTo>
                  <a:pt x="-2884" y="68330"/>
                  <a:pt x="26374" y="55979"/>
                  <a:pt x="0" y="64770"/>
                </a:cubicBezTo>
                <a:cubicBezTo>
                  <a:pt x="1270" y="78740"/>
                  <a:pt x="-626" y="93372"/>
                  <a:pt x="3810" y="106680"/>
                </a:cubicBezTo>
                <a:cubicBezTo>
                  <a:pt x="5080" y="110490"/>
                  <a:pt x="11648" y="108694"/>
                  <a:pt x="15240" y="110490"/>
                </a:cubicBezTo>
                <a:cubicBezTo>
                  <a:pt x="19336" y="112538"/>
                  <a:pt x="22574" y="116062"/>
                  <a:pt x="26670" y="118110"/>
                </a:cubicBezTo>
                <a:cubicBezTo>
                  <a:pt x="30262" y="119906"/>
                  <a:pt x="34508" y="120124"/>
                  <a:pt x="38100" y="121920"/>
                </a:cubicBezTo>
                <a:cubicBezTo>
                  <a:pt x="42196" y="123968"/>
                  <a:pt x="45554" y="127268"/>
                  <a:pt x="49530" y="129540"/>
                </a:cubicBezTo>
                <a:cubicBezTo>
                  <a:pt x="54461" y="132358"/>
                  <a:pt x="59690" y="134620"/>
                  <a:pt x="64770" y="137160"/>
                </a:cubicBezTo>
                <a:cubicBezTo>
                  <a:pt x="67310" y="133350"/>
                  <a:pt x="70342" y="129826"/>
                  <a:pt x="72390" y="125730"/>
                </a:cubicBezTo>
                <a:cubicBezTo>
                  <a:pt x="74186" y="122138"/>
                  <a:pt x="72689" y="116250"/>
                  <a:pt x="76200" y="114300"/>
                </a:cubicBezTo>
                <a:cubicBezTo>
                  <a:pt x="85355" y="109214"/>
                  <a:pt x="106680" y="106680"/>
                  <a:pt x="106680" y="106680"/>
                </a:cubicBezTo>
                <a:cubicBezTo>
                  <a:pt x="132882" y="89212"/>
                  <a:pt x="120852" y="94336"/>
                  <a:pt x="140970" y="87630"/>
                </a:cubicBezTo>
                <a:cubicBezTo>
                  <a:pt x="142240" y="83820"/>
                  <a:pt x="144780" y="80216"/>
                  <a:pt x="144780" y="76200"/>
                </a:cubicBezTo>
                <a:cubicBezTo>
                  <a:pt x="144780" y="67220"/>
                  <a:pt x="144039" y="57970"/>
                  <a:pt x="140970" y="49530"/>
                </a:cubicBezTo>
                <a:cubicBezTo>
                  <a:pt x="137288" y="39404"/>
                  <a:pt x="124713" y="30783"/>
                  <a:pt x="118110" y="22860"/>
                </a:cubicBezTo>
                <a:cubicBezTo>
                  <a:pt x="115179" y="19342"/>
                  <a:pt x="113728" y="14668"/>
                  <a:pt x="110490" y="11430"/>
                </a:cubicBezTo>
                <a:cubicBezTo>
                  <a:pt x="103104" y="4044"/>
                  <a:pt x="96926" y="3099"/>
                  <a:pt x="87630" y="0"/>
                </a:cubicBezTo>
                <a:cubicBezTo>
                  <a:pt x="67512" y="6706"/>
                  <a:pt x="79542" y="1582"/>
                  <a:pt x="53340" y="19050"/>
                </a:cubicBezTo>
                <a:cubicBezTo>
                  <a:pt x="49530" y="21590"/>
                  <a:pt x="46254" y="25222"/>
                  <a:pt x="41910" y="26670"/>
                </a:cubicBezTo>
                <a:cubicBezTo>
                  <a:pt x="27072" y="31616"/>
                  <a:pt x="41910" y="34290"/>
                  <a:pt x="38100" y="38100"/>
                </a:cubicBezTo>
                <a:close/>
              </a:path>
            </a:pathLst>
          </a:custGeom>
          <a:solidFill>
            <a:srgbClr val="7030A0">
              <a:alpha val="75000"/>
            </a:srgbClr>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13" name="Freeform 12"/>
          <p:cNvSpPr/>
          <p:nvPr/>
        </p:nvSpPr>
        <p:spPr>
          <a:xfrm>
            <a:off x="3036094" y="4362451"/>
            <a:ext cx="209550" cy="150019"/>
          </a:xfrm>
          <a:custGeom>
            <a:avLst/>
            <a:gdLst>
              <a:gd name="connsiteX0" fmla="*/ 85725 w 209550"/>
              <a:gd name="connsiteY0" fmla="*/ 26194 h 150019"/>
              <a:gd name="connsiteX1" fmla="*/ 73819 w 209550"/>
              <a:gd name="connsiteY1" fmla="*/ 33338 h 150019"/>
              <a:gd name="connsiteX2" fmla="*/ 69056 w 209550"/>
              <a:gd name="connsiteY2" fmla="*/ 40481 h 150019"/>
              <a:gd name="connsiteX3" fmla="*/ 61912 w 209550"/>
              <a:gd name="connsiteY3" fmla="*/ 47625 h 150019"/>
              <a:gd name="connsiteX4" fmla="*/ 47625 w 209550"/>
              <a:gd name="connsiteY4" fmla="*/ 61913 h 150019"/>
              <a:gd name="connsiteX5" fmla="*/ 35719 w 209550"/>
              <a:gd name="connsiteY5" fmla="*/ 73819 h 150019"/>
              <a:gd name="connsiteX6" fmla="*/ 30956 w 209550"/>
              <a:gd name="connsiteY6" fmla="*/ 80963 h 150019"/>
              <a:gd name="connsiteX7" fmla="*/ 16669 w 209550"/>
              <a:gd name="connsiteY7" fmla="*/ 95250 h 150019"/>
              <a:gd name="connsiteX8" fmla="*/ 9525 w 209550"/>
              <a:gd name="connsiteY8" fmla="*/ 102394 h 150019"/>
              <a:gd name="connsiteX9" fmla="*/ 0 w 209550"/>
              <a:gd name="connsiteY9" fmla="*/ 116681 h 150019"/>
              <a:gd name="connsiteX10" fmla="*/ 2381 w 209550"/>
              <a:gd name="connsiteY10" fmla="*/ 130969 h 150019"/>
              <a:gd name="connsiteX11" fmla="*/ 9525 w 209550"/>
              <a:gd name="connsiteY11" fmla="*/ 133350 h 150019"/>
              <a:gd name="connsiteX12" fmla="*/ 23812 w 209550"/>
              <a:gd name="connsiteY12" fmla="*/ 142875 h 150019"/>
              <a:gd name="connsiteX13" fmla="*/ 30956 w 209550"/>
              <a:gd name="connsiteY13" fmla="*/ 147638 h 150019"/>
              <a:gd name="connsiteX14" fmla="*/ 38100 w 209550"/>
              <a:gd name="connsiteY14" fmla="*/ 150019 h 150019"/>
              <a:gd name="connsiteX15" fmla="*/ 71437 w 209550"/>
              <a:gd name="connsiteY15" fmla="*/ 145256 h 150019"/>
              <a:gd name="connsiteX16" fmla="*/ 85725 w 209550"/>
              <a:gd name="connsiteY16" fmla="*/ 135731 h 150019"/>
              <a:gd name="connsiteX17" fmla="*/ 190500 w 209550"/>
              <a:gd name="connsiteY17" fmla="*/ 130969 h 150019"/>
              <a:gd name="connsiteX18" fmla="*/ 192881 w 209550"/>
              <a:gd name="connsiteY18" fmla="*/ 123825 h 150019"/>
              <a:gd name="connsiteX19" fmla="*/ 183356 w 209550"/>
              <a:gd name="connsiteY19" fmla="*/ 107156 h 150019"/>
              <a:gd name="connsiteX20" fmla="*/ 176212 w 209550"/>
              <a:gd name="connsiteY20" fmla="*/ 92869 h 150019"/>
              <a:gd name="connsiteX21" fmla="*/ 178594 w 209550"/>
              <a:gd name="connsiteY21" fmla="*/ 80963 h 150019"/>
              <a:gd name="connsiteX22" fmla="*/ 192881 w 209550"/>
              <a:gd name="connsiteY22" fmla="*/ 71438 h 150019"/>
              <a:gd name="connsiteX23" fmla="*/ 197644 w 209550"/>
              <a:gd name="connsiteY23" fmla="*/ 64294 h 150019"/>
              <a:gd name="connsiteX24" fmla="*/ 207169 w 209550"/>
              <a:gd name="connsiteY24" fmla="*/ 57150 h 150019"/>
              <a:gd name="connsiteX25" fmla="*/ 209550 w 209550"/>
              <a:gd name="connsiteY25" fmla="*/ 50006 h 150019"/>
              <a:gd name="connsiteX26" fmla="*/ 204787 w 209550"/>
              <a:gd name="connsiteY26" fmla="*/ 30956 h 150019"/>
              <a:gd name="connsiteX27" fmla="*/ 190500 w 209550"/>
              <a:gd name="connsiteY27" fmla="*/ 16669 h 150019"/>
              <a:gd name="connsiteX28" fmla="*/ 180975 w 209550"/>
              <a:gd name="connsiteY28" fmla="*/ 14288 h 150019"/>
              <a:gd name="connsiteX29" fmla="*/ 164306 w 209550"/>
              <a:gd name="connsiteY29" fmla="*/ 7144 h 150019"/>
              <a:gd name="connsiteX30" fmla="*/ 128587 w 209550"/>
              <a:gd name="connsiteY30" fmla="*/ 0 h 150019"/>
              <a:gd name="connsiteX31" fmla="*/ 109537 w 209550"/>
              <a:gd name="connsiteY31" fmla="*/ 9525 h 150019"/>
              <a:gd name="connsiteX32" fmla="*/ 95250 w 209550"/>
              <a:gd name="connsiteY32" fmla="*/ 14288 h 150019"/>
              <a:gd name="connsiteX33" fmla="*/ 88106 w 209550"/>
              <a:gd name="connsiteY33" fmla="*/ 16669 h 150019"/>
              <a:gd name="connsiteX34" fmla="*/ 80962 w 209550"/>
              <a:gd name="connsiteY34" fmla="*/ 21431 h 150019"/>
              <a:gd name="connsiteX35" fmla="*/ 85725 w 209550"/>
              <a:gd name="connsiteY35" fmla="*/ 26194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9550" h="150019">
                <a:moveTo>
                  <a:pt x="85725" y="26194"/>
                </a:moveTo>
                <a:cubicBezTo>
                  <a:pt x="81756" y="28575"/>
                  <a:pt x="77333" y="30326"/>
                  <a:pt x="73819" y="33338"/>
                </a:cubicBezTo>
                <a:cubicBezTo>
                  <a:pt x="71646" y="35200"/>
                  <a:pt x="70888" y="38283"/>
                  <a:pt x="69056" y="40481"/>
                </a:cubicBezTo>
                <a:cubicBezTo>
                  <a:pt x="66900" y="43068"/>
                  <a:pt x="64104" y="45068"/>
                  <a:pt x="61912" y="47625"/>
                </a:cubicBezTo>
                <a:cubicBezTo>
                  <a:pt x="50097" y="61410"/>
                  <a:pt x="60202" y="53528"/>
                  <a:pt x="47625" y="61913"/>
                </a:cubicBezTo>
                <a:cubicBezTo>
                  <a:pt x="34921" y="80965"/>
                  <a:pt x="51596" y="57940"/>
                  <a:pt x="35719" y="73819"/>
                </a:cubicBezTo>
                <a:cubicBezTo>
                  <a:pt x="33695" y="75843"/>
                  <a:pt x="32857" y="78824"/>
                  <a:pt x="30956" y="80963"/>
                </a:cubicBezTo>
                <a:cubicBezTo>
                  <a:pt x="26482" y="85997"/>
                  <a:pt x="21431" y="90488"/>
                  <a:pt x="16669" y="95250"/>
                </a:cubicBezTo>
                <a:cubicBezTo>
                  <a:pt x="14288" y="97631"/>
                  <a:pt x="11393" y="99592"/>
                  <a:pt x="9525" y="102394"/>
                </a:cubicBezTo>
                <a:lnTo>
                  <a:pt x="0" y="116681"/>
                </a:lnTo>
                <a:cubicBezTo>
                  <a:pt x="794" y="121444"/>
                  <a:pt x="-15" y="126777"/>
                  <a:pt x="2381" y="130969"/>
                </a:cubicBezTo>
                <a:cubicBezTo>
                  <a:pt x="3626" y="133148"/>
                  <a:pt x="7331" y="132131"/>
                  <a:pt x="9525" y="133350"/>
                </a:cubicBezTo>
                <a:cubicBezTo>
                  <a:pt x="14528" y="136130"/>
                  <a:pt x="19050" y="139700"/>
                  <a:pt x="23812" y="142875"/>
                </a:cubicBezTo>
                <a:cubicBezTo>
                  <a:pt x="26193" y="144463"/>
                  <a:pt x="28241" y="146733"/>
                  <a:pt x="30956" y="147638"/>
                </a:cubicBezTo>
                <a:lnTo>
                  <a:pt x="38100" y="150019"/>
                </a:lnTo>
                <a:cubicBezTo>
                  <a:pt x="38878" y="149941"/>
                  <a:pt x="64960" y="148495"/>
                  <a:pt x="71437" y="145256"/>
                </a:cubicBezTo>
                <a:cubicBezTo>
                  <a:pt x="76557" y="142696"/>
                  <a:pt x="80007" y="135991"/>
                  <a:pt x="85725" y="135731"/>
                </a:cubicBezTo>
                <a:lnTo>
                  <a:pt x="190500" y="130969"/>
                </a:lnTo>
                <a:cubicBezTo>
                  <a:pt x="191294" y="128588"/>
                  <a:pt x="192881" y="126335"/>
                  <a:pt x="192881" y="123825"/>
                </a:cubicBezTo>
                <a:cubicBezTo>
                  <a:pt x="192881" y="113032"/>
                  <a:pt x="189524" y="114557"/>
                  <a:pt x="183356" y="107156"/>
                </a:cubicBezTo>
                <a:cubicBezTo>
                  <a:pt x="178228" y="101002"/>
                  <a:pt x="178599" y="100028"/>
                  <a:pt x="176212" y="92869"/>
                </a:cubicBezTo>
                <a:cubicBezTo>
                  <a:pt x="177006" y="88900"/>
                  <a:pt x="176784" y="84583"/>
                  <a:pt x="178594" y="80963"/>
                </a:cubicBezTo>
                <a:cubicBezTo>
                  <a:pt x="182162" y="73827"/>
                  <a:pt x="186530" y="73555"/>
                  <a:pt x="192881" y="71438"/>
                </a:cubicBezTo>
                <a:cubicBezTo>
                  <a:pt x="194469" y="69057"/>
                  <a:pt x="195620" y="66318"/>
                  <a:pt x="197644" y="64294"/>
                </a:cubicBezTo>
                <a:cubicBezTo>
                  <a:pt x="200450" y="61488"/>
                  <a:pt x="204628" y="60199"/>
                  <a:pt x="207169" y="57150"/>
                </a:cubicBezTo>
                <a:cubicBezTo>
                  <a:pt x="208776" y="55222"/>
                  <a:pt x="208756" y="52387"/>
                  <a:pt x="209550" y="50006"/>
                </a:cubicBezTo>
                <a:cubicBezTo>
                  <a:pt x="209400" y="49258"/>
                  <a:pt x="206760" y="33493"/>
                  <a:pt x="204787" y="30956"/>
                </a:cubicBezTo>
                <a:cubicBezTo>
                  <a:pt x="200652" y="25640"/>
                  <a:pt x="197034" y="18302"/>
                  <a:pt x="190500" y="16669"/>
                </a:cubicBezTo>
                <a:lnTo>
                  <a:pt x="180975" y="14288"/>
                </a:lnTo>
                <a:cubicBezTo>
                  <a:pt x="169640" y="6731"/>
                  <a:pt x="178286" y="11338"/>
                  <a:pt x="164306" y="7144"/>
                </a:cubicBezTo>
                <a:cubicBezTo>
                  <a:pt x="139473" y="-306"/>
                  <a:pt x="160345" y="3528"/>
                  <a:pt x="128587" y="0"/>
                </a:cubicBezTo>
                <a:cubicBezTo>
                  <a:pt x="98352" y="6047"/>
                  <a:pt x="132047" y="-2981"/>
                  <a:pt x="109537" y="9525"/>
                </a:cubicBezTo>
                <a:cubicBezTo>
                  <a:pt x="105149" y="11963"/>
                  <a:pt x="100012" y="12700"/>
                  <a:pt x="95250" y="14288"/>
                </a:cubicBezTo>
                <a:cubicBezTo>
                  <a:pt x="92869" y="15082"/>
                  <a:pt x="90195" y="15277"/>
                  <a:pt x="88106" y="16669"/>
                </a:cubicBezTo>
                <a:lnTo>
                  <a:pt x="80962" y="21431"/>
                </a:lnTo>
                <a:lnTo>
                  <a:pt x="85725" y="26194"/>
                </a:lnTo>
                <a:close/>
              </a:path>
            </a:pathLst>
          </a:custGeom>
          <a:solidFill>
            <a:srgbClr val="7030A0">
              <a:alpha val="75000"/>
            </a:srgbClr>
          </a:solidFill>
          <a:ln w="158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cxnSp>
        <p:nvCxnSpPr>
          <p:cNvPr id="64" name="Straight Arrow Connector 63"/>
          <p:cNvCxnSpPr/>
          <p:nvPr/>
        </p:nvCxnSpPr>
        <p:spPr>
          <a:xfrm flipH="1" flipV="1">
            <a:off x="3504710" y="3530462"/>
            <a:ext cx="109472" cy="197520"/>
          </a:xfrm>
          <a:prstGeom prst="straightConnector1">
            <a:avLst/>
          </a:prstGeom>
          <a:ln w="22225">
            <a:solidFill>
              <a:schemeClr val="bg1"/>
            </a:solidFill>
            <a:tailEnd type="triangle"/>
          </a:ln>
          <a:effectLst>
            <a:glow rad="38100">
              <a:srgbClr val="7030A0"/>
            </a:glow>
          </a:effectLst>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21540000">
            <a:off x="3127841" y="3693147"/>
            <a:ext cx="990683" cy="215444"/>
          </a:xfrm>
          <a:prstGeom prst="rect">
            <a:avLst/>
          </a:prstGeom>
          <a:noFill/>
          <a:ln w="15875">
            <a:noFill/>
            <a:miter lim="800000"/>
          </a:ln>
        </p:spPr>
        <p:txBody>
          <a:bodyPr wrap="square" rtlCol="0" anchor="ctr" anchorCtr="0">
            <a:spAutoFit/>
          </a:bodyPr>
          <a:lstStyle/>
          <a:p>
            <a:pPr algn="ctr"/>
            <a:r>
              <a:rPr lang="en-US" sz="800" b="1">
                <a:solidFill>
                  <a:schemeClr val="bg1"/>
                </a:solidFill>
                <a:effectLst>
                  <a:glow rad="127000">
                    <a:srgbClr val="7030A0"/>
                  </a:glow>
                </a:effectLst>
                <a:latin typeface="Arial" pitchFamily="34" charset="0"/>
                <a:cs typeface="Arial" pitchFamily="34" charset="0"/>
              </a:rPr>
              <a:t>OBJ VEGAS</a:t>
            </a:r>
          </a:p>
        </p:txBody>
      </p:sp>
      <p:sp>
        <p:nvSpPr>
          <p:cNvPr id="71" name="TextBox 70"/>
          <p:cNvSpPr txBox="1"/>
          <p:nvPr/>
        </p:nvSpPr>
        <p:spPr>
          <a:xfrm>
            <a:off x="5447057" y="3425185"/>
            <a:ext cx="981158" cy="215444"/>
          </a:xfrm>
          <a:prstGeom prst="rect">
            <a:avLst/>
          </a:prstGeom>
          <a:noFill/>
          <a:ln w="15875">
            <a:noFill/>
            <a:miter lim="800000"/>
          </a:ln>
        </p:spPr>
        <p:txBody>
          <a:bodyPr wrap="square" rtlCol="0" anchor="ctr" anchorCtr="0">
            <a:spAutoFit/>
          </a:bodyPr>
          <a:lstStyle/>
          <a:p>
            <a:pPr algn="ctr"/>
            <a:r>
              <a:rPr lang="en-US" sz="800" b="1">
                <a:solidFill>
                  <a:schemeClr val="bg1"/>
                </a:solidFill>
                <a:effectLst>
                  <a:glow rad="127000">
                    <a:srgbClr val="7030A0"/>
                  </a:glow>
                </a:effectLst>
                <a:latin typeface="Arial" pitchFamily="34" charset="0"/>
                <a:cs typeface="Arial" pitchFamily="34" charset="0"/>
              </a:rPr>
              <a:t>OBJ SILVER</a:t>
            </a:r>
          </a:p>
        </p:txBody>
      </p:sp>
      <p:sp>
        <p:nvSpPr>
          <p:cNvPr id="72" name="TextBox 71"/>
          <p:cNvSpPr txBox="1"/>
          <p:nvPr/>
        </p:nvSpPr>
        <p:spPr>
          <a:xfrm>
            <a:off x="6371142" y="3393329"/>
            <a:ext cx="981158" cy="215444"/>
          </a:xfrm>
          <a:prstGeom prst="rect">
            <a:avLst/>
          </a:prstGeom>
          <a:noFill/>
          <a:ln w="15875">
            <a:noFill/>
            <a:miter lim="800000"/>
          </a:ln>
        </p:spPr>
        <p:txBody>
          <a:bodyPr wrap="square" rtlCol="0" anchor="ctr" anchorCtr="0">
            <a:spAutoFit/>
          </a:bodyPr>
          <a:lstStyle/>
          <a:p>
            <a:pPr algn="ctr"/>
            <a:r>
              <a:rPr lang="en-US" sz="800" b="1">
                <a:solidFill>
                  <a:schemeClr val="bg1"/>
                </a:solidFill>
                <a:effectLst>
                  <a:glow rad="127000">
                    <a:srgbClr val="7030A0"/>
                  </a:glow>
                </a:effectLst>
                <a:latin typeface="Arial" pitchFamily="34" charset="0"/>
                <a:cs typeface="Arial" pitchFamily="34" charset="0"/>
              </a:rPr>
              <a:t>OBJ GOLD</a:t>
            </a:r>
          </a:p>
        </p:txBody>
      </p:sp>
      <p:cxnSp>
        <p:nvCxnSpPr>
          <p:cNvPr id="78" name="Straight Arrow Connector 77"/>
          <p:cNvCxnSpPr>
            <a:endCxn id="3" idx="10"/>
          </p:cNvCxnSpPr>
          <p:nvPr/>
        </p:nvCxnSpPr>
        <p:spPr>
          <a:xfrm flipV="1">
            <a:off x="6065896" y="3284220"/>
            <a:ext cx="91064" cy="180398"/>
          </a:xfrm>
          <a:prstGeom prst="straightConnector1">
            <a:avLst/>
          </a:prstGeom>
          <a:ln w="22225">
            <a:solidFill>
              <a:schemeClr val="bg1"/>
            </a:solidFill>
            <a:tailEnd type="triangle"/>
          </a:ln>
          <a:effectLst>
            <a:glow rad="38100">
              <a:srgbClr val="7030A0"/>
            </a:glow>
          </a:effectLst>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endCxn id="4" idx="10"/>
          </p:cNvCxnSpPr>
          <p:nvPr/>
        </p:nvCxnSpPr>
        <p:spPr>
          <a:xfrm flipH="1" flipV="1">
            <a:off x="6473190" y="3291840"/>
            <a:ext cx="140710" cy="135574"/>
          </a:xfrm>
          <a:prstGeom prst="straightConnector1">
            <a:avLst/>
          </a:prstGeom>
          <a:ln w="22225">
            <a:solidFill>
              <a:schemeClr val="bg1"/>
            </a:solidFill>
            <a:tailEnd type="triangle"/>
          </a:ln>
          <a:effectLst>
            <a:glow rad="38100">
              <a:srgbClr val="7030A0"/>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487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77BFF6-988B-B802-E628-0E412213DFBC}"/>
              </a:ext>
            </a:extLst>
          </p:cNvPr>
          <p:cNvPicPr>
            <a:picLocks noChangeAspect="1"/>
          </p:cNvPicPr>
          <p:nvPr/>
        </p:nvPicPr>
        <p:blipFill>
          <a:blip r:embed="rId2"/>
          <a:stretch>
            <a:fillRect/>
          </a:stretch>
        </p:blipFill>
        <p:spPr>
          <a:xfrm>
            <a:off x="5201280" y="1199079"/>
            <a:ext cx="6971130" cy="3388471"/>
          </a:xfrm>
          <a:prstGeom prst="rect">
            <a:avLst/>
          </a:prstGeom>
        </p:spPr>
      </p:pic>
      <p:sp>
        <p:nvSpPr>
          <p:cNvPr id="3" name="TextBox 2">
            <a:extLst>
              <a:ext uri="{FF2B5EF4-FFF2-40B4-BE49-F238E27FC236}">
                <a16:creationId xmlns:a16="http://schemas.microsoft.com/office/drawing/2014/main" id="{584F80A5-DAA0-A3A0-4E1A-F93D90436369}"/>
              </a:ext>
            </a:extLst>
          </p:cNvPr>
          <p:cNvSpPr txBox="1"/>
          <p:nvPr/>
        </p:nvSpPr>
        <p:spPr>
          <a:xfrm>
            <a:off x="8692190" y="4570576"/>
            <a:ext cx="3483864" cy="2277954"/>
          </a:xfrm>
          <a:prstGeom prst="rect">
            <a:avLst/>
          </a:prstGeom>
          <a:solidFill>
            <a:schemeClr val="bg1"/>
          </a:solidFill>
          <a:ln w="19050">
            <a:solidFill>
              <a:schemeClr val="tx1"/>
            </a:solidFill>
          </a:ln>
        </p:spPr>
        <p:txBody>
          <a:bodyPr wrap="square" lIns="68580" tIns="34290" rIns="0" bIns="34290" rtlCol="0" anchor="t">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effectLst/>
                <a:uLnTx/>
                <a:uFillTx/>
                <a:latin typeface="Arial"/>
                <a:ea typeface="+mn-ea"/>
                <a:cs typeface="Arial"/>
              </a:rPr>
              <a:t>Timeline:</a:t>
            </a:r>
            <a:endParaRPr kumimoji="0" lang="en-US" sz="900" b="0" i="0" u="none" strike="noStrike" kern="1200" cap="none" spc="0" normalizeH="0" baseline="0" noProof="0">
              <a:ln>
                <a:noFill/>
              </a:ln>
              <a:effectLst/>
              <a:uLnTx/>
              <a:uFillTx/>
              <a:latin typeface="Arial"/>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Arial"/>
                <a:ea typeface="+mn-ea"/>
                <a:cs typeface="Arial"/>
              </a:rPr>
              <a:t>043017JUL23 – </a:t>
            </a:r>
            <a:r>
              <a:rPr lang="en-US" sz="900">
                <a:latin typeface="Arial"/>
                <a:cs typeface="Arial"/>
              </a:rPr>
              <a:t>D CO SP from AA Vicksburg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Arial"/>
                <a:ea typeface="+mn-ea"/>
                <a:cs typeface="Arial"/>
              </a:rPr>
              <a:t>044517JUL23 – E CO SP from AA Vicksburg</a:t>
            </a:r>
            <a:endParaRPr lang="en-US" sz="9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a:cs typeface="Arial"/>
              </a:rPr>
              <a:t>051517JUL23 – A CO SP from AA Vicksburg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a:cs typeface="Arial"/>
              </a:rPr>
              <a:t>074517JUL23</a:t>
            </a:r>
            <a:r>
              <a:rPr kumimoji="0" lang="en-US" sz="900" b="0" i="0" u="none" strike="noStrike" kern="1200" cap="none" spc="0" normalizeH="0" baseline="0" noProof="0">
                <a:ln>
                  <a:noFill/>
                </a:ln>
                <a:effectLst/>
                <a:uLnTx/>
                <a:uFillTx/>
                <a:latin typeface="Arial"/>
                <a:ea typeface="+mn-ea"/>
                <a:cs typeface="Arial"/>
              </a:rPr>
              <a:t> – B CO SP </a:t>
            </a:r>
            <a:r>
              <a:rPr lang="en-US" sz="900">
                <a:latin typeface="Arial"/>
                <a:cs typeface="Arial"/>
              </a:rPr>
              <a:t>from AA Vicksburg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Arial"/>
                <a:ea typeface="+mn-ea"/>
                <a:cs typeface="Arial"/>
              </a:rPr>
              <a:t>053017JUL23 – C CO SP </a:t>
            </a:r>
            <a:r>
              <a:rPr lang="en-US" sz="900">
                <a:latin typeface="Arial"/>
                <a:cs typeface="Arial"/>
              </a:rPr>
              <a:t>from AA Vicksburg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a:cs typeface="Arial"/>
              </a:rPr>
              <a:t>110017JUL23</a:t>
            </a:r>
            <a:r>
              <a:rPr kumimoji="0" lang="en-US" sz="900" b="0" i="0" u="none" strike="noStrike" kern="1200" cap="none" spc="0" normalizeH="0" baseline="0" noProof="0">
                <a:ln>
                  <a:noFill/>
                </a:ln>
                <a:effectLst/>
                <a:uLnTx/>
                <a:uFillTx/>
                <a:latin typeface="Arial"/>
                <a:ea typeface="+mn-ea"/>
                <a:cs typeface="Arial"/>
              </a:rPr>
              <a:t> – D CO SP from CP4 to CP5</a:t>
            </a:r>
            <a:endParaRPr lang="en-US" sz="9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a:cs typeface="Arial"/>
              </a:rPr>
              <a:t>101517JUL23 – E CO SP from CP4 to CP5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a:cs typeface="Arial"/>
              </a:rPr>
              <a:t>114517JUL23</a:t>
            </a:r>
            <a:r>
              <a:rPr kumimoji="0" lang="en-US" sz="900" b="0" i="0" u="none" strike="noStrike" kern="1200" cap="none" spc="0" normalizeH="0" baseline="0" noProof="0">
                <a:ln>
                  <a:noFill/>
                </a:ln>
                <a:effectLst/>
                <a:uLnTx/>
                <a:uFillTx/>
                <a:latin typeface="Arial"/>
                <a:ea typeface="+mn-ea"/>
                <a:cs typeface="Arial"/>
              </a:rPr>
              <a:t> – A CO SP from CP4 to CP5</a:t>
            </a:r>
            <a:endParaRPr lang="en-US" sz="9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a:cs typeface="Arial"/>
              </a:rPr>
              <a:t>144517JUL23 – B CO SP from CP4 to CP5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a:cs typeface="Arial"/>
              </a:rPr>
              <a:t>121517JUL23</a:t>
            </a:r>
            <a:r>
              <a:rPr kumimoji="0" lang="en-US" sz="900" b="0" i="0" u="none" strike="noStrike" kern="1200" cap="none" spc="0" normalizeH="0" baseline="0" noProof="0">
                <a:ln>
                  <a:noFill/>
                </a:ln>
                <a:effectLst/>
                <a:uLnTx/>
                <a:uFillTx/>
                <a:latin typeface="Arial"/>
                <a:ea typeface="+mn-ea"/>
                <a:cs typeface="Arial"/>
              </a:rPr>
              <a:t> – C CO SP </a:t>
            </a:r>
            <a:r>
              <a:rPr lang="en-US" sz="900">
                <a:latin typeface="Arial"/>
                <a:cs typeface="Arial"/>
              </a:rPr>
              <a:t>from CP4 to CP5</a:t>
            </a:r>
            <a:endParaRPr lang="en-US" sz="900" b="0" i="0" u="none" strike="noStrike" kern="1200" cap="none" spc="0" normalizeH="0" baseline="0" noProof="0">
              <a:ln>
                <a:noFill/>
              </a:ln>
              <a:effectLst/>
              <a:uLnTx/>
              <a:uFillTx/>
              <a:latin typeface="Arial"/>
              <a:cs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7EC59833-88E9-DDC2-8CAC-0EBF5FD7F3E9}"/>
              </a:ext>
            </a:extLst>
          </p:cNvPr>
          <p:cNvSpPr txBox="1"/>
          <p:nvPr/>
        </p:nvSpPr>
        <p:spPr>
          <a:xfrm>
            <a:off x="0" y="2057242"/>
            <a:ext cx="5206824" cy="1350907"/>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black"/>
                </a:solidFill>
                <a:effectLst/>
                <a:uLnTx/>
                <a:uFillTx/>
                <a:latin typeface="Arial"/>
                <a:ea typeface="+mn-ea"/>
                <a:cs typeface="Arial"/>
              </a:rPr>
              <a:t>POI Supported: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a:ea typeface="+mn-lt"/>
                <a:cs typeface="Calibri" panose="020F0502020204030204"/>
              </a:rPr>
              <a:t>071-BT071012 - The Forge</a:t>
            </a:r>
            <a:endParaRPr kumimoji="0" lang="en-US" sz="1050" b="0" i="0" u="none" strike="noStrike" kern="1200" cap="none" spc="0" normalizeH="0" baseline="0" noProof="0">
              <a:ln>
                <a:noFill/>
              </a:ln>
              <a:solidFill>
                <a:prstClr val="black"/>
              </a:solidFill>
              <a:effectLst/>
              <a:uLnTx/>
              <a:uFillTx/>
              <a:latin typeface="Arial"/>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a:ea typeface="+mn-ea"/>
                <a:cs typeface="Arial"/>
              </a:rPr>
              <a:t>     TLO: LSA 10 (Battle, March, &amp; Shoot)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a:ea typeface="+mn-ea"/>
                <a:cs typeface="Arial"/>
              </a:rPr>
              <a:t>071-BT071054 – Battle, March, &amp; Shoot   </a:t>
            </a: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black"/>
                </a:solidFill>
                <a:effectLst/>
                <a:uLnTx/>
                <a:uFillTx/>
                <a:latin typeface="Arial"/>
                <a:ea typeface="+mn-ea"/>
                <a:cs typeface="Arial"/>
              </a:rPr>
              <a:t>Actions</a:t>
            </a:r>
            <a:r>
              <a:rPr kumimoji="0" lang="en-US" sz="1050" b="1" i="0" u="none" strike="noStrike" kern="1200" cap="none" spc="0" normalizeH="0" baseline="0" noProof="0">
                <a:ln>
                  <a:noFill/>
                </a:ln>
                <a:solidFill>
                  <a:prstClr val="black"/>
                </a:solidFill>
                <a:effectLst/>
                <a:uLnTx/>
                <a:uFillTx/>
                <a:latin typeface="Arial"/>
                <a:ea typeface="+mn-ea"/>
                <a:cs typeface="Arial"/>
              </a:rPr>
              <a:t>:</a:t>
            </a:r>
            <a:r>
              <a:rPr kumimoji="0" lang="en-US" sz="1050" b="1" i="0" u="none" strike="noStrike" kern="1200" cap="none" spc="0" normalizeH="0" baseline="0" noProof="0">
                <a:ln>
                  <a:noFill/>
                </a:ln>
                <a:solidFill>
                  <a:prstClr val="black"/>
                </a:solidFill>
                <a:effectLst/>
                <a:uLnTx/>
                <a:uFillTx/>
                <a:latin typeface="Arial"/>
                <a:ea typeface="+mn-lt"/>
                <a:cs typeface="Arial"/>
              </a:rPr>
              <a:t> </a:t>
            </a:r>
            <a:r>
              <a:rPr kumimoji="0" lang="en-US" sz="1050" b="0" i="0" u="none" strike="noStrike" kern="1200" cap="none" spc="0" normalizeH="0" baseline="0" noProof="0">
                <a:ln>
                  <a:noFill/>
                </a:ln>
                <a:solidFill>
                  <a:prstClr val="black"/>
                </a:solidFill>
                <a:effectLst/>
                <a:uLnTx/>
                <a:uFillTx/>
                <a:latin typeface="Arial"/>
                <a:ea typeface="+mn-lt"/>
                <a:cs typeface="Arial"/>
              </a:rPr>
              <a:t>C</a:t>
            </a:r>
            <a:r>
              <a:rPr kumimoji="0" lang="en-US" sz="1050" b="0" i="0" u="none" strike="noStrike" kern="1200" cap="none" spc="0" normalizeH="0" baseline="0" noProof="0">
                <a:ln>
                  <a:noFill/>
                </a:ln>
                <a:solidFill>
                  <a:prstClr val="black"/>
                </a:solidFill>
                <a:effectLst/>
                <a:uLnTx/>
                <a:uFillTx/>
                <a:latin typeface="Arial"/>
                <a:ea typeface="+mn-lt"/>
                <a:cs typeface="Calibri"/>
              </a:rPr>
              <a:t>omplete a Battle, March, and Shoot</a:t>
            </a:r>
            <a:endParaRPr kumimoji="0" lang="en-US" sz="105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black"/>
                </a:solidFill>
                <a:effectLst/>
                <a:uLnTx/>
                <a:uFillTx/>
                <a:latin typeface="Arial"/>
                <a:ea typeface="+mn-ea"/>
                <a:cs typeface="Arial"/>
              </a:rPr>
              <a:t>Conditions</a:t>
            </a:r>
            <a:r>
              <a:rPr kumimoji="0" lang="en-US" sz="1050" b="1" i="0" u="none" strike="noStrike" kern="1200" cap="none" spc="0" normalizeH="0" baseline="0" noProof="0">
                <a:ln>
                  <a:noFill/>
                </a:ln>
                <a:solidFill>
                  <a:prstClr val="black"/>
                </a:solidFill>
                <a:effectLst/>
                <a:uLnTx/>
                <a:uFillTx/>
                <a:latin typeface="Arial"/>
                <a:ea typeface="+mn-ea"/>
                <a:cs typeface="Arial"/>
              </a:rPr>
              <a:t>: </a:t>
            </a:r>
            <a:r>
              <a:rPr kumimoji="0" lang="en-US" sz="1050" b="0" i="0" u="none" strike="noStrike" kern="1200" cap="none" spc="0" normalizeH="0" baseline="0" noProof="0">
                <a:ln>
                  <a:noFill/>
                </a:ln>
                <a:solidFill>
                  <a:prstClr val="black"/>
                </a:solidFill>
                <a:effectLst/>
                <a:uLnTx/>
                <a:uFillTx/>
                <a:latin typeface="Arial"/>
                <a:ea typeface="+mn-ea"/>
                <a:cs typeface="Arial"/>
              </a:rPr>
              <a:t>On</a:t>
            </a:r>
            <a:r>
              <a:rPr kumimoji="0" lang="en-US" sz="1050" b="0" i="0" u="none" strike="noStrike" kern="1200" cap="none" spc="0" normalizeH="0" baseline="0" noProof="0">
                <a:ln>
                  <a:noFill/>
                </a:ln>
                <a:solidFill>
                  <a:prstClr val="black"/>
                </a:solidFill>
                <a:effectLst/>
                <a:uLnTx/>
                <a:uFillTx/>
                <a:latin typeface="Arial"/>
                <a:ea typeface="+mn-lt"/>
                <a:cs typeface="Calibri" panose="020F0502020204030204"/>
              </a:rPr>
              <a:t> Range 8/9 during daylight conditions, weapon, </a:t>
            </a:r>
            <a:r>
              <a:rPr lang="en-US" sz="1050">
                <a:solidFill>
                  <a:prstClr val="black"/>
                </a:solidFill>
                <a:latin typeface="Arial"/>
                <a:ea typeface="+mn-lt"/>
                <a:cs typeface="Calibri" panose="020F0502020204030204"/>
              </a:rPr>
              <a:t>2</a:t>
            </a:r>
            <a:r>
              <a:rPr kumimoji="0" lang="en-US" sz="1050" b="0" i="0" u="none" strike="noStrike" kern="1200" cap="none" spc="0" normalizeH="0" baseline="0" noProof="0">
                <a:ln>
                  <a:noFill/>
                </a:ln>
                <a:solidFill>
                  <a:prstClr val="black"/>
                </a:solidFill>
                <a:effectLst/>
                <a:uLnTx/>
                <a:uFillTx/>
                <a:latin typeface="Arial"/>
                <a:ea typeface="+mn-lt"/>
                <a:cs typeface="Calibri" panose="020F0502020204030204"/>
              </a:rPr>
              <a:t> magazines, ACUs, FLC, eye pro, gloves, water source </a:t>
            </a:r>
            <a:endParaRPr kumimoji="0" lang="en-US" sz="1050" b="0" i="0" u="none" strike="noStrike" kern="1200" cap="none" spc="0" normalizeH="0" baseline="0" noProof="0">
              <a:ln>
                <a:noFill/>
              </a:ln>
              <a:solidFill>
                <a:srgbClr val="FF0000"/>
              </a:solidFill>
              <a:effectLst/>
              <a:uLnTx/>
              <a:uFillTx/>
              <a:latin typeface="Arial"/>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solidFill>
                  <a:prstClr val="black"/>
                </a:solidFill>
                <a:effectLst/>
                <a:uLnTx/>
                <a:uFillTx/>
                <a:latin typeface="Arial"/>
                <a:ea typeface="+mn-ea"/>
                <a:cs typeface="Arial"/>
              </a:rPr>
              <a:t>Standard</a:t>
            </a:r>
            <a:r>
              <a:rPr kumimoji="0" lang="en-US" sz="1050" b="1" i="0" u="none" strike="noStrike" kern="1200" cap="none" spc="0" normalizeH="0" baseline="0" noProof="0">
                <a:ln>
                  <a:noFill/>
                </a:ln>
                <a:solidFill>
                  <a:prstClr val="black"/>
                </a:solidFill>
                <a:effectLst/>
                <a:uLnTx/>
                <a:uFillTx/>
                <a:latin typeface="Arial"/>
                <a:ea typeface="+mn-ea"/>
                <a:cs typeface="Arial"/>
              </a:rPr>
              <a:t>: </a:t>
            </a:r>
            <a:r>
              <a:rPr kumimoji="0" lang="en-US" sz="1050" b="0" i="0" u="none" strike="noStrike" kern="1200" cap="none" spc="0" normalizeH="0" baseline="0" noProof="0">
                <a:ln>
                  <a:noFill/>
                </a:ln>
                <a:solidFill>
                  <a:prstClr val="black"/>
                </a:solidFill>
                <a:effectLst/>
                <a:uLnTx/>
                <a:uFillTx/>
                <a:latin typeface="Arial"/>
                <a:ea typeface="+mn-ea"/>
                <a:cs typeface="Arial"/>
              </a:rPr>
              <a:t>Trainee(s) complete a firing sequence while fatigued.</a:t>
            </a: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A32923A-08AC-C88F-5958-C71F55939EF6}"/>
              </a:ext>
            </a:extLst>
          </p:cNvPr>
          <p:cNvSpPr txBox="1"/>
          <p:nvPr/>
        </p:nvSpPr>
        <p:spPr>
          <a:xfrm>
            <a:off x="1501" y="3407453"/>
            <a:ext cx="5190878" cy="3429000"/>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effectLst/>
                <a:highlight>
                  <a:srgbClr val="FFFFFF"/>
                </a:highlight>
                <a:uLnTx/>
                <a:uFillTx/>
                <a:latin typeface="Arial"/>
                <a:ea typeface="+mn-ea"/>
                <a:cs typeface="Arial"/>
              </a:rPr>
              <a:t>Admin Coordinating Instructions:</a:t>
            </a:r>
            <a:endParaRPr kumimoji="0" lang="en-US" sz="1000" b="0" i="0" u="none" strike="noStrike" kern="1200" cap="none" spc="0" normalizeH="0" baseline="0" noProof="0">
              <a:ln>
                <a:noFill/>
              </a:ln>
              <a:effectLst/>
              <a:highlight>
                <a:srgbClr val="FFFFFF"/>
              </a:highlight>
              <a:uLnTx/>
              <a:uFillTx/>
              <a:latin typeface="Arial"/>
              <a:ea typeface="+mn-ea"/>
              <a:cs typeface="Calibri"/>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900" b="0" i="0" u="none" strike="noStrike" kern="1200" cap="none" spc="0" normalizeH="0" baseline="0" noProof="0">
                <a:ln>
                  <a:noFill/>
                </a:ln>
                <a:effectLst/>
                <a:highlight>
                  <a:srgbClr val="FFFFFF"/>
                </a:highlight>
                <a:uLnTx/>
                <a:uFillTx/>
                <a:latin typeface="Arial"/>
                <a:ea typeface="+mn-ea"/>
                <a:cs typeface="Arial"/>
              </a:rPr>
              <a:t>Trainee Uniform: ACU, FLC, M4</a:t>
            </a:r>
            <a:r>
              <a:rPr lang="en-US" sz="900">
                <a:highlight>
                  <a:srgbClr val="FFFFFF"/>
                </a:highlight>
                <a:latin typeface="Arial"/>
                <a:cs typeface="Arial"/>
              </a:rPr>
              <a:t>,</a:t>
            </a:r>
            <a:r>
              <a:rPr kumimoji="0" lang="en-US" sz="900" b="0" i="0" u="none" strike="noStrike" kern="1200" cap="none" spc="0" normalizeH="0" baseline="0" noProof="0">
                <a:ln>
                  <a:noFill/>
                </a:ln>
                <a:effectLst/>
                <a:highlight>
                  <a:srgbClr val="FFFFFF"/>
                </a:highlight>
                <a:uLnTx/>
                <a:uFillTx/>
                <a:latin typeface="Arial"/>
                <a:ea typeface="+mn-ea"/>
                <a:cs typeface="Arial"/>
              </a:rPr>
              <a:t> CamelBak, ear pro and eye pro </a:t>
            </a:r>
            <a:endParaRPr lang="en-US" sz="900" b="0" i="0" u="none" strike="noStrike" kern="1200" cap="none" spc="0" normalizeH="0" baseline="0" noProof="0">
              <a:ln>
                <a:noFill/>
              </a:ln>
              <a:effectLst/>
              <a:highlight>
                <a:srgbClr val="FFFFFF"/>
              </a:highlight>
              <a:uLnTx/>
              <a:uFillTx/>
              <a:latin typeface="Arial" panose="020B0604020202020204" pitchFamily="34" charset="0"/>
              <a:cs typeface="Arial" panose="020B0604020202020204" pitchFamily="34" charset="0"/>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900" b="0" i="0" u="none" strike="noStrike" kern="1200" cap="none" spc="0" normalizeH="0" baseline="0" noProof="0">
                <a:ln>
                  <a:noFill/>
                </a:ln>
                <a:effectLst/>
                <a:highlight>
                  <a:srgbClr val="FFFFFF"/>
                </a:highlight>
                <a:uLnTx/>
                <a:uFillTx/>
                <a:latin typeface="Arial"/>
                <a:ea typeface="+mn-ea"/>
                <a:cs typeface="Arial"/>
              </a:rPr>
              <a:t>Cadre: ACU, FLC, ear pro, eye pro, radio, M4.</a:t>
            </a:r>
            <a:endParaRPr lang="en-US" sz="900" b="0" i="0" u="none" strike="noStrike" kern="1200" cap="none" spc="0" normalizeH="0" baseline="0" noProof="0">
              <a:ln>
                <a:noFill/>
              </a:ln>
              <a:effectLst/>
              <a:highlight>
                <a:srgbClr val="FFFFFF"/>
              </a:highlight>
              <a:uLnTx/>
              <a:uFillTx/>
              <a:latin typeface="Arial"/>
              <a:cs typeface="Arial"/>
            </a:endParaRPr>
          </a:p>
          <a:p>
            <a:pPr marL="95885" indent="-95885">
              <a:spcAft>
                <a:spcPts val="150"/>
              </a:spcAft>
              <a:buFont typeface="Arial" panose="020B0604020202020204" pitchFamily="34" charset="0"/>
              <a:buChar char="•"/>
              <a:defRPr/>
            </a:pPr>
            <a:r>
              <a:rPr lang="en-US" sz="900">
                <a:highlight>
                  <a:srgbClr val="FFFFFF"/>
                </a:highlight>
                <a:latin typeface="Arial"/>
                <a:cs typeface="Arial"/>
              </a:rPr>
              <a:t>Ensure that all BFA's are removed, and weapons shot gunned prior to SP from AA Vicksburg.</a:t>
            </a: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900" b="0" i="0" u="none" strike="noStrike" kern="1200" cap="none" spc="0" normalizeH="0" baseline="0" noProof="0">
                <a:ln>
                  <a:noFill/>
                </a:ln>
                <a:effectLst/>
                <a:uLnTx/>
                <a:uFillTx/>
                <a:latin typeface="Arial"/>
                <a:ea typeface="+mn-ea"/>
                <a:cs typeface="Arial"/>
              </a:rPr>
              <a:t>Company will establish an ORP </a:t>
            </a:r>
            <a:r>
              <a:rPr lang="en-US" sz="900">
                <a:latin typeface="Arial"/>
                <a:cs typeface="Arial"/>
              </a:rPr>
              <a:t>IVO Range 2 in preparation for Equipment move and Battle March and Shoot.</a:t>
            </a:r>
            <a:r>
              <a:rPr kumimoji="0" lang="en-US" sz="900" b="0" i="0" u="none" strike="noStrike" kern="1200" cap="none" spc="0" normalizeH="0" baseline="0" noProof="0">
                <a:ln>
                  <a:noFill/>
                </a:ln>
                <a:effectLst/>
                <a:uLnTx/>
                <a:uFillTx/>
                <a:latin typeface="Arial"/>
                <a:ea typeface="+mn-ea"/>
                <a:cs typeface="Arial"/>
              </a:rPr>
              <a:t> Once firing is complete Trainees will clear off and move to the shake down area for a company internal brass and ammo check.</a:t>
            </a:r>
            <a:endParaRPr lang="en-US" sz="900" b="0" i="0" u="none" strike="noStrike" kern="1200" cap="none" spc="0" normalizeH="0" baseline="0" noProof="0">
              <a:ln>
                <a:noFill/>
              </a:ln>
              <a:effectLst/>
              <a:uLnTx/>
              <a:uFillTx/>
              <a:latin typeface="Arial"/>
              <a:cs typeface="Arial"/>
            </a:endParaRPr>
          </a:p>
          <a:p>
            <a:pPr marL="95885" indent="-95885">
              <a:spcAft>
                <a:spcPts val="150"/>
              </a:spcAft>
              <a:buFont typeface="Arial" panose="020B0604020202020204" pitchFamily="34" charset="0"/>
              <a:buChar char="•"/>
              <a:defRPr/>
            </a:pPr>
            <a:r>
              <a:rPr lang="en-US" sz="900">
                <a:latin typeface="Arial"/>
                <a:cs typeface="Arial"/>
              </a:rPr>
              <a:t>Once complete with Battle March and Shoot Companies will move to Range 13 parking area for Motor movement into Defensive Battle Space</a:t>
            </a:r>
            <a:r>
              <a:rPr kumimoji="0" lang="en-US" sz="900" b="0" i="0" u="none" strike="noStrike" kern="1200" cap="none" spc="0" normalizeH="0" baseline="0" noProof="0">
                <a:ln>
                  <a:noFill/>
                </a:ln>
                <a:effectLst/>
                <a:uLnTx/>
                <a:uFillTx/>
                <a:latin typeface="Arial"/>
                <a:ea typeface="+mn-ea"/>
                <a:cs typeface="Arial"/>
              </a:rPr>
              <a:t>.</a:t>
            </a:r>
            <a:r>
              <a:rPr lang="en-US" sz="900">
                <a:latin typeface="Arial"/>
                <a:cs typeface="Arial"/>
              </a:rPr>
              <a:t> </a:t>
            </a:r>
          </a:p>
          <a:p>
            <a:pPr marL="95885" indent="-95885">
              <a:spcAft>
                <a:spcPts val="150"/>
              </a:spcAft>
              <a:buFont typeface="Arial" panose="020B0604020202020204" pitchFamily="34" charset="0"/>
              <a:buChar char="•"/>
              <a:defRPr/>
            </a:pPr>
            <a:r>
              <a:rPr lang="en-US" sz="900">
                <a:latin typeface="Arial"/>
                <a:cs typeface="Arial"/>
              </a:rPr>
              <a:t>A and C Co's will establish additional ORP's at BIV 1 and 2.</a:t>
            </a:r>
            <a:endParaRPr lang="en-US" sz="900" b="0" i="0" u="none" strike="noStrike" kern="1200" cap="none" spc="0" normalizeH="0" baseline="0" noProof="0">
              <a:ln>
                <a:noFill/>
              </a:ln>
              <a:effectLst/>
              <a:uLnTx/>
              <a:uFillTx/>
              <a:latin typeface="Arial"/>
              <a:cs typeface="Arial"/>
            </a:endParaRPr>
          </a:p>
          <a:p>
            <a:pPr marL="95885" indent="-95885" defTabSz="685800">
              <a:spcAft>
                <a:spcPts val="150"/>
              </a:spcAft>
              <a:buFont typeface="Arial" panose="020B0604020202020204" pitchFamily="34" charset="0"/>
              <a:buChar char="•"/>
              <a:defRPr/>
            </a:pPr>
            <a:r>
              <a:rPr lang="en-US" sz="900">
                <a:latin typeface="Arial"/>
                <a:cs typeface="Arial"/>
              </a:rPr>
              <a:t>Cadre moving with sections will shoot with their sections.</a:t>
            </a:r>
          </a:p>
          <a:p>
            <a:pPr marL="95885" indent="-95885" defTabSz="685800">
              <a:spcAft>
                <a:spcPts val="150"/>
              </a:spcAft>
              <a:buFont typeface="Arial" panose="020B0604020202020204" pitchFamily="34" charset="0"/>
              <a:buChar char="•"/>
              <a:defRPr/>
            </a:pPr>
            <a:r>
              <a:rPr lang="en-US" sz="900">
                <a:latin typeface="Arial"/>
                <a:cs typeface="Arial"/>
              </a:rPr>
              <a:t>D and C Co's will move along the left side of Range RD</a:t>
            </a:r>
          </a:p>
          <a:p>
            <a:pPr marL="95885" indent="-95885" defTabSz="685800">
              <a:spcAft>
                <a:spcPts val="150"/>
              </a:spcAft>
              <a:buFont typeface="Arial" panose="020B0604020202020204" pitchFamily="34" charset="0"/>
              <a:buChar char="•"/>
              <a:defRPr/>
            </a:pPr>
            <a:r>
              <a:rPr lang="en-US" sz="900">
                <a:latin typeface="Arial"/>
                <a:cs typeface="Arial"/>
              </a:rPr>
              <a:t>A, B, and E Co's will move along the right side of Range Rd.</a:t>
            </a:r>
          </a:p>
          <a:p>
            <a:pPr marL="0" marR="0" lvl="0" indent="0" algn="l" defTabSz="685800" rtl="0" eaLnBrk="1" fontAlgn="auto" latinLnBrk="0" hangingPunct="1">
              <a:lnSpc>
                <a:spcPct val="100000"/>
              </a:lnSpc>
              <a:spcBef>
                <a:spcPts val="0"/>
              </a:spcBef>
              <a:spcAft>
                <a:spcPts val="150"/>
              </a:spcAft>
              <a:buClrTx/>
              <a:buSzTx/>
              <a:buFontTx/>
              <a:buNone/>
              <a:tabLst/>
              <a:defRPr/>
            </a:pPr>
            <a:r>
              <a:rPr kumimoji="0" lang="en-US" sz="900" b="1" i="0" u="sng" strike="noStrike" kern="1200" cap="none" spc="0" normalizeH="0" baseline="0" noProof="0">
                <a:ln>
                  <a:noFill/>
                </a:ln>
                <a:effectLst/>
                <a:uLnTx/>
                <a:uFillTx/>
                <a:latin typeface="Arial"/>
                <a:ea typeface="+mn-ea"/>
                <a:cs typeface="Arial"/>
              </a:rPr>
              <a:t>Support Coordinating Instructions:</a:t>
            </a:r>
            <a:endParaRPr lang="en-US" sz="900" b="0" i="0" u="none" strike="noStrike" kern="1200" cap="none" spc="0" normalizeH="0" baseline="0" noProof="0">
              <a:ln>
                <a:noFill/>
              </a:ln>
              <a:effectLst/>
              <a:uLnTx/>
              <a:uFillTx/>
              <a:latin typeface="Calibri" panose="020F0502020204030204"/>
              <a:cs typeface="Calibri"/>
            </a:endParaRPr>
          </a:p>
          <a:p>
            <a:pPr marL="95885" indent="-95885">
              <a:spcAft>
                <a:spcPts val="150"/>
              </a:spcAft>
              <a:buFont typeface="Arial" panose="020B0604020202020204" pitchFamily="34" charset="0"/>
              <a:buChar char="•"/>
              <a:defRPr/>
            </a:pPr>
            <a:r>
              <a:rPr lang="en-US" sz="900">
                <a:latin typeface="Arial"/>
                <a:cs typeface="Arial"/>
              </a:rPr>
              <a:t>Ensure that FRAGOS are distributed out to Companies</a:t>
            </a:r>
          </a:p>
          <a:p>
            <a:pPr marL="95885" indent="-95885">
              <a:spcAft>
                <a:spcPts val="150"/>
              </a:spcAft>
              <a:buFont typeface="Arial" panose="020B0604020202020204" pitchFamily="34" charset="0"/>
              <a:buChar char="•"/>
              <a:defRPr/>
            </a:pPr>
            <a:endParaRPr lang="en-US" sz="900">
              <a:highlight>
                <a:srgbClr val="FFFF00"/>
              </a:highligh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5553E63-B153-6802-1819-96818572393D}"/>
              </a:ext>
            </a:extLst>
          </p:cNvPr>
          <p:cNvSpPr txBox="1">
            <a:spLocks noChangeAspect="1"/>
          </p:cNvSpPr>
          <p:nvPr/>
        </p:nvSpPr>
        <p:spPr>
          <a:xfrm>
            <a:off x="20236" y="1175947"/>
            <a:ext cx="5186588" cy="860443"/>
          </a:xfrm>
          <a:prstGeom prst="rect">
            <a:avLst/>
          </a:prstGeom>
          <a:no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rial"/>
                <a:ea typeface="+mn-ea"/>
                <a:cs typeface="Arial"/>
              </a:rPr>
              <a:t>Mission</a:t>
            </a:r>
            <a:r>
              <a:rPr kumimoji="0" lang="en-US" sz="1400" b="1" i="0" u="none" strike="noStrike" kern="1200" cap="none" spc="0" normalizeH="0" baseline="0" noProof="0">
                <a:ln>
                  <a:noFill/>
                </a:ln>
                <a:solidFill>
                  <a:prstClr val="black"/>
                </a:solidFill>
                <a:effectLst/>
                <a:uLnTx/>
                <a:uFillTx/>
                <a:latin typeface="Arial"/>
                <a:ea typeface="+mn-ea"/>
                <a:cs typeface="Arial"/>
              </a:rPr>
              <a:t>: </a:t>
            </a:r>
            <a:r>
              <a:rPr kumimoji="0" lang="en-US" sz="1100" b="0" i="0" u="none" strike="noStrike" kern="1200" cap="none" spc="0" normalizeH="0" baseline="0" noProof="0">
                <a:ln>
                  <a:noFill/>
                </a:ln>
                <a:solidFill>
                  <a:prstClr val="black"/>
                </a:solidFill>
                <a:effectLst/>
                <a:uLnTx/>
                <a:uFillTx/>
                <a:latin typeface="Arial"/>
                <a:ea typeface="+mn-ea"/>
                <a:cs typeface="Arial"/>
              </a:rPr>
              <a:t>1-13 IN </a:t>
            </a:r>
            <a:r>
              <a:rPr lang="en-US" sz="1100">
                <a:solidFill>
                  <a:prstClr val="black"/>
                </a:solidFill>
                <a:latin typeface="Arial"/>
                <a:cs typeface="Arial"/>
              </a:rPr>
              <a:t>tactical foot marches to AO LIBERTY NLT 170430JUL23 IOT establish Company TAA’s and prepare for follow on operation</a:t>
            </a:r>
            <a:r>
              <a:rPr kumimoji="0" lang="en-US" sz="1100" b="0" i="0" u="none" strike="noStrike" kern="1200" cap="none" spc="0" normalizeH="0" baseline="0" noProof="0">
                <a:ln>
                  <a:noFill/>
                </a:ln>
                <a:solidFill>
                  <a:prstClr val="black"/>
                </a:solidFill>
                <a:effectLst/>
                <a:uLnTx/>
                <a:uFillTx/>
                <a:latin typeface="Arial"/>
                <a:ea typeface="+mn-lt"/>
                <a:cs typeface="Calibri" panose="020F0502020204030204"/>
              </a:rPr>
              <a:t>.</a:t>
            </a:r>
            <a:endParaRPr kumimoji="0" lang="en-US" sz="12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 name="TextBox 10">
            <a:extLst>
              <a:ext uri="{FF2B5EF4-FFF2-40B4-BE49-F238E27FC236}">
                <a16:creationId xmlns:a16="http://schemas.microsoft.com/office/drawing/2014/main" id="{B671AF33-C9A6-6FF4-B7EB-F9740F8C8CAB}"/>
              </a:ext>
            </a:extLst>
          </p:cNvPr>
          <p:cNvSpPr txBox="1">
            <a:spLocks noChangeAspect="1"/>
          </p:cNvSpPr>
          <p:nvPr/>
        </p:nvSpPr>
        <p:spPr>
          <a:xfrm>
            <a:off x="0" y="794327"/>
            <a:ext cx="12192000" cy="375410"/>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a:ea typeface="+mn-ea"/>
              <a:cs typeface="Arial"/>
            </a:endParaRPr>
          </a:p>
        </p:txBody>
      </p:sp>
      <p:sp>
        <p:nvSpPr>
          <p:cNvPr id="12" name="TextBox 11">
            <a:extLst>
              <a:ext uri="{FF2B5EF4-FFF2-40B4-BE49-F238E27FC236}">
                <a16:creationId xmlns:a16="http://schemas.microsoft.com/office/drawing/2014/main" id="{243F6E61-81B0-68D7-549F-92918724D97C}"/>
              </a:ext>
            </a:extLst>
          </p:cNvPr>
          <p:cNvSpPr txBox="1"/>
          <p:nvPr/>
        </p:nvSpPr>
        <p:spPr>
          <a:xfrm>
            <a:off x="5197457" y="4594544"/>
            <a:ext cx="3483864" cy="2263456"/>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solidFill>
                  <a:prstClr val="black"/>
                </a:solidFill>
                <a:effectLst/>
                <a:uLnTx/>
                <a:uFillTx/>
                <a:latin typeface="Arial"/>
                <a:ea typeface="+mn-ea"/>
                <a:cs typeface="Arial"/>
              </a:rPr>
              <a:t>Support Requirements:</a:t>
            </a:r>
            <a:endParaRPr kumimoji="0" lang="en-US" sz="800" b="1" i="0" u="sng" strike="noStrike" kern="1200" cap="none" spc="0" normalizeH="0" baseline="0" noProof="0">
              <a:ln>
                <a:noFill/>
              </a:ln>
              <a:solidFill>
                <a:prstClr val="black"/>
              </a:solidFill>
              <a:effectLst/>
              <a:uLnTx/>
              <a:uFillTx/>
              <a:latin typeface="Arial"/>
              <a:ea typeface="+mn-ea"/>
              <a:cs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effectLst/>
                <a:uLnTx/>
                <a:uFillTx/>
                <a:latin typeface="Arial"/>
                <a:ea typeface="+mn-ea"/>
                <a:cs typeface="Arial"/>
              </a:rPr>
              <a:t>Manning</a:t>
            </a:r>
            <a:endParaRPr lang="en-US" sz="1000" b="0" i="0" u="sng" strike="noStrike" kern="1200" cap="none" spc="0" normalizeH="0" baseline="0" noProof="0">
              <a:ln>
                <a:noFill/>
              </a:ln>
              <a:effectLst/>
              <a:uLnTx/>
              <a:uFillTx/>
              <a:latin typeface="Arial"/>
              <a:cs typeface="Arial"/>
            </a:endParaRPr>
          </a:p>
          <a:p>
            <a:pPr marL="128270" indent="-128270">
              <a:buFont typeface="Arial" panose="020B0604020202020204" pitchFamily="34" charset="0"/>
              <a:buChar char="•"/>
              <a:defRPr/>
            </a:pPr>
            <a:r>
              <a:rPr lang="en-US" sz="1000">
                <a:latin typeface="Arial"/>
                <a:cs typeface="Arial"/>
              </a:rPr>
              <a:t>Equpment move teams</a:t>
            </a:r>
            <a:endParaRPr lang="en-US" sz="10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128270" indent="-128270" defTabSz="685800">
              <a:buFont typeface="Arial" panose="020B0604020202020204" pitchFamily="34" charset="0"/>
              <a:buChar char="•"/>
              <a:defRPr/>
            </a:pPr>
            <a:r>
              <a:rPr lang="en-US" sz="1000">
                <a:latin typeface="Arial"/>
                <a:cs typeface="Arial"/>
              </a:rPr>
              <a:t>Rage support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effectLst/>
                <a:uLnTx/>
                <a:uFillTx/>
                <a:latin typeface="Arial"/>
                <a:ea typeface="+mn-ea"/>
                <a:cs typeface="Arial"/>
              </a:rPr>
              <a:t>Medical</a:t>
            </a:r>
            <a:endParaRPr lang="en-US" sz="1000" b="0" i="0" u="sng" strike="noStrike" kern="1200" cap="none" spc="0" normalizeH="0" baseline="0" noProof="0">
              <a:ln>
                <a:noFill/>
              </a:ln>
              <a:effectLst/>
              <a:uLnTx/>
              <a:uFillTx/>
              <a:latin typeface="Arial"/>
              <a:cs typeface="Arial"/>
            </a:endParaRPr>
          </a:p>
          <a:p>
            <a:pPr marL="128270" marR="0" lvl="0" indent="-12827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effectLst/>
                <a:uLnTx/>
                <a:uFillTx/>
                <a:latin typeface="Arial"/>
                <a:ea typeface="+mn-ea"/>
                <a:cs typeface="Arial"/>
              </a:rPr>
              <a:t>EMS on site.</a:t>
            </a:r>
            <a:endParaRPr lang="en-US" sz="1000" b="0" i="0" u="none" strike="noStrike" kern="1200" cap="none" spc="0" normalizeH="0" baseline="0" noProof="0">
              <a:ln>
                <a:noFill/>
              </a:ln>
              <a:effectLst/>
              <a:uLnTx/>
              <a:uFillTx/>
              <a:latin typeface="Arial"/>
              <a:cs typeface="Arial"/>
            </a:endParaRPr>
          </a:p>
          <a:p>
            <a:pPr marL="127635" marR="0" lvl="0" indent="-12763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effectLst/>
                <a:uLnTx/>
                <a:uFillTx/>
                <a:latin typeface="Arial"/>
                <a:ea typeface="+mn-ea"/>
                <a:cs typeface="Arial"/>
              </a:rPr>
              <a:t>x1 CLS bags per PLT </a:t>
            </a:r>
            <a:r>
              <a:rPr kumimoji="0" lang="en-US" sz="1000" b="0" i="0" u="none" strike="noStrike" kern="1200" cap="none" spc="0" normalizeH="0" baseline="0" noProof="0">
                <a:ln>
                  <a:noFill/>
                </a:ln>
                <a:effectLst/>
                <a:uLnTx/>
                <a:uFillTx/>
                <a:latin typeface="Arial"/>
                <a:cs typeface="Arial"/>
              </a:rPr>
              <a:t>and x4 AICS w/ water and ice</a:t>
            </a:r>
            <a:endParaRPr lang="en-US" sz="1000" b="0" i="0" u="sng" strike="noStrike" kern="1200" cap="none" spc="0" normalizeH="0" baseline="0" noProof="0">
              <a:ln>
                <a:noFill/>
              </a:ln>
              <a:effectLst/>
              <a:uLnTx/>
              <a:uFillTx/>
              <a:latin typeface="Arial"/>
              <a:cs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sng" strike="noStrike" kern="1200" cap="none" spc="0" normalizeH="0" baseline="0" noProof="0">
                <a:ln>
                  <a:noFill/>
                </a:ln>
                <a:effectLst/>
                <a:uLnTx/>
                <a:uFillTx/>
                <a:latin typeface="Arial"/>
                <a:ea typeface="+mn-ea"/>
                <a:cs typeface="Arial"/>
              </a:rPr>
              <a:t>Other</a:t>
            </a:r>
            <a:endParaRPr lang="en-US" sz="1000" b="0" i="0" u="sng" strike="noStrike" kern="1200" cap="none" spc="0" normalizeH="0" baseline="0" noProof="0">
              <a:ln>
                <a:noFill/>
              </a:ln>
              <a:effectLst/>
              <a:uLnTx/>
              <a:uFillTx/>
              <a:latin typeface="Arial" panose="020B0604020202020204" pitchFamily="34" charset="0"/>
              <a:cs typeface="Arial" panose="020B0604020202020204" pitchFamily="34" charset="0"/>
            </a:endParaRPr>
          </a:p>
          <a:p>
            <a:pPr marL="128270" marR="0" lvl="0" indent="-1282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effectLst/>
                <a:uLnTx/>
                <a:uFillTx/>
                <a:latin typeface="Arial"/>
                <a:ea typeface="+mn-ea"/>
                <a:cs typeface="Arial"/>
              </a:rPr>
              <a:t>800 magazines and Range Equipment</a:t>
            </a:r>
            <a:endParaRPr lang="en-US" sz="1000" b="0" i="0" u="none" strike="noStrike" kern="1200" cap="none" spc="0" normalizeH="0" baseline="0" noProof="0">
              <a:ln>
                <a:noFill/>
              </a:ln>
              <a:effectLst/>
              <a:uLnTx/>
              <a:uFillTx/>
              <a:latin typeface="Calibri" panose="020F0502020204030204"/>
              <a:cs typeface="Calibri" panose="020F0502020204030204"/>
            </a:endParaRPr>
          </a:p>
          <a:p>
            <a:pPr marL="128270" marR="0" lvl="0" indent="-12827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a:ln>
                  <a:noFill/>
                </a:ln>
                <a:effectLst/>
                <a:uLnTx/>
                <a:uFillTx/>
                <a:latin typeface="Arial"/>
                <a:ea typeface="+mn-ea"/>
                <a:cs typeface="Arial"/>
              </a:rPr>
              <a:t>Water buffalo and MREs provided by COs</a:t>
            </a:r>
            <a:endParaRPr lang="en-US" sz="1000" b="0" i="0" u="none" strike="noStrike" kern="1200" cap="none" spc="0" normalizeH="0" baseline="0" noProof="0">
              <a:ln>
                <a:noFill/>
              </a:ln>
              <a:effectLst/>
              <a:uLnTx/>
              <a:uFillTx/>
              <a:latin typeface="Arial"/>
              <a:cs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Down Arrow 21">
            <a:extLst>
              <a:ext uri="{FF2B5EF4-FFF2-40B4-BE49-F238E27FC236}">
                <a16:creationId xmlns:a16="http://schemas.microsoft.com/office/drawing/2014/main" id="{823AB43D-BCA6-2973-9392-1CA2CC53615A}"/>
              </a:ext>
            </a:extLst>
          </p:cNvPr>
          <p:cNvSpPr/>
          <p:nvPr/>
        </p:nvSpPr>
        <p:spPr>
          <a:xfrm rot="10800000">
            <a:off x="5261409" y="1238472"/>
            <a:ext cx="303671" cy="465600"/>
          </a:xfrm>
          <a:prstGeom prst="downArrow">
            <a:avLst/>
          </a:prstGeom>
          <a:solidFill>
            <a:sysClr val="windowText" lastClr="000000"/>
          </a:solidFill>
          <a:ln w="15875"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itchFamily="34" charset="0"/>
                <a:ea typeface="+mn-ea"/>
                <a:cs typeface="Arial" pitchFamily="34" charset="0"/>
              </a:rPr>
              <a:t>N</a:t>
            </a:r>
          </a:p>
        </p:txBody>
      </p:sp>
      <p:sp>
        <p:nvSpPr>
          <p:cNvPr id="2" name="TextBox 1">
            <a:extLst>
              <a:ext uri="{FF2B5EF4-FFF2-40B4-BE49-F238E27FC236}">
                <a16:creationId xmlns:a16="http://schemas.microsoft.com/office/drawing/2014/main" id="{9F638788-C49D-03CF-0DC0-522AB77B2AD6}"/>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 (</a:t>
            </a:r>
            <a:r>
              <a:rPr kumimoji="0" lang="en-US" sz="3200" b="1" i="0" u="none" strike="noStrike" kern="1200" cap="none" spc="0" normalizeH="0" baseline="0" noProof="0" err="1">
                <a:ln>
                  <a:noFill/>
                </a:ln>
                <a:solidFill>
                  <a:prstClr val="black"/>
                </a:solidFill>
                <a:effectLst/>
                <a:uLnTx/>
                <a:uFillTx/>
                <a:latin typeface="Arial"/>
                <a:ea typeface="+mn-ea"/>
                <a:cs typeface="Arial"/>
              </a:rPr>
              <a:t>Infil</a:t>
            </a:r>
            <a:r>
              <a:rPr kumimoji="0" lang="en-US" sz="3200" b="1" i="0" u="none" strike="noStrike" kern="1200" cap="none" spc="0" normalizeH="0" baseline="0" noProof="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4" name="Group 63">
            <a:extLst>
              <a:ext uri="{FF2B5EF4-FFF2-40B4-BE49-F238E27FC236}">
                <a16:creationId xmlns:a16="http://schemas.microsoft.com/office/drawing/2014/main" id="{D66DC16C-55EA-2D44-8E78-809D49E87257}"/>
              </a:ext>
            </a:extLst>
          </p:cNvPr>
          <p:cNvGrpSpPr/>
          <p:nvPr/>
        </p:nvGrpSpPr>
        <p:grpSpPr>
          <a:xfrm>
            <a:off x="5261409" y="4176281"/>
            <a:ext cx="116131" cy="238746"/>
            <a:chOff x="3922830" y="4208815"/>
            <a:chExt cx="322525" cy="340660"/>
          </a:xfrm>
        </p:grpSpPr>
        <p:sp>
          <p:nvSpPr>
            <p:cNvPr id="65" name="Flowchart: Off-page Connector 64">
              <a:extLst>
                <a:ext uri="{FF2B5EF4-FFF2-40B4-BE49-F238E27FC236}">
                  <a16:creationId xmlns:a16="http://schemas.microsoft.com/office/drawing/2014/main" id="{D5A5F893-608B-C649-8F5B-E00FF0F94B4C}"/>
                </a:ext>
              </a:extLst>
            </p:cNvPr>
            <p:cNvSpPr/>
            <p:nvPr/>
          </p:nvSpPr>
          <p:spPr>
            <a:xfrm>
              <a:off x="3930646" y="4208815"/>
              <a:ext cx="313764" cy="340660"/>
            </a:xfrm>
            <a:prstGeom prst="flowChartOffpageConnector">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66" name="Rectangle 65">
              <a:extLst>
                <a:ext uri="{FF2B5EF4-FFF2-40B4-BE49-F238E27FC236}">
                  <a16:creationId xmlns:a16="http://schemas.microsoft.com/office/drawing/2014/main" id="{1E88D687-2F71-EDBE-0697-22B6A79E4B17}"/>
                </a:ext>
              </a:extLst>
            </p:cNvPr>
            <p:cNvSpPr/>
            <p:nvPr/>
          </p:nvSpPr>
          <p:spPr>
            <a:xfrm>
              <a:off x="3922830" y="4259432"/>
              <a:ext cx="322525" cy="215444"/>
            </a:xfrm>
            <a:prstGeom prst="rect">
              <a:avLst/>
            </a:prstGeom>
          </p:spPr>
          <p:txBody>
            <a:bodyPr wrap="none">
              <a:spAutoFit/>
            </a:bodyPr>
            <a:lstStyle/>
            <a:p>
              <a:pPr algn="ctr"/>
              <a:r>
                <a:rPr lang="en-US" sz="800" b="1">
                  <a:latin typeface="Arial" pitchFamily="34" charset="0"/>
                  <a:cs typeface="Arial" pitchFamily="34" charset="0"/>
                </a:rPr>
                <a:t>SP</a:t>
              </a:r>
            </a:p>
          </p:txBody>
        </p:sp>
      </p:grpSp>
      <p:grpSp>
        <p:nvGrpSpPr>
          <p:cNvPr id="67" name="Group 66">
            <a:extLst>
              <a:ext uri="{FF2B5EF4-FFF2-40B4-BE49-F238E27FC236}">
                <a16:creationId xmlns:a16="http://schemas.microsoft.com/office/drawing/2014/main" id="{D7361F48-2F31-D199-4276-47AAFE99046B}"/>
              </a:ext>
            </a:extLst>
          </p:cNvPr>
          <p:cNvGrpSpPr/>
          <p:nvPr/>
        </p:nvGrpSpPr>
        <p:grpSpPr>
          <a:xfrm>
            <a:off x="5885226" y="3184318"/>
            <a:ext cx="274434" cy="275563"/>
            <a:chOff x="4737139" y="3132905"/>
            <a:chExt cx="646764" cy="366491"/>
          </a:xfrm>
        </p:grpSpPr>
        <p:sp>
          <p:nvSpPr>
            <p:cNvPr id="68" name="Flowchart: Off-page Connector 67">
              <a:extLst>
                <a:ext uri="{FF2B5EF4-FFF2-40B4-BE49-F238E27FC236}">
                  <a16:creationId xmlns:a16="http://schemas.microsoft.com/office/drawing/2014/main" id="{EFD37B87-F14E-15B7-4B9A-E43BE3171390}"/>
                </a:ext>
              </a:extLst>
            </p:cNvPr>
            <p:cNvSpPr/>
            <p:nvPr/>
          </p:nvSpPr>
          <p:spPr>
            <a:xfrm>
              <a:off x="4899597" y="3132905"/>
              <a:ext cx="322732" cy="340660"/>
            </a:xfrm>
            <a:prstGeom prst="flowChartOffpageConnector">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69" name="Rectangle 68">
              <a:extLst>
                <a:ext uri="{FF2B5EF4-FFF2-40B4-BE49-F238E27FC236}">
                  <a16:creationId xmlns:a16="http://schemas.microsoft.com/office/drawing/2014/main" id="{C4F1A418-F00D-019A-AA28-079D756ACB30}"/>
                </a:ext>
              </a:extLst>
            </p:cNvPr>
            <p:cNvSpPr/>
            <p:nvPr/>
          </p:nvSpPr>
          <p:spPr>
            <a:xfrm>
              <a:off x="4737139" y="3171929"/>
              <a:ext cx="646764" cy="327467"/>
            </a:xfrm>
            <a:prstGeom prst="rect">
              <a:avLst/>
            </a:prstGeom>
          </p:spPr>
          <p:txBody>
            <a:bodyPr wrap="none">
              <a:spAutoFit/>
            </a:bodyPr>
            <a:lstStyle/>
            <a:p>
              <a:pPr algn="ctr"/>
              <a:r>
                <a:rPr lang="en-US" sz="500" b="1">
                  <a:latin typeface="Arial" pitchFamily="34" charset="0"/>
                  <a:cs typeface="Arial" pitchFamily="34" charset="0"/>
                </a:rPr>
                <a:t>CP</a:t>
              </a:r>
            </a:p>
            <a:p>
              <a:pPr algn="ctr"/>
              <a:r>
                <a:rPr lang="en-US" sz="500" b="1">
                  <a:latin typeface="Arial" pitchFamily="34" charset="0"/>
                  <a:cs typeface="Arial" pitchFamily="34" charset="0"/>
                </a:rPr>
                <a:t> 1</a:t>
              </a:r>
            </a:p>
          </p:txBody>
        </p:sp>
      </p:grpSp>
      <p:grpSp>
        <p:nvGrpSpPr>
          <p:cNvPr id="70" name="Group 69">
            <a:extLst>
              <a:ext uri="{FF2B5EF4-FFF2-40B4-BE49-F238E27FC236}">
                <a16:creationId xmlns:a16="http://schemas.microsoft.com/office/drawing/2014/main" id="{CF4F823F-FE1A-A065-A158-32C1C515B7CB}"/>
              </a:ext>
            </a:extLst>
          </p:cNvPr>
          <p:cNvGrpSpPr/>
          <p:nvPr/>
        </p:nvGrpSpPr>
        <p:grpSpPr>
          <a:xfrm>
            <a:off x="6228594" y="2951992"/>
            <a:ext cx="274434" cy="275562"/>
            <a:chOff x="4737139" y="3132905"/>
            <a:chExt cx="646764" cy="366490"/>
          </a:xfrm>
        </p:grpSpPr>
        <p:sp>
          <p:nvSpPr>
            <p:cNvPr id="71" name="Flowchart: Off-page Connector 70">
              <a:extLst>
                <a:ext uri="{FF2B5EF4-FFF2-40B4-BE49-F238E27FC236}">
                  <a16:creationId xmlns:a16="http://schemas.microsoft.com/office/drawing/2014/main" id="{E375C6EA-F0FC-ED35-BC4D-6C6DA17EAC11}"/>
                </a:ext>
              </a:extLst>
            </p:cNvPr>
            <p:cNvSpPr/>
            <p:nvPr/>
          </p:nvSpPr>
          <p:spPr>
            <a:xfrm>
              <a:off x="4899597" y="3132905"/>
              <a:ext cx="322732" cy="340660"/>
            </a:xfrm>
            <a:prstGeom prst="flowChartOffpageConnector">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72" name="Rectangle 71">
              <a:extLst>
                <a:ext uri="{FF2B5EF4-FFF2-40B4-BE49-F238E27FC236}">
                  <a16:creationId xmlns:a16="http://schemas.microsoft.com/office/drawing/2014/main" id="{A741F5CD-855E-F2B9-F307-6BC684D94073}"/>
                </a:ext>
              </a:extLst>
            </p:cNvPr>
            <p:cNvSpPr/>
            <p:nvPr/>
          </p:nvSpPr>
          <p:spPr>
            <a:xfrm>
              <a:off x="4737139" y="3171928"/>
              <a:ext cx="646764" cy="327467"/>
            </a:xfrm>
            <a:prstGeom prst="rect">
              <a:avLst/>
            </a:prstGeom>
          </p:spPr>
          <p:txBody>
            <a:bodyPr wrap="none">
              <a:spAutoFit/>
            </a:bodyPr>
            <a:lstStyle/>
            <a:p>
              <a:pPr algn="ctr"/>
              <a:r>
                <a:rPr lang="en-US" sz="500" b="1">
                  <a:latin typeface="Arial" pitchFamily="34" charset="0"/>
                  <a:cs typeface="Arial" pitchFamily="34" charset="0"/>
                </a:rPr>
                <a:t>CP</a:t>
              </a:r>
            </a:p>
            <a:p>
              <a:pPr algn="ctr"/>
              <a:r>
                <a:rPr lang="en-US" sz="500" b="1">
                  <a:latin typeface="Arial" pitchFamily="34" charset="0"/>
                  <a:cs typeface="Arial" pitchFamily="34" charset="0"/>
                </a:rPr>
                <a:t> 2</a:t>
              </a:r>
            </a:p>
          </p:txBody>
        </p:sp>
      </p:grpSp>
      <p:grpSp>
        <p:nvGrpSpPr>
          <p:cNvPr id="73" name="Group 72">
            <a:extLst>
              <a:ext uri="{FF2B5EF4-FFF2-40B4-BE49-F238E27FC236}">
                <a16:creationId xmlns:a16="http://schemas.microsoft.com/office/drawing/2014/main" id="{B98F8FF6-7E24-9864-9845-868705732D1D}"/>
              </a:ext>
            </a:extLst>
          </p:cNvPr>
          <p:cNvGrpSpPr/>
          <p:nvPr/>
        </p:nvGrpSpPr>
        <p:grpSpPr>
          <a:xfrm>
            <a:off x="6563628" y="2524316"/>
            <a:ext cx="274434" cy="275563"/>
            <a:chOff x="4737139" y="3132905"/>
            <a:chExt cx="646764" cy="366491"/>
          </a:xfrm>
        </p:grpSpPr>
        <p:sp>
          <p:nvSpPr>
            <p:cNvPr id="74" name="Flowchart: Off-page Connector 73">
              <a:extLst>
                <a:ext uri="{FF2B5EF4-FFF2-40B4-BE49-F238E27FC236}">
                  <a16:creationId xmlns:a16="http://schemas.microsoft.com/office/drawing/2014/main" id="{F543621A-5D2C-FDEB-F1FF-C72209B15F13}"/>
                </a:ext>
              </a:extLst>
            </p:cNvPr>
            <p:cNvSpPr/>
            <p:nvPr/>
          </p:nvSpPr>
          <p:spPr>
            <a:xfrm>
              <a:off x="4899597" y="3132905"/>
              <a:ext cx="322732" cy="340660"/>
            </a:xfrm>
            <a:prstGeom prst="flowChartOffpageConnector">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75" name="Rectangle 74">
              <a:extLst>
                <a:ext uri="{FF2B5EF4-FFF2-40B4-BE49-F238E27FC236}">
                  <a16:creationId xmlns:a16="http://schemas.microsoft.com/office/drawing/2014/main" id="{E4730029-30AD-6765-BF24-813F16D50413}"/>
                </a:ext>
              </a:extLst>
            </p:cNvPr>
            <p:cNvSpPr/>
            <p:nvPr/>
          </p:nvSpPr>
          <p:spPr>
            <a:xfrm>
              <a:off x="4737139" y="3171929"/>
              <a:ext cx="646764" cy="327467"/>
            </a:xfrm>
            <a:prstGeom prst="rect">
              <a:avLst/>
            </a:prstGeom>
          </p:spPr>
          <p:txBody>
            <a:bodyPr wrap="none">
              <a:spAutoFit/>
            </a:bodyPr>
            <a:lstStyle/>
            <a:p>
              <a:pPr algn="ctr"/>
              <a:r>
                <a:rPr lang="en-US" sz="500" b="1">
                  <a:latin typeface="Arial" pitchFamily="34" charset="0"/>
                  <a:cs typeface="Arial" pitchFamily="34" charset="0"/>
                </a:rPr>
                <a:t>CP</a:t>
              </a:r>
            </a:p>
            <a:p>
              <a:pPr algn="ctr"/>
              <a:r>
                <a:rPr lang="en-US" sz="500" b="1">
                  <a:latin typeface="Arial" pitchFamily="34" charset="0"/>
                  <a:cs typeface="Arial" pitchFamily="34" charset="0"/>
                </a:rPr>
                <a:t> 3</a:t>
              </a:r>
            </a:p>
          </p:txBody>
        </p:sp>
      </p:grpSp>
      <p:grpSp>
        <p:nvGrpSpPr>
          <p:cNvPr id="76" name="Group 75">
            <a:extLst>
              <a:ext uri="{FF2B5EF4-FFF2-40B4-BE49-F238E27FC236}">
                <a16:creationId xmlns:a16="http://schemas.microsoft.com/office/drawing/2014/main" id="{0C3723AA-56A3-5FDC-786C-D23B07686B1A}"/>
              </a:ext>
            </a:extLst>
          </p:cNvPr>
          <p:cNvGrpSpPr/>
          <p:nvPr/>
        </p:nvGrpSpPr>
        <p:grpSpPr>
          <a:xfrm>
            <a:off x="7509213" y="2051408"/>
            <a:ext cx="274434" cy="275563"/>
            <a:chOff x="4737139" y="3132905"/>
            <a:chExt cx="646764" cy="366491"/>
          </a:xfrm>
        </p:grpSpPr>
        <p:sp>
          <p:nvSpPr>
            <p:cNvPr id="77" name="Flowchart: Off-page Connector 76">
              <a:extLst>
                <a:ext uri="{FF2B5EF4-FFF2-40B4-BE49-F238E27FC236}">
                  <a16:creationId xmlns:a16="http://schemas.microsoft.com/office/drawing/2014/main" id="{2C0F2428-9FFB-21B8-1C50-53238071FFC3}"/>
                </a:ext>
              </a:extLst>
            </p:cNvPr>
            <p:cNvSpPr/>
            <p:nvPr/>
          </p:nvSpPr>
          <p:spPr>
            <a:xfrm>
              <a:off x="4899597" y="3132905"/>
              <a:ext cx="322732" cy="340660"/>
            </a:xfrm>
            <a:prstGeom prst="flowChartOffpageConnector">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78" name="Rectangle 77">
              <a:extLst>
                <a:ext uri="{FF2B5EF4-FFF2-40B4-BE49-F238E27FC236}">
                  <a16:creationId xmlns:a16="http://schemas.microsoft.com/office/drawing/2014/main" id="{FEF1B0C9-96A8-82DD-AE33-8BE195FFDA6A}"/>
                </a:ext>
              </a:extLst>
            </p:cNvPr>
            <p:cNvSpPr/>
            <p:nvPr/>
          </p:nvSpPr>
          <p:spPr>
            <a:xfrm>
              <a:off x="4737139" y="3171929"/>
              <a:ext cx="646764" cy="327467"/>
            </a:xfrm>
            <a:prstGeom prst="rect">
              <a:avLst/>
            </a:prstGeom>
          </p:spPr>
          <p:txBody>
            <a:bodyPr wrap="none">
              <a:spAutoFit/>
            </a:bodyPr>
            <a:lstStyle/>
            <a:p>
              <a:pPr algn="ctr"/>
              <a:r>
                <a:rPr lang="en-US" sz="500" b="1">
                  <a:latin typeface="Arial" pitchFamily="34" charset="0"/>
                  <a:cs typeface="Arial" pitchFamily="34" charset="0"/>
                </a:rPr>
                <a:t>CP</a:t>
              </a:r>
            </a:p>
            <a:p>
              <a:pPr algn="ctr"/>
              <a:r>
                <a:rPr lang="en-US" sz="500" b="1">
                  <a:latin typeface="Arial" pitchFamily="34" charset="0"/>
                  <a:cs typeface="Arial" pitchFamily="34" charset="0"/>
                </a:rPr>
                <a:t> 4</a:t>
              </a:r>
            </a:p>
          </p:txBody>
        </p:sp>
      </p:grpSp>
      <p:sp>
        <p:nvSpPr>
          <p:cNvPr id="79" name="Rectangle 78">
            <a:extLst>
              <a:ext uri="{FF2B5EF4-FFF2-40B4-BE49-F238E27FC236}">
                <a16:creationId xmlns:a16="http://schemas.microsoft.com/office/drawing/2014/main" id="{D3B1D438-4D9F-B3FF-5A2F-C9E89A0BA858}"/>
              </a:ext>
            </a:extLst>
          </p:cNvPr>
          <p:cNvSpPr/>
          <p:nvPr/>
        </p:nvSpPr>
        <p:spPr>
          <a:xfrm>
            <a:off x="5206485" y="1175947"/>
            <a:ext cx="1631577" cy="1169551"/>
          </a:xfrm>
          <a:prstGeom prst="rect">
            <a:avLst/>
          </a:prstGeom>
          <a:solidFill>
            <a:schemeClr val="bg1"/>
          </a:solidFill>
          <a:ln w="28575">
            <a:solidFill>
              <a:schemeClr val="tx1"/>
            </a:solidFill>
          </a:ln>
        </p:spPr>
        <p:txBody>
          <a:bodyPr wrap="square" lIns="91440" tIns="45720" rIns="91440" bIns="45720" anchor="t">
            <a:spAutoFit/>
          </a:bodyPr>
          <a:lstStyle/>
          <a:p>
            <a:pPr fontAlgn="base"/>
            <a:r>
              <a:rPr lang="en-US" sz="1000" b="1" u="sng">
                <a:solidFill>
                  <a:srgbClr val="000000"/>
                </a:solidFill>
                <a:latin typeface="Arial" panose="020B0604020202020204" pitchFamily="34" charset="0"/>
              </a:rPr>
              <a:t>Check Points</a:t>
            </a:r>
            <a:r>
              <a:rPr lang="en-US" sz="1000">
                <a:solidFill>
                  <a:srgbClr val="000000"/>
                </a:solidFill>
                <a:latin typeface="Arial" panose="020B0604020202020204" pitchFamily="34" charset="0"/>
              </a:rPr>
              <a:t>​</a:t>
            </a:r>
            <a:endParaRPr lang="en-US" sz="1000">
              <a:solidFill>
                <a:srgbClr val="000000"/>
              </a:solidFill>
              <a:latin typeface="Segoe UI" panose="020B0502040204020203" pitchFamily="34" charset="0"/>
            </a:endParaRPr>
          </a:p>
          <a:p>
            <a:pPr fontAlgn="base"/>
            <a:r>
              <a:rPr lang="en-US" sz="1000">
                <a:solidFill>
                  <a:srgbClr val="000000"/>
                </a:solidFill>
                <a:latin typeface="Arial" panose="020B0604020202020204" pitchFamily="34" charset="0"/>
              </a:rPr>
              <a:t>SP: AA Vicksburg ​</a:t>
            </a:r>
            <a:endParaRPr lang="en-US" sz="1000">
              <a:solidFill>
                <a:srgbClr val="000000"/>
              </a:solidFill>
              <a:latin typeface="Segoe UI" panose="020B0502040204020203" pitchFamily="34" charset="0"/>
            </a:endParaRPr>
          </a:p>
          <a:p>
            <a:pPr fontAlgn="base"/>
            <a:r>
              <a:rPr lang="en-US" sz="1000">
                <a:solidFill>
                  <a:srgbClr val="000000"/>
                </a:solidFill>
                <a:latin typeface="Arial" panose="020B0604020202020204" pitchFamily="34" charset="0"/>
              </a:rPr>
              <a:t>CP1: ASR Rifle​</a:t>
            </a:r>
            <a:endParaRPr lang="en-US" sz="1000">
              <a:solidFill>
                <a:srgbClr val="000000"/>
              </a:solidFill>
              <a:latin typeface="Segoe UI" panose="020B0502040204020203" pitchFamily="34" charset="0"/>
            </a:endParaRPr>
          </a:p>
          <a:p>
            <a:pPr fontAlgn="base"/>
            <a:r>
              <a:rPr lang="en-US" sz="1000">
                <a:solidFill>
                  <a:srgbClr val="000000"/>
                </a:solidFill>
                <a:latin typeface="Arial" panose="020B0604020202020204" pitchFamily="34" charset="0"/>
              </a:rPr>
              <a:t>CP2: Range 2</a:t>
            </a:r>
            <a:endParaRPr lang="en-US" sz="1000">
              <a:solidFill>
                <a:srgbClr val="000000"/>
              </a:solidFill>
              <a:latin typeface="Segoe UI" panose="020B0502040204020203" pitchFamily="34" charset="0"/>
            </a:endParaRPr>
          </a:p>
          <a:p>
            <a:pPr fontAlgn="base"/>
            <a:r>
              <a:rPr lang="en-US" sz="1000">
                <a:solidFill>
                  <a:srgbClr val="000000"/>
                </a:solidFill>
                <a:latin typeface="Arial" panose="020B0604020202020204" pitchFamily="34" charset="0"/>
              </a:rPr>
              <a:t>CP3: Range 6</a:t>
            </a:r>
          </a:p>
          <a:p>
            <a:pPr fontAlgn="base"/>
            <a:r>
              <a:rPr lang="en-US" sz="1000" b="0" i="0">
                <a:solidFill>
                  <a:srgbClr val="000000"/>
                </a:solidFill>
                <a:effectLst/>
                <a:latin typeface="Arial" panose="020B0604020202020204" pitchFamily="34" charset="0"/>
              </a:rPr>
              <a:t>CP</a:t>
            </a:r>
            <a:r>
              <a:rPr lang="en-US" sz="1000">
                <a:solidFill>
                  <a:srgbClr val="000000"/>
                </a:solidFill>
                <a:latin typeface="Arial" panose="020B0604020202020204" pitchFamily="34" charset="0"/>
              </a:rPr>
              <a:t>4: Range 13</a:t>
            </a:r>
          </a:p>
          <a:p>
            <a:pPr fontAlgn="base"/>
            <a:r>
              <a:rPr lang="en-US" sz="1000">
                <a:solidFill>
                  <a:srgbClr val="000000"/>
                </a:solidFill>
                <a:latin typeface="Arial"/>
                <a:cs typeface="Arial"/>
              </a:rPr>
              <a:t>CP5: Mount Site</a:t>
            </a:r>
            <a:endParaRPr lang="en-US" sz="1000" b="0" i="0">
              <a:solidFill>
                <a:srgbClr val="000000"/>
              </a:solidFill>
              <a:effectLst/>
              <a:latin typeface="Arial"/>
              <a:cs typeface="Arial"/>
            </a:endParaRPr>
          </a:p>
        </p:txBody>
      </p:sp>
      <p:sp>
        <p:nvSpPr>
          <p:cNvPr id="80" name="Rectangle 79">
            <a:extLst>
              <a:ext uri="{FF2B5EF4-FFF2-40B4-BE49-F238E27FC236}">
                <a16:creationId xmlns:a16="http://schemas.microsoft.com/office/drawing/2014/main" id="{57A0E1C2-0A07-1148-F1E7-64C7D7AE9C33}"/>
              </a:ext>
            </a:extLst>
          </p:cNvPr>
          <p:cNvSpPr/>
          <p:nvPr/>
        </p:nvSpPr>
        <p:spPr>
          <a:xfrm rot="19142104">
            <a:off x="6788603" y="2575107"/>
            <a:ext cx="537487" cy="283778"/>
          </a:xfrm>
          <a:prstGeom prst="rect">
            <a:avLst/>
          </a:prstGeom>
          <a:solidFill>
            <a:srgbClr val="FFFF00">
              <a:alpha val="50000"/>
            </a:srgbClr>
          </a:solidFill>
          <a:ln w="15875">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latin typeface="Arial" pitchFamily="34" charset="0"/>
                <a:cs typeface="Arial" pitchFamily="34" charset="0"/>
              </a:rPr>
              <a:t>OBJ VEGAS</a:t>
            </a:r>
          </a:p>
        </p:txBody>
      </p:sp>
      <p:grpSp>
        <p:nvGrpSpPr>
          <p:cNvPr id="14" name="Group 13">
            <a:extLst>
              <a:ext uri="{FF2B5EF4-FFF2-40B4-BE49-F238E27FC236}">
                <a16:creationId xmlns:a16="http://schemas.microsoft.com/office/drawing/2014/main" id="{0024B000-07FF-B56D-898D-54924ABBF16F}"/>
              </a:ext>
            </a:extLst>
          </p:cNvPr>
          <p:cNvGrpSpPr/>
          <p:nvPr/>
        </p:nvGrpSpPr>
        <p:grpSpPr>
          <a:xfrm>
            <a:off x="11277530" y="1648818"/>
            <a:ext cx="274434" cy="275563"/>
            <a:chOff x="4737139" y="3132905"/>
            <a:chExt cx="646764" cy="366491"/>
          </a:xfrm>
        </p:grpSpPr>
        <p:sp>
          <p:nvSpPr>
            <p:cNvPr id="15" name="Flowchart: Off-page Connector 14">
              <a:extLst>
                <a:ext uri="{FF2B5EF4-FFF2-40B4-BE49-F238E27FC236}">
                  <a16:creationId xmlns:a16="http://schemas.microsoft.com/office/drawing/2014/main" id="{BA34381B-87A9-F337-1503-85E7F6A31A59}"/>
                </a:ext>
              </a:extLst>
            </p:cNvPr>
            <p:cNvSpPr/>
            <p:nvPr/>
          </p:nvSpPr>
          <p:spPr>
            <a:xfrm>
              <a:off x="4899597" y="3132905"/>
              <a:ext cx="322732" cy="340660"/>
            </a:xfrm>
            <a:prstGeom prst="flowChartOffpageConnector">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16" name="Rectangle 15">
              <a:extLst>
                <a:ext uri="{FF2B5EF4-FFF2-40B4-BE49-F238E27FC236}">
                  <a16:creationId xmlns:a16="http://schemas.microsoft.com/office/drawing/2014/main" id="{77164DFF-73E7-B484-71EE-979A6211388F}"/>
                </a:ext>
              </a:extLst>
            </p:cNvPr>
            <p:cNvSpPr/>
            <p:nvPr/>
          </p:nvSpPr>
          <p:spPr>
            <a:xfrm>
              <a:off x="4737139" y="3171929"/>
              <a:ext cx="646764" cy="327467"/>
            </a:xfrm>
            <a:prstGeom prst="rect">
              <a:avLst/>
            </a:prstGeom>
          </p:spPr>
          <p:txBody>
            <a:bodyPr wrap="none">
              <a:spAutoFit/>
            </a:bodyPr>
            <a:lstStyle/>
            <a:p>
              <a:pPr algn="ctr"/>
              <a:r>
                <a:rPr lang="en-US" sz="500" b="1">
                  <a:latin typeface="Arial" pitchFamily="34" charset="0"/>
                  <a:cs typeface="Arial" pitchFamily="34" charset="0"/>
                </a:rPr>
                <a:t>CP</a:t>
              </a:r>
            </a:p>
            <a:p>
              <a:pPr algn="ctr"/>
              <a:r>
                <a:rPr lang="en-US" sz="500" b="1">
                  <a:latin typeface="Arial" pitchFamily="34" charset="0"/>
                  <a:cs typeface="Arial" pitchFamily="34" charset="0"/>
                </a:rPr>
                <a:t> 5</a:t>
              </a:r>
            </a:p>
          </p:txBody>
        </p:sp>
      </p:grpSp>
    </p:spTree>
    <p:extLst>
      <p:ext uri="{BB962C8B-B14F-4D97-AF65-F5344CB8AC3E}">
        <p14:creationId xmlns:p14="http://schemas.microsoft.com/office/powerpoint/2010/main" val="2630217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4A197-E5CF-2523-D90B-B1FFD2799F9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15C4F19-12C5-E437-A3B6-74988F219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058" y="365129"/>
            <a:ext cx="9567010" cy="6347973"/>
          </a:xfrm>
          <a:prstGeom prst="rect">
            <a:avLst/>
          </a:prstGeom>
        </p:spPr>
      </p:pic>
      <p:cxnSp>
        <p:nvCxnSpPr>
          <p:cNvPr id="6" name="Straight Connector 5">
            <a:extLst>
              <a:ext uri="{FF2B5EF4-FFF2-40B4-BE49-F238E27FC236}">
                <a16:creationId xmlns:a16="http://schemas.microsoft.com/office/drawing/2014/main" id="{D39FCE01-125D-5EDF-6C1A-C70128CA02C6}"/>
              </a:ext>
            </a:extLst>
          </p:cNvPr>
          <p:cNvCxnSpPr/>
          <p:nvPr/>
        </p:nvCxnSpPr>
        <p:spPr>
          <a:xfrm flipH="1">
            <a:off x="4967926" y="5147035"/>
            <a:ext cx="904973" cy="1055802"/>
          </a:xfrm>
          <a:prstGeom prst="line">
            <a:avLst/>
          </a:prstGeom>
          <a:ln w="79375">
            <a:solidFill>
              <a:schemeClr val="bg1"/>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A484CF0C-C8CF-67EE-600F-A694DA62F815}"/>
              </a:ext>
            </a:extLst>
          </p:cNvPr>
          <p:cNvCxnSpPr>
            <a:cxnSpLocks/>
          </p:cNvCxnSpPr>
          <p:nvPr/>
        </p:nvCxnSpPr>
        <p:spPr>
          <a:xfrm flipH="1" flipV="1">
            <a:off x="4176074" y="5071621"/>
            <a:ext cx="1696825" cy="75414"/>
          </a:xfrm>
          <a:prstGeom prst="line">
            <a:avLst/>
          </a:prstGeom>
          <a:ln w="79375"/>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A7D5884D-7423-B6D6-3180-EC83117109B5}"/>
              </a:ext>
            </a:extLst>
          </p:cNvPr>
          <p:cNvCxnSpPr>
            <a:cxnSpLocks/>
          </p:cNvCxnSpPr>
          <p:nvPr/>
        </p:nvCxnSpPr>
        <p:spPr>
          <a:xfrm flipH="1" flipV="1">
            <a:off x="3714161" y="5542961"/>
            <a:ext cx="1253765" cy="659876"/>
          </a:xfrm>
          <a:prstGeom prst="line">
            <a:avLst/>
          </a:prstGeom>
          <a:ln w="79375">
            <a:solidFill>
              <a:srgbClr val="FFFF00"/>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6D4FC6E3-7CA2-38B6-1F90-1F48D93459ED}"/>
              </a:ext>
            </a:extLst>
          </p:cNvPr>
          <p:cNvCxnSpPr>
            <a:cxnSpLocks/>
          </p:cNvCxnSpPr>
          <p:nvPr/>
        </p:nvCxnSpPr>
        <p:spPr>
          <a:xfrm flipH="1" flipV="1">
            <a:off x="2978459" y="5109328"/>
            <a:ext cx="735702" cy="433633"/>
          </a:xfrm>
          <a:prstGeom prst="line">
            <a:avLst/>
          </a:prstGeom>
          <a:ln w="79375"/>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FBFF1961-51C5-3921-39BC-FA264B77FD6D}"/>
              </a:ext>
            </a:extLst>
          </p:cNvPr>
          <p:cNvCxnSpPr>
            <a:cxnSpLocks/>
          </p:cNvCxnSpPr>
          <p:nvPr/>
        </p:nvCxnSpPr>
        <p:spPr>
          <a:xfrm flipH="1">
            <a:off x="2978459" y="5071621"/>
            <a:ext cx="1225690" cy="37707"/>
          </a:xfrm>
          <a:prstGeom prst="line">
            <a:avLst/>
          </a:prstGeom>
          <a:ln w="79375"/>
        </p:spPr>
        <p:style>
          <a:lnRef idx="3">
            <a:schemeClr val="accent2"/>
          </a:lnRef>
          <a:fillRef idx="0">
            <a:schemeClr val="accent2"/>
          </a:fillRef>
          <a:effectRef idx="2">
            <a:schemeClr val="accent2"/>
          </a:effectRef>
          <a:fontRef idx="minor">
            <a:schemeClr val="tx1"/>
          </a:fontRef>
        </p:style>
      </p:cxnSp>
      <p:sp>
        <p:nvSpPr>
          <p:cNvPr id="19" name="Callout: Up Arrow 18">
            <a:extLst>
              <a:ext uri="{FF2B5EF4-FFF2-40B4-BE49-F238E27FC236}">
                <a16:creationId xmlns:a16="http://schemas.microsoft.com/office/drawing/2014/main" id="{DEBC9210-FF27-A292-B284-872771656736}"/>
              </a:ext>
            </a:extLst>
          </p:cNvPr>
          <p:cNvSpPr/>
          <p:nvPr/>
        </p:nvSpPr>
        <p:spPr>
          <a:xfrm>
            <a:off x="7565571" y="510838"/>
            <a:ext cx="1828800" cy="1350619"/>
          </a:xfrm>
          <a:prstGeom prst="upArrowCallout">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itchFamily="34" charset="0"/>
                <a:cs typeface="Arial" pitchFamily="34" charset="0"/>
              </a:rPr>
              <a:t>EQT MOVE SP</a:t>
            </a:r>
          </a:p>
          <a:p>
            <a:pPr algn="ctr"/>
            <a:r>
              <a:rPr lang="en-US" sz="1400" dirty="0">
                <a:solidFill>
                  <a:schemeClr val="tx1"/>
                </a:solidFill>
                <a:latin typeface="Arial" pitchFamily="34" charset="0"/>
                <a:cs typeface="Arial" pitchFamily="34" charset="0"/>
              </a:rPr>
              <a:t>CO calling next section</a:t>
            </a:r>
          </a:p>
        </p:txBody>
      </p:sp>
      <p:sp>
        <p:nvSpPr>
          <p:cNvPr id="20" name="Callout: Down Arrow 19">
            <a:extLst>
              <a:ext uri="{FF2B5EF4-FFF2-40B4-BE49-F238E27FC236}">
                <a16:creationId xmlns:a16="http://schemas.microsoft.com/office/drawing/2014/main" id="{8FA7CDCD-E847-CD95-AA24-40A7903255CE}"/>
              </a:ext>
            </a:extLst>
          </p:cNvPr>
          <p:cNvSpPr/>
          <p:nvPr/>
        </p:nvSpPr>
        <p:spPr>
          <a:xfrm>
            <a:off x="3439886" y="3303422"/>
            <a:ext cx="2433013" cy="1372274"/>
          </a:xfrm>
          <a:prstGeom prst="downArrowCallout">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itchFamily="34" charset="0"/>
                <a:cs typeface="Arial" pitchFamily="34" charset="0"/>
              </a:rPr>
              <a:t>BIV 2</a:t>
            </a:r>
          </a:p>
          <a:p>
            <a:pPr algn="ctr"/>
            <a:r>
              <a:rPr lang="en-US" sz="1400" dirty="0">
                <a:solidFill>
                  <a:schemeClr val="tx1"/>
                </a:solidFill>
                <a:latin typeface="Arial" pitchFamily="34" charset="0"/>
                <a:cs typeface="Arial" pitchFamily="34" charset="0"/>
              </a:rPr>
              <a:t>-Stage for EQT Move</a:t>
            </a:r>
          </a:p>
          <a:p>
            <a:pPr algn="ctr"/>
            <a:r>
              <a:rPr lang="en-US" sz="1400" dirty="0">
                <a:solidFill>
                  <a:schemeClr val="tx1"/>
                </a:solidFill>
                <a:latin typeface="Arial" pitchFamily="34" charset="0"/>
                <a:cs typeface="Arial" pitchFamily="34" charset="0"/>
              </a:rPr>
              <a:t>-Breakfast MRE</a:t>
            </a:r>
          </a:p>
          <a:p>
            <a:pPr algn="ctr"/>
            <a:r>
              <a:rPr lang="en-US" sz="1400" dirty="0">
                <a:solidFill>
                  <a:schemeClr val="tx1"/>
                </a:solidFill>
                <a:latin typeface="Arial" pitchFamily="34" charset="0"/>
                <a:cs typeface="Arial" pitchFamily="34" charset="0"/>
              </a:rPr>
              <a:t>1SG prepping next section</a:t>
            </a:r>
          </a:p>
        </p:txBody>
      </p:sp>
    </p:spTree>
    <p:extLst>
      <p:ext uri="{BB962C8B-B14F-4D97-AF65-F5344CB8AC3E}">
        <p14:creationId xmlns:p14="http://schemas.microsoft.com/office/powerpoint/2010/main" val="342744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771985-AD13-1A7D-29CC-962EFC4C5DF0}"/>
              </a:ext>
            </a:extLst>
          </p:cNvPr>
          <p:cNvPicPr>
            <a:picLocks noChangeAspect="1"/>
          </p:cNvPicPr>
          <p:nvPr/>
        </p:nvPicPr>
        <p:blipFill>
          <a:blip r:embed="rId2"/>
          <a:stretch>
            <a:fillRect/>
          </a:stretch>
        </p:blipFill>
        <p:spPr>
          <a:xfrm>
            <a:off x="-8271" y="1161867"/>
            <a:ext cx="8017059" cy="4529139"/>
          </a:xfrm>
          <a:prstGeom prst="rect">
            <a:avLst/>
          </a:prstGeom>
        </p:spPr>
      </p:pic>
      <p:sp>
        <p:nvSpPr>
          <p:cNvPr id="11" name="TextBox 10">
            <a:extLst>
              <a:ext uri="{FF2B5EF4-FFF2-40B4-BE49-F238E27FC236}">
                <a16:creationId xmlns:a16="http://schemas.microsoft.com/office/drawing/2014/main" id="{B671AF33-C9A6-6FF4-B7EB-F9740F8C8CAB}"/>
              </a:ext>
            </a:extLst>
          </p:cNvPr>
          <p:cNvSpPr txBox="1">
            <a:spLocks noChangeAspect="1"/>
          </p:cNvSpPr>
          <p:nvPr/>
        </p:nvSpPr>
        <p:spPr>
          <a:xfrm>
            <a:off x="0" y="794327"/>
            <a:ext cx="12192000" cy="375410"/>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prstClr val="black"/>
                </a:solidFill>
                <a:latin typeface="Arial"/>
                <a:cs typeface="Arial"/>
              </a:rPr>
              <a:t>Equipment Move (D, C Co)</a:t>
            </a:r>
            <a:endParaRPr kumimoji="0" lang="en-US" sz="2000" b="1" i="0" u="none" strike="noStrike" kern="1200" cap="none" spc="0" normalizeH="0" baseline="0" noProof="0">
              <a:ln>
                <a:noFill/>
              </a:ln>
              <a:solidFill>
                <a:prstClr val="black"/>
              </a:solidFill>
              <a:effectLst/>
              <a:uLnTx/>
              <a:uFillTx/>
              <a:latin typeface="Arial"/>
              <a:ea typeface="+mn-ea"/>
              <a:cs typeface="Arial"/>
            </a:endParaRPr>
          </a:p>
        </p:txBody>
      </p:sp>
      <p:sp>
        <p:nvSpPr>
          <p:cNvPr id="27" name="Down Arrow 21">
            <a:extLst>
              <a:ext uri="{FF2B5EF4-FFF2-40B4-BE49-F238E27FC236}">
                <a16:creationId xmlns:a16="http://schemas.microsoft.com/office/drawing/2014/main" id="{823AB43D-BCA6-2973-9392-1CA2CC53615A}"/>
              </a:ext>
            </a:extLst>
          </p:cNvPr>
          <p:cNvSpPr/>
          <p:nvPr/>
        </p:nvSpPr>
        <p:spPr>
          <a:xfrm rot="10800000">
            <a:off x="7561904" y="1247590"/>
            <a:ext cx="303671" cy="465600"/>
          </a:xfrm>
          <a:prstGeom prst="downArrow">
            <a:avLst/>
          </a:prstGeom>
          <a:solidFill>
            <a:sysClr val="windowText" lastClr="000000"/>
          </a:solidFill>
          <a:ln w="15875"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itchFamily="34" charset="0"/>
                <a:ea typeface="+mn-ea"/>
                <a:cs typeface="Arial" pitchFamily="34" charset="0"/>
              </a:rPr>
              <a:t>N</a:t>
            </a:r>
          </a:p>
        </p:txBody>
      </p:sp>
      <p:sp>
        <p:nvSpPr>
          <p:cNvPr id="2" name="TextBox 1">
            <a:extLst>
              <a:ext uri="{FF2B5EF4-FFF2-40B4-BE49-F238E27FC236}">
                <a16:creationId xmlns:a16="http://schemas.microsoft.com/office/drawing/2014/main" id="{9F638788-C49D-03CF-0DC0-522AB77B2AD6}"/>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 (</a:t>
            </a:r>
            <a:r>
              <a:rPr kumimoji="0" lang="en-US" sz="3200" b="1" i="0" u="none" strike="noStrike" kern="1200" cap="none" spc="0" normalizeH="0" baseline="0" noProof="0" err="1">
                <a:ln>
                  <a:noFill/>
                </a:ln>
                <a:solidFill>
                  <a:prstClr val="black"/>
                </a:solidFill>
                <a:effectLst/>
                <a:uLnTx/>
                <a:uFillTx/>
                <a:latin typeface="Arial"/>
                <a:ea typeface="+mn-ea"/>
                <a:cs typeface="Arial"/>
              </a:rPr>
              <a:t>Infil</a:t>
            </a:r>
            <a:r>
              <a:rPr kumimoji="0" lang="en-US" sz="3200" b="1" i="0" u="none" strike="noStrike" kern="1200" cap="none" spc="0" normalizeH="0" baseline="0" noProof="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3B23F262-15D9-21CA-6990-EBD74876FC90}"/>
              </a:ext>
            </a:extLst>
          </p:cNvPr>
          <p:cNvGrpSpPr/>
          <p:nvPr/>
        </p:nvGrpSpPr>
        <p:grpSpPr>
          <a:xfrm>
            <a:off x="0" y="5714090"/>
            <a:ext cx="8056766" cy="1143910"/>
            <a:chOff x="1542761" y="4769125"/>
            <a:chExt cx="4165739" cy="1143910"/>
          </a:xfrm>
        </p:grpSpPr>
        <p:sp>
          <p:nvSpPr>
            <p:cNvPr id="9" name="Rectangle 8">
              <a:extLst>
                <a:ext uri="{FF2B5EF4-FFF2-40B4-BE49-F238E27FC236}">
                  <a16:creationId xmlns:a16="http://schemas.microsoft.com/office/drawing/2014/main" id="{3DB9D544-9C52-C568-2512-CE1DCF0FCC5B}"/>
                </a:ext>
              </a:extLst>
            </p:cNvPr>
            <p:cNvSpPr/>
            <p:nvPr/>
          </p:nvSpPr>
          <p:spPr>
            <a:xfrm>
              <a:off x="1542761" y="4769125"/>
              <a:ext cx="4157031" cy="112082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0" name="TextBox 9">
              <a:extLst>
                <a:ext uri="{FF2B5EF4-FFF2-40B4-BE49-F238E27FC236}">
                  <a16:creationId xmlns:a16="http://schemas.microsoft.com/office/drawing/2014/main" id="{22D3DF9A-9445-023C-E278-5610AE443AC9}"/>
                </a:ext>
              </a:extLst>
            </p:cNvPr>
            <p:cNvSpPr txBox="1"/>
            <p:nvPr/>
          </p:nvSpPr>
          <p:spPr>
            <a:xfrm>
              <a:off x="1551468" y="4805039"/>
              <a:ext cx="4157032" cy="1107996"/>
            </a:xfrm>
            <a:prstGeom prst="rect">
              <a:avLst/>
            </a:prstGeom>
            <a:noFill/>
            <a:ln w="15875">
              <a:noFill/>
              <a:miter lim="800000"/>
            </a:ln>
          </p:spPr>
          <p:txBody>
            <a:bodyPr wrap="square" lIns="91440" tIns="45720" rIns="91440" bIns="45720" anchor="t">
              <a:spAutoFit/>
            </a:bodyPr>
            <a:lstStyle/>
            <a:p>
              <a:r>
                <a:rPr lang="en-US" sz="1100" b="1" u="sng">
                  <a:latin typeface="Arial"/>
                  <a:ea typeface="+mn-lt"/>
                  <a:cs typeface="Calibri"/>
                </a:rPr>
                <a:t>Actions</a:t>
              </a:r>
              <a:r>
                <a:rPr lang="en-US" sz="1100" b="1">
                  <a:latin typeface="Arial"/>
                  <a:ea typeface="+mn-lt"/>
                  <a:cs typeface="Calibri"/>
                </a:rPr>
                <a:t>: </a:t>
              </a:r>
              <a:r>
                <a:rPr lang="en-US" sz="1100">
                  <a:latin typeface="Arial"/>
                  <a:ea typeface="+mn-lt"/>
                  <a:cs typeface="Calibri"/>
                </a:rPr>
                <a:t>Conduct foot march and 1200 meter equipment/casualty move from CP2 located at  NE end of Range 2 to CP3 located at Range 7. Then Move to Range 9. </a:t>
              </a:r>
              <a:endParaRPr lang="en-US" sz="1100">
                <a:solidFill>
                  <a:prstClr val="black"/>
                </a:solidFill>
                <a:latin typeface="Arial"/>
                <a:ea typeface="+mn-lt"/>
                <a:cs typeface="Calibri"/>
              </a:endParaRPr>
            </a:p>
            <a:p>
              <a:r>
                <a:rPr lang="en-US" sz="1100" b="1" u="sng">
                  <a:latin typeface="Arial"/>
                  <a:ea typeface="+mn-lt"/>
                  <a:cs typeface="Calibri"/>
                </a:rPr>
                <a:t>Conditions</a:t>
              </a:r>
              <a:r>
                <a:rPr lang="en-US" sz="1100" b="1">
                  <a:latin typeface="Arial"/>
                  <a:ea typeface="+mn-lt"/>
                  <a:cs typeface="Calibri"/>
                </a:rPr>
                <a:t>: </a:t>
              </a:r>
              <a:r>
                <a:rPr lang="en-US" sz="1100">
                  <a:latin typeface="Arial"/>
                  <a:ea typeface="+mn-lt"/>
                  <a:cs typeface="Calibri"/>
                </a:rPr>
                <a:t>During the day and during limited visibility, given assigned equipment and prescribed packing list not to exceed 48 pounds or 30% of Trainee's bodyweight, a tactical movement route and 1200m equipment/casualty move on roads and maneuver area.</a:t>
              </a:r>
              <a:endParaRPr lang="en-US" sz="1100">
                <a:latin typeface="Arial"/>
                <a:cs typeface="Calibri"/>
              </a:endParaRPr>
            </a:p>
            <a:p>
              <a:r>
                <a:rPr lang="en-US" sz="1100" b="1" u="sng">
                  <a:latin typeface="Arial"/>
                  <a:ea typeface="+mn-lt"/>
                  <a:cs typeface="Calibri"/>
                </a:rPr>
                <a:t>Standard</a:t>
              </a:r>
              <a:r>
                <a:rPr lang="en-US" sz="1100" b="1">
                  <a:latin typeface="Arial"/>
                  <a:ea typeface="+mn-lt"/>
                  <a:cs typeface="Calibri"/>
                </a:rPr>
                <a:t>: </a:t>
              </a:r>
              <a:r>
                <a:rPr lang="en-US" sz="1100">
                  <a:latin typeface="Arial"/>
                  <a:ea typeface="+mn-lt"/>
                  <a:cs typeface="Calibri"/>
                </a:rPr>
                <a:t>Trainees will move as a member of a team at a rate of march of 17min/mi. </a:t>
              </a:r>
              <a:endParaRPr lang="en-US" sz="1100">
                <a:latin typeface="Arial"/>
                <a:ea typeface="Calibri"/>
                <a:cs typeface="Calibri"/>
              </a:endParaRPr>
            </a:p>
          </p:txBody>
        </p:sp>
      </p:grpSp>
      <p:grpSp>
        <p:nvGrpSpPr>
          <p:cNvPr id="14" name="Group 13">
            <a:extLst>
              <a:ext uri="{FF2B5EF4-FFF2-40B4-BE49-F238E27FC236}">
                <a16:creationId xmlns:a16="http://schemas.microsoft.com/office/drawing/2014/main" id="{2816D404-0E9E-AE52-BBF5-E761A154FC70}"/>
              </a:ext>
            </a:extLst>
          </p:cNvPr>
          <p:cNvGrpSpPr/>
          <p:nvPr/>
        </p:nvGrpSpPr>
        <p:grpSpPr>
          <a:xfrm>
            <a:off x="8056765" y="5114925"/>
            <a:ext cx="4135236" cy="1734116"/>
            <a:chOff x="8469110" y="4028171"/>
            <a:chExt cx="2198891" cy="1971842"/>
          </a:xfrm>
        </p:grpSpPr>
        <p:cxnSp>
          <p:nvCxnSpPr>
            <p:cNvPr id="15" name="Straight Connector 14">
              <a:extLst>
                <a:ext uri="{FF2B5EF4-FFF2-40B4-BE49-F238E27FC236}">
                  <a16:creationId xmlns:a16="http://schemas.microsoft.com/office/drawing/2014/main" id="{F629F293-6FB3-4BCF-81A5-738E449390DC}"/>
                </a:ext>
              </a:extLst>
            </p:cNvPr>
            <p:cNvCxnSpPr>
              <a:cxnSpLocks/>
            </p:cNvCxnSpPr>
            <p:nvPr/>
          </p:nvCxnSpPr>
          <p:spPr>
            <a:xfrm flipH="1" flipV="1">
              <a:off x="9320682" y="4205468"/>
              <a:ext cx="291472" cy="197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DBAF36D-FD89-7A49-CF50-09990347C616}"/>
                </a:ext>
              </a:extLst>
            </p:cNvPr>
            <p:cNvSpPr/>
            <p:nvPr/>
          </p:nvSpPr>
          <p:spPr>
            <a:xfrm>
              <a:off x="8469110" y="4028171"/>
              <a:ext cx="2198891" cy="19718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a:endParaRPr>
            </a:p>
          </p:txBody>
        </p:sp>
        <p:sp>
          <p:nvSpPr>
            <p:cNvPr id="17" name="TextBox 16">
              <a:extLst>
                <a:ext uri="{FF2B5EF4-FFF2-40B4-BE49-F238E27FC236}">
                  <a16:creationId xmlns:a16="http://schemas.microsoft.com/office/drawing/2014/main" id="{C966C687-0974-E347-8E84-BD66D43B7E06}"/>
                </a:ext>
              </a:extLst>
            </p:cNvPr>
            <p:cNvSpPr txBox="1"/>
            <p:nvPr/>
          </p:nvSpPr>
          <p:spPr>
            <a:xfrm>
              <a:off x="8483658" y="4054503"/>
              <a:ext cx="2176469" cy="1338631"/>
            </a:xfrm>
            <a:prstGeom prst="rect">
              <a:avLst/>
            </a:prstGeom>
            <a:noFill/>
            <a:ln w="15875">
              <a:noFill/>
              <a:miter lim="800000"/>
            </a:ln>
          </p:spPr>
          <p:txBody>
            <a:bodyPr wrap="square" lIns="68580" tIns="34290" rIns="68580" bIns="34290" anchor="t">
              <a:spAutoFit/>
            </a:bodyPr>
            <a:lstStyle/>
            <a:p>
              <a:pPr algn="ctr"/>
              <a:r>
                <a:rPr lang="en-US" sz="900" b="1" u="sng">
                  <a:latin typeface="Arial"/>
                  <a:ea typeface="+mn-lt"/>
                  <a:cs typeface="Calibri"/>
                </a:rPr>
                <a:t>Admin Timeline</a:t>
              </a:r>
            </a:p>
            <a:p>
              <a:r>
                <a:rPr lang="en-US" sz="900">
                  <a:latin typeface="Arial"/>
                  <a:ea typeface="+mn-lt"/>
                  <a:cs typeface="Calibri"/>
                </a:rPr>
                <a:t>D CO begins equipment move upon arrival at CP2A.  </a:t>
              </a:r>
            </a:p>
            <a:p>
              <a:endParaRPr lang="en-US" sz="900">
                <a:solidFill>
                  <a:prstClr val="black"/>
                </a:solidFill>
                <a:highlight>
                  <a:srgbClr val="FFFF00"/>
                </a:highlight>
                <a:latin typeface="Arial"/>
                <a:ea typeface="+mn-lt"/>
                <a:cs typeface="Calibri"/>
              </a:endParaRPr>
            </a:p>
            <a:p>
              <a:r>
                <a:rPr lang="en-US" sz="900">
                  <a:latin typeface="Arial"/>
                  <a:ea typeface="+mn-lt"/>
                  <a:cs typeface="Calibri"/>
                </a:rPr>
                <a:t>17 0530 JUL23 (T+0): D CO SP</a:t>
              </a:r>
            </a:p>
            <a:p>
              <a:r>
                <a:rPr lang="en-US" sz="900">
                  <a:latin typeface="Arial"/>
                  <a:ea typeface="+mn-lt"/>
                  <a:cs typeface="Calibri"/>
                </a:rPr>
                <a:t>17 0730 JUL23: (T+120) C CO SP</a:t>
              </a:r>
            </a:p>
            <a:p>
              <a:endParaRPr lang="en-US" sz="900">
                <a:solidFill>
                  <a:prstClr val="black"/>
                </a:solidFill>
                <a:highlight>
                  <a:srgbClr val="FFFF00"/>
                </a:highlight>
                <a:latin typeface="Arial"/>
                <a:cs typeface="Calibri"/>
              </a:endParaRPr>
            </a:p>
            <a:p>
              <a:r>
                <a:rPr lang="en-US" sz="900">
                  <a:latin typeface="Arial"/>
                  <a:cs typeface="Arial"/>
                </a:rPr>
                <a:t>C will begin equipment move once previous company’s last section begins Battle March and Shoot. </a:t>
              </a:r>
              <a:endParaRPr lang="en-US">
                <a:latin typeface="Calibri"/>
                <a:cs typeface="Calibri"/>
              </a:endParaRPr>
            </a:p>
          </p:txBody>
        </p:sp>
      </p:grpSp>
      <p:cxnSp>
        <p:nvCxnSpPr>
          <p:cNvPr id="34" name="Straight Arrow Connector 33">
            <a:extLst>
              <a:ext uri="{FF2B5EF4-FFF2-40B4-BE49-F238E27FC236}">
                <a16:creationId xmlns:a16="http://schemas.microsoft.com/office/drawing/2014/main" id="{A50D2C4C-6FE8-FA2B-10E9-943B2A57F7F5}"/>
              </a:ext>
            </a:extLst>
          </p:cNvPr>
          <p:cNvCxnSpPr>
            <a:cxnSpLocks/>
          </p:cNvCxnSpPr>
          <p:nvPr/>
        </p:nvCxnSpPr>
        <p:spPr>
          <a:xfrm flipV="1">
            <a:off x="63065" y="1187694"/>
            <a:ext cx="4944870" cy="3080233"/>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CEB3F6A-AFF1-6C7D-45DE-B71FACACA18F}"/>
              </a:ext>
            </a:extLst>
          </p:cNvPr>
          <p:cNvCxnSpPr>
            <a:cxnSpLocks/>
          </p:cNvCxnSpPr>
          <p:nvPr/>
        </p:nvCxnSpPr>
        <p:spPr>
          <a:xfrm>
            <a:off x="63065" y="4260863"/>
            <a:ext cx="535807" cy="462003"/>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A4D6D30-CC19-94CB-FB22-A9744E40BD8B}"/>
              </a:ext>
            </a:extLst>
          </p:cNvPr>
          <p:cNvCxnSpPr>
            <a:cxnSpLocks/>
          </p:cNvCxnSpPr>
          <p:nvPr/>
        </p:nvCxnSpPr>
        <p:spPr>
          <a:xfrm>
            <a:off x="5038094" y="1180197"/>
            <a:ext cx="400459" cy="20508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F7C33C4-CEFC-5518-022C-F02F2E6749A2}"/>
              </a:ext>
            </a:extLst>
          </p:cNvPr>
          <p:cNvCxnSpPr>
            <a:cxnSpLocks/>
          </p:cNvCxnSpPr>
          <p:nvPr/>
        </p:nvCxnSpPr>
        <p:spPr>
          <a:xfrm flipV="1">
            <a:off x="603779" y="4150844"/>
            <a:ext cx="336739" cy="531095"/>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E6C4E96-AD90-BB44-7106-AF869DBBF078}"/>
              </a:ext>
            </a:extLst>
          </p:cNvPr>
          <p:cNvCxnSpPr>
            <a:cxnSpLocks/>
          </p:cNvCxnSpPr>
          <p:nvPr/>
        </p:nvCxnSpPr>
        <p:spPr>
          <a:xfrm flipV="1">
            <a:off x="994378" y="3891810"/>
            <a:ext cx="375429" cy="248586"/>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DE1E70A-5555-8947-17C6-A650C8D95DA8}"/>
              </a:ext>
            </a:extLst>
          </p:cNvPr>
          <p:cNvCxnSpPr>
            <a:cxnSpLocks/>
          </p:cNvCxnSpPr>
          <p:nvPr/>
        </p:nvCxnSpPr>
        <p:spPr>
          <a:xfrm flipV="1">
            <a:off x="1324939" y="1390412"/>
            <a:ext cx="4150828" cy="2501398"/>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4DA8546-8AC6-D878-1476-BB6711BE79E0}"/>
              </a:ext>
            </a:extLst>
          </p:cNvPr>
          <p:cNvSpPr txBox="1">
            <a:spLocks noChangeAspect="1"/>
          </p:cNvSpPr>
          <p:nvPr/>
        </p:nvSpPr>
        <p:spPr>
          <a:xfrm>
            <a:off x="8025373" y="1169737"/>
            <a:ext cx="4135235" cy="1931416"/>
          </a:xfrm>
          <a:prstGeom prst="rect">
            <a:avLst/>
          </a:prstGeom>
          <a:noFill/>
          <a:ln w="19050">
            <a:solidFill>
              <a:schemeClr val="tx1"/>
            </a:solidFill>
          </a:ln>
        </p:spPr>
        <p:txBody>
          <a:bodyPr wrap="square" lIns="68580" tIns="34290" rIns="68580" bIns="34290" rtlCol="0" anchor="t">
            <a:noAutofit/>
          </a:bodyPr>
          <a:lstStyle/>
          <a:p>
            <a:pPr algn="ctr" defTabSz="685800">
              <a:defRPr/>
            </a:pPr>
            <a:r>
              <a:rPr lang="en-US" sz="900" b="1" u="sng">
                <a:solidFill>
                  <a:prstClr val="black"/>
                </a:solidFill>
                <a:latin typeface="Arial"/>
                <a:cs typeface="Arial"/>
              </a:rPr>
              <a:t>Support Requirements:</a:t>
            </a:r>
            <a:endParaRPr lang="en-US" sz="900">
              <a:solidFill>
                <a:prstClr val="black"/>
              </a:solidFill>
              <a:latin typeface="Calibri"/>
              <a:cs typeface="Calibri"/>
            </a:endParaRPr>
          </a:p>
          <a:p>
            <a:pPr defTabSz="685800">
              <a:defRPr/>
            </a:pPr>
            <a:endParaRPr lang="en-US" sz="900" b="1" u="sng">
              <a:solidFill>
                <a:prstClr val="black"/>
              </a:solidFill>
              <a:latin typeface="Arial" panose="020B0604020202020204" pitchFamily="34" charset="0"/>
              <a:cs typeface="Arial" panose="020B0604020202020204" pitchFamily="34" charset="0"/>
            </a:endParaRPr>
          </a:p>
          <a:p>
            <a:pPr defTabSz="685800">
              <a:defRPr/>
            </a:pPr>
            <a:r>
              <a:rPr lang="en-US" sz="900" u="sng">
                <a:solidFill>
                  <a:prstClr val="black"/>
                </a:solidFill>
                <a:latin typeface="Arial"/>
                <a:cs typeface="Arial"/>
              </a:rPr>
              <a:t>Manning:</a:t>
            </a:r>
          </a:p>
          <a:p>
            <a:pPr marL="128588" indent="-128588">
              <a:buFont typeface="Arial" panose="020B0604020202020204" pitchFamily="34" charset="0"/>
              <a:buChar char="•"/>
              <a:defRPr/>
            </a:pPr>
            <a:r>
              <a:rPr lang="en-US" sz="700">
                <a:solidFill>
                  <a:prstClr val="black"/>
                </a:solidFill>
                <a:latin typeface="Arial"/>
                <a:cs typeface="Arial"/>
              </a:rPr>
              <a:t>x1 Licensed LMTV Driver (Staff)</a:t>
            </a:r>
          </a:p>
          <a:p>
            <a:pPr marL="128588" indent="-128588">
              <a:buFont typeface="Arial" panose="020B0604020202020204" pitchFamily="34" charset="0"/>
              <a:buChar char="•"/>
              <a:defRPr/>
            </a:pPr>
            <a:r>
              <a:rPr lang="en-US" sz="700">
                <a:solidFill>
                  <a:prstClr val="black"/>
                </a:solidFill>
                <a:latin typeface="Arial"/>
                <a:cs typeface="Arial"/>
              </a:rPr>
              <a:t>X1 TC’s</a:t>
            </a:r>
          </a:p>
          <a:p>
            <a:pPr marL="128588" indent="-128588">
              <a:buFont typeface="Arial" panose="020B0604020202020204" pitchFamily="34" charset="0"/>
              <a:buChar char="•"/>
              <a:defRPr/>
            </a:pPr>
            <a:r>
              <a:rPr lang="en-US" sz="700">
                <a:solidFill>
                  <a:prstClr val="black"/>
                </a:solidFill>
                <a:latin typeface="Arial"/>
                <a:cs typeface="Arial"/>
              </a:rPr>
              <a:t>x3 Equipment Load Team (Staff)</a:t>
            </a:r>
          </a:p>
          <a:p>
            <a:pPr marL="128588" indent="-128588">
              <a:buFont typeface="Arial" panose="020B0604020202020204" pitchFamily="34" charset="0"/>
              <a:buChar char="•"/>
              <a:defRPr/>
            </a:pPr>
            <a:r>
              <a:rPr lang="en-US" sz="700">
                <a:solidFill>
                  <a:prstClr val="black"/>
                </a:solidFill>
                <a:latin typeface="Arial"/>
                <a:cs typeface="Arial"/>
              </a:rPr>
              <a:t>x2 Equipment Reset Team (Staff)</a:t>
            </a:r>
          </a:p>
          <a:p>
            <a:pPr>
              <a:defRPr/>
            </a:pPr>
            <a:endParaRPr lang="en-US" sz="900">
              <a:solidFill>
                <a:prstClr val="black"/>
              </a:solidFill>
              <a:latin typeface="Arial"/>
              <a:cs typeface="Arial"/>
            </a:endParaRPr>
          </a:p>
          <a:p>
            <a:pPr>
              <a:defRPr/>
            </a:pPr>
            <a:r>
              <a:rPr lang="en-US" sz="900" u="sng">
                <a:solidFill>
                  <a:prstClr val="black"/>
                </a:solidFill>
                <a:latin typeface="Arial"/>
                <a:cs typeface="Arial"/>
              </a:rPr>
              <a:t>Equipment:</a:t>
            </a:r>
          </a:p>
          <a:p>
            <a:pPr marL="171450" indent="-171450">
              <a:buFont typeface="Arial" panose="020B0604020202020204" pitchFamily="34" charset="0"/>
              <a:buChar char="•"/>
              <a:defRPr/>
            </a:pPr>
            <a:r>
              <a:rPr lang="en-US" sz="900">
                <a:solidFill>
                  <a:prstClr val="black"/>
                </a:solidFill>
                <a:latin typeface="Arial" panose="020B0604020202020204" pitchFamily="34" charset="0"/>
                <a:cs typeface="Arial" panose="020B0604020202020204" pitchFamily="34" charset="0"/>
              </a:rPr>
              <a:t>TBP</a:t>
            </a:r>
          </a:p>
          <a:p>
            <a:pPr>
              <a:defRPr/>
            </a:pPr>
            <a:endParaRPr lang="en-US" sz="900">
              <a:solidFill>
                <a:prstClr val="black"/>
              </a:solidFill>
              <a:latin typeface="Arial" panose="020B0604020202020204" pitchFamily="34" charset="0"/>
              <a:cs typeface="Arial" panose="020B0604020202020204" pitchFamily="34" charset="0"/>
            </a:endParaRPr>
          </a:p>
          <a:p>
            <a:pPr defTabSz="685800">
              <a:defRPr/>
            </a:pPr>
            <a:r>
              <a:rPr lang="en-US" sz="900" u="sng">
                <a:solidFill>
                  <a:prstClr val="black"/>
                </a:solidFill>
                <a:latin typeface="Arial"/>
                <a:cs typeface="Arial"/>
              </a:rPr>
              <a:t>Medical:</a:t>
            </a:r>
          </a:p>
          <a:p>
            <a:pPr marL="128111" indent="-128111" defTabSz="685800">
              <a:buFont typeface="Arial" panose="020B0604020202020204" pitchFamily="34" charset="0"/>
              <a:buChar char="•"/>
              <a:defRPr/>
            </a:pPr>
            <a:r>
              <a:rPr lang="en-US" sz="900">
                <a:solidFill>
                  <a:prstClr val="black"/>
                </a:solidFill>
                <a:latin typeface="Arial"/>
                <a:cs typeface="Arial"/>
              </a:rPr>
              <a:t>CLS at Company level</a:t>
            </a:r>
          </a:p>
          <a:p>
            <a:pPr marL="128111" indent="-128111">
              <a:buFont typeface="Arial" panose="020B0604020202020204" pitchFamily="34" charset="0"/>
              <a:buChar char="•"/>
              <a:defRPr/>
            </a:pPr>
            <a:r>
              <a:rPr lang="en-US" sz="900">
                <a:solidFill>
                  <a:prstClr val="black"/>
                </a:solidFill>
                <a:latin typeface="Arial"/>
                <a:cs typeface="Arial"/>
              </a:rPr>
              <a:t>Battalion medics available</a:t>
            </a:r>
          </a:p>
        </p:txBody>
      </p:sp>
      <p:sp>
        <p:nvSpPr>
          <p:cNvPr id="56" name="TextBox 55">
            <a:extLst>
              <a:ext uri="{FF2B5EF4-FFF2-40B4-BE49-F238E27FC236}">
                <a16:creationId xmlns:a16="http://schemas.microsoft.com/office/drawing/2014/main" id="{C57696FE-C9F0-2C08-AF11-2CBBADD6B38D}"/>
              </a:ext>
            </a:extLst>
          </p:cNvPr>
          <p:cNvSpPr txBox="1"/>
          <p:nvPr/>
        </p:nvSpPr>
        <p:spPr>
          <a:xfrm>
            <a:off x="14273" y="1177468"/>
            <a:ext cx="2460312" cy="767714"/>
          </a:xfrm>
          <a:prstGeom prst="rect">
            <a:avLst/>
          </a:prstGeom>
          <a:solidFill>
            <a:schemeClr val="bg1"/>
          </a:solidFill>
          <a:ln w="19050">
            <a:solidFill>
              <a:schemeClr val="tx1"/>
            </a:solidFill>
          </a:ln>
        </p:spPr>
        <p:txBody>
          <a:bodyPr wrap="square" lIns="68580" tIns="34290" rIns="68580" bIns="34290" rtlCol="0" anchor="t">
            <a:noAutofit/>
          </a:bodyPr>
          <a:lstStyle/>
          <a:p>
            <a:pPr defTabSz="685800">
              <a:defRPr/>
            </a:pPr>
            <a:r>
              <a:rPr lang="en-US" sz="1000" b="1" u="sng">
                <a:solidFill>
                  <a:prstClr val="black"/>
                </a:solidFill>
                <a:latin typeface=" Arial"/>
                <a:cs typeface="Arial"/>
              </a:rPr>
              <a:t>Check Points</a:t>
            </a:r>
          </a:p>
          <a:p>
            <a:pPr defTabSz="685800">
              <a:defRPr/>
            </a:pPr>
            <a:endParaRPr lang="en-US" sz="1000" b="1">
              <a:solidFill>
                <a:prstClr val="black"/>
              </a:solidFill>
              <a:latin typeface=" Arial"/>
              <a:cs typeface="Arial"/>
            </a:endParaRPr>
          </a:p>
          <a:p>
            <a:pPr>
              <a:spcAft>
                <a:spcPts val="150"/>
              </a:spcAft>
              <a:defRPr/>
            </a:pPr>
            <a:r>
              <a:rPr lang="en-US" sz="1000">
                <a:solidFill>
                  <a:prstClr val="black"/>
                </a:solidFill>
                <a:latin typeface="Arial"/>
                <a:cs typeface="Arial"/>
              </a:rPr>
              <a:t>CP2A: Range 2 NE end</a:t>
            </a:r>
          </a:p>
          <a:p>
            <a:pPr>
              <a:spcAft>
                <a:spcPts val="150"/>
              </a:spcAft>
              <a:defRPr/>
            </a:pPr>
            <a:r>
              <a:rPr lang="en-US" sz="1000">
                <a:solidFill>
                  <a:prstClr val="black"/>
                </a:solidFill>
                <a:latin typeface="Arial"/>
                <a:cs typeface="Arial"/>
              </a:rPr>
              <a:t>CP3A: Range 7</a:t>
            </a:r>
            <a:endParaRPr lang="en-US" sz="1000">
              <a:solidFill>
                <a:prstClr val="black"/>
              </a:solidFill>
              <a:latin typeface=" Arial"/>
              <a:cs typeface="Arial" panose="020B0604020202020204" pitchFamily="34" charset="0"/>
            </a:endParaRPr>
          </a:p>
          <a:p>
            <a:pPr marL="128588" indent="-128588" defTabSz="685800">
              <a:buFontTx/>
              <a:buAutoNum type="arabicPeriod"/>
              <a:defRPr/>
            </a:pPr>
            <a:endParaRPr lang="en-US" sz="675">
              <a:solidFill>
                <a:prstClr val="black"/>
              </a:solidFill>
              <a:latin typeface=" Arial"/>
              <a:cs typeface="Arial" panose="020B0604020202020204" pitchFamily="34" charset="0"/>
            </a:endParaRPr>
          </a:p>
        </p:txBody>
      </p:sp>
      <p:pic>
        <p:nvPicPr>
          <p:cNvPr id="62" name="Picture 61">
            <a:extLst>
              <a:ext uri="{FF2B5EF4-FFF2-40B4-BE49-F238E27FC236}">
                <a16:creationId xmlns:a16="http://schemas.microsoft.com/office/drawing/2014/main" id="{EBEE63CC-E864-422B-2E3C-A179E245A475}"/>
              </a:ext>
            </a:extLst>
          </p:cNvPr>
          <p:cNvPicPr>
            <a:picLocks noChangeAspect="1"/>
          </p:cNvPicPr>
          <p:nvPr/>
        </p:nvPicPr>
        <p:blipFill>
          <a:blip r:embed="rId3"/>
          <a:stretch>
            <a:fillRect/>
          </a:stretch>
        </p:blipFill>
        <p:spPr>
          <a:xfrm>
            <a:off x="565142" y="4493154"/>
            <a:ext cx="327673" cy="334954"/>
          </a:xfrm>
          <a:prstGeom prst="rect">
            <a:avLst/>
          </a:prstGeom>
        </p:spPr>
      </p:pic>
      <p:pic>
        <p:nvPicPr>
          <p:cNvPr id="80" name="Picture 79">
            <a:extLst>
              <a:ext uri="{FF2B5EF4-FFF2-40B4-BE49-F238E27FC236}">
                <a16:creationId xmlns:a16="http://schemas.microsoft.com/office/drawing/2014/main" id="{39210AC9-AED3-3B8F-8DEA-E2838BAF36B6}"/>
              </a:ext>
            </a:extLst>
          </p:cNvPr>
          <p:cNvPicPr>
            <a:picLocks noChangeAspect="1"/>
          </p:cNvPicPr>
          <p:nvPr/>
        </p:nvPicPr>
        <p:blipFill>
          <a:blip r:embed="rId4"/>
          <a:stretch>
            <a:fillRect/>
          </a:stretch>
        </p:blipFill>
        <p:spPr>
          <a:xfrm>
            <a:off x="5310352" y="1099587"/>
            <a:ext cx="289572" cy="296006"/>
          </a:xfrm>
          <a:prstGeom prst="rect">
            <a:avLst/>
          </a:prstGeom>
        </p:spPr>
      </p:pic>
      <p:sp>
        <p:nvSpPr>
          <p:cNvPr id="81" name="TextBox 80">
            <a:extLst>
              <a:ext uri="{FF2B5EF4-FFF2-40B4-BE49-F238E27FC236}">
                <a16:creationId xmlns:a16="http://schemas.microsoft.com/office/drawing/2014/main" id="{F1E06345-9FD6-E258-A870-A0F320C35004}"/>
              </a:ext>
            </a:extLst>
          </p:cNvPr>
          <p:cNvSpPr txBox="1"/>
          <p:nvPr/>
        </p:nvSpPr>
        <p:spPr>
          <a:xfrm>
            <a:off x="5587010" y="4928419"/>
            <a:ext cx="2460312" cy="767714"/>
          </a:xfrm>
          <a:prstGeom prst="rect">
            <a:avLst/>
          </a:prstGeom>
          <a:solidFill>
            <a:schemeClr val="bg1"/>
          </a:solidFill>
          <a:ln w="19050">
            <a:solidFill>
              <a:schemeClr val="tx1"/>
            </a:solidFill>
          </a:ln>
        </p:spPr>
        <p:txBody>
          <a:bodyPr wrap="square" lIns="68580" tIns="34290" rIns="68580" bIns="34290" rtlCol="0" anchor="t">
            <a:noAutofit/>
          </a:bodyPr>
          <a:lstStyle/>
          <a:p>
            <a:pPr defTabSz="685800">
              <a:defRPr/>
            </a:pPr>
            <a:r>
              <a:rPr lang="en-US" sz="1000" b="1" u="sng">
                <a:solidFill>
                  <a:prstClr val="black"/>
                </a:solidFill>
                <a:latin typeface=" Arial"/>
                <a:cs typeface="Arial"/>
              </a:rPr>
              <a:t>Legend:</a:t>
            </a:r>
          </a:p>
          <a:p>
            <a:pPr>
              <a:spcAft>
                <a:spcPts val="150"/>
              </a:spcAft>
              <a:defRPr/>
            </a:pPr>
            <a:r>
              <a:rPr lang="en-US" sz="1000">
                <a:solidFill>
                  <a:prstClr val="black"/>
                </a:solidFill>
                <a:latin typeface=" Arial"/>
                <a:cs typeface="Arial"/>
              </a:rPr>
              <a:t>Supply Route:</a:t>
            </a:r>
            <a:endParaRPr lang="en-US" sz="1000">
              <a:solidFill>
                <a:prstClr val="black"/>
              </a:solidFill>
              <a:latin typeface="Arial"/>
              <a:cs typeface="Arial"/>
            </a:endParaRPr>
          </a:p>
          <a:p>
            <a:pPr>
              <a:spcAft>
                <a:spcPts val="150"/>
              </a:spcAft>
              <a:defRPr/>
            </a:pPr>
            <a:endParaRPr lang="en-US" sz="1000">
              <a:solidFill>
                <a:prstClr val="black"/>
              </a:solidFill>
              <a:latin typeface="Arial"/>
              <a:cs typeface="Arial"/>
            </a:endParaRPr>
          </a:p>
          <a:p>
            <a:pPr>
              <a:spcAft>
                <a:spcPts val="150"/>
              </a:spcAft>
              <a:defRPr/>
            </a:pPr>
            <a:r>
              <a:rPr lang="en-US" sz="1000">
                <a:solidFill>
                  <a:prstClr val="black"/>
                </a:solidFill>
                <a:latin typeface="Arial"/>
                <a:cs typeface="Arial"/>
              </a:rPr>
              <a:t>LMTV “reset route:</a:t>
            </a:r>
            <a:endParaRPr lang="en-US" sz="1000">
              <a:solidFill>
                <a:prstClr val="black"/>
              </a:solidFill>
              <a:latin typeface=" Arial"/>
              <a:cs typeface="Arial" panose="020B0604020202020204" pitchFamily="34" charset="0"/>
            </a:endParaRPr>
          </a:p>
          <a:p>
            <a:pPr marL="128588" indent="-128588" defTabSz="685800">
              <a:buFontTx/>
              <a:buAutoNum type="arabicPeriod"/>
              <a:defRPr/>
            </a:pPr>
            <a:endParaRPr lang="en-US" sz="675">
              <a:solidFill>
                <a:prstClr val="black"/>
              </a:solidFill>
              <a:latin typeface=" Arial"/>
              <a:cs typeface="Arial" panose="020B0604020202020204" pitchFamily="34" charset="0"/>
            </a:endParaRPr>
          </a:p>
        </p:txBody>
      </p:sp>
      <p:cxnSp>
        <p:nvCxnSpPr>
          <p:cNvPr id="82" name="Straight Arrow Connector 81">
            <a:extLst>
              <a:ext uri="{FF2B5EF4-FFF2-40B4-BE49-F238E27FC236}">
                <a16:creationId xmlns:a16="http://schemas.microsoft.com/office/drawing/2014/main" id="{4FE62E7D-F767-9215-7C20-91722B3BCB47}"/>
              </a:ext>
            </a:extLst>
          </p:cNvPr>
          <p:cNvCxnSpPr>
            <a:cxnSpLocks/>
          </p:cNvCxnSpPr>
          <p:nvPr/>
        </p:nvCxnSpPr>
        <p:spPr>
          <a:xfrm>
            <a:off x="6446387" y="5202123"/>
            <a:ext cx="601260"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CAD2FBA-8635-1DCA-D409-EA3854D453FF}"/>
              </a:ext>
            </a:extLst>
          </p:cNvPr>
          <p:cNvCxnSpPr>
            <a:cxnSpLocks/>
          </p:cNvCxnSpPr>
          <p:nvPr/>
        </p:nvCxnSpPr>
        <p:spPr>
          <a:xfrm>
            <a:off x="6747017" y="5567225"/>
            <a:ext cx="720303"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727F7181-E191-C90D-CD7A-3B138D7D0DA9}"/>
              </a:ext>
            </a:extLst>
          </p:cNvPr>
          <p:cNvSpPr txBox="1">
            <a:spLocks noChangeAspect="1"/>
          </p:cNvSpPr>
          <p:nvPr/>
        </p:nvSpPr>
        <p:spPr>
          <a:xfrm>
            <a:off x="8041958" y="3104565"/>
            <a:ext cx="4135235" cy="1998781"/>
          </a:xfrm>
          <a:prstGeom prst="rect">
            <a:avLst/>
          </a:prstGeom>
          <a:noFill/>
          <a:ln w="19050">
            <a:solidFill>
              <a:schemeClr val="tx1"/>
            </a:solidFill>
          </a:ln>
        </p:spPr>
        <p:txBody>
          <a:bodyPr wrap="square" lIns="68580" tIns="34290" rIns="68580" bIns="34290" rtlCol="0" anchor="t">
            <a:noAutofit/>
          </a:bodyPr>
          <a:lstStyle/>
          <a:p>
            <a:pPr algn="ctr" defTabSz="685800">
              <a:defRPr/>
            </a:pPr>
            <a:r>
              <a:rPr lang="en-US" sz="900" b="1" u="sng">
                <a:latin typeface="Arial"/>
                <a:cs typeface="Arial"/>
              </a:rPr>
              <a:t>Admin Coordinating Instructions:</a:t>
            </a:r>
            <a:endParaRPr lang="en-US" sz="900">
              <a:latin typeface="Calibri"/>
              <a:cs typeface="Calibri"/>
            </a:endParaRPr>
          </a:p>
          <a:p>
            <a:pPr marL="171450" indent="-171450" defTabSz="685800">
              <a:buFont typeface="Arial" panose="020B0604020202020204" pitchFamily="34" charset="0"/>
              <a:buChar char="•"/>
              <a:defRPr/>
            </a:pPr>
            <a:r>
              <a:rPr lang="en-US" sz="900">
                <a:latin typeface="Arial"/>
                <a:cs typeface="Arial"/>
              </a:rPr>
              <a:t>Trainee uniform: ACU, FLC, ACH, rucksack, CamelBak, M4 w/o BFA</a:t>
            </a:r>
          </a:p>
          <a:p>
            <a:pPr marL="171450" indent="-171450" defTabSz="685800">
              <a:buFont typeface="Arial" panose="020B0604020202020204" pitchFamily="34" charset="0"/>
              <a:buChar char="•"/>
              <a:defRPr/>
            </a:pPr>
            <a:r>
              <a:rPr lang="en-US" sz="900">
                <a:latin typeface="Arial"/>
                <a:cs typeface="Arial"/>
              </a:rPr>
              <a:t>Cadre:  ACU, FLC, ACH, rucksack, CamelBak, M4 w/o BFA</a:t>
            </a:r>
          </a:p>
          <a:p>
            <a:pPr marL="171450" indent="-171450" defTabSz="685800">
              <a:buFont typeface="Arial" panose="020B0604020202020204" pitchFamily="34" charset="0"/>
              <a:buChar char="•"/>
              <a:defRPr/>
            </a:pPr>
            <a:r>
              <a:rPr lang="en-US" sz="900">
                <a:latin typeface="Arial"/>
                <a:cs typeface="Arial"/>
              </a:rPr>
              <a:t>CO’s will SP by section.</a:t>
            </a:r>
          </a:p>
          <a:p>
            <a:pPr marL="171450" indent="-171450" defTabSz="685800">
              <a:buFont typeface="Arial" panose="020B0604020202020204" pitchFamily="34" charset="0"/>
              <a:buChar char="•"/>
              <a:defRPr/>
            </a:pPr>
            <a:r>
              <a:rPr lang="en-US" sz="900">
                <a:latin typeface="Arial"/>
                <a:cs typeface="Arial"/>
              </a:rPr>
              <a:t>Platoons will be split into two sections 1</a:t>
            </a:r>
            <a:r>
              <a:rPr lang="en-US" sz="900" baseline="30000">
                <a:latin typeface="Arial"/>
                <a:cs typeface="Arial"/>
              </a:rPr>
              <a:t>st</a:t>
            </a:r>
            <a:r>
              <a:rPr lang="en-US" sz="900">
                <a:latin typeface="Arial"/>
                <a:cs typeface="Arial"/>
              </a:rPr>
              <a:t> section will move to Range 9.</a:t>
            </a:r>
          </a:p>
          <a:p>
            <a:pPr marL="171450" indent="-171450" defTabSz="685800">
              <a:buFont typeface="Arial" panose="020B0604020202020204" pitchFamily="34" charset="0"/>
              <a:buChar char="•"/>
              <a:defRPr/>
            </a:pPr>
            <a:r>
              <a:rPr lang="en-US" sz="900">
                <a:latin typeface="Arial"/>
                <a:cs typeface="Arial"/>
              </a:rPr>
              <a:t>Platoons will SP once the previous Platoon has begun Battle March and Shoot. </a:t>
            </a:r>
            <a:endParaRPr lang="en-US" sz="9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F03DF56-B078-7E1F-7BE0-C0C8D807558C}"/>
              </a:ext>
            </a:extLst>
          </p:cNvPr>
          <p:cNvSpPr txBox="1"/>
          <p:nvPr/>
        </p:nvSpPr>
        <p:spPr>
          <a:xfrm rot="-3480000">
            <a:off x="793565" y="4367972"/>
            <a:ext cx="620097" cy="461665"/>
          </a:xfrm>
          <a:prstGeom prst="rect">
            <a:avLst/>
          </a:prstGeom>
          <a:noFill/>
          <a:ln w="15875">
            <a:noFill/>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a:solidFill>
                  <a:schemeClr val="bg1"/>
                </a:solidFill>
                <a:latin typeface="Arial"/>
                <a:cs typeface="Arial"/>
              </a:rPr>
              <a:t>RNG 3</a:t>
            </a:r>
            <a:endParaRPr lang="en-US" sz="1200" b="0" u="none">
              <a:solidFill>
                <a:schemeClr val="bg1"/>
              </a:solidFill>
              <a:latin typeface="Arial" pitchFamily="34" charset="0"/>
              <a:cs typeface="Arial" pitchFamily="34" charset="0"/>
            </a:endParaRPr>
          </a:p>
        </p:txBody>
      </p:sp>
      <p:sp>
        <p:nvSpPr>
          <p:cNvPr id="7" name="TextBox 6">
            <a:extLst>
              <a:ext uri="{FF2B5EF4-FFF2-40B4-BE49-F238E27FC236}">
                <a16:creationId xmlns:a16="http://schemas.microsoft.com/office/drawing/2014/main" id="{47A1FF0D-BC8A-872C-F67D-10A06403DBB2}"/>
              </a:ext>
            </a:extLst>
          </p:cNvPr>
          <p:cNvSpPr txBox="1"/>
          <p:nvPr/>
        </p:nvSpPr>
        <p:spPr>
          <a:xfrm rot="-3480000">
            <a:off x="248647" y="5299633"/>
            <a:ext cx="680029" cy="276999"/>
          </a:xfrm>
          <a:prstGeom prst="rect">
            <a:avLst/>
          </a:prstGeom>
          <a:noFill/>
          <a:ln w="15875">
            <a:noFill/>
            <a:miter lim="800000"/>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a:solidFill>
                  <a:schemeClr val="bg1"/>
                </a:solidFill>
                <a:latin typeface="Arial"/>
                <a:cs typeface="Arial"/>
              </a:rPr>
              <a:t>RNG 2</a:t>
            </a:r>
            <a:endParaRPr lang="en-US" sz="1200" b="0" u="none">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83593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C47AAB-CF82-108B-6311-78C7AB9FAE8E}"/>
              </a:ext>
            </a:extLst>
          </p:cNvPr>
          <p:cNvPicPr>
            <a:picLocks noChangeAspect="1"/>
          </p:cNvPicPr>
          <p:nvPr/>
        </p:nvPicPr>
        <p:blipFill>
          <a:blip r:embed="rId2"/>
          <a:stretch>
            <a:fillRect/>
          </a:stretch>
        </p:blipFill>
        <p:spPr>
          <a:xfrm>
            <a:off x="5197457" y="1169737"/>
            <a:ext cx="6978597" cy="3400839"/>
          </a:xfrm>
          <a:prstGeom prst="rect">
            <a:avLst/>
          </a:prstGeom>
        </p:spPr>
      </p:pic>
      <p:sp>
        <p:nvSpPr>
          <p:cNvPr id="3" name="TextBox 2">
            <a:extLst>
              <a:ext uri="{FF2B5EF4-FFF2-40B4-BE49-F238E27FC236}">
                <a16:creationId xmlns:a16="http://schemas.microsoft.com/office/drawing/2014/main" id="{584F80A5-DAA0-A3A0-4E1A-F93D90436369}"/>
              </a:ext>
            </a:extLst>
          </p:cNvPr>
          <p:cNvSpPr txBox="1"/>
          <p:nvPr/>
        </p:nvSpPr>
        <p:spPr>
          <a:xfrm>
            <a:off x="8692190" y="4570576"/>
            <a:ext cx="3483864" cy="2277954"/>
          </a:xfrm>
          <a:prstGeom prst="rect">
            <a:avLst/>
          </a:prstGeom>
          <a:solidFill>
            <a:schemeClr val="bg1"/>
          </a:solidFill>
          <a:ln w="19050">
            <a:solidFill>
              <a:schemeClr val="tx1"/>
            </a:solidFill>
          </a:ln>
        </p:spPr>
        <p:txBody>
          <a:bodyPr wrap="square" lIns="68580" tIns="34290" rIns="0" bIns="34290" rtlCol="0" anchor="t">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effectLst/>
                <a:uLnTx/>
                <a:uFillTx/>
                <a:latin typeface="Arial"/>
                <a:ea typeface="+mn-ea"/>
                <a:cs typeface="Arial"/>
              </a:rPr>
              <a:t>Support Timeline:</a:t>
            </a:r>
            <a:endParaRPr kumimoji="0" lang="en-US" sz="900" b="0" i="0" u="none" strike="noStrike" kern="1200" cap="none" spc="0" normalizeH="0" baseline="0" noProof="0">
              <a:ln>
                <a:noFill/>
              </a:ln>
              <a:effectLst/>
              <a:uLnTx/>
              <a:uFillTx/>
              <a:latin typeface="Arial"/>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a:cs typeface="Arial"/>
              </a:rPr>
              <a:t>151500JUL</a:t>
            </a:r>
            <a:r>
              <a:rPr kumimoji="0" lang="en-US" sz="900" b="0" i="0" u="none" strike="noStrike" kern="1200" cap="none" spc="0" normalizeH="0" baseline="0" noProof="0">
                <a:ln>
                  <a:noFill/>
                </a:ln>
                <a:effectLst/>
                <a:uLnTx/>
                <a:uFillTx/>
                <a:latin typeface="Arial"/>
                <a:ea typeface="+mn-ea"/>
                <a:cs typeface="Arial"/>
              </a:rPr>
              <a:t>23: Ammo detail emplaced to receive ammo</a:t>
            </a:r>
            <a:endParaRPr lang="en-US" sz="9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a:cs typeface="Arial"/>
              </a:rPr>
              <a:t>NLT 170530JUL</a:t>
            </a:r>
            <a:r>
              <a:rPr kumimoji="0" lang="en-US" sz="900" b="0" i="0" u="none" strike="noStrike" kern="1200" cap="none" spc="0" normalizeH="0" baseline="0" noProof="0">
                <a:ln>
                  <a:noFill/>
                </a:ln>
                <a:effectLst/>
                <a:uLnTx/>
                <a:uFillTx/>
                <a:latin typeface="Arial"/>
                <a:ea typeface="+mn-ea"/>
                <a:cs typeface="Arial"/>
              </a:rPr>
              <a:t>23: Ammo loaded/Range hot</a:t>
            </a:r>
            <a:endParaRPr kumimoji="0" lang="en-US" sz="9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Arial"/>
                <a:ea typeface="+mn-ea"/>
                <a:cs typeface="Arial"/>
              </a:rPr>
              <a:t>270600JUL23: </a:t>
            </a:r>
            <a:r>
              <a:rPr lang="en-US" sz="900">
                <a:latin typeface="Arial"/>
                <a:cs typeface="Arial"/>
              </a:rPr>
              <a:t>D Co starts BMS</a:t>
            </a:r>
            <a:r>
              <a:rPr kumimoji="0" lang="en-US" sz="900" b="0" i="0" u="none" strike="noStrike" kern="1200" cap="none" spc="0" normalizeH="0" baseline="0" noProof="0">
                <a:ln>
                  <a:noFill/>
                </a:ln>
                <a:effectLst/>
                <a:uLnTx/>
                <a:uFillTx/>
                <a:latin typeface="Arial"/>
                <a:ea typeface="+mn-ea"/>
                <a:cs typeface="Arial"/>
              </a:rPr>
              <a:t> OOM D, C in 2-hour intervals</a:t>
            </a:r>
            <a:endParaRPr lang="en-US" sz="9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Arial"/>
                <a:ea typeface="+mn-ea"/>
                <a:cs typeface="Arial"/>
              </a:rPr>
              <a:t>271100JUL23: All companies complete</a:t>
            </a:r>
            <a:endParaRPr lang="en-US" sz="900" b="0" i="0" u="none" strike="noStrike" kern="1200" cap="none" spc="0" normalizeH="0" baseline="0" noProof="0">
              <a:ln>
                <a:noFill/>
              </a:ln>
              <a:effectLst/>
              <a:uLnTx/>
              <a:uFillTx/>
              <a:latin typeface="Arial"/>
              <a:cs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effectLst/>
                <a:uLnTx/>
                <a:uFillTx/>
                <a:latin typeface="Arial"/>
                <a:ea typeface="+mn-ea"/>
                <a:cs typeface="Arial"/>
              </a:rPr>
              <a:t>Admin Timeline:</a:t>
            </a:r>
            <a:endParaRPr lang="en-US" sz="900" b="1" i="0" u="sng" strike="noStrike" kern="1200" cap="none" spc="0" normalizeH="0" baseline="0" noProof="0">
              <a:ln>
                <a:noFill/>
              </a:ln>
              <a:effectLst/>
              <a:uLnTx/>
              <a:uFillTx/>
              <a:latin typeface="Arial"/>
              <a:cs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Arial"/>
                <a:cs typeface="Arial"/>
              </a:rPr>
              <a:t>T+0 – PLTs begin to occupy secondary battle position for assigned range 9 following completion of EQ move</a:t>
            </a:r>
            <a:endParaRPr lang="en-US" sz="900" b="0" i="0" u="none" strike="noStrike" kern="1200" cap="none" spc="0" normalizeH="0" baseline="0" noProof="0">
              <a:ln>
                <a:noFill/>
              </a:ln>
              <a:effectLst/>
              <a:uLnTx/>
              <a:uFillTx/>
              <a:latin typeface="Arial"/>
              <a:cs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Arial"/>
                <a:cs typeface="Arial"/>
              </a:rPr>
              <a:t>T+</a:t>
            </a:r>
            <a:r>
              <a:rPr lang="en-US" sz="900">
                <a:latin typeface="Arial"/>
                <a:cs typeface="Arial"/>
              </a:rPr>
              <a:t>30</a:t>
            </a:r>
            <a:r>
              <a:rPr kumimoji="0" lang="en-US" sz="900" b="0" i="0" u="none" strike="noStrike" kern="1200" cap="none" spc="0" normalizeH="0" baseline="0" noProof="0">
                <a:ln>
                  <a:noFill/>
                </a:ln>
                <a:effectLst/>
                <a:uLnTx/>
                <a:uFillTx/>
                <a:latin typeface="Arial"/>
                <a:cs typeface="Arial"/>
              </a:rPr>
              <a:t> – </a:t>
            </a:r>
            <a:r>
              <a:rPr lang="en-US" sz="900">
                <a:latin typeface="Arial"/>
                <a:cs typeface="Arial"/>
              </a:rPr>
              <a:t>first platoon complete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Arial"/>
                <a:cs typeface="Arial"/>
              </a:rPr>
              <a:t>T</a:t>
            </a:r>
            <a:r>
              <a:rPr lang="en-US" sz="900">
                <a:latin typeface="Arial"/>
                <a:cs typeface="Arial"/>
              </a:rPr>
              <a:t>+60 – second platoon complete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Arial"/>
                <a:cs typeface="Arial"/>
              </a:rPr>
              <a:t>T+</a:t>
            </a:r>
            <a:r>
              <a:rPr lang="en-US" sz="900">
                <a:latin typeface="Arial"/>
                <a:cs typeface="Arial"/>
              </a:rPr>
              <a:t>90</a:t>
            </a:r>
            <a:r>
              <a:rPr kumimoji="0" lang="en-US" sz="900" b="0" i="0" u="none" strike="noStrike" kern="1200" cap="none" spc="0" normalizeH="0" baseline="0" noProof="0">
                <a:ln>
                  <a:noFill/>
                </a:ln>
                <a:effectLst/>
                <a:uLnTx/>
                <a:uFillTx/>
                <a:latin typeface="Arial"/>
                <a:cs typeface="Arial"/>
              </a:rPr>
              <a:t> - </a:t>
            </a:r>
            <a:r>
              <a:rPr lang="en-US" sz="900">
                <a:latin typeface="Arial"/>
                <a:cs typeface="Arial"/>
              </a:rPr>
              <a:t>third platoon complete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a:latin typeface="Arial"/>
                <a:cs typeface="Arial"/>
              </a:rPr>
              <a:t>T+120- forth platoon complete</a:t>
            </a:r>
            <a:endParaRPr lang="en-US" sz="9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7EC59833-88E9-DDC2-8CAC-0EBF5FD7F3E9}"/>
              </a:ext>
            </a:extLst>
          </p:cNvPr>
          <p:cNvSpPr txBox="1"/>
          <p:nvPr/>
        </p:nvSpPr>
        <p:spPr>
          <a:xfrm>
            <a:off x="0" y="2057242"/>
            <a:ext cx="5206824" cy="1350907"/>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effectLst/>
                <a:uLnTx/>
                <a:uFillTx/>
                <a:latin typeface="Arial"/>
                <a:ea typeface="+mn-ea"/>
                <a:cs typeface="Arial"/>
              </a:rPr>
              <a:t>POI Supported: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latin typeface="Arial"/>
                <a:ea typeface="+mn-lt"/>
                <a:cs typeface="Calibri" panose="020F0502020204030204"/>
              </a:rPr>
              <a:t>071-BT071012 - The Forge</a:t>
            </a:r>
            <a:endParaRPr kumimoji="0" lang="en-US" sz="1050" b="0" i="0" u="none" strike="noStrike" kern="1200" cap="none" spc="0" normalizeH="0" baseline="0" noProof="0">
              <a:ln>
                <a:noFill/>
              </a:ln>
              <a:effectLst/>
              <a:uLnTx/>
              <a:uFillTx/>
              <a:latin typeface="Arial"/>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latin typeface="Arial"/>
                <a:ea typeface="+mn-ea"/>
                <a:cs typeface="Arial"/>
              </a:rPr>
              <a:t>     TLO: LSA 10 (Battle, March, &amp; Shoot)</a:t>
            </a:r>
            <a:endParaRPr lang="en-US" sz="105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latin typeface="Arial"/>
                <a:ea typeface="+mn-ea"/>
                <a:cs typeface="Arial"/>
              </a:rPr>
              <a:t>071-BT071054 – Battle, March, &amp; Shoot   </a:t>
            </a:r>
            <a:endParaRPr kumimoji="0" lang="en-US" sz="105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effectLst/>
                <a:uLnTx/>
                <a:uFillTx/>
                <a:latin typeface="Arial"/>
                <a:ea typeface="+mn-ea"/>
                <a:cs typeface="Arial"/>
              </a:rPr>
              <a:t>Actions</a:t>
            </a:r>
            <a:r>
              <a:rPr kumimoji="0" lang="en-US" sz="1050" b="1" i="0" u="none" strike="noStrike" kern="1200" cap="none" spc="0" normalizeH="0" baseline="0" noProof="0">
                <a:ln>
                  <a:noFill/>
                </a:ln>
                <a:effectLst/>
                <a:uLnTx/>
                <a:uFillTx/>
                <a:latin typeface="Arial"/>
                <a:ea typeface="+mn-ea"/>
                <a:cs typeface="Arial"/>
              </a:rPr>
              <a:t>:</a:t>
            </a:r>
            <a:r>
              <a:rPr kumimoji="0" lang="en-US" sz="1050" b="1" i="0" u="none" strike="noStrike" kern="1200" cap="none" spc="0" normalizeH="0" baseline="0" noProof="0">
                <a:ln>
                  <a:noFill/>
                </a:ln>
                <a:effectLst/>
                <a:uLnTx/>
                <a:uFillTx/>
                <a:latin typeface="Arial"/>
                <a:ea typeface="+mn-lt"/>
                <a:cs typeface="Arial"/>
              </a:rPr>
              <a:t> </a:t>
            </a:r>
            <a:r>
              <a:rPr kumimoji="0" lang="en-US" sz="1050" b="0" i="0" u="none" strike="noStrike" kern="1200" cap="none" spc="0" normalizeH="0" baseline="0" noProof="0">
                <a:ln>
                  <a:noFill/>
                </a:ln>
                <a:effectLst/>
                <a:uLnTx/>
                <a:uFillTx/>
                <a:latin typeface="Arial"/>
                <a:ea typeface="+mn-lt"/>
                <a:cs typeface="Arial"/>
              </a:rPr>
              <a:t>C</a:t>
            </a:r>
            <a:r>
              <a:rPr kumimoji="0" lang="en-US" sz="1050" b="0" i="0" u="none" strike="noStrike" kern="1200" cap="none" spc="0" normalizeH="0" baseline="0" noProof="0">
                <a:ln>
                  <a:noFill/>
                </a:ln>
                <a:effectLst/>
                <a:uLnTx/>
                <a:uFillTx/>
                <a:latin typeface="Arial"/>
                <a:ea typeface="+mn-lt"/>
                <a:cs typeface="Calibri"/>
              </a:rPr>
              <a:t>omplete a Battle, March, and Shoot</a:t>
            </a:r>
            <a:endParaRPr kumimoji="0" lang="en-US" sz="1050" b="0" i="0" u="none" strike="noStrike" kern="1200" cap="none" spc="0" normalizeH="0" baseline="0" noProof="0">
              <a:ln>
                <a:noFill/>
              </a:ln>
              <a:effectLst/>
              <a:uLnTx/>
              <a:uFillTx/>
              <a:latin typeface="Arial"/>
              <a:ea typeface="+mn-ea"/>
              <a:cs typeface="Arial"/>
            </a:endParaRPr>
          </a:p>
          <a:p>
            <a:pPr>
              <a:defRPr/>
            </a:pPr>
            <a:r>
              <a:rPr kumimoji="0" lang="en-US" sz="1050" b="1" i="0" u="sng" strike="noStrike" kern="1200" cap="none" spc="0" normalizeH="0" baseline="0" noProof="0">
                <a:ln>
                  <a:noFill/>
                </a:ln>
                <a:effectLst/>
                <a:uLnTx/>
                <a:uFillTx/>
                <a:latin typeface="Arial"/>
                <a:ea typeface="+mn-ea"/>
                <a:cs typeface="Arial"/>
              </a:rPr>
              <a:t>Conditions</a:t>
            </a:r>
            <a:r>
              <a:rPr kumimoji="0" lang="en-US" sz="1050" b="1" i="0" u="none" strike="noStrike" kern="1200" cap="none" spc="0" normalizeH="0" baseline="0" noProof="0">
                <a:ln>
                  <a:noFill/>
                </a:ln>
                <a:effectLst/>
                <a:uLnTx/>
                <a:uFillTx/>
                <a:latin typeface="Arial"/>
                <a:ea typeface="+mn-ea"/>
                <a:cs typeface="Arial"/>
              </a:rPr>
              <a:t>: </a:t>
            </a:r>
            <a:r>
              <a:rPr kumimoji="0" lang="en-US" sz="1050" b="0" i="0" u="none" strike="noStrike" kern="1200" cap="none" spc="0" normalizeH="0" baseline="0" noProof="0">
                <a:ln>
                  <a:noFill/>
                </a:ln>
                <a:effectLst/>
                <a:uLnTx/>
                <a:uFillTx/>
                <a:latin typeface="Arial"/>
                <a:ea typeface="+mn-ea"/>
                <a:cs typeface="Arial"/>
              </a:rPr>
              <a:t>On</a:t>
            </a:r>
            <a:r>
              <a:rPr kumimoji="0" lang="en-US" sz="1050" b="0" i="0" u="none" strike="noStrike" kern="1200" cap="none" spc="0" normalizeH="0" baseline="0" noProof="0">
                <a:ln>
                  <a:noFill/>
                </a:ln>
                <a:effectLst/>
                <a:uLnTx/>
                <a:uFillTx/>
                <a:latin typeface="Arial"/>
                <a:ea typeface="+mn-lt"/>
                <a:cs typeface="Calibri" panose="020F0502020204030204"/>
              </a:rPr>
              <a:t> Ranges </a:t>
            </a:r>
            <a:r>
              <a:rPr lang="en-US" sz="1050">
                <a:latin typeface="Arial"/>
                <a:ea typeface="+mn-lt"/>
                <a:cs typeface="Calibri" panose="020F0502020204030204"/>
              </a:rPr>
              <a:t>9</a:t>
            </a:r>
            <a:r>
              <a:rPr kumimoji="0" lang="en-US" sz="1050" b="0" i="0" u="none" strike="noStrike" kern="1200" cap="none" spc="0" normalizeH="0" baseline="0" noProof="0">
                <a:ln>
                  <a:noFill/>
                </a:ln>
                <a:effectLst/>
                <a:uLnTx/>
                <a:uFillTx/>
                <a:latin typeface="Arial"/>
                <a:ea typeface="+mn-lt"/>
                <a:cs typeface="Calibri" panose="020F0502020204030204"/>
              </a:rPr>
              <a:t> during daylight conditions, weapon, </a:t>
            </a:r>
            <a:r>
              <a:rPr lang="en-US" sz="1050">
                <a:latin typeface="Arial"/>
                <a:ea typeface="+mn-lt"/>
                <a:cs typeface="Calibri" panose="020F0502020204030204"/>
              </a:rPr>
              <a:t>4 </a:t>
            </a:r>
            <a:r>
              <a:rPr kumimoji="0" lang="en-US" sz="1050" b="0" i="0" u="none" strike="noStrike" kern="1200" cap="none" spc="0" normalizeH="0" baseline="0" noProof="0">
                <a:ln>
                  <a:noFill/>
                </a:ln>
                <a:effectLst/>
                <a:uLnTx/>
                <a:uFillTx/>
                <a:latin typeface="Arial"/>
                <a:ea typeface="+mn-lt"/>
                <a:cs typeface="Calibri" panose="020F0502020204030204"/>
              </a:rPr>
              <a:t>magazines, ACUs, FLC, eye pro, gloves, water source</a:t>
            </a:r>
            <a:r>
              <a:rPr lang="en-US" sz="1050">
                <a:latin typeface="Arial"/>
                <a:ea typeface="+mn-lt"/>
                <a:cs typeface="Calibri" panose="020F0502020204030204"/>
              </a:rPr>
              <a:t> </a:t>
            </a:r>
            <a:endParaRPr kumimoji="0" lang="en-US" sz="1050" b="0" i="0" u="none" strike="noStrike" kern="1200" cap="none" spc="0" normalizeH="0" baseline="0" noProof="0">
              <a:ln>
                <a:noFill/>
              </a:ln>
              <a:effectLst/>
              <a:uLnTx/>
              <a:uFillTx/>
              <a:latin typeface="Arial"/>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a:ln>
                  <a:noFill/>
                </a:ln>
                <a:effectLst/>
                <a:uLnTx/>
                <a:uFillTx/>
                <a:latin typeface="Arial"/>
                <a:ea typeface="+mn-ea"/>
                <a:cs typeface="Arial"/>
              </a:rPr>
              <a:t>Standard</a:t>
            </a:r>
            <a:r>
              <a:rPr kumimoji="0" lang="en-US" sz="1050" b="1" i="0" u="none" strike="noStrike" kern="1200" cap="none" spc="0" normalizeH="0" baseline="0" noProof="0">
                <a:ln>
                  <a:noFill/>
                </a:ln>
                <a:effectLst/>
                <a:uLnTx/>
                <a:uFillTx/>
                <a:latin typeface="Arial"/>
                <a:ea typeface="+mn-ea"/>
                <a:cs typeface="Arial"/>
              </a:rPr>
              <a:t>: </a:t>
            </a:r>
            <a:r>
              <a:rPr kumimoji="0" lang="en-US" sz="1050" b="0" i="0" u="none" strike="noStrike" kern="1200" cap="none" spc="0" normalizeH="0" baseline="0" noProof="0">
                <a:ln>
                  <a:noFill/>
                </a:ln>
                <a:effectLst/>
                <a:uLnTx/>
                <a:uFillTx/>
                <a:latin typeface="Arial"/>
                <a:ea typeface="+mn-ea"/>
                <a:cs typeface="Arial"/>
              </a:rPr>
              <a:t>Trainee(s) complete a firing sequence while fatigued.</a:t>
            </a:r>
            <a:endParaRPr kumimoji="0" lang="en-US" sz="105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A32923A-08AC-C88F-5958-C71F55939EF6}"/>
              </a:ext>
            </a:extLst>
          </p:cNvPr>
          <p:cNvSpPr txBox="1"/>
          <p:nvPr/>
        </p:nvSpPr>
        <p:spPr>
          <a:xfrm>
            <a:off x="-4290" y="3429000"/>
            <a:ext cx="5190878" cy="3429000"/>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a:ln>
                  <a:noFill/>
                </a:ln>
                <a:effectLst/>
                <a:uLnTx/>
                <a:uFillTx/>
                <a:latin typeface="Arial"/>
                <a:ea typeface="+mn-ea"/>
                <a:cs typeface="Arial"/>
              </a:rPr>
              <a:t>Admin Coordinating Instructions:</a:t>
            </a:r>
            <a:endParaRPr kumimoji="0" lang="en-US" sz="1000" b="0" i="0" u="none" strike="noStrike" kern="1200" cap="none" spc="0" normalizeH="0" baseline="0" noProof="0">
              <a:ln>
                <a:noFill/>
              </a:ln>
              <a:effectLst/>
              <a:uLnTx/>
              <a:uFillTx/>
              <a:latin typeface="Arial"/>
              <a:ea typeface="+mn-ea"/>
              <a:cs typeface="Calibri"/>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900" b="0" i="0" u="none" strike="noStrike" kern="1200" cap="none" spc="0" normalizeH="0" baseline="0" noProof="0">
                <a:ln>
                  <a:noFill/>
                </a:ln>
                <a:effectLst/>
                <a:uLnTx/>
                <a:uFillTx/>
                <a:latin typeface="Arial"/>
                <a:ea typeface="+mn-ea"/>
                <a:cs typeface="Arial"/>
              </a:rPr>
              <a:t>Trainee Uniform: ACU, FLC, M4, magazines with live 5.56 (pre-positioned on lane), CamelBak, ear pro and eye pro </a:t>
            </a:r>
            <a:endParaRPr lang="en-US" sz="9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900" b="0" i="0" u="none" strike="noStrike" kern="1200" cap="none" spc="0" normalizeH="0" baseline="0" noProof="0">
                <a:ln>
                  <a:noFill/>
                </a:ln>
                <a:effectLst/>
                <a:uLnTx/>
                <a:uFillTx/>
                <a:latin typeface="Arial"/>
                <a:ea typeface="+mn-ea"/>
                <a:cs typeface="Arial"/>
              </a:rPr>
              <a:t>Cadre: ACU, FLC, ear pro, eye pro, radio</a:t>
            </a:r>
            <a:endParaRPr lang="en-US" sz="900" b="0" i="0" u="none" strike="noStrike" kern="1200" cap="none" spc="0" normalizeH="0" baseline="0" noProof="0">
              <a:ln>
                <a:noFill/>
              </a:ln>
              <a:effectLst/>
              <a:uLnTx/>
              <a:uFillTx/>
              <a:latin typeface="Arial"/>
              <a:cs typeface="Arial"/>
            </a:endParaRPr>
          </a:p>
          <a:p>
            <a:pPr marL="95885" indent="-95885">
              <a:spcAft>
                <a:spcPts val="150"/>
              </a:spcAft>
              <a:buFont typeface="Arial" panose="020B0604020202020204" pitchFamily="34" charset="0"/>
              <a:buChar char="•"/>
              <a:defRPr/>
            </a:pPr>
            <a:r>
              <a:rPr lang="en-US" sz="900">
                <a:latin typeface="Arial"/>
                <a:cs typeface="Arial"/>
              </a:rPr>
              <a:t>Platoons will move in 2 sections. By section will occupy range 9 from the center. Drill Sergeants will emplace trainees at firing positions assigning sectors of fire. Trainees will </a:t>
            </a:r>
            <a:r>
              <a:rPr lang="en-US" sz="900" err="1">
                <a:latin typeface="Arial"/>
                <a:cs typeface="Arial"/>
              </a:rPr>
              <a:t>hastly</a:t>
            </a:r>
            <a:r>
              <a:rPr lang="en-US" sz="900">
                <a:latin typeface="Arial"/>
                <a:cs typeface="Arial"/>
              </a:rPr>
              <a:t> drop rucksacks at the Wester end of Range 9 prior to entering the range.  </a:t>
            </a: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lang="en-US" sz="900">
                <a:latin typeface="Arial"/>
                <a:cs typeface="Arial"/>
              </a:rPr>
              <a:t>Trainees will initiate firing when they hear friendly mortars going off (Boom Cannon/Artillery Sim)</a:t>
            </a:r>
          </a:p>
          <a:p>
            <a:pPr marL="95885" indent="-95885">
              <a:spcAft>
                <a:spcPts val="150"/>
              </a:spcAft>
              <a:buFont typeface="Arial" panose="020B0604020202020204" pitchFamily="34" charset="0"/>
              <a:buChar char="•"/>
              <a:defRPr/>
            </a:pPr>
            <a:r>
              <a:rPr lang="en-US" sz="900">
                <a:latin typeface="Arial"/>
                <a:cs typeface="Arial"/>
              </a:rPr>
              <a:t>Trainees engage targets utilizing back up iron sites (BUIS) with an elevated heartrate. </a:t>
            </a:r>
            <a:endParaRPr lang="en-US" sz="900" b="0" i="0" u="none" strike="noStrike" kern="1200" cap="none" spc="0" normalizeH="0" baseline="0" noProof="0">
              <a:ln>
                <a:noFill/>
              </a:ln>
              <a:effectLst/>
              <a:uLnTx/>
              <a:uFillTx/>
              <a:latin typeface="Arial"/>
              <a:cs typeface="Arial"/>
            </a:endParaRPr>
          </a:p>
          <a:p>
            <a:pPr marL="95885" indent="-95885">
              <a:spcAft>
                <a:spcPts val="150"/>
              </a:spcAft>
              <a:buFont typeface="Arial" panose="020B0604020202020204" pitchFamily="34" charset="0"/>
              <a:buChar char="•"/>
              <a:defRPr/>
            </a:pPr>
            <a:r>
              <a:rPr lang="en-US" sz="900">
                <a:latin typeface="Arial"/>
                <a:cs typeface="Arial"/>
              </a:rPr>
              <a:t> </a:t>
            </a:r>
            <a:r>
              <a:rPr kumimoji="0" lang="en-US" sz="900" b="0" i="0" u="none" strike="noStrike" kern="1200" cap="none" spc="0" normalizeH="0" baseline="0" noProof="0">
                <a:ln>
                  <a:noFill/>
                </a:ln>
                <a:effectLst/>
                <a:uLnTx/>
                <a:uFillTx/>
                <a:latin typeface="Arial"/>
                <a:ea typeface="+mn-ea"/>
                <a:cs typeface="Arial"/>
              </a:rPr>
              <a:t>Once firing is complete Trainees will clear off the range</a:t>
            </a:r>
            <a:r>
              <a:rPr lang="en-US" sz="900">
                <a:latin typeface="Arial"/>
                <a:cs typeface="Arial"/>
              </a:rPr>
              <a:t> though the center going through the clearing barrels,</a:t>
            </a:r>
            <a:r>
              <a:rPr kumimoji="0" lang="en-US" sz="900" b="0" i="0" u="none" strike="noStrike" kern="1200" cap="none" spc="0" normalizeH="0" baseline="0" noProof="0">
                <a:ln>
                  <a:noFill/>
                </a:ln>
                <a:effectLst/>
                <a:uLnTx/>
                <a:uFillTx/>
                <a:latin typeface="Arial"/>
                <a:ea typeface="+mn-ea"/>
                <a:cs typeface="Arial"/>
              </a:rPr>
              <a:t> and move to the shake down area on range 9 for a company internal brass and ammo check.</a:t>
            </a:r>
            <a:endParaRPr lang="en-US" sz="900" b="0" i="0" u="none" strike="noStrike" kern="1200" cap="none" spc="0" normalizeH="0" baseline="0" noProof="0">
              <a:ln>
                <a:noFill/>
              </a:ln>
              <a:effectLst/>
              <a:uLnTx/>
              <a:uFillTx/>
              <a:latin typeface="Arial"/>
              <a:cs typeface="Arial"/>
            </a:endParaRPr>
          </a:p>
          <a:p>
            <a:pPr marL="0" marR="0" lvl="0" indent="0" algn="l" defTabSz="685800" rtl="0" eaLnBrk="1" fontAlgn="auto" latinLnBrk="0" hangingPunct="1">
              <a:lnSpc>
                <a:spcPct val="100000"/>
              </a:lnSpc>
              <a:spcBef>
                <a:spcPts val="0"/>
              </a:spcBef>
              <a:spcAft>
                <a:spcPts val="150"/>
              </a:spcAft>
              <a:buClrTx/>
              <a:buSzTx/>
              <a:buFontTx/>
              <a:buNone/>
              <a:tabLst/>
              <a:defRPr/>
            </a:pPr>
            <a:r>
              <a:rPr kumimoji="0" lang="en-US" sz="900" b="1" i="0" u="sng" strike="noStrike" kern="1200" cap="none" spc="0" normalizeH="0" baseline="0" noProof="0">
                <a:ln>
                  <a:noFill/>
                </a:ln>
                <a:effectLst/>
                <a:uLnTx/>
                <a:uFillTx/>
                <a:latin typeface="Arial"/>
                <a:ea typeface="+mn-ea"/>
                <a:cs typeface="Arial"/>
              </a:rPr>
              <a:t>Support Coordinating Instructions:</a:t>
            </a:r>
            <a:endParaRPr kumimoji="0" lang="en-US" sz="900" b="0" i="0" u="none" strike="noStrike" kern="1200" cap="none" spc="0" normalizeH="0" baseline="0" noProof="0">
              <a:ln>
                <a:noFill/>
              </a:ln>
              <a:effectLst/>
              <a:uLnTx/>
              <a:uFillTx/>
              <a:latin typeface="Calibri" panose="020F0502020204030204"/>
              <a:ea typeface="+mn-ea"/>
              <a:cs typeface="Calibri"/>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900" b="0" i="0" u="none" strike="noStrike" kern="1200" cap="none" spc="0" normalizeH="0" baseline="0" noProof="0">
                <a:ln>
                  <a:noFill/>
                </a:ln>
                <a:effectLst/>
                <a:uLnTx/>
                <a:uFillTx/>
                <a:latin typeface="Arial"/>
                <a:ea typeface="+mn-ea"/>
                <a:cs typeface="Arial"/>
              </a:rPr>
              <a:t>Ammunition detail will pre stage 1 firing iteration on the firing line and 3 iterations on the benches behind the line.</a:t>
            </a:r>
            <a:endParaRPr lang="en-US" sz="900" b="0" i="0" u="none" strike="noStrike" kern="1200" cap="none" spc="0" normalizeH="0" baseline="0" noProof="0">
              <a:ln>
                <a:noFill/>
              </a:ln>
              <a:effectLst/>
              <a:uLnTx/>
              <a:uFillTx/>
              <a:latin typeface="Arial"/>
              <a:cs typeface="Arial"/>
            </a:endParaRPr>
          </a:p>
          <a:p>
            <a:pPr marL="95885" indent="-95885">
              <a:spcAft>
                <a:spcPts val="150"/>
              </a:spcAft>
              <a:buFont typeface="Arial" panose="020B0604020202020204" pitchFamily="34" charset="0"/>
              <a:buChar char="•"/>
              <a:defRPr/>
            </a:pPr>
            <a:r>
              <a:rPr kumimoji="0" lang="en-US" sz="900" b="0" i="0" u="none" strike="noStrike" kern="1200" cap="none" spc="0" normalizeH="0" baseline="0" noProof="0">
                <a:ln>
                  <a:noFill/>
                </a:ln>
                <a:effectLst/>
                <a:uLnTx/>
                <a:uFillTx/>
                <a:latin typeface="Arial"/>
                <a:ea typeface="+mn-ea"/>
                <a:cs typeface="Arial"/>
              </a:rPr>
              <a:t>Each trainee will enter on the range and be cleared by range cadre at the clearing barrel before proceeding to their assigned firing lane.</a:t>
            </a:r>
            <a:r>
              <a:rPr lang="en-US" sz="900">
                <a:latin typeface="Arial"/>
                <a:cs typeface="Arial"/>
              </a:rPr>
              <a:t> </a:t>
            </a:r>
            <a:endParaRPr lang="en-US" sz="900" b="0" i="0" u="none" strike="noStrike" kern="1200" cap="none" spc="0" normalizeH="0" baseline="0" noProof="0">
              <a:ln>
                <a:noFill/>
              </a:ln>
              <a:effectLst/>
              <a:uLnTx/>
              <a:uFillTx/>
              <a:latin typeface="Arial"/>
              <a:cs typeface="Arial"/>
            </a:endParaRPr>
          </a:p>
          <a:p>
            <a:pPr marL="95885" indent="-95885">
              <a:spcAft>
                <a:spcPts val="150"/>
              </a:spcAft>
              <a:buFont typeface="Arial" panose="020B0604020202020204" pitchFamily="34" charset="0"/>
              <a:buChar char="•"/>
              <a:defRPr/>
            </a:pPr>
            <a:r>
              <a:rPr kumimoji="0" lang="en-US" sz="900" b="0" i="0" u="none" strike="noStrike" kern="1200" cap="none" spc="0" normalizeH="0" baseline="0" noProof="0">
                <a:ln>
                  <a:noFill/>
                </a:ln>
                <a:effectLst/>
                <a:uLnTx/>
                <a:uFillTx/>
                <a:latin typeface="Arial"/>
                <a:ea typeface="+mn-ea"/>
                <a:cs typeface="Arial"/>
              </a:rPr>
              <a:t>RSO will ensure each trainee </a:t>
            </a:r>
            <a:r>
              <a:rPr lang="en-US" sz="900">
                <a:latin typeface="Arial"/>
                <a:cs typeface="Arial"/>
              </a:rPr>
              <a:t>returns four</a:t>
            </a:r>
            <a:r>
              <a:rPr kumimoji="0" lang="en-US" sz="900" b="0" i="0" u="none" strike="noStrike" kern="1200" cap="none" spc="0" normalizeH="0" baseline="0" noProof="0">
                <a:ln>
                  <a:noFill/>
                </a:ln>
                <a:effectLst/>
                <a:uLnTx/>
                <a:uFillTx/>
                <a:latin typeface="Arial"/>
                <a:ea typeface="+mn-ea"/>
                <a:cs typeface="Arial"/>
              </a:rPr>
              <a:t> magazines upon exit.</a:t>
            </a:r>
            <a:endParaRPr lang="en-US" sz="900" b="0" i="0" u="none" strike="noStrike" kern="1200" cap="none" spc="0" normalizeH="0" baseline="0" noProof="0">
              <a:ln>
                <a:noFill/>
              </a:ln>
              <a:effectLst/>
              <a:uLnTx/>
              <a:uFillTx/>
              <a:latin typeface="Arial"/>
              <a:cs typeface="Arial"/>
            </a:endParaRPr>
          </a:p>
          <a:p>
            <a:pPr marL="95885" marR="0" lvl="0" indent="-95885" algn="l" defTabSz="914400" rtl="0" eaLnBrk="1" fontAlgn="auto" latinLnBrk="0" hangingPunct="1">
              <a:lnSpc>
                <a:spcPct val="100000"/>
              </a:lnSpc>
              <a:spcBef>
                <a:spcPts val="0"/>
              </a:spcBef>
              <a:spcAft>
                <a:spcPts val="150"/>
              </a:spcAft>
              <a:buClrTx/>
              <a:buSzTx/>
              <a:buFont typeface="Arial" panose="020B0604020202020204" pitchFamily="34" charset="0"/>
              <a:buChar char="•"/>
              <a:tabLst/>
              <a:defRPr/>
            </a:pPr>
            <a:r>
              <a:rPr kumimoji="0" lang="en-US" sz="900" b="0" i="0" u="none" strike="noStrike" kern="1200" cap="none" spc="0" normalizeH="0" baseline="0" noProof="0">
                <a:ln>
                  <a:noFill/>
                </a:ln>
                <a:effectLst/>
                <a:uLnTx/>
                <a:uFillTx/>
                <a:latin typeface="Arial"/>
                <a:ea typeface="+mn-ea"/>
                <a:cs typeface="Arial"/>
              </a:rPr>
              <a:t>OIC ensure lane entry and exit at proper point.</a:t>
            </a:r>
            <a:endParaRPr lang="en-US" sz="9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5553E63-B153-6802-1819-96818572393D}"/>
              </a:ext>
            </a:extLst>
          </p:cNvPr>
          <p:cNvSpPr txBox="1">
            <a:spLocks noChangeAspect="1"/>
          </p:cNvSpPr>
          <p:nvPr/>
        </p:nvSpPr>
        <p:spPr>
          <a:xfrm>
            <a:off x="0" y="1175947"/>
            <a:ext cx="5186588" cy="860443"/>
          </a:xfrm>
          <a:prstGeom prst="rect">
            <a:avLst/>
          </a:prstGeom>
          <a:noFill/>
          <a:ln w="19050">
            <a:solidFill>
              <a:schemeClr val="tx1"/>
            </a:solidFill>
          </a:ln>
        </p:spPr>
        <p:txBody>
          <a:bodyPr wrap="square" lIns="68580" tIns="34290" rIns="68580" bIns="3429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rial"/>
                <a:ea typeface="+mn-ea"/>
                <a:cs typeface="Arial"/>
              </a:rPr>
              <a:t>Mission</a:t>
            </a:r>
            <a:r>
              <a:rPr kumimoji="0" lang="en-US" sz="1400" b="1" i="0" u="none" strike="noStrike" kern="1200" cap="none" spc="0" normalizeH="0" baseline="0" noProof="0">
                <a:ln>
                  <a:noFill/>
                </a:ln>
                <a:solidFill>
                  <a:prstClr val="black"/>
                </a:solidFill>
                <a:effectLst/>
                <a:uLnTx/>
                <a:uFillTx/>
                <a:latin typeface="Arial"/>
                <a:ea typeface="+mn-ea"/>
                <a:cs typeface="Arial"/>
              </a:rPr>
              <a:t>: </a:t>
            </a:r>
            <a:r>
              <a:rPr kumimoji="0" lang="en-US" sz="1100" b="0" i="0" u="none" strike="noStrike" kern="1200" cap="none" spc="0" normalizeH="0" baseline="0" noProof="0">
                <a:ln>
                  <a:noFill/>
                </a:ln>
                <a:solidFill>
                  <a:prstClr val="black"/>
                </a:solidFill>
                <a:effectLst/>
                <a:uLnTx/>
                <a:uFillTx/>
                <a:latin typeface="Arial"/>
                <a:ea typeface="+mn-ea"/>
                <a:cs typeface="Arial"/>
              </a:rPr>
              <a:t>1-13 IN conducts Battle, March, &amp; Shoot </a:t>
            </a:r>
            <a:r>
              <a:rPr lang="en-US" sz="1100">
                <a:solidFill>
                  <a:prstClr val="black"/>
                </a:solidFill>
                <a:latin typeface="Arial"/>
                <a:cs typeface="Arial"/>
              </a:rPr>
              <a:t>on</a:t>
            </a:r>
            <a:r>
              <a:rPr kumimoji="0" lang="en-US" sz="1100" b="0" i="0" u="none" strike="noStrike" kern="1200" cap="none" spc="0" normalizeH="0" baseline="0" noProof="0">
                <a:ln>
                  <a:noFill/>
                </a:ln>
                <a:solidFill>
                  <a:prstClr val="black"/>
                </a:solidFill>
                <a:effectLst/>
                <a:uLnTx/>
                <a:uFillTx/>
                <a:latin typeface="Arial"/>
                <a:ea typeface="+mn-ea"/>
                <a:cs typeface="Arial"/>
              </a:rPr>
              <a:t> Range 9 from </a:t>
            </a:r>
            <a:r>
              <a:rPr lang="en-US" sz="1100">
                <a:solidFill>
                  <a:prstClr val="black"/>
                </a:solidFill>
                <a:latin typeface="Arial"/>
                <a:cs typeface="Arial"/>
              </a:rPr>
              <a:t>17</a:t>
            </a:r>
            <a:r>
              <a:rPr kumimoji="0" lang="en-US" sz="1100" b="0" i="0" u="none" strike="noStrike" kern="1200" cap="none" spc="0" normalizeH="0" baseline="0" noProof="0">
                <a:ln>
                  <a:noFill/>
                </a:ln>
                <a:solidFill>
                  <a:prstClr val="black"/>
                </a:solidFill>
                <a:effectLst/>
                <a:uLnTx/>
                <a:uFillTx/>
                <a:latin typeface="Arial"/>
                <a:ea typeface="+mn-ea"/>
                <a:cs typeface="Arial"/>
              </a:rPr>
              <a:t>0600JUL23 to </a:t>
            </a:r>
            <a:r>
              <a:rPr lang="en-US" sz="1100">
                <a:solidFill>
                  <a:prstClr val="black"/>
                </a:solidFill>
                <a:latin typeface="Arial"/>
                <a:cs typeface="Arial"/>
              </a:rPr>
              <a:t>17</a:t>
            </a:r>
            <a:r>
              <a:rPr kumimoji="0" lang="en-US" sz="1100" b="0" i="0" u="none" strike="noStrike" kern="1200" cap="none" spc="0" normalizeH="0" baseline="0" noProof="0">
                <a:ln>
                  <a:noFill/>
                </a:ln>
                <a:solidFill>
                  <a:prstClr val="black"/>
                </a:solidFill>
                <a:effectLst/>
                <a:uLnTx/>
                <a:uFillTx/>
                <a:latin typeface="Arial"/>
                <a:ea typeface="+mn-ea"/>
                <a:cs typeface="Arial"/>
              </a:rPr>
              <a:t>1200JUL23 IOT assess Trainee ability to</a:t>
            </a:r>
            <a:r>
              <a:rPr kumimoji="0" lang="en-US" sz="1100" b="0" i="0" u="none" strike="noStrike" kern="1200" cap="none" spc="0" normalizeH="0" baseline="0" noProof="0">
                <a:ln>
                  <a:noFill/>
                </a:ln>
                <a:solidFill>
                  <a:prstClr val="black"/>
                </a:solidFill>
                <a:effectLst/>
                <a:uLnTx/>
                <a:uFillTx/>
                <a:latin typeface="Arial"/>
                <a:ea typeface="+mn-lt"/>
                <a:cs typeface="Calibri" panose="020F0502020204030204"/>
              </a:rPr>
              <a:t> complete a tactical movement, engage targets, perform magazine change, and lock and clear their weapon while fatigued.</a:t>
            </a:r>
            <a:endParaRPr kumimoji="0" lang="en-US" sz="1200" b="0" i="0" u="none" strike="noStrike" kern="1200" cap="none" spc="0" normalizeH="0" baseline="0" noProof="0">
              <a:ln>
                <a:noFill/>
              </a:ln>
              <a:solidFill>
                <a:prstClr val="black"/>
              </a:solidFill>
              <a:effectLst/>
              <a:uLnTx/>
              <a:uFillTx/>
              <a:latin typeface="Arial"/>
              <a:ea typeface="+mn-ea"/>
              <a:cs typeface="Arial" panose="020B0604020202020204" pitchFamily="34" charset="0"/>
            </a:endParaRPr>
          </a:p>
        </p:txBody>
      </p:sp>
      <p:sp>
        <p:nvSpPr>
          <p:cNvPr id="11" name="TextBox 10">
            <a:extLst>
              <a:ext uri="{FF2B5EF4-FFF2-40B4-BE49-F238E27FC236}">
                <a16:creationId xmlns:a16="http://schemas.microsoft.com/office/drawing/2014/main" id="{B671AF33-C9A6-6FF4-B7EB-F9740F8C8CAB}"/>
              </a:ext>
            </a:extLst>
          </p:cNvPr>
          <p:cNvSpPr txBox="1">
            <a:spLocks noChangeAspect="1"/>
          </p:cNvSpPr>
          <p:nvPr/>
        </p:nvSpPr>
        <p:spPr>
          <a:xfrm>
            <a:off x="0" y="794327"/>
            <a:ext cx="12192000" cy="375410"/>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a:ea typeface="+mn-ea"/>
                <a:cs typeface="Arial"/>
              </a:rPr>
              <a:t>OBJ VEGAS: Battle March and Shoot (RM 14) D, C CO</a:t>
            </a:r>
          </a:p>
        </p:txBody>
      </p:sp>
      <p:sp>
        <p:nvSpPr>
          <p:cNvPr id="12" name="TextBox 11">
            <a:extLst>
              <a:ext uri="{FF2B5EF4-FFF2-40B4-BE49-F238E27FC236}">
                <a16:creationId xmlns:a16="http://schemas.microsoft.com/office/drawing/2014/main" id="{243F6E61-81B0-68D7-549F-92918724D97C}"/>
              </a:ext>
            </a:extLst>
          </p:cNvPr>
          <p:cNvSpPr txBox="1"/>
          <p:nvPr/>
        </p:nvSpPr>
        <p:spPr>
          <a:xfrm>
            <a:off x="5197457" y="4594544"/>
            <a:ext cx="3483864" cy="2263456"/>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sng" strike="noStrike" kern="1200" cap="none" spc="0" normalizeH="0" baseline="0" noProof="0">
                <a:ln>
                  <a:noFill/>
                </a:ln>
                <a:solidFill>
                  <a:prstClr val="black"/>
                </a:solidFill>
                <a:effectLst/>
                <a:uLnTx/>
                <a:uFillTx/>
                <a:latin typeface="Arial"/>
                <a:ea typeface="+mn-ea"/>
                <a:cs typeface="Arial"/>
              </a:rPr>
              <a:t>Support Requirements: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a:ln>
                  <a:noFill/>
                </a:ln>
                <a:solidFill>
                  <a:prstClr val="black"/>
                </a:solidFill>
                <a:effectLst/>
                <a:uLnTx/>
                <a:uFillTx/>
                <a:latin typeface="Arial"/>
                <a:ea typeface="+mn-ea"/>
                <a:cs typeface="Arial"/>
              </a:rPr>
              <a:t>Manning per Range</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x1 OIC and RSO </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a:solidFill>
                  <a:prstClr val="black"/>
                </a:solidFill>
                <a:latin typeface="Arial" panose="020B0604020202020204" pitchFamily="34" charset="0"/>
                <a:cs typeface="Arial" panose="020B0604020202020204" pitchFamily="34" charset="0"/>
              </a:rPr>
              <a:t>X1 RSO</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X1 Ammo NCOIC</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a:solidFill>
                  <a:prstClr val="black"/>
                </a:solidFill>
                <a:latin typeface="Arial" panose="020B0604020202020204" pitchFamily="34" charset="0"/>
                <a:cs typeface="Arial" panose="020B0604020202020204" pitchFamily="34" charset="0"/>
              </a:rPr>
              <a:t>X8 Lane Safeties E5+</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X8 non-trainers to support range ops (Air guards, Ammo Detail)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a:ln>
                  <a:noFill/>
                </a:ln>
                <a:solidFill>
                  <a:prstClr val="black"/>
                </a:solidFill>
                <a:effectLst/>
                <a:uLnTx/>
                <a:uFillTx/>
                <a:latin typeface="Arial"/>
                <a:ea typeface="+mn-ea"/>
                <a:cs typeface="Arial"/>
              </a:rPr>
              <a:t>Medical</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EMS on site.</a:t>
            </a:r>
          </a:p>
          <a:p>
            <a:pPr marL="128111" marR="0" lvl="0" indent="-12811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x1 CLS bags per PLT </a:t>
            </a: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x4 AICS w/ water and ice</a:t>
            </a:r>
            <a:endParaRPr kumimoji="0" lang="en-US" sz="8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a:ln>
                  <a:noFill/>
                </a:ln>
                <a:solidFill>
                  <a:prstClr val="black"/>
                </a:solidFill>
                <a:effectLst/>
                <a:uLnTx/>
                <a:uFillTx/>
                <a:latin typeface="Arial"/>
                <a:ea typeface="+mn-ea"/>
                <a:cs typeface="Arial"/>
              </a:rPr>
              <a:t>Other</a:t>
            </a:r>
            <a:endParaRPr kumimoji="0" lang="en-US" sz="8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800 magazines and Range Equipment</a:t>
            </a:r>
            <a:endParaRPr kumimoji="0" lang="en-US" sz="800" b="0" i="0" u="none" strike="noStrike" kern="1200" cap="none" spc="0" normalizeH="0" baseline="0" noProof="0">
              <a:ln>
                <a:noFill/>
              </a:ln>
              <a:solidFill>
                <a:prstClr val="black"/>
              </a:solidFill>
              <a:effectLst/>
              <a:uLnTx/>
              <a:uFillTx/>
              <a:latin typeface="Calibri" panose="020F0502020204030204"/>
              <a:ea typeface="+mn-ea"/>
              <a:cs typeface="+mn-cs"/>
            </a:endParaRPr>
          </a:p>
          <a:p>
            <a:pPr marL="128588" marR="0" lvl="0" indent="-128588" algn="l" defTabSz="914400" rtl="0" eaLnBrk="1" fontAlgn="auto" latinLnBrk="0" hangingPunct="1">
              <a:lnSpc>
                <a:spcPct val="100000"/>
              </a:lnSpc>
              <a:spcBef>
                <a:spcPts val="0"/>
              </a:spcBef>
              <a:spcAft>
                <a:spcPts val="0"/>
              </a:spcAft>
              <a:buClrTx/>
              <a:buSzTx/>
              <a:buFont typeface="Arial"/>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Water buffalo and MREs provided by Cos</a:t>
            </a:r>
          </a:p>
          <a:p>
            <a:pPr marL="128588" marR="0" lvl="0" indent="-128588" algn="l" defTabSz="914400" rtl="0" eaLnBrk="1" fontAlgn="auto" latinLnBrk="0" hangingPunct="1">
              <a:lnSpc>
                <a:spcPct val="100000"/>
              </a:lnSpc>
              <a:spcBef>
                <a:spcPts val="0"/>
              </a:spcBef>
              <a:spcAft>
                <a:spcPts val="0"/>
              </a:spcAft>
              <a:buClrTx/>
              <a:buSzTx/>
              <a:buFont typeface="Arial"/>
              <a:buChar char="•"/>
              <a:tabLst/>
              <a:defRPr/>
            </a:pPr>
            <a:r>
              <a:rPr kumimoji="0" lang="en-US" sz="800" b="0" i="0" u="none" strike="noStrike" kern="1200" cap="none" spc="0" normalizeH="0" baseline="0" noProof="0">
                <a:ln>
                  <a:noFill/>
                </a:ln>
                <a:solidFill>
                  <a:prstClr val="black"/>
                </a:solidFill>
                <a:effectLst/>
                <a:uLnTx/>
                <a:uFillTx/>
                <a:latin typeface="Arial"/>
                <a:ea typeface="+mn-ea"/>
                <a:cs typeface="Arial"/>
              </a:rPr>
              <a:t>Boom Cannon/Artillery Simulators (40)</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A17A2DF2-368D-5A61-7E43-5321542D89A2}"/>
              </a:ext>
            </a:extLst>
          </p:cNvPr>
          <p:cNvSpPr/>
          <p:nvPr/>
        </p:nvSpPr>
        <p:spPr>
          <a:xfrm rot="20370199">
            <a:off x="7587790" y="1596869"/>
            <a:ext cx="958774" cy="240140"/>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 Arial"/>
                <a:ea typeface="+mn-ea"/>
                <a:cs typeface="+mn-cs"/>
              </a:rPr>
              <a:t>Shakedown</a:t>
            </a:r>
          </a:p>
        </p:txBody>
      </p:sp>
      <p:cxnSp>
        <p:nvCxnSpPr>
          <p:cNvPr id="19" name="Straight Arrow Connector 18">
            <a:extLst>
              <a:ext uri="{FF2B5EF4-FFF2-40B4-BE49-F238E27FC236}">
                <a16:creationId xmlns:a16="http://schemas.microsoft.com/office/drawing/2014/main" id="{7A76B088-47FF-01E8-60F3-D60515DC0AA2}"/>
              </a:ext>
            </a:extLst>
          </p:cNvPr>
          <p:cNvCxnSpPr>
            <a:cxnSpLocks/>
          </p:cNvCxnSpPr>
          <p:nvPr/>
        </p:nvCxnSpPr>
        <p:spPr>
          <a:xfrm flipH="1">
            <a:off x="7576095" y="1915281"/>
            <a:ext cx="1602783" cy="69294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45887C2-D39F-C6BB-6765-3DD76ADA8A98}"/>
              </a:ext>
            </a:extLst>
          </p:cNvPr>
          <p:cNvCxnSpPr>
            <a:cxnSpLocks/>
          </p:cNvCxnSpPr>
          <p:nvPr/>
        </p:nvCxnSpPr>
        <p:spPr>
          <a:xfrm flipV="1">
            <a:off x="5565080" y="1545147"/>
            <a:ext cx="3470849" cy="196569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A97BE2C-2BEC-0A7B-4E6E-E7BBFF09FDE1}"/>
              </a:ext>
            </a:extLst>
          </p:cNvPr>
          <p:cNvCxnSpPr>
            <a:cxnSpLocks/>
          </p:cNvCxnSpPr>
          <p:nvPr/>
        </p:nvCxnSpPr>
        <p:spPr>
          <a:xfrm>
            <a:off x="9056655" y="1630280"/>
            <a:ext cx="244446" cy="24198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1">
            <a:extLst>
              <a:ext uri="{FF2B5EF4-FFF2-40B4-BE49-F238E27FC236}">
                <a16:creationId xmlns:a16="http://schemas.microsoft.com/office/drawing/2014/main" id="{8E5F7E83-E436-7F22-AA16-E9EB88D34AEE}"/>
              </a:ext>
            </a:extLst>
          </p:cNvPr>
          <p:cNvSpPr txBox="1"/>
          <p:nvPr/>
        </p:nvSpPr>
        <p:spPr>
          <a:xfrm>
            <a:off x="8561796" y="3037006"/>
            <a:ext cx="792035" cy="276999"/>
          </a:xfrm>
          <a:prstGeom prst="rect">
            <a:avLst/>
          </a:prstGeom>
          <a:solidFill>
            <a:schemeClr val="bg1"/>
          </a:solid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 Arial"/>
                <a:ea typeface="+mn-ea"/>
                <a:cs typeface="+mn-cs"/>
              </a:rPr>
              <a:t>RNG 9</a:t>
            </a:r>
          </a:p>
        </p:txBody>
      </p:sp>
      <p:sp>
        <p:nvSpPr>
          <p:cNvPr id="27" name="Down Arrow 21">
            <a:extLst>
              <a:ext uri="{FF2B5EF4-FFF2-40B4-BE49-F238E27FC236}">
                <a16:creationId xmlns:a16="http://schemas.microsoft.com/office/drawing/2014/main" id="{823AB43D-BCA6-2973-9392-1CA2CC53615A}"/>
              </a:ext>
            </a:extLst>
          </p:cNvPr>
          <p:cNvSpPr/>
          <p:nvPr/>
        </p:nvSpPr>
        <p:spPr>
          <a:xfrm rot="10800000">
            <a:off x="5261409" y="1238472"/>
            <a:ext cx="303671" cy="465600"/>
          </a:xfrm>
          <a:prstGeom prst="downArrow">
            <a:avLst/>
          </a:prstGeom>
          <a:solidFill>
            <a:sysClr val="windowText" lastClr="000000"/>
          </a:solidFill>
          <a:ln w="15875" cap="flat" cmpd="sng" algn="ctr">
            <a:solidFill>
              <a:sysClr val="window" lastClr="FFFFFF"/>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itchFamily="34" charset="0"/>
                <a:ea typeface="+mn-ea"/>
                <a:cs typeface="Arial" pitchFamily="34" charset="0"/>
              </a:rPr>
              <a:t>N</a:t>
            </a:r>
          </a:p>
        </p:txBody>
      </p:sp>
      <p:sp>
        <p:nvSpPr>
          <p:cNvPr id="28" name="TextBox 1">
            <a:extLst>
              <a:ext uri="{FF2B5EF4-FFF2-40B4-BE49-F238E27FC236}">
                <a16:creationId xmlns:a16="http://schemas.microsoft.com/office/drawing/2014/main" id="{39B53864-AF51-C29F-17C5-60BBBF70422F}"/>
              </a:ext>
            </a:extLst>
          </p:cNvPr>
          <p:cNvSpPr txBox="1"/>
          <p:nvPr/>
        </p:nvSpPr>
        <p:spPr>
          <a:xfrm>
            <a:off x="10548594" y="4242847"/>
            <a:ext cx="1551835" cy="279367"/>
          </a:xfrm>
          <a:prstGeom prst="rect">
            <a:avLst/>
          </a:prstGeom>
          <a:solidFill>
            <a:schemeClr val="bg1"/>
          </a:solidFill>
          <a:ln w="28575">
            <a:solidFill>
              <a:schemeClr val="tx1"/>
            </a:solidFill>
          </a:ln>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solidFill>
                    <a:sysClr val="windowText" lastClr="000000"/>
                  </a:solidFill>
                </a:ln>
                <a:solidFill>
                  <a:prstClr val="black"/>
                </a:solidFill>
                <a:effectLst/>
                <a:uLnTx/>
                <a:uFillTx/>
                <a:latin typeface=" Arial"/>
                <a:ea typeface="+mn-ea"/>
                <a:cs typeface="Arial"/>
              </a:rPr>
              <a:t>OBJ VEGAS</a:t>
            </a:r>
          </a:p>
        </p:txBody>
      </p:sp>
      <p:sp>
        <p:nvSpPr>
          <p:cNvPr id="29" name="TextBox 1">
            <a:extLst>
              <a:ext uri="{FF2B5EF4-FFF2-40B4-BE49-F238E27FC236}">
                <a16:creationId xmlns:a16="http://schemas.microsoft.com/office/drawing/2014/main" id="{5CB95AA4-B4FC-69CB-A89C-7A9E933D00CD}"/>
              </a:ext>
            </a:extLst>
          </p:cNvPr>
          <p:cNvSpPr txBox="1"/>
          <p:nvPr/>
        </p:nvSpPr>
        <p:spPr>
          <a:xfrm rot="19823844">
            <a:off x="5945776" y="2511296"/>
            <a:ext cx="1523033" cy="231670"/>
          </a:xfrm>
          <a:prstGeom prst="rect">
            <a:avLst/>
          </a:prstGeom>
          <a:solidFill>
            <a:schemeClr val="bg1"/>
          </a:solid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 Arial"/>
                <a:ea typeface="+mn-ea"/>
                <a:cs typeface="+mn-cs"/>
              </a:rPr>
              <a:t>MSR TRAIN FIRE</a:t>
            </a:r>
          </a:p>
        </p:txBody>
      </p:sp>
      <p:sp>
        <p:nvSpPr>
          <p:cNvPr id="2" name="TextBox 1">
            <a:extLst>
              <a:ext uri="{FF2B5EF4-FFF2-40B4-BE49-F238E27FC236}">
                <a16:creationId xmlns:a16="http://schemas.microsoft.com/office/drawing/2014/main" id="{9F638788-C49D-03CF-0DC0-522AB77B2AD6}"/>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 (</a:t>
            </a:r>
            <a:r>
              <a:rPr kumimoji="0" lang="en-US" sz="3200" b="1" i="0" u="none" strike="noStrike" kern="1200" cap="none" spc="0" normalizeH="0" baseline="0" noProof="0" err="1">
                <a:ln>
                  <a:noFill/>
                </a:ln>
                <a:solidFill>
                  <a:prstClr val="black"/>
                </a:solidFill>
                <a:effectLst/>
                <a:uLnTx/>
                <a:uFillTx/>
                <a:latin typeface="Arial"/>
                <a:ea typeface="+mn-ea"/>
                <a:cs typeface="Arial"/>
              </a:rPr>
              <a:t>Infil</a:t>
            </a:r>
            <a:r>
              <a:rPr kumimoji="0" lang="en-US" sz="3200" b="1" i="0" u="none" strike="noStrike" kern="1200" cap="none" spc="0" normalizeH="0" baseline="0" noProof="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3" name="Straight Arrow Connector 42">
            <a:extLst>
              <a:ext uri="{FF2B5EF4-FFF2-40B4-BE49-F238E27FC236}">
                <a16:creationId xmlns:a16="http://schemas.microsoft.com/office/drawing/2014/main" id="{689D4697-F19D-45FC-0764-9348BF66653F}"/>
              </a:ext>
            </a:extLst>
          </p:cNvPr>
          <p:cNvCxnSpPr>
            <a:cxnSpLocks/>
          </p:cNvCxnSpPr>
          <p:nvPr/>
        </p:nvCxnSpPr>
        <p:spPr>
          <a:xfrm flipV="1">
            <a:off x="9353831" y="1198480"/>
            <a:ext cx="1314169" cy="63526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Cylinder 47">
            <a:extLst>
              <a:ext uri="{FF2B5EF4-FFF2-40B4-BE49-F238E27FC236}">
                <a16:creationId xmlns:a16="http://schemas.microsoft.com/office/drawing/2014/main" id="{E5B254A9-9137-DD49-3620-C81422561AC1}"/>
              </a:ext>
            </a:extLst>
          </p:cNvPr>
          <p:cNvSpPr/>
          <p:nvPr/>
        </p:nvSpPr>
        <p:spPr>
          <a:xfrm>
            <a:off x="9274364" y="1817682"/>
            <a:ext cx="82426" cy="142534"/>
          </a:xfrm>
          <a:prstGeom prst="can">
            <a:avLst/>
          </a:prstGeom>
          <a:solidFill>
            <a:schemeClr val="bg1">
              <a:lumMod val="65000"/>
            </a:schemeClr>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pitchFamily="34" charset="0"/>
              <a:cs typeface="Arial" pitchFamily="34" charset="0"/>
            </a:endParaRPr>
          </a:p>
        </p:txBody>
      </p:sp>
      <p:sp>
        <p:nvSpPr>
          <p:cNvPr id="49" name="Heptagon 48">
            <a:extLst>
              <a:ext uri="{FF2B5EF4-FFF2-40B4-BE49-F238E27FC236}">
                <a16:creationId xmlns:a16="http://schemas.microsoft.com/office/drawing/2014/main" id="{2FACBF62-63D8-DDD6-E9A0-4DA84F9834A6}"/>
              </a:ext>
            </a:extLst>
          </p:cNvPr>
          <p:cNvSpPr/>
          <p:nvPr/>
        </p:nvSpPr>
        <p:spPr>
          <a:xfrm>
            <a:off x="6379463" y="3342674"/>
            <a:ext cx="90296" cy="76889"/>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350"/>
              <a:t>1</a:t>
            </a:r>
          </a:p>
        </p:txBody>
      </p:sp>
      <p:sp>
        <p:nvSpPr>
          <p:cNvPr id="50" name="Heptagon 49">
            <a:extLst>
              <a:ext uri="{FF2B5EF4-FFF2-40B4-BE49-F238E27FC236}">
                <a16:creationId xmlns:a16="http://schemas.microsoft.com/office/drawing/2014/main" id="{C7B72399-8414-EE02-7146-2E1CA1083A80}"/>
              </a:ext>
            </a:extLst>
          </p:cNvPr>
          <p:cNvSpPr/>
          <p:nvPr/>
        </p:nvSpPr>
        <p:spPr>
          <a:xfrm>
            <a:off x="8151403" y="2550242"/>
            <a:ext cx="90296" cy="76889"/>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350"/>
              <a:t>1</a:t>
            </a:r>
          </a:p>
        </p:txBody>
      </p:sp>
    </p:spTree>
    <p:extLst>
      <p:ext uri="{BB962C8B-B14F-4D97-AF65-F5344CB8AC3E}">
        <p14:creationId xmlns:p14="http://schemas.microsoft.com/office/powerpoint/2010/main" val="388467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671AF33-C9A6-6FF4-B7EB-F9740F8C8CAB}"/>
              </a:ext>
            </a:extLst>
          </p:cNvPr>
          <p:cNvSpPr txBox="1">
            <a:spLocks noChangeAspect="1"/>
          </p:cNvSpPr>
          <p:nvPr/>
        </p:nvSpPr>
        <p:spPr>
          <a:xfrm>
            <a:off x="0" y="794327"/>
            <a:ext cx="12192000" cy="375410"/>
          </a:xfrm>
          <a:prstGeom prst="rect">
            <a:avLst/>
          </a:prstGeom>
          <a:solidFill>
            <a:schemeClr val="bg1"/>
          </a:solidFill>
          <a:ln w="19050">
            <a:solidFill>
              <a:schemeClr val="tx1"/>
            </a:solidFill>
          </a:ln>
        </p:spPr>
        <p:txBody>
          <a:bodyPr wrap="square" lIns="68580" tIns="34290" rIns="68580" bIns="3429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prstClr val="black"/>
                </a:solidFill>
                <a:latin typeface="Arial"/>
                <a:cs typeface="Arial"/>
              </a:rPr>
              <a:t>Defensive Positions </a:t>
            </a:r>
            <a:endParaRPr kumimoji="0" lang="en-US" sz="2000" b="1" i="0" u="none" strike="noStrike" kern="1200" cap="none" spc="0" normalizeH="0" baseline="0" noProof="0">
              <a:ln>
                <a:noFill/>
              </a:ln>
              <a:solidFill>
                <a:prstClr val="black"/>
              </a:solidFill>
              <a:effectLst/>
              <a:uLnTx/>
              <a:uFillTx/>
              <a:latin typeface="Arial"/>
              <a:ea typeface="+mn-ea"/>
              <a:cs typeface="Arial"/>
            </a:endParaRPr>
          </a:p>
        </p:txBody>
      </p:sp>
      <p:sp>
        <p:nvSpPr>
          <p:cNvPr id="2" name="TextBox 1">
            <a:extLst>
              <a:ext uri="{FF2B5EF4-FFF2-40B4-BE49-F238E27FC236}">
                <a16:creationId xmlns:a16="http://schemas.microsoft.com/office/drawing/2014/main" id="{9F638788-C49D-03CF-0DC0-522AB77B2AD6}"/>
              </a:ext>
            </a:extLst>
          </p:cNvPr>
          <p:cNvSpPr txBox="1"/>
          <p:nvPr/>
        </p:nvSpPr>
        <p:spPr>
          <a:xfrm>
            <a:off x="1506416" y="130320"/>
            <a:ext cx="9161584"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Arial"/>
              </a:rPr>
              <a:t>Phase III (</a:t>
            </a:r>
            <a:r>
              <a:rPr lang="en-US" sz="3200" b="1">
                <a:solidFill>
                  <a:prstClr val="black"/>
                </a:solidFill>
                <a:latin typeface="Arial"/>
                <a:cs typeface="Arial"/>
              </a:rPr>
              <a:t>Operations</a:t>
            </a:r>
            <a:r>
              <a:rPr kumimoji="0" lang="en-US" sz="3200" b="1" i="0" u="none" strike="noStrike" kern="1200" cap="none" spc="0" normalizeH="0" baseline="0" noProof="0">
                <a:ln>
                  <a:noFill/>
                </a:ln>
                <a:solidFill>
                  <a:prstClr val="black"/>
                </a:solidFill>
                <a:effectLst/>
                <a:uLnTx/>
                <a:uFillTx/>
                <a:latin typeface="Arial"/>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3105E15B-B75A-9592-9DF3-B5636508BFD7}"/>
              </a:ext>
            </a:extLst>
          </p:cNvPr>
          <p:cNvGrpSpPr/>
          <p:nvPr/>
        </p:nvGrpSpPr>
        <p:grpSpPr>
          <a:xfrm>
            <a:off x="0" y="1169736"/>
            <a:ext cx="12192000" cy="5688263"/>
            <a:chOff x="0" y="0"/>
            <a:chExt cx="12192000" cy="6858000"/>
          </a:xfrm>
        </p:grpSpPr>
        <p:pic>
          <p:nvPicPr>
            <p:cNvPr id="9" name="Picture 8">
              <a:extLst>
                <a:ext uri="{FF2B5EF4-FFF2-40B4-BE49-F238E27FC236}">
                  <a16:creationId xmlns:a16="http://schemas.microsoft.com/office/drawing/2014/main" id="{EFC5E259-E192-22A8-E579-6C68D6A319B7}"/>
                </a:ext>
              </a:extLst>
            </p:cNvPr>
            <p:cNvPicPr>
              <a:picLocks noChangeAspect="1"/>
            </p:cNvPicPr>
            <p:nvPr/>
          </p:nvPicPr>
          <p:blipFill rotWithShape="1">
            <a:blip r:embed="rId2"/>
            <a:srcRect l="11775" t="11067" r="11351" b="8134"/>
            <a:stretch/>
          </p:blipFill>
          <p:spPr>
            <a:xfrm>
              <a:off x="0" y="0"/>
              <a:ext cx="12192000" cy="6858000"/>
            </a:xfrm>
            <a:prstGeom prst="rect">
              <a:avLst/>
            </a:prstGeom>
          </p:spPr>
        </p:pic>
        <p:cxnSp>
          <p:nvCxnSpPr>
            <p:cNvPr id="10" name="Straight Connector 9">
              <a:extLst>
                <a:ext uri="{FF2B5EF4-FFF2-40B4-BE49-F238E27FC236}">
                  <a16:creationId xmlns:a16="http://schemas.microsoft.com/office/drawing/2014/main" id="{506F3081-E689-F6A1-33A3-76FD40A6A8B8}"/>
                </a:ext>
              </a:extLst>
            </p:cNvPr>
            <p:cNvCxnSpPr/>
            <p:nvPr/>
          </p:nvCxnSpPr>
          <p:spPr>
            <a:xfrm>
              <a:off x="2194560" y="5248656"/>
              <a:ext cx="192024" cy="1453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BBD9714-2340-F805-DF57-3B4EA1923CA3}"/>
                </a:ext>
              </a:extLst>
            </p:cNvPr>
            <p:cNvCxnSpPr>
              <a:cxnSpLocks/>
            </p:cNvCxnSpPr>
            <p:nvPr/>
          </p:nvCxnSpPr>
          <p:spPr>
            <a:xfrm flipV="1">
              <a:off x="2194560" y="4772025"/>
              <a:ext cx="739140" cy="4766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8C8B28-DADB-6CEC-E507-B15CB4BD61DE}"/>
                </a:ext>
              </a:extLst>
            </p:cNvPr>
            <p:cNvCxnSpPr>
              <a:cxnSpLocks/>
            </p:cNvCxnSpPr>
            <p:nvPr/>
          </p:nvCxnSpPr>
          <p:spPr>
            <a:xfrm flipV="1">
              <a:off x="3204210" y="4162425"/>
              <a:ext cx="843915" cy="4480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E34973-0134-FCC0-19EF-4D100C0D38A5}"/>
                </a:ext>
              </a:extLst>
            </p:cNvPr>
            <p:cNvCxnSpPr>
              <a:cxnSpLocks/>
            </p:cNvCxnSpPr>
            <p:nvPr/>
          </p:nvCxnSpPr>
          <p:spPr>
            <a:xfrm flipH="1" flipV="1">
              <a:off x="4048125" y="4162425"/>
              <a:ext cx="123825" cy="742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55A01F-07BA-1827-4E63-9C5DC335A573}"/>
                </a:ext>
              </a:extLst>
            </p:cNvPr>
            <p:cNvCxnSpPr>
              <a:cxnSpLocks/>
            </p:cNvCxnSpPr>
            <p:nvPr/>
          </p:nvCxnSpPr>
          <p:spPr>
            <a:xfrm flipH="1" flipV="1">
              <a:off x="4238625" y="5181600"/>
              <a:ext cx="161925" cy="841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8DE9877-0F39-72EA-969C-63CC9A80AF8F}"/>
                </a:ext>
              </a:extLst>
            </p:cNvPr>
            <p:cNvCxnSpPr>
              <a:cxnSpLocks/>
            </p:cNvCxnSpPr>
            <p:nvPr/>
          </p:nvCxnSpPr>
          <p:spPr>
            <a:xfrm flipH="1">
              <a:off x="2386584" y="5725287"/>
              <a:ext cx="2956941" cy="9772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8E83C91-69CB-B7D2-6B27-5C70C73C2724}"/>
                </a:ext>
              </a:extLst>
            </p:cNvPr>
            <p:cNvSpPr txBox="1"/>
            <p:nvPr/>
          </p:nvSpPr>
          <p:spPr>
            <a:xfrm>
              <a:off x="5308259" y="5459176"/>
              <a:ext cx="354585" cy="461665"/>
            </a:xfrm>
            <a:prstGeom prst="rect">
              <a:avLst/>
            </a:prstGeom>
            <a:noFill/>
            <a:ln w="15875">
              <a:noFill/>
              <a:miter lim="800000"/>
            </a:ln>
          </p:spPr>
          <p:txBody>
            <a:bodyPr wrap="none" rtlCol="0" anchor="ctr" anchorCtr="0">
              <a:spAutoFit/>
            </a:bodyPr>
            <a:lstStyle/>
            <a:p>
              <a:pPr algn="ctr"/>
              <a:r>
                <a:rPr lang="en-US" sz="2400" b="1" u="none">
                  <a:latin typeface="Arial" pitchFamily="34" charset="0"/>
                  <a:cs typeface="Arial" pitchFamily="34" charset="0"/>
                </a:rPr>
                <a:t>II</a:t>
              </a:r>
            </a:p>
          </p:txBody>
        </p:sp>
        <p:cxnSp>
          <p:nvCxnSpPr>
            <p:cNvPr id="36" name="Straight Connector 35">
              <a:extLst>
                <a:ext uri="{FF2B5EF4-FFF2-40B4-BE49-F238E27FC236}">
                  <a16:creationId xmlns:a16="http://schemas.microsoft.com/office/drawing/2014/main" id="{CFB5E9E5-F751-738E-C359-84E03F73F54D}"/>
                </a:ext>
              </a:extLst>
            </p:cNvPr>
            <p:cNvCxnSpPr>
              <a:cxnSpLocks/>
            </p:cNvCxnSpPr>
            <p:nvPr/>
          </p:nvCxnSpPr>
          <p:spPr>
            <a:xfrm flipH="1">
              <a:off x="5646229" y="4838700"/>
              <a:ext cx="2573846" cy="816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C32DFF7-92C1-67BF-2D01-48AC554BB18A}"/>
                </a:ext>
              </a:extLst>
            </p:cNvPr>
            <p:cNvSpPr txBox="1"/>
            <p:nvPr/>
          </p:nvSpPr>
          <p:spPr>
            <a:xfrm>
              <a:off x="2935888" y="4443710"/>
              <a:ext cx="269625" cy="461665"/>
            </a:xfrm>
            <a:prstGeom prst="rect">
              <a:avLst/>
            </a:prstGeom>
            <a:noFill/>
            <a:ln w="15875">
              <a:noFill/>
              <a:miter lim="800000"/>
            </a:ln>
          </p:spPr>
          <p:txBody>
            <a:bodyPr wrap="none" rtlCol="0" anchor="ctr" anchorCtr="0">
              <a:spAutoFit/>
            </a:bodyPr>
            <a:lstStyle/>
            <a:p>
              <a:pPr algn="ctr"/>
              <a:r>
                <a:rPr lang="en-US" sz="2400" b="1" u="none">
                  <a:latin typeface="Arial" pitchFamily="34" charset="0"/>
                  <a:cs typeface="Arial" pitchFamily="34" charset="0"/>
                </a:rPr>
                <a:t>I</a:t>
              </a:r>
            </a:p>
          </p:txBody>
        </p:sp>
        <p:cxnSp>
          <p:nvCxnSpPr>
            <p:cNvPr id="38" name="Straight Connector 37">
              <a:extLst>
                <a:ext uri="{FF2B5EF4-FFF2-40B4-BE49-F238E27FC236}">
                  <a16:creationId xmlns:a16="http://schemas.microsoft.com/office/drawing/2014/main" id="{82C90A80-0BA9-3D9F-775D-8CD6BE71044E}"/>
                </a:ext>
              </a:extLst>
            </p:cNvPr>
            <p:cNvCxnSpPr>
              <a:cxnSpLocks/>
            </p:cNvCxnSpPr>
            <p:nvPr/>
          </p:nvCxnSpPr>
          <p:spPr>
            <a:xfrm flipV="1">
              <a:off x="8220075" y="4838700"/>
              <a:ext cx="2247900"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208EACE-E5BC-A9B0-3C71-733D0E5F8D66}"/>
                </a:ext>
              </a:extLst>
            </p:cNvPr>
            <p:cNvSpPr txBox="1"/>
            <p:nvPr/>
          </p:nvSpPr>
          <p:spPr>
            <a:xfrm>
              <a:off x="3832919" y="4762621"/>
              <a:ext cx="502062" cy="556602"/>
            </a:xfrm>
            <a:prstGeom prst="rect">
              <a:avLst/>
            </a:prstGeom>
            <a:noFill/>
            <a:ln w="15875">
              <a:noFill/>
              <a:miter lim="800000"/>
            </a:ln>
          </p:spPr>
          <p:txBody>
            <a:bodyPr wrap="none" lIns="91440" tIns="45720" rIns="91440" bIns="45720" rtlCol="0" anchor="ctr" anchorCtr="0">
              <a:spAutoFit/>
            </a:bodyPr>
            <a:lstStyle/>
            <a:p>
              <a:pPr algn="ctr"/>
              <a:r>
                <a:rPr lang="en-US" sz="2400" b="1">
                  <a:latin typeface="Arial"/>
                  <a:cs typeface="Arial"/>
                </a:rPr>
                <a:t> </a:t>
              </a:r>
              <a:r>
                <a:rPr lang="en-US" sz="1600" b="1">
                  <a:latin typeface="Arial"/>
                  <a:cs typeface="Arial"/>
                </a:rPr>
                <a:t>C</a:t>
              </a:r>
              <a:r>
                <a:rPr lang="en-US" sz="2400" b="1">
                  <a:latin typeface="Arial"/>
                  <a:cs typeface="Arial"/>
                </a:rPr>
                <a:t>I</a:t>
              </a:r>
              <a:endParaRPr lang="en-US" sz="2400" b="1" u="none">
                <a:latin typeface="Arial" pitchFamily="34" charset="0"/>
                <a:cs typeface="Arial" pitchFamily="34" charset="0"/>
              </a:endParaRPr>
            </a:p>
          </p:txBody>
        </p:sp>
        <p:sp>
          <p:nvSpPr>
            <p:cNvPr id="40" name="Freeform: Shape 39">
              <a:extLst>
                <a:ext uri="{FF2B5EF4-FFF2-40B4-BE49-F238E27FC236}">
                  <a16:creationId xmlns:a16="http://schemas.microsoft.com/office/drawing/2014/main" id="{C52E4737-7D70-2786-4F9F-631BE3D8E48C}"/>
                </a:ext>
              </a:extLst>
            </p:cNvPr>
            <p:cNvSpPr/>
            <p:nvPr/>
          </p:nvSpPr>
          <p:spPr>
            <a:xfrm>
              <a:off x="7324725" y="3105150"/>
              <a:ext cx="3124200" cy="1714500"/>
            </a:xfrm>
            <a:custGeom>
              <a:avLst/>
              <a:gdLst>
                <a:gd name="connsiteX0" fmla="*/ 3124200 w 3124200"/>
                <a:gd name="connsiteY0" fmla="*/ 1714500 h 1714500"/>
                <a:gd name="connsiteX1" fmla="*/ 3067050 w 3124200"/>
                <a:gd name="connsiteY1" fmla="*/ 1533525 h 1714500"/>
                <a:gd name="connsiteX2" fmla="*/ 2943225 w 3124200"/>
                <a:gd name="connsiteY2" fmla="*/ 1390650 h 1714500"/>
                <a:gd name="connsiteX3" fmla="*/ 2466975 w 3124200"/>
                <a:gd name="connsiteY3" fmla="*/ 952500 h 1714500"/>
                <a:gd name="connsiteX4" fmla="*/ 2266950 w 3124200"/>
                <a:gd name="connsiteY4" fmla="*/ 876300 h 1714500"/>
                <a:gd name="connsiteX5" fmla="*/ 2019300 w 3124200"/>
                <a:gd name="connsiteY5" fmla="*/ 714375 h 1714500"/>
                <a:gd name="connsiteX6" fmla="*/ 1657350 w 3124200"/>
                <a:gd name="connsiteY6" fmla="*/ 485775 h 1714500"/>
                <a:gd name="connsiteX7" fmla="*/ 1323975 w 3124200"/>
                <a:gd name="connsiteY7" fmla="*/ 228600 h 1714500"/>
                <a:gd name="connsiteX8" fmla="*/ 857250 w 3124200"/>
                <a:gd name="connsiteY8" fmla="*/ 0 h 1714500"/>
                <a:gd name="connsiteX9" fmla="*/ 647700 w 3124200"/>
                <a:gd name="connsiteY9" fmla="*/ 152400 h 1714500"/>
                <a:gd name="connsiteX10" fmla="*/ 371475 w 3124200"/>
                <a:gd name="connsiteY10" fmla="*/ 257175 h 1714500"/>
                <a:gd name="connsiteX11" fmla="*/ 123825 w 3124200"/>
                <a:gd name="connsiteY11" fmla="*/ 352425 h 1714500"/>
                <a:gd name="connsiteX12" fmla="*/ 0 w 3124200"/>
                <a:gd name="connsiteY12" fmla="*/ 40005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24200" h="1714500">
                  <a:moveTo>
                    <a:pt x="3124200" y="1714500"/>
                  </a:moveTo>
                  <a:lnTo>
                    <a:pt x="3067050" y="1533525"/>
                  </a:lnTo>
                  <a:lnTo>
                    <a:pt x="2943225" y="1390650"/>
                  </a:lnTo>
                  <a:lnTo>
                    <a:pt x="2466975" y="952500"/>
                  </a:lnTo>
                  <a:lnTo>
                    <a:pt x="2266950" y="876300"/>
                  </a:lnTo>
                  <a:lnTo>
                    <a:pt x="2019300" y="714375"/>
                  </a:lnTo>
                  <a:lnTo>
                    <a:pt x="1657350" y="485775"/>
                  </a:lnTo>
                  <a:lnTo>
                    <a:pt x="1323975" y="228600"/>
                  </a:lnTo>
                  <a:lnTo>
                    <a:pt x="857250" y="0"/>
                  </a:lnTo>
                  <a:lnTo>
                    <a:pt x="647700" y="152400"/>
                  </a:lnTo>
                  <a:lnTo>
                    <a:pt x="371475" y="257175"/>
                  </a:lnTo>
                  <a:lnTo>
                    <a:pt x="123825" y="352425"/>
                  </a:lnTo>
                  <a:lnTo>
                    <a:pt x="0" y="400050"/>
                  </a:lnTo>
                </a:path>
              </a:pathLst>
            </a:custGeom>
            <a:noFill/>
            <a:ln w="381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0887A281-E991-5E21-0F60-2BB01FCE26DE}"/>
                </a:ext>
              </a:extLst>
            </p:cNvPr>
            <p:cNvSpPr/>
            <p:nvPr/>
          </p:nvSpPr>
          <p:spPr>
            <a:xfrm>
              <a:off x="5762625" y="3590925"/>
              <a:ext cx="1238250" cy="104775"/>
            </a:xfrm>
            <a:custGeom>
              <a:avLst/>
              <a:gdLst>
                <a:gd name="connsiteX0" fmla="*/ 1238250 w 1238250"/>
                <a:gd name="connsiteY0" fmla="*/ 0 h 104775"/>
                <a:gd name="connsiteX1" fmla="*/ 904875 w 1238250"/>
                <a:gd name="connsiteY1" fmla="*/ 66675 h 104775"/>
                <a:gd name="connsiteX2" fmla="*/ 600075 w 1238250"/>
                <a:gd name="connsiteY2" fmla="*/ 85725 h 104775"/>
                <a:gd name="connsiteX3" fmla="*/ 361950 w 1238250"/>
                <a:gd name="connsiteY3" fmla="*/ 85725 h 104775"/>
                <a:gd name="connsiteX4" fmla="*/ 0 w 1238250"/>
                <a:gd name="connsiteY4" fmla="*/ 104775 h 104775"/>
                <a:gd name="connsiteX5" fmla="*/ 0 w 1238250"/>
                <a:gd name="connsiteY5"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0" h="104775">
                  <a:moveTo>
                    <a:pt x="1238250" y="0"/>
                  </a:moveTo>
                  <a:lnTo>
                    <a:pt x="904875" y="66675"/>
                  </a:lnTo>
                  <a:lnTo>
                    <a:pt x="600075" y="85725"/>
                  </a:lnTo>
                  <a:lnTo>
                    <a:pt x="361950" y="85725"/>
                  </a:lnTo>
                  <a:lnTo>
                    <a:pt x="0" y="104775"/>
                  </a:lnTo>
                  <a:lnTo>
                    <a:pt x="0" y="104775"/>
                  </a:lnTo>
                </a:path>
              </a:pathLst>
            </a:custGeom>
            <a:noFill/>
            <a:ln w="381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16E7F84A-85F7-1F01-527E-1275C696D77D}"/>
                </a:ext>
              </a:extLst>
            </p:cNvPr>
            <p:cNvSpPr txBox="1"/>
            <p:nvPr/>
          </p:nvSpPr>
          <p:spPr>
            <a:xfrm>
              <a:off x="6077775" y="4212877"/>
              <a:ext cx="354585" cy="461665"/>
            </a:xfrm>
            <a:prstGeom prst="rect">
              <a:avLst/>
            </a:prstGeom>
            <a:noFill/>
            <a:ln w="15875">
              <a:noFill/>
              <a:miter lim="800000"/>
            </a:ln>
          </p:spPr>
          <p:txBody>
            <a:bodyPr wrap="none" rtlCol="0" anchor="ctr" anchorCtr="0">
              <a:spAutoFit/>
            </a:bodyPr>
            <a:lstStyle/>
            <a:p>
              <a:pPr algn="ctr"/>
              <a:r>
                <a:rPr lang="en-US" sz="2400" b="1" u="none">
                  <a:latin typeface="Arial" pitchFamily="34" charset="0"/>
                  <a:cs typeface="Arial" pitchFamily="34" charset="0"/>
                </a:rPr>
                <a:t>II</a:t>
              </a:r>
            </a:p>
          </p:txBody>
        </p:sp>
        <p:sp>
          <p:nvSpPr>
            <p:cNvPr id="61" name="TextBox 60">
              <a:extLst>
                <a:ext uri="{FF2B5EF4-FFF2-40B4-BE49-F238E27FC236}">
                  <a16:creationId xmlns:a16="http://schemas.microsoft.com/office/drawing/2014/main" id="{294C94FA-D939-AF6D-0E2F-F93DAB94D1BB}"/>
                </a:ext>
              </a:extLst>
            </p:cNvPr>
            <p:cNvSpPr txBox="1"/>
            <p:nvPr/>
          </p:nvSpPr>
          <p:spPr>
            <a:xfrm>
              <a:off x="4784565" y="3643312"/>
              <a:ext cx="354585" cy="461665"/>
            </a:xfrm>
            <a:prstGeom prst="rect">
              <a:avLst/>
            </a:prstGeom>
            <a:noFill/>
            <a:ln w="15875">
              <a:noFill/>
              <a:miter lim="800000"/>
            </a:ln>
          </p:spPr>
          <p:txBody>
            <a:bodyPr wrap="none" rtlCol="0" anchor="ctr" anchorCtr="0">
              <a:spAutoFit/>
            </a:bodyPr>
            <a:lstStyle/>
            <a:p>
              <a:pPr algn="ctr"/>
              <a:r>
                <a:rPr lang="en-US" sz="2400" b="1" u="none">
                  <a:latin typeface="Arial" pitchFamily="34" charset="0"/>
                  <a:cs typeface="Arial" pitchFamily="34" charset="0"/>
                </a:rPr>
                <a:t>II</a:t>
              </a:r>
            </a:p>
          </p:txBody>
        </p:sp>
        <p:sp>
          <p:nvSpPr>
            <p:cNvPr id="64" name="TextBox 63">
              <a:extLst>
                <a:ext uri="{FF2B5EF4-FFF2-40B4-BE49-F238E27FC236}">
                  <a16:creationId xmlns:a16="http://schemas.microsoft.com/office/drawing/2014/main" id="{16600E66-F964-D735-A621-3AA60352928E}"/>
                </a:ext>
              </a:extLst>
            </p:cNvPr>
            <p:cNvSpPr txBox="1"/>
            <p:nvPr/>
          </p:nvSpPr>
          <p:spPr>
            <a:xfrm>
              <a:off x="7043355" y="3304169"/>
              <a:ext cx="269625" cy="461665"/>
            </a:xfrm>
            <a:prstGeom prst="rect">
              <a:avLst/>
            </a:prstGeom>
            <a:noFill/>
            <a:ln w="15875">
              <a:noFill/>
              <a:miter lim="800000"/>
            </a:ln>
          </p:spPr>
          <p:txBody>
            <a:bodyPr wrap="none" rtlCol="0" anchor="ctr" anchorCtr="0">
              <a:spAutoFit/>
            </a:bodyPr>
            <a:lstStyle/>
            <a:p>
              <a:pPr algn="ctr"/>
              <a:r>
                <a:rPr lang="en-US" sz="2400" b="1" u="none">
                  <a:latin typeface="Arial" pitchFamily="34" charset="0"/>
                  <a:cs typeface="Arial" pitchFamily="34" charset="0"/>
                </a:rPr>
                <a:t>I</a:t>
              </a:r>
            </a:p>
          </p:txBody>
        </p:sp>
        <p:cxnSp>
          <p:nvCxnSpPr>
            <p:cNvPr id="65" name="Straight Connector 64">
              <a:extLst>
                <a:ext uri="{FF2B5EF4-FFF2-40B4-BE49-F238E27FC236}">
                  <a16:creationId xmlns:a16="http://schemas.microsoft.com/office/drawing/2014/main" id="{B95D1D4E-5B6C-503D-8F09-1B8B4D83630C}"/>
                </a:ext>
              </a:extLst>
            </p:cNvPr>
            <p:cNvCxnSpPr>
              <a:cxnSpLocks/>
            </p:cNvCxnSpPr>
            <p:nvPr/>
          </p:nvCxnSpPr>
          <p:spPr>
            <a:xfrm flipV="1">
              <a:off x="4048125" y="3953256"/>
              <a:ext cx="686150" cy="2091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2E5B8D8-6DC9-093A-2497-468049694F72}"/>
                </a:ext>
              </a:extLst>
            </p:cNvPr>
            <p:cNvCxnSpPr>
              <a:cxnSpLocks/>
              <a:endCxn id="41" idx="4"/>
            </p:cNvCxnSpPr>
            <p:nvPr/>
          </p:nvCxnSpPr>
          <p:spPr>
            <a:xfrm flipV="1">
              <a:off x="5148646" y="3695700"/>
              <a:ext cx="613979" cy="1330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2F5B027-63F7-2BCE-FF89-C62AD60A1DBB}"/>
                </a:ext>
              </a:extLst>
            </p:cNvPr>
            <p:cNvCxnSpPr>
              <a:cxnSpLocks/>
              <a:endCxn id="41" idx="4"/>
            </p:cNvCxnSpPr>
            <p:nvPr/>
          </p:nvCxnSpPr>
          <p:spPr>
            <a:xfrm flipH="1" flipV="1">
              <a:off x="5762625" y="3695700"/>
              <a:ext cx="333375" cy="5171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69429F0-2403-8613-3307-C23E597DC47C}"/>
                </a:ext>
              </a:extLst>
            </p:cNvPr>
            <p:cNvCxnSpPr>
              <a:cxnSpLocks/>
            </p:cNvCxnSpPr>
            <p:nvPr/>
          </p:nvCxnSpPr>
          <p:spPr>
            <a:xfrm flipH="1" flipV="1">
              <a:off x="6368510" y="4646786"/>
              <a:ext cx="408527" cy="6352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B2972F5-89A6-1557-94FD-B137F08C9B32}"/>
                </a:ext>
              </a:extLst>
            </p:cNvPr>
            <p:cNvSpPr txBox="1"/>
            <p:nvPr/>
          </p:nvSpPr>
          <p:spPr>
            <a:xfrm>
              <a:off x="4631814" y="4440108"/>
              <a:ext cx="1208985" cy="461665"/>
            </a:xfrm>
            <a:prstGeom prst="rect">
              <a:avLst/>
            </a:prstGeom>
            <a:noFill/>
            <a:ln w="15875">
              <a:noFill/>
              <a:miter lim="800000"/>
            </a:ln>
          </p:spPr>
          <p:txBody>
            <a:bodyPr wrap="none" rtlCol="0" anchor="ctr" anchorCtr="0">
              <a:spAutoFit/>
            </a:bodyPr>
            <a:lstStyle/>
            <a:p>
              <a:pPr algn="ctr"/>
              <a:r>
                <a:rPr lang="en-US" sz="2400" b="1" u="none">
                  <a:latin typeface="Arial" pitchFamily="34" charset="0"/>
                  <a:cs typeface="Arial" pitchFamily="34" charset="0"/>
                </a:rPr>
                <a:t>I-I3 INF</a:t>
              </a:r>
            </a:p>
          </p:txBody>
        </p:sp>
        <p:sp>
          <p:nvSpPr>
            <p:cNvPr id="70" name="TextBox 69">
              <a:extLst>
                <a:ext uri="{FF2B5EF4-FFF2-40B4-BE49-F238E27FC236}">
                  <a16:creationId xmlns:a16="http://schemas.microsoft.com/office/drawing/2014/main" id="{006325C5-EF53-9D49-CC17-A52E340B4512}"/>
                </a:ext>
              </a:extLst>
            </p:cNvPr>
            <p:cNvSpPr txBox="1"/>
            <p:nvPr/>
          </p:nvSpPr>
          <p:spPr>
            <a:xfrm>
              <a:off x="4875295" y="5927171"/>
              <a:ext cx="1382110" cy="556602"/>
            </a:xfrm>
            <a:prstGeom prst="rect">
              <a:avLst/>
            </a:prstGeom>
            <a:noFill/>
            <a:ln w="15875">
              <a:noFill/>
              <a:miter lim="800000"/>
            </a:ln>
          </p:spPr>
          <p:txBody>
            <a:bodyPr wrap="none" rtlCol="0" anchor="ctr" anchorCtr="0">
              <a:spAutoFit/>
            </a:bodyPr>
            <a:lstStyle/>
            <a:p>
              <a:pPr algn="ctr"/>
              <a:r>
                <a:rPr lang="en-US" sz="2400" b="1">
                  <a:latin typeface="Arial" pitchFamily="34" charset="0"/>
                  <a:cs typeface="Arial" pitchFamily="34" charset="0"/>
                </a:rPr>
                <a:t>2-60</a:t>
              </a:r>
              <a:r>
                <a:rPr lang="en-US" sz="2400" b="1" u="none">
                  <a:latin typeface="Arial" pitchFamily="34" charset="0"/>
                  <a:cs typeface="Arial" pitchFamily="34" charset="0"/>
                </a:rPr>
                <a:t> INF</a:t>
              </a:r>
            </a:p>
          </p:txBody>
        </p:sp>
        <p:sp>
          <p:nvSpPr>
            <p:cNvPr id="71" name="TextBox 70">
              <a:extLst>
                <a:ext uri="{FF2B5EF4-FFF2-40B4-BE49-F238E27FC236}">
                  <a16:creationId xmlns:a16="http://schemas.microsoft.com/office/drawing/2014/main" id="{7F1DC975-8167-F03E-91D8-E012E7836FF0}"/>
                </a:ext>
              </a:extLst>
            </p:cNvPr>
            <p:cNvSpPr txBox="1"/>
            <p:nvPr/>
          </p:nvSpPr>
          <p:spPr>
            <a:xfrm>
              <a:off x="4926505" y="107980"/>
              <a:ext cx="1382110" cy="556602"/>
            </a:xfrm>
            <a:prstGeom prst="rect">
              <a:avLst/>
            </a:prstGeom>
            <a:noFill/>
            <a:ln w="15875">
              <a:noFill/>
              <a:miter lim="800000"/>
            </a:ln>
          </p:spPr>
          <p:txBody>
            <a:bodyPr wrap="none" rtlCol="0" anchor="ctr" anchorCtr="0">
              <a:spAutoFit/>
            </a:bodyPr>
            <a:lstStyle/>
            <a:p>
              <a:pPr algn="ctr"/>
              <a:r>
                <a:rPr lang="en-US" sz="2400" b="1">
                  <a:latin typeface="Arial" pitchFamily="34" charset="0"/>
                  <a:cs typeface="Arial" pitchFamily="34" charset="0"/>
                </a:rPr>
                <a:t>2-13</a:t>
              </a:r>
              <a:r>
                <a:rPr lang="en-US" sz="2400" b="1" u="none">
                  <a:latin typeface="Arial" pitchFamily="34" charset="0"/>
                  <a:cs typeface="Arial" pitchFamily="34" charset="0"/>
                </a:rPr>
                <a:t> INF</a:t>
              </a:r>
            </a:p>
          </p:txBody>
        </p:sp>
        <p:pic>
          <p:nvPicPr>
            <p:cNvPr id="72" name="Google Shape;114;p4" descr="A picture containing shape&#10;&#10;Description automatically generated">
              <a:extLst>
                <a:ext uri="{FF2B5EF4-FFF2-40B4-BE49-F238E27FC236}">
                  <a16:creationId xmlns:a16="http://schemas.microsoft.com/office/drawing/2014/main" id="{BAAB7E25-5F0B-D765-B65B-31AC5754C02E}"/>
                </a:ext>
              </a:extLst>
            </p:cNvPr>
            <p:cNvPicPr preferRelativeResize="0"/>
            <p:nvPr/>
          </p:nvPicPr>
          <p:blipFill rotWithShape="1">
            <a:blip r:embed="rId3">
              <a:alphaModFix/>
            </a:blip>
            <a:srcRect/>
            <a:stretch/>
          </p:blipFill>
          <p:spPr>
            <a:xfrm>
              <a:off x="511302" y="4951254"/>
              <a:ext cx="504825" cy="651160"/>
            </a:xfrm>
            <a:prstGeom prst="rect">
              <a:avLst/>
            </a:prstGeom>
            <a:noFill/>
            <a:ln>
              <a:noFill/>
            </a:ln>
          </p:spPr>
        </p:pic>
        <p:pic>
          <p:nvPicPr>
            <p:cNvPr id="73" name="Google Shape;114;p4" descr="A picture containing shape&#10;&#10;Description automatically generated">
              <a:extLst>
                <a:ext uri="{FF2B5EF4-FFF2-40B4-BE49-F238E27FC236}">
                  <a16:creationId xmlns:a16="http://schemas.microsoft.com/office/drawing/2014/main" id="{DCA3A782-27B0-B16E-A3B5-D93E7107FA81}"/>
                </a:ext>
              </a:extLst>
            </p:cNvPr>
            <p:cNvPicPr preferRelativeResize="0"/>
            <p:nvPr/>
          </p:nvPicPr>
          <p:blipFill rotWithShape="1">
            <a:blip r:embed="rId3">
              <a:alphaModFix/>
            </a:blip>
            <a:srcRect/>
            <a:stretch/>
          </p:blipFill>
          <p:spPr>
            <a:xfrm>
              <a:off x="312137" y="2300064"/>
              <a:ext cx="504825" cy="651160"/>
            </a:xfrm>
            <a:prstGeom prst="rect">
              <a:avLst/>
            </a:prstGeom>
            <a:noFill/>
            <a:ln>
              <a:noFill/>
            </a:ln>
          </p:spPr>
        </p:pic>
        <p:sp>
          <p:nvSpPr>
            <p:cNvPr id="74" name="Freeform: Shape 73">
              <a:extLst>
                <a:ext uri="{FF2B5EF4-FFF2-40B4-BE49-F238E27FC236}">
                  <a16:creationId xmlns:a16="http://schemas.microsoft.com/office/drawing/2014/main" id="{238E4E58-E9DE-8727-8F15-1474442342C3}"/>
                </a:ext>
              </a:extLst>
            </p:cNvPr>
            <p:cNvSpPr/>
            <p:nvPr/>
          </p:nvSpPr>
          <p:spPr>
            <a:xfrm>
              <a:off x="2943225" y="2867025"/>
              <a:ext cx="1809750" cy="438150"/>
            </a:xfrm>
            <a:custGeom>
              <a:avLst/>
              <a:gdLst>
                <a:gd name="connsiteX0" fmla="*/ 1666875 w 1809750"/>
                <a:gd name="connsiteY0" fmla="*/ 438150 h 438150"/>
                <a:gd name="connsiteX1" fmla="*/ 1809750 w 1809750"/>
                <a:gd name="connsiteY1" fmla="*/ 0 h 438150"/>
                <a:gd name="connsiteX2" fmla="*/ 942975 w 1809750"/>
                <a:gd name="connsiteY2" fmla="*/ 28575 h 438150"/>
                <a:gd name="connsiteX3" fmla="*/ 638175 w 1809750"/>
                <a:gd name="connsiteY3" fmla="*/ 371475 h 438150"/>
                <a:gd name="connsiteX4" fmla="*/ 352425 w 1809750"/>
                <a:gd name="connsiteY4" fmla="*/ 400050 h 438150"/>
                <a:gd name="connsiteX5" fmla="*/ 171450 w 1809750"/>
                <a:gd name="connsiteY5" fmla="*/ 352425 h 438150"/>
                <a:gd name="connsiteX6" fmla="*/ 0 w 1809750"/>
                <a:gd name="connsiteY6" fmla="*/ 314325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0" h="438150">
                  <a:moveTo>
                    <a:pt x="1666875" y="438150"/>
                  </a:moveTo>
                  <a:lnTo>
                    <a:pt x="1809750" y="0"/>
                  </a:lnTo>
                  <a:lnTo>
                    <a:pt x="942975" y="28575"/>
                  </a:lnTo>
                  <a:lnTo>
                    <a:pt x="638175" y="371475"/>
                  </a:lnTo>
                  <a:lnTo>
                    <a:pt x="352425" y="400050"/>
                  </a:lnTo>
                  <a:lnTo>
                    <a:pt x="171450" y="352425"/>
                  </a:lnTo>
                  <a:lnTo>
                    <a:pt x="0" y="314325"/>
                  </a:lnTo>
                </a:path>
              </a:pathLst>
            </a:custGeom>
            <a:noFill/>
            <a:ln w="381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4163F07E-AEFE-088A-6B05-D0AD5EE3E4EF}"/>
                </a:ext>
              </a:extLst>
            </p:cNvPr>
            <p:cNvSpPr/>
            <p:nvPr/>
          </p:nvSpPr>
          <p:spPr>
            <a:xfrm>
              <a:off x="1104900" y="2657475"/>
              <a:ext cx="1543050" cy="2562225"/>
            </a:xfrm>
            <a:custGeom>
              <a:avLst/>
              <a:gdLst>
                <a:gd name="connsiteX0" fmla="*/ 1543050 w 1543050"/>
                <a:gd name="connsiteY0" fmla="*/ 352425 h 2562225"/>
                <a:gd name="connsiteX1" fmla="*/ 962025 w 1543050"/>
                <a:gd name="connsiteY1" fmla="*/ 295275 h 2562225"/>
                <a:gd name="connsiteX2" fmla="*/ 838200 w 1543050"/>
                <a:gd name="connsiteY2" fmla="*/ 238125 h 2562225"/>
                <a:gd name="connsiteX3" fmla="*/ 190500 w 1543050"/>
                <a:gd name="connsiteY3" fmla="*/ 0 h 2562225"/>
                <a:gd name="connsiteX4" fmla="*/ 114300 w 1543050"/>
                <a:gd name="connsiteY4" fmla="*/ 133350 h 2562225"/>
                <a:gd name="connsiteX5" fmla="*/ 95250 w 1543050"/>
                <a:gd name="connsiteY5" fmla="*/ 333375 h 2562225"/>
                <a:gd name="connsiteX6" fmla="*/ 66675 w 1543050"/>
                <a:gd name="connsiteY6" fmla="*/ 533400 h 2562225"/>
                <a:gd name="connsiteX7" fmla="*/ 0 w 1543050"/>
                <a:gd name="connsiteY7" fmla="*/ 1028700 h 2562225"/>
                <a:gd name="connsiteX8" fmla="*/ 95250 w 1543050"/>
                <a:gd name="connsiteY8" fmla="*/ 1276350 h 2562225"/>
                <a:gd name="connsiteX9" fmla="*/ 285750 w 1543050"/>
                <a:gd name="connsiteY9" fmla="*/ 1466850 h 2562225"/>
                <a:gd name="connsiteX10" fmla="*/ 438150 w 1543050"/>
                <a:gd name="connsiteY10" fmla="*/ 1571625 h 2562225"/>
                <a:gd name="connsiteX11" fmla="*/ 695325 w 1543050"/>
                <a:gd name="connsiteY11" fmla="*/ 1771650 h 2562225"/>
                <a:gd name="connsiteX12" fmla="*/ 800100 w 1543050"/>
                <a:gd name="connsiteY12" fmla="*/ 1914525 h 2562225"/>
                <a:gd name="connsiteX13" fmla="*/ 885825 w 1543050"/>
                <a:gd name="connsiteY13" fmla="*/ 2066925 h 2562225"/>
                <a:gd name="connsiteX14" fmla="*/ 1085850 w 1543050"/>
                <a:gd name="connsiteY14" fmla="*/ 2562225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3050" h="2562225">
                  <a:moveTo>
                    <a:pt x="1543050" y="352425"/>
                  </a:moveTo>
                  <a:lnTo>
                    <a:pt x="962025" y="295275"/>
                  </a:lnTo>
                  <a:lnTo>
                    <a:pt x="838200" y="238125"/>
                  </a:lnTo>
                  <a:lnTo>
                    <a:pt x="190500" y="0"/>
                  </a:lnTo>
                  <a:lnTo>
                    <a:pt x="114300" y="133350"/>
                  </a:lnTo>
                  <a:lnTo>
                    <a:pt x="95250" y="333375"/>
                  </a:lnTo>
                  <a:lnTo>
                    <a:pt x="66675" y="533400"/>
                  </a:lnTo>
                  <a:lnTo>
                    <a:pt x="0" y="1028700"/>
                  </a:lnTo>
                  <a:lnTo>
                    <a:pt x="95250" y="1276350"/>
                  </a:lnTo>
                  <a:lnTo>
                    <a:pt x="285750" y="1466850"/>
                  </a:lnTo>
                  <a:lnTo>
                    <a:pt x="438150" y="1571625"/>
                  </a:lnTo>
                  <a:lnTo>
                    <a:pt x="695325" y="1771650"/>
                  </a:lnTo>
                  <a:lnTo>
                    <a:pt x="800100" y="1914525"/>
                  </a:lnTo>
                  <a:lnTo>
                    <a:pt x="885825" y="2066925"/>
                  </a:lnTo>
                  <a:lnTo>
                    <a:pt x="1085850" y="2562225"/>
                  </a:lnTo>
                </a:path>
              </a:pathLst>
            </a:custGeom>
            <a:noFill/>
            <a:ln w="381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A6D469E9-CB2C-F172-E791-7AB4BE0DD76E}"/>
                </a:ext>
              </a:extLst>
            </p:cNvPr>
            <p:cNvCxnSpPr>
              <a:cxnSpLocks/>
            </p:cNvCxnSpPr>
            <p:nvPr/>
          </p:nvCxnSpPr>
          <p:spPr>
            <a:xfrm flipH="1">
              <a:off x="4048125" y="3552826"/>
              <a:ext cx="419100" cy="609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2B035DC-DEEC-0B80-40F6-02D5D798373F}"/>
                </a:ext>
              </a:extLst>
            </p:cNvPr>
            <p:cNvSpPr txBox="1"/>
            <p:nvPr/>
          </p:nvSpPr>
          <p:spPr>
            <a:xfrm>
              <a:off x="2673600" y="2844373"/>
              <a:ext cx="269625" cy="461665"/>
            </a:xfrm>
            <a:prstGeom prst="rect">
              <a:avLst/>
            </a:prstGeom>
            <a:noFill/>
            <a:ln w="15875">
              <a:noFill/>
              <a:miter lim="800000"/>
            </a:ln>
          </p:spPr>
          <p:txBody>
            <a:bodyPr wrap="none" rtlCol="0" anchor="ctr" anchorCtr="0">
              <a:spAutoFit/>
            </a:bodyPr>
            <a:lstStyle/>
            <a:p>
              <a:pPr algn="ctr"/>
              <a:r>
                <a:rPr lang="en-US" sz="2400" b="1" u="none">
                  <a:latin typeface="Arial" pitchFamily="34" charset="0"/>
                  <a:cs typeface="Arial" pitchFamily="34" charset="0"/>
                </a:rPr>
                <a:t>I</a:t>
              </a:r>
            </a:p>
          </p:txBody>
        </p:sp>
        <p:sp>
          <p:nvSpPr>
            <p:cNvPr id="78" name="TextBox 77">
              <a:extLst>
                <a:ext uri="{FF2B5EF4-FFF2-40B4-BE49-F238E27FC236}">
                  <a16:creationId xmlns:a16="http://schemas.microsoft.com/office/drawing/2014/main" id="{ABC5B8F8-BA1E-42ED-23ED-A0CD3361DAFF}"/>
                </a:ext>
              </a:extLst>
            </p:cNvPr>
            <p:cNvSpPr txBox="1"/>
            <p:nvPr/>
          </p:nvSpPr>
          <p:spPr>
            <a:xfrm>
              <a:off x="4374892" y="3169075"/>
              <a:ext cx="269625" cy="461665"/>
            </a:xfrm>
            <a:prstGeom prst="rect">
              <a:avLst/>
            </a:prstGeom>
            <a:noFill/>
            <a:ln w="15875">
              <a:noFill/>
              <a:miter lim="800000"/>
            </a:ln>
          </p:spPr>
          <p:txBody>
            <a:bodyPr wrap="none" rtlCol="0" anchor="ctr" anchorCtr="0">
              <a:spAutoFit/>
            </a:bodyPr>
            <a:lstStyle/>
            <a:p>
              <a:pPr algn="ctr"/>
              <a:r>
                <a:rPr lang="en-US" sz="2400" b="1" u="none">
                  <a:latin typeface="Arial" pitchFamily="34" charset="0"/>
                  <a:cs typeface="Arial" pitchFamily="34" charset="0"/>
                </a:rPr>
                <a:t>I</a:t>
              </a:r>
            </a:p>
          </p:txBody>
        </p:sp>
        <p:sp>
          <p:nvSpPr>
            <p:cNvPr id="79" name="TextBox 78">
              <a:extLst>
                <a:ext uri="{FF2B5EF4-FFF2-40B4-BE49-F238E27FC236}">
                  <a16:creationId xmlns:a16="http://schemas.microsoft.com/office/drawing/2014/main" id="{BB8A9A8B-82C9-1F46-5C09-952BE3F3743B}"/>
                </a:ext>
              </a:extLst>
            </p:cNvPr>
            <p:cNvSpPr txBox="1"/>
            <p:nvPr/>
          </p:nvSpPr>
          <p:spPr>
            <a:xfrm>
              <a:off x="2934685" y="4803333"/>
              <a:ext cx="314509" cy="371068"/>
            </a:xfrm>
            <a:prstGeom prst="rect">
              <a:avLst/>
            </a:prstGeom>
            <a:noFill/>
            <a:ln w="15875">
              <a:noFill/>
              <a:miter lim="800000"/>
            </a:ln>
          </p:spPr>
          <p:txBody>
            <a:bodyPr wrap="none" lIns="91440" tIns="45720" rIns="91440" bIns="45720" rtlCol="0" anchor="ctr" anchorCtr="0">
              <a:spAutoFit/>
            </a:bodyPr>
            <a:lstStyle/>
            <a:p>
              <a:pPr algn="ctr"/>
              <a:r>
                <a:rPr lang="en-US" sz="1400" b="1">
                  <a:latin typeface="Arial"/>
                  <a:cs typeface="Arial"/>
                </a:rPr>
                <a:t>C</a:t>
              </a:r>
              <a:endParaRPr lang="en-US" sz="1400" b="1" u="none">
                <a:latin typeface="Arial" pitchFamily="34" charset="0"/>
                <a:cs typeface="Arial" pitchFamily="34" charset="0"/>
              </a:endParaRPr>
            </a:p>
          </p:txBody>
        </p:sp>
        <p:sp>
          <p:nvSpPr>
            <p:cNvPr id="80" name="TextBox 79">
              <a:extLst>
                <a:ext uri="{FF2B5EF4-FFF2-40B4-BE49-F238E27FC236}">
                  <a16:creationId xmlns:a16="http://schemas.microsoft.com/office/drawing/2014/main" id="{1C8CF443-93BA-E269-8BB9-5FA6DF56F2C9}"/>
                </a:ext>
              </a:extLst>
            </p:cNvPr>
            <p:cNvSpPr txBox="1"/>
            <p:nvPr/>
          </p:nvSpPr>
          <p:spPr>
            <a:xfrm>
              <a:off x="2916221" y="4160934"/>
              <a:ext cx="314509" cy="371068"/>
            </a:xfrm>
            <a:prstGeom prst="rect">
              <a:avLst/>
            </a:prstGeom>
            <a:noFill/>
            <a:ln w="15875">
              <a:noFill/>
              <a:miter lim="800000"/>
            </a:ln>
          </p:spPr>
          <p:txBody>
            <a:bodyPr wrap="none" lIns="91440" tIns="45720" rIns="91440" bIns="45720" rtlCol="0" anchor="ctr" anchorCtr="0">
              <a:spAutoFit/>
            </a:bodyPr>
            <a:lstStyle/>
            <a:p>
              <a:pPr algn="ctr"/>
              <a:r>
                <a:rPr lang="en-US" sz="1400" b="1">
                  <a:latin typeface="Arial"/>
                  <a:cs typeface="Arial"/>
                </a:rPr>
                <a:t>B</a:t>
              </a:r>
              <a:endParaRPr lang="en-US" sz="1400" b="1" u="none">
                <a:latin typeface="Arial" pitchFamily="34" charset="0"/>
                <a:cs typeface="Arial" pitchFamily="34" charset="0"/>
              </a:endParaRPr>
            </a:p>
          </p:txBody>
        </p:sp>
        <p:sp>
          <p:nvSpPr>
            <p:cNvPr id="81" name="TextBox 80">
              <a:extLst>
                <a:ext uri="{FF2B5EF4-FFF2-40B4-BE49-F238E27FC236}">
                  <a16:creationId xmlns:a16="http://schemas.microsoft.com/office/drawing/2014/main" id="{C4BF2B21-216D-3899-106B-DF95259EFA5F}"/>
                </a:ext>
              </a:extLst>
            </p:cNvPr>
            <p:cNvSpPr txBox="1"/>
            <p:nvPr/>
          </p:nvSpPr>
          <p:spPr>
            <a:xfrm>
              <a:off x="2649365" y="3193682"/>
              <a:ext cx="314509" cy="371068"/>
            </a:xfrm>
            <a:prstGeom prst="rect">
              <a:avLst/>
            </a:prstGeom>
            <a:noFill/>
            <a:ln w="15875">
              <a:noFill/>
              <a:miter lim="800000"/>
            </a:ln>
          </p:spPr>
          <p:txBody>
            <a:bodyPr wrap="none" lIns="91440" tIns="45720" rIns="91440" bIns="45720" rtlCol="0" anchor="ctr" anchorCtr="0">
              <a:spAutoFit/>
            </a:bodyPr>
            <a:lstStyle/>
            <a:p>
              <a:pPr algn="ctr"/>
              <a:r>
                <a:rPr lang="en-US" sz="1400" b="1">
                  <a:latin typeface="Arial"/>
                  <a:cs typeface="Arial"/>
                </a:rPr>
                <a:t>B</a:t>
              </a:r>
              <a:endParaRPr lang="en-US" sz="1400" b="1" u="none">
                <a:latin typeface="Arial" pitchFamily="34" charset="0"/>
                <a:cs typeface="Arial" pitchFamily="34" charset="0"/>
              </a:endParaRPr>
            </a:p>
          </p:txBody>
        </p:sp>
        <p:sp>
          <p:nvSpPr>
            <p:cNvPr id="82" name="TextBox 81">
              <a:extLst>
                <a:ext uri="{FF2B5EF4-FFF2-40B4-BE49-F238E27FC236}">
                  <a16:creationId xmlns:a16="http://schemas.microsoft.com/office/drawing/2014/main" id="{DCB8629A-51B3-949E-8136-9DC199A88AD9}"/>
                </a:ext>
              </a:extLst>
            </p:cNvPr>
            <p:cNvSpPr txBox="1"/>
            <p:nvPr/>
          </p:nvSpPr>
          <p:spPr>
            <a:xfrm>
              <a:off x="2682471" y="2593998"/>
              <a:ext cx="314510" cy="371068"/>
            </a:xfrm>
            <a:prstGeom prst="rect">
              <a:avLst/>
            </a:prstGeom>
            <a:noFill/>
            <a:ln w="15875">
              <a:noFill/>
              <a:miter lim="800000"/>
            </a:ln>
          </p:spPr>
          <p:txBody>
            <a:bodyPr wrap="none" rtlCol="0" anchor="ctr" anchorCtr="0">
              <a:spAutoFit/>
            </a:bodyPr>
            <a:lstStyle/>
            <a:p>
              <a:pPr algn="ctr"/>
              <a:r>
                <a:rPr lang="en-US" sz="1400" b="1" u="none">
                  <a:latin typeface="Arial" pitchFamily="34" charset="0"/>
                  <a:cs typeface="Arial" pitchFamily="34" charset="0"/>
                </a:rPr>
                <a:t>A</a:t>
              </a:r>
            </a:p>
          </p:txBody>
        </p:sp>
        <p:sp>
          <p:nvSpPr>
            <p:cNvPr id="83" name="TextBox 82">
              <a:extLst>
                <a:ext uri="{FF2B5EF4-FFF2-40B4-BE49-F238E27FC236}">
                  <a16:creationId xmlns:a16="http://schemas.microsoft.com/office/drawing/2014/main" id="{6D93998A-7B9A-97A9-F45F-41BF41799F69}"/>
                </a:ext>
              </a:extLst>
            </p:cNvPr>
            <p:cNvSpPr txBox="1"/>
            <p:nvPr/>
          </p:nvSpPr>
          <p:spPr>
            <a:xfrm>
              <a:off x="4635096" y="3235244"/>
              <a:ext cx="314510" cy="307777"/>
            </a:xfrm>
            <a:prstGeom prst="rect">
              <a:avLst/>
            </a:prstGeom>
            <a:noFill/>
            <a:ln w="15875">
              <a:noFill/>
              <a:miter lim="800000"/>
            </a:ln>
          </p:spPr>
          <p:txBody>
            <a:bodyPr wrap="none" rtlCol="0" anchor="ctr" anchorCtr="0">
              <a:spAutoFit/>
            </a:bodyPr>
            <a:lstStyle/>
            <a:p>
              <a:pPr algn="ctr"/>
              <a:r>
                <a:rPr lang="en-US" sz="1400" b="1" u="none">
                  <a:latin typeface="Arial" pitchFamily="34" charset="0"/>
                  <a:cs typeface="Arial" pitchFamily="34" charset="0"/>
                </a:rPr>
                <a:t>D</a:t>
              </a:r>
            </a:p>
          </p:txBody>
        </p:sp>
        <p:sp>
          <p:nvSpPr>
            <p:cNvPr id="84" name="TextBox 83">
              <a:extLst>
                <a:ext uri="{FF2B5EF4-FFF2-40B4-BE49-F238E27FC236}">
                  <a16:creationId xmlns:a16="http://schemas.microsoft.com/office/drawing/2014/main" id="{A85A64AD-707A-3BF5-6893-765A68690EF6}"/>
                </a:ext>
              </a:extLst>
            </p:cNvPr>
            <p:cNvSpPr txBox="1"/>
            <p:nvPr/>
          </p:nvSpPr>
          <p:spPr>
            <a:xfrm>
              <a:off x="4058967" y="3248493"/>
              <a:ext cx="314510" cy="371068"/>
            </a:xfrm>
            <a:prstGeom prst="rect">
              <a:avLst/>
            </a:prstGeom>
            <a:noFill/>
            <a:ln w="15875">
              <a:noFill/>
              <a:miter lim="800000"/>
            </a:ln>
          </p:spPr>
          <p:txBody>
            <a:bodyPr wrap="none" lIns="91440" tIns="45720" rIns="91440" bIns="45720" rtlCol="0" anchor="ctr" anchorCtr="0">
              <a:spAutoFit/>
            </a:bodyPr>
            <a:lstStyle/>
            <a:p>
              <a:pPr algn="ctr"/>
              <a:r>
                <a:rPr lang="en-US" sz="1400" b="1">
                  <a:latin typeface="Arial" pitchFamily="34" charset="0"/>
                  <a:cs typeface="Arial" pitchFamily="34" charset="0"/>
                </a:rPr>
                <a:t>B</a:t>
              </a:r>
              <a:endParaRPr lang="en-US" sz="1400" b="1" u="none">
                <a:latin typeface="Arial" pitchFamily="34" charset="0"/>
                <a:cs typeface="Arial" pitchFamily="34" charset="0"/>
              </a:endParaRPr>
            </a:p>
          </p:txBody>
        </p:sp>
        <p:sp>
          <p:nvSpPr>
            <p:cNvPr id="86" name="Freeform: Shape 85">
              <a:extLst>
                <a:ext uri="{FF2B5EF4-FFF2-40B4-BE49-F238E27FC236}">
                  <a16:creationId xmlns:a16="http://schemas.microsoft.com/office/drawing/2014/main" id="{2F70EC7E-D400-3261-9A36-FC915AD21FED}"/>
                </a:ext>
              </a:extLst>
            </p:cNvPr>
            <p:cNvSpPr/>
            <p:nvPr/>
          </p:nvSpPr>
          <p:spPr>
            <a:xfrm>
              <a:off x="1276350" y="657225"/>
              <a:ext cx="4171950" cy="2114550"/>
            </a:xfrm>
            <a:custGeom>
              <a:avLst/>
              <a:gdLst>
                <a:gd name="connsiteX0" fmla="*/ 0 w 4171950"/>
                <a:gd name="connsiteY0" fmla="*/ 2000250 h 2114550"/>
                <a:gd name="connsiteX1" fmla="*/ 0 w 4171950"/>
                <a:gd name="connsiteY1" fmla="*/ 2114550 h 2114550"/>
                <a:gd name="connsiteX2" fmla="*/ 114300 w 4171950"/>
                <a:gd name="connsiteY2" fmla="*/ 1590675 h 2114550"/>
                <a:gd name="connsiteX3" fmla="*/ 152400 w 4171950"/>
                <a:gd name="connsiteY3" fmla="*/ 1381125 h 2114550"/>
                <a:gd name="connsiteX4" fmla="*/ 152400 w 4171950"/>
                <a:gd name="connsiteY4" fmla="*/ 1171575 h 2114550"/>
                <a:gd name="connsiteX5" fmla="*/ 0 w 4171950"/>
                <a:gd name="connsiteY5" fmla="*/ 609600 h 2114550"/>
                <a:gd name="connsiteX6" fmla="*/ 352425 w 4171950"/>
                <a:gd name="connsiteY6" fmla="*/ 428625 h 2114550"/>
                <a:gd name="connsiteX7" fmla="*/ 552450 w 4171950"/>
                <a:gd name="connsiteY7" fmla="*/ 419100 h 2114550"/>
                <a:gd name="connsiteX8" fmla="*/ 666750 w 4171950"/>
                <a:gd name="connsiteY8" fmla="*/ 419100 h 2114550"/>
                <a:gd name="connsiteX9" fmla="*/ 1028700 w 4171950"/>
                <a:gd name="connsiteY9" fmla="*/ 466725 h 2114550"/>
                <a:gd name="connsiteX10" fmla="*/ 1609725 w 4171950"/>
                <a:gd name="connsiteY10" fmla="*/ 247650 h 2114550"/>
                <a:gd name="connsiteX11" fmla="*/ 1857375 w 4171950"/>
                <a:gd name="connsiteY11" fmla="*/ 247650 h 2114550"/>
                <a:gd name="connsiteX12" fmla="*/ 2114550 w 4171950"/>
                <a:gd name="connsiteY12" fmla="*/ 390525 h 2114550"/>
                <a:gd name="connsiteX13" fmla="*/ 2647950 w 4171950"/>
                <a:gd name="connsiteY13" fmla="*/ 209550 h 2114550"/>
                <a:gd name="connsiteX14" fmla="*/ 2943225 w 4171950"/>
                <a:gd name="connsiteY14" fmla="*/ 28575 h 2114550"/>
                <a:gd name="connsiteX15" fmla="*/ 3305175 w 4171950"/>
                <a:gd name="connsiteY15" fmla="*/ 0 h 2114550"/>
                <a:gd name="connsiteX16" fmla="*/ 3619500 w 4171950"/>
                <a:gd name="connsiteY16" fmla="*/ 104775 h 2114550"/>
                <a:gd name="connsiteX17" fmla="*/ 4171950 w 4171950"/>
                <a:gd name="connsiteY17" fmla="*/ 9525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950" h="2114550">
                  <a:moveTo>
                    <a:pt x="0" y="2000250"/>
                  </a:moveTo>
                  <a:lnTo>
                    <a:pt x="0" y="2114550"/>
                  </a:lnTo>
                  <a:lnTo>
                    <a:pt x="114300" y="1590675"/>
                  </a:lnTo>
                  <a:lnTo>
                    <a:pt x="152400" y="1381125"/>
                  </a:lnTo>
                  <a:lnTo>
                    <a:pt x="152400" y="1171575"/>
                  </a:lnTo>
                  <a:lnTo>
                    <a:pt x="0" y="609600"/>
                  </a:lnTo>
                  <a:lnTo>
                    <a:pt x="352425" y="428625"/>
                  </a:lnTo>
                  <a:lnTo>
                    <a:pt x="552450" y="419100"/>
                  </a:lnTo>
                  <a:lnTo>
                    <a:pt x="666750" y="419100"/>
                  </a:lnTo>
                  <a:lnTo>
                    <a:pt x="1028700" y="466725"/>
                  </a:lnTo>
                  <a:lnTo>
                    <a:pt x="1609725" y="247650"/>
                  </a:lnTo>
                  <a:lnTo>
                    <a:pt x="1857375" y="247650"/>
                  </a:lnTo>
                  <a:lnTo>
                    <a:pt x="2114550" y="390525"/>
                  </a:lnTo>
                  <a:lnTo>
                    <a:pt x="2647950" y="209550"/>
                  </a:lnTo>
                  <a:lnTo>
                    <a:pt x="2943225" y="28575"/>
                  </a:lnTo>
                  <a:lnTo>
                    <a:pt x="3305175" y="0"/>
                  </a:lnTo>
                  <a:lnTo>
                    <a:pt x="3619500" y="104775"/>
                  </a:lnTo>
                  <a:lnTo>
                    <a:pt x="4171950" y="95250"/>
                  </a:lnTo>
                </a:path>
              </a:pathLst>
            </a:custGeom>
            <a:noFill/>
            <a:ln w="381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04ED06A9-09BD-54ED-E2BC-A65D8F4FBE65}"/>
                </a:ext>
              </a:extLst>
            </p:cNvPr>
            <p:cNvSpPr/>
            <p:nvPr/>
          </p:nvSpPr>
          <p:spPr>
            <a:xfrm>
              <a:off x="5791200" y="819150"/>
              <a:ext cx="3409950" cy="2295525"/>
            </a:xfrm>
            <a:custGeom>
              <a:avLst/>
              <a:gdLst>
                <a:gd name="connsiteX0" fmla="*/ 0 w 3409950"/>
                <a:gd name="connsiteY0" fmla="*/ 0 h 2295525"/>
                <a:gd name="connsiteX1" fmla="*/ 914400 w 3409950"/>
                <a:gd name="connsiteY1" fmla="*/ 314325 h 2295525"/>
                <a:gd name="connsiteX2" fmla="*/ 1343025 w 3409950"/>
                <a:gd name="connsiteY2" fmla="*/ 590550 h 2295525"/>
                <a:gd name="connsiteX3" fmla="*/ 1905000 w 3409950"/>
                <a:gd name="connsiteY3" fmla="*/ 923925 h 2295525"/>
                <a:gd name="connsiteX4" fmla="*/ 2419350 w 3409950"/>
                <a:gd name="connsiteY4" fmla="*/ 1200150 h 2295525"/>
                <a:gd name="connsiteX5" fmla="*/ 2647950 w 3409950"/>
                <a:gd name="connsiteY5" fmla="*/ 1200150 h 2295525"/>
                <a:gd name="connsiteX6" fmla="*/ 3048000 w 3409950"/>
                <a:gd name="connsiteY6" fmla="*/ 1476375 h 2295525"/>
                <a:gd name="connsiteX7" fmla="*/ 3409950 w 3409950"/>
                <a:gd name="connsiteY7" fmla="*/ 1476375 h 2295525"/>
                <a:gd name="connsiteX8" fmla="*/ 3228975 w 3409950"/>
                <a:gd name="connsiteY8" fmla="*/ 1762125 h 2295525"/>
                <a:gd name="connsiteX9" fmla="*/ 2981325 w 3409950"/>
                <a:gd name="connsiteY9" fmla="*/ 1971675 h 2295525"/>
                <a:gd name="connsiteX10" fmla="*/ 2381250 w 3409950"/>
                <a:gd name="connsiteY10" fmla="*/ 2295525 h 22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9950" h="2295525">
                  <a:moveTo>
                    <a:pt x="0" y="0"/>
                  </a:moveTo>
                  <a:lnTo>
                    <a:pt x="914400" y="314325"/>
                  </a:lnTo>
                  <a:lnTo>
                    <a:pt x="1343025" y="590550"/>
                  </a:lnTo>
                  <a:lnTo>
                    <a:pt x="1905000" y="923925"/>
                  </a:lnTo>
                  <a:lnTo>
                    <a:pt x="2419350" y="1200150"/>
                  </a:lnTo>
                  <a:lnTo>
                    <a:pt x="2647950" y="1200150"/>
                  </a:lnTo>
                  <a:lnTo>
                    <a:pt x="3048000" y="1476375"/>
                  </a:lnTo>
                  <a:lnTo>
                    <a:pt x="3409950" y="1476375"/>
                  </a:lnTo>
                  <a:lnTo>
                    <a:pt x="3228975" y="1762125"/>
                  </a:lnTo>
                  <a:lnTo>
                    <a:pt x="2981325" y="1971675"/>
                  </a:lnTo>
                  <a:lnTo>
                    <a:pt x="2381250" y="2295525"/>
                  </a:lnTo>
                </a:path>
              </a:pathLst>
            </a:custGeom>
            <a:noFill/>
            <a:ln w="381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26C5DD6E-8E98-17FA-4A43-DD50E8A721C8}"/>
                </a:ext>
              </a:extLst>
            </p:cNvPr>
            <p:cNvSpPr txBox="1"/>
            <p:nvPr/>
          </p:nvSpPr>
          <p:spPr>
            <a:xfrm>
              <a:off x="5420399" y="546235"/>
              <a:ext cx="354585" cy="461665"/>
            </a:xfrm>
            <a:prstGeom prst="rect">
              <a:avLst/>
            </a:prstGeom>
            <a:noFill/>
            <a:ln w="15875">
              <a:noFill/>
              <a:miter lim="800000"/>
            </a:ln>
          </p:spPr>
          <p:txBody>
            <a:bodyPr wrap="none" rtlCol="0" anchor="ctr" anchorCtr="0">
              <a:spAutoFit/>
            </a:bodyPr>
            <a:lstStyle/>
            <a:p>
              <a:pPr algn="ctr"/>
              <a:r>
                <a:rPr lang="en-US" sz="2400" b="1" u="none">
                  <a:latin typeface="Arial" pitchFamily="34" charset="0"/>
                  <a:cs typeface="Arial" pitchFamily="34" charset="0"/>
                </a:rPr>
                <a:t>II</a:t>
              </a:r>
            </a:p>
          </p:txBody>
        </p:sp>
        <p:cxnSp>
          <p:nvCxnSpPr>
            <p:cNvPr id="89" name="Straight Connector 88">
              <a:extLst>
                <a:ext uri="{FF2B5EF4-FFF2-40B4-BE49-F238E27FC236}">
                  <a16:creationId xmlns:a16="http://schemas.microsoft.com/office/drawing/2014/main" id="{0A3626B8-83EB-8928-5830-CF46F8F993F1}"/>
                </a:ext>
              </a:extLst>
            </p:cNvPr>
            <p:cNvCxnSpPr>
              <a:cxnSpLocks/>
              <a:stCxn id="74" idx="1"/>
            </p:cNvCxnSpPr>
            <p:nvPr/>
          </p:nvCxnSpPr>
          <p:spPr>
            <a:xfrm flipV="1">
              <a:off x="4752975" y="2024985"/>
              <a:ext cx="208882" cy="842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5EFB131-CF5A-D0F1-FF30-14B0F00497E0}"/>
                </a:ext>
              </a:extLst>
            </p:cNvPr>
            <p:cNvCxnSpPr>
              <a:cxnSpLocks/>
            </p:cNvCxnSpPr>
            <p:nvPr/>
          </p:nvCxnSpPr>
          <p:spPr>
            <a:xfrm flipV="1">
              <a:off x="5077499" y="760866"/>
              <a:ext cx="334792" cy="8755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5BD53B31-494B-B60B-3A36-8D93C76BE294}"/>
                </a:ext>
              </a:extLst>
            </p:cNvPr>
            <p:cNvSpPr txBox="1"/>
            <p:nvPr/>
          </p:nvSpPr>
          <p:spPr>
            <a:xfrm>
              <a:off x="4881207" y="1566753"/>
              <a:ext cx="269625" cy="461665"/>
            </a:xfrm>
            <a:prstGeom prst="rect">
              <a:avLst/>
            </a:prstGeom>
            <a:noFill/>
            <a:ln w="15875">
              <a:noFill/>
              <a:miter lim="800000"/>
            </a:ln>
          </p:spPr>
          <p:txBody>
            <a:bodyPr wrap="none" rtlCol="0" anchor="ctr" anchorCtr="0">
              <a:spAutoFit/>
            </a:bodyPr>
            <a:lstStyle/>
            <a:p>
              <a:pPr algn="ctr"/>
              <a:r>
                <a:rPr lang="en-US" sz="2400" b="1" u="none">
                  <a:latin typeface="Arial" pitchFamily="34" charset="0"/>
                  <a:cs typeface="Arial" pitchFamily="34" charset="0"/>
                </a:rPr>
                <a:t>I</a:t>
              </a:r>
            </a:p>
          </p:txBody>
        </p:sp>
        <p:sp>
          <p:nvSpPr>
            <p:cNvPr id="92" name="TextBox 91">
              <a:extLst>
                <a:ext uri="{FF2B5EF4-FFF2-40B4-BE49-F238E27FC236}">
                  <a16:creationId xmlns:a16="http://schemas.microsoft.com/office/drawing/2014/main" id="{58B5D48B-86B6-B899-423A-06A1797A4052}"/>
                </a:ext>
              </a:extLst>
            </p:cNvPr>
            <p:cNvSpPr txBox="1"/>
            <p:nvPr/>
          </p:nvSpPr>
          <p:spPr>
            <a:xfrm>
              <a:off x="4647347" y="1661264"/>
              <a:ext cx="314510" cy="371068"/>
            </a:xfrm>
            <a:prstGeom prst="rect">
              <a:avLst/>
            </a:prstGeom>
            <a:noFill/>
            <a:ln w="15875">
              <a:noFill/>
              <a:miter lim="800000"/>
            </a:ln>
          </p:spPr>
          <p:txBody>
            <a:bodyPr wrap="none" rtlCol="0" anchor="ctr" anchorCtr="0">
              <a:spAutoFit/>
            </a:bodyPr>
            <a:lstStyle/>
            <a:p>
              <a:pPr algn="ctr"/>
              <a:r>
                <a:rPr lang="en-US" sz="1400" b="1" u="none">
                  <a:latin typeface="Arial" pitchFamily="34" charset="0"/>
                  <a:cs typeface="Arial" pitchFamily="34" charset="0"/>
                </a:rPr>
                <a:t>A</a:t>
              </a:r>
            </a:p>
          </p:txBody>
        </p:sp>
        <p:sp>
          <p:nvSpPr>
            <p:cNvPr id="93" name="TextBox 92">
              <a:extLst>
                <a:ext uri="{FF2B5EF4-FFF2-40B4-BE49-F238E27FC236}">
                  <a16:creationId xmlns:a16="http://schemas.microsoft.com/office/drawing/2014/main" id="{73040663-F35A-E718-C4BD-ED1A7B5A1161}"/>
                </a:ext>
              </a:extLst>
            </p:cNvPr>
            <p:cNvSpPr txBox="1"/>
            <p:nvPr/>
          </p:nvSpPr>
          <p:spPr>
            <a:xfrm>
              <a:off x="5057001" y="1687187"/>
              <a:ext cx="314510" cy="307777"/>
            </a:xfrm>
            <a:prstGeom prst="rect">
              <a:avLst/>
            </a:prstGeom>
            <a:noFill/>
            <a:ln w="15875">
              <a:noFill/>
              <a:miter lim="800000"/>
            </a:ln>
          </p:spPr>
          <p:txBody>
            <a:bodyPr wrap="none" rtlCol="0" anchor="ctr" anchorCtr="0">
              <a:spAutoFit/>
            </a:bodyPr>
            <a:lstStyle/>
            <a:p>
              <a:pPr algn="ctr"/>
              <a:r>
                <a:rPr lang="en-US" sz="1400" b="1" u="none">
                  <a:latin typeface="Arial" pitchFamily="34" charset="0"/>
                  <a:cs typeface="Arial" pitchFamily="34" charset="0"/>
                </a:rPr>
                <a:t>D</a:t>
              </a:r>
            </a:p>
          </p:txBody>
        </p:sp>
        <p:sp>
          <p:nvSpPr>
            <p:cNvPr id="94" name="TextBox 93">
              <a:extLst>
                <a:ext uri="{FF2B5EF4-FFF2-40B4-BE49-F238E27FC236}">
                  <a16:creationId xmlns:a16="http://schemas.microsoft.com/office/drawing/2014/main" id="{886A7679-CB84-F1DA-1354-FA2157288027}"/>
                </a:ext>
              </a:extLst>
            </p:cNvPr>
            <p:cNvSpPr txBox="1"/>
            <p:nvPr/>
          </p:nvSpPr>
          <p:spPr>
            <a:xfrm>
              <a:off x="7041165" y="3095366"/>
              <a:ext cx="314510" cy="307777"/>
            </a:xfrm>
            <a:prstGeom prst="rect">
              <a:avLst/>
            </a:prstGeom>
            <a:noFill/>
            <a:ln w="15875">
              <a:noFill/>
              <a:miter lim="800000"/>
            </a:ln>
          </p:spPr>
          <p:txBody>
            <a:bodyPr wrap="none" rtlCol="0" anchor="ctr" anchorCtr="0">
              <a:spAutoFit/>
            </a:bodyPr>
            <a:lstStyle/>
            <a:p>
              <a:pPr algn="ctr"/>
              <a:r>
                <a:rPr lang="en-US" sz="1400" b="1" u="none">
                  <a:latin typeface="Arial" pitchFamily="34" charset="0"/>
                  <a:cs typeface="Arial" pitchFamily="34" charset="0"/>
                </a:rPr>
                <a:t>D</a:t>
              </a:r>
            </a:p>
          </p:txBody>
        </p:sp>
        <p:sp>
          <p:nvSpPr>
            <p:cNvPr id="95" name="TextBox 94">
              <a:extLst>
                <a:ext uri="{FF2B5EF4-FFF2-40B4-BE49-F238E27FC236}">
                  <a16:creationId xmlns:a16="http://schemas.microsoft.com/office/drawing/2014/main" id="{818A5468-5594-3AB8-55FF-F890EFAE12AA}"/>
                </a:ext>
              </a:extLst>
            </p:cNvPr>
            <p:cNvSpPr txBox="1"/>
            <p:nvPr/>
          </p:nvSpPr>
          <p:spPr>
            <a:xfrm>
              <a:off x="7025721" y="3678565"/>
              <a:ext cx="304892" cy="307777"/>
            </a:xfrm>
            <a:prstGeom prst="rect">
              <a:avLst/>
            </a:prstGeom>
            <a:noFill/>
            <a:ln w="15875">
              <a:noFill/>
              <a:miter lim="800000"/>
            </a:ln>
          </p:spPr>
          <p:txBody>
            <a:bodyPr wrap="none" rtlCol="0" anchor="ctr" anchorCtr="0">
              <a:spAutoFit/>
            </a:bodyPr>
            <a:lstStyle/>
            <a:p>
              <a:pPr algn="ctr"/>
              <a:r>
                <a:rPr lang="en-US" sz="1400" b="1">
                  <a:latin typeface="Arial" pitchFamily="34" charset="0"/>
                  <a:cs typeface="Arial" pitchFamily="34" charset="0"/>
                </a:rPr>
                <a:t>E</a:t>
              </a:r>
              <a:endParaRPr lang="en-US" sz="1400" b="1" u="none">
                <a:latin typeface="Arial" pitchFamily="34" charset="0"/>
                <a:cs typeface="Arial" pitchFamily="34" charset="0"/>
              </a:endParaRPr>
            </a:p>
          </p:txBody>
        </p:sp>
        <p:sp>
          <p:nvSpPr>
            <p:cNvPr id="96" name="TextBox 95">
              <a:extLst>
                <a:ext uri="{FF2B5EF4-FFF2-40B4-BE49-F238E27FC236}">
                  <a16:creationId xmlns:a16="http://schemas.microsoft.com/office/drawing/2014/main" id="{0D17CA92-3C3D-6961-DF32-7F9458D939FF}"/>
                </a:ext>
              </a:extLst>
            </p:cNvPr>
            <p:cNvSpPr txBox="1"/>
            <p:nvPr/>
          </p:nvSpPr>
          <p:spPr>
            <a:xfrm>
              <a:off x="6330396" y="4288165"/>
              <a:ext cx="304892" cy="307777"/>
            </a:xfrm>
            <a:prstGeom prst="rect">
              <a:avLst/>
            </a:prstGeom>
            <a:noFill/>
            <a:ln w="15875">
              <a:noFill/>
              <a:miter lim="800000"/>
            </a:ln>
          </p:spPr>
          <p:txBody>
            <a:bodyPr wrap="none" rtlCol="0" anchor="ctr" anchorCtr="0">
              <a:spAutoFit/>
            </a:bodyPr>
            <a:lstStyle/>
            <a:p>
              <a:pPr algn="ctr"/>
              <a:r>
                <a:rPr lang="en-US" sz="1400" b="1">
                  <a:latin typeface="Arial" pitchFamily="34" charset="0"/>
                  <a:cs typeface="Arial" pitchFamily="34" charset="0"/>
                </a:rPr>
                <a:t>E</a:t>
              </a:r>
              <a:endParaRPr lang="en-US" sz="1400" b="1" u="none">
                <a:latin typeface="Arial" pitchFamily="34" charset="0"/>
                <a:cs typeface="Arial" pitchFamily="34" charset="0"/>
              </a:endParaRPr>
            </a:p>
          </p:txBody>
        </p:sp>
        <p:sp>
          <p:nvSpPr>
            <p:cNvPr id="97" name="Google Shape;105;p4">
              <a:extLst>
                <a:ext uri="{FF2B5EF4-FFF2-40B4-BE49-F238E27FC236}">
                  <a16:creationId xmlns:a16="http://schemas.microsoft.com/office/drawing/2014/main" id="{6EA2A4BD-F69A-B780-C68E-86CA60C92D0F}"/>
                </a:ext>
              </a:extLst>
            </p:cNvPr>
            <p:cNvSpPr txBox="1"/>
            <p:nvPr/>
          </p:nvSpPr>
          <p:spPr>
            <a:xfrm rot="20576643">
              <a:off x="1368755" y="5377577"/>
              <a:ext cx="736664" cy="331543"/>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a:ea typeface="Calibri"/>
                  <a:cs typeface="Calibri"/>
                  <a:sym typeface="Calibri"/>
                </a:rPr>
                <a:t>DIXIE RD</a:t>
              </a:r>
              <a:r>
                <a:rPr kumimoji="0" lang="en-US" sz="1100" b="0" i="0" u="none" strike="noStrike" kern="1200" cap="none" spc="0" normalizeH="0" baseline="0" noProof="0">
                  <a:ln>
                    <a:noFill/>
                  </a:ln>
                  <a:solidFill>
                    <a:prstClr val="black"/>
                  </a:solidFill>
                  <a:effectLst/>
                  <a:uLnTx/>
                  <a:uFillTx/>
                  <a:latin typeface="Calibri"/>
                  <a:ea typeface="Calibri"/>
                  <a:cs typeface="Calibri"/>
                  <a:sym typeface="Calibri"/>
                </a:rPr>
                <a:t>.</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Google Shape;106;p4">
              <a:extLst>
                <a:ext uri="{FF2B5EF4-FFF2-40B4-BE49-F238E27FC236}">
                  <a16:creationId xmlns:a16="http://schemas.microsoft.com/office/drawing/2014/main" id="{6799CA49-B0BE-622F-FCD0-7BDF9B71962A}"/>
                </a:ext>
              </a:extLst>
            </p:cNvPr>
            <p:cNvSpPr txBox="1"/>
            <p:nvPr/>
          </p:nvSpPr>
          <p:spPr>
            <a:xfrm rot="20555330">
              <a:off x="6726366" y="5145209"/>
              <a:ext cx="1355834" cy="331543"/>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a:ea typeface="Calibri"/>
                  <a:cs typeface="Calibri"/>
                  <a:sym typeface="Calibri"/>
                </a:rPr>
                <a:t>JOHNSON RIFLE RD.</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9" name="Group 197">
              <a:extLst>
                <a:ext uri="{FF2B5EF4-FFF2-40B4-BE49-F238E27FC236}">
                  <a16:creationId xmlns:a16="http://schemas.microsoft.com/office/drawing/2014/main" id="{74B06787-9ED7-54A7-A550-29883CD06103}"/>
                </a:ext>
              </a:extLst>
            </p:cNvPr>
            <p:cNvGrpSpPr>
              <a:grpSpLocks/>
            </p:cNvGrpSpPr>
            <p:nvPr/>
          </p:nvGrpSpPr>
          <p:grpSpPr bwMode="auto">
            <a:xfrm>
              <a:off x="5630157" y="4796736"/>
              <a:ext cx="193334" cy="192131"/>
              <a:chOff x="3222" y="451"/>
              <a:chExt cx="345" cy="359"/>
            </a:xfrm>
          </p:grpSpPr>
          <p:sp>
            <p:nvSpPr>
              <p:cNvPr id="185" name="Rectangle 198">
                <a:extLst>
                  <a:ext uri="{FF2B5EF4-FFF2-40B4-BE49-F238E27FC236}">
                    <a16:creationId xmlns:a16="http://schemas.microsoft.com/office/drawing/2014/main" id="{191D714F-D609-27BB-9B52-1866A3AAF0B5}"/>
                  </a:ext>
                </a:extLst>
              </p:cNvPr>
              <p:cNvSpPr>
                <a:spLocks noChangeArrowheads="1"/>
              </p:cNvSpPr>
              <p:nvPr/>
            </p:nvSpPr>
            <p:spPr bwMode="auto">
              <a:xfrm>
                <a:off x="3222" y="451"/>
                <a:ext cx="345" cy="230"/>
              </a:xfrm>
              <a:prstGeom prst="rect">
                <a:avLst/>
              </a:prstGeom>
              <a:solidFill>
                <a:srgbClr val="80FFFF"/>
              </a:solidFill>
              <a:ln w="28575">
                <a:solidFill>
                  <a:schemeClr val="tx1"/>
                </a:solidFill>
                <a:miter lim="800000"/>
                <a:headEnd/>
                <a:tailEnd/>
              </a:ln>
            </p:spPr>
            <p:txBody>
              <a:bodyPr/>
              <a:lstStyle/>
              <a:p>
                <a:endParaRPr lang="en-US"/>
              </a:p>
            </p:txBody>
          </p:sp>
          <p:sp>
            <p:nvSpPr>
              <p:cNvPr id="186" name="Line 199">
                <a:extLst>
                  <a:ext uri="{FF2B5EF4-FFF2-40B4-BE49-F238E27FC236}">
                    <a16:creationId xmlns:a16="http://schemas.microsoft.com/office/drawing/2014/main" id="{2E79BEC5-A373-BC70-794F-2612D71010A5}"/>
                  </a:ext>
                </a:extLst>
              </p:cNvPr>
              <p:cNvSpPr>
                <a:spLocks noChangeShapeType="1"/>
              </p:cNvSpPr>
              <p:nvPr/>
            </p:nvSpPr>
            <p:spPr bwMode="auto">
              <a:xfrm>
                <a:off x="3222" y="639"/>
                <a:ext cx="0" cy="171"/>
              </a:xfrm>
              <a:prstGeom prst="line">
                <a:avLst/>
              </a:prstGeom>
              <a:noFill/>
              <a:ln w="28575">
                <a:solidFill>
                  <a:schemeClr val="tx1"/>
                </a:solidFill>
                <a:round/>
                <a:headEnd/>
                <a:tailEnd/>
              </a:ln>
              <a:effectLst/>
            </p:spPr>
            <p:txBody>
              <a:bodyPr wrap="none" anchor="ctr"/>
              <a:lstStyle/>
              <a:p>
                <a:endParaRPr lang="en-US"/>
              </a:p>
            </p:txBody>
          </p:sp>
        </p:grpSp>
        <p:grpSp>
          <p:nvGrpSpPr>
            <p:cNvPr id="100" name="Group 26">
              <a:extLst>
                <a:ext uri="{FF2B5EF4-FFF2-40B4-BE49-F238E27FC236}">
                  <a16:creationId xmlns:a16="http://schemas.microsoft.com/office/drawing/2014/main" id="{420F7011-EA7F-F29A-6886-BF81BC8728E5}"/>
                </a:ext>
              </a:extLst>
            </p:cNvPr>
            <p:cNvGrpSpPr>
              <a:grpSpLocks/>
            </p:cNvGrpSpPr>
            <p:nvPr/>
          </p:nvGrpSpPr>
          <p:grpSpPr bwMode="auto">
            <a:xfrm>
              <a:off x="3975987" y="5459176"/>
              <a:ext cx="190159" cy="113236"/>
              <a:chOff x="3224" y="504"/>
              <a:chExt cx="345" cy="230"/>
            </a:xfrm>
          </p:grpSpPr>
          <p:sp>
            <p:nvSpPr>
              <p:cNvPr id="182" name="Rectangle 27">
                <a:extLst>
                  <a:ext uri="{FF2B5EF4-FFF2-40B4-BE49-F238E27FC236}">
                    <a16:creationId xmlns:a16="http://schemas.microsoft.com/office/drawing/2014/main" id="{785D7A6C-7527-C10B-99D3-C88086145BD4}"/>
                  </a:ext>
                </a:extLst>
              </p:cNvPr>
              <p:cNvSpPr>
                <a:spLocks noChangeArrowheads="1"/>
              </p:cNvSpPr>
              <p:nvPr/>
            </p:nvSpPr>
            <p:spPr bwMode="auto">
              <a:xfrm>
                <a:off x="3224" y="504"/>
                <a:ext cx="345" cy="230"/>
              </a:xfrm>
              <a:prstGeom prst="rect">
                <a:avLst/>
              </a:prstGeom>
              <a:solidFill>
                <a:srgbClr val="80FFFF"/>
              </a:solidFill>
              <a:ln w="28575">
                <a:solidFill>
                  <a:schemeClr val="tx1"/>
                </a:solidFill>
                <a:miter lim="800000"/>
                <a:headEnd/>
                <a:tailEnd/>
              </a:ln>
            </p:spPr>
            <p:txBody>
              <a:bodyPr/>
              <a:lstStyle/>
              <a:p>
                <a:endParaRPr lang="en-US"/>
              </a:p>
            </p:txBody>
          </p:sp>
          <p:sp>
            <p:nvSpPr>
              <p:cNvPr id="183" name="Freeform 28">
                <a:extLst>
                  <a:ext uri="{FF2B5EF4-FFF2-40B4-BE49-F238E27FC236}">
                    <a16:creationId xmlns:a16="http://schemas.microsoft.com/office/drawing/2014/main" id="{2358792C-34F9-526E-D273-455D9F33A210}"/>
                  </a:ext>
                </a:extLst>
              </p:cNvPr>
              <p:cNvSpPr>
                <a:spLocks/>
              </p:cNvSpPr>
              <p:nvPr/>
            </p:nvSpPr>
            <p:spPr bwMode="auto">
              <a:xfrm>
                <a:off x="3227" y="509"/>
                <a:ext cx="339" cy="219"/>
              </a:xfrm>
              <a:custGeom>
                <a:avLst/>
                <a:gdLst/>
                <a:ahLst/>
                <a:cxnLst>
                  <a:cxn ang="0">
                    <a:pos x="0" y="219"/>
                  </a:cxn>
                  <a:cxn ang="0">
                    <a:pos x="339" y="0"/>
                  </a:cxn>
                </a:cxnLst>
                <a:rect l="0" t="0" r="r" b="b"/>
                <a:pathLst>
                  <a:path w="339" h="219">
                    <a:moveTo>
                      <a:pt x="0" y="219"/>
                    </a:moveTo>
                    <a:lnTo>
                      <a:pt x="339"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84" name="Freeform 29">
                <a:extLst>
                  <a:ext uri="{FF2B5EF4-FFF2-40B4-BE49-F238E27FC236}">
                    <a16:creationId xmlns:a16="http://schemas.microsoft.com/office/drawing/2014/main" id="{971AA8D9-2808-CBC1-5892-48D3356340B1}"/>
                  </a:ext>
                </a:extLst>
              </p:cNvPr>
              <p:cNvSpPr>
                <a:spLocks/>
              </p:cNvSpPr>
              <p:nvPr/>
            </p:nvSpPr>
            <p:spPr bwMode="auto">
              <a:xfrm>
                <a:off x="3225" y="509"/>
                <a:ext cx="342" cy="219"/>
              </a:xfrm>
              <a:custGeom>
                <a:avLst/>
                <a:gdLst/>
                <a:ahLst/>
                <a:cxnLst>
                  <a:cxn ang="0">
                    <a:pos x="342" y="219"/>
                  </a:cxn>
                  <a:cxn ang="0">
                    <a:pos x="0" y="0"/>
                  </a:cxn>
                </a:cxnLst>
                <a:rect l="0" t="0" r="r" b="b"/>
                <a:pathLst>
                  <a:path w="342" h="219">
                    <a:moveTo>
                      <a:pt x="342" y="219"/>
                    </a:moveTo>
                    <a:lnTo>
                      <a:pt x="0"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grpSp>
        <p:grpSp>
          <p:nvGrpSpPr>
            <p:cNvPr id="101" name="Group 26">
              <a:extLst>
                <a:ext uri="{FF2B5EF4-FFF2-40B4-BE49-F238E27FC236}">
                  <a16:creationId xmlns:a16="http://schemas.microsoft.com/office/drawing/2014/main" id="{406005B7-3512-0E62-05D5-707BE5311A63}"/>
                </a:ext>
              </a:extLst>
            </p:cNvPr>
            <p:cNvGrpSpPr>
              <a:grpSpLocks/>
            </p:cNvGrpSpPr>
            <p:nvPr/>
          </p:nvGrpSpPr>
          <p:grpSpPr bwMode="auto">
            <a:xfrm>
              <a:off x="4159507" y="3519936"/>
              <a:ext cx="190159" cy="113236"/>
              <a:chOff x="3224" y="504"/>
              <a:chExt cx="345" cy="230"/>
            </a:xfrm>
          </p:grpSpPr>
          <p:sp>
            <p:nvSpPr>
              <p:cNvPr id="179" name="Rectangle 27">
                <a:extLst>
                  <a:ext uri="{FF2B5EF4-FFF2-40B4-BE49-F238E27FC236}">
                    <a16:creationId xmlns:a16="http://schemas.microsoft.com/office/drawing/2014/main" id="{CFADBB78-34EA-6B97-3708-549EA07521F6}"/>
                  </a:ext>
                </a:extLst>
              </p:cNvPr>
              <p:cNvSpPr>
                <a:spLocks noChangeArrowheads="1"/>
              </p:cNvSpPr>
              <p:nvPr/>
            </p:nvSpPr>
            <p:spPr bwMode="auto">
              <a:xfrm>
                <a:off x="3224" y="504"/>
                <a:ext cx="345" cy="230"/>
              </a:xfrm>
              <a:prstGeom prst="rect">
                <a:avLst/>
              </a:prstGeom>
              <a:solidFill>
                <a:srgbClr val="80FFFF"/>
              </a:solidFill>
              <a:ln w="28575">
                <a:solidFill>
                  <a:schemeClr val="tx1"/>
                </a:solidFill>
                <a:miter lim="800000"/>
                <a:headEnd/>
                <a:tailEnd/>
              </a:ln>
            </p:spPr>
            <p:txBody>
              <a:bodyPr/>
              <a:lstStyle/>
              <a:p>
                <a:endParaRPr lang="en-US"/>
              </a:p>
            </p:txBody>
          </p:sp>
          <p:sp>
            <p:nvSpPr>
              <p:cNvPr id="180" name="Freeform 28">
                <a:extLst>
                  <a:ext uri="{FF2B5EF4-FFF2-40B4-BE49-F238E27FC236}">
                    <a16:creationId xmlns:a16="http://schemas.microsoft.com/office/drawing/2014/main" id="{F30BA5DC-4963-0CE1-BCFC-42DBE44168D9}"/>
                  </a:ext>
                </a:extLst>
              </p:cNvPr>
              <p:cNvSpPr>
                <a:spLocks/>
              </p:cNvSpPr>
              <p:nvPr/>
            </p:nvSpPr>
            <p:spPr bwMode="auto">
              <a:xfrm>
                <a:off x="3227" y="509"/>
                <a:ext cx="339" cy="219"/>
              </a:xfrm>
              <a:custGeom>
                <a:avLst/>
                <a:gdLst/>
                <a:ahLst/>
                <a:cxnLst>
                  <a:cxn ang="0">
                    <a:pos x="0" y="219"/>
                  </a:cxn>
                  <a:cxn ang="0">
                    <a:pos x="339" y="0"/>
                  </a:cxn>
                </a:cxnLst>
                <a:rect l="0" t="0" r="r" b="b"/>
                <a:pathLst>
                  <a:path w="339" h="219">
                    <a:moveTo>
                      <a:pt x="0" y="219"/>
                    </a:moveTo>
                    <a:lnTo>
                      <a:pt x="339"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81" name="Freeform 29">
                <a:extLst>
                  <a:ext uri="{FF2B5EF4-FFF2-40B4-BE49-F238E27FC236}">
                    <a16:creationId xmlns:a16="http://schemas.microsoft.com/office/drawing/2014/main" id="{5F79569F-7A48-0B9F-FFE9-3814CD04CFD2}"/>
                  </a:ext>
                </a:extLst>
              </p:cNvPr>
              <p:cNvSpPr>
                <a:spLocks/>
              </p:cNvSpPr>
              <p:nvPr/>
            </p:nvSpPr>
            <p:spPr bwMode="auto">
              <a:xfrm>
                <a:off x="3225" y="509"/>
                <a:ext cx="342" cy="219"/>
              </a:xfrm>
              <a:custGeom>
                <a:avLst/>
                <a:gdLst/>
                <a:ahLst/>
                <a:cxnLst>
                  <a:cxn ang="0">
                    <a:pos x="342" y="219"/>
                  </a:cxn>
                  <a:cxn ang="0">
                    <a:pos x="0" y="0"/>
                  </a:cxn>
                </a:cxnLst>
                <a:rect l="0" t="0" r="r" b="b"/>
                <a:pathLst>
                  <a:path w="342" h="219">
                    <a:moveTo>
                      <a:pt x="342" y="219"/>
                    </a:moveTo>
                    <a:lnTo>
                      <a:pt x="0"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grpSp>
        <p:grpSp>
          <p:nvGrpSpPr>
            <p:cNvPr id="102" name="Group 26">
              <a:extLst>
                <a:ext uri="{FF2B5EF4-FFF2-40B4-BE49-F238E27FC236}">
                  <a16:creationId xmlns:a16="http://schemas.microsoft.com/office/drawing/2014/main" id="{B21D53B0-C373-4793-179E-0A4A475DA293}"/>
                </a:ext>
              </a:extLst>
            </p:cNvPr>
            <p:cNvGrpSpPr>
              <a:grpSpLocks/>
            </p:cNvGrpSpPr>
            <p:nvPr/>
          </p:nvGrpSpPr>
          <p:grpSpPr bwMode="auto">
            <a:xfrm>
              <a:off x="4509704" y="2638220"/>
              <a:ext cx="190159" cy="113236"/>
              <a:chOff x="3224" y="504"/>
              <a:chExt cx="345" cy="230"/>
            </a:xfrm>
          </p:grpSpPr>
          <p:sp>
            <p:nvSpPr>
              <p:cNvPr id="176" name="Rectangle 27">
                <a:extLst>
                  <a:ext uri="{FF2B5EF4-FFF2-40B4-BE49-F238E27FC236}">
                    <a16:creationId xmlns:a16="http://schemas.microsoft.com/office/drawing/2014/main" id="{6BF7B58D-ADF7-D624-6AAE-8B156E111153}"/>
                  </a:ext>
                </a:extLst>
              </p:cNvPr>
              <p:cNvSpPr>
                <a:spLocks noChangeArrowheads="1"/>
              </p:cNvSpPr>
              <p:nvPr/>
            </p:nvSpPr>
            <p:spPr bwMode="auto">
              <a:xfrm>
                <a:off x="3224" y="504"/>
                <a:ext cx="345" cy="230"/>
              </a:xfrm>
              <a:prstGeom prst="rect">
                <a:avLst/>
              </a:prstGeom>
              <a:solidFill>
                <a:srgbClr val="80FFFF"/>
              </a:solidFill>
              <a:ln w="28575">
                <a:solidFill>
                  <a:schemeClr val="tx1"/>
                </a:solidFill>
                <a:miter lim="800000"/>
                <a:headEnd/>
                <a:tailEnd/>
              </a:ln>
            </p:spPr>
            <p:txBody>
              <a:bodyPr/>
              <a:lstStyle/>
              <a:p>
                <a:endParaRPr lang="en-US"/>
              </a:p>
            </p:txBody>
          </p:sp>
          <p:sp>
            <p:nvSpPr>
              <p:cNvPr id="177" name="Freeform 28">
                <a:extLst>
                  <a:ext uri="{FF2B5EF4-FFF2-40B4-BE49-F238E27FC236}">
                    <a16:creationId xmlns:a16="http://schemas.microsoft.com/office/drawing/2014/main" id="{7BA5EF5A-72BA-5E62-0AA9-94E2B9544251}"/>
                  </a:ext>
                </a:extLst>
              </p:cNvPr>
              <p:cNvSpPr>
                <a:spLocks/>
              </p:cNvSpPr>
              <p:nvPr/>
            </p:nvSpPr>
            <p:spPr bwMode="auto">
              <a:xfrm>
                <a:off x="3227" y="509"/>
                <a:ext cx="339" cy="219"/>
              </a:xfrm>
              <a:custGeom>
                <a:avLst/>
                <a:gdLst/>
                <a:ahLst/>
                <a:cxnLst>
                  <a:cxn ang="0">
                    <a:pos x="0" y="219"/>
                  </a:cxn>
                  <a:cxn ang="0">
                    <a:pos x="339" y="0"/>
                  </a:cxn>
                </a:cxnLst>
                <a:rect l="0" t="0" r="r" b="b"/>
                <a:pathLst>
                  <a:path w="339" h="219">
                    <a:moveTo>
                      <a:pt x="0" y="219"/>
                    </a:moveTo>
                    <a:lnTo>
                      <a:pt x="339"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78" name="Freeform 29">
                <a:extLst>
                  <a:ext uri="{FF2B5EF4-FFF2-40B4-BE49-F238E27FC236}">
                    <a16:creationId xmlns:a16="http://schemas.microsoft.com/office/drawing/2014/main" id="{521971A5-AA02-E099-079F-139208B0E65C}"/>
                  </a:ext>
                </a:extLst>
              </p:cNvPr>
              <p:cNvSpPr>
                <a:spLocks/>
              </p:cNvSpPr>
              <p:nvPr/>
            </p:nvSpPr>
            <p:spPr bwMode="auto">
              <a:xfrm>
                <a:off x="3225" y="509"/>
                <a:ext cx="342" cy="219"/>
              </a:xfrm>
              <a:custGeom>
                <a:avLst/>
                <a:gdLst/>
                <a:ahLst/>
                <a:cxnLst>
                  <a:cxn ang="0">
                    <a:pos x="342" y="219"/>
                  </a:cxn>
                  <a:cxn ang="0">
                    <a:pos x="0" y="0"/>
                  </a:cxn>
                </a:cxnLst>
                <a:rect l="0" t="0" r="r" b="b"/>
                <a:pathLst>
                  <a:path w="342" h="219">
                    <a:moveTo>
                      <a:pt x="342" y="219"/>
                    </a:moveTo>
                    <a:lnTo>
                      <a:pt x="0"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grpSp>
        <p:grpSp>
          <p:nvGrpSpPr>
            <p:cNvPr id="103" name="Group 26">
              <a:extLst>
                <a:ext uri="{FF2B5EF4-FFF2-40B4-BE49-F238E27FC236}">
                  <a16:creationId xmlns:a16="http://schemas.microsoft.com/office/drawing/2014/main" id="{265B7BDA-3302-DFB7-23EC-D1730B292BB5}"/>
                </a:ext>
              </a:extLst>
            </p:cNvPr>
            <p:cNvGrpSpPr>
              <a:grpSpLocks/>
            </p:cNvGrpSpPr>
            <p:nvPr/>
          </p:nvGrpSpPr>
          <p:grpSpPr bwMode="auto">
            <a:xfrm>
              <a:off x="6693295" y="4489176"/>
              <a:ext cx="190159" cy="113236"/>
              <a:chOff x="3224" y="504"/>
              <a:chExt cx="345" cy="230"/>
            </a:xfrm>
          </p:grpSpPr>
          <p:sp>
            <p:nvSpPr>
              <p:cNvPr id="173" name="Rectangle 27">
                <a:extLst>
                  <a:ext uri="{FF2B5EF4-FFF2-40B4-BE49-F238E27FC236}">
                    <a16:creationId xmlns:a16="http://schemas.microsoft.com/office/drawing/2014/main" id="{CCE9D48F-2F2C-82D9-FF6E-52AEC901DFEB}"/>
                  </a:ext>
                </a:extLst>
              </p:cNvPr>
              <p:cNvSpPr>
                <a:spLocks noChangeArrowheads="1"/>
              </p:cNvSpPr>
              <p:nvPr/>
            </p:nvSpPr>
            <p:spPr bwMode="auto">
              <a:xfrm>
                <a:off x="3224" y="504"/>
                <a:ext cx="345" cy="230"/>
              </a:xfrm>
              <a:prstGeom prst="rect">
                <a:avLst/>
              </a:prstGeom>
              <a:solidFill>
                <a:srgbClr val="80FFFF"/>
              </a:solidFill>
              <a:ln w="28575">
                <a:solidFill>
                  <a:schemeClr val="tx1"/>
                </a:solidFill>
                <a:miter lim="800000"/>
                <a:headEnd/>
                <a:tailEnd/>
              </a:ln>
            </p:spPr>
            <p:txBody>
              <a:bodyPr/>
              <a:lstStyle/>
              <a:p>
                <a:endParaRPr lang="en-US"/>
              </a:p>
            </p:txBody>
          </p:sp>
          <p:sp>
            <p:nvSpPr>
              <p:cNvPr id="174" name="Freeform 28">
                <a:extLst>
                  <a:ext uri="{FF2B5EF4-FFF2-40B4-BE49-F238E27FC236}">
                    <a16:creationId xmlns:a16="http://schemas.microsoft.com/office/drawing/2014/main" id="{6F965E2D-2A15-E7BA-895B-147057ED0B95}"/>
                  </a:ext>
                </a:extLst>
              </p:cNvPr>
              <p:cNvSpPr>
                <a:spLocks/>
              </p:cNvSpPr>
              <p:nvPr/>
            </p:nvSpPr>
            <p:spPr bwMode="auto">
              <a:xfrm>
                <a:off x="3227" y="509"/>
                <a:ext cx="339" cy="219"/>
              </a:xfrm>
              <a:custGeom>
                <a:avLst/>
                <a:gdLst/>
                <a:ahLst/>
                <a:cxnLst>
                  <a:cxn ang="0">
                    <a:pos x="0" y="219"/>
                  </a:cxn>
                  <a:cxn ang="0">
                    <a:pos x="339" y="0"/>
                  </a:cxn>
                </a:cxnLst>
                <a:rect l="0" t="0" r="r" b="b"/>
                <a:pathLst>
                  <a:path w="339" h="219">
                    <a:moveTo>
                      <a:pt x="0" y="219"/>
                    </a:moveTo>
                    <a:lnTo>
                      <a:pt x="339"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75" name="Freeform 29">
                <a:extLst>
                  <a:ext uri="{FF2B5EF4-FFF2-40B4-BE49-F238E27FC236}">
                    <a16:creationId xmlns:a16="http://schemas.microsoft.com/office/drawing/2014/main" id="{08053B68-BAE7-5A58-9EE0-B0882AE95617}"/>
                  </a:ext>
                </a:extLst>
              </p:cNvPr>
              <p:cNvSpPr>
                <a:spLocks/>
              </p:cNvSpPr>
              <p:nvPr/>
            </p:nvSpPr>
            <p:spPr bwMode="auto">
              <a:xfrm>
                <a:off x="3225" y="509"/>
                <a:ext cx="342" cy="219"/>
              </a:xfrm>
              <a:custGeom>
                <a:avLst/>
                <a:gdLst/>
                <a:ahLst/>
                <a:cxnLst>
                  <a:cxn ang="0">
                    <a:pos x="342" y="219"/>
                  </a:cxn>
                  <a:cxn ang="0">
                    <a:pos x="0" y="0"/>
                  </a:cxn>
                </a:cxnLst>
                <a:rect l="0" t="0" r="r" b="b"/>
                <a:pathLst>
                  <a:path w="342" h="219">
                    <a:moveTo>
                      <a:pt x="342" y="219"/>
                    </a:moveTo>
                    <a:lnTo>
                      <a:pt x="0"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grpSp>
        <p:grpSp>
          <p:nvGrpSpPr>
            <p:cNvPr id="104" name="Group 26">
              <a:extLst>
                <a:ext uri="{FF2B5EF4-FFF2-40B4-BE49-F238E27FC236}">
                  <a16:creationId xmlns:a16="http://schemas.microsoft.com/office/drawing/2014/main" id="{8F02EF9F-AE4A-4FBE-BC33-F7567F84E754}"/>
                </a:ext>
              </a:extLst>
            </p:cNvPr>
            <p:cNvGrpSpPr>
              <a:grpSpLocks/>
            </p:cNvGrpSpPr>
            <p:nvPr/>
          </p:nvGrpSpPr>
          <p:grpSpPr bwMode="auto">
            <a:xfrm>
              <a:off x="5134018" y="3334617"/>
              <a:ext cx="190159" cy="113236"/>
              <a:chOff x="3224" y="504"/>
              <a:chExt cx="345" cy="230"/>
            </a:xfrm>
          </p:grpSpPr>
          <p:sp>
            <p:nvSpPr>
              <p:cNvPr id="170" name="Rectangle 27">
                <a:extLst>
                  <a:ext uri="{FF2B5EF4-FFF2-40B4-BE49-F238E27FC236}">
                    <a16:creationId xmlns:a16="http://schemas.microsoft.com/office/drawing/2014/main" id="{A0C17851-6D7F-B398-D7E4-04BE142BB70B}"/>
                  </a:ext>
                </a:extLst>
              </p:cNvPr>
              <p:cNvSpPr>
                <a:spLocks noChangeArrowheads="1"/>
              </p:cNvSpPr>
              <p:nvPr/>
            </p:nvSpPr>
            <p:spPr bwMode="auto">
              <a:xfrm>
                <a:off x="3224" y="504"/>
                <a:ext cx="345" cy="230"/>
              </a:xfrm>
              <a:prstGeom prst="rect">
                <a:avLst/>
              </a:prstGeom>
              <a:solidFill>
                <a:srgbClr val="80FFFF"/>
              </a:solidFill>
              <a:ln w="28575">
                <a:solidFill>
                  <a:schemeClr val="tx1"/>
                </a:solidFill>
                <a:miter lim="800000"/>
                <a:headEnd/>
                <a:tailEnd/>
              </a:ln>
            </p:spPr>
            <p:txBody>
              <a:bodyPr/>
              <a:lstStyle/>
              <a:p>
                <a:endParaRPr lang="en-US"/>
              </a:p>
            </p:txBody>
          </p:sp>
          <p:sp>
            <p:nvSpPr>
              <p:cNvPr id="171" name="Freeform 28">
                <a:extLst>
                  <a:ext uri="{FF2B5EF4-FFF2-40B4-BE49-F238E27FC236}">
                    <a16:creationId xmlns:a16="http://schemas.microsoft.com/office/drawing/2014/main" id="{6596AB01-4EBF-5F30-18BA-CF6084999A26}"/>
                  </a:ext>
                </a:extLst>
              </p:cNvPr>
              <p:cNvSpPr>
                <a:spLocks/>
              </p:cNvSpPr>
              <p:nvPr/>
            </p:nvSpPr>
            <p:spPr bwMode="auto">
              <a:xfrm>
                <a:off x="3227" y="509"/>
                <a:ext cx="339" cy="219"/>
              </a:xfrm>
              <a:custGeom>
                <a:avLst/>
                <a:gdLst/>
                <a:ahLst/>
                <a:cxnLst>
                  <a:cxn ang="0">
                    <a:pos x="0" y="219"/>
                  </a:cxn>
                  <a:cxn ang="0">
                    <a:pos x="339" y="0"/>
                  </a:cxn>
                </a:cxnLst>
                <a:rect l="0" t="0" r="r" b="b"/>
                <a:pathLst>
                  <a:path w="339" h="219">
                    <a:moveTo>
                      <a:pt x="0" y="219"/>
                    </a:moveTo>
                    <a:lnTo>
                      <a:pt x="339"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172" name="Freeform 29">
                <a:extLst>
                  <a:ext uri="{FF2B5EF4-FFF2-40B4-BE49-F238E27FC236}">
                    <a16:creationId xmlns:a16="http://schemas.microsoft.com/office/drawing/2014/main" id="{361E8130-C906-BBCA-3210-0981FEA0225D}"/>
                  </a:ext>
                </a:extLst>
              </p:cNvPr>
              <p:cNvSpPr>
                <a:spLocks/>
              </p:cNvSpPr>
              <p:nvPr/>
            </p:nvSpPr>
            <p:spPr bwMode="auto">
              <a:xfrm>
                <a:off x="3225" y="509"/>
                <a:ext cx="342" cy="219"/>
              </a:xfrm>
              <a:custGeom>
                <a:avLst/>
                <a:gdLst/>
                <a:ahLst/>
                <a:cxnLst>
                  <a:cxn ang="0">
                    <a:pos x="342" y="219"/>
                  </a:cxn>
                  <a:cxn ang="0">
                    <a:pos x="0" y="0"/>
                  </a:cxn>
                </a:cxnLst>
                <a:rect l="0" t="0" r="r" b="b"/>
                <a:pathLst>
                  <a:path w="342" h="219">
                    <a:moveTo>
                      <a:pt x="342" y="219"/>
                    </a:moveTo>
                    <a:lnTo>
                      <a:pt x="0" y="0"/>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grpSp>
        <p:grpSp>
          <p:nvGrpSpPr>
            <p:cNvPr id="105" name="Group 104">
              <a:extLst>
                <a:ext uri="{FF2B5EF4-FFF2-40B4-BE49-F238E27FC236}">
                  <a16:creationId xmlns:a16="http://schemas.microsoft.com/office/drawing/2014/main" id="{F2718AD7-DEC9-ECFD-77A9-EF8BCE32EBC7}"/>
                </a:ext>
              </a:extLst>
            </p:cNvPr>
            <p:cNvGrpSpPr/>
            <p:nvPr/>
          </p:nvGrpSpPr>
          <p:grpSpPr>
            <a:xfrm rot="3024187">
              <a:off x="4189313" y="2142363"/>
              <a:ext cx="498671" cy="764765"/>
              <a:chOff x="12649671" y="1769363"/>
              <a:chExt cx="371672" cy="429768"/>
            </a:xfrm>
          </p:grpSpPr>
          <p:sp>
            <p:nvSpPr>
              <p:cNvPr id="168" name="TextBox 167">
                <a:extLst>
                  <a:ext uri="{FF2B5EF4-FFF2-40B4-BE49-F238E27FC236}">
                    <a16:creationId xmlns:a16="http://schemas.microsoft.com/office/drawing/2014/main" id="{A780A417-6341-A680-39CE-1715EEF84E42}"/>
                  </a:ext>
                </a:extLst>
              </p:cNvPr>
              <p:cNvSpPr txBox="1"/>
              <p:nvPr/>
            </p:nvSpPr>
            <p:spPr>
              <a:xfrm rot="16200000">
                <a:off x="12768870" y="1845748"/>
                <a:ext cx="227947" cy="276999"/>
              </a:xfrm>
              <a:prstGeom prst="rect">
                <a:avLst/>
              </a:prstGeom>
              <a:noFill/>
              <a:ln w="15875">
                <a:noFill/>
                <a:miter lim="800000"/>
              </a:ln>
            </p:spPr>
            <p:txBody>
              <a:bodyPr wrap="none" rtlCol="0" anchor="ctr" anchorCtr="0">
                <a:spAutoFit/>
              </a:bodyPr>
              <a:lstStyle/>
              <a:p>
                <a:pPr algn="ctr"/>
                <a:r>
                  <a:rPr lang="en-US" sz="1200" b="1" u="none">
                    <a:latin typeface="Arial" pitchFamily="34" charset="0"/>
                    <a:cs typeface="Arial" pitchFamily="34" charset="0"/>
                  </a:rPr>
                  <a:t>I</a:t>
                </a:r>
              </a:p>
            </p:txBody>
          </p:sp>
          <p:sp>
            <p:nvSpPr>
              <p:cNvPr id="169" name="Freeform: Shape 168">
                <a:extLst>
                  <a:ext uri="{FF2B5EF4-FFF2-40B4-BE49-F238E27FC236}">
                    <a16:creationId xmlns:a16="http://schemas.microsoft.com/office/drawing/2014/main" id="{686D20D2-B76F-35A4-169A-2361D8916EF9}"/>
                  </a:ext>
                </a:extLst>
              </p:cNvPr>
              <p:cNvSpPr/>
              <p:nvPr/>
            </p:nvSpPr>
            <p:spPr>
              <a:xfrm>
                <a:off x="12649671" y="1769363"/>
                <a:ext cx="210312" cy="429768"/>
              </a:xfrm>
              <a:custGeom>
                <a:avLst/>
                <a:gdLst>
                  <a:gd name="connsiteX0" fmla="*/ 192024 w 210312"/>
                  <a:gd name="connsiteY0" fmla="*/ 137160 h 429768"/>
                  <a:gd name="connsiteX1" fmla="*/ 182880 w 210312"/>
                  <a:gd name="connsiteY1" fmla="*/ 64008 h 429768"/>
                  <a:gd name="connsiteX2" fmla="*/ 155448 w 210312"/>
                  <a:gd name="connsiteY2" fmla="*/ 9144 h 429768"/>
                  <a:gd name="connsiteX3" fmla="*/ 137160 w 210312"/>
                  <a:gd name="connsiteY3" fmla="*/ 0 h 429768"/>
                  <a:gd name="connsiteX4" fmla="*/ 109728 w 210312"/>
                  <a:gd name="connsiteY4" fmla="*/ 0 h 429768"/>
                  <a:gd name="connsiteX5" fmla="*/ 27432 w 210312"/>
                  <a:gd name="connsiteY5" fmla="*/ 0 h 429768"/>
                  <a:gd name="connsiteX6" fmla="*/ 9144 w 210312"/>
                  <a:gd name="connsiteY6" fmla="*/ 54864 h 429768"/>
                  <a:gd name="connsiteX7" fmla="*/ 0 w 210312"/>
                  <a:gd name="connsiteY7" fmla="*/ 146304 h 429768"/>
                  <a:gd name="connsiteX8" fmla="*/ 0 w 210312"/>
                  <a:gd name="connsiteY8" fmla="*/ 219456 h 429768"/>
                  <a:gd name="connsiteX9" fmla="*/ 0 w 210312"/>
                  <a:gd name="connsiteY9" fmla="*/ 274320 h 429768"/>
                  <a:gd name="connsiteX10" fmla="*/ 0 w 210312"/>
                  <a:gd name="connsiteY10" fmla="*/ 301752 h 429768"/>
                  <a:gd name="connsiteX11" fmla="*/ 27432 w 210312"/>
                  <a:gd name="connsiteY11" fmla="*/ 356616 h 429768"/>
                  <a:gd name="connsiteX12" fmla="*/ 73152 w 210312"/>
                  <a:gd name="connsiteY12" fmla="*/ 429768 h 429768"/>
                  <a:gd name="connsiteX13" fmla="*/ 173736 w 210312"/>
                  <a:gd name="connsiteY13" fmla="*/ 429768 h 429768"/>
                  <a:gd name="connsiteX14" fmla="*/ 210312 w 210312"/>
                  <a:gd name="connsiteY14" fmla="*/ 356616 h 429768"/>
                  <a:gd name="connsiteX15" fmla="*/ 210312 w 210312"/>
                  <a:gd name="connsiteY15" fmla="*/ 274320 h 429768"/>
                  <a:gd name="connsiteX16" fmla="*/ 210312 w 210312"/>
                  <a:gd name="connsiteY16" fmla="*/ 283464 h 42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312" h="429768">
                    <a:moveTo>
                      <a:pt x="192024" y="137160"/>
                    </a:moveTo>
                    <a:lnTo>
                      <a:pt x="182880" y="64008"/>
                    </a:lnTo>
                    <a:lnTo>
                      <a:pt x="155448" y="9144"/>
                    </a:lnTo>
                    <a:lnTo>
                      <a:pt x="137160" y="0"/>
                    </a:lnTo>
                    <a:lnTo>
                      <a:pt x="109728" y="0"/>
                    </a:lnTo>
                    <a:lnTo>
                      <a:pt x="27432" y="0"/>
                    </a:lnTo>
                    <a:lnTo>
                      <a:pt x="9144" y="54864"/>
                    </a:lnTo>
                    <a:lnTo>
                      <a:pt x="0" y="146304"/>
                    </a:lnTo>
                    <a:lnTo>
                      <a:pt x="0" y="219456"/>
                    </a:lnTo>
                    <a:lnTo>
                      <a:pt x="0" y="274320"/>
                    </a:lnTo>
                    <a:lnTo>
                      <a:pt x="0" y="301752"/>
                    </a:lnTo>
                    <a:lnTo>
                      <a:pt x="27432" y="356616"/>
                    </a:lnTo>
                    <a:lnTo>
                      <a:pt x="73152" y="429768"/>
                    </a:lnTo>
                    <a:lnTo>
                      <a:pt x="173736" y="429768"/>
                    </a:lnTo>
                    <a:lnTo>
                      <a:pt x="210312" y="356616"/>
                    </a:lnTo>
                    <a:lnTo>
                      <a:pt x="210312" y="274320"/>
                    </a:lnTo>
                    <a:lnTo>
                      <a:pt x="210312" y="283464"/>
                    </a:lnTo>
                  </a:path>
                </a:pathLst>
              </a:custGeom>
              <a:noFill/>
              <a:ln w="15875">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8FA0B31D-05FD-B76D-B3AF-CAB6E7E342E5}"/>
                </a:ext>
              </a:extLst>
            </p:cNvPr>
            <p:cNvGrpSpPr/>
            <p:nvPr/>
          </p:nvGrpSpPr>
          <p:grpSpPr>
            <a:xfrm rot="329590">
              <a:off x="3720012" y="3307939"/>
              <a:ext cx="498671" cy="764765"/>
              <a:chOff x="12649671" y="1769363"/>
              <a:chExt cx="371672" cy="429768"/>
            </a:xfrm>
          </p:grpSpPr>
          <p:sp>
            <p:nvSpPr>
              <p:cNvPr id="166" name="TextBox 165">
                <a:extLst>
                  <a:ext uri="{FF2B5EF4-FFF2-40B4-BE49-F238E27FC236}">
                    <a16:creationId xmlns:a16="http://schemas.microsoft.com/office/drawing/2014/main" id="{BC291D1D-A88F-DDDF-E5B5-44D9D32CBA3C}"/>
                  </a:ext>
                </a:extLst>
              </p:cNvPr>
              <p:cNvSpPr txBox="1"/>
              <p:nvPr/>
            </p:nvSpPr>
            <p:spPr>
              <a:xfrm rot="16200000">
                <a:off x="12768870" y="1845748"/>
                <a:ext cx="227947" cy="276999"/>
              </a:xfrm>
              <a:prstGeom prst="rect">
                <a:avLst/>
              </a:prstGeom>
              <a:noFill/>
              <a:ln w="15875">
                <a:noFill/>
                <a:miter lim="800000"/>
              </a:ln>
            </p:spPr>
            <p:txBody>
              <a:bodyPr wrap="none" rtlCol="0" anchor="ctr" anchorCtr="0">
                <a:spAutoFit/>
              </a:bodyPr>
              <a:lstStyle/>
              <a:p>
                <a:pPr algn="ctr"/>
                <a:r>
                  <a:rPr lang="en-US" sz="1200" b="1" u="none">
                    <a:latin typeface="Arial" pitchFamily="34" charset="0"/>
                    <a:cs typeface="Arial" pitchFamily="34" charset="0"/>
                  </a:rPr>
                  <a:t>I</a:t>
                </a:r>
              </a:p>
            </p:txBody>
          </p:sp>
          <p:sp>
            <p:nvSpPr>
              <p:cNvPr id="167" name="Freeform: Shape 166">
                <a:extLst>
                  <a:ext uri="{FF2B5EF4-FFF2-40B4-BE49-F238E27FC236}">
                    <a16:creationId xmlns:a16="http://schemas.microsoft.com/office/drawing/2014/main" id="{B820E452-90E4-6AFC-803F-35A0954A8B68}"/>
                  </a:ext>
                </a:extLst>
              </p:cNvPr>
              <p:cNvSpPr/>
              <p:nvPr/>
            </p:nvSpPr>
            <p:spPr>
              <a:xfrm>
                <a:off x="12649671" y="1769363"/>
                <a:ext cx="210312" cy="429768"/>
              </a:xfrm>
              <a:custGeom>
                <a:avLst/>
                <a:gdLst>
                  <a:gd name="connsiteX0" fmla="*/ 192024 w 210312"/>
                  <a:gd name="connsiteY0" fmla="*/ 137160 h 429768"/>
                  <a:gd name="connsiteX1" fmla="*/ 182880 w 210312"/>
                  <a:gd name="connsiteY1" fmla="*/ 64008 h 429768"/>
                  <a:gd name="connsiteX2" fmla="*/ 155448 w 210312"/>
                  <a:gd name="connsiteY2" fmla="*/ 9144 h 429768"/>
                  <a:gd name="connsiteX3" fmla="*/ 137160 w 210312"/>
                  <a:gd name="connsiteY3" fmla="*/ 0 h 429768"/>
                  <a:gd name="connsiteX4" fmla="*/ 109728 w 210312"/>
                  <a:gd name="connsiteY4" fmla="*/ 0 h 429768"/>
                  <a:gd name="connsiteX5" fmla="*/ 27432 w 210312"/>
                  <a:gd name="connsiteY5" fmla="*/ 0 h 429768"/>
                  <a:gd name="connsiteX6" fmla="*/ 9144 w 210312"/>
                  <a:gd name="connsiteY6" fmla="*/ 54864 h 429768"/>
                  <a:gd name="connsiteX7" fmla="*/ 0 w 210312"/>
                  <a:gd name="connsiteY7" fmla="*/ 146304 h 429768"/>
                  <a:gd name="connsiteX8" fmla="*/ 0 w 210312"/>
                  <a:gd name="connsiteY8" fmla="*/ 219456 h 429768"/>
                  <a:gd name="connsiteX9" fmla="*/ 0 w 210312"/>
                  <a:gd name="connsiteY9" fmla="*/ 274320 h 429768"/>
                  <a:gd name="connsiteX10" fmla="*/ 0 w 210312"/>
                  <a:gd name="connsiteY10" fmla="*/ 301752 h 429768"/>
                  <a:gd name="connsiteX11" fmla="*/ 27432 w 210312"/>
                  <a:gd name="connsiteY11" fmla="*/ 356616 h 429768"/>
                  <a:gd name="connsiteX12" fmla="*/ 73152 w 210312"/>
                  <a:gd name="connsiteY12" fmla="*/ 429768 h 429768"/>
                  <a:gd name="connsiteX13" fmla="*/ 173736 w 210312"/>
                  <a:gd name="connsiteY13" fmla="*/ 429768 h 429768"/>
                  <a:gd name="connsiteX14" fmla="*/ 210312 w 210312"/>
                  <a:gd name="connsiteY14" fmla="*/ 356616 h 429768"/>
                  <a:gd name="connsiteX15" fmla="*/ 210312 w 210312"/>
                  <a:gd name="connsiteY15" fmla="*/ 274320 h 429768"/>
                  <a:gd name="connsiteX16" fmla="*/ 210312 w 210312"/>
                  <a:gd name="connsiteY16" fmla="*/ 283464 h 42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312" h="429768">
                    <a:moveTo>
                      <a:pt x="192024" y="137160"/>
                    </a:moveTo>
                    <a:lnTo>
                      <a:pt x="182880" y="64008"/>
                    </a:lnTo>
                    <a:lnTo>
                      <a:pt x="155448" y="9144"/>
                    </a:lnTo>
                    <a:lnTo>
                      <a:pt x="137160" y="0"/>
                    </a:lnTo>
                    <a:lnTo>
                      <a:pt x="109728" y="0"/>
                    </a:lnTo>
                    <a:lnTo>
                      <a:pt x="27432" y="0"/>
                    </a:lnTo>
                    <a:lnTo>
                      <a:pt x="9144" y="54864"/>
                    </a:lnTo>
                    <a:lnTo>
                      <a:pt x="0" y="146304"/>
                    </a:lnTo>
                    <a:lnTo>
                      <a:pt x="0" y="219456"/>
                    </a:lnTo>
                    <a:lnTo>
                      <a:pt x="0" y="274320"/>
                    </a:lnTo>
                    <a:lnTo>
                      <a:pt x="0" y="301752"/>
                    </a:lnTo>
                    <a:lnTo>
                      <a:pt x="27432" y="356616"/>
                    </a:lnTo>
                    <a:lnTo>
                      <a:pt x="73152" y="429768"/>
                    </a:lnTo>
                    <a:lnTo>
                      <a:pt x="173736" y="429768"/>
                    </a:lnTo>
                    <a:lnTo>
                      <a:pt x="210312" y="356616"/>
                    </a:lnTo>
                    <a:lnTo>
                      <a:pt x="210312" y="274320"/>
                    </a:lnTo>
                    <a:lnTo>
                      <a:pt x="210312" y="283464"/>
                    </a:lnTo>
                  </a:path>
                </a:pathLst>
              </a:custGeom>
              <a:noFill/>
              <a:ln w="15875">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A37F6CCC-6A0C-F53C-6AEC-9BC39E20A789}"/>
                </a:ext>
              </a:extLst>
            </p:cNvPr>
            <p:cNvGrpSpPr/>
            <p:nvPr/>
          </p:nvGrpSpPr>
          <p:grpSpPr>
            <a:xfrm>
              <a:off x="3562124" y="4916861"/>
              <a:ext cx="498671" cy="764765"/>
              <a:chOff x="12649671" y="1769363"/>
              <a:chExt cx="371672" cy="429768"/>
            </a:xfrm>
          </p:grpSpPr>
          <p:sp>
            <p:nvSpPr>
              <p:cNvPr id="164" name="TextBox 163">
                <a:extLst>
                  <a:ext uri="{FF2B5EF4-FFF2-40B4-BE49-F238E27FC236}">
                    <a16:creationId xmlns:a16="http://schemas.microsoft.com/office/drawing/2014/main" id="{ED4456DA-3D53-51A9-2C21-8D63D19DD966}"/>
                  </a:ext>
                </a:extLst>
              </p:cNvPr>
              <p:cNvSpPr txBox="1"/>
              <p:nvPr/>
            </p:nvSpPr>
            <p:spPr>
              <a:xfrm rot="16200000">
                <a:off x="12768870" y="1845748"/>
                <a:ext cx="227947" cy="276999"/>
              </a:xfrm>
              <a:prstGeom prst="rect">
                <a:avLst/>
              </a:prstGeom>
              <a:noFill/>
              <a:ln w="15875">
                <a:noFill/>
                <a:miter lim="800000"/>
              </a:ln>
            </p:spPr>
            <p:txBody>
              <a:bodyPr wrap="none" rtlCol="0" anchor="ctr" anchorCtr="0">
                <a:spAutoFit/>
              </a:bodyPr>
              <a:lstStyle/>
              <a:p>
                <a:pPr algn="ctr"/>
                <a:r>
                  <a:rPr lang="en-US" sz="1200" b="1" u="none">
                    <a:latin typeface="Arial" pitchFamily="34" charset="0"/>
                    <a:cs typeface="Arial" pitchFamily="34" charset="0"/>
                  </a:rPr>
                  <a:t>I</a:t>
                </a:r>
              </a:p>
            </p:txBody>
          </p:sp>
          <p:sp>
            <p:nvSpPr>
              <p:cNvPr id="165" name="Freeform: Shape 164">
                <a:extLst>
                  <a:ext uri="{FF2B5EF4-FFF2-40B4-BE49-F238E27FC236}">
                    <a16:creationId xmlns:a16="http://schemas.microsoft.com/office/drawing/2014/main" id="{17C57936-FBEE-6100-92BC-328684C7E970}"/>
                  </a:ext>
                </a:extLst>
              </p:cNvPr>
              <p:cNvSpPr/>
              <p:nvPr/>
            </p:nvSpPr>
            <p:spPr>
              <a:xfrm>
                <a:off x="12649671" y="1769363"/>
                <a:ext cx="210312" cy="429768"/>
              </a:xfrm>
              <a:custGeom>
                <a:avLst/>
                <a:gdLst>
                  <a:gd name="connsiteX0" fmla="*/ 192024 w 210312"/>
                  <a:gd name="connsiteY0" fmla="*/ 137160 h 429768"/>
                  <a:gd name="connsiteX1" fmla="*/ 182880 w 210312"/>
                  <a:gd name="connsiteY1" fmla="*/ 64008 h 429768"/>
                  <a:gd name="connsiteX2" fmla="*/ 155448 w 210312"/>
                  <a:gd name="connsiteY2" fmla="*/ 9144 h 429768"/>
                  <a:gd name="connsiteX3" fmla="*/ 137160 w 210312"/>
                  <a:gd name="connsiteY3" fmla="*/ 0 h 429768"/>
                  <a:gd name="connsiteX4" fmla="*/ 109728 w 210312"/>
                  <a:gd name="connsiteY4" fmla="*/ 0 h 429768"/>
                  <a:gd name="connsiteX5" fmla="*/ 27432 w 210312"/>
                  <a:gd name="connsiteY5" fmla="*/ 0 h 429768"/>
                  <a:gd name="connsiteX6" fmla="*/ 9144 w 210312"/>
                  <a:gd name="connsiteY6" fmla="*/ 54864 h 429768"/>
                  <a:gd name="connsiteX7" fmla="*/ 0 w 210312"/>
                  <a:gd name="connsiteY7" fmla="*/ 146304 h 429768"/>
                  <a:gd name="connsiteX8" fmla="*/ 0 w 210312"/>
                  <a:gd name="connsiteY8" fmla="*/ 219456 h 429768"/>
                  <a:gd name="connsiteX9" fmla="*/ 0 w 210312"/>
                  <a:gd name="connsiteY9" fmla="*/ 274320 h 429768"/>
                  <a:gd name="connsiteX10" fmla="*/ 0 w 210312"/>
                  <a:gd name="connsiteY10" fmla="*/ 301752 h 429768"/>
                  <a:gd name="connsiteX11" fmla="*/ 27432 w 210312"/>
                  <a:gd name="connsiteY11" fmla="*/ 356616 h 429768"/>
                  <a:gd name="connsiteX12" fmla="*/ 73152 w 210312"/>
                  <a:gd name="connsiteY12" fmla="*/ 429768 h 429768"/>
                  <a:gd name="connsiteX13" fmla="*/ 173736 w 210312"/>
                  <a:gd name="connsiteY13" fmla="*/ 429768 h 429768"/>
                  <a:gd name="connsiteX14" fmla="*/ 210312 w 210312"/>
                  <a:gd name="connsiteY14" fmla="*/ 356616 h 429768"/>
                  <a:gd name="connsiteX15" fmla="*/ 210312 w 210312"/>
                  <a:gd name="connsiteY15" fmla="*/ 274320 h 429768"/>
                  <a:gd name="connsiteX16" fmla="*/ 210312 w 210312"/>
                  <a:gd name="connsiteY16" fmla="*/ 283464 h 42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312" h="429768">
                    <a:moveTo>
                      <a:pt x="192024" y="137160"/>
                    </a:moveTo>
                    <a:lnTo>
                      <a:pt x="182880" y="64008"/>
                    </a:lnTo>
                    <a:lnTo>
                      <a:pt x="155448" y="9144"/>
                    </a:lnTo>
                    <a:lnTo>
                      <a:pt x="137160" y="0"/>
                    </a:lnTo>
                    <a:lnTo>
                      <a:pt x="109728" y="0"/>
                    </a:lnTo>
                    <a:lnTo>
                      <a:pt x="27432" y="0"/>
                    </a:lnTo>
                    <a:lnTo>
                      <a:pt x="9144" y="54864"/>
                    </a:lnTo>
                    <a:lnTo>
                      <a:pt x="0" y="146304"/>
                    </a:lnTo>
                    <a:lnTo>
                      <a:pt x="0" y="219456"/>
                    </a:lnTo>
                    <a:lnTo>
                      <a:pt x="0" y="274320"/>
                    </a:lnTo>
                    <a:lnTo>
                      <a:pt x="0" y="301752"/>
                    </a:lnTo>
                    <a:lnTo>
                      <a:pt x="27432" y="356616"/>
                    </a:lnTo>
                    <a:lnTo>
                      <a:pt x="73152" y="429768"/>
                    </a:lnTo>
                    <a:lnTo>
                      <a:pt x="173736" y="429768"/>
                    </a:lnTo>
                    <a:lnTo>
                      <a:pt x="210312" y="356616"/>
                    </a:lnTo>
                    <a:lnTo>
                      <a:pt x="210312" y="274320"/>
                    </a:lnTo>
                    <a:lnTo>
                      <a:pt x="210312" y="283464"/>
                    </a:lnTo>
                  </a:path>
                </a:pathLst>
              </a:custGeom>
              <a:noFill/>
              <a:ln w="15875">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AB07B25C-71AE-83C2-A34E-DEE49F3872F3}"/>
                </a:ext>
              </a:extLst>
            </p:cNvPr>
            <p:cNvGrpSpPr/>
            <p:nvPr/>
          </p:nvGrpSpPr>
          <p:grpSpPr>
            <a:xfrm rot="8913206">
              <a:off x="5515833" y="2798820"/>
              <a:ext cx="498671" cy="764765"/>
              <a:chOff x="12649671" y="1769363"/>
              <a:chExt cx="371672" cy="429768"/>
            </a:xfrm>
          </p:grpSpPr>
          <p:sp>
            <p:nvSpPr>
              <p:cNvPr id="162" name="TextBox 161">
                <a:extLst>
                  <a:ext uri="{FF2B5EF4-FFF2-40B4-BE49-F238E27FC236}">
                    <a16:creationId xmlns:a16="http://schemas.microsoft.com/office/drawing/2014/main" id="{90EF7DE6-A098-D1E6-FBB8-5AA6F78FC0D3}"/>
                  </a:ext>
                </a:extLst>
              </p:cNvPr>
              <p:cNvSpPr txBox="1"/>
              <p:nvPr/>
            </p:nvSpPr>
            <p:spPr>
              <a:xfrm rot="16200000">
                <a:off x="12768870" y="1845748"/>
                <a:ext cx="227947" cy="276999"/>
              </a:xfrm>
              <a:prstGeom prst="rect">
                <a:avLst/>
              </a:prstGeom>
              <a:noFill/>
              <a:ln w="15875">
                <a:noFill/>
                <a:miter lim="800000"/>
              </a:ln>
            </p:spPr>
            <p:txBody>
              <a:bodyPr wrap="none" rtlCol="0" anchor="ctr" anchorCtr="0">
                <a:spAutoFit/>
              </a:bodyPr>
              <a:lstStyle/>
              <a:p>
                <a:pPr algn="ctr"/>
                <a:r>
                  <a:rPr lang="en-US" sz="1200" b="1" u="none">
                    <a:latin typeface="Arial" pitchFamily="34" charset="0"/>
                    <a:cs typeface="Arial" pitchFamily="34" charset="0"/>
                  </a:rPr>
                  <a:t>I</a:t>
                </a:r>
              </a:p>
            </p:txBody>
          </p:sp>
          <p:sp>
            <p:nvSpPr>
              <p:cNvPr id="163" name="Freeform: Shape 162">
                <a:extLst>
                  <a:ext uri="{FF2B5EF4-FFF2-40B4-BE49-F238E27FC236}">
                    <a16:creationId xmlns:a16="http://schemas.microsoft.com/office/drawing/2014/main" id="{B7CF3EC9-1BB9-D0D2-DC94-AD59DC491BC9}"/>
                  </a:ext>
                </a:extLst>
              </p:cNvPr>
              <p:cNvSpPr/>
              <p:nvPr/>
            </p:nvSpPr>
            <p:spPr>
              <a:xfrm>
                <a:off x="12649671" y="1769363"/>
                <a:ext cx="210312" cy="429768"/>
              </a:xfrm>
              <a:custGeom>
                <a:avLst/>
                <a:gdLst>
                  <a:gd name="connsiteX0" fmla="*/ 192024 w 210312"/>
                  <a:gd name="connsiteY0" fmla="*/ 137160 h 429768"/>
                  <a:gd name="connsiteX1" fmla="*/ 182880 w 210312"/>
                  <a:gd name="connsiteY1" fmla="*/ 64008 h 429768"/>
                  <a:gd name="connsiteX2" fmla="*/ 155448 w 210312"/>
                  <a:gd name="connsiteY2" fmla="*/ 9144 h 429768"/>
                  <a:gd name="connsiteX3" fmla="*/ 137160 w 210312"/>
                  <a:gd name="connsiteY3" fmla="*/ 0 h 429768"/>
                  <a:gd name="connsiteX4" fmla="*/ 109728 w 210312"/>
                  <a:gd name="connsiteY4" fmla="*/ 0 h 429768"/>
                  <a:gd name="connsiteX5" fmla="*/ 27432 w 210312"/>
                  <a:gd name="connsiteY5" fmla="*/ 0 h 429768"/>
                  <a:gd name="connsiteX6" fmla="*/ 9144 w 210312"/>
                  <a:gd name="connsiteY6" fmla="*/ 54864 h 429768"/>
                  <a:gd name="connsiteX7" fmla="*/ 0 w 210312"/>
                  <a:gd name="connsiteY7" fmla="*/ 146304 h 429768"/>
                  <a:gd name="connsiteX8" fmla="*/ 0 w 210312"/>
                  <a:gd name="connsiteY8" fmla="*/ 219456 h 429768"/>
                  <a:gd name="connsiteX9" fmla="*/ 0 w 210312"/>
                  <a:gd name="connsiteY9" fmla="*/ 274320 h 429768"/>
                  <a:gd name="connsiteX10" fmla="*/ 0 w 210312"/>
                  <a:gd name="connsiteY10" fmla="*/ 301752 h 429768"/>
                  <a:gd name="connsiteX11" fmla="*/ 27432 w 210312"/>
                  <a:gd name="connsiteY11" fmla="*/ 356616 h 429768"/>
                  <a:gd name="connsiteX12" fmla="*/ 73152 w 210312"/>
                  <a:gd name="connsiteY12" fmla="*/ 429768 h 429768"/>
                  <a:gd name="connsiteX13" fmla="*/ 173736 w 210312"/>
                  <a:gd name="connsiteY13" fmla="*/ 429768 h 429768"/>
                  <a:gd name="connsiteX14" fmla="*/ 210312 w 210312"/>
                  <a:gd name="connsiteY14" fmla="*/ 356616 h 429768"/>
                  <a:gd name="connsiteX15" fmla="*/ 210312 w 210312"/>
                  <a:gd name="connsiteY15" fmla="*/ 274320 h 429768"/>
                  <a:gd name="connsiteX16" fmla="*/ 210312 w 210312"/>
                  <a:gd name="connsiteY16" fmla="*/ 283464 h 42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312" h="429768">
                    <a:moveTo>
                      <a:pt x="192024" y="137160"/>
                    </a:moveTo>
                    <a:lnTo>
                      <a:pt x="182880" y="64008"/>
                    </a:lnTo>
                    <a:lnTo>
                      <a:pt x="155448" y="9144"/>
                    </a:lnTo>
                    <a:lnTo>
                      <a:pt x="137160" y="0"/>
                    </a:lnTo>
                    <a:lnTo>
                      <a:pt x="109728" y="0"/>
                    </a:lnTo>
                    <a:lnTo>
                      <a:pt x="27432" y="0"/>
                    </a:lnTo>
                    <a:lnTo>
                      <a:pt x="9144" y="54864"/>
                    </a:lnTo>
                    <a:lnTo>
                      <a:pt x="0" y="146304"/>
                    </a:lnTo>
                    <a:lnTo>
                      <a:pt x="0" y="219456"/>
                    </a:lnTo>
                    <a:lnTo>
                      <a:pt x="0" y="274320"/>
                    </a:lnTo>
                    <a:lnTo>
                      <a:pt x="0" y="301752"/>
                    </a:lnTo>
                    <a:lnTo>
                      <a:pt x="27432" y="356616"/>
                    </a:lnTo>
                    <a:lnTo>
                      <a:pt x="73152" y="429768"/>
                    </a:lnTo>
                    <a:lnTo>
                      <a:pt x="173736" y="429768"/>
                    </a:lnTo>
                    <a:lnTo>
                      <a:pt x="210312" y="356616"/>
                    </a:lnTo>
                    <a:lnTo>
                      <a:pt x="210312" y="274320"/>
                    </a:lnTo>
                    <a:lnTo>
                      <a:pt x="210312" y="283464"/>
                    </a:lnTo>
                  </a:path>
                </a:pathLst>
              </a:custGeom>
              <a:noFill/>
              <a:ln w="15875">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F5923F07-3A8B-C3B2-4E68-E4D6648F563D}"/>
                </a:ext>
              </a:extLst>
            </p:cNvPr>
            <p:cNvGrpSpPr/>
            <p:nvPr/>
          </p:nvGrpSpPr>
          <p:grpSpPr>
            <a:xfrm rot="8913206">
              <a:off x="6795938" y="4000018"/>
              <a:ext cx="498671" cy="764765"/>
              <a:chOff x="12649671" y="1769363"/>
              <a:chExt cx="371672" cy="429768"/>
            </a:xfrm>
          </p:grpSpPr>
          <p:sp>
            <p:nvSpPr>
              <p:cNvPr id="160" name="TextBox 159">
                <a:extLst>
                  <a:ext uri="{FF2B5EF4-FFF2-40B4-BE49-F238E27FC236}">
                    <a16:creationId xmlns:a16="http://schemas.microsoft.com/office/drawing/2014/main" id="{E74F61B3-48CC-6166-6B7F-96BC56EFF518}"/>
                  </a:ext>
                </a:extLst>
              </p:cNvPr>
              <p:cNvSpPr txBox="1"/>
              <p:nvPr/>
            </p:nvSpPr>
            <p:spPr>
              <a:xfrm rot="16200000">
                <a:off x="12768870" y="1845748"/>
                <a:ext cx="227947" cy="276999"/>
              </a:xfrm>
              <a:prstGeom prst="rect">
                <a:avLst/>
              </a:prstGeom>
              <a:noFill/>
              <a:ln w="15875">
                <a:noFill/>
                <a:miter lim="800000"/>
              </a:ln>
            </p:spPr>
            <p:txBody>
              <a:bodyPr wrap="none" rtlCol="0" anchor="ctr" anchorCtr="0">
                <a:spAutoFit/>
              </a:bodyPr>
              <a:lstStyle/>
              <a:p>
                <a:pPr algn="ctr"/>
                <a:r>
                  <a:rPr lang="en-US" sz="1200" b="1" u="none">
                    <a:latin typeface="Arial" pitchFamily="34" charset="0"/>
                    <a:cs typeface="Arial" pitchFamily="34" charset="0"/>
                  </a:rPr>
                  <a:t>I</a:t>
                </a:r>
              </a:p>
            </p:txBody>
          </p:sp>
          <p:sp>
            <p:nvSpPr>
              <p:cNvPr id="161" name="Freeform: Shape 160">
                <a:extLst>
                  <a:ext uri="{FF2B5EF4-FFF2-40B4-BE49-F238E27FC236}">
                    <a16:creationId xmlns:a16="http://schemas.microsoft.com/office/drawing/2014/main" id="{52C0B3A1-34CB-4E90-B485-2622A1632E30}"/>
                  </a:ext>
                </a:extLst>
              </p:cNvPr>
              <p:cNvSpPr/>
              <p:nvPr/>
            </p:nvSpPr>
            <p:spPr>
              <a:xfrm>
                <a:off x="12649671" y="1769363"/>
                <a:ext cx="210312" cy="429768"/>
              </a:xfrm>
              <a:custGeom>
                <a:avLst/>
                <a:gdLst>
                  <a:gd name="connsiteX0" fmla="*/ 192024 w 210312"/>
                  <a:gd name="connsiteY0" fmla="*/ 137160 h 429768"/>
                  <a:gd name="connsiteX1" fmla="*/ 182880 w 210312"/>
                  <a:gd name="connsiteY1" fmla="*/ 64008 h 429768"/>
                  <a:gd name="connsiteX2" fmla="*/ 155448 w 210312"/>
                  <a:gd name="connsiteY2" fmla="*/ 9144 h 429768"/>
                  <a:gd name="connsiteX3" fmla="*/ 137160 w 210312"/>
                  <a:gd name="connsiteY3" fmla="*/ 0 h 429768"/>
                  <a:gd name="connsiteX4" fmla="*/ 109728 w 210312"/>
                  <a:gd name="connsiteY4" fmla="*/ 0 h 429768"/>
                  <a:gd name="connsiteX5" fmla="*/ 27432 w 210312"/>
                  <a:gd name="connsiteY5" fmla="*/ 0 h 429768"/>
                  <a:gd name="connsiteX6" fmla="*/ 9144 w 210312"/>
                  <a:gd name="connsiteY6" fmla="*/ 54864 h 429768"/>
                  <a:gd name="connsiteX7" fmla="*/ 0 w 210312"/>
                  <a:gd name="connsiteY7" fmla="*/ 146304 h 429768"/>
                  <a:gd name="connsiteX8" fmla="*/ 0 w 210312"/>
                  <a:gd name="connsiteY8" fmla="*/ 219456 h 429768"/>
                  <a:gd name="connsiteX9" fmla="*/ 0 w 210312"/>
                  <a:gd name="connsiteY9" fmla="*/ 274320 h 429768"/>
                  <a:gd name="connsiteX10" fmla="*/ 0 w 210312"/>
                  <a:gd name="connsiteY10" fmla="*/ 301752 h 429768"/>
                  <a:gd name="connsiteX11" fmla="*/ 27432 w 210312"/>
                  <a:gd name="connsiteY11" fmla="*/ 356616 h 429768"/>
                  <a:gd name="connsiteX12" fmla="*/ 73152 w 210312"/>
                  <a:gd name="connsiteY12" fmla="*/ 429768 h 429768"/>
                  <a:gd name="connsiteX13" fmla="*/ 173736 w 210312"/>
                  <a:gd name="connsiteY13" fmla="*/ 429768 h 429768"/>
                  <a:gd name="connsiteX14" fmla="*/ 210312 w 210312"/>
                  <a:gd name="connsiteY14" fmla="*/ 356616 h 429768"/>
                  <a:gd name="connsiteX15" fmla="*/ 210312 w 210312"/>
                  <a:gd name="connsiteY15" fmla="*/ 274320 h 429768"/>
                  <a:gd name="connsiteX16" fmla="*/ 210312 w 210312"/>
                  <a:gd name="connsiteY16" fmla="*/ 283464 h 42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312" h="429768">
                    <a:moveTo>
                      <a:pt x="192024" y="137160"/>
                    </a:moveTo>
                    <a:lnTo>
                      <a:pt x="182880" y="64008"/>
                    </a:lnTo>
                    <a:lnTo>
                      <a:pt x="155448" y="9144"/>
                    </a:lnTo>
                    <a:lnTo>
                      <a:pt x="137160" y="0"/>
                    </a:lnTo>
                    <a:lnTo>
                      <a:pt x="109728" y="0"/>
                    </a:lnTo>
                    <a:lnTo>
                      <a:pt x="27432" y="0"/>
                    </a:lnTo>
                    <a:lnTo>
                      <a:pt x="9144" y="54864"/>
                    </a:lnTo>
                    <a:lnTo>
                      <a:pt x="0" y="146304"/>
                    </a:lnTo>
                    <a:lnTo>
                      <a:pt x="0" y="219456"/>
                    </a:lnTo>
                    <a:lnTo>
                      <a:pt x="0" y="274320"/>
                    </a:lnTo>
                    <a:lnTo>
                      <a:pt x="0" y="301752"/>
                    </a:lnTo>
                    <a:lnTo>
                      <a:pt x="27432" y="356616"/>
                    </a:lnTo>
                    <a:lnTo>
                      <a:pt x="73152" y="429768"/>
                    </a:lnTo>
                    <a:lnTo>
                      <a:pt x="173736" y="429768"/>
                    </a:lnTo>
                    <a:lnTo>
                      <a:pt x="210312" y="356616"/>
                    </a:lnTo>
                    <a:lnTo>
                      <a:pt x="210312" y="274320"/>
                    </a:lnTo>
                    <a:lnTo>
                      <a:pt x="210312" y="283464"/>
                    </a:lnTo>
                  </a:path>
                </a:pathLst>
              </a:custGeom>
              <a:noFill/>
              <a:ln w="15875">
                <a:solidFill>
                  <a:srgbClr val="00B0F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Freeform: Shape 112">
              <a:extLst>
                <a:ext uri="{FF2B5EF4-FFF2-40B4-BE49-F238E27FC236}">
                  <a16:creationId xmlns:a16="http://schemas.microsoft.com/office/drawing/2014/main" id="{F5525172-86F6-8426-C74C-90BC9BCFC9FB}"/>
                </a:ext>
              </a:extLst>
            </p:cNvPr>
            <p:cNvSpPr/>
            <p:nvPr/>
          </p:nvSpPr>
          <p:spPr>
            <a:xfrm>
              <a:off x="2677519" y="1405764"/>
              <a:ext cx="1106424" cy="1161288"/>
            </a:xfrm>
            <a:custGeom>
              <a:avLst/>
              <a:gdLst>
                <a:gd name="connsiteX0" fmla="*/ 621792 w 1106424"/>
                <a:gd name="connsiteY0" fmla="*/ 173736 h 1161288"/>
                <a:gd name="connsiteX1" fmla="*/ 621792 w 1106424"/>
                <a:gd name="connsiteY1" fmla="*/ 173736 h 1161288"/>
                <a:gd name="connsiteX2" fmla="*/ 484632 w 1106424"/>
                <a:gd name="connsiteY2" fmla="*/ 283464 h 1161288"/>
                <a:gd name="connsiteX3" fmla="*/ 393192 w 1106424"/>
                <a:gd name="connsiteY3" fmla="*/ 356616 h 1161288"/>
                <a:gd name="connsiteX4" fmla="*/ 347472 w 1106424"/>
                <a:gd name="connsiteY4" fmla="*/ 393192 h 1161288"/>
                <a:gd name="connsiteX5" fmla="*/ 320040 w 1106424"/>
                <a:gd name="connsiteY5" fmla="*/ 402336 h 1161288"/>
                <a:gd name="connsiteX6" fmla="*/ 265176 w 1106424"/>
                <a:gd name="connsiteY6" fmla="*/ 429768 h 1161288"/>
                <a:gd name="connsiteX7" fmla="*/ 155448 w 1106424"/>
                <a:gd name="connsiteY7" fmla="*/ 466344 h 1161288"/>
                <a:gd name="connsiteX8" fmla="*/ 109728 w 1106424"/>
                <a:gd name="connsiteY8" fmla="*/ 512064 h 1161288"/>
                <a:gd name="connsiteX9" fmla="*/ 64008 w 1106424"/>
                <a:gd name="connsiteY9" fmla="*/ 548640 h 1161288"/>
                <a:gd name="connsiteX10" fmla="*/ 36576 w 1106424"/>
                <a:gd name="connsiteY10" fmla="*/ 603504 h 1161288"/>
                <a:gd name="connsiteX11" fmla="*/ 0 w 1106424"/>
                <a:gd name="connsiteY11" fmla="*/ 758952 h 1161288"/>
                <a:gd name="connsiteX12" fmla="*/ 9144 w 1106424"/>
                <a:gd name="connsiteY12" fmla="*/ 841248 h 1161288"/>
                <a:gd name="connsiteX13" fmla="*/ 18288 w 1106424"/>
                <a:gd name="connsiteY13" fmla="*/ 914400 h 1161288"/>
                <a:gd name="connsiteX14" fmla="*/ 27432 w 1106424"/>
                <a:gd name="connsiteY14" fmla="*/ 1014984 h 1161288"/>
                <a:gd name="connsiteX15" fmla="*/ 91440 w 1106424"/>
                <a:gd name="connsiteY15" fmla="*/ 1088136 h 1161288"/>
                <a:gd name="connsiteX16" fmla="*/ 256032 w 1106424"/>
                <a:gd name="connsiteY16" fmla="*/ 1161288 h 1161288"/>
                <a:gd name="connsiteX17" fmla="*/ 704088 w 1106424"/>
                <a:gd name="connsiteY17" fmla="*/ 1152144 h 1161288"/>
                <a:gd name="connsiteX18" fmla="*/ 740664 w 1106424"/>
                <a:gd name="connsiteY18" fmla="*/ 1133856 h 1161288"/>
                <a:gd name="connsiteX19" fmla="*/ 832104 w 1106424"/>
                <a:gd name="connsiteY19" fmla="*/ 1005840 h 1161288"/>
                <a:gd name="connsiteX20" fmla="*/ 877824 w 1106424"/>
                <a:gd name="connsiteY20" fmla="*/ 877824 h 1161288"/>
                <a:gd name="connsiteX21" fmla="*/ 996696 w 1106424"/>
                <a:gd name="connsiteY21" fmla="*/ 768096 h 1161288"/>
                <a:gd name="connsiteX22" fmla="*/ 1051560 w 1106424"/>
                <a:gd name="connsiteY22" fmla="*/ 694944 h 1161288"/>
                <a:gd name="connsiteX23" fmla="*/ 1069848 w 1106424"/>
                <a:gd name="connsiteY23" fmla="*/ 667512 h 1161288"/>
                <a:gd name="connsiteX24" fmla="*/ 1106424 w 1106424"/>
                <a:gd name="connsiteY24" fmla="*/ 585216 h 1161288"/>
                <a:gd name="connsiteX25" fmla="*/ 1097280 w 1106424"/>
                <a:gd name="connsiteY25" fmla="*/ 448056 h 1161288"/>
                <a:gd name="connsiteX26" fmla="*/ 1078992 w 1106424"/>
                <a:gd name="connsiteY26" fmla="*/ 411480 h 1161288"/>
                <a:gd name="connsiteX27" fmla="*/ 1005840 w 1106424"/>
                <a:gd name="connsiteY27" fmla="*/ 338328 h 1161288"/>
                <a:gd name="connsiteX28" fmla="*/ 960120 w 1106424"/>
                <a:gd name="connsiteY28" fmla="*/ 292608 h 1161288"/>
                <a:gd name="connsiteX29" fmla="*/ 914400 w 1106424"/>
                <a:gd name="connsiteY29" fmla="*/ 201168 h 1161288"/>
                <a:gd name="connsiteX30" fmla="*/ 886968 w 1106424"/>
                <a:gd name="connsiteY30" fmla="*/ 155448 h 1161288"/>
                <a:gd name="connsiteX31" fmla="*/ 859536 w 1106424"/>
                <a:gd name="connsiteY31" fmla="*/ 91440 h 1161288"/>
                <a:gd name="connsiteX32" fmla="*/ 813816 w 1106424"/>
                <a:gd name="connsiteY32" fmla="*/ 64008 h 1161288"/>
                <a:gd name="connsiteX33" fmla="*/ 777240 w 1106424"/>
                <a:gd name="connsiteY33" fmla="*/ 27432 h 1161288"/>
                <a:gd name="connsiteX34" fmla="*/ 704088 w 1106424"/>
                <a:gd name="connsiteY34" fmla="*/ 0 h 1161288"/>
                <a:gd name="connsiteX35" fmla="*/ 658368 w 1106424"/>
                <a:gd name="connsiteY35" fmla="*/ 9144 h 1161288"/>
                <a:gd name="connsiteX36" fmla="*/ 630936 w 1106424"/>
                <a:gd name="connsiteY36" fmla="*/ 54864 h 1161288"/>
                <a:gd name="connsiteX37" fmla="*/ 621792 w 1106424"/>
                <a:gd name="connsiteY37" fmla="*/ 173736 h 11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06424" h="1161288">
                  <a:moveTo>
                    <a:pt x="621792" y="173736"/>
                  </a:moveTo>
                  <a:lnTo>
                    <a:pt x="621792" y="173736"/>
                  </a:lnTo>
                  <a:cubicBezTo>
                    <a:pt x="576072" y="210312"/>
                    <a:pt x="526033" y="242063"/>
                    <a:pt x="484632" y="283464"/>
                  </a:cubicBezTo>
                  <a:cubicBezTo>
                    <a:pt x="400393" y="367703"/>
                    <a:pt x="478794" y="296695"/>
                    <a:pt x="393192" y="356616"/>
                  </a:cubicBezTo>
                  <a:cubicBezTo>
                    <a:pt x="377203" y="367808"/>
                    <a:pt x="364022" y="382848"/>
                    <a:pt x="347472" y="393192"/>
                  </a:cubicBezTo>
                  <a:cubicBezTo>
                    <a:pt x="339298" y="398300"/>
                    <a:pt x="328848" y="398421"/>
                    <a:pt x="320040" y="402336"/>
                  </a:cubicBezTo>
                  <a:cubicBezTo>
                    <a:pt x="301356" y="410640"/>
                    <a:pt x="283969" y="421714"/>
                    <a:pt x="265176" y="429768"/>
                  </a:cubicBezTo>
                  <a:cubicBezTo>
                    <a:pt x="205733" y="455244"/>
                    <a:pt x="204995" y="453957"/>
                    <a:pt x="155448" y="466344"/>
                  </a:cubicBezTo>
                  <a:cubicBezTo>
                    <a:pt x="82296" y="515112"/>
                    <a:pt x="170688" y="451104"/>
                    <a:pt x="109728" y="512064"/>
                  </a:cubicBezTo>
                  <a:cubicBezTo>
                    <a:pt x="95928" y="525864"/>
                    <a:pt x="79248" y="536448"/>
                    <a:pt x="64008" y="548640"/>
                  </a:cubicBezTo>
                  <a:cubicBezTo>
                    <a:pt x="54864" y="566928"/>
                    <a:pt x="43916" y="584420"/>
                    <a:pt x="36576" y="603504"/>
                  </a:cubicBezTo>
                  <a:cubicBezTo>
                    <a:pt x="19809" y="647098"/>
                    <a:pt x="8547" y="716216"/>
                    <a:pt x="0" y="758952"/>
                  </a:cubicBezTo>
                  <a:cubicBezTo>
                    <a:pt x="3048" y="786384"/>
                    <a:pt x="5919" y="813836"/>
                    <a:pt x="9144" y="841248"/>
                  </a:cubicBezTo>
                  <a:cubicBezTo>
                    <a:pt x="12015" y="865653"/>
                    <a:pt x="15716" y="889961"/>
                    <a:pt x="18288" y="914400"/>
                  </a:cubicBezTo>
                  <a:cubicBezTo>
                    <a:pt x="21812" y="947881"/>
                    <a:pt x="20378" y="982065"/>
                    <a:pt x="27432" y="1014984"/>
                  </a:cubicBezTo>
                  <a:cubicBezTo>
                    <a:pt x="31476" y="1033856"/>
                    <a:pt x="89330" y="1086601"/>
                    <a:pt x="91440" y="1088136"/>
                  </a:cubicBezTo>
                  <a:cubicBezTo>
                    <a:pt x="115668" y="1105756"/>
                    <a:pt x="255482" y="1161059"/>
                    <a:pt x="256032" y="1161288"/>
                  </a:cubicBezTo>
                  <a:cubicBezTo>
                    <a:pt x="405384" y="1158240"/>
                    <a:pt x="554944" y="1160586"/>
                    <a:pt x="704088" y="1152144"/>
                  </a:cubicBezTo>
                  <a:cubicBezTo>
                    <a:pt x="717697" y="1151374"/>
                    <a:pt x="729759" y="1142035"/>
                    <a:pt x="740664" y="1133856"/>
                  </a:cubicBezTo>
                  <a:cubicBezTo>
                    <a:pt x="781788" y="1103013"/>
                    <a:pt x="810809" y="1048430"/>
                    <a:pt x="832104" y="1005840"/>
                  </a:cubicBezTo>
                  <a:cubicBezTo>
                    <a:pt x="855013" y="960021"/>
                    <a:pt x="848505" y="923431"/>
                    <a:pt x="877824" y="877824"/>
                  </a:cubicBezTo>
                  <a:cubicBezTo>
                    <a:pt x="908908" y="829471"/>
                    <a:pt x="961492" y="811124"/>
                    <a:pt x="996696" y="768096"/>
                  </a:cubicBezTo>
                  <a:cubicBezTo>
                    <a:pt x="1015997" y="744506"/>
                    <a:pt x="1034653" y="720305"/>
                    <a:pt x="1051560" y="694944"/>
                  </a:cubicBezTo>
                  <a:cubicBezTo>
                    <a:pt x="1057656" y="685800"/>
                    <a:pt x="1065385" y="677555"/>
                    <a:pt x="1069848" y="667512"/>
                  </a:cubicBezTo>
                  <a:cubicBezTo>
                    <a:pt x="1113375" y="569577"/>
                    <a:pt x="1065036" y="647298"/>
                    <a:pt x="1106424" y="585216"/>
                  </a:cubicBezTo>
                  <a:cubicBezTo>
                    <a:pt x="1103376" y="539496"/>
                    <a:pt x="1104426" y="493317"/>
                    <a:pt x="1097280" y="448056"/>
                  </a:cubicBezTo>
                  <a:cubicBezTo>
                    <a:pt x="1095154" y="434592"/>
                    <a:pt x="1087718" y="421952"/>
                    <a:pt x="1078992" y="411480"/>
                  </a:cubicBezTo>
                  <a:cubicBezTo>
                    <a:pt x="1056916" y="384989"/>
                    <a:pt x="1030224" y="362712"/>
                    <a:pt x="1005840" y="338328"/>
                  </a:cubicBezTo>
                  <a:cubicBezTo>
                    <a:pt x="990600" y="323088"/>
                    <a:pt x="972075" y="310541"/>
                    <a:pt x="960120" y="292608"/>
                  </a:cubicBezTo>
                  <a:cubicBezTo>
                    <a:pt x="918931" y="230825"/>
                    <a:pt x="967335" y="307038"/>
                    <a:pt x="914400" y="201168"/>
                  </a:cubicBezTo>
                  <a:cubicBezTo>
                    <a:pt x="906452" y="185272"/>
                    <a:pt x="894916" y="171344"/>
                    <a:pt x="886968" y="155448"/>
                  </a:cubicBezTo>
                  <a:cubicBezTo>
                    <a:pt x="876587" y="134686"/>
                    <a:pt x="874037" y="109566"/>
                    <a:pt x="859536" y="91440"/>
                  </a:cubicBezTo>
                  <a:cubicBezTo>
                    <a:pt x="848433" y="77562"/>
                    <a:pt x="827845" y="74919"/>
                    <a:pt x="813816" y="64008"/>
                  </a:cubicBezTo>
                  <a:cubicBezTo>
                    <a:pt x="800206" y="53422"/>
                    <a:pt x="791034" y="37777"/>
                    <a:pt x="777240" y="27432"/>
                  </a:cubicBezTo>
                  <a:cubicBezTo>
                    <a:pt x="753332" y="9501"/>
                    <a:pt x="731846" y="6939"/>
                    <a:pt x="704088" y="0"/>
                  </a:cubicBezTo>
                  <a:cubicBezTo>
                    <a:pt x="688848" y="3048"/>
                    <a:pt x="670801" y="-181"/>
                    <a:pt x="658368" y="9144"/>
                  </a:cubicBezTo>
                  <a:cubicBezTo>
                    <a:pt x="644150" y="19808"/>
                    <a:pt x="637937" y="38528"/>
                    <a:pt x="630936" y="54864"/>
                  </a:cubicBezTo>
                  <a:cubicBezTo>
                    <a:pt x="587743" y="155647"/>
                    <a:pt x="623316" y="153924"/>
                    <a:pt x="621792" y="173736"/>
                  </a:cubicBezTo>
                  <a:close/>
                </a:path>
              </a:pathLst>
            </a:custGeom>
            <a:noFill/>
            <a:ln w="190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FF0000"/>
                  </a:solidFill>
                  <a:latin typeface="Arial"/>
                  <a:cs typeface="Arial"/>
                </a:rPr>
                <a:t>EA RED</a:t>
              </a:r>
            </a:p>
          </p:txBody>
        </p:sp>
        <p:sp>
          <p:nvSpPr>
            <p:cNvPr id="114" name="Freeform: Shape 113">
              <a:extLst>
                <a:ext uri="{FF2B5EF4-FFF2-40B4-BE49-F238E27FC236}">
                  <a16:creationId xmlns:a16="http://schemas.microsoft.com/office/drawing/2014/main" id="{3A50CC23-5EA1-D229-FDFF-0EFD70364A2E}"/>
                </a:ext>
              </a:extLst>
            </p:cNvPr>
            <p:cNvSpPr/>
            <p:nvPr/>
          </p:nvSpPr>
          <p:spPr>
            <a:xfrm>
              <a:off x="2257425" y="3419475"/>
              <a:ext cx="866775" cy="990600"/>
            </a:xfrm>
            <a:custGeom>
              <a:avLst/>
              <a:gdLst>
                <a:gd name="connsiteX0" fmla="*/ 762000 w 866775"/>
                <a:gd name="connsiteY0" fmla="*/ 114300 h 990600"/>
                <a:gd name="connsiteX1" fmla="*/ 247650 w 866775"/>
                <a:gd name="connsiteY1" fmla="*/ 0 h 990600"/>
                <a:gd name="connsiteX2" fmla="*/ 0 w 866775"/>
                <a:gd name="connsiteY2" fmla="*/ 571500 h 990600"/>
                <a:gd name="connsiteX3" fmla="*/ 542925 w 866775"/>
                <a:gd name="connsiteY3" fmla="*/ 990600 h 990600"/>
                <a:gd name="connsiteX4" fmla="*/ 866775 w 866775"/>
                <a:gd name="connsiteY4" fmla="*/ 533400 h 990600"/>
                <a:gd name="connsiteX5" fmla="*/ 762000 w 866775"/>
                <a:gd name="connsiteY5" fmla="*/ 1143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5" h="990600">
                  <a:moveTo>
                    <a:pt x="762000" y="114300"/>
                  </a:moveTo>
                  <a:lnTo>
                    <a:pt x="247650" y="0"/>
                  </a:lnTo>
                  <a:lnTo>
                    <a:pt x="0" y="571500"/>
                  </a:lnTo>
                  <a:lnTo>
                    <a:pt x="542925" y="990600"/>
                  </a:lnTo>
                  <a:lnTo>
                    <a:pt x="866775" y="533400"/>
                  </a:lnTo>
                  <a:lnTo>
                    <a:pt x="762000" y="114300"/>
                  </a:lnTo>
                  <a:close/>
                </a:path>
              </a:pathLst>
            </a:custGeom>
            <a:no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EA WHITE</a:t>
              </a:r>
            </a:p>
          </p:txBody>
        </p:sp>
        <p:sp>
          <p:nvSpPr>
            <p:cNvPr id="115" name="Freeform: Shape 114">
              <a:extLst>
                <a:ext uri="{FF2B5EF4-FFF2-40B4-BE49-F238E27FC236}">
                  <a16:creationId xmlns:a16="http://schemas.microsoft.com/office/drawing/2014/main" id="{F11956A7-BA43-0955-0EC0-3FFAFA9409B5}"/>
                </a:ext>
              </a:extLst>
            </p:cNvPr>
            <p:cNvSpPr/>
            <p:nvPr/>
          </p:nvSpPr>
          <p:spPr>
            <a:xfrm>
              <a:off x="2705100" y="5124450"/>
              <a:ext cx="657225" cy="1019175"/>
            </a:xfrm>
            <a:custGeom>
              <a:avLst/>
              <a:gdLst>
                <a:gd name="connsiteX0" fmla="*/ 552450 w 657225"/>
                <a:gd name="connsiteY0" fmla="*/ 85725 h 1019175"/>
                <a:gd name="connsiteX1" fmla="*/ 333375 w 657225"/>
                <a:gd name="connsiteY1" fmla="*/ 0 h 1019175"/>
                <a:gd name="connsiteX2" fmla="*/ 57150 w 657225"/>
                <a:gd name="connsiteY2" fmla="*/ 114300 h 1019175"/>
                <a:gd name="connsiteX3" fmla="*/ 28575 w 657225"/>
                <a:gd name="connsiteY3" fmla="*/ 371475 h 1019175"/>
                <a:gd name="connsiteX4" fmla="*/ 0 w 657225"/>
                <a:gd name="connsiteY4" fmla="*/ 885825 h 1019175"/>
                <a:gd name="connsiteX5" fmla="*/ 295275 w 657225"/>
                <a:gd name="connsiteY5" fmla="*/ 1009650 h 1019175"/>
                <a:gd name="connsiteX6" fmla="*/ 619125 w 657225"/>
                <a:gd name="connsiteY6" fmla="*/ 1019175 h 1019175"/>
                <a:gd name="connsiteX7" fmla="*/ 638175 w 657225"/>
                <a:gd name="connsiteY7" fmla="*/ 695325 h 1019175"/>
                <a:gd name="connsiteX8" fmla="*/ 657225 w 657225"/>
                <a:gd name="connsiteY8" fmla="*/ 257175 h 1019175"/>
                <a:gd name="connsiteX9" fmla="*/ 552450 w 657225"/>
                <a:gd name="connsiteY9" fmla="*/ 8572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25" h="1019175">
                  <a:moveTo>
                    <a:pt x="552450" y="85725"/>
                  </a:moveTo>
                  <a:lnTo>
                    <a:pt x="333375" y="0"/>
                  </a:lnTo>
                  <a:lnTo>
                    <a:pt x="57150" y="114300"/>
                  </a:lnTo>
                  <a:lnTo>
                    <a:pt x="28575" y="371475"/>
                  </a:lnTo>
                  <a:lnTo>
                    <a:pt x="0" y="885825"/>
                  </a:lnTo>
                  <a:lnTo>
                    <a:pt x="295275" y="1009650"/>
                  </a:lnTo>
                  <a:lnTo>
                    <a:pt x="619125" y="1019175"/>
                  </a:lnTo>
                  <a:lnTo>
                    <a:pt x="638175" y="695325"/>
                  </a:lnTo>
                  <a:lnTo>
                    <a:pt x="657225" y="257175"/>
                  </a:lnTo>
                  <a:lnTo>
                    <a:pt x="552450" y="85725"/>
                  </a:lnTo>
                  <a:close/>
                </a:path>
              </a:pathLst>
            </a:custGeom>
            <a:noFill/>
            <a:ln w="19050">
              <a:solidFill>
                <a:srgbClr val="0000FF"/>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rgbClr val="0000FF"/>
                  </a:solidFill>
                  <a:latin typeface="Arial"/>
                  <a:cs typeface="Arial"/>
                </a:rPr>
                <a:t>EA BLUE</a:t>
              </a:r>
            </a:p>
          </p:txBody>
        </p:sp>
        <p:grpSp>
          <p:nvGrpSpPr>
            <p:cNvPr id="116" name="Group 108">
              <a:extLst>
                <a:ext uri="{FF2B5EF4-FFF2-40B4-BE49-F238E27FC236}">
                  <a16:creationId xmlns:a16="http://schemas.microsoft.com/office/drawing/2014/main" id="{1BA23C83-BEE2-0105-A0B6-EDBF29BA1507}"/>
                </a:ext>
              </a:extLst>
            </p:cNvPr>
            <p:cNvGrpSpPr>
              <a:grpSpLocks/>
            </p:cNvGrpSpPr>
            <p:nvPr/>
          </p:nvGrpSpPr>
          <p:grpSpPr bwMode="auto">
            <a:xfrm rot="16817906">
              <a:off x="2033669" y="2855213"/>
              <a:ext cx="577850" cy="127000"/>
              <a:chOff x="3196" y="557"/>
              <a:chExt cx="364" cy="80"/>
            </a:xfrm>
          </p:grpSpPr>
          <p:grpSp>
            <p:nvGrpSpPr>
              <p:cNvPr id="139" name="Group 109">
                <a:extLst>
                  <a:ext uri="{FF2B5EF4-FFF2-40B4-BE49-F238E27FC236}">
                    <a16:creationId xmlns:a16="http://schemas.microsoft.com/office/drawing/2014/main" id="{DAC6D9E7-BEFF-106A-8ACE-E0CB8F0AD710}"/>
                  </a:ext>
                </a:extLst>
              </p:cNvPr>
              <p:cNvGrpSpPr>
                <a:grpSpLocks/>
              </p:cNvGrpSpPr>
              <p:nvPr/>
            </p:nvGrpSpPr>
            <p:grpSpPr bwMode="auto">
              <a:xfrm>
                <a:off x="3223" y="569"/>
                <a:ext cx="43" cy="56"/>
                <a:chOff x="2805" y="557"/>
                <a:chExt cx="55" cy="71"/>
              </a:xfrm>
            </p:grpSpPr>
            <p:sp>
              <p:nvSpPr>
                <p:cNvPr id="157" name="Line 110">
                  <a:extLst>
                    <a:ext uri="{FF2B5EF4-FFF2-40B4-BE49-F238E27FC236}">
                      <a16:creationId xmlns:a16="http://schemas.microsoft.com/office/drawing/2014/main" id="{8A4CA6EE-DD79-081F-D261-58473BC053E2}"/>
                    </a:ext>
                  </a:extLst>
                </p:cNvPr>
                <p:cNvSpPr>
                  <a:spLocks noChangeAspect="1" noChangeShapeType="1"/>
                </p:cNvSpPr>
                <p:nvPr/>
              </p:nvSpPr>
              <p:spPr bwMode="auto">
                <a:xfrm flipV="1">
                  <a:off x="2842" y="557"/>
                  <a:ext cx="18" cy="34"/>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58" name="Line 111">
                  <a:extLst>
                    <a:ext uri="{FF2B5EF4-FFF2-40B4-BE49-F238E27FC236}">
                      <a16:creationId xmlns:a16="http://schemas.microsoft.com/office/drawing/2014/main" id="{27F99AEE-24BA-4A72-79B0-5B65B45E0774}"/>
                    </a:ext>
                  </a:extLst>
                </p:cNvPr>
                <p:cNvSpPr>
                  <a:spLocks noChangeAspect="1" noChangeShapeType="1"/>
                </p:cNvSpPr>
                <p:nvPr/>
              </p:nvSpPr>
              <p:spPr bwMode="auto">
                <a:xfrm flipH="1" flipV="1">
                  <a:off x="2805" y="557"/>
                  <a:ext cx="19" cy="33"/>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59" name="Oval 112">
                  <a:extLst>
                    <a:ext uri="{FF2B5EF4-FFF2-40B4-BE49-F238E27FC236}">
                      <a16:creationId xmlns:a16="http://schemas.microsoft.com/office/drawing/2014/main" id="{CE2D8705-39B0-0AEB-50EF-77CC13B0C3DE}"/>
                    </a:ext>
                  </a:extLst>
                </p:cNvPr>
                <p:cNvSpPr>
                  <a:spLocks noChangeAspect="1" noChangeArrowheads="1"/>
                </p:cNvSpPr>
                <p:nvPr/>
              </p:nvSpPr>
              <p:spPr bwMode="auto">
                <a:xfrm>
                  <a:off x="2809" y="576"/>
                  <a:ext cx="46" cy="52"/>
                </a:xfrm>
                <a:prstGeom prst="ellipse">
                  <a:avLst/>
                </a:prstGeom>
                <a:solidFill>
                  <a:srgbClr val="000000"/>
                </a:solidFill>
                <a:ln w="12700">
                  <a:solidFill>
                    <a:srgbClr val="92D050"/>
                  </a:solidFill>
                  <a:round/>
                  <a:headEnd/>
                  <a:tailEnd/>
                </a:ln>
                <a:effectLst/>
              </p:spPr>
              <p:txBody>
                <a:bodyPr wrap="none" anchor="ctr"/>
                <a:lstStyle/>
                <a:p>
                  <a:endParaRPr lang="en-US"/>
                </a:p>
              </p:txBody>
            </p:sp>
          </p:grpSp>
          <p:sp>
            <p:nvSpPr>
              <p:cNvPr id="140" name="Rectangle 113">
                <a:extLst>
                  <a:ext uri="{FF2B5EF4-FFF2-40B4-BE49-F238E27FC236}">
                    <a16:creationId xmlns:a16="http://schemas.microsoft.com/office/drawing/2014/main" id="{BE3C8DFD-A462-2D3B-EB69-881A92E8A3D5}"/>
                  </a:ext>
                </a:extLst>
              </p:cNvPr>
              <p:cNvSpPr>
                <a:spLocks noChangeAspect="1" noChangeArrowheads="1"/>
              </p:cNvSpPr>
              <p:nvPr/>
            </p:nvSpPr>
            <p:spPr bwMode="auto">
              <a:xfrm>
                <a:off x="3196" y="557"/>
                <a:ext cx="364" cy="80"/>
              </a:xfrm>
              <a:prstGeom prst="rect">
                <a:avLst/>
              </a:prstGeom>
              <a:noFill/>
              <a:ln w="12700">
                <a:solidFill>
                  <a:srgbClr val="92D050"/>
                </a:solidFill>
                <a:miter lim="800000"/>
                <a:headEnd/>
                <a:tailEnd/>
              </a:ln>
              <a:effectLst/>
            </p:spPr>
            <p:txBody>
              <a:bodyPr wrap="none" anchor="ctr"/>
              <a:lstStyle/>
              <a:p>
                <a:endParaRPr lang="en-US"/>
              </a:p>
            </p:txBody>
          </p:sp>
          <p:grpSp>
            <p:nvGrpSpPr>
              <p:cNvPr id="141" name="Group 114">
                <a:extLst>
                  <a:ext uri="{FF2B5EF4-FFF2-40B4-BE49-F238E27FC236}">
                    <a16:creationId xmlns:a16="http://schemas.microsoft.com/office/drawing/2014/main" id="{7F46BCA8-AB37-02EF-836C-4434236DBEBE}"/>
                  </a:ext>
                </a:extLst>
              </p:cNvPr>
              <p:cNvGrpSpPr>
                <a:grpSpLocks/>
              </p:cNvGrpSpPr>
              <p:nvPr/>
            </p:nvGrpSpPr>
            <p:grpSpPr bwMode="auto">
              <a:xfrm>
                <a:off x="3292" y="569"/>
                <a:ext cx="43" cy="56"/>
                <a:chOff x="2805" y="557"/>
                <a:chExt cx="55" cy="71"/>
              </a:xfrm>
            </p:grpSpPr>
            <p:sp>
              <p:nvSpPr>
                <p:cNvPr id="154" name="Line 115">
                  <a:extLst>
                    <a:ext uri="{FF2B5EF4-FFF2-40B4-BE49-F238E27FC236}">
                      <a16:creationId xmlns:a16="http://schemas.microsoft.com/office/drawing/2014/main" id="{C95B0FA7-A5F7-DD37-7B71-298097BA5D7E}"/>
                    </a:ext>
                  </a:extLst>
                </p:cNvPr>
                <p:cNvSpPr>
                  <a:spLocks noChangeAspect="1" noChangeShapeType="1"/>
                </p:cNvSpPr>
                <p:nvPr/>
              </p:nvSpPr>
              <p:spPr bwMode="auto">
                <a:xfrm flipV="1">
                  <a:off x="2842" y="557"/>
                  <a:ext cx="18" cy="34"/>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55" name="Line 116">
                  <a:extLst>
                    <a:ext uri="{FF2B5EF4-FFF2-40B4-BE49-F238E27FC236}">
                      <a16:creationId xmlns:a16="http://schemas.microsoft.com/office/drawing/2014/main" id="{18740DAE-B243-CD0B-47CA-562C8B90BD97}"/>
                    </a:ext>
                  </a:extLst>
                </p:cNvPr>
                <p:cNvSpPr>
                  <a:spLocks noChangeAspect="1" noChangeShapeType="1"/>
                </p:cNvSpPr>
                <p:nvPr/>
              </p:nvSpPr>
              <p:spPr bwMode="auto">
                <a:xfrm flipH="1" flipV="1">
                  <a:off x="2805" y="557"/>
                  <a:ext cx="19" cy="33"/>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56" name="Oval 117">
                  <a:extLst>
                    <a:ext uri="{FF2B5EF4-FFF2-40B4-BE49-F238E27FC236}">
                      <a16:creationId xmlns:a16="http://schemas.microsoft.com/office/drawing/2014/main" id="{FCBF95EE-AFB0-288E-9F66-625CBBB057BC}"/>
                    </a:ext>
                  </a:extLst>
                </p:cNvPr>
                <p:cNvSpPr>
                  <a:spLocks noChangeAspect="1" noChangeArrowheads="1"/>
                </p:cNvSpPr>
                <p:nvPr/>
              </p:nvSpPr>
              <p:spPr bwMode="auto">
                <a:xfrm>
                  <a:off x="2809" y="576"/>
                  <a:ext cx="46" cy="52"/>
                </a:xfrm>
                <a:prstGeom prst="ellipse">
                  <a:avLst/>
                </a:prstGeom>
                <a:solidFill>
                  <a:srgbClr val="000000"/>
                </a:solidFill>
                <a:ln w="12700">
                  <a:solidFill>
                    <a:srgbClr val="92D050"/>
                  </a:solidFill>
                  <a:round/>
                  <a:headEnd/>
                  <a:tailEnd/>
                </a:ln>
                <a:effectLst/>
              </p:spPr>
              <p:txBody>
                <a:bodyPr wrap="none" anchor="ctr"/>
                <a:lstStyle/>
                <a:p>
                  <a:endParaRPr lang="en-US"/>
                </a:p>
              </p:txBody>
            </p:sp>
          </p:grpSp>
          <p:grpSp>
            <p:nvGrpSpPr>
              <p:cNvPr id="142" name="Group 118">
                <a:extLst>
                  <a:ext uri="{FF2B5EF4-FFF2-40B4-BE49-F238E27FC236}">
                    <a16:creationId xmlns:a16="http://schemas.microsoft.com/office/drawing/2014/main" id="{9B4F5F62-65AE-2584-5F51-32EABF8E10C3}"/>
                  </a:ext>
                </a:extLst>
              </p:cNvPr>
              <p:cNvGrpSpPr>
                <a:grpSpLocks/>
              </p:cNvGrpSpPr>
              <p:nvPr/>
            </p:nvGrpSpPr>
            <p:grpSpPr bwMode="auto">
              <a:xfrm>
                <a:off x="3361" y="569"/>
                <a:ext cx="43" cy="56"/>
                <a:chOff x="2805" y="557"/>
                <a:chExt cx="55" cy="71"/>
              </a:xfrm>
            </p:grpSpPr>
            <p:sp>
              <p:nvSpPr>
                <p:cNvPr id="151" name="Line 119">
                  <a:extLst>
                    <a:ext uri="{FF2B5EF4-FFF2-40B4-BE49-F238E27FC236}">
                      <a16:creationId xmlns:a16="http://schemas.microsoft.com/office/drawing/2014/main" id="{612AC3CC-6815-6187-6001-E867C4A31D44}"/>
                    </a:ext>
                  </a:extLst>
                </p:cNvPr>
                <p:cNvSpPr>
                  <a:spLocks noChangeAspect="1" noChangeShapeType="1"/>
                </p:cNvSpPr>
                <p:nvPr/>
              </p:nvSpPr>
              <p:spPr bwMode="auto">
                <a:xfrm flipV="1">
                  <a:off x="2842" y="557"/>
                  <a:ext cx="18" cy="34"/>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52" name="Line 120">
                  <a:extLst>
                    <a:ext uri="{FF2B5EF4-FFF2-40B4-BE49-F238E27FC236}">
                      <a16:creationId xmlns:a16="http://schemas.microsoft.com/office/drawing/2014/main" id="{5B6ACE67-969E-0FE5-3293-3AA65EEA709F}"/>
                    </a:ext>
                  </a:extLst>
                </p:cNvPr>
                <p:cNvSpPr>
                  <a:spLocks noChangeAspect="1" noChangeShapeType="1"/>
                </p:cNvSpPr>
                <p:nvPr/>
              </p:nvSpPr>
              <p:spPr bwMode="auto">
                <a:xfrm flipH="1" flipV="1">
                  <a:off x="2805" y="557"/>
                  <a:ext cx="19" cy="33"/>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53" name="Oval 121">
                  <a:extLst>
                    <a:ext uri="{FF2B5EF4-FFF2-40B4-BE49-F238E27FC236}">
                      <a16:creationId xmlns:a16="http://schemas.microsoft.com/office/drawing/2014/main" id="{BD784E75-287A-B314-20F8-64073F897EED}"/>
                    </a:ext>
                  </a:extLst>
                </p:cNvPr>
                <p:cNvSpPr>
                  <a:spLocks noChangeAspect="1" noChangeArrowheads="1"/>
                </p:cNvSpPr>
                <p:nvPr/>
              </p:nvSpPr>
              <p:spPr bwMode="auto">
                <a:xfrm>
                  <a:off x="2809" y="576"/>
                  <a:ext cx="46" cy="52"/>
                </a:xfrm>
                <a:prstGeom prst="ellipse">
                  <a:avLst/>
                </a:prstGeom>
                <a:solidFill>
                  <a:srgbClr val="000000"/>
                </a:solidFill>
                <a:ln w="12700">
                  <a:solidFill>
                    <a:srgbClr val="92D050"/>
                  </a:solidFill>
                  <a:round/>
                  <a:headEnd/>
                  <a:tailEnd/>
                </a:ln>
                <a:effectLst/>
              </p:spPr>
              <p:txBody>
                <a:bodyPr wrap="none" anchor="ctr"/>
                <a:lstStyle/>
                <a:p>
                  <a:endParaRPr lang="en-US"/>
                </a:p>
              </p:txBody>
            </p:sp>
          </p:grpSp>
          <p:grpSp>
            <p:nvGrpSpPr>
              <p:cNvPr id="143" name="Group 122">
                <a:extLst>
                  <a:ext uri="{FF2B5EF4-FFF2-40B4-BE49-F238E27FC236}">
                    <a16:creationId xmlns:a16="http://schemas.microsoft.com/office/drawing/2014/main" id="{174A8844-7983-CDB2-AF4B-D07FEE474AFE}"/>
                  </a:ext>
                </a:extLst>
              </p:cNvPr>
              <p:cNvGrpSpPr>
                <a:grpSpLocks/>
              </p:cNvGrpSpPr>
              <p:nvPr/>
            </p:nvGrpSpPr>
            <p:grpSpPr bwMode="auto">
              <a:xfrm>
                <a:off x="3430" y="569"/>
                <a:ext cx="43" cy="56"/>
                <a:chOff x="2805" y="557"/>
                <a:chExt cx="55" cy="71"/>
              </a:xfrm>
            </p:grpSpPr>
            <p:sp>
              <p:nvSpPr>
                <p:cNvPr id="148" name="Line 123">
                  <a:extLst>
                    <a:ext uri="{FF2B5EF4-FFF2-40B4-BE49-F238E27FC236}">
                      <a16:creationId xmlns:a16="http://schemas.microsoft.com/office/drawing/2014/main" id="{D2AF98E9-0F78-2138-D73F-E33F7481C207}"/>
                    </a:ext>
                  </a:extLst>
                </p:cNvPr>
                <p:cNvSpPr>
                  <a:spLocks noChangeAspect="1" noChangeShapeType="1"/>
                </p:cNvSpPr>
                <p:nvPr/>
              </p:nvSpPr>
              <p:spPr bwMode="auto">
                <a:xfrm flipV="1">
                  <a:off x="2842" y="557"/>
                  <a:ext cx="18" cy="34"/>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49" name="Line 124">
                  <a:extLst>
                    <a:ext uri="{FF2B5EF4-FFF2-40B4-BE49-F238E27FC236}">
                      <a16:creationId xmlns:a16="http://schemas.microsoft.com/office/drawing/2014/main" id="{D86045E1-AE2F-CA9F-B1CE-AEA992333486}"/>
                    </a:ext>
                  </a:extLst>
                </p:cNvPr>
                <p:cNvSpPr>
                  <a:spLocks noChangeAspect="1" noChangeShapeType="1"/>
                </p:cNvSpPr>
                <p:nvPr/>
              </p:nvSpPr>
              <p:spPr bwMode="auto">
                <a:xfrm flipH="1" flipV="1">
                  <a:off x="2805" y="557"/>
                  <a:ext cx="19" cy="33"/>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50" name="Oval 125">
                  <a:extLst>
                    <a:ext uri="{FF2B5EF4-FFF2-40B4-BE49-F238E27FC236}">
                      <a16:creationId xmlns:a16="http://schemas.microsoft.com/office/drawing/2014/main" id="{F55BCBF5-1160-83D3-9054-3CCAB03A7A17}"/>
                    </a:ext>
                  </a:extLst>
                </p:cNvPr>
                <p:cNvSpPr>
                  <a:spLocks noChangeAspect="1" noChangeArrowheads="1"/>
                </p:cNvSpPr>
                <p:nvPr/>
              </p:nvSpPr>
              <p:spPr bwMode="auto">
                <a:xfrm>
                  <a:off x="2809" y="576"/>
                  <a:ext cx="46" cy="52"/>
                </a:xfrm>
                <a:prstGeom prst="ellipse">
                  <a:avLst/>
                </a:prstGeom>
                <a:solidFill>
                  <a:srgbClr val="000000"/>
                </a:solidFill>
                <a:ln w="12700">
                  <a:solidFill>
                    <a:srgbClr val="92D050"/>
                  </a:solidFill>
                  <a:round/>
                  <a:headEnd/>
                  <a:tailEnd/>
                </a:ln>
                <a:effectLst/>
              </p:spPr>
              <p:txBody>
                <a:bodyPr wrap="none" anchor="ctr"/>
                <a:lstStyle/>
                <a:p>
                  <a:endParaRPr lang="en-US"/>
                </a:p>
              </p:txBody>
            </p:sp>
          </p:grpSp>
          <p:grpSp>
            <p:nvGrpSpPr>
              <p:cNvPr id="144" name="Group 126">
                <a:extLst>
                  <a:ext uri="{FF2B5EF4-FFF2-40B4-BE49-F238E27FC236}">
                    <a16:creationId xmlns:a16="http://schemas.microsoft.com/office/drawing/2014/main" id="{5508DE7C-CB1C-3DF3-4C93-0565A5CFCD8E}"/>
                  </a:ext>
                </a:extLst>
              </p:cNvPr>
              <p:cNvGrpSpPr>
                <a:grpSpLocks/>
              </p:cNvGrpSpPr>
              <p:nvPr/>
            </p:nvGrpSpPr>
            <p:grpSpPr bwMode="auto">
              <a:xfrm>
                <a:off x="3499" y="569"/>
                <a:ext cx="43" cy="56"/>
                <a:chOff x="2805" y="557"/>
                <a:chExt cx="55" cy="71"/>
              </a:xfrm>
            </p:grpSpPr>
            <p:sp>
              <p:nvSpPr>
                <p:cNvPr id="145" name="Line 127">
                  <a:extLst>
                    <a:ext uri="{FF2B5EF4-FFF2-40B4-BE49-F238E27FC236}">
                      <a16:creationId xmlns:a16="http://schemas.microsoft.com/office/drawing/2014/main" id="{C3C0FEA2-8A98-E00E-5F21-F4865A33988E}"/>
                    </a:ext>
                  </a:extLst>
                </p:cNvPr>
                <p:cNvSpPr>
                  <a:spLocks noChangeAspect="1" noChangeShapeType="1"/>
                </p:cNvSpPr>
                <p:nvPr/>
              </p:nvSpPr>
              <p:spPr bwMode="auto">
                <a:xfrm flipV="1">
                  <a:off x="2842" y="557"/>
                  <a:ext cx="18" cy="34"/>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46" name="Line 128">
                  <a:extLst>
                    <a:ext uri="{FF2B5EF4-FFF2-40B4-BE49-F238E27FC236}">
                      <a16:creationId xmlns:a16="http://schemas.microsoft.com/office/drawing/2014/main" id="{FF90B71C-F7AC-498C-A78D-A0FC00888C51}"/>
                    </a:ext>
                  </a:extLst>
                </p:cNvPr>
                <p:cNvSpPr>
                  <a:spLocks noChangeAspect="1" noChangeShapeType="1"/>
                </p:cNvSpPr>
                <p:nvPr/>
              </p:nvSpPr>
              <p:spPr bwMode="auto">
                <a:xfrm flipH="1" flipV="1">
                  <a:off x="2805" y="557"/>
                  <a:ext cx="19" cy="33"/>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47" name="Oval 129">
                  <a:extLst>
                    <a:ext uri="{FF2B5EF4-FFF2-40B4-BE49-F238E27FC236}">
                      <a16:creationId xmlns:a16="http://schemas.microsoft.com/office/drawing/2014/main" id="{61ED5464-9D39-C461-06A1-DE18E2C4F1B6}"/>
                    </a:ext>
                  </a:extLst>
                </p:cNvPr>
                <p:cNvSpPr>
                  <a:spLocks noChangeAspect="1" noChangeArrowheads="1"/>
                </p:cNvSpPr>
                <p:nvPr/>
              </p:nvSpPr>
              <p:spPr bwMode="auto">
                <a:xfrm>
                  <a:off x="2809" y="576"/>
                  <a:ext cx="46" cy="52"/>
                </a:xfrm>
                <a:prstGeom prst="ellipse">
                  <a:avLst/>
                </a:prstGeom>
                <a:solidFill>
                  <a:srgbClr val="000000"/>
                </a:solidFill>
                <a:ln w="12700">
                  <a:solidFill>
                    <a:srgbClr val="92D050"/>
                  </a:solidFill>
                  <a:round/>
                  <a:headEnd/>
                  <a:tailEnd/>
                </a:ln>
                <a:effectLst/>
              </p:spPr>
              <p:txBody>
                <a:bodyPr wrap="none" anchor="ctr"/>
                <a:lstStyle/>
                <a:p>
                  <a:endParaRPr lang="en-US"/>
                </a:p>
              </p:txBody>
            </p:sp>
          </p:grpSp>
        </p:grpSp>
        <p:grpSp>
          <p:nvGrpSpPr>
            <p:cNvPr id="117" name="Group 108">
              <a:extLst>
                <a:ext uri="{FF2B5EF4-FFF2-40B4-BE49-F238E27FC236}">
                  <a16:creationId xmlns:a16="http://schemas.microsoft.com/office/drawing/2014/main" id="{03F86F67-4E20-0E09-3EDB-A9E424727AF6}"/>
                </a:ext>
              </a:extLst>
            </p:cNvPr>
            <p:cNvGrpSpPr>
              <a:grpSpLocks/>
            </p:cNvGrpSpPr>
            <p:nvPr/>
          </p:nvGrpSpPr>
          <p:grpSpPr bwMode="auto">
            <a:xfrm rot="15939067">
              <a:off x="2177604" y="4811475"/>
              <a:ext cx="577850" cy="127000"/>
              <a:chOff x="3196" y="557"/>
              <a:chExt cx="364" cy="80"/>
            </a:xfrm>
          </p:grpSpPr>
          <p:grpSp>
            <p:nvGrpSpPr>
              <p:cNvPr id="118" name="Group 109">
                <a:extLst>
                  <a:ext uri="{FF2B5EF4-FFF2-40B4-BE49-F238E27FC236}">
                    <a16:creationId xmlns:a16="http://schemas.microsoft.com/office/drawing/2014/main" id="{EFF7E0E3-270F-B003-1BDD-B8FBA977CEC0}"/>
                  </a:ext>
                </a:extLst>
              </p:cNvPr>
              <p:cNvGrpSpPr>
                <a:grpSpLocks/>
              </p:cNvGrpSpPr>
              <p:nvPr/>
            </p:nvGrpSpPr>
            <p:grpSpPr bwMode="auto">
              <a:xfrm>
                <a:off x="3223" y="569"/>
                <a:ext cx="43" cy="56"/>
                <a:chOff x="2805" y="557"/>
                <a:chExt cx="55" cy="71"/>
              </a:xfrm>
            </p:grpSpPr>
            <p:sp>
              <p:nvSpPr>
                <p:cNvPr id="136" name="Line 110">
                  <a:extLst>
                    <a:ext uri="{FF2B5EF4-FFF2-40B4-BE49-F238E27FC236}">
                      <a16:creationId xmlns:a16="http://schemas.microsoft.com/office/drawing/2014/main" id="{E78F72B8-915C-68B8-FB00-FE27F923AA64}"/>
                    </a:ext>
                  </a:extLst>
                </p:cNvPr>
                <p:cNvSpPr>
                  <a:spLocks noChangeAspect="1" noChangeShapeType="1"/>
                </p:cNvSpPr>
                <p:nvPr/>
              </p:nvSpPr>
              <p:spPr bwMode="auto">
                <a:xfrm flipV="1">
                  <a:off x="2842" y="557"/>
                  <a:ext cx="18" cy="34"/>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37" name="Line 111">
                  <a:extLst>
                    <a:ext uri="{FF2B5EF4-FFF2-40B4-BE49-F238E27FC236}">
                      <a16:creationId xmlns:a16="http://schemas.microsoft.com/office/drawing/2014/main" id="{8AE884BB-D956-C14A-E397-51193D2F6988}"/>
                    </a:ext>
                  </a:extLst>
                </p:cNvPr>
                <p:cNvSpPr>
                  <a:spLocks noChangeAspect="1" noChangeShapeType="1"/>
                </p:cNvSpPr>
                <p:nvPr/>
              </p:nvSpPr>
              <p:spPr bwMode="auto">
                <a:xfrm flipH="1" flipV="1">
                  <a:off x="2805" y="557"/>
                  <a:ext cx="19" cy="33"/>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38" name="Oval 112">
                  <a:extLst>
                    <a:ext uri="{FF2B5EF4-FFF2-40B4-BE49-F238E27FC236}">
                      <a16:creationId xmlns:a16="http://schemas.microsoft.com/office/drawing/2014/main" id="{BD4A900F-0D74-7EF5-676E-74E7F97566EE}"/>
                    </a:ext>
                  </a:extLst>
                </p:cNvPr>
                <p:cNvSpPr>
                  <a:spLocks noChangeAspect="1" noChangeArrowheads="1"/>
                </p:cNvSpPr>
                <p:nvPr/>
              </p:nvSpPr>
              <p:spPr bwMode="auto">
                <a:xfrm>
                  <a:off x="2809" y="576"/>
                  <a:ext cx="46" cy="52"/>
                </a:xfrm>
                <a:prstGeom prst="ellipse">
                  <a:avLst/>
                </a:prstGeom>
                <a:solidFill>
                  <a:srgbClr val="000000"/>
                </a:solidFill>
                <a:ln w="12700">
                  <a:solidFill>
                    <a:srgbClr val="92D050"/>
                  </a:solidFill>
                  <a:round/>
                  <a:headEnd/>
                  <a:tailEnd/>
                </a:ln>
                <a:effectLst/>
              </p:spPr>
              <p:txBody>
                <a:bodyPr wrap="none" anchor="ctr"/>
                <a:lstStyle/>
                <a:p>
                  <a:endParaRPr lang="en-US"/>
                </a:p>
              </p:txBody>
            </p:sp>
          </p:grpSp>
          <p:sp>
            <p:nvSpPr>
              <p:cNvPr id="119" name="Rectangle 113">
                <a:extLst>
                  <a:ext uri="{FF2B5EF4-FFF2-40B4-BE49-F238E27FC236}">
                    <a16:creationId xmlns:a16="http://schemas.microsoft.com/office/drawing/2014/main" id="{73B765C8-8E41-95C4-1354-1E0BC559783F}"/>
                  </a:ext>
                </a:extLst>
              </p:cNvPr>
              <p:cNvSpPr>
                <a:spLocks noChangeAspect="1" noChangeArrowheads="1"/>
              </p:cNvSpPr>
              <p:nvPr/>
            </p:nvSpPr>
            <p:spPr bwMode="auto">
              <a:xfrm>
                <a:off x="3196" y="557"/>
                <a:ext cx="364" cy="80"/>
              </a:xfrm>
              <a:prstGeom prst="rect">
                <a:avLst/>
              </a:prstGeom>
              <a:noFill/>
              <a:ln w="12700">
                <a:solidFill>
                  <a:srgbClr val="92D050"/>
                </a:solidFill>
                <a:miter lim="800000"/>
                <a:headEnd/>
                <a:tailEnd/>
              </a:ln>
              <a:effectLst/>
            </p:spPr>
            <p:txBody>
              <a:bodyPr wrap="none" anchor="ctr"/>
              <a:lstStyle/>
              <a:p>
                <a:endParaRPr lang="en-US"/>
              </a:p>
            </p:txBody>
          </p:sp>
          <p:grpSp>
            <p:nvGrpSpPr>
              <p:cNvPr id="120" name="Group 114">
                <a:extLst>
                  <a:ext uri="{FF2B5EF4-FFF2-40B4-BE49-F238E27FC236}">
                    <a16:creationId xmlns:a16="http://schemas.microsoft.com/office/drawing/2014/main" id="{6A538848-27F1-096B-DD87-C1BECECF973F}"/>
                  </a:ext>
                </a:extLst>
              </p:cNvPr>
              <p:cNvGrpSpPr>
                <a:grpSpLocks/>
              </p:cNvGrpSpPr>
              <p:nvPr/>
            </p:nvGrpSpPr>
            <p:grpSpPr bwMode="auto">
              <a:xfrm>
                <a:off x="3292" y="569"/>
                <a:ext cx="43" cy="56"/>
                <a:chOff x="2805" y="557"/>
                <a:chExt cx="55" cy="71"/>
              </a:xfrm>
            </p:grpSpPr>
            <p:sp>
              <p:nvSpPr>
                <p:cNvPr id="133" name="Line 115">
                  <a:extLst>
                    <a:ext uri="{FF2B5EF4-FFF2-40B4-BE49-F238E27FC236}">
                      <a16:creationId xmlns:a16="http://schemas.microsoft.com/office/drawing/2014/main" id="{24E04D1E-1397-FEE3-118D-1DE3ED3A9C41}"/>
                    </a:ext>
                  </a:extLst>
                </p:cNvPr>
                <p:cNvSpPr>
                  <a:spLocks noChangeAspect="1" noChangeShapeType="1"/>
                </p:cNvSpPr>
                <p:nvPr/>
              </p:nvSpPr>
              <p:spPr bwMode="auto">
                <a:xfrm flipV="1">
                  <a:off x="2842" y="557"/>
                  <a:ext cx="18" cy="34"/>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34" name="Line 116">
                  <a:extLst>
                    <a:ext uri="{FF2B5EF4-FFF2-40B4-BE49-F238E27FC236}">
                      <a16:creationId xmlns:a16="http://schemas.microsoft.com/office/drawing/2014/main" id="{C2F6090C-1C55-AC63-5610-B55113F6299D}"/>
                    </a:ext>
                  </a:extLst>
                </p:cNvPr>
                <p:cNvSpPr>
                  <a:spLocks noChangeAspect="1" noChangeShapeType="1"/>
                </p:cNvSpPr>
                <p:nvPr/>
              </p:nvSpPr>
              <p:spPr bwMode="auto">
                <a:xfrm flipH="1" flipV="1">
                  <a:off x="2805" y="557"/>
                  <a:ext cx="19" cy="33"/>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35" name="Oval 117">
                  <a:extLst>
                    <a:ext uri="{FF2B5EF4-FFF2-40B4-BE49-F238E27FC236}">
                      <a16:creationId xmlns:a16="http://schemas.microsoft.com/office/drawing/2014/main" id="{51E397D1-7DE4-275C-2B55-3CAA565A34B6}"/>
                    </a:ext>
                  </a:extLst>
                </p:cNvPr>
                <p:cNvSpPr>
                  <a:spLocks noChangeAspect="1" noChangeArrowheads="1"/>
                </p:cNvSpPr>
                <p:nvPr/>
              </p:nvSpPr>
              <p:spPr bwMode="auto">
                <a:xfrm>
                  <a:off x="2809" y="576"/>
                  <a:ext cx="46" cy="52"/>
                </a:xfrm>
                <a:prstGeom prst="ellipse">
                  <a:avLst/>
                </a:prstGeom>
                <a:solidFill>
                  <a:srgbClr val="000000"/>
                </a:solidFill>
                <a:ln w="12700">
                  <a:solidFill>
                    <a:srgbClr val="92D050"/>
                  </a:solidFill>
                  <a:round/>
                  <a:headEnd/>
                  <a:tailEnd/>
                </a:ln>
                <a:effectLst/>
              </p:spPr>
              <p:txBody>
                <a:bodyPr wrap="none" anchor="ctr"/>
                <a:lstStyle/>
                <a:p>
                  <a:endParaRPr lang="en-US"/>
                </a:p>
              </p:txBody>
            </p:sp>
          </p:grpSp>
          <p:grpSp>
            <p:nvGrpSpPr>
              <p:cNvPr id="121" name="Group 118">
                <a:extLst>
                  <a:ext uri="{FF2B5EF4-FFF2-40B4-BE49-F238E27FC236}">
                    <a16:creationId xmlns:a16="http://schemas.microsoft.com/office/drawing/2014/main" id="{51A39F50-198B-4F6A-9EC1-427682DBE25F}"/>
                  </a:ext>
                </a:extLst>
              </p:cNvPr>
              <p:cNvGrpSpPr>
                <a:grpSpLocks/>
              </p:cNvGrpSpPr>
              <p:nvPr/>
            </p:nvGrpSpPr>
            <p:grpSpPr bwMode="auto">
              <a:xfrm>
                <a:off x="3361" y="569"/>
                <a:ext cx="43" cy="56"/>
                <a:chOff x="2805" y="557"/>
                <a:chExt cx="55" cy="71"/>
              </a:xfrm>
            </p:grpSpPr>
            <p:sp>
              <p:nvSpPr>
                <p:cNvPr id="130" name="Line 119">
                  <a:extLst>
                    <a:ext uri="{FF2B5EF4-FFF2-40B4-BE49-F238E27FC236}">
                      <a16:creationId xmlns:a16="http://schemas.microsoft.com/office/drawing/2014/main" id="{35234151-6661-CE68-B372-1FF822B84FED}"/>
                    </a:ext>
                  </a:extLst>
                </p:cNvPr>
                <p:cNvSpPr>
                  <a:spLocks noChangeAspect="1" noChangeShapeType="1"/>
                </p:cNvSpPr>
                <p:nvPr/>
              </p:nvSpPr>
              <p:spPr bwMode="auto">
                <a:xfrm flipV="1">
                  <a:off x="2842" y="557"/>
                  <a:ext cx="18" cy="34"/>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31" name="Line 120">
                  <a:extLst>
                    <a:ext uri="{FF2B5EF4-FFF2-40B4-BE49-F238E27FC236}">
                      <a16:creationId xmlns:a16="http://schemas.microsoft.com/office/drawing/2014/main" id="{6844A98C-40B8-689D-AB6F-075D84E11A57}"/>
                    </a:ext>
                  </a:extLst>
                </p:cNvPr>
                <p:cNvSpPr>
                  <a:spLocks noChangeAspect="1" noChangeShapeType="1"/>
                </p:cNvSpPr>
                <p:nvPr/>
              </p:nvSpPr>
              <p:spPr bwMode="auto">
                <a:xfrm flipH="1" flipV="1">
                  <a:off x="2805" y="557"/>
                  <a:ext cx="19" cy="33"/>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32" name="Oval 121">
                  <a:extLst>
                    <a:ext uri="{FF2B5EF4-FFF2-40B4-BE49-F238E27FC236}">
                      <a16:creationId xmlns:a16="http://schemas.microsoft.com/office/drawing/2014/main" id="{861D8AF1-4898-56FA-EFE6-EEEF153302C1}"/>
                    </a:ext>
                  </a:extLst>
                </p:cNvPr>
                <p:cNvSpPr>
                  <a:spLocks noChangeAspect="1" noChangeArrowheads="1"/>
                </p:cNvSpPr>
                <p:nvPr/>
              </p:nvSpPr>
              <p:spPr bwMode="auto">
                <a:xfrm>
                  <a:off x="2809" y="576"/>
                  <a:ext cx="46" cy="52"/>
                </a:xfrm>
                <a:prstGeom prst="ellipse">
                  <a:avLst/>
                </a:prstGeom>
                <a:solidFill>
                  <a:srgbClr val="000000"/>
                </a:solidFill>
                <a:ln w="12700">
                  <a:solidFill>
                    <a:srgbClr val="92D050"/>
                  </a:solidFill>
                  <a:round/>
                  <a:headEnd/>
                  <a:tailEnd/>
                </a:ln>
                <a:effectLst/>
              </p:spPr>
              <p:txBody>
                <a:bodyPr wrap="none" anchor="ctr"/>
                <a:lstStyle/>
                <a:p>
                  <a:endParaRPr lang="en-US"/>
                </a:p>
              </p:txBody>
            </p:sp>
          </p:grpSp>
          <p:grpSp>
            <p:nvGrpSpPr>
              <p:cNvPr id="122" name="Group 122">
                <a:extLst>
                  <a:ext uri="{FF2B5EF4-FFF2-40B4-BE49-F238E27FC236}">
                    <a16:creationId xmlns:a16="http://schemas.microsoft.com/office/drawing/2014/main" id="{24E762FD-80D5-6F6A-65B4-DEC4B5996C35}"/>
                  </a:ext>
                </a:extLst>
              </p:cNvPr>
              <p:cNvGrpSpPr>
                <a:grpSpLocks/>
              </p:cNvGrpSpPr>
              <p:nvPr/>
            </p:nvGrpSpPr>
            <p:grpSpPr bwMode="auto">
              <a:xfrm>
                <a:off x="3430" y="569"/>
                <a:ext cx="43" cy="56"/>
                <a:chOff x="2805" y="557"/>
                <a:chExt cx="55" cy="71"/>
              </a:xfrm>
            </p:grpSpPr>
            <p:sp>
              <p:nvSpPr>
                <p:cNvPr id="127" name="Line 123">
                  <a:extLst>
                    <a:ext uri="{FF2B5EF4-FFF2-40B4-BE49-F238E27FC236}">
                      <a16:creationId xmlns:a16="http://schemas.microsoft.com/office/drawing/2014/main" id="{310CDCD0-42D3-E72B-A902-613307AE7B6F}"/>
                    </a:ext>
                  </a:extLst>
                </p:cNvPr>
                <p:cNvSpPr>
                  <a:spLocks noChangeAspect="1" noChangeShapeType="1"/>
                </p:cNvSpPr>
                <p:nvPr/>
              </p:nvSpPr>
              <p:spPr bwMode="auto">
                <a:xfrm flipV="1">
                  <a:off x="2842" y="557"/>
                  <a:ext cx="18" cy="34"/>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28" name="Line 124">
                  <a:extLst>
                    <a:ext uri="{FF2B5EF4-FFF2-40B4-BE49-F238E27FC236}">
                      <a16:creationId xmlns:a16="http://schemas.microsoft.com/office/drawing/2014/main" id="{2C307316-3B9E-F033-6442-8ED0B523BE5D}"/>
                    </a:ext>
                  </a:extLst>
                </p:cNvPr>
                <p:cNvSpPr>
                  <a:spLocks noChangeAspect="1" noChangeShapeType="1"/>
                </p:cNvSpPr>
                <p:nvPr/>
              </p:nvSpPr>
              <p:spPr bwMode="auto">
                <a:xfrm flipH="1" flipV="1">
                  <a:off x="2805" y="557"/>
                  <a:ext cx="19" cy="33"/>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29" name="Oval 125">
                  <a:extLst>
                    <a:ext uri="{FF2B5EF4-FFF2-40B4-BE49-F238E27FC236}">
                      <a16:creationId xmlns:a16="http://schemas.microsoft.com/office/drawing/2014/main" id="{E69210F6-F2C6-E925-2D6D-14855E37C2CF}"/>
                    </a:ext>
                  </a:extLst>
                </p:cNvPr>
                <p:cNvSpPr>
                  <a:spLocks noChangeAspect="1" noChangeArrowheads="1"/>
                </p:cNvSpPr>
                <p:nvPr/>
              </p:nvSpPr>
              <p:spPr bwMode="auto">
                <a:xfrm>
                  <a:off x="2809" y="576"/>
                  <a:ext cx="46" cy="52"/>
                </a:xfrm>
                <a:prstGeom prst="ellipse">
                  <a:avLst/>
                </a:prstGeom>
                <a:solidFill>
                  <a:srgbClr val="000000"/>
                </a:solidFill>
                <a:ln w="12700">
                  <a:solidFill>
                    <a:srgbClr val="92D050"/>
                  </a:solidFill>
                  <a:round/>
                  <a:headEnd/>
                  <a:tailEnd/>
                </a:ln>
                <a:effectLst/>
              </p:spPr>
              <p:txBody>
                <a:bodyPr wrap="none" anchor="ctr"/>
                <a:lstStyle/>
                <a:p>
                  <a:endParaRPr lang="en-US"/>
                </a:p>
              </p:txBody>
            </p:sp>
          </p:grpSp>
          <p:grpSp>
            <p:nvGrpSpPr>
              <p:cNvPr id="123" name="Group 126">
                <a:extLst>
                  <a:ext uri="{FF2B5EF4-FFF2-40B4-BE49-F238E27FC236}">
                    <a16:creationId xmlns:a16="http://schemas.microsoft.com/office/drawing/2014/main" id="{0E667143-057B-05F1-37A2-35527CE1B9FF}"/>
                  </a:ext>
                </a:extLst>
              </p:cNvPr>
              <p:cNvGrpSpPr>
                <a:grpSpLocks/>
              </p:cNvGrpSpPr>
              <p:nvPr/>
            </p:nvGrpSpPr>
            <p:grpSpPr bwMode="auto">
              <a:xfrm>
                <a:off x="3499" y="569"/>
                <a:ext cx="43" cy="56"/>
                <a:chOff x="2805" y="557"/>
                <a:chExt cx="55" cy="71"/>
              </a:xfrm>
            </p:grpSpPr>
            <p:sp>
              <p:nvSpPr>
                <p:cNvPr id="124" name="Line 127">
                  <a:extLst>
                    <a:ext uri="{FF2B5EF4-FFF2-40B4-BE49-F238E27FC236}">
                      <a16:creationId xmlns:a16="http://schemas.microsoft.com/office/drawing/2014/main" id="{F8012A00-CEEA-C6F6-B1D0-2D7F0B619C65}"/>
                    </a:ext>
                  </a:extLst>
                </p:cNvPr>
                <p:cNvSpPr>
                  <a:spLocks noChangeAspect="1" noChangeShapeType="1"/>
                </p:cNvSpPr>
                <p:nvPr/>
              </p:nvSpPr>
              <p:spPr bwMode="auto">
                <a:xfrm flipV="1">
                  <a:off x="2842" y="557"/>
                  <a:ext cx="18" cy="34"/>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25" name="Line 128">
                  <a:extLst>
                    <a:ext uri="{FF2B5EF4-FFF2-40B4-BE49-F238E27FC236}">
                      <a16:creationId xmlns:a16="http://schemas.microsoft.com/office/drawing/2014/main" id="{38758A28-5086-9267-77A1-E63797A9991D}"/>
                    </a:ext>
                  </a:extLst>
                </p:cNvPr>
                <p:cNvSpPr>
                  <a:spLocks noChangeAspect="1" noChangeShapeType="1"/>
                </p:cNvSpPr>
                <p:nvPr/>
              </p:nvSpPr>
              <p:spPr bwMode="auto">
                <a:xfrm flipH="1" flipV="1">
                  <a:off x="2805" y="557"/>
                  <a:ext cx="19" cy="33"/>
                </a:xfrm>
                <a:prstGeom prst="line">
                  <a:avLst/>
                </a:prstGeom>
                <a:noFill/>
                <a:ln w="12700">
                  <a:solidFill>
                    <a:srgbClr val="92D050"/>
                  </a:solidFill>
                  <a:round/>
                  <a:headEnd type="none" w="sm" len="sm"/>
                  <a:tailEnd type="none" w="sm" len="sm"/>
                </a:ln>
                <a:effectLst/>
              </p:spPr>
              <p:txBody>
                <a:bodyPr wrap="none" anchor="ctr"/>
                <a:lstStyle/>
                <a:p>
                  <a:endParaRPr lang="en-US"/>
                </a:p>
              </p:txBody>
            </p:sp>
            <p:sp>
              <p:nvSpPr>
                <p:cNvPr id="126" name="Oval 129">
                  <a:extLst>
                    <a:ext uri="{FF2B5EF4-FFF2-40B4-BE49-F238E27FC236}">
                      <a16:creationId xmlns:a16="http://schemas.microsoft.com/office/drawing/2014/main" id="{8ACAE4E8-1933-484D-C917-50AB0B423B9E}"/>
                    </a:ext>
                  </a:extLst>
                </p:cNvPr>
                <p:cNvSpPr>
                  <a:spLocks noChangeAspect="1" noChangeArrowheads="1"/>
                </p:cNvSpPr>
                <p:nvPr/>
              </p:nvSpPr>
              <p:spPr bwMode="auto">
                <a:xfrm>
                  <a:off x="2809" y="576"/>
                  <a:ext cx="46" cy="52"/>
                </a:xfrm>
                <a:prstGeom prst="ellipse">
                  <a:avLst/>
                </a:prstGeom>
                <a:solidFill>
                  <a:srgbClr val="000000"/>
                </a:solidFill>
                <a:ln w="12700">
                  <a:solidFill>
                    <a:srgbClr val="92D050"/>
                  </a:solidFill>
                  <a:round/>
                  <a:headEnd/>
                  <a:tailEnd/>
                </a:ln>
                <a:effectLst/>
              </p:spPr>
              <p:txBody>
                <a:bodyPr wrap="none" anchor="ctr"/>
                <a:lstStyle/>
                <a:p>
                  <a:endParaRPr lang="en-US"/>
                </a:p>
              </p:txBody>
            </p:sp>
          </p:grpSp>
        </p:grpSp>
      </p:grpSp>
      <p:sp>
        <p:nvSpPr>
          <p:cNvPr id="3" name="Arrow: Right 2">
            <a:extLst>
              <a:ext uri="{FF2B5EF4-FFF2-40B4-BE49-F238E27FC236}">
                <a16:creationId xmlns:a16="http://schemas.microsoft.com/office/drawing/2014/main" id="{61CAF3DF-4C7C-8107-EB1C-84FC1351B685}"/>
              </a:ext>
            </a:extLst>
          </p:cNvPr>
          <p:cNvSpPr/>
          <p:nvPr/>
        </p:nvSpPr>
        <p:spPr>
          <a:xfrm rot="300000">
            <a:off x="4519448" y="5498369"/>
            <a:ext cx="978408" cy="484631"/>
          </a:xfrm>
          <a:prstGeom prst="rightArrow">
            <a:avLst/>
          </a:prstGeom>
          <a:solidFill>
            <a:schemeClr val="bg1"/>
          </a:solidFill>
          <a:ln w="158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rial"/>
                <a:cs typeface="Arial"/>
              </a:rPr>
              <a:t>VDO</a:t>
            </a:r>
            <a:endParaRPr lang="en-US" sz="14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75676068"/>
      </p:ext>
    </p:extLst>
  </p:cSld>
  <p:clrMapOvr>
    <a:masterClrMapping/>
  </p:clrMapOvr>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5875">
          <a:solidFill>
            <a:schemeClr val="tx1"/>
          </a:solidFill>
          <a:miter lim="800000"/>
        </a:ln>
      </a:spPr>
      <a:bodyPr rtlCol="0" anchor="ctr"/>
      <a:lstStyle>
        <a:defPPr algn="ctr">
          <a:defRPr sz="1400" dirty="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15875">
          <a:noFill/>
          <a:miter lim="800000"/>
        </a:ln>
      </a:spPr>
      <a:bodyPr wrap="none" rtlCol="0" anchor="ctr" anchorCtr="0">
        <a:spAutoFit/>
      </a:bodyPr>
      <a:lstStyle>
        <a:defPPr algn="ctr">
          <a:defRPr sz="1200" b="0" u="none" dirty="0" err="1"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5875">
          <a:solidFill>
            <a:schemeClr val="tx1"/>
          </a:solidFill>
          <a:miter lim="800000"/>
        </a:ln>
      </a:spPr>
      <a:bodyPr rtlCol="0" anchor="ctr"/>
      <a:lstStyle>
        <a:defPPr algn="ctr">
          <a:defRPr sz="1400" dirty="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15875">
          <a:noFill/>
          <a:miter lim="800000"/>
        </a:ln>
      </a:spPr>
      <a:bodyPr wrap="none" rtlCol="0" anchor="ctr" anchorCtr="0">
        <a:spAutoFit/>
      </a:bodyPr>
      <a:lstStyle>
        <a:defPPr algn="ctr">
          <a:defRPr sz="1200" b="0" u="none" dirty="0" err="1"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5875">
          <a:solidFill>
            <a:schemeClr val="tx1"/>
          </a:solidFill>
          <a:miter lim="800000"/>
        </a:ln>
      </a:spPr>
      <a:bodyPr rtlCol="0" anchor="ctr"/>
      <a:lstStyle>
        <a:defPPr algn="ctr">
          <a:defRPr sz="1400" dirty="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15875">
          <a:noFill/>
          <a:miter lim="800000"/>
        </a:ln>
      </a:spPr>
      <a:bodyPr wrap="none" rtlCol="0" anchor="ctr" anchorCtr="0">
        <a:spAutoFit/>
      </a:bodyPr>
      <a:lstStyle>
        <a:defPPr algn="ctr">
          <a:defRPr sz="1200" b="0" u="none" dirty="0" err="1" smtClean="0">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5875">
          <a:solidFill>
            <a:schemeClr val="tx1"/>
          </a:solidFill>
          <a:miter lim="800000"/>
        </a:ln>
      </a:spPr>
      <a:bodyPr rtlCol="0" anchor="ctr"/>
      <a:lstStyle>
        <a:defPPr algn="ctr">
          <a:defRPr sz="1400" dirty="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w="15875">
          <a:noFill/>
          <a:miter lim="800000"/>
        </a:ln>
      </a:spPr>
      <a:bodyPr wrap="none" rtlCol="0" anchor="ctr" anchorCtr="0">
        <a:spAutoFit/>
      </a:bodyPr>
      <a:lstStyle>
        <a:defPPr algn="ctr">
          <a:defRPr sz="1200" b="0" u="none" dirty="0" err="1" smtClean="0">
            <a:latin typeface="Arial" pitchFamily="34" charset="0"/>
            <a:cs typeface="Arial" pitchFamily="34"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1c1ef8c-4ad5-41a0-8cf9-8a30168bd6f5">
      <Terms xmlns="http://schemas.microsoft.com/office/infopath/2007/PartnerControls"/>
    </lcf76f155ced4ddcb4097134ff3c332f>
    <TaxCatchAll xmlns="54a515c4-63be-493a-8b84-82a7539a1da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AC7E3EE8775B438FC3275DB968DD93" ma:contentTypeVersion="14" ma:contentTypeDescription="Create a new document." ma:contentTypeScope="" ma:versionID="7bbca928959b15806d5c68ebed98496f">
  <xsd:schema xmlns:xsd="http://www.w3.org/2001/XMLSchema" xmlns:xs="http://www.w3.org/2001/XMLSchema" xmlns:p="http://schemas.microsoft.com/office/2006/metadata/properties" xmlns:ns1="http://schemas.microsoft.com/sharepoint/v3" xmlns:ns2="21c1ef8c-4ad5-41a0-8cf9-8a30168bd6f5" xmlns:ns3="54a515c4-63be-493a-8b84-82a7539a1da1" targetNamespace="http://schemas.microsoft.com/office/2006/metadata/properties" ma:root="true" ma:fieldsID="6182075d9992c2ca0878f65f26bbf1ca" ns1:_="" ns2:_="" ns3:_="">
    <xsd:import namespace="http://schemas.microsoft.com/sharepoint/v3"/>
    <xsd:import namespace="21c1ef8c-4ad5-41a0-8cf9-8a30168bd6f5"/>
    <xsd:import namespace="54a515c4-63be-493a-8b84-82a7539a1d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c1ef8c-4ad5-41a0-8cf9-8a30168bd6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a515c4-63be-493a-8b84-82a7539a1da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4c479bb-4ee8-46c7-9487-351649321b1c}" ma:internalName="TaxCatchAll" ma:showField="CatchAllData" ma:web="54a515c4-63be-493a-8b84-82a7539a1d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EABAAD-7E8C-45F4-AFC2-486D4A80F6C9}">
  <ds:schemaRefs>
    <ds:schemaRef ds:uri="http://www.w3.org/XML/1998/namespace"/>
    <ds:schemaRef ds:uri="http://purl.org/dc/elements/1.1/"/>
    <ds:schemaRef ds:uri="http://purl.org/dc/dcmitype/"/>
    <ds:schemaRef ds:uri="21c1ef8c-4ad5-41a0-8cf9-8a30168bd6f5"/>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54a515c4-63be-493a-8b84-82a7539a1da1"/>
    <ds:schemaRef ds:uri="http://schemas.microsoft.com/sharepoint/v3"/>
  </ds:schemaRefs>
</ds:datastoreItem>
</file>

<file path=customXml/itemProps2.xml><?xml version="1.0" encoding="utf-8"?>
<ds:datastoreItem xmlns:ds="http://schemas.openxmlformats.org/officeDocument/2006/customXml" ds:itemID="{A067A7F9-1E8B-407B-B47F-62B023E81F5E}">
  <ds:schemaRefs>
    <ds:schemaRef ds:uri="http://schemas.microsoft.com/sharepoint/v3/contenttype/forms"/>
  </ds:schemaRefs>
</ds:datastoreItem>
</file>

<file path=customXml/itemProps3.xml><?xml version="1.0" encoding="utf-8"?>
<ds:datastoreItem xmlns:ds="http://schemas.openxmlformats.org/officeDocument/2006/customXml" ds:itemID="{BE6FAC83-2310-4645-9955-1B6BF6533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c1ef8c-4ad5-41a0-8cf9-8a30168bd6f5"/>
    <ds:schemaRef ds:uri="54a515c4-63be-493a-8b84-82a7539a1d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5621</Words>
  <Application>Microsoft Office PowerPoint</Application>
  <PresentationFormat>Widescreen</PresentationFormat>
  <Paragraphs>856</Paragraphs>
  <Slides>25</Slides>
  <Notes>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25</vt:i4>
      </vt:variant>
    </vt:vector>
  </HeadingPairs>
  <TitlesOfParts>
    <vt:vector size="34" baseType="lpstr">
      <vt:lpstr> Arial</vt:lpstr>
      <vt:lpstr>Arial</vt:lpstr>
      <vt:lpstr>Arial Black</vt:lpstr>
      <vt:lpstr>Calibri</vt:lpstr>
      <vt:lpstr>Segoe UI</vt:lpstr>
      <vt:lpstr>7_Office Theme</vt:lpstr>
      <vt:lpstr>8_Office Theme</vt:lpstr>
      <vt:lpstr>8_Office Theme</vt:lpstr>
      <vt:lpstr>9_Office Theme</vt:lpstr>
      <vt:lpstr>AO Overview (ANNEX B)</vt:lpstr>
      <vt:lpstr>AO Jackson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 Admin</dc:creator>
  <cp:lastModifiedBy>Parisher, T Brooks CPT</cp:lastModifiedBy>
  <cp:revision>2</cp:revision>
  <cp:lastPrinted>2023-07-11T21:37:45Z</cp:lastPrinted>
  <dcterms:created xsi:type="dcterms:W3CDTF">2018-07-30T14:43:43Z</dcterms:created>
  <dcterms:modified xsi:type="dcterms:W3CDTF">2023-07-11T21:38:59Z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0x010100EA82EC67A438884487BE1930235BEEB2</vt:lpwstr>
  </property>
  <property fmtid="{D5CDD505-2E9C-101B-9397-08002B2CF9AE}" pid="3" name="MediaServiceImageTags">
    <vt:lpwstr/>
  </property>
</Properties>
</file>