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617" r:id="rId2"/>
    <p:sldId id="618" r:id="rId3"/>
    <p:sldId id="637" r:id="rId4"/>
    <p:sldId id="638" r:id="rId5"/>
    <p:sldId id="647" r:id="rId6"/>
    <p:sldId id="642" r:id="rId7"/>
    <p:sldId id="644" r:id="rId8"/>
    <p:sldId id="643" r:id="rId9"/>
    <p:sldId id="645" r:id="rId10"/>
    <p:sldId id="619" r:id="rId11"/>
    <p:sldId id="648" r:id="rId12"/>
    <p:sldId id="646" r:id="rId13"/>
    <p:sldId id="620" r:id="rId14"/>
    <p:sldId id="650" r:id="rId15"/>
    <p:sldId id="649" r:id="rId16"/>
    <p:sldId id="651" r:id="rId1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969696"/>
    <a:srgbClr val="000000"/>
    <a:srgbClr val="EAEAEA"/>
    <a:srgbClr val="DDDDDD"/>
    <a:srgbClr val="99CC00"/>
    <a:srgbClr val="B2B2B2"/>
    <a:srgbClr val="FFFF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3" autoAdjust="0"/>
    <p:restoredTop sz="99762" autoAdjust="0"/>
  </p:normalViewPr>
  <p:slideViewPr>
    <p:cSldViewPr>
      <p:cViewPr varScale="1">
        <p:scale>
          <a:sx n="112" d="100"/>
          <a:sy n="112" d="100"/>
        </p:scale>
        <p:origin x="1866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80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957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124" y="0"/>
            <a:ext cx="3033957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612"/>
            <a:ext cx="303395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124" y="8817612"/>
            <a:ext cx="303395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5" rIns="91432" bIns="4571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cs typeface="+mn-cs"/>
              </a:defRPr>
            </a:lvl1pPr>
          </a:lstStyle>
          <a:p>
            <a:pPr>
              <a:defRPr/>
            </a:pPr>
            <a:fld id="{160A900E-F6A1-46A3-AECF-0518C19C5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3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0" rIns="91321" bIns="4566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4" y="0"/>
            <a:ext cx="3032337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0" rIns="91321" bIns="4566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151" y="4408807"/>
            <a:ext cx="5601400" cy="417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0" rIns="91321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612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0" rIns="91321" bIns="4566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4" y="8817612"/>
            <a:ext cx="303233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0" rIns="91321" bIns="4566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F34EECCB-A431-457F-A16B-7B7D4EF39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477000"/>
            <a:ext cx="533400" cy="3048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5788"/>
            <a:ext cx="2057400" cy="5540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788"/>
            <a:ext cx="6019800" cy="5540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88" y="446444"/>
            <a:ext cx="4694237" cy="519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top-cor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48350" y="0"/>
            <a:ext cx="3295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5" descr="top-cor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048000"/>
            <a:ext cx="3295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 descr="top-corn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34000" y="3562350"/>
            <a:ext cx="3810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 descr="top-corne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3810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24088" y="585788"/>
            <a:ext cx="4694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134982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patrick.mcandrews\AppData\Local\Microsoft\Windows\Temporary Internet Files\Content.Outlook\62E9IEL4\coin Front 15 AUG_New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92291" y="154581"/>
            <a:ext cx="990600" cy="101226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4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0" y="274320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Identification and wear of the         </a:t>
            </a:r>
          </a:p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              Army Uniform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676400" y="288925"/>
            <a:ext cx="662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Army Combat Uniform</a:t>
            </a:r>
          </a:p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            (CONT)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73152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200" b="0" dirty="0"/>
              <a:t>ACU Composition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sz="3200" b="0" dirty="0"/>
              <a:t> Accessories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47800" y="15240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Physical Fitness Uniform</a:t>
            </a:r>
          </a:p>
        </p:txBody>
      </p:sp>
      <p:pic>
        <p:nvPicPr>
          <p:cNvPr id="3074" name="Picture 2" descr="PT shorts 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133474"/>
            <a:ext cx="18002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T winter 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914400"/>
            <a:ext cx="18002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9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47800" y="15240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Physical Fitness Uniform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230243"/>
            <a:ext cx="3901440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390144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4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09800" y="288925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Dress Uniforms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90600" y="914400"/>
            <a:ext cx="7086600" cy="570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3200" b="0" u="sng" dirty="0"/>
              <a:t>Male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sz="3200" b="0" dirty="0"/>
              <a:t>Army Green Service Uniform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Occasions for Wear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Coat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Slacks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Skirt (optional for females)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Necktie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Undergarments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238875"/>
            <a:ext cx="28956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Dress Uniforms (</a:t>
            </a:r>
            <a:r>
              <a:rPr lang="en-US" sz="4000" dirty="0" err="1">
                <a:solidFill>
                  <a:schemeClr val="tx2"/>
                </a:solidFill>
              </a:rPr>
              <a:t>Cont</a:t>
            </a:r>
            <a:r>
              <a:rPr lang="en-US" sz="4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90600" y="914400"/>
            <a:ext cx="7086600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endParaRPr lang="en-US" sz="3200" b="0" dirty="0"/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Belt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Headgear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Footwear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Socks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8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152400"/>
            <a:ext cx="685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       Army Green Service</a:t>
            </a:r>
          </a:p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                Uniforms            </a:t>
            </a:r>
          </a:p>
        </p:txBody>
      </p:sp>
      <p:pic>
        <p:nvPicPr>
          <p:cNvPr id="4098" name="Picture 2" descr="Green Prot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38300"/>
            <a:ext cx="4076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19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95400" y="247471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600" dirty="0">
                <a:solidFill>
                  <a:schemeClr val="tx2"/>
                </a:solidFill>
              </a:rPr>
              <a:t>IDENTIFICATIONS AND WEAR        OF MILITARY UNIFORM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0" y="2727325"/>
            <a:ext cx="86106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200" b="0" dirty="0"/>
              <a:t>Clothing Maintenance Allowance</a:t>
            </a:r>
          </a:p>
          <a:p>
            <a:pPr marL="342900" indent="-342900" algn="l">
              <a:spcBef>
                <a:spcPct val="50000"/>
              </a:spcBef>
            </a:pPr>
            <a:r>
              <a:rPr lang="en-US" sz="3200" b="0" dirty="0"/>
              <a:t>Care and Maintenance of Army Uniforms</a:t>
            </a:r>
          </a:p>
        </p:txBody>
      </p:sp>
    </p:spTree>
    <p:extLst>
      <p:ext uri="{BB962C8B-B14F-4D97-AF65-F5344CB8AC3E}">
        <p14:creationId xmlns:p14="http://schemas.microsoft.com/office/powerpoint/2010/main" val="269582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30" name="Text Box 75"/>
          <p:cNvSpPr txBox="1">
            <a:spLocks noChangeArrowheads="1"/>
          </p:cNvSpPr>
          <p:nvPr/>
        </p:nvSpPr>
        <p:spPr bwMode="auto">
          <a:xfrm>
            <a:off x="1447800" y="76200"/>
            <a:ext cx="6705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Identification and Wear of </a:t>
            </a:r>
          </a:p>
          <a:p>
            <a:pPr>
              <a:buFontTx/>
              <a:buNone/>
            </a:pPr>
            <a:r>
              <a:rPr lang="en-US" sz="4000" dirty="0">
                <a:solidFill>
                  <a:schemeClr val="tx2"/>
                </a:solidFill>
              </a:rPr>
              <a:t>          Army Uniform</a:t>
            </a:r>
          </a:p>
        </p:txBody>
      </p:sp>
      <p:sp>
        <p:nvSpPr>
          <p:cNvPr id="31" name="Text Box 76"/>
          <p:cNvSpPr txBox="1">
            <a:spLocks noChangeArrowheads="1"/>
          </p:cNvSpPr>
          <p:nvPr/>
        </p:nvSpPr>
        <p:spPr bwMode="auto">
          <a:xfrm>
            <a:off x="304800" y="2056606"/>
            <a:ext cx="8839200" cy="350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200" b="0" dirty="0"/>
              <a:t>Purpose and history of the military uniforms</a:t>
            </a:r>
          </a:p>
          <a:p>
            <a:pPr marL="342900" indent="-342900" algn="l">
              <a:spcBef>
                <a:spcPct val="50000"/>
              </a:spcBef>
              <a:buFontTx/>
              <a:buNone/>
            </a:pPr>
            <a:endParaRPr lang="en-US" sz="3200" b="0" dirty="0"/>
          </a:p>
          <a:p>
            <a:pPr marL="342900" indent="-342900" algn="l">
              <a:spcBef>
                <a:spcPct val="50000"/>
              </a:spcBef>
              <a:buFontTx/>
              <a:buNone/>
            </a:pPr>
            <a:r>
              <a:rPr lang="en-US" sz="3200" b="0" u="sng" dirty="0"/>
              <a:t>The Army Combat Uniform (ACU)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Occasions for wear</a:t>
            </a:r>
          </a:p>
          <a:p>
            <a:pPr lvl="1" algn="l">
              <a:spcBef>
                <a:spcPct val="50000"/>
              </a:spcBef>
            </a:pPr>
            <a:r>
              <a:rPr lang="en-US" sz="3200" b="0" dirty="0"/>
              <a:t> Restrictions on wear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56049" b="15254"/>
          <a:stretch/>
        </p:blipFill>
        <p:spPr>
          <a:xfrm>
            <a:off x="6132471" y="1163498"/>
            <a:ext cx="2782929" cy="2265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828800" y="21272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tx2"/>
                </a:solidFill>
              </a:rPr>
              <a:t>Army Combat Uniform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657600" y="1163498"/>
            <a:ext cx="3276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3600" b="0" u="sng" dirty="0"/>
              <a:t>Head Gear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324600" y="3415229"/>
            <a:ext cx="396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200" b="0" dirty="0"/>
              <a:t>Patrol Cap</a:t>
            </a:r>
          </a:p>
        </p:txBody>
      </p:sp>
      <p:pic>
        <p:nvPicPr>
          <p:cNvPr id="34" name="Picture 15" descr="ber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7" y="1951901"/>
            <a:ext cx="28956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1562100" y="4558143"/>
            <a:ext cx="3200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3200" b="0" dirty="0"/>
              <a:t>Fleece Cap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21" y="1327507"/>
            <a:ext cx="3353091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4090" t="22225" r="4200" b="20003"/>
          <a:stretch/>
        </p:blipFill>
        <p:spPr>
          <a:xfrm>
            <a:off x="3826166" y="3916277"/>
            <a:ext cx="2819400" cy="20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438400" y="1337608"/>
            <a:ext cx="51419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3200" b="0" u="sng" dirty="0"/>
              <a:t>COAT, ACU TOP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 Coat Description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 Wearing Guidelines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362200" y="3429000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3200" b="0" u="sng" dirty="0"/>
              <a:t>TROUSERS, ACU BOTTOM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Trouser Description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Wearing Guidelines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08956" y="231101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tx2"/>
                </a:solidFill>
              </a:rPr>
              <a:t>Army Combat Uniform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9123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741730" cy="523220"/>
          </a:xfrm>
        </p:spPr>
        <p:txBody>
          <a:bodyPr/>
          <a:lstStyle/>
          <a:p>
            <a:r>
              <a:rPr lang="en-US" dirty="0"/>
              <a:t>Army Combat Uniform</a:t>
            </a:r>
          </a:p>
        </p:txBody>
      </p:sp>
      <p:pic>
        <p:nvPicPr>
          <p:cNvPr id="5" name="Picture 2" descr="combat uniform side 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1828800" cy="50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bat uniform front 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933627"/>
            <a:ext cx="18002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5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92" y="620915"/>
            <a:ext cx="4895401" cy="6119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33" y="1297629"/>
            <a:ext cx="3255546" cy="175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6307131"/>
            <a:ext cx="8510754" cy="107908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5181600" y="1634132"/>
            <a:ext cx="783655" cy="340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5181600" y="2175529"/>
            <a:ext cx="1389190" cy="1104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 flipV="1">
            <a:off x="5486400" y="2388908"/>
            <a:ext cx="1262510" cy="370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981128" y="1940747"/>
            <a:ext cx="1780293" cy="2347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3592120" y="2454996"/>
            <a:ext cx="126989" cy="34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1676400" y="2387324"/>
            <a:ext cx="2895192" cy="6905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301635" y="1305076"/>
            <a:ext cx="2840999" cy="8704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371192" y="193078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tx2"/>
                </a:solidFill>
              </a:rPr>
              <a:t>Army Combat Uniform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8706" y="1083138"/>
            <a:ext cx="6400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Name Tab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US Flag Insignia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Former Wartime Insignia Patch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Rank Insignia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5747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05" y="484325"/>
            <a:ext cx="4917250" cy="614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14" y="1722108"/>
            <a:ext cx="3255546" cy="175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6191335"/>
            <a:ext cx="8510754" cy="10790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839001" y="5015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072172" y="1883709"/>
            <a:ext cx="783655" cy="340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5161232" y="2319482"/>
            <a:ext cx="1391968" cy="3024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5425799" y="2550629"/>
            <a:ext cx="1235592" cy="5735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3632652" y="2443904"/>
            <a:ext cx="287051" cy="1474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652453" y="2420135"/>
            <a:ext cx="2954577" cy="8437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005621" y="2021533"/>
            <a:ext cx="1926554" cy="1326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8826" y="1398278"/>
            <a:ext cx="2848305" cy="6559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06630" y="194597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tx2"/>
                </a:solidFill>
              </a:rPr>
              <a:t>Army Combat Uniform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4927" y="1189501"/>
            <a:ext cx="6400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Name Tab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US Flag Insignia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Former Wartime Insignia Patch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Rank Insignia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7993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28" y="838200"/>
            <a:ext cx="4754880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62" y="1673200"/>
            <a:ext cx="3255546" cy="175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51" y="6245234"/>
            <a:ext cx="8510754" cy="107908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>
            <a:off x="1232557" y="1324854"/>
            <a:ext cx="2822208" cy="9996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34043" y="2585040"/>
            <a:ext cx="157445" cy="211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1973435" y="1980253"/>
            <a:ext cx="1639330" cy="4027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626758" y="2551100"/>
            <a:ext cx="2802882" cy="709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5067656" y="2324456"/>
            <a:ext cx="1543824" cy="2817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002069" y="1929286"/>
            <a:ext cx="916566" cy="2388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5350165" y="2551100"/>
            <a:ext cx="1361107" cy="5524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03668" y="162824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tx2"/>
                </a:solidFill>
              </a:rPr>
              <a:t>Army Combat Uniform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33442" y="1155415"/>
            <a:ext cx="6400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Name Tab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US Flag Insignia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Former Wartime Insignia Patch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Rank Insignia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757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1094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059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647700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805-BT805065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82" y="794736"/>
            <a:ext cx="4841653" cy="6052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98" y="1588203"/>
            <a:ext cx="3255546" cy="176189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>
            <a:off x="1909799" y="2032676"/>
            <a:ext cx="1676607" cy="3512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19" y="6322018"/>
            <a:ext cx="8510754" cy="107908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flipV="1">
            <a:off x="1569391" y="2646265"/>
            <a:ext cx="2676317" cy="6092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485625" y="2632821"/>
            <a:ext cx="100781" cy="134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1162671" y="1417784"/>
            <a:ext cx="2647329" cy="8596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4707716" y="1822478"/>
            <a:ext cx="1238601" cy="385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 flipV="1">
            <a:off x="4845679" y="2299512"/>
            <a:ext cx="1807621" cy="2347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080417" y="2516933"/>
            <a:ext cx="1673240" cy="5038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297755" y="308179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dirty="0">
                <a:solidFill>
                  <a:schemeClr val="tx2"/>
                </a:solidFill>
              </a:rPr>
              <a:t>Army Combat Uniform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76200" y="1200083"/>
            <a:ext cx="6400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Name Tab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US Flag Insignia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Former Wartime Insignia Patch</a:t>
            </a:r>
          </a:p>
          <a:p>
            <a:pPr>
              <a:buFontTx/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000" b="0" dirty="0">
                <a:solidFill>
                  <a:schemeClr val="tx2"/>
                </a:solidFill>
              </a:rPr>
              <a:t>Rank Insignia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4604585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8149</TotalTime>
  <Words>231</Words>
  <Application>Microsoft Office PowerPoint</Application>
  <PresentationFormat>On-screen Show (4:3)</PresentationFormat>
  <Paragraphs>107</Paragraphs>
  <Slides>16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1_Default Design</vt:lpstr>
      <vt:lpstr>PowerPoint Presentation</vt:lpstr>
      <vt:lpstr>PowerPoint Presentation</vt:lpstr>
      <vt:lpstr>PowerPoint Presentation</vt:lpstr>
      <vt:lpstr>PowerPoint Presentation</vt:lpstr>
      <vt:lpstr>Army Combat Uniform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USAREC</dc:creator>
  <cp:lastModifiedBy>Guinto, Paul N CTR (USA)</cp:lastModifiedBy>
  <cp:revision>1092</cp:revision>
  <dcterms:created xsi:type="dcterms:W3CDTF">2008-09-28T19:54:24Z</dcterms:created>
  <dcterms:modified xsi:type="dcterms:W3CDTF">2023-03-14T15:16:18Z</dcterms:modified>
</cp:coreProperties>
</file>